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2.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3.xml" ContentType="application/vnd.openxmlformats-officedocument.theme+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theme/theme4.xml" ContentType="application/vnd.openxmlformats-officedocument.theme+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theme/theme5.xml" ContentType="application/vnd.openxmlformats-officedocument.theme+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theme/theme6.xml" ContentType="application/vnd.openxmlformats-officedocument.theme+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theme/theme7.xml" ContentType="application/vnd.openxmlformats-officedocument.theme+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theme/theme8.xml" ContentType="application/vnd.openxmlformats-officedocument.theme+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theme/theme9.xml" ContentType="application/vnd.openxmlformats-officedocument.theme+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theme/theme10.xml" ContentType="application/vnd.openxmlformats-officedocument.theme+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5548" r:id="rId4"/>
    <p:sldMasterId id="2147485713" r:id="rId5"/>
    <p:sldMasterId id="2147485755" r:id="rId6"/>
    <p:sldMasterId id="2147485787" r:id="rId7"/>
    <p:sldMasterId id="2147485823" r:id="rId8"/>
    <p:sldMasterId id="2147485827" r:id="rId9"/>
    <p:sldMasterId id="2147485859" r:id="rId10"/>
    <p:sldMasterId id="2147485887" r:id="rId11"/>
    <p:sldMasterId id="2147485935" r:id="rId12"/>
    <p:sldMasterId id="2147485957" r:id="rId13"/>
    <p:sldMasterId id="2147486037" r:id="rId14"/>
  </p:sldMasterIdLst>
  <p:notesMasterIdLst>
    <p:notesMasterId r:id="rId36"/>
  </p:notesMasterIdLst>
  <p:handoutMasterIdLst>
    <p:handoutMasterId r:id="rId37"/>
  </p:handoutMasterIdLst>
  <p:sldIdLst>
    <p:sldId id="4353" r:id="rId15"/>
    <p:sldId id="4344" r:id="rId16"/>
    <p:sldId id="4328" r:id="rId17"/>
    <p:sldId id="4332" r:id="rId18"/>
    <p:sldId id="4331" r:id="rId19"/>
    <p:sldId id="4333" r:id="rId20"/>
    <p:sldId id="4335" r:id="rId21"/>
    <p:sldId id="4337" r:id="rId22"/>
    <p:sldId id="4338" r:id="rId23"/>
    <p:sldId id="4359" r:id="rId24"/>
    <p:sldId id="4354" r:id="rId25"/>
    <p:sldId id="4355" r:id="rId26"/>
    <p:sldId id="4356" r:id="rId27"/>
    <p:sldId id="4357" r:id="rId28"/>
    <p:sldId id="4358" r:id="rId29"/>
    <p:sldId id="4312" r:id="rId30"/>
    <p:sldId id="4313" r:id="rId31"/>
    <p:sldId id="4362" r:id="rId32"/>
    <p:sldId id="4352" r:id="rId33"/>
    <p:sldId id="4250" r:id="rId34"/>
    <p:sldId id="4363" r:id="rId35"/>
  </p:sldIdLst>
  <p:sldSz cx="12434888" cy="6994525"/>
  <p:notesSz cx="6858000" cy="9144000"/>
  <p:defaultTex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3101" userDrawn="1">
          <p15:clr>
            <a:srgbClr val="A4A3A4"/>
          </p15:clr>
        </p15:guide>
        <p15:guide id="2" orient="horz" pos="2227" userDrawn="1">
          <p15:clr>
            <a:srgbClr val="A4A3A4"/>
          </p15:clr>
        </p15:guide>
        <p15:guide id="3" pos="773" userDrawn="1">
          <p15:clr>
            <a:srgbClr val="A4A3A4"/>
          </p15:clr>
        </p15:guide>
        <p15:guide id="4" pos="4016"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45" name="Author" initials="A" lastIdx="2" clrIdx="45"/>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272"/>
    <a:srgbClr val="30E5D0"/>
    <a:srgbClr val="1B9FAA"/>
    <a:srgbClr val="001C4E"/>
    <a:srgbClr val="E4E4E4"/>
    <a:srgbClr val="0078D7"/>
    <a:srgbClr val="ECECEC"/>
    <a:srgbClr val="384452"/>
    <a:srgbClr val="002050"/>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265" autoAdjust="0"/>
    <p:restoredTop sz="85422" autoAdjust="0"/>
  </p:normalViewPr>
  <p:slideViewPr>
    <p:cSldViewPr snapToGrid="0">
      <p:cViewPr varScale="1">
        <p:scale>
          <a:sx n="62" d="100"/>
          <a:sy n="62" d="100"/>
        </p:scale>
        <p:origin x="1044" y="60"/>
      </p:cViewPr>
      <p:guideLst>
        <p:guide pos="3101"/>
        <p:guide orient="horz" pos="2227"/>
        <p:guide pos="773"/>
        <p:guide pos="4016"/>
      </p:guideLst>
    </p:cSldViewPr>
  </p:slideViewPr>
  <p:notesTextViewPr>
    <p:cViewPr>
      <p:scale>
        <a:sx n="1" d="1"/>
        <a:sy n="1" d="1"/>
      </p:scale>
      <p:origin x="0" y="0"/>
    </p:cViewPr>
  </p:notesTextViewPr>
  <p:notesViewPr>
    <p:cSldViewPr snapToGrid="0">
      <p:cViewPr>
        <p:scale>
          <a:sx n="1" d="2"/>
          <a:sy n="1" d="2"/>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0.xml"/><Relationship Id="rId18" Type="http://schemas.openxmlformats.org/officeDocument/2006/relationships/slide" Target="slides/slide4.xml"/><Relationship Id="rId26" Type="http://schemas.openxmlformats.org/officeDocument/2006/relationships/slide" Target="slides/slide12.xml"/><Relationship Id="rId39" Type="http://schemas.openxmlformats.org/officeDocument/2006/relationships/presProps" Target="presProps.xml"/><Relationship Id="rId21" Type="http://schemas.openxmlformats.org/officeDocument/2006/relationships/slide" Target="slides/slide7.xml"/><Relationship Id="rId34" Type="http://schemas.openxmlformats.org/officeDocument/2006/relationships/slide" Target="slides/slide20.xml"/><Relationship Id="rId42" Type="http://schemas.openxmlformats.org/officeDocument/2006/relationships/tableStyles" Target="tableStyle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2.xml"/><Relationship Id="rId20" Type="http://schemas.openxmlformats.org/officeDocument/2006/relationships/slide" Target="slides/slide6.xml"/><Relationship Id="rId29" Type="http://schemas.openxmlformats.org/officeDocument/2006/relationships/slide" Target="slides/slide15.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 Target="slides/slide10.xml"/><Relationship Id="rId32" Type="http://schemas.openxmlformats.org/officeDocument/2006/relationships/slide" Target="slides/slide18.xml"/><Relationship Id="rId37" Type="http://schemas.openxmlformats.org/officeDocument/2006/relationships/handoutMaster" Target="handoutMasters/handoutMaster1.xml"/><Relationship Id="rId40"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1.xml"/><Relationship Id="rId23" Type="http://schemas.openxmlformats.org/officeDocument/2006/relationships/slide" Target="slides/slide9.xml"/><Relationship Id="rId28" Type="http://schemas.openxmlformats.org/officeDocument/2006/relationships/slide" Target="slides/slide14.xml"/><Relationship Id="rId36" Type="http://schemas.openxmlformats.org/officeDocument/2006/relationships/notesMaster" Target="notesMasters/notesMaster1.xml"/><Relationship Id="rId10" Type="http://schemas.openxmlformats.org/officeDocument/2006/relationships/slideMaster" Target="slideMasters/slideMaster7.xml"/><Relationship Id="rId19" Type="http://schemas.openxmlformats.org/officeDocument/2006/relationships/slide" Target="slides/slide5.xml"/><Relationship Id="rId31" Type="http://schemas.openxmlformats.org/officeDocument/2006/relationships/slide" Target="slides/slide17.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Master" Target="slideMasters/slideMaster11.xml"/><Relationship Id="rId22" Type="http://schemas.openxmlformats.org/officeDocument/2006/relationships/slide" Target="slides/slide8.xml"/><Relationship Id="rId27" Type="http://schemas.openxmlformats.org/officeDocument/2006/relationships/slide" Target="slides/slide13.xml"/><Relationship Id="rId30" Type="http://schemas.openxmlformats.org/officeDocument/2006/relationships/slide" Target="slides/slide16.xml"/><Relationship Id="rId35" Type="http://schemas.openxmlformats.org/officeDocument/2006/relationships/slide" Target="slides/slide21.xml"/><Relationship Id="rId8" Type="http://schemas.openxmlformats.org/officeDocument/2006/relationships/slideMaster" Target="slideMasters/slideMaster5.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3.xml"/><Relationship Id="rId25" Type="http://schemas.openxmlformats.org/officeDocument/2006/relationships/slide" Target="slides/slide11.xml"/><Relationship Id="rId33" Type="http://schemas.openxmlformats.org/officeDocument/2006/relationships/slide" Target="slides/slide19.xml"/><Relationship Id="rId38" Type="http://schemas.openxmlformats.org/officeDocument/2006/relationships/commentAuthors" Target="commen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Header Placeholder 5"/>
          <p:cNvSpPr>
            <a:spLocks noGrp="1"/>
          </p:cNvSpPr>
          <p:nvPr>
            <p:ph type="hdr" sz="quarter"/>
          </p:nvPr>
        </p:nvSpPr>
        <p:spPr>
          <a:xfrm>
            <a:off x="0" y="-11574"/>
            <a:ext cx="2971800" cy="457200"/>
          </a:xfrm>
          <a:prstGeom prst="rect">
            <a:avLst/>
          </a:prstGeom>
        </p:spPr>
        <p:txBody>
          <a:bodyPr vert="horz" lIns="91440" tIns="45720" rIns="91440" bIns="45720" rtlCol="0"/>
          <a:lstStyle>
            <a:lvl1pPr algn="l">
              <a:defRPr sz="1200"/>
            </a:lvl1pPr>
          </a:lstStyle>
          <a:p>
            <a:endParaRPr lang="en-US">
              <a:latin typeface="Segoe UI" pitchFamily="34" charset="0"/>
            </a:endParaRPr>
          </a:p>
        </p:txBody>
      </p:sp>
      <p:sp>
        <p:nvSpPr>
          <p:cNvPr id="7" name="Date Placeholder 6"/>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0798945-EF84-4B7C-B850-CC2259FC765C}" type="datetime8">
              <a:rPr lang="en-US" smtClean="0">
                <a:latin typeface="Segoe UI" pitchFamily="34" charset="0"/>
              </a:rPr>
              <a:t>3/30/2020 4:36 PM</a:t>
            </a:fld>
            <a:endParaRPr lang="en-US">
              <a:latin typeface="Segoe UI" pitchFamily="34" charset="0"/>
            </a:endParaRPr>
          </a:p>
        </p:txBody>
      </p:sp>
      <p:sp>
        <p:nvSpPr>
          <p:cNvPr id="8" name="Footer Placeholder 7"/>
          <p:cNvSpPr>
            <a:spLocks noGrp="1"/>
          </p:cNvSpPr>
          <p:nvPr>
            <p:ph type="ftr" sz="quarter" idx="2"/>
          </p:nvPr>
        </p:nvSpPr>
        <p:spPr>
          <a:xfrm>
            <a:off x="0" y="8685213"/>
            <a:ext cx="5795010" cy="332434"/>
          </a:xfrm>
          <a:prstGeom prst="rect">
            <a:avLst/>
          </a:prstGeom>
        </p:spPr>
        <p:txBody>
          <a:bodyPr vert="horz" lIns="91440" tIns="45720" rIns="91440" bIns="45720" rtlCol="0" anchor="b"/>
          <a:lstStyle>
            <a:lvl1pPr algn="l">
              <a:defRPr sz="1200"/>
            </a:lvl1pPr>
          </a:lstStyle>
          <a:p>
            <a:pPr marL="398463" defTabSz="914099" eaLnBrk="0" hangingPunct="0"/>
            <a:r>
              <a:rPr lang="en-US" sz="400">
                <a:gradFill>
                  <a:gsLst>
                    <a:gs pos="0">
                      <a:schemeClr val="tx1"/>
                    </a:gs>
                    <a:gs pos="100000">
                      <a:schemeClr val="tx1"/>
                    </a:gs>
                  </a:gsLst>
                  <a:lin ang="5400000" scaled="0"/>
                </a:gradFill>
                <a:latin typeface="Segoe UI" pitchFamily="34" charset="0"/>
                <a:ea typeface="Segoe UI" pitchFamily="34" charset="0"/>
                <a:cs typeface="Segoe UI" pitchFamily="34" charset="0"/>
              </a:rPr>
              <a:t>© Microsoft Corporation. All rights reserved. </a:t>
            </a:r>
          </a:p>
        </p:txBody>
      </p:sp>
      <p:sp>
        <p:nvSpPr>
          <p:cNvPr id="9" name="Slide Number Placeholder 8"/>
          <p:cNvSpPr>
            <a:spLocks noGrp="1"/>
          </p:cNvSpPr>
          <p:nvPr>
            <p:ph type="sldNum" sz="quarter" idx="3"/>
          </p:nvPr>
        </p:nvSpPr>
        <p:spPr>
          <a:xfrm>
            <a:off x="5783579" y="8685213"/>
            <a:ext cx="1072833" cy="457200"/>
          </a:xfrm>
          <a:prstGeom prst="rect">
            <a:avLst/>
          </a:prstGeom>
        </p:spPr>
        <p:txBody>
          <a:bodyPr vert="horz" lIns="91440" tIns="45720" rIns="91440" bIns="45720" rtlCol="0" anchor="b"/>
          <a:lstStyle>
            <a:lvl1pPr algn="r">
              <a:defRPr sz="1200"/>
            </a:lvl1pPr>
          </a:lstStyle>
          <a:p>
            <a:fld id="{0EC9E9D6-92A0-482B-A603-C9BA7FFB8190}" type="slidenum">
              <a:rPr lang="en-US" smtClean="0">
                <a:latin typeface="Segoe UI" pitchFamily="34" charset="0"/>
              </a:rPr>
              <a:t>‹#›</a:t>
            </a:fld>
            <a:endParaRPr lang="en-US">
              <a:latin typeface="Segoe UI" pitchFamily="34" charset="0"/>
            </a:endParaRPr>
          </a:p>
        </p:txBody>
      </p:sp>
    </p:spTree>
    <p:extLst>
      <p:ext uri="{BB962C8B-B14F-4D97-AF65-F5344CB8AC3E}">
        <p14:creationId xmlns:p14="http://schemas.microsoft.com/office/powerpoint/2010/main" val="2"/>
      </p:ext>
    </p:extLst>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Header Placeholder 7"/>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Segoe UI" pitchFamily="34" charset="0"/>
              </a:defRPr>
            </a:lvl1pPr>
          </a:lstStyle>
          <a:p>
            <a:endParaRPr lang="en-US"/>
          </a:p>
        </p:txBody>
      </p:sp>
      <p:sp>
        <p:nvSpPr>
          <p:cNvPr id="9" name="Slide Image Placeholder 8"/>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10" name="Footer Placeholder 9"/>
          <p:cNvSpPr>
            <a:spLocks noGrp="1"/>
          </p:cNvSpPr>
          <p:nvPr>
            <p:ph type="ftr" sz="quarter" idx="4"/>
          </p:nvPr>
        </p:nvSpPr>
        <p:spPr>
          <a:xfrm>
            <a:off x="0" y="8686800"/>
            <a:ext cx="5920740" cy="355964"/>
          </a:xfrm>
          <a:prstGeom prst="rect">
            <a:avLst/>
          </a:prstGeom>
        </p:spPr>
        <p:txBody>
          <a:bodyPr vert="horz" lIns="91440" tIns="45720" rIns="91440" bIns="45720" rtlCol="0" anchor="b"/>
          <a:lstStyle>
            <a:lvl1pPr marL="571500" indent="0" algn="l">
              <a:defRPr sz="1200"/>
            </a:lvl1pPr>
          </a:lstStyle>
          <a:p>
            <a:pPr marL="398463" defTabSz="914099" eaLnBrk="0" hangingPunct="0"/>
            <a:r>
              <a:rPr lang="en-US" sz="400">
                <a:gradFill>
                  <a:gsLst>
                    <a:gs pos="0">
                      <a:schemeClr val="tx1"/>
                    </a:gs>
                    <a:gs pos="100000">
                      <a:schemeClr val="tx1"/>
                    </a:gs>
                  </a:gsLst>
                  <a:lin ang="5400000" scaled="0"/>
                </a:gradFill>
                <a:latin typeface="Segoe UI" pitchFamily="34" charset="0"/>
                <a:ea typeface="Segoe UI" pitchFamily="34" charset="0"/>
                <a:cs typeface="Segoe UI" pitchFamily="34" charset="0"/>
              </a:rPr>
              <a:t>© Microsoft Corporation. All rights reserved. </a:t>
            </a:r>
          </a:p>
        </p:txBody>
      </p:sp>
      <p:sp>
        <p:nvSpPr>
          <p:cNvPr id="11" name="Date Placeholder 10"/>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Segoe UI" pitchFamily="34" charset="0"/>
              </a:defRPr>
            </a:lvl1pPr>
          </a:lstStyle>
          <a:p>
            <a:fld id="{379473E9-8B13-4F07-93CE-C7E2C07D4EAE}" type="datetime8">
              <a:rPr lang="en-US" smtClean="0"/>
              <a:t>3/30/2020 4:36 PM</a:t>
            </a:fld>
            <a:endParaRPr lang="en-US"/>
          </a:p>
        </p:txBody>
      </p:sp>
      <p:sp>
        <p:nvSpPr>
          <p:cNvPr id="12" name="Notes Placeholder 11"/>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Slide Number Placeholder 12"/>
          <p:cNvSpPr>
            <a:spLocks noGrp="1"/>
          </p:cNvSpPr>
          <p:nvPr>
            <p:ph type="sldNum" sz="quarter" idx="5"/>
          </p:nvPr>
        </p:nvSpPr>
        <p:spPr>
          <a:xfrm>
            <a:off x="5909309" y="8685213"/>
            <a:ext cx="947103" cy="457200"/>
          </a:xfrm>
          <a:prstGeom prst="rect">
            <a:avLst/>
          </a:prstGeom>
        </p:spPr>
        <p:txBody>
          <a:bodyPr vert="horz" lIns="91440" tIns="45720" rIns="91440" bIns="45720" rtlCol="0" anchor="b"/>
          <a:lstStyle>
            <a:lvl1pPr algn="r">
              <a:defRPr sz="1200">
                <a:latin typeface="Segoe UI" pitchFamily="34" charset="0"/>
              </a:defRPr>
            </a:lvl1pPr>
          </a:lstStyle>
          <a:p>
            <a:fld id="{B4008EB6-D09E-4580-8CD6-DDB14511944F}" type="slidenum">
              <a:rPr lang="en-US" smtClean="0"/>
              <a:pPr/>
              <a:t>‹#›</a:t>
            </a:fld>
            <a:endParaRPr 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f/>
  <p:notesStyle>
    <a:lvl1pPr marL="0" algn="l" defTabSz="932742" rtl="0" eaLnBrk="1" latinLnBrk="0" hangingPunct="1">
      <a:lnSpc>
        <a:spcPct val="90000"/>
      </a:lnSpc>
      <a:spcAft>
        <a:spcPts val="340"/>
      </a:spcAft>
      <a:defRPr sz="900" kern="1200">
        <a:solidFill>
          <a:schemeClr val="tx1"/>
        </a:solidFill>
        <a:latin typeface="Segoe UI Light" pitchFamily="34" charset="0"/>
        <a:ea typeface="+mn-ea"/>
        <a:cs typeface="+mn-cs"/>
      </a:defRPr>
    </a:lvl1pPr>
    <a:lvl2pPr marL="217262" indent="-107956"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2pPr>
    <a:lvl3pPr marL="334664" indent="-117403"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3pPr>
    <a:lvl4pPr marL="492551" indent="-149789"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4pPr>
    <a:lvl5pPr marL="627496" indent="-117403"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5pPr>
    <a:lvl6pPr marL="2331856" algn="l" defTabSz="932742" rtl="0" eaLnBrk="1" latinLnBrk="0" hangingPunct="1">
      <a:defRPr sz="1200" kern="1200">
        <a:solidFill>
          <a:schemeClr val="tx1"/>
        </a:solidFill>
        <a:latin typeface="+mn-lt"/>
        <a:ea typeface="+mn-ea"/>
        <a:cs typeface="+mn-cs"/>
      </a:defRPr>
    </a:lvl6pPr>
    <a:lvl7pPr marL="2798226" algn="l" defTabSz="932742" rtl="0" eaLnBrk="1" latinLnBrk="0" hangingPunct="1">
      <a:defRPr sz="1200" kern="1200">
        <a:solidFill>
          <a:schemeClr val="tx1"/>
        </a:solidFill>
        <a:latin typeface="+mn-lt"/>
        <a:ea typeface="+mn-ea"/>
        <a:cs typeface="+mn-cs"/>
      </a:defRPr>
    </a:lvl7pPr>
    <a:lvl8pPr marL="3264597" algn="l" defTabSz="932742" rtl="0" eaLnBrk="1" latinLnBrk="0" hangingPunct="1">
      <a:defRPr sz="1200" kern="1200">
        <a:solidFill>
          <a:schemeClr val="tx1"/>
        </a:solidFill>
        <a:latin typeface="+mn-lt"/>
        <a:ea typeface="+mn-ea"/>
        <a:cs typeface="+mn-cs"/>
      </a:defRPr>
    </a:lvl8pPr>
    <a:lvl9pPr marL="3730969" algn="l" defTabSz="932742"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g4ac5acb867_0_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4" name="Google Shape;154;g4ac5acb867_0_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2323444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g4ac5acb867_0_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4" name="Google Shape;154;g4ac5acb867_0_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966626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7795215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4674306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6836468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6652092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7237775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g4ac5acb867_0_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4" name="Google Shape;154;g4ac5acb867_0_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478969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8932030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g4ac5acb867_0_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4" name="Google Shape;154;g4ac5acb867_0_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2125344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41100" rtl="0" eaLnBrk="1" fontAlgn="auto" latinLnBrk="0" hangingPunct="1">
              <a:lnSpc>
                <a:spcPct val="100000"/>
              </a:lnSpc>
              <a:spcBef>
                <a:spcPts val="0"/>
              </a:spcBef>
              <a:spcAft>
                <a:spcPts val="0"/>
              </a:spcAft>
              <a:buClrTx/>
              <a:buSzTx/>
              <a:buFontTx/>
              <a:buNone/>
              <a:tabLst/>
              <a:defRPr/>
            </a:pPr>
            <a:fld id="{A5B258F2-B2E5-4175-B339-81AEE5988F5F}" type="slidenum">
              <a:rPr kumimoji="0" lang="en-US" sz="1900" b="0" i="0" u="none" strike="noStrike" kern="0" cap="none" spc="0" normalizeH="0" baseline="0" noProof="0">
                <a:ln>
                  <a:noFill/>
                </a:ln>
                <a:solidFill>
                  <a:prstClr val="black"/>
                </a:solidFill>
                <a:effectLst/>
                <a:uLnTx/>
                <a:uFillTx/>
                <a:latin typeface="Segoe UI" pitchFamily="34" charset="0"/>
                <a:ea typeface="+mn-ea"/>
                <a:cs typeface="+mn-cs"/>
              </a:rPr>
              <a:pPr marL="0" marR="0" lvl="0" indent="0" algn="r" defTabSz="941100" rtl="0" eaLnBrk="1" fontAlgn="auto" latinLnBrk="0" hangingPunct="1">
                <a:lnSpc>
                  <a:spcPct val="100000"/>
                </a:lnSpc>
                <a:spcBef>
                  <a:spcPts val="0"/>
                </a:spcBef>
                <a:spcAft>
                  <a:spcPts val="0"/>
                </a:spcAft>
                <a:buClrTx/>
                <a:buSzTx/>
                <a:buFontTx/>
                <a:buNone/>
                <a:tabLst/>
                <a:defRPr/>
              </a:pPr>
              <a:t>19</a:t>
            </a:fld>
            <a:endParaRPr kumimoji="0" lang="en-US" sz="1900" b="0" i="0" u="none" strike="noStrike" kern="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2809858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398463"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smtClean="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a:t>
            </a:r>
            <a:endPar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379473E9-8B13-4F07-93CE-C7E2C07D4EAE}"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3/30/2020 4:36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424879221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defTabSz="914400">
              <a:defRPr/>
            </a:pPr>
            <a:r>
              <a:rPr lang="en-US" sz="1800" kern="0">
                <a:solidFill>
                  <a:sysClr val="windowText" lastClr="000000"/>
                </a:solidFill>
              </a:rPr>
              <a:t>Microsoft Dynamics</a:t>
            </a:r>
          </a:p>
        </p:txBody>
      </p:sp>
      <p:sp>
        <p:nvSpPr>
          <p:cNvPr id="5" name="Footer Placeholder 4"/>
          <p:cNvSpPr>
            <a:spLocks noGrp="1"/>
          </p:cNvSpPr>
          <p:nvPr>
            <p:ph type="ftr" sz="quarter" idx="11"/>
          </p:nvPr>
        </p:nvSpPr>
        <p:spPr/>
        <p:txBody>
          <a:bodyPr/>
          <a:lstStyle/>
          <a:p>
            <a:pPr marL="0" defTabSz="914099" eaLnBrk="0" hangingPunct="0">
              <a:defRPr/>
            </a:pPr>
            <a:r>
              <a:rPr lang="en-US" sz="400" ker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a:t>
            </a:r>
          </a:p>
          <a:p>
            <a:pPr marL="0" defTabSz="914099" eaLnBrk="0" hangingPunct="0">
              <a:defRPr/>
            </a:pPr>
            <a:r>
              <a:rPr lang="en-US" sz="400" kern="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defTabSz="914400">
              <a:defRPr/>
            </a:pPr>
            <a:fld id="{096D6256-DE2D-4933-809A-80DAB83BF70F}" type="datetime1">
              <a:rPr lang="en-US" sz="1800" kern="0" smtClean="0">
                <a:solidFill>
                  <a:sysClr val="windowText" lastClr="000000"/>
                </a:solidFill>
              </a:rPr>
              <a:pPr defTabSz="914400">
                <a:defRPr/>
              </a:pPr>
              <a:t>3/30/2020</a:t>
            </a:fld>
            <a:endParaRPr lang="en-US" sz="1800" kern="0">
              <a:solidFill>
                <a:sysClr val="windowText" lastClr="000000"/>
              </a:solidFill>
            </a:endParaRPr>
          </a:p>
        </p:txBody>
      </p:sp>
      <p:sp>
        <p:nvSpPr>
          <p:cNvPr id="7" name="Slide Number Placeholder 6"/>
          <p:cNvSpPr>
            <a:spLocks noGrp="1"/>
          </p:cNvSpPr>
          <p:nvPr>
            <p:ph type="sldNum" sz="quarter" idx="13"/>
          </p:nvPr>
        </p:nvSpPr>
        <p:spPr/>
        <p:txBody>
          <a:bodyPr/>
          <a:lstStyle/>
          <a:p>
            <a:pPr defTabSz="914400">
              <a:defRPr/>
            </a:pPr>
            <a:fld id="{B4008EB6-D09E-4580-8CD6-DDB14511944F}" type="slidenum">
              <a:rPr lang="en-US" sz="1800" kern="0" smtClean="0">
                <a:solidFill>
                  <a:sysClr val="windowText" lastClr="000000"/>
                </a:solidFill>
              </a:rPr>
              <a:pPr defTabSz="914400">
                <a:defRPr/>
              </a:pPr>
              <a:t>21</a:t>
            </a:fld>
            <a:endParaRPr lang="en-US" sz="1800" kern="0">
              <a:solidFill>
                <a:sysClr val="windowText" lastClr="000000"/>
              </a:solidFill>
            </a:endParaRPr>
          </a:p>
        </p:txBody>
      </p:sp>
    </p:spTree>
    <p:extLst>
      <p:ext uri="{BB962C8B-B14F-4D97-AF65-F5344CB8AC3E}">
        <p14:creationId xmlns:p14="http://schemas.microsoft.com/office/powerpoint/2010/main" val="12059233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g4ac5acb867_0_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4" name="Google Shape;154;g4ac5acb867_0_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575093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607704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838850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3780160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3606372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6290111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33102942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Master" Target="../slideMasters/slideMaster1.xml"/><Relationship Id="rId4" Type="http://schemas.openxmlformats.org/officeDocument/2006/relationships/image" Target="../media/image9.jpg"/></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Master" Target="../slideMasters/slideMaster3.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g"/><Relationship Id="rId1" Type="http://schemas.openxmlformats.org/officeDocument/2006/relationships/slideMaster" Target="../slideMasters/slideMaster4.xml"/></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g"/><Relationship Id="rId1" Type="http://schemas.openxmlformats.org/officeDocument/2006/relationships/slideMaster" Target="../slideMasters/slideMaster4.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Master" Target="../slideMasters/slideMaster4.xml"/><Relationship Id="rId4" Type="http://schemas.openxmlformats.org/officeDocument/2006/relationships/image" Target="../media/image9.jpg"/></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4.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Master" Target="../slideMasters/slideMaster4.xml"/><Relationship Id="rId4" Type="http://schemas.openxmlformats.org/officeDocument/2006/relationships/image" Target="../media/image14.jpg"/></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13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1.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25.jpeg"/><Relationship Id="rId1" Type="http://schemas.openxmlformats.org/officeDocument/2006/relationships/slideMaster" Target="../slideMasters/slideMaster6.xml"/></Relationships>
</file>

<file path=ppt/slideLayouts/_rels/slideLayout152.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Master" Target="../slideMasters/slideMaster6.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18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18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7.xml"/></Relationships>
</file>

<file path=ppt/slideLayouts/_rels/slideLayout18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g"/><Relationship Id="rId1" Type="http://schemas.openxmlformats.org/officeDocument/2006/relationships/slideMaster" Target="../slideMasters/slideMaster7.xml"/></Relationships>
</file>

<file path=ppt/slideLayouts/_rels/slideLayout18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g"/><Relationship Id="rId1" Type="http://schemas.openxmlformats.org/officeDocument/2006/relationships/slideMaster" Target="../slideMasters/slideMaster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Master" Target="../slideMasters/slideMaster7.xml"/><Relationship Id="rId4" Type="http://schemas.openxmlformats.org/officeDocument/2006/relationships/image" Target="../media/image9.jpg"/></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3.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7.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Master" Target="../slideMasters/slideMaster7.xml"/><Relationship Id="rId4" Type="http://schemas.openxmlformats.org/officeDocument/2006/relationships/image" Target="../media/image14.jpg"/></Relationships>
</file>

<file path=ppt/slideLayouts/_rels/slideLayout19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7.xml"/></Relationships>
</file>

<file path=ppt/slideLayouts/_rels/slideLayout19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7.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7.xml"/></Relationships>
</file>

<file path=ppt/slideLayouts/_rels/slideLayout20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7.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20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Master" Target="../slideMasters/slideMaster1.xml"/><Relationship Id="rId4" Type="http://schemas.openxmlformats.org/officeDocument/2006/relationships/image" Target="../media/image14.jpg"/></Relationships>
</file>

<file path=ppt/slideLayouts/_rels/slideLayout2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2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8.xml"/></Relationships>
</file>

<file path=ppt/slideLayouts/_rels/slideLayout2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g"/><Relationship Id="rId1" Type="http://schemas.openxmlformats.org/officeDocument/2006/relationships/slideMaster" Target="../slideMasters/slideMaster8.xml"/></Relationships>
</file>

<file path=ppt/slideLayouts/_rels/slideLayout2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g"/><Relationship Id="rId1" Type="http://schemas.openxmlformats.org/officeDocument/2006/relationships/slideMaster" Target="../slideMasters/slideMaster8.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Master" Target="../slideMasters/slideMaster8.xml"/><Relationship Id="rId4" Type="http://schemas.openxmlformats.org/officeDocument/2006/relationships/image" Target="../media/image9.jpg"/></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8.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4.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8.xml"/></Relationships>
</file>

<file path=ppt/slideLayouts/_rels/slideLayout22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Master" Target="../slideMasters/slideMaster8.xml"/><Relationship Id="rId4" Type="http://schemas.openxmlformats.org/officeDocument/2006/relationships/image" Target="../media/image14.jpg"/></Relationships>
</file>

<file path=ppt/slideLayouts/_rels/slideLayout22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8.xml"/></Relationships>
</file>

<file path=ppt/slideLayouts/_rels/slideLayout22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8.xml"/></Relationships>
</file>

<file path=ppt/slideLayouts/_rels/slideLayout22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8.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23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8.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Master" Target="../slideMasters/slideMaster8.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1.png"/><Relationship Id="rId1" Type="http://schemas.openxmlformats.org/officeDocument/2006/relationships/slideMaster" Target="../slideMasters/slideMaster8.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5.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8.xml"/></Relationships>
</file>

<file path=ppt/slideLayouts/_rels/slideLayout246.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8.xml"/></Relationships>
</file>

<file path=ppt/slideLayouts/_rels/slideLayout24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8.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5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Master" Target="../slideMasters/slideMaster9.xml"/><Relationship Id="rId4" Type="http://schemas.openxmlformats.org/officeDocument/2006/relationships/image" Target="../media/image9.jpg"/></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6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Master" Target="../slideMasters/slideMaster10.xml"/><Relationship Id="rId4" Type="http://schemas.openxmlformats.org/officeDocument/2006/relationships/image" Target="../media/image9.jpg"/></Relationships>
</file>

<file path=ppt/slideLayouts/_rels/slideLayout26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1.xml"/></Relationships>
</file>

<file path=ppt/slideLayouts/_rels/slideLayout26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1.xml"/></Relationships>
</file>

<file path=ppt/slideLayouts/_rels/slideLayout26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11.xml"/></Relationships>
</file>

<file path=ppt/slideLayouts/_rels/slideLayout26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g"/><Relationship Id="rId1" Type="http://schemas.openxmlformats.org/officeDocument/2006/relationships/slideMaster" Target="../slideMasters/slideMaster1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g"/><Relationship Id="rId1" Type="http://schemas.openxmlformats.org/officeDocument/2006/relationships/slideMaster" Target="../slideMasters/slideMaster11.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7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Master" Target="../slideMasters/slideMaster11.xml"/><Relationship Id="rId4" Type="http://schemas.openxmlformats.org/officeDocument/2006/relationships/image" Target="../media/image9.jpg"/></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78.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1.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8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1.xml"/></Relationships>
</file>

<file path=ppt/slideLayouts/_rels/slideLayout28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Master" Target="../slideMasters/slideMaster11.xml"/><Relationship Id="rId4" Type="http://schemas.openxmlformats.org/officeDocument/2006/relationships/image" Target="../media/image14.jpg"/></Relationships>
</file>

<file path=ppt/slideLayouts/_rels/slideLayout28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1.xml"/></Relationships>
</file>

<file path=ppt/slideLayouts/_rels/slideLayout28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1.xml"/></Relationships>
</file>

<file path=ppt/slideLayouts/_rels/slideLayout28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1.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8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1.xml"/></Relationships>
</file>

<file path=ppt/slideLayouts/_rels/slideLayout28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95.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Master" Target="../slideMasters/slideMaster11.xml"/></Relationships>
</file>

<file path=ppt/slideLayouts/_rels/slideLayout29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1.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01.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11.xml"/></Relationships>
</file>

<file path=ppt/slideLayouts/_rels/slideLayout302.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11.xml"/></Relationships>
</file>

<file path=ppt/slideLayouts/_rels/slideLayout30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1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Master" Target="../slideMasters/slideMaster2.xml"/><Relationship Id="rId4" Type="http://schemas.openxmlformats.org/officeDocument/2006/relationships/image" Target="../media/image9.jpg"/></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Master" Target="../slideMasters/slideMaster2.xml"/><Relationship Id="rId4" Type="http://schemas.openxmlformats.org/officeDocument/2006/relationships/image" Target="../media/image14.jpg"/></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g"/><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g"/><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Master" Target="../slideMasters/slideMaster3.xml"/><Relationship Id="rId4" Type="http://schemas.openxmlformats.org/officeDocument/2006/relationships/image" Target="../media/image9.jpg"/></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Master" Target="../slideMasters/slideMaster3.xml"/><Relationship Id="rId4" Type="http://schemas.openxmlformats.org/officeDocument/2006/relationships/image" Target="../media/image14.jp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1">
    <p:bg>
      <p:bgPr>
        <a:solidFill>
          <a:schemeClr val="bg2"/>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64113C26-A8A0-4F58-A696-C6742A57B2AB}"/>
              </a:ext>
            </a:extLst>
          </p:cNvPr>
          <p:cNvSpPr>
            <a:spLocks noGrp="1"/>
          </p:cNvSpPr>
          <p:nvPr>
            <p:ph type="title" hasCustomPrompt="1"/>
          </p:nvPr>
        </p:nvSpPr>
        <p:spPr>
          <a:xfrm>
            <a:off x="414899" y="3090314"/>
            <a:ext cx="9822245" cy="1828800"/>
          </a:xfrm>
          <a:noFill/>
        </p:spPr>
        <p:txBody>
          <a:bodyPr lIns="0" tIns="0" rIns="0" bIns="182880" anchor="b" anchorCtr="0"/>
          <a:lstStyle>
            <a:lvl1pPr>
              <a:defRPr sz="4799" strike="noStrike" spc="-51" baseline="0">
                <a:solidFill>
                  <a:schemeClr val="tx2"/>
                </a:solidFill>
              </a:defRPr>
            </a:lvl1pPr>
          </a:lstStyle>
          <a:p>
            <a:r>
              <a:rPr lang="en-US" dirty="0"/>
              <a:t>Microsoft 365</a:t>
            </a:r>
            <a:br>
              <a:rPr lang="en-US" dirty="0"/>
            </a:br>
            <a:r>
              <a:rPr lang="en-US" dirty="0"/>
              <a:t>title or event name</a:t>
            </a:r>
          </a:p>
        </p:txBody>
      </p:sp>
      <p:pic>
        <p:nvPicPr>
          <p:cNvPr id="9" name="Picture 8">
            <a:extLst>
              <a:ext uri="{FF2B5EF4-FFF2-40B4-BE49-F238E27FC236}">
                <a16:creationId xmlns:a16="http://schemas.microsoft.com/office/drawing/2014/main" id="{B96E6BB0-6D6D-483B-96A8-7993672827DA}"/>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79714" y="262441"/>
            <a:ext cx="2311460" cy="580522"/>
          </a:xfrm>
          <a:prstGeom prst="rect">
            <a:avLst/>
          </a:prstGeom>
        </p:spPr>
      </p:pic>
      <p:sp>
        <p:nvSpPr>
          <p:cNvPr id="11" name="Text Placeholder 10">
            <a:extLst>
              <a:ext uri="{FF2B5EF4-FFF2-40B4-BE49-F238E27FC236}">
                <a16:creationId xmlns:a16="http://schemas.microsoft.com/office/drawing/2014/main" id="{A85F1894-96E2-48F0-A169-FCB4C6B3E9F6}"/>
              </a:ext>
            </a:extLst>
          </p:cNvPr>
          <p:cNvSpPr>
            <a:spLocks noGrp="1"/>
          </p:cNvSpPr>
          <p:nvPr>
            <p:ph type="body" sz="quarter" idx="15" hasCustomPrompt="1"/>
          </p:nvPr>
        </p:nvSpPr>
        <p:spPr>
          <a:xfrm>
            <a:off x="474103" y="4944165"/>
            <a:ext cx="9794126" cy="738664"/>
          </a:xfrm>
        </p:spPr>
        <p:txBody>
          <a:bodyPr/>
          <a:lstStyle>
            <a:lvl1pPr>
              <a:defRPr sz="1800"/>
            </a:lvl1pPr>
            <a:lvl2pPr>
              <a:defRPr sz="1800"/>
            </a:lvl2pPr>
            <a:lvl3pPr>
              <a:defRPr sz="1399"/>
            </a:lvl3pPr>
            <a:lvl4pPr>
              <a:defRPr sz="1399"/>
            </a:lvl4pPr>
            <a:lvl5pPr>
              <a:defRPr sz="1049"/>
            </a:lvl5pPr>
          </a:lstStyle>
          <a:p>
            <a:pPr lvl="0"/>
            <a:r>
              <a:rPr lang="en-US" dirty="0"/>
              <a:t>Author name</a:t>
            </a:r>
          </a:p>
          <a:p>
            <a:pPr lvl="1"/>
            <a:r>
              <a:rPr lang="en-US" dirty="0"/>
              <a:t>Date</a:t>
            </a:r>
          </a:p>
        </p:txBody>
      </p:sp>
    </p:spTree>
    <p:extLst>
      <p:ext uri="{BB962C8B-B14F-4D97-AF65-F5344CB8AC3E}">
        <p14:creationId xmlns:p14="http://schemas.microsoft.com/office/powerpoint/2010/main" val="40684595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ext option 3">
    <p:spTree>
      <p:nvGrpSpPr>
        <p:cNvPr id="1" name=""/>
        <p:cNvGrpSpPr/>
        <p:nvPr/>
      </p:nvGrpSpPr>
      <p:grpSpPr>
        <a:xfrm>
          <a:off x="0" y="0"/>
          <a:ext cx="0" cy="0"/>
          <a:chOff x="0" y="0"/>
          <a:chExt cx="0" cy="0"/>
        </a:xfrm>
      </p:grpSpPr>
      <p:sp>
        <p:nvSpPr>
          <p:cNvPr id="16" name="Content Placeholder 15"/>
          <p:cNvSpPr>
            <a:spLocks noGrp="1"/>
          </p:cNvSpPr>
          <p:nvPr>
            <p:ph sz="quarter" idx="17" hasCustomPrompt="1"/>
          </p:nvPr>
        </p:nvSpPr>
        <p:spPr>
          <a:xfrm>
            <a:off x="474224" y="1631571"/>
            <a:ext cx="3681323" cy="3161094"/>
          </a:xfrm>
          <a:blipFill>
            <a:blip r:embed="rId2"/>
            <a:stretch>
              <a:fillRect/>
            </a:stretch>
          </a:blipFill>
        </p:spPr>
        <p:txBody>
          <a:bodyPr anchor="ctr" anchorCtr="0">
            <a:noAutofit/>
          </a:bodyPr>
          <a:lstStyle>
            <a:lvl1pPr marL="0" indent="0" algn="ctr">
              <a:buNone/>
              <a:defRPr sz="2000">
                <a:solidFill>
                  <a:schemeClr val="bg1"/>
                </a:solidFill>
              </a:defRPr>
            </a:lvl1pPr>
          </a:lstStyle>
          <a:p>
            <a:pPr lvl="0"/>
            <a:r>
              <a:rPr lang="en-US" dirty="0"/>
              <a:t>Place photo</a:t>
            </a:r>
          </a:p>
        </p:txBody>
      </p:sp>
      <p:sp>
        <p:nvSpPr>
          <p:cNvPr id="2" name="Title 1"/>
          <p:cNvSpPr>
            <a:spLocks noGrp="1"/>
          </p:cNvSpPr>
          <p:nvPr>
            <p:ph type="title" hasCustomPrompt="1"/>
          </p:nvPr>
        </p:nvSpPr>
        <p:spPr>
          <a:xfrm>
            <a:off x="465080" y="632787"/>
            <a:ext cx="11531714" cy="410369"/>
          </a:xfrm>
        </p:spPr>
        <p:txBody>
          <a:bodyPr wrap="square" lIns="0" tIns="0" rIns="0" bIns="0">
            <a:spAutoFit/>
          </a:bodyPr>
          <a:lstStyle>
            <a:lvl1pPr>
              <a:lnSpc>
                <a:spcPts val="3199"/>
              </a:lnSpc>
              <a:defRPr sz="2800">
                <a:solidFill>
                  <a:schemeClr val="tx1"/>
                </a:solidFill>
              </a:defRPr>
            </a:lvl1pPr>
          </a:lstStyle>
          <a:p>
            <a:r>
              <a:rPr lang="en-US" dirty="0"/>
              <a:t>Text option 3: three columns images and text</a:t>
            </a:r>
          </a:p>
        </p:txBody>
      </p:sp>
      <p:sp>
        <p:nvSpPr>
          <p:cNvPr id="5" name="Text Placeholder 4"/>
          <p:cNvSpPr>
            <a:spLocks noGrp="1"/>
          </p:cNvSpPr>
          <p:nvPr>
            <p:ph type="body" sz="quarter" idx="11" hasCustomPrompt="1"/>
          </p:nvPr>
        </p:nvSpPr>
        <p:spPr>
          <a:xfrm>
            <a:off x="465083" y="5026031"/>
            <a:ext cx="3690466" cy="1218282"/>
          </a:xfrm>
        </p:spPr>
        <p:txBody>
          <a:bodyPr lIns="0" tIns="0" rIns="0" bIns="0"/>
          <a:lstStyle>
            <a:lvl1pPr marL="0" indent="0">
              <a:lnSpc>
                <a:spcPts val="1800"/>
              </a:lnSpc>
              <a:spcBef>
                <a:spcPts val="1600"/>
              </a:spcBef>
              <a:buNone/>
              <a:defRPr lang="en-US" sz="1399" b="0" kern="1200" spc="0" baseline="0" dirty="0">
                <a:solidFill>
                  <a:schemeClr val="tx2"/>
                </a:solidFill>
                <a:latin typeface="+mj-lt"/>
                <a:ea typeface="+mn-ea"/>
                <a:cs typeface="+mn-cs"/>
              </a:defRPr>
            </a:lvl1pPr>
            <a:lvl2pPr marL="0" marR="0" indent="0" algn="l" defTabSz="932423" rtl="0" eaLnBrk="1" fontAlgn="auto" latinLnBrk="0" hangingPunct="1">
              <a:lnSpc>
                <a:spcPts val="1800"/>
              </a:lnSpc>
              <a:spcBef>
                <a:spcPts val="451"/>
              </a:spcBef>
              <a:spcAft>
                <a:spcPts val="0"/>
              </a:spcAft>
              <a:buClrTx/>
              <a:buSzPct val="90000"/>
              <a:buFont typeface="Arial" panose="020B0604020202020204" pitchFamily="34" charset="0"/>
              <a:buNone/>
              <a:tabLst/>
              <a:defRPr sz="1399">
                <a:solidFill>
                  <a:schemeClr val="tx1"/>
                </a:solidFill>
              </a:defRPr>
            </a:lvl2pPr>
            <a:lvl3pPr marL="457043" indent="0">
              <a:buNone/>
              <a:defRPr/>
            </a:lvl3pPr>
            <a:lvl4pPr marL="685566" indent="0">
              <a:buNone/>
              <a:defRPr/>
            </a:lvl4pPr>
            <a:lvl5pPr marL="914088" indent="0">
              <a:buNone/>
              <a:defRPr/>
            </a:lvl5pPr>
          </a:lstStyle>
          <a:p>
            <a:pPr>
              <a:spcBef>
                <a:spcPts val="1200"/>
              </a:spcBef>
            </a:pPr>
            <a:r>
              <a:rPr lang="en-US" b="0" dirty="0">
                <a:solidFill>
                  <a:schemeClr val="tx2"/>
                </a:solidFill>
                <a:latin typeface="+mj-lt"/>
              </a:rPr>
              <a:t>Paragraph title Segoe UI </a:t>
            </a:r>
            <a:r>
              <a:rPr lang="en-US" b="0" dirty="0" err="1">
                <a:solidFill>
                  <a:schemeClr val="tx2"/>
                </a:solidFill>
                <a:latin typeface="+mj-lt"/>
              </a:rPr>
              <a:t>Semibold</a:t>
            </a:r>
            <a:r>
              <a:rPr lang="en-US" b="0" dirty="0">
                <a:solidFill>
                  <a:schemeClr val="tx2"/>
                </a:solidFill>
                <a:latin typeface="+mj-lt"/>
              </a:rPr>
              <a:t> 14/18</a:t>
            </a:r>
          </a:p>
          <a:p>
            <a:pPr lvl="1"/>
            <a:r>
              <a:rPr lang="en-US" dirty="0"/>
              <a:t>Body copy Segoe Regular 14/18. </a:t>
            </a:r>
            <a:r>
              <a:rPr lang="en-US" dirty="0" err="1"/>
              <a:t>Cavorest</a:t>
            </a:r>
            <a:r>
              <a:rPr lang="en-US" dirty="0"/>
              <a:t> a </a:t>
            </a:r>
            <a:r>
              <a:rPr lang="en-US" dirty="0" err="1"/>
              <a:t>aut</a:t>
            </a:r>
            <a:r>
              <a:rPr lang="en-US" dirty="0"/>
              <a:t> arum </a:t>
            </a:r>
            <a:r>
              <a:rPr lang="en-US" dirty="0" err="1"/>
              <a:t>quam</a:t>
            </a:r>
            <a:r>
              <a:rPr lang="en-US" dirty="0"/>
              <a:t> id eat ape </a:t>
            </a:r>
            <a:r>
              <a:rPr lang="en-US" dirty="0" err="1"/>
              <a:t>est</a:t>
            </a:r>
            <a:r>
              <a:rPr lang="en-US" dirty="0"/>
              <a:t>, qui </a:t>
            </a:r>
            <a:r>
              <a:rPr lang="en-US" dirty="0" err="1"/>
              <a:t>sinc</a:t>
            </a:r>
            <a:r>
              <a:rPr lang="en-US" dirty="0"/>
              <a:t>, </a:t>
            </a:r>
            <a:r>
              <a:rPr lang="en-US" dirty="0" err="1"/>
              <a:t>omnimusdae</a:t>
            </a:r>
            <a:r>
              <a:rPr lang="en-US" dirty="0"/>
              <a:t>. </a:t>
            </a:r>
            <a:r>
              <a:rPr lang="en-US" dirty="0" err="1"/>
              <a:t>Boribus</a:t>
            </a:r>
            <a:r>
              <a:rPr lang="en-US" dirty="0"/>
              <a:t> </a:t>
            </a:r>
            <a:r>
              <a:rPr lang="en-US" dirty="0" err="1"/>
              <a:t>sinctius</a:t>
            </a:r>
            <a:r>
              <a:rPr lang="en-US" dirty="0"/>
              <a:t> </a:t>
            </a:r>
            <a:r>
              <a:rPr lang="en-US" dirty="0" err="1"/>
              <a:t>nimaxime</a:t>
            </a:r>
            <a:r>
              <a:rPr lang="en-US" dirty="0"/>
              <a:t> sit et </a:t>
            </a:r>
            <a:r>
              <a:rPr lang="en-US" dirty="0" err="1"/>
              <a:t>nonsequibus</a:t>
            </a:r>
            <a:r>
              <a:rPr lang="en-US" dirty="0"/>
              <a:t> </a:t>
            </a:r>
            <a:r>
              <a:rPr lang="en-US" dirty="0" err="1"/>
              <a:t>dollendis</a:t>
            </a:r>
            <a:r>
              <a:rPr lang="en-US" dirty="0"/>
              <a:t> as </a:t>
            </a:r>
            <a:r>
              <a:rPr lang="en-US" dirty="0" err="1"/>
              <a:t>autestiatur</a:t>
            </a:r>
            <a:r>
              <a:rPr lang="en-US" dirty="0"/>
              <a:t>.</a:t>
            </a:r>
          </a:p>
        </p:txBody>
      </p:sp>
      <p:sp>
        <p:nvSpPr>
          <p:cNvPr id="10" name="Text Placeholder 4"/>
          <p:cNvSpPr>
            <a:spLocks noGrp="1"/>
          </p:cNvSpPr>
          <p:nvPr>
            <p:ph type="body" sz="quarter" idx="13" hasCustomPrompt="1"/>
          </p:nvPr>
        </p:nvSpPr>
        <p:spPr>
          <a:xfrm>
            <a:off x="8306332" y="5026031"/>
            <a:ext cx="3690466" cy="1218282"/>
          </a:xfrm>
        </p:spPr>
        <p:txBody>
          <a:bodyPr lIns="0" tIns="0" rIns="0" bIns="0"/>
          <a:lstStyle>
            <a:lvl1pPr marL="0" indent="0">
              <a:lnSpc>
                <a:spcPts val="1800"/>
              </a:lnSpc>
              <a:spcBef>
                <a:spcPts val="1600"/>
              </a:spcBef>
              <a:buNone/>
              <a:defRPr lang="en-US" sz="1399" b="0" kern="1200" spc="0" baseline="0" dirty="0">
                <a:solidFill>
                  <a:schemeClr val="tx2"/>
                </a:solidFill>
                <a:latin typeface="+mj-lt"/>
                <a:ea typeface="+mn-ea"/>
                <a:cs typeface="+mn-cs"/>
              </a:defRPr>
            </a:lvl1pPr>
            <a:lvl2pPr marL="0" marR="0" indent="0" algn="l" defTabSz="932423" rtl="0" eaLnBrk="1" fontAlgn="auto" latinLnBrk="0" hangingPunct="1">
              <a:lnSpc>
                <a:spcPts val="1800"/>
              </a:lnSpc>
              <a:spcBef>
                <a:spcPts val="451"/>
              </a:spcBef>
              <a:spcAft>
                <a:spcPts val="0"/>
              </a:spcAft>
              <a:buClrTx/>
              <a:buSzPct val="90000"/>
              <a:buFont typeface="Arial" panose="020B0604020202020204" pitchFamily="34" charset="0"/>
              <a:buNone/>
              <a:tabLst/>
              <a:defRPr sz="1399">
                <a:solidFill>
                  <a:schemeClr val="tx1"/>
                </a:solidFill>
              </a:defRPr>
            </a:lvl2pPr>
            <a:lvl3pPr marL="457043" indent="0">
              <a:buNone/>
              <a:defRPr/>
            </a:lvl3pPr>
            <a:lvl4pPr marL="685566" indent="0">
              <a:buNone/>
              <a:defRPr/>
            </a:lvl4pPr>
            <a:lvl5pPr marL="914088" indent="0">
              <a:buNone/>
              <a:defRPr/>
            </a:lvl5pPr>
          </a:lstStyle>
          <a:p>
            <a:pPr>
              <a:spcBef>
                <a:spcPts val="1200"/>
              </a:spcBef>
            </a:pPr>
            <a:r>
              <a:rPr lang="en-US" b="0" dirty="0">
                <a:solidFill>
                  <a:schemeClr val="tx2"/>
                </a:solidFill>
                <a:latin typeface="+mj-lt"/>
              </a:rPr>
              <a:t>Paragraph title Segoe UI </a:t>
            </a:r>
            <a:r>
              <a:rPr lang="en-US" b="0" dirty="0" err="1">
                <a:solidFill>
                  <a:schemeClr val="tx2"/>
                </a:solidFill>
                <a:latin typeface="+mj-lt"/>
              </a:rPr>
              <a:t>Semibold</a:t>
            </a:r>
            <a:r>
              <a:rPr lang="en-US" b="0" dirty="0">
                <a:solidFill>
                  <a:schemeClr val="tx2"/>
                </a:solidFill>
                <a:latin typeface="+mj-lt"/>
              </a:rPr>
              <a:t> 14/18</a:t>
            </a:r>
          </a:p>
          <a:p>
            <a:pPr lvl="1"/>
            <a:r>
              <a:rPr lang="en-US" dirty="0"/>
              <a:t>Body copy Segoe Regular 14/18. </a:t>
            </a:r>
            <a:r>
              <a:rPr lang="en-US" dirty="0" err="1"/>
              <a:t>Cavorest</a:t>
            </a:r>
            <a:r>
              <a:rPr lang="en-US" dirty="0"/>
              <a:t> a </a:t>
            </a:r>
            <a:r>
              <a:rPr lang="en-US" dirty="0" err="1"/>
              <a:t>aut</a:t>
            </a:r>
            <a:r>
              <a:rPr lang="en-US" dirty="0"/>
              <a:t> arum </a:t>
            </a:r>
            <a:r>
              <a:rPr lang="en-US" dirty="0" err="1"/>
              <a:t>quam</a:t>
            </a:r>
            <a:r>
              <a:rPr lang="en-US" dirty="0"/>
              <a:t> id eat ape </a:t>
            </a:r>
            <a:r>
              <a:rPr lang="en-US" dirty="0" err="1"/>
              <a:t>est</a:t>
            </a:r>
            <a:r>
              <a:rPr lang="en-US" dirty="0"/>
              <a:t>, qui </a:t>
            </a:r>
            <a:r>
              <a:rPr lang="en-US" dirty="0" err="1"/>
              <a:t>sinc</a:t>
            </a:r>
            <a:r>
              <a:rPr lang="en-US" dirty="0"/>
              <a:t>, </a:t>
            </a:r>
            <a:r>
              <a:rPr lang="en-US" dirty="0" err="1"/>
              <a:t>omnimusdae</a:t>
            </a:r>
            <a:r>
              <a:rPr lang="en-US" dirty="0"/>
              <a:t>. </a:t>
            </a:r>
            <a:r>
              <a:rPr lang="en-US" dirty="0" err="1"/>
              <a:t>Boribus</a:t>
            </a:r>
            <a:r>
              <a:rPr lang="en-US" dirty="0"/>
              <a:t> </a:t>
            </a:r>
            <a:r>
              <a:rPr lang="en-US" dirty="0" err="1"/>
              <a:t>sinctius</a:t>
            </a:r>
            <a:r>
              <a:rPr lang="en-US" dirty="0"/>
              <a:t> </a:t>
            </a:r>
            <a:r>
              <a:rPr lang="en-US" dirty="0" err="1"/>
              <a:t>nimaxime</a:t>
            </a:r>
            <a:r>
              <a:rPr lang="en-US" dirty="0"/>
              <a:t> sit et </a:t>
            </a:r>
            <a:r>
              <a:rPr lang="en-US" dirty="0" err="1"/>
              <a:t>nonsequibus</a:t>
            </a:r>
            <a:r>
              <a:rPr lang="en-US" dirty="0"/>
              <a:t> </a:t>
            </a:r>
            <a:r>
              <a:rPr lang="en-US" dirty="0" err="1"/>
              <a:t>dollendis</a:t>
            </a:r>
            <a:r>
              <a:rPr lang="en-US" dirty="0"/>
              <a:t> as </a:t>
            </a:r>
            <a:r>
              <a:rPr lang="en-US" dirty="0" err="1"/>
              <a:t>autestiatur</a:t>
            </a:r>
            <a:r>
              <a:rPr lang="en-US" dirty="0"/>
              <a:t>.</a:t>
            </a:r>
          </a:p>
        </p:txBody>
      </p:sp>
      <p:sp>
        <p:nvSpPr>
          <p:cNvPr id="25" name="Content Placeholder 15">
            <a:extLst>
              <a:ext uri="{FF2B5EF4-FFF2-40B4-BE49-F238E27FC236}">
                <a16:creationId xmlns:a16="http://schemas.microsoft.com/office/drawing/2014/main" id="{FF38BC9F-387A-498E-A040-4619A490AEDD}"/>
              </a:ext>
            </a:extLst>
          </p:cNvPr>
          <p:cNvSpPr>
            <a:spLocks noGrp="1"/>
          </p:cNvSpPr>
          <p:nvPr>
            <p:ph sz="quarter" idx="18" hasCustomPrompt="1"/>
          </p:nvPr>
        </p:nvSpPr>
        <p:spPr>
          <a:xfrm>
            <a:off x="4385705" y="1631571"/>
            <a:ext cx="3681323" cy="3161094"/>
          </a:xfrm>
          <a:blipFill>
            <a:blip r:embed="rId3"/>
            <a:stretch>
              <a:fillRect/>
            </a:stretch>
          </a:blipFill>
        </p:spPr>
        <p:txBody>
          <a:bodyPr anchor="ctr" anchorCtr="0">
            <a:noAutofit/>
          </a:bodyPr>
          <a:lstStyle>
            <a:lvl1pPr marL="0" indent="0" algn="ctr">
              <a:buNone/>
              <a:defRPr sz="2000">
                <a:solidFill>
                  <a:schemeClr val="bg1"/>
                </a:solidFill>
              </a:defRPr>
            </a:lvl1pPr>
          </a:lstStyle>
          <a:p>
            <a:pPr lvl="0"/>
            <a:r>
              <a:rPr lang="en-US" dirty="0"/>
              <a:t>Place photo</a:t>
            </a:r>
          </a:p>
        </p:txBody>
      </p:sp>
      <p:sp>
        <p:nvSpPr>
          <p:cNvPr id="26" name="Content Placeholder 15">
            <a:extLst>
              <a:ext uri="{FF2B5EF4-FFF2-40B4-BE49-F238E27FC236}">
                <a16:creationId xmlns:a16="http://schemas.microsoft.com/office/drawing/2014/main" id="{EEF5E46D-3409-4544-8C4E-211F133E580F}"/>
              </a:ext>
            </a:extLst>
          </p:cNvPr>
          <p:cNvSpPr>
            <a:spLocks noGrp="1"/>
          </p:cNvSpPr>
          <p:nvPr>
            <p:ph sz="quarter" idx="19" hasCustomPrompt="1"/>
          </p:nvPr>
        </p:nvSpPr>
        <p:spPr>
          <a:xfrm>
            <a:off x="8306332" y="1631577"/>
            <a:ext cx="3681323" cy="3161095"/>
          </a:xfrm>
          <a:blipFill>
            <a:blip r:embed="rId4"/>
            <a:stretch>
              <a:fillRect/>
            </a:stretch>
          </a:blipFill>
        </p:spPr>
        <p:txBody>
          <a:bodyPr anchor="ctr" anchorCtr="0">
            <a:noAutofit/>
          </a:bodyPr>
          <a:lstStyle>
            <a:lvl1pPr marL="0" indent="0" algn="ctr">
              <a:buNone/>
              <a:defRPr sz="2000">
                <a:solidFill>
                  <a:schemeClr val="bg1"/>
                </a:solidFill>
              </a:defRPr>
            </a:lvl1pPr>
          </a:lstStyle>
          <a:p>
            <a:pPr lvl="0"/>
            <a:r>
              <a:rPr lang="en-US" dirty="0"/>
              <a:t>Place photo</a:t>
            </a:r>
          </a:p>
        </p:txBody>
      </p:sp>
      <p:sp>
        <p:nvSpPr>
          <p:cNvPr id="32" name="Text Placeholder 4">
            <a:extLst>
              <a:ext uri="{FF2B5EF4-FFF2-40B4-BE49-F238E27FC236}">
                <a16:creationId xmlns:a16="http://schemas.microsoft.com/office/drawing/2014/main" id="{197742EC-5845-4BB1-84A3-00C1CF89012A}"/>
              </a:ext>
            </a:extLst>
          </p:cNvPr>
          <p:cNvSpPr>
            <a:spLocks noGrp="1"/>
          </p:cNvSpPr>
          <p:nvPr>
            <p:ph type="body" sz="quarter" idx="20" hasCustomPrompt="1"/>
          </p:nvPr>
        </p:nvSpPr>
        <p:spPr>
          <a:xfrm>
            <a:off x="4388880" y="5026031"/>
            <a:ext cx="3690466" cy="1218282"/>
          </a:xfrm>
        </p:spPr>
        <p:txBody>
          <a:bodyPr lIns="0" tIns="0" rIns="0" bIns="0"/>
          <a:lstStyle>
            <a:lvl1pPr marL="0" indent="0">
              <a:lnSpc>
                <a:spcPts val="1800"/>
              </a:lnSpc>
              <a:spcBef>
                <a:spcPts val="1600"/>
              </a:spcBef>
              <a:buNone/>
              <a:defRPr lang="en-US" sz="1399" b="0" kern="1200" spc="0" baseline="0" dirty="0">
                <a:solidFill>
                  <a:schemeClr val="tx2"/>
                </a:solidFill>
                <a:latin typeface="+mj-lt"/>
                <a:ea typeface="+mn-ea"/>
                <a:cs typeface="+mn-cs"/>
              </a:defRPr>
            </a:lvl1pPr>
            <a:lvl2pPr marL="0" marR="0" indent="0" algn="l" defTabSz="932423" rtl="0" eaLnBrk="1" fontAlgn="auto" latinLnBrk="0" hangingPunct="1">
              <a:lnSpc>
                <a:spcPts val="1800"/>
              </a:lnSpc>
              <a:spcBef>
                <a:spcPts val="451"/>
              </a:spcBef>
              <a:spcAft>
                <a:spcPts val="0"/>
              </a:spcAft>
              <a:buClrTx/>
              <a:buSzPct val="90000"/>
              <a:buFont typeface="Arial" panose="020B0604020202020204" pitchFamily="34" charset="0"/>
              <a:buNone/>
              <a:tabLst/>
              <a:defRPr sz="1399">
                <a:solidFill>
                  <a:schemeClr val="tx1"/>
                </a:solidFill>
              </a:defRPr>
            </a:lvl2pPr>
            <a:lvl3pPr marL="457043" indent="0">
              <a:buNone/>
              <a:defRPr/>
            </a:lvl3pPr>
            <a:lvl4pPr marL="685566" indent="0">
              <a:buNone/>
              <a:defRPr/>
            </a:lvl4pPr>
            <a:lvl5pPr marL="914088" indent="0">
              <a:buNone/>
              <a:defRPr/>
            </a:lvl5pPr>
          </a:lstStyle>
          <a:p>
            <a:pPr>
              <a:spcBef>
                <a:spcPts val="1200"/>
              </a:spcBef>
            </a:pPr>
            <a:r>
              <a:rPr lang="en-US" b="0" dirty="0">
                <a:solidFill>
                  <a:schemeClr val="tx2"/>
                </a:solidFill>
                <a:latin typeface="+mj-lt"/>
              </a:rPr>
              <a:t>Paragraph title Segoe UI </a:t>
            </a:r>
            <a:r>
              <a:rPr lang="en-US" b="0" dirty="0" err="1">
                <a:solidFill>
                  <a:schemeClr val="tx2"/>
                </a:solidFill>
                <a:latin typeface="+mj-lt"/>
              </a:rPr>
              <a:t>Semibold</a:t>
            </a:r>
            <a:r>
              <a:rPr lang="en-US" b="0" dirty="0">
                <a:solidFill>
                  <a:schemeClr val="tx2"/>
                </a:solidFill>
                <a:latin typeface="+mj-lt"/>
              </a:rPr>
              <a:t> 14/18</a:t>
            </a:r>
          </a:p>
          <a:p>
            <a:pPr lvl="1"/>
            <a:r>
              <a:rPr lang="en-US" dirty="0"/>
              <a:t>Body copy Segoe Regular 14/18. </a:t>
            </a:r>
            <a:r>
              <a:rPr lang="en-US" dirty="0" err="1"/>
              <a:t>Cavorest</a:t>
            </a:r>
            <a:r>
              <a:rPr lang="en-US" dirty="0"/>
              <a:t> a </a:t>
            </a:r>
            <a:r>
              <a:rPr lang="en-US" dirty="0" err="1"/>
              <a:t>aut</a:t>
            </a:r>
            <a:r>
              <a:rPr lang="en-US" dirty="0"/>
              <a:t> arum </a:t>
            </a:r>
            <a:r>
              <a:rPr lang="en-US" dirty="0" err="1"/>
              <a:t>quam</a:t>
            </a:r>
            <a:r>
              <a:rPr lang="en-US" dirty="0"/>
              <a:t> id eat ape </a:t>
            </a:r>
            <a:r>
              <a:rPr lang="en-US" dirty="0" err="1"/>
              <a:t>est</a:t>
            </a:r>
            <a:r>
              <a:rPr lang="en-US" dirty="0"/>
              <a:t>, qui </a:t>
            </a:r>
            <a:r>
              <a:rPr lang="en-US" dirty="0" err="1"/>
              <a:t>sinc</a:t>
            </a:r>
            <a:r>
              <a:rPr lang="en-US" dirty="0"/>
              <a:t>, </a:t>
            </a:r>
            <a:r>
              <a:rPr lang="en-US" dirty="0" err="1"/>
              <a:t>omnimusdae</a:t>
            </a:r>
            <a:r>
              <a:rPr lang="en-US" dirty="0"/>
              <a:t>. </a:t>
            </a:r>
            <a:r>
              <a:rPr lang="en-US" dirty="0" err="1"/>
              <a:t>Boribus</a:t>
            </a:r>
            <a:r>
              <a:rPr lang="en-US" dirty="0"/>
              <a:t> </a:t>
            </a:r>
            <a:r>
              <a:rPr lang="en-US" dirty="0" err="1"/>
              <a:t>sinctius</a:t>
            </a:r>
            <a:r>
              <a:rPr lang="en-US" dirty="0"/>
              <a:t> </a:t>
            </a:r>
            <a:r>
              <a:rPr lang="en-US" dirty="0" err="1"/>
              <a:t>nimaxime</a:t>
            </a:r>
            <a:r>
              <a:rPr lang="en-US" dirty="0"/>
              <a:t> sit et </a:t>
            </a:r>
            <a:r>
              <a:rPr lang="en-US" dirty="0" err="1"/>
              <a:t>nonsequibus</a:t>
            </a:r>
            <a:r>
              <a:rPr lang="en-US" dirty="0"/>
              <a:t> </a:t>
            </a:r>
            <a:r>
              <a:rPr lang="en-US" dirty="0" err="1"/>
              <a:t>dollendis</a:t>
            </a:r>
            <a:r>
              <a:rPr lang="en-US" dirty="0"/>
              <a:t> as </a:t>
            </a:r>
            <a:r>
              <a:rPr lang="en-US" dirty="0" err="1"/>
              <a:t>autestiatur</a:t>
            </a:r>
            <a:r>
              <a:rPr lang="en-US" dirty="0"/>
              <a:t>.</a:t>
            </a:r>
          </a:p>
        </p:txBody>
      </p:sp>
      <p:sp>
        <p:nvSpPr>
          <p:cNvPr id="11" name="Footer Placeholder 14">
            <a:extLst>
              <a:ext uri="{FF2B5EF4-FFF2-40B4-BE49-F238E27FC236}">
                <a16:creationId xmlns:a16="http://schemas.microsoft.com/office/drawing/2014/main" id="{AE158E7B-0220-41AE-9E99-77C3807358BA}"/>
              </a:ext>
            </a:extLst>
          </p:cNvPr>
          <p:cNvSpPr>
            <a:spLocks noGrp="1"/>
          </p:cNvSpPr>
          <p:nvPr>
            <p:ph type="ftr" sz="quarter" idx="3"/>
          </p:nvPr>
        </p:nvSpPr>
        <p:spPr>
          <a:xfrm>
            <a:off x="369052" y="6578610"/>
            <a:ext cx="11817541" cy="120651"/>
          </a:xfrm>
          <a:prstGeom prst="rect">
            <a:avLst/>
          </a:prstGeom>
        </p:spPr>
        <p:txBody>
          <a:bodyPr vert="horz" lIns="91440" tIns="45720" rIns="91440" bIns="45720" numCol="2" rtlCol="0" anchor="ctr"/>
          <a:lstStyle>
            <a:lvl1pPr algn="l">
              <a:defRPr sz="700">
                <a:solidFill>
                  <a:schemeClr val="tx1">
                    <a:tint val="75000"/>
                  </a:schemeClr>
                </a:solidFill>
              </a:defRPr>
            </a:lvl1pPr>
          </a:lstStyle>
          <a:p>
            <a:pPr defTabSz="932423">
              <a:defRPr/>
            </a:pPr>
            <a:r>
              <a:rPr lang="en-US" smtClean="0">
                <a:solidFill>
                  <a:srgbClr val="FFFFFF">
                    <a:lumMod val="65000"/>
                  </a:srgbClr>
                </a:solidFill>
              </a:rPr>
              <a:t>© Microsoft Corporation                                                                                  								                      Dynamics 365 </a:t>
            </a:r>
            <a:endParaRPr lang="en-US" dirty="0">
              <a:solidFill>
                <a:srgbClr val="FFFFFF">
                  <a:lumMod val="65000"/>
                </a:srgbClr>
              </a:solidFill>
            </a:endParaRPr>
          </a:p>
        </p:txBody>
      </p:sp>
    </p:spTree>
    <p:extLst>
      <p:ext uri="{BB962C8B-B14F-4D97-AF65-F5344CB8AC3E}">
        <p14:creationId xmlns:p14="http://schemas.microsoft.com/office/powerpoint/2010/main" val="3342764284"/>
      </p:ext>
    </p:extLst>
  </p:cSld>
  <p:clrMapOvr>
    <a:masterClrMapping/>
  </p:clrMapOvr>
  <p:transition>
    <p:fade/>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p:cSld name="Device layout 1">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C4B95F29-56C3-4C85-A12B-0B0BE769E70B}"/>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4533322" y="426474"/>
            <a:ext cx="7901568" cy="6568052"/>
          </a:xfrm>
          <a:prstGeom prst="rect">
            <a:avLst/>
          </a:prstGeom>
        </p:spPr>
      </p:pic>
      <p:sp>
        <p:nvSpPr>
          <p:cNvPr id="2" name="Title 1"/>
          <p:cNvSpPr>
            <a:spLocks noGrp="1"/>
          </p:cNvSpPr>
          <p:nvPr>
            <p:ph type="title" hasCustomPrompt="1"/>
          </p:nvPr>
        </p:nvSpPr>
        <p:spPr>
          <a:xfrm>
            <a:off x="465080" y="632786"/>
            <a:ext cx="11531714" cy="410369"/>
          </a:xfrm>
        </p:spPr>
        <p:txBody>
          <a:bodyPr wrap="square" lIns="0" tIns="0" rIns="0" bIns="0">
            <a:spAutoFit/>
          </a:bodyPr>
          <a:lstStyle>
            <a:lvl1pPr>
              <a:lnSpc>
                <a:spcPts val="3200"/>
              </a:lnSpc>
              <a:defRPr sz="2800">
                <a:solidFill>
                  <a:schemeClr val="tx1"/>
                </a:solidFill>
              </a:defRPr>
            </a:lvl1pPr>
          </a:lstStyle>
          <a:p>
            <a:r>
              <a:rPr lang="en-US" dirty="0"/>
              <a:t>Device layout 1: one column</a:t>
            </a:r>
          </a:p>
        </p:txBody>
      </p:sp>
      <p:sp>
        <p:nvSpPr>
          <p:cNvPr id="4" name="Text Placeholder 3"/>
          <p:cNvSpPr>
            <a:spLocks noGrp="1"/>
          </p:cNvSpPr>
          <p:nvPr>
            <p:ph type="body" sz="quarter" idx="10" hasCustomPrompt="1"/>
          </p:nvPr>
        </p:nvSpPr>
        <p:spPr>
          <a:xfrm>
            <a:off x="465079" y="1961088"/>
            <a:ext cx="4853004" cy="615553"/>
          </a:xfrm>
        </p:spPr>
        <p:txBody>
          <a:bodyPr wrap="square" lIns="0" tIns="0" rIns="0" bIns="0">
            <a:spAutoFit/>
          </a:bodyPr>
          <a:lstStyle>
            <a:lvl1pPr marL="0" indent="0">
              <a:lnSpc>
                <a:spcPts val="2400"/>
              </a:lnSpc>
              <a:buNone/>
              <a:defRPr sz="2000" b="0" i="0">
                <a:solidFill>
                  <a:schemeClr val="tx1"/>
                </a:solidFill>
                <a:latin typeface="+mn-lt"/>
              </a:defRPr>
            </a:lvl1pPr>
            <a:lvl2pPr marL="228566" indent="0">
              <a:buNone/>
              <a:defRPr/>
            </a:lvl2pPr>
            <a:lvl3pPr marL="457131" indent="0">
              <a:buNone/>
              <a:defRPr/>
            </a:lvl3pPr>
            <a:lvl4pPr marL="685698" indent="0">
              <a:buNone/>
              <a:defRPr/>
            </a:lvl4pPr>
            <a:lvl5pPr marL="914264" indent="0">
              <a:buNone/>
              <a:defRPr/>
            </a:lvl5pPr>
          </a:lstStyle>
          <a:p>
            <a:pPr lvl="0"/>
            <a:r>
              <a:rPr lang="pt-BR" dirty="0"/>
              <a:t>Large subhead Segoe UI Regular 20/24. Em volor resequaectur.</a:t>
            </a:r>
            <a:endParaRPr lang="en-US" dirty="0"/>
          </a:p>
        </p:txBody>
      </p:sp>
      <p:sp>
        <p:nvSpPr>
          <p:cNvPr id="5" name="Text Placeholder 4"/>
          <p:cNvSpPr>
            <a:spLocks noGrp="1"/>
          </p:cNvSpPr>
          <p:nvPr>
            <p:ph type="body" sz="quarter" idx="11" hasCustomPrompt="1"/>
          </p:nvPr>
        </p:nvSpPr>
        <p:spPr>
          <a:xfrm>
            <a:off x="465085" y="2761502"/>
            <a:ext cx="4853003" cy="2539157"/>
          </a:xfrm>
        </p:spPr>
        <p:txBody>
          <a:bodyPr lIns="0" tIns="0" rIns="0" bIns="0"/>
          <a:lstStyle>
            <a:lvl1pPr marL="285708" indent="-285708">
              <a:lnSpc>
                <a:spcPts val="1800"/>
              </a:lnSpc>
              <a:spcBef>
                <a:spcPts val="0"/>
              </a:spcBef>
              <a:buFont typeface="Arial" panose="020B0604020202020204" pitchFamily="34" charset="0"/>
              <a:buChar char="•"/>
              <a:defRPr sz="1400" b="0" i="0" spc="0">
                <a:solidFill>
                  <a:schemeClr val="tx1"/>
                </a:solidFill>
                <a:latin typeface="+mn-lt"/>
              </a:defRPr>
            </a:lvl1pPr>
            <a:lvl2pPr marL="0" indent="0">
              <a:lnSpc>
                <a:spcPts val="1800"/>
              </a:lnSpc>
              <a:spcBef>
                <a:spcPts val="0"/>
              </a:spcBef>
              <a:buNone/>
              <a:defRPr sz="1400">
                <a:solidFill>
                  <a:schemeClr val="tx1"/>
                </a:solidFill>
              </a:defRPr>
            </a:lvl2pPr>
            <a:lvl3pPr marL="457131" indent="0">
              <a:buNone/>
              <a:defRPr/>
            </a:lvl3pPr>
            <a:lvl4pPr marL="685698" indent="0">
              <a:buNone/>
              <a:defRPr/>
            </a:lvl4pPr>
            <a:lvl5pPr marL="914264" indent="0">
              <a:buNone/>
              <a:defRPr/>
            </a:lvl5pPr>
          </a:lstStyle>
          <a:p>
            <a:pPr lvl="0"/>
            <a:r>
              <a:rPr lang="en-US" dirty="0"/>
              <a:t>Body copy 14 </a:t>
            </a:r>
            <a:r>
              <a:rPr lang="en-US" dirty="0" err="1"/>
              <a:t>Cavorest</a:t>
            </a:r>
            <a:r>
              <a:rPr lang="en-US" dirty="0"/>
              <a:t> a </a:t>
            </a:r>
            <a:r>
              <a:rPr lang="en-US" dirty="0" err="1"/>
              <a:t>aut</a:t>
            </a:r>
            <a:r>
              <a:rPr lang="en-US" dirty="0"/>
              <a:t> arum </a:t>
            </a:r>
            <a:r>
              <a:rPr lang="en-US" dirty="0" err="1"/>
              <a:t>quam</a:t>
            </a:r>
            <a:r>
              <a:rPr lang="en-US" dirty="0"/>
              <a:t> id eat ape </a:t>
            </a:r>
            <a:r>
              <a:rPr lang="en-US" dirty="0" err="1"/>
              <a:t>est</a:t>
            </a:r>
            <a:r>
              <a:rPr lang="en-US" dirty="0"/>
              <a:t>, qui </a:t>
            </a:r>
            <a:r>
              <a:rPr lang="en-US" dirty="0" err="1"/>
              <a:t>sincit</a:t>
            </a:r>
            <a:r>
              <a:rPr lang="en-US" dirty="0"/>
              <a:t>, </a:t>
            </a:r>
            <a:r>
              <a:rPr lang="en-US" dirty="0" err="1"/>
              <a:t>omnimusdae</a:t>
            </a:r>
            <a:r>
              <a:rPr lang="en-US" dirty="0"/>
              <a:t>. </a:t>
            </a:r>
            <a:r>
              <a:rPr lang="en-US" dirty="0" err="1"/>
              <a:t>Icaecatur</a:t>
            </a:r>
            <a:r>
              <a:rPr lang="en-US" dirty="0"/>
              <a:t>. </a:t>
            </a:r>
            <a:r>
              <a:rPr lang="en-US" dirty="0" err="1"/>
              <a:t>Boribus</a:t>
            </a:r>
            <a:r>
              <a:rPr lang="en-US" dirty="0"/>
              <a:t> </a:t>
            </a:r>
            <a:r>
              <a:rPr lang="en-US" dirty="0" err="1"/>
              <a:t>sinctius</a:t>
            </a:r>
            <a:r>
              <a:rPr lang="en-US" dirty="0"/>
              <a:t> </a:t>
            </a:r>
            <a:r>
              <a:rPr lang="en-US" dirty="0" err="1"/>
              <a:t>nimaxime</a:t>
            </a:r>
            <a:r>
              <a:rPr lang="en-US" dirty="0"/>
              <a:t> </a:t>
            </a:r>
            <a:r>
              <a:rPr lang="en-US" dirty="0" err="1"/>
              <a:t>nonsequibus</a:t>
            </a:r>
            <a:r>
              <a:rPr lang="en-US" dirty="0"/>
              <a:t> </a:t>
            </a:r>
            <a:r>
              <a:rPr lang="en-US" dirty="0" err="1"/>
              <a:t>dollendis</a:t>
            </a:r>
            <a:r>
              <a:rPr lang="en-US" dirty="0"/>
              <a:t> as </a:t>
            </a:r>
            <a:r>
              <a:rPr lang="en-US" dirty="0" err="1"/>
              <a:t>autestiatur</a:t>
            </a:r>
            <a:r>
              <a:rPr lang="en-US" dirty="0"/>
              <a:t>. </a:t>
            </a:r>
          </a:p>
          <a:p>
            <a:pPr lvl="0"/>
            <a:endParaRPr lang="en-US" dirty="0"/>
          </a:p>
          <a:p>
            <a:pPr lvl="0"/>
            <a:r>
              <a:rPr lang="en-US" dirty="0"/>
              <a:t>Body copy 14 </a:t>
            </a:r>
            <a:r>
              <a:rPr lang="en-US" dirty="0" err="1"/>
              <a:t>Cavorest</a:t>
            </a:r>
            <a:r>
              <a:rPr lang="en-US" dirty="0"/>
              <a:t> a </a:t>
            </a:r>
            <a:r>
              <a:rPr lang="en-US" dirty="0" err="1"/>
              <a:t>aut</a:t>
            </a:r>
            <a:r>
              <a:rPr lang="en-US" dirty="0"/>
              <a:t> arum </a:t>
            </a:r>
            <a:r>
              <a:rPr lang="en-US" dirty="0" err="1"/>
              <a:t>quam</a:t>
            </a:r>
            <a:r>
              <a:rPr lang="en-US" dirty="0"/>
              <a:t> id eat ape </a:t>
            </a:r>
            <a:r>
              <a:rPr lang="en-US" dirty="0" err="1"/>
              <a:t>est</a:t>
            </a:r>
            <a:r>
              <a:rPr lang="en-US" dirty="0"/>
              <a:t>, qui </a:t>
            </a:r>
            <a:r>
              <a:rPr lang="en-US" dirty="0" err="1"/>
              <a:t>sincit</a:t>
            </a:r>
            <a:r>
              <a:rPr lang="en-US" dirty="0"/>
              <a:t>, </a:t>
            </a:r>
            <a:r>
              <a:rPr lang="en-US" dirty="0" err="1"/>
              <a:t>omnimusdae</a:t>
            </a:r>
            <a:r>
              <a:rPr lang="en-US" dirty="0"/>
              <a:t>. </a:t>
            </a:r>
            <a:r>
              <a:rPr lang="en-US" dirty="0" err="1"/>
              <a:t>Icaecatur</a:t>
            </a:r>
            <a:r>
              <a:rPr lang="en-US" dirty="0"/>
              <a:t>. </a:t>
            </a:r>
            <a:r>
              <a:rPr lang="en-US" dirty="0" err="1"/>
              <a:t>Boribus</a:t>
            </a:r>
            <a:r>
              <a:rPr lang="en-US" dirty="0"/>
              <a:t> </a:t>
            </a:r>
            <a:r>
              <a:rPr lang="en-US" dirty="0" err="1"/>
              <a:t>sinctius</a:t>
            </a:r>
            <a:r>
              <a:rPr lang="en-US" dirty="0"/>
              <a:t> </a:t>
            </a:r>
            <a:r>
              <a:rPr lang="en-US" dirty="0" err="1"/>
              <a:t>nimaxime</a:t>
            </a:r>
            <a:r>
              <a:rPr lang="en-US" dirty="0"/>
              <a:t> </a:t>
            </a:r>
            <a:r>
              <a:rPr lang="en-US" dirty="0" err="1"/>
              <a:t>nonsequibus</a:t>
            </a:r>
            <a:r>
              <a:rPr lang="en-US" dirty="0"/>
              <a:t> </a:t>
            </a:r>
            <a:r>
              <a:rPr lang="en-US" dirty="0" err="1"/>
              <a:t>dollendis</a:t>
            </a:r>
            <a:r>
              <a:rPr lang="en-US" dirty="0"/>
              <a:t> as </a:t>
            </a:r>
            <a:r>
              <a:rPr lang="en-US" dirty="0" err="1"/>
              <a:t>autestiatur</a:t>
            </a:r>
            <a:r>
              <a:rPr lang="en-US" dirty="0"/>
              <a:t>. </a:t>
            </a:r>
          </a:p>
          <a:p>
            <a:pPr lvl="0"/>
            <a:endParaRPr lang="en-US" dirty="0"/>
          </a:p>
          <a:p>
            <a:pPr lvl="0"/>
            <a:r>
              <a:rPr lang="en-US" dirty="0"/>
              <a:t>Body copy 14 </a:t>
            </a:r>
            <a:r>
              <a:rPr lang="en-US" dirty="0" err="1"/>
              <a:t>Cavorest</a:t>
            </a:r>
            <a:r>
              <a:rPr lang="en-US" dirty="0"/>
              <a:t> a </a:t>
            </a:r>
            <a:r>
              <a:rPr lang="en-US" dirty="0" err="1"/>
              <a:t>aut</a:t>
            </a:r>
            <a:r>
              <a:rPr lang="en-US" dirty="0"/>
              <a:t> arum </a:t>
            </a:r>
            <a:r>
              <a:rPr lang="en-US" dirty="0" err="1"/>
              <a:t>quam</a:t>
            </a:r>
            <a:r>
              <a:rPr lang="en-US" dirty="0"/>
              <a:t> id eat ape </a:t>
            </a:r>
            <a:r>
              <a:rPr lang="en-US" dirty="0" err="1"/>
              <a:t>est</a:t>
            </a:r>
            <a:r>
              <a:rPr lang="en-US" dirty="0"/>
              <a:t>, qui </a:t>
            </a:r>
            <a:r>
              <a:rPr lang="en-US" dirty="0" err="1"/>
              <a:t>sincit</a:t>
            </a:r>
            <a:r>
              <a:rPr lang="en-US" dirty="0"/>
              <a:t>, </a:t>
            </a:r>
            <a:r>
              <a:rPr lang="en-US" dirty="0" err="1"/>
              <a:t>omnimusdae</a:t>
            </a:r>
            <a:r>
              <a:rPr lang="en-US" dirty="0"/>
              <a:t>. </a:t>
            </a:r>
            <a:r>
              <a:rPr lang="en-US" dirty="0" err="1"/>
              <a:t>Icaecatur</a:t>
            </a:r>
            <a:r>
              <a:rPr lang="en-US" dirty="0"/>
              <a:t>. </a:t>
            </a:r>
            <a:r>
              <a:rPr lang="en-US" dirty="0" err="1"/>
              <a:t>Boribus</a:t>
            </a:r>
            <a:r>
              <a:rPr lang="en-US" dirty="0"/>
              <a:t> </a:t>
            </a:r>
            <a:r>
              <a:rPr lang="en-US" dirty="0" err="1"/>
              <a:t>sinctius</a:t>
            </a:r>
            <a:r>
              <a:rPr lang="en-US" dirty="0"/>
              <a:t> </a:t>
            </a:r>
            <a:r>
              <a:rPr lang="en-US" dirty="0" err="1"/>
              <a:t>nimaxime</a:t>
            </a:r>
            <a:r>
              <a:rPr lang="en-US" dirty="0"/>
              <a:t> </a:t>
            </a:r>
            <a:r>
              <a:rPr lang="en-US" dirty="0" err="1"/>
              <a:t>nonsequibus</a:t>
            </a:r>
            <a:r>
              <a:rPr lang="en-US" dirty="0"/>
              <a:t> </a:t>
            </a:r>
            <a:r>
              <a:rPr lang="en-US" dirty="0" err="1"/>
              <a:t>dollendis</a:t>
            </a:r>
            <a:r>
              <a:rPr lang="en-US" dirty="0"/>
              <a:t> as </a:t>
            </a:r>
            <a:r>
              <a:rPr lang="en-US" dirty="0" err="1"/>
              <a:t>autestiatur</a:t>
            </a:r>
            <a:r>
              <a:rPr lang="en-US" dirty="0"/>
              <a:t>.</a:t>
            </a:r>
          </a:p>
        </p:txBody>
      </p:sp>
      <p:sp>
        <p:nvSpPr>
          <p:cNvPr id="12" name="Picture Placeholder 11">
            <a:extLst>
              <a:ext uri="{FF2B5EF4-FFF2-40B4-BE49-F238E27FC236}">
                <a16:creationId xmlns:a16="http://schemas.microsoft.com/office/drawing/2014/main" id="{934476FE-7091-4DE7-A55E-3EF5A6569A7D}"/>
              </a:ext>
            </a:extLst>
          </p:cNvPr>
          <p:cNvSpPr>
            <a:spLocks noGrp="1"/>
          </p:cNvSpPr>
          <p:nvPr>
            <p:ph type="pic" sz="quarter" idx="12"/>
          </p:nvPr>
        </p:nvSpPr>
        <p:spPr>
          <a:xfrm>
            <a:off x="6484621" y="3490934"/>
            <a:ext cx="5950267" cy="553998"/>
          </a:xfrm>
        </p:spPr>
        <p:txBody>
          <a:bodyPr anchor="ctr" anchorCtr="0"/>
          <a:lstStyle>
            <a:lvl1pPr algn="ctr">
              <a:defRPr/>
            </a:lvl1pPr>
          </a:lstStyle>
          <a:p>
            <a:r>
              <a:rPr lang="en-US"/>
              <a:t>Click icon to add picture</a:t>
            </a:r>
            <a:endParaRPr lang="en-US" dirty="0"/>
          </a:p>
        </p:txBody>
      </p:sp>
      <p:sp>
        <p:nvSpPr>
          <p:cNvPr id="13" name="Footer Placeholder 14">
            <a:extLst>
              <a:ext uri="{FF2B5EF4-FFF2-40B4-BE49-F238E27FC236}">
                <a16:creationId xmlns:a16="http://schemas.microsoft.com/office/drawing/2014/main" id="{B9AEC771-481D-4FF6-AD08-FD4DD79D2C30}"/>
              </a:ext>
            </a:extLst>
          </p:cNvPr>
          <p:cNvSpPr>
            <a:spLocks noGrp="1"/>
          </p:cNvSpPr>
          <p:nvPr>
            <p:ph type="ftr" sz="quarter" idx="3"/>
          </p:nvPr>
        </p:nvSpPr>
        <p:spPr>
          <a:xfrm>
            <a:off x="369052" y="6578609"/>
            <a:ext cx="11817541" cy="120651"/>
          </a:xfrm>
          <a:prstGeom prst="rect">
            <a:avLst/>
          </a:prstGeom>
        </p:spPr>
        <p:txBody>
          <a:bodyPr vert="horz" lIns="91440" tIns="45720" rIns="91440" bIns="45720" numCol="2" rtlCol="0" anchor="ctr"/>
          <a:lstStyle>
            <a:lvl1pPr algn="l">
              <a:defRPr sz="700">
                <a:solidFill>
                  <a:schemeClr val="tx1">
                    <a:tint val="75000"/>
                  </a:schemeClr>
                </a:solidFill>
              </a:defRPr>
            </a:lvl1pPr>
          </a:lstStyle>
          <a:p>
            <a:pPr defTabSz="932603">
              <a:defRPr/>
            </a:pPr>
            <a:r>
              <a:rPr lang="en-US" smtClean="0">
                <a:solidFill>
                  <a:srgbClr val="FFFFFF">
                    <a:lumMod val="65000"/>
                  </a:srgbClr>
                </a:solidFill>
              </a:rPr>
              <a:t>© Microsoft Corporation                                                                                  								                      </a:t>
            </a:r>
            <a:r>
              <a:rPr lang="en-US" smtClean="0">
                <a:solidFill>
                  <a:srgbClr val="FFFFFF">
                    <a:lumMod val="50000"/>
                  </a:srgbClr>
                </a:solidFill>
              </a:rPr>
              <a:t>Dynamics 365 </a:t>
            </a:r>
            <a:endParaRPr lang="en-US" dirty="0">
              <a:solidFill>
                <a:srgbClr val="FFFFFF">
                  <a:lumMod val="50000"/>
                </a:srgbClr>
              </a:solidFill>
            </a:endParaRPr>
          </a:p>
        </p:txBody>
      </p:sp>
      <p:pic>
        <p:nvPicPr>
          <p:cNvPr id="8" name="Picture 7">
            <a:extLst>
              <a:ext uri="{FF2B5EF4-FFF2-40B4-BE49-F238E27FC236}">
                <a16:creationId xmlns:a16="http://schemas.microsoft.com/office/drawing/2014/main" id="{7C37D0C5-F0FD-4429-9926-DD4AEA63C52A}"/>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4533322" y="426474"/>
            <a:ext cx="7901568" cy="6568052"/>
          </a:xfrm>
          <a:prstGeom prst="rect">
            <a:avLst/>
          </a:prstGeom>
        </p:spPr>
      </p:pic>
    </p:spTree>
    <p:extLst>
      <p:ext uri="{BB962C8B-B14F-4D97-AF65-F5344CB8AC3E}">
        <p14:creationId xmlns:p14="http://schemas.microsoft.com/office/powerpoint/2010/main" val="2938605115"/>
      </p:ext>
    </p:extLst>
  </p:cSld>
  <p:clrMapOvr>
    <a:masterClrMapping/>
  </p:clrMapOvr>
  <p:transition>
    <p:fade/>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p:cSld name="Device layout 2">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99DE98C-91A8-4163-A280-8BB561692C8E}"/>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4533322" y="426474"/>
            <a:ext cx="7901568" cy="6568052"/>
          </a:xfrm>
          <a:prstGeom prst="rect">
            <a:avLst/>
          </a:prstGeom>
        </p:spPr>
      </p:pic>
      <p:sp>
        <p:nvSpPr>
          <p:cNvPr id="9" name="Picture Placeholder 11">
            <a:extLst>
              <a:ext uri="{FF2B5EF4-FFF2-40B4-BE49-F238E27FC236}">
                <a16:creationId xmlns:a16="http://schemas.microsoft.com/office/drawing/2014/main" id="{784CA30E-A92E-4E40-944A-73B1CF9EEE0A}"/>
              </a:ext>
            </a:extLst>
          </p:cNvPr>
          <p:cNvSpPr>
            <a:spLocks noGrp="1"/>
          </p:cNvSpPr>
          <p:nvPr>
            <p:ph type="pic" sz="quarter" idx="12"/>
          </p:nvPr>
        </p:nvSpPr>
        <p:spPr>
          <a:xfrm>
            <a:off x="6484621" y="3490934"/>
            <a:ext cx="5950267" cy="553998"/>
          </a:xfrm>
        </p:spPr>
        <p:txBody>
          <a:bodyPr anchor="ctr" anchorCtr="0"/>
          <a:lstStyle>
            <a:lvl1pPr algn="ctr">
              <a:defRPr/>
            </a:lvl1pPr>
          </a:lstStyle>
          <a:p>
            <a:r>
              <a:rPr lang="en-US"/>
              <a:t>Click icon to add picture</a:t>
            </a:r>
            <a:endParaRPr lang="en-US" dirty="0"/>
          </a:p>
        </p:txBody>
      </p:sp>
      <p:sp>
        <p:nvSpPr>
          <p:cNvPr id="13" name="Text Placeholder 4">
            <a:extLst>
              <a:ext uri="{FF2B5EF4-FFF2-40B4-BE49-F238E27FC236}">
                <a16:creationId xmlns:a16="http://schemas.microsoft.com/office/drawing/2014/main" id="{8D17D4B4-B6B9-4273-ACCB-7A5ED46F35A8}"/>
              </a:ext>
            </a:extLst>
          </p:cNvPr>
          <p:cNvSpPr>
            <a:spLocks noGrp="1"/>
          </p:cNvSpPr>
          <p:nvPr>
            <p:ph type="body" sz="quarter" idx="11" hasCustomPrompt="1"/>
          </p:nvPr>
        </p:nvSpPr>
        <p:spPr>
          <a:xfrm>
            <a:off x="466789" y="2040571"/>
            <a:ext cx="1726980" cy="3064942"/>
          </a:xfrm>
        </p:spPr>
        <p:txBody>
          <a:bodyPr lIns="0" tIns="0" rIns="0" bIns="0"/>
          <a:lstStyle>
            <a:lvl1pPr marL="0" indent="0">
              <a:lnSpc>
                <a:spcPts val="1800"/>
              </a:lnSpc>
              <a:spcBef>
                <a:spcPts val="900"/>
              </a:spcBef>
              <a:buNone/>
              <a:defRPr lang="en-US" sz="1400" b="0" kern="1200" spc="0" baseline="0" dirty="0">
                <a:solidFill>
                  <a:schemeClr val="tx2"/>
                </a:solidFill>
                <a:latin typeface="+mj-lt"/>
                <a:ea typeface="+mn-ea"/>
                <a:cs typeface="+mn-cs"/>
              </a:defRPr>
            </a:lvl1pPr>
            <a:lvl2pPr marL="0" marR="0" indent="0" algn="l" defTabSz="932603" rtl="0" eaLnBrk="1" fontAlgn="auto" latinLnBrk="0" hangingPunct="1">
              <a:lnSpc>
                <a:spcPts val="1800"/>
              </a:lnSpc>
              <a:spcBef>
                <a:spcPts val="451"/>
              </a:spcBef>
              <a:spcAft>
                <a:spcPts val="0"/>
              </a:spcAft>
              <a:buClrTx/>
              <a:buSzPct val="90000"/>
              <a:buFont typeface="Arial" panose="020B0604020202020204" pitchFamily="34" charset="0"/>
              <a:buNone/>
              <a:tabLst/>
              <a:defRPr sz="1400">
                <a:solidFill>
                  <a:schemeClr val="tx1"/>
                </a:solidFill>
              </a:defRPr>
            </a:lvl2pPr>
            <a:lvl3pPr marL="457131" indent="0">
              <a:buNone/>
              <a:defRPr/>
            </a:lvl3pPr>
            <a:lvl4pPr marL="685698" indent="0">
              <a:buNone/>
              <a:defRPr/>
            </a:lvl4pPr>
            <a:lvl5pPr marL="914264" indent="0">
              <a:buNone/>
              <a:defRPr/>
            </a:lvl5pPr>
          </a:lstStyle>
          <a:p>
            <a:pPr marL="0" marR="0" lvl="0" indent="0" algn="l" defTabSz="932603" rtl="0" eaLnBrk="1" fontAlgn="auto" latinLnBrk="0" hangingPunct="1">
              <a:lnSpc>
                <a:spcPts val="1800"/>
              </a:lnSpc>
              <a:spcBef>
                <a:spcPts val="900"/>
              </a:spcBef>
              <a:spcAft>
                <a:spcPts val="0"/>
              </a:spcAft>
              <a:buClrTx/>
              <a:buSzPct val="90000"/>
              <a:buFont typeface="Wingdings" panose="05000000000000000000" pitchFamily="2" charset="2"/>
              <a:buNone/>
              <a:tabLst/>
            </a:pPr>
            <a:r>
              <a:rPr lang="en-US" dirty="0"/>
              <a:t>Paragraph title Segoe UI </a:t>
            </a:r>
            <a:r>
              <a:rPr lang="en-US" dirty="0" err="1"/>
              <a:t>Semibold</a:t>
            </a:r>
            <a:r>
              <a:rPr lang="en-US" dirty="0"/>
              <a:t> 14/18</a:t>
            </a:r>
          </a:p>
          <a:p>
            <a:pPr lvl="1"/>
            <a:r>
              <a:rPr lang="en-US" dirty="0"/>
              <a:t>Body copy Segoe Regular 14/18. </a:t>
            </a:r>
            <a:r>
              <a:rPr lang="en-US" dirty="0" err="1"/>
              <a:t>Cavorest</a:t>
            </a:r>
            <a:r>
              <a:rPr lang="en-US" dirty="0"/>
              <a:t> a </a:t>
            </a:r>
            <a:r>
              <a:rPr lang="en-US" dirty="0" err="1"/>
              <a:t>aut</a:t>
            </a:r>
            <a:r>
              <a:rPr lang="en-US" dirty="0"/>
              <a:t> arum </a:t>
            </a:r>
            <a:r>
              <a:rPr lang="en-US" dirty="0" err="1"/>
              <a:t>quam</a:t>
            </a:r>
            <a:r>
              <a:rPr lang="en-US" dirty="0"/>
              <a:t> id eat ape </a:t>
            </a:r>
            <a:r>
              <a:rPr lang="en-US" dirty="0" err="1"/>
              <a:t>est</a:t>
            </a:r>
            <a:r>
              <a:rPr lang="en-US" dirty="0"/>
              <a:t>, qui </a:t>
            </a:r>
            <a:r>
              <a:rPr lang="en-US" dirty="0" err="1"/>
              <a:t>sincit</a:t>
            </a:r>
            <a:r>
              <a:rPr lang="en-US" dirty="0"/>
              <a:t>. </a:t>
            </a:r>
            <a:r>
              <a:rPr lang="en-US" dirty="0" err="1"/>
              <a:t>Unt</a:t>
            </a:r>
            <a:r>
              <a:rPr lang="en-US" dirty="0"/>
              <a:t> faces et </a:t>
            </a:r>
            <a:r>
              <a:rPr lang="en-US" dirty="0" err="1"/>
              <a:t>labore</a:t>
            </a:r>
            <a:r>
              <a:rPr lang="en-US" dirty="0"/>
              <a:t> </a:t>
            </a:r>
            <a:r>
              <a:rPr lang="en-US" dirty="0" err="1"/>
              <a:t>ium</a:t>
            </a:r>
            <a:r>
              <a:rPr lang="en-US" dirty="0"/>
              <a:t> el id et re od </a:t>
            </a:r>
            <a:r>
              <a:rPr lang="en-US" dirty="0" err="1"/>
              <a:t>utem</a:t>
            </a:r>
            <a:r>
              <a:rPr lang="en-US" dirty="0"/>
              <a:t> que </a:t>
            </a:r>
            <a:r>
              <a:rPr lang="en-US" dirty="0" err="1"/>
              <a:t>nist</a:t>
            </a:r>
            <a:r>
              <a:rPr lang="en-US" dirty="0"/>
              <a:t> et </a:t>
            </a:r>
            <a:r>
              <a:rPr lang="en-US" dirty="0" err="1"/>
              <a:t>ped</a:t>
            </a:r>
            <a:r>
              <a:rPr lang="en-US" dirty="0"/>
              <a:t> </a:t>
            </a:r>
            <a:r>
              <a:rPr lang="en-US" dirty="0" err="1"/>
              <a:t>quia</a:t>
            </a:r>
            <a:r>
              <a:rPr lang="en-US" dirty="0"/>
              <a:t> </a:t>
            </a:r>
            <a:r>
              <a:rPr lang="en-US" dirty="0" err="1"/>
              <a:t>dolore</a:t>
            </a:r>
            <a:r>
              <a:rPr lang="en-US" dirty="0"/>
              <a:t> is et lam, </a:t>
            </a:r>
            <a:r>
              <a:rPr lang="en-US" dirty="0" err="1"/>
              <a:t>vendunt</a:t>
            </a:r>
            <a:r>
              <a:rPr lang="en-US" dirty="0"/>
              <a:t> </a:t>
            </a:r>
            <a:r>
              <a:rPr lang="en-US" dirty="0" err="1"/>
              <a:t>voluptatur</a:t>
            </a:r>
            <a:r>
              <a:rPr lang="en-US" dirty="0"/>
              <a:t>. </a:t>
            </a:r>
          </a:p>
        </p:txBody>
      </p:sp>
      <p:sp>
        <p:nvSpPr>
          <p:cNvPr id="14" name="Text Placeholder 4">
            <a:extLst>
              <a:ext uri="{FF2B5EF4-FFF2-40B4-BE49-F238E27FC236}">
                <a16:creationId xmlns:a16="http://schemas.microsoft.com/office/drawing/2014/main" id="{FB204BE2-B985-4315-8D5B-9C54B1074DD6}"/>
              </a:ext>
            </a:extLst>
          </p:cNvPr>
          <p:cNvSpPr>
            <a:spLocks noGrp="1"/>
          </p:cNvSpPr>
          <p:nvPr>
            <p:ph type="body" sz="quarter" idx="13" hasCustomPrompt="1"/>
          </p:nvPr>
        </p:nvSpPr>
        <p:spPr>
          <a:xfrm>
            <a:off x="2433327" y="2040571"/>
            <a:ext cx="1726980" cy="3064942"/>
          </a:xfrm>
        </p:spPr>
        <p:txBody>
          <a:bodyPr lIns="0" tIns="0" rIns="0" bIns="0"/>
          <a:lstStyle>
            <a:lvl1pPr marL="0" indent="0">
              <a:lnSpc>
                <a:spcPts val="1800"/>
              </a:lnSpc>
              <a:spcBef>
                <a:spcPts val="900"/>
              </a:spcBef>
              <a:buNone/>
              <a:defRPr lang="en-US" sz="1400" b="0" kern="1200" spc="0" baseline="0" dirty="0">
                <a:solidFill>
                  <a:schemeClr val="tx2"/>
                </a:solidFill>
                <a:latin typeface="+mj-lt"/>
                <a:ea typeface="+mn-ea"/>
                <a:cs typeface="+mn-cs"/>
              </a:defRPr>
            </a:lvl1pPr>
            <a:lvl2pPr marL="0" marR="0" indent="0" algn="l" defTabSz="932603" rtl="0" eaLnBrk="1" fontAlgn="auto" latinLnBrk="0" hangingPunct="1">
              <a:lnSpc>
                <a:spcPts val="1800"/>
              </a:lnSpc>
              <a:spcBef>
                <a:spcPts val="451"/>
              </a:spcBef>
              <a:spcAft>
                <a:spcPts val="0"/>
              </a:spcAft>
              <a:buClrTx/>
              <a:buSzPct val="90000"/>
              <a:buFont typeface="Arial" panose="020B0604020202020204" pitchFamily="34" charset="0"/>
              <a:buNone/>
              <a:tabLst/>
              <a:defRPr sz="1400">
                <a:solidFill>
                  <a:schemeClr val="tx1"/>
                </a:solidFill>
              </a:defRPr>
            </a:lvl2pPr>
            <a:lvl3pPr marL="457131" indent="0">
              <a:buNone/>
              <a:defRPr/>
            </a:lvl3pPr>
            <a:lvl4pPr marL="685698" indent="0">
              <a:buNone/>
              <a:defRPr/>
            </a:lvl4pPr>
            <a:lvl5pPr marL="914264" indent="0">
              <a:buNone/>
              <a:defRPr/>
            </a:lvl5pPr>
          </a:lstStyle>
          <a:p>
            <a:pPr marL="0" marR="0" lvl="0" indent="0" algn="l" defTabSz="932603" rtl="0" eaLnBrk="1" fontAlgn="auto" latinLnBrk="0" hangingPunct="1">
              <a:lnSpc>
                <a:spcPts val="1800"/>
              </a:lnSpc>
              <a:spcBef>
                <a:spcPts val="900"/>
              </a:spcBef>
              <a:spcAft>
                <a:spcPts val="0"/>
              </a:spcAft>
              <a:buClrTx/>
              <a:buSzPct val="90000"/>
              <a:buFont typeface="Wingdings" panose="05000000000000000000" pitchFamily="2" charset="2"/>
              <a:buNone/>
              <a:tabLst/>
            </a:pPr>
            <a:r>
              <a:rPr lang="en-US" dirty="0"/>
              <a:t>Paragraph title Segoe UI </a:t>
            </a:r>
            <a:r>
              <a:rPr lang="en-US" dirty="0" err="1"/>
              <a:t>Semibold</a:t>
            </a:r>
            <a:r>
              <a:rPr lang="en-US" dirty="0"/>
              <a:t> 14/18</a:t>
            </a:r>
          </a:p>
          <a:p>
            <a:pPr lvl="1"/>
            <a:r>
              <a:rPr lang="en-US" dirty="0"/>
              <a:t>Body copy Segoe Regular 14/18. </a:t>
            </a:r>
            <a:r>
              <a:rPr lang="en-US" dirty="0" err="1"/>
              <a:t>Cavorest</a:t>
            </a:r>
            <a:r>
              <a:rPr lang="en-US" dirty="0"/>
              <a:t> a </a:t>
            </a:r>
            <a:r>
              <a:rPr lang="en-US" dirty="0" err="1"/>
              <a:t>aut</a:t>
            </a:r>
            <a:r>
              <a:rPr lang="en-US" dirty="0"/>
              <a:t> arum </a:t>
            </a:r>
            <a:r>
              <a:rPr lang="en-US" dirty="0" err="1"/>
              <a:t>quam</a:t>
            </a:r>
            <a:r>
              <a:rPr lang="en-US" dirty="0"/>
              <a:t> id eat ape </a:t>
            </a:r>
            <a:r>
              <a:rPr lang="en-US" dirty="0" err="1"/>
              <a:t>est</a:t>
            </a:r>
            <a:r>
              <a:rPr lang="en-US" dirty="0"/>
              <a:t>, qui </a:t>
            </a:r>
            <a:r>
              <a:rPr lang="en-US" dirty="0" err="1"/>
              <a:t>sincit</a:t>
            </a:r>
            <a:r>
              <a:rPr lang="en-US" dirty="0"/>
              <a:t>. </a:t>
            </a:r>
            <a:r>
              <a:rPr lang="en-US" dirty="0" err="1"/>
              <a:t>Unt</a:t>
            </a:r>
            <a:r>
              <a:rPr lang="en-US" dirty="0"/>
              <a:t> faces et </a:t>
            </a:r>
            <a:r>
              <a:rPr lang="en-US" dirty="0" err="1"/>
              <a:t>labore</a:t>
            </a:r>
            <a:r>
              <a:rPr lang="en-US" dirty="0"/>
              <a:t> </a:t>
            </a:r>
            <a:r>
              <a:rPr lang="en-US" dirty="0" err="1"/>
              <a:t>ium</a:t>
            </a:r>
            <a:r>
              <a:rPr lang="en-US" dirty="0"/>
              <a:t> el id et re od </a:t>
            </a:r>
            <a:r>
              <a:rPr lang="en-US" dirty="0" err="1"/>
              <a:t>utem</a:t>
            </a:r>
            <a:r>
              <a:rPr lang="en-US" dirty="0"/>
              <a:t> que </a:t>
            </a:r>
            <a:r>
              <a:rPr lang="en-US" dirty="0" err="1"/>
              <a:t>nist</a:t>
            </a:r>
            <a:r>
              <a:rPr lang="en-US" dirty="0"/>
              <a:t> et </a:t>
            </a:r>
            <a:r>
              <a:rPr lang="en-US" dirty="0" err="1"/>
              <a:t>ped</a:t>
            </a:r>
            <a:r>
              <a:rPr lang="en-US" dirty="0"/>
              <a:t> </a:t>
            </a:r>
            <a:r>
              <a:rPr lang="en-US" dirty="0" err="1"/>
              <a:t>quia</a:t>
            </a:r>
            <a:r>
              <a:rPr lang="en-US" dirty="0"/>
              <a:t> </a:t>
            </a:r>
            <a:r>
              <a:rPr lang="en-US" dirty="0" err="1"/>
              <a:t>dolore</a:t>
            </a:r>
            <a:r>
              <a:rPr lang="en-US" dirty="0"/>
              <a:t> is et lam, </a:t>
            </a:r>
            <a:r>
              <a:rPr lang="en-US" dirty="0" err="1"/>
              <a:t>vendunt</a:t>
            </a:r>
            <a:r>
              <a:rPr lang="en-US" dirty="0"/>
              <a:t> </a:t>
            </a:r>
            <a:r>
              <a:rPr lang="en-US" dirty="0" err="1"/>
              <a:t>voluptatur</a:t>
            </a:r>
            <a:r>
              <a:rPr lang="en-US" dirty="0"/>
              <a:t>. </a:t>
            </a:r>
          </a:p>
        </p:txBody>
      </p:sp>
      <p:sp>
        <p:nvSpPr>
          <p:cNvPr id="15" name="Title 1">
            <a:extLst>
              <a:ext uri="{FF2B5EF4-FFF2-40B4-BE49-F238E27FC236}">
                <a16:creationId xmlns:a16="http://schemas.microsoft.com/office/drawing/2014/main" id="{889045D2-7C49-4F5C-A376-228A5A2B015B}"/>
              </a:ext>
            </a:extLst>
          </p:cNvPr>
          <p:cNvSpPr>
            <a:spLocks noGrp="1"/>
          </p:cNvSpPr>
          <p:nvPr>
            <p:ph type="title" hasCustomPrompt="1"/>
          </p:nvPr>
        </p:nvSpPr>
        <p:spPr>
          <a:xfrm>
            <a:off x="465080" y="632786"/>
            <a:ext cx="11531714" cy="410369"/>
          </a:xfrm>
        </p:spPr>
        <p:txBody>
          <a:bodyPr wrap="square" lIns="0" tIns="0" rIns="0" bIns="0">
            <a:spAutoFit/>
          </a:bodyPr>
          <a:lstStyle>
            <a:lvl1pPr>
              <a:lnSpc>
                <a:spcPts val="3200"/>
              </a:lnSpc>
              <a:defRPr sz="2800">
                <a:solidFill>
                  <a:schemeClr val="tx1"/>
                </a:solidFill>
              </a:defRPr>
            </a:lvl1pPr>
          </a:lstStyle>
          <a:p>
            <a:r>
              <a:rPr lang="en-US" dirty="0"/>
              <a:t>Device layout 2: two columns</a:t>
            </a:r>
          </a:p>
        </p:txBody>
      </p:sp>
      <p:sp>
        <p:nvSpPr>
          <p:cNvPr id="16" name="Footer Placeholder 14">
            <a:extLst>
              <a:ext uri="{FF2B5EF4-FFF2-40B4-BE49-F238E27FC236}">
                <a16:creationId xmlns:a16="http://schemas.microsoft.com/office/drawing/2014/main" id="{6FCE5757-E538-4E4B-BB66-DA966C94A7B7}"/>
              </a:ext>
            </a:extLst>
          </p:cNvPr>
          <p:cNvSpPr>
            <a:spLocks noGrp="1"/>
          </p:cNvSpPr>
          <p:nvPr>
            <p:ph type="ftr" sz="quarter" idx="3"/>
          </p:nvPr>
        </p:nvSpPr>
        <p:spPr>
          <a:xfrm>
            <a:off x="369052" y="6578609"/>
            <a:ext cx="11817541" cy="120651"/>
          </a:xfrm>
          <a:prstGeom prst="rect">
            <a:avLst/>
          </a:prstGeom>
        </p:spPr>
        <p:txBody>
          <a:bodyPr vert="horz" lIns="91440" tIns="45720" rIns="91440" bIns="45720" numCol="2" rtlCol="0" anchor="ctr"/>
          <a:lstStyle>
            <a:lvl1pPr algn="l">
              <a:defRPr sz="700">
                <a:solidFill>
                  <a:schemeClr val="tx1">
                    <a:tint val="75000"/>
                  </a:schemeClr>
                </a:solidFill>
              </a:defRPr>
            </a:lvl1pPr>
          </a:lstStyle>
          <a:p>
            <a:pPr defTabSz="932603">
              <a:defRPr/>
            </a:pPr>
            <a:r>
              <a:rPr lang="en-US" smtClean="0">
                <a:solidFill>
                  <a:srgbClr val="FFFFFF">
                    <a:lumMod val="65000"/>
                  </a:srgbClr>
                </a:solidFill>
              </a:rPr>
              <a:t>© Microsoft Corporation                                                                                  								                      </a:t>
            </a:r>
            <a:r>
              <a:rPr lang="en-US" smtClean="0">
                <a:solidFill>
                  <a:srgbClr val="FFFFFF">
                    <a:lumMod val="50000"/>
                  </a:srgbClr>
                </a:solidFill>
              </a:rPr>
              <a:t>Dynamics 365 </a:t>
            </a:r>
            <a:endParaRPr lang="en-US" dirty="0">
              <a:solidFill>
                <a:srgbClr val="FFFFFF">
                  <a:lumMod val="50000"/>
                </a:srgbClr>
              </a:solidFill>
            </a:endParaRPr>
          </a:p>
        </p:txBody>
      </p:sp>
      <p:pic>
        <p:nvPicPr>
          <p:cNvPr id="10" name="Picture 9">
            <a:extLst>
              <a:ext uri="{FF2B5EF4-FFF2-40B4-BE49-F238E27FC236}">
                <a16:creationId xmlns:a16="http://schemas.microsoft.com/office/drawing/2014/main" id="{3808C3E0-1237-405C-9AA0-3022D8E41C7F}"/>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4533322" y="426474"/>
            <a:ext cx="7901568" cy="6568052"/>
          </a:xfrm>
          <a:prstGeom prst="rect">
            <a:avLst/>
          </a:prstGeom>
        </p:spPr>
      </p:pic>
    </p:spTree>
    <p:extLst>
      <p:ext uri="{BB962C8B-B14F-4D97-AF65-F5344CB8AC3E}">
        <p14:creationId xmlns:p14="http://schemas.microsoft.com/office/powerpoint/2010/main" val="173848919"/>
      </p:ext>
    </p:extLst>
  </p:cSld>
  <p:clrMapOvr>
    <a:masterClrMapping/>
  </p:clrMapOvr>
  <p:transition>
    <p:fade/>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p:cSld name="Device layout 3">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3CDB1EA-72FB-46B3-89D4-DEE1F2EF724A}"/>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391903" y="496641"/>
            <a:ext cx="11086480" cy="6497884"/>
          </a:xfrm>
          <a:prstGeom prst="rect">
            <a:avLst/>
          </a:prstGeom>
        </p:spPr>
      </p:pic>
      <p:sp>
        <p:nvSpPr>
          <p:cNvPr id="2" name="Title 1"/>
          <p:cNvSpPr>
            <a:spLocks noGrp="1"/>
          </p:cNvSpPr>
          <p:nvPr>
            <p:ph type="title" hasCustomPrompt="1"/>
          </p:nvPr>
        </p:nvSpPr>
        <p:spPr>
          <a:xfrm>
            <a:off x="465080" y="632786"/>
            <a:ext cx="11531714" cy="410369"/>
          </a:xfrm>
        </p:spPr>
        <p:txBody>
          <a:bodyPr wrap="square" lIns="0" tIns="0" rIns="0" bIns="0">
            <a:spAutoFit/>
          </a:bodyPr>
          <a:lstStyle>
            <a:lvl1pPr>
              <a:lnSpc>
                <a:spcPts val="3200"/>
              </a:lnSpc>
              <a:defRPr sz="2800">
                <a:solidFill>
                  <a:schemeClr val="tx1"/>
                </a:solidFill>
              </a:defRPr>
            </a:lvl1pPr>
          </a:lstStyle>
          <a:p>
            <a:r>
              <a:rPr lang="en-US" dirty="0"/>
              <a:t>Device layout 3</a:t>
            </a:r>
          </a:p>
        </p:txBody>
      </p:sp>
      <p:sp>
        <p:nvSpPr>
          <p:cNvPr id="8" name="Picture Placeholder 11">
            <a:extLst>
              <a:ext uri="{FF2B5EF4-FFF2-40B4-BE49-F238E27FC236}">
                <a16:creationId xmlns:a16="http://schemas.microsoft.com/office/drawing/2014/main" id="{0473E679-3B6D-497A-A0F6-454C968B7607}"/>
              </a:ext>
            </a:extLst>
          </p:cNvPr>
          <p:cNvSpPr>
            <a:spLocks noGrp="1"/>
          </p:cNvSpPr>
          <p:nvPr>
            <p:ph type="pic" sz="quarter" idx="12"/>
          </p:nvPr>
        </p:nvSpPr>
        <p:spPr>
          <a:xfrm>
            <a:off x="2339681" y="3559516"/>
            <a:ext cx="7831727" cy="553998"/>
          </a:xfrm>
        </p:spPr>
        <p:txBody>
          <a:bodyPr anchor="ctr" anchorCtr="0"/>
          <a:lstStyle>
            <a:lvl1pPr algn="ctr">
              <a:defRPr/>
            </a:lvl1pPr>
          </a:lstStyle>
          <a:p>
            <a:r>
              <a:rPr lang="en-US"/>
              <a:t>Click icon to add picture</a:t>
            </a:r>
            <a:endParaRPr lang="en-US" dirty="0"/>
          </a:p>
        </p:txBody>
      </p:sp>
      <p:sp>
        <p:nvSpPr>
          <p:cNvPr id="9" name="Footer Placeholder 14">
            <a:extLst>
              <a:ext uri="{FF2B5EF4-FFF2-40B4-BE49-F238E27FC236}">
                <a16:creationId xmlns:a16="http://schemas.microsoft.com/office/drawing/2014/main" id="{094367A8-7AEF-4C78-AF93-670FC65820C5}"/>
              </a:ext>
            </a:extLst>
          </p:cNvPr>
          <p:cNvSpPr>
            <a:spLocks noGrp="1"/>
          </p:cNvSpPr>
          <p:nvPr>
            <p:ph type="ftr" sz="quarter" idx="3"/>
          </p:nvPr>
        </p:nvSpPr>
        <p:spPr>
          <a:xfrm>
            <a:off x="369052" y="6578609"/>
            <a:ext cx="11817541" cy="120651"/>
          </a:xfrm>
          <a:prstGeom prst="rect">
            <a:avLst/>
          </a:prstGeom>
        </p:spPr>
        <p:txBody>
          <a:bodyPr vert="horz" lIns="91440" tIns="45720" rIns="91440" bIns="45720" numCol="2" rtlCol="0" anchor="ctr"/>
          <a:lstStyle>
            <a:lvl1pPr algn="l">
              <a:defRPr sz="700">
                <a:solidFill>
                  <a:schemeClr val="tx1">
                    <a:tint val="75000"/>
                  </a:schemeClr>
                </a:solidFill>
              </a:defRPr>
            </a:lvl1pPr>
          </a:lstStyle>
          <a:p>
            <a:pPr defTabSz="932603">
              <a:defRPr/>
            </a:pPr>
            <a:r>
              <a:rPr lang="en-US" smtClean="0">
                <a:solidFill>
                  <a:srgbClr val="FFFFFF">
                    <a:lumMod val="65000"/>
                  </a:srgbClr>
                </a:solidFill>
              </a:rPr>
              <a:t>© Microsoft Corporation                                                                                  								                      Dynamics 365 </a:t>
            </a:r>
            <a:endParaRPr lang="en-US" dirty="0">
              <a:solidFill>
                <a:srgbClr val="FFFFFF">
                  <a:lumMod val="65000"/>
                </a:srgbClr>
              </a:solidFill>
            </a:endParaRPr>
          </a:p>
        </p:txBody>
      </p:sp>
      <p:pic>
        <p:nvPicPr>
          <p:cNvPr id="6" name="Picture 5">
            <a:extLst>
              <a:ext uri="{FF2B5EF4-FFF2-40B4-BE49-F238E27FC236}">
                <a16:creationId xmlns:a16="http://schemas.microsoft.com/office/drawing/2014/main" id="{A45AAD2B-BA7B-4F09-AE1F-AEE439F57D4C}"/>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391903" y="496641"/>
            <a:ext cx="11086480" cy="6497884"/>
          </a:xfrm>
          <a:prstGeom prst="rect">
            <a:avLst/>
          </a:prstGeom>
        </p:spPr>
      </p:pic>
    </p:spTree>
    <p:extLst>
      <p:ext uri="{BB962C8B-B14F-4D97-AF65-F5344CB8AC3E}">
        <p14:creationId xmlns:p14="http://schemas.microsoft.com/office/powerpoint/2010/main" val="2055793882"/>
      </p:ext>
    </p:extLst>
  </p:cSld>
  <p:clrMapOvr>
    <a:masterClrMapping/>
  </p:clrMapOvr>
  <p:transition>
    <p:fade/>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p:cSld name="Chart layout">
    <p:spTree>
      <p:nvGrpSpPr>
        <p:cNvPr id="1" name=""/>
        <p:cNvGrpSpPr/>
        <p:nvPr/>
      </p:nvGrpSpPr>
      <p:grpSpPr>
        <a:xfrm>
          <a:off x="0" y="0"/>
          <a:ext cx="0" cy="0"/>
          <a:chOff x="0" y="0"/>
          <a:chExt cx="0" cy="0"/>
        </a:xfrm>
      </p:grpSpPr>
      <p:sp>
        <p:nvSpPr>
          <p:cNvPr id="7" name="Chart Placeholder 6"/>
          <p:cNvSpPr>
            <a:spLocks noGrp="1"/>
          </p:cNvSpPr>
          <p:nvPr>
            <p:ph type="chart" sz="quarter" idx="21"/>
          </p:nvPr>
        </p:nvSpPr>
        <p:spPr>
          <a:xfrm>
            <a:off x="465080" y="1989618"/>
            <a:ext cx="3690462" cy="3605213"/>
          </a:xfrm>
        </p:spPr>
        <p:txBody>
          <a:bodyPr anchor="ctr">
            <a:noAutofit/>
          </a:bodyPr>
          <a:lstStyle>
            <a:lvl1pPr marL="0" indent="0" algn="ctr">
              <a:buNone/>
              <a:defRPr sz="2400"/>
            </a:lvl1pPr>
          </a:lstStyle>
          <a:p>
            <a:r>
              <a:rPr lang="en-US"/>
              <a:t>Click icon to add chart</a:t>
            </a:r>
            <a:endParaRPr lang="en-US" dirty="0"/>
          </a:p>
        </p:txBody>
      </p:sp>
      <p:sp>
        <p:nvSpPr>
          <p:cNvPr id="2" name="Title 1"/>
          <p:cNvSpPr>
            <a:spLocks noGrp="1"/>
          </p:cNvSpPr>
          <p:nvPr>
            <p:ph type="title" hasCustomPrompt="1"/>
          </p:nvPr>
        </p:nvSpPr>
        <p:spPr>
          <a:xfrm>
            <a:off x="465080" y="632786"/>
            <a:ext cx="11531714" cy="410369"/>
          </a:xfrm>
        </p:spPr>
        <p:txBody>
          <a:bodyPr wrap="square" lIns="0" tIns="0" rIns="0" bIns="0">
            <a:spAutoFit/>
          </a:bodyPr>
          <a:lstStyle>
            <a:lvl1pPr>
              <a:lnSpc>
                <a:spcPts val="3200"/>
              </a:lnSpc>
              <a:defRPr sz="2800">
                <a:solidFill>
                  <a:schemeClr val="tx1"/>
                </a:solidFill>
              </a:defRPr>
            </a:lvl1pPr>
          </a:lstStyle>
          <a:p>
            <a:r>
              <a:rPr lang="en-US" dirty="0"/>
              <a:t>Chart examples</a:t>
            </a:r>
          </a:p>
        </p:txBody>
      </p:sp>
      <p:sp>
        <p:nvSpPr>
          <p:cNvPr id="9" name="Text Placeholder 4"/>
          <p:cNvSpPr>
            <a:spLocks noGrp="1"/>
          </p:cNvSpPr>
          <p:nvPr>
            <p:ph type="body" sz="quarter" idx="12" hasCustomPrompt="1"/>
          </p:nvPr>
        </p:nvSpPr>
        <p:spPr>
          <a:xfrm>
            <a:off x="465079" y="5973768"/>
            <a:ext cx="3690466" cy="307777"/>
          </a:xfrm>
        </p:spPr>
        <p:txBody>
          <a:bodyPr lIns="0" tIns="0" rIns="0" bIns="0"/>
          <a:lstStyle>
            <a:lvl1pPr marL="0" indent="0">
              <a:lnSpc>
                <a:spcPts val="1200"/>
              </a:lnSpc>
              <a:spcBef>
                <a:spcPts val="900"/>
              </a:spcBef>
              <a:buFont typeface="Arial" panose="020B0604020202020204" pitchFamily="34" charset="0"/>
              <a:buNone/>
              <a:defRPr sz="1000" b="0" i="0" spc="0">
                <a:solidFill>
                  <a:schemeClr val="tx1"/>
                </a:solidFill>
                <a:latin typeface="+mn-lt"/>
              </a:defRPr>
            </a:lvl1pPr>
            <a:lvl2pPr marL="0" marR="0" indent="0" algn="l" defTabSz="932603" rtl="0" eaLnBrk="1" fontAlgn="auto" latinLnBrk="0" hangingPunct="1">
              <a:lnSpc>
                <a:spcPts val="1200"/>
              </a:lnSpc>
              <a:spcBef>
                <a:spcPts val="451"/>
              </a:spcBef>
              <a:spcAft>
                <a:spcPts val="0"/>
              </a:spcAft>
              <a:buClrTx/>
              <a:buSzPct val="90000"/>
              <a:buFont typeface="Arial" panose="020B0604020202020204" pitchFamily="34" charset="0"/>
              <a:buNone/>
              <a:tabLst/>
              <a:defRPr sz="1000">
                <a:solidFill>
                  <a:schemeClr val="tx1"/>
                </a:solidFill>
              </a:defRPr>
            </a:lvl2pPr>
            <a:lvl3pPr marL="457131" indent="0">
              <a:buNone/>
              <a:defRPr/>
            </a:lvl3pPr>
            <a:lvl4pPr marL="685698" indent="0">
              <a:buNone/>
              <a:defRPr/>
            </a:lvl4pPr>
            <a:lvl5pPr marL="914264" indent="0">
              <a:buNone/>
              <a:defRPr/>
            </a:lvl5pPr>
          </a:lstStyle>
          <a:p>
            <a:pPr lvl="0"/>
            <a:r>
              <a:rPr lang="en-US" dirty="0"/>
              <a:t>Caption body copy Segoe Regular 10/12. </a:t>
            </a:r>
            <a:r>
              <a:rPr lang="en-US" dirty="0" err="1"/>
              <a:t>Cavorest</a:t>
            </a:r>
            <a:r>
              <a:rPr lang="en-US" dirty="0"/>
              <a:t> a </a:t>
            </a:r>
            <a:r>
              <a:rPr lang="en-US" dirty="0" err="1"/>
              <a:t>aut</a:t>
            </a:r>
            <a:r>
              <a:rPr lang="en-US" dirty="0"/>
              <a:t> arum </a:t>
            </a:r>
            <a:r>
              <a:rPr lang="en-US" dirty="0" err="1"/>
              <a:t>quam</a:t>
            </a:r>
            <a:r>
              <a:rPr lang="en-US" dirty="0"/>
              <a:t> id eat.</a:t>
            </a:r>
          </a:p>
        </p:txBody>
      </p:sp>
      <p:sp>
        <p:nvSpPr>
          <p:cNvPr id="17" name="Text Placeholder 4"/>
          <p:cNvSpPr>
            <a:spLocks noGrp="1"/>
          </p:cNvSpPr>
          <p:nvPr>
            <p:ph type="body" sz="quarter" idx="18" hasCustomPrompt="1"/>
          </p:nvPr>
        </p:nvSpPr>
        <p:spPr>
          <a:xfrm>
            <a:off x="4388880" y="5973768"/>
            <a:ext cx="3679355" cy="307777"/>
          </a:xfrm>
        </p:spPr>
        <p:txBody>
          <a:bodyPr vert="horz" wrap="square" lIns="0" tIns="0" rIns="0" bIns="0" rtlCol="0">
            <a:spAutoFit/>
          </a:bodyPr>
          <a:lstStyle>
            <a:lvl1pPr>
              <a:tabLst/>
              <a:defRPr lang="en-US" sz="1000" b="0" i="0" spc="0" dirty="0" smtClean="0">
                <a:solidFill>
                  <a:schemeClr val="tx1"/>
                </a:solidFill>
                <a:latin typeface="+mn-lt"/>
              </a:defRPr>
            </a:lvl1pPr>
          </a:lstStyle>
          <a:p>
            <a:pPr marL="0" lvl="0" indent="0">
              <a:lnSpc>
                <a:spcPts val="1200"/>
              </a:lnSpc>
              <a:spcBef>
                <a:spcPts val="900"/>
              </a:spcBef>
              <a:buFont typeface="Arial" panose="020B0604020202020204" pitchFamily="34" charset="0"/>
              <a:buNone/>
            </a:pPr>
            <a:r>
              <a:rPr lang="en-US" dirty="0"/>
              <a:t>Caption body copy Segoe Regular 10/12. </a:t>
            </a:r>
            <a:r>
              <a:rPr lang="en-US" dirty="0" err="1"/>
              <a:t>Cavorest</a:t>
            </a:r>
            <a:r>
              <a:rPr lang="en-US" dirty="0"/>
              <a:t> a </a:t>
            </a:r>
            <a:r>
              <a:rPr lang="en-US" dirty="0" err="1"/>
              <a:t>aut</a:t>
            </a:r>
            <a:r>
              <a:rPr lang="en-US" dirty="0"/>
              <a:t> arum </a:t>
            </a:r>
            <a:r>
              <a:rPr lang="en-US" dirty="0" err="1"/>
              <a:t>quam</a:t>
            </a:r>
            <a:r>
              <a:rPr lang="en-US" dirty="0"/>
              <a:t> id eat.</a:t>
            </a:r>
          </a:p>
        </p:txBody>
      </p:sp>
      <p:sp>
        <p:nvSpPr>
          <p:cNvPr id="20" name="Chart Placeholder 6"/>
          <p:cNvSpPr>
            <a:spLocks noGrp="1"/>
          </p:cNvSpPr>
          <p:nvPr>
            <p:ph type="chart" sz="quarter" idx="22"/>
          </p:nvPr>
        </p:nvSpPr>
        <p:spPr>
          <a:xfrm>
            <a:off x="4388880" y="1989618"/>
            <a:ext cx="3679355" cy="3605213"/>
          </a:xfrm>
        </p:spPr>
        <p:txBody>
          <a:bodyPr anchor="ctr">
            <a:noAutofit/>
          </a:bodyPr>
          <a:lstStyle>
            <a:lvl1pPr marL="0" indent="0" algn="ctr">
              <a:buNone/>
              <a:defRPr sz="2400"/>
            </a:lvl1pPr>
          </a:lstStyle>
          <a:p>
            <a:r>
              <a:rPr lang="en-US"/>
              <a:t>Click icon to add chart</a:t>
            </a:r>
            <a:endParaRPr lang="en-US" dirty="0"/>
          </a:p>
        </p:txBody>
      </p:sp>
      <p:sp>
        <p:nvSpPr>
          <p:cNvPr id="21" name="Chart Placeholder 6"/>
          <p:cNvSpPr>
            <a:spLocks noGrp="1"/>
          </p:cNvSpPr>
          <p:nvPr>
            <p:ph type="chart" sz="quarter" idx="23"/>
          </p:nvPr>
        </p:nvSpPr>
        <p:spPr>
          <a:xfrm>
            <a:off x="8301565" y="1989618"/>
            <a:ext cx="3695229" cy="3605213"/>
          </a:xfrm>
        </p:spPr>
        <p:txBody>
          <a:bodyPr anchor="ctr">
            <a:noAutofit/>
          </a:bodyPr>
          <a:lstStyle>
            <a:lvl1pPr marL="0" indent="0" algn="ctr">
              <a:buNone/>
              <a:defRPr sz="2400"/>
            </a:lvl1pPr>
          </a:lstStyle>
          <a:p>
            <a:r>
              <a:rPr lang="en-US"/>
              <a:t>Click icon to add chart</a:t>
            </a:r>
            <a:endParaRPr lang="en-US" dirty="0"/>
          </a:p>
        </p:txBody>
      </p:sp>
      <p:sp>
        <p:nvSpPr>
          <p:cNvPr id="4" name="Text Placeholder 3">
            <a:extLst>
              <a:ext uri="{FF2B5EF4-FFF2-40B4-BE49-F238E27FC236}">
                <a16:creationId xmlns:a16="http://schemas.microsoft.com/office/drawing/2014/main" id="{BDBB6B82-41EF-4F96-AC4D-4B6DF0A1F54E}"/>
              </a:ext>
            </a:extLst>
          </p:cNvPr>
          <p:cNvSpPr>
            <a:spLocks noGrp="1"/>
          </p:cNvSpPr>
          <p:nvPr>
            <p:ph type="body" sz="quarter" idx="24" hasCustomPrompt="1"/>
          </p:nvPr>
        </p:nvSpPr>
        <p:spPr>
          <a:xfrm>
            <a:off x="465075" y="5783271"/>
            <a:ext cx="3701581" cy="246221"/>
          </a:xfrm>
        </p:spPr>
        <p:txBody>
          <a:bodyPr tIns="0"/>
          <a:lstStyle>
            <a:lvl1pPr>
              <a:defRPr lang="en-US" sz="1000" b="1" kern="1200" spc="0" dirty="0" smtClean="0">
                <a:solidFill>
                  <a:schemeClr val="tx1"/>
                </a:solidFill>
                <a:latin typeface="+mn-lt"/>
                <a:ea typeface="+mn-ea"/>
                <a:cs typeface="+mn-cs"/>
              </a:defRPr>
            </a:lvl1pPr>
          </a:lstStyle>
          <a:p>
            <a:pPr lvl="0"/>
            <a:r>
              <a:rPr lang="en-US" dirty="0"/>
              <a:t>Caption title Segoe bold 10/12. </a:t>
            </a:r>
          </a:p>
        </p:txBody>
      </p:sp>
      <p:sp>
        <p:nvSpPr>
          <p:cNvPr id="15" name="Text Placeholder 3">
            <a:extLst>
              <a:ext uri="{FF2B5EF4-FFF2-40B4-BE49-F238E27FC236}">
                <a16:creationId xmlns:a16="http://schemas.microsoft.com/office/drawing/2014/main" id="{D4EEFC93-5F54-47F0-9569-BECC76A76C96}"/>
              </a:ext>
            </a:extLst>
          </p:cNvPr>
          <p:cNvSpPr>
            <a:spLocks noGrp="1"/>
          </p:cNvSpPr>
          <p:nvPr>
            <p:ph type="body" sz="quarter" idx="25" hasCustomPrompt="1"/>
          </p:nvPr>
        </p:nvSpPr>
        <p:spPr>
          <a:xfrm>
            <a:off x="4399990" y="5783271"/>
            <a:ext cx="3701581" cy="246221"/>
          </a:xfrm>
        </p:spPr>
        <p:txBody>
          <a:bodyPr tIns="0"/>
          <a:lstStyle>
            <a:lvl1pPr>
              <a:defRPr lang="en-US" sz="1000" b="1" kern="1200" spc="0" dirty="0" smtClean="0">
                <a:solidFill>
                  <a:schemeClr val="tx1"/>
                </a:solidFill>
                <a:latin typeface="+mn-lt"/>
                <a:ea typeface="+mn-ea"/>
                <a:cs typeface="+mn-cs"/>
              </a:defRPr>
            </a:lvl1pPr>
          </a:lstStyle>
          <a:p>
            <a:pPr lvl="0"/>
            <a:r>
              <a:rPr lang="en-US" dirty="0"/>
              <a:t>Caption title Segoe bold 10/12. </a:t>
            </a:r>
          </a:p>
        </p:txBody>
      </p:sp>
      <p:sp>
        <p:nvSpPr>
          <p:cNvPr id="23" name="Text Placeholder 3">
            <a:extLst>
              <a:ext uri="{FF2B5EF4-FFF2-40B4-BE49-F238E27FC236}">
                <a16:creationId xmlns:a16="http://schemas.microsoft.com/office/drawing/2014/main" id="{5EDACCCB-301A-4273-9EA6-AD055BB5B0AF}"/>
              </a:ext>
            </a:extLst>
          </p:cNvPr>
          <p:cNvSpPr>
            <a:spLocks noGrp="1"/>
          </p:cNvSpPr>
          <p:nvPr>
            <p:ph type="body" sz="quarter" idx="26" hasCustomPrompt="1"/>
          </p:nvPr>
        </p:nvSpPr>
        <p:spPr>
          <a:xfrm>
            <a:off x="8301565" y="5783271"/>
            <a:ext cx="3701581" cy="246221"/>
          </a:xfrm>
        </p:spPr>
        <p:txBody>
          <a:bodyPr tIns="0"/>
          <a:lstStyle>
            <a:lvl1pPr>
              <a:defRPr lang="en-US" sz="1000" b="1" kern="1200" spc="0" dirty="0" smtClean="0">
                <a:solidFill>
                  <a:schemeClr val="tx1"/>
                </a:solidFill>
                <a:latin typeface="+mn-lt"/>
                <a:ea typeface="+mn-ea"/>
                <a:cs typeface="+mn-cs"/>
              </a:defRPr>
            </a:lvl1pPr>
          </a:lstStyle>
          <a:p>
            <a:pPr lvl="0"/>
            <a:r>
              <a:rPr lang="en-US" dirty="0"/>
              <a:t>Caption title Segoe bold 10/12. </a:t>
            </a:r>
          </a:p>
        </p:txBody>
      </p:sp>
      <p:sp>
        <p:nvSpPr>
          <p:cNvPr id="24" name="Text Placeholder 4">
            <a:extLst>
              <a:ext uri="{FF2B5EF4-FFF2-40B4-BE49-F238E27FC236}">
                <a16:creationId xmlns:a16="http://schemas.microsoft.com/office/drawing/2014/main" id="{37057046-E219-41F6-8045-1E763292CBB4}"/>
              </a:ext>
            </a:extLst>
          </p:cNvPr>
          <p:cNvSpPr>
            <a:spLocks noGrp="1"/>
          </p:cNvSpPr>
          <p:nvPr>
            <p:ph type="body" sz="quarter" idx="27" hasCustomPrompt="1"/>
          </p:nvPr>
        </p:nvSpPr>
        <p:spPr>
          <a:xfrm>
            <a:off x="8301565" y="5973768"/>
            <a:ext cx="3679355" cy="307777"/>
          </a:xfrm>
        </p:spPr>
        <p:txBody>
          <a:bodyPr vert="horz" wrap="square" lIns="0" tIns="0" rIns="0" bIns="0" rtlCol="0">
            <a:spAutoFit/>
          </a:bodyPr>
          <a:lstStyle>
            <a:lvl1pPr>
              <a:tabLst/>
              <a:defRPr lang="en-US" sz="1000" b="0" i="0" spc="0" dirty="0" smtClean="0">
                <a:solidFill>
                  <a:schemeClr val="tx1"/>
                </a:solidFill>
                <a:latin typeface="+mn-lt"/>
              </a:defRPr>
            </a:lvl1pPr>
          </a:lstStyle>
          <a:p>
            <a:pPr marL="0" lvl="0" indent="0">
              <a:lnSpc>
                <a:spcPts val="1200"/>
              </a:lnSpc>
              <a:spcBef>
                <a:spcPts val="900"/>
              </a:spcBef>
              <a:buFont typeface="Arial" panose="020B0604020202020204" pitchFamily="34" charset="0"/>
              <a:buNone/>
            </a:pPr>
            <a:r>
              <a:rPr lang="en-US" dirty="0"/>
              <a:t>Caption body copy Segoe Regular 10/12. </a:t>
            </a:r>
            <a:r>
              <a:rPr lang="en-US" dirty="0" err="1"/>
              <a:t>Cavorest</a:t>
            </a:r>
            <a:r>
              <a:rPr lang="en-US" dirty="0"/>
              <a:t> a </a:t>
            </a:r>
            <a:r>
              <a:rPr lang="en-US" dirty="0" err="1"/>
              <a:t>aut</a:t>
            </a:r>
            <a:r>
              <a:rPr lang="en-US" dirty="0"/>
              <a:t> arum </a:t>
            </a:r>
            <a:r>
              <a:rPr lang="en-US" dirty="0" err="1"/>
              <a:t>quam</a:t>
            </a:r>
            <a:r>
              <a:rPr lang="en-US" dirty="0"/>
              <a:t> id eat.</a:t>
            </a:r>
          </a:p>
        </p:txBody>
      </p:sp>
      <p:sp>
        <p:nvSpPr>
          <p:cNvPr id="25" name="Footer Placeholder 14">
            <a:extLst>
              <a:ext uri="{FF2B5EF4-FFF2-40B4-BE49-F238E27FC236}">
                <a16:creationId xmlns:a16="http://schemas.microsoft.com/office/drawing/2014/main" id="{0C981775-2AD3-4822-BEA1-B9C42963F17D}"/>
              </a:ext>
            </a:extLst>
          </p:cNvPr>
          <p:cNvSpPr>
            <a:spLocks noGrp="1"/>
          </p:cNvSpPr>
          <p:nvPr>
            <p:ph type="ftr" sz="quarter" idx="3"/>
          </p:nvPr>
        </p:nvSpPr>
        <p:spPr>
          <a:xfrm>
            <a:off x="369052" y="6578609"/>
            <a:ext cx="11817541" cy="120651"/>
          </a:xfrm>
          <a:prstGeom prst="rect">
            <a:avLst/>
          </a:prstGeom>
        </p:spPr>
        <p:txBody>
          <a:bodyPr vert="horz" lIns="91440" tIns="45720" rIns="91440" bIns="45720" numCol="2" rtlCol="0" anchor="ctr"/>
          <a:lstStyle>
            <a:lvl1pPr algn="l">
              <a:defRPr sz="700">
                <a:solidFill>
                  <a:schemeClr val="tx1">
                    <a:tint val="75000"/>
                  </a:schemeClr>
                </a:solidFill>
              </a:defRPr>
            </a:lvl1pPr>
          </a:lstStyle>
          <a:p>
            <a:pPr defTabSz="932603">
              <a:defRPr/>
            </a:pPr>
            <a:r>
              <a:rPr lang="en-US" smtClean="0">
                <a:solidFill>
                  <a:srgbClr val="FFFFFF">
                    <a:lumMod val="65000"/>
                  </a:srgbClr>
                </a:solidFill>
              </a:rPr>
              <a:t>© Microsoft Corporation                                                                                  								                      Dynamics 365 </a:t>
            </a:r>
            <a:endParaRPr lang="en-US" dirty="0">
              <a:solidFill>
                <a:srgbClr val="FFFFFF">
                  <a:lumMod val="65000"/>
                </a:srgbClr>
              </a:solidFill>
            </a:endParaRPr>
          </a:p>
        </p:txBody>
      </p:sp>
    </p:spTree>
    <p:extLst>
      <p:ext uri="{BB962C8B-B14F-4D97-AF65-F5344CB8AC3E}">
        <p14:creationId xmlns:p14="http://schemas.microsoft.com/office/powerpoint/2010/main" val="2849797038"/>
      </p:ext>
    </p:extLst>
  </p:cSld>
  <p:clrMapOvr>
    <a:masterClrMapping/>
  </p:clrMapOvr>
  <p:transition>
    <p:fade/>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p:cSld name="Tabl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5080" y="632786"/>
            <a:ext cx="11531714" cy="410369"/>
          </a:xfrm>
        </p:spPr>
        <p:txBody>
          <a:bodyPr wrap="square" lIns="0" tIns="0" rIns="0" bIns="0">
            <a:spAutoFit/>
          </a:bodyPr>
          <a:lstStyle>
            <a:lvl1pPr>
              <a:lnSpc>
                <a:spcPts val="3200"/>
              </a:lnSpc>
              <a:defRPr sz="2800">
                <a:solidFill>
                  <a:schemeClr val="tx1"/>
                </a:solidFill>
              </a:defRPr>
            </a:lvl1pPr>
          </a:lstStyle>
          <a:p>
            <a:r>
              <a:rPr lang="en-US" dirty="0"/>
              <a:t>Table styling</a:t>
            </a:r>
          </a:p>
        </p:txBody>
      </p:sp>
      <p:sp>
        <p:nvSpPr>
          <p:cNvPr id="4" name="Table Placeholder 3"/>
          <p:cNvSpPr>
            <a:spLocks noGrp="1"/>
          </p:cNvSpPr>
          <p:nvPr>
            <p:ph type="tbl" sz="quarter" idx="10"/>
          </p:nvPr>
        </p:nvSpPr>
        <p:spPr>
          <a:xfrm>
            <a:off x="465080" y="4004809"/>
            <a:ext cx="11531714" cy="553998"/>
          </a:xfrm>
        </p:spPr>
        <p:txBody>
          <a:bodyPr anchor="ctr" anchorCtr="0"/>
          <a:lstStyle>
            <a:lvl1pPr algn="ctr">
              <a:defRPr/>
            </a:lvl1pPr>
          </a:lstStyle>
          <a:p>
            <a:r>
              <a:rPr lang="en-US"/>
              <a:t>Click icon to add table</a:t>
            </a:r>
          </a:p>
        </p:txBody>
      </p:sp>
      <p:sp>
        <p:nvSpPr>
          <p:cNvPr id="5" name="Footer Placeholder 14">
            <a:extLst>
              <a:ext uri="{FF2B5EF4-FFF2-40B4-BE49-F238E27FC236}">
                <a16:creationId xmlns:a16="http://schemas.microsoft.com/office/drawing/2014/main" id="{0C46E0E1-3C9A-40D4-B021-A6836C885DA5}"/>
              </a:ext>
            </a:extLst>
          </p:cNvPr>
          <p:cNvSpPr>
            <a:spLocks noGrp="1"/>
          </p:cNvSpPr>
          <p:nvPr>
            <p:ph type="ftr" sz="quarter" idx="3"/>
          </p:nvPr>
        </p:nvSpPr>
        <p:spPr>
          <a:xfrm>
            <a:off x="369052" y="6578609"/>
            <a:ext cx="11817541" cy="120651"/>
          </a:xfrm>
          <a:prstGeom prst="rect">
            <a:avLst/>
          </a:prstGeom>
        </p:spPr>
        <p:txBody>
          <a:bodyPr vert="horz" lIns="91440" tIns="45720" rIns="91440" bIns="45720" numCol="2" rtlCol="0" anchor="ctr"/>
          <a:lstStyle>
            <a:lvl1pPr algn="l">
              <a:defRPr sz="700">
                <a:solidFill>
                  <a:schemeClr val="tx1">
                    <a:tint val="75000"/>
                  </a:schemeClr>
                </a:solidFill>
              </a:defRPr>
            </a:lvl1pPr>
          </a:lstStyle>
          <a:p>
            <a:pPr defTabSz="932603">
              <a:defRPr/>
            </a:pPr>
            <a:r>
              <a:rPr lang="en-US" smtClean="0">
                <a:solidFill>
                  <a:srgbClr val="FFFFFF">
                    <a:lumMod val="65000"/>
                  </a:srgbClr>
                </a:solidFill>
              </a:rPr>
              <a:t>© Microsoft Corporation                                                                                  								                      Dynamics 365 </a:t>
            </a:r>
            <a:endParaRPr lang="en-US" dirty="0">
              <a:solidFill>
                <a:srgbClr val="FFFFFF">
                  <a:lumMod val="65000"/>
                </a:srgbClr>
              </a:solidFill>
            </a:endParaRPr>
          </a:p>
        </p:txBody>
      </p:sp>
    </p:spTree>
    <p:extLst>
      <p:ext uri="{BB962C8B-B14F-4D97-AF65-F5344CB8AC3E}">
        <p14:creationId xmlns:p14="http://schemas.microsoft.com/office/powerpoint/2010/main" val="1383525246"/>
      </p:ext>
    </p:extLst>
  </p:cSld>
  <p:clrMapOvr>
    <a:masterClrMapping/>
  </p:clrMapOvr>
  <p:transition>
    <p:fade/>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p:cSld name="Closing medium teal">
    <p:bg>
      <p:bgPr>
        <a:solidFill>
          <a:schemeClr val="tx2"/>
        </a:solidFill>
        <a:effectLst/>
      </p:bgPr>
    </p:bg>
    <p:spTree>
      <p:nvGrpSpPr>
        <p:cNvPr id="1" name=""/>
        <p:cNvGrpSpPr/>
        <p:nvPr/>
      </p:nvGrpSpPr>
      <p:grpSpPr>
        <a:xfrm>
          <a:off x="0" y="0"/>
          <a:ext cx="0" cy="0"/>
          <a:chOff x="0" y="0"/>
          <a:chExt cx="0" cy="0"/>
        </a:xfrm>
      </p:grpSpPr>
      <p:sp>
        <p:nvSpPr>
          <p:cNvPr id="7" name="Text Box 3">
            <a:extLst>
              <a:ext uri="{FF2B5EF4-FFF2-40B4-BE49-F238E27FC236}">
                <a16:creationId xmlns:a16="http://schemas.microsoft.com/office/drawing/2014/main" id="{F3523A4C-09FD-49AC-AA6D-1A6E7B7893EE}"/>
              </a:ext>
            </a:extLst>
          </p:cNvPr>
          <p:cNvSpPr txBox="1">
            <a:spLocks noChangeArrowheads="1"/>
          </p:cNvSpPr>
          <p:nvPr/>
        </p:nvSpPr>
        <p:spPr bwMode="blackWhite">
          <a:xfrm>
            <a:off x="463224" y="6579627"/>
            <a:ext cx="4571417" cy="107722"/>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marL="0" marR="0" lvl="0" indent="0" algn="l" defTabSz="932151" rtl="0" eaLnBrk="0" fontAlgn="auto" latinLnBrk="0" hangingPunct="0">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FFFFFF"/>
                </a:solidFill>
                <a:effectLst/>
                <a:uLnTx/>
                <a:uFillTx/>
                <a:latin typeface="Segoe UI"/>
                <a:ea typeface="+mn-ea"/>
                <a:cs typeface="Segoe UI" pitchFamily="34" charset="0"/>
              </a:rPr>
              <a:t>© Copyright Microsoft Corporation. All rights reserved. </a:t>
            </a:r>
          </a:p>
        </p:txBody>
      </p:sp>
      <p:sp>
        <p:nvSpPr>
          <p:cNvPr id="9" name="Title 1">
            <a:extLst>
              <a:ext uri="{FF2B5EF4-FFF2-40B4-BE49-F238E27FC236}">
                <a16:creationId xmlns:a16="http://schemas.microsoft.com/office/drawing/2014/main" id="{3C370E04-F3D7-44F1-9863-6604D12FE022}"/>
              </a:ext>
            </a:extLst>
          </p:cNvPr>
          <p:cNvSpPr>
            <a:spLocks noGrp="1"/>
          </p:cNvSpPr>
          <p:nvPr>
            <p:ph type="title" hasCustomPrompt="1"/>
          </p:nvPr>
        </p:nvSpPr>
        <p:spPr>
          <a:xfrm>
            <a:off x="465084" y="1882011"/>
            <a:ext cx="7603155" cy="1502728"/>
          </a:xfrm>
          <a:noFill/>
        </p:spPr>
        <p:txBody>
          <a:bodyPr lIns="0" tIns="0" rIns="0" bIns="0" anchor="t" anchorCtr="0"/>
          <a:lstStyle>
            <a:lvl1pPr>
              <a:lnSpc>
                <a:spcPct val="100000"/>
              </a:lnSpc>
              <a:spcAft>
                <a:spcPts val="1300"/>
              </a:spcAft>
              <a:defRPr sz="2600" spc="-51" baseline="0">
                <a:solidFill>
                  <a:schemeClr val="bg1"/>
                </a:solidFill>
              </a:defRPr>
            </a:lvl1pPr>
          </a:lstStyle>
          <a:p>
            <a:r>
              <a:rPr lang="en-US" dirty="0"/>
              <a:t>Thank you.</a:t>
            </a:r>
          </a:p>
        </p:txBody>
      </p:sp>
      <p:pic>
        <p:nvPicPr>
          <p:cNvPr id="11" name="Picture 10">
            <a:extLst>
              <a:ext uri="{FF2B5EF4-FFF2-40B4-BE49-F238E27FC236}">
                <a16:creationId xmlns:a16="http://schemas.microsoft.com/office/drawing/2014/main" id="{22878A76-48F5-40B8-BC33-2551AA0746A1}"/>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79714" y="262290"/>
            <a:ext cx="2311460" cy="580522"/>
          </a:xfrm>
          <a:prstGeom prst="rect">
            <a:avLst/>
          </a:prstGeom>
        </p:spPr>
      </p:pic>
      <p:pic>
        <p:nvPicPr>
          <p:cNvPr id="5" name="Picture 4">
            <a:extLst>
              <a:ext uri="{FF2B5EF4-FFF2-40B4-BE49-F238E27FC236}">
                <a16:creationId xmlns:a16="http://schemas.microsoft.com/office/drawing/2014/main" id="{95A33C80-9E03-43A9-9021-D16618BF822C}"/>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79714" y="262290"/>
            <a:ext cx="2311460" cy="580522"/>
          </a:xfrm>
          <a:prstGeom prst="rect">
            <a:avLst/>
          </a:prstGeom>
        </p:spPr>
      </p:pic>
    </p:spTree>
    <p:extLst>
      <p:ext uri="{BB962C8B-B14F-4D97-AF65-F5344CB8AC3E}">
        <p14:creationId xmlns:p14="http://schemas.microsoft.com/office/powerpoint/2010/main" val="129167651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p:cSld name="Closing dark gray">
    <p:bg>
      <p:bgPr>
        <a:solidFill>
          <a:schemeClr val="tx1"/>
        </a:solid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3C370E04-F3D7-44F1-9863-6604D12FE022}"/>
              </a:ext>
            </a:extLst>
          </p:cNvPr>
          <p:cNvSpPr>
            <a:spLocks noGrp="1"/>
          </p:cNvSpPr>
          <p:nvPr>
            <p:ph type="title" hasCustomPrompt="1"/>
          </p:nvPr>
        </p:nvSpPr>
        <p:spPr>
          <a:xfrm>
            <a:off x="465084" y="1882011"/>
            <a:ext cx="7603155" cy="1502728"/>
          </a:xfrm>
          <a:noFill/>
        </p:spPr>
        <p:txBody>
          <a:bodyPr lIns="0" tIns="0" rIns="0" bIns="0" anchor="t" anchorCtr="0"/>
          <a:lstStyle>
            <a:lvl1pPr>
              <a:lnSpc>
                <a:spcPct val="100000"/>
              </a:lnSpc>
              <a:spcAft>
                <a:spcPts val="1300"/>
              </a:spcAft>
              <a:defRPr sz="2600" spc="-51" baseline="0">
                <a:solidFill>
                  <a:schemeClr val="accent5"/>
                </a:solidFill>
              </a:defRPr>
            </a:lvl1pPr>
          </a:lstStyle>
          <a:p>
            <a:r>
              <a:rPr lang="en-US" dirty="0"/>
              <a:t>Thank you.</a:t>
            </a:r>
          </a:p>
        </p:txBody>
      </p:sp>
      <p:pic>
        <p:nvPicPr>
          <p:cNvPr id="11" name="Picture 10">
            <a:extLst>
              <a:ext uri="{FF2B5EF4-FFF2-40B4-BE49-F238E27FC236}">
                <a16:creationId xmlns:a16="http://schemas.microsoft.com/office/drawing/2014/main" id="{22878A76-48F5-40B8-BC33-2551AA0746A1}"/>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79714" y="262290"/>
            <a:ext cx="2311460" cy="580522"/>
          </a:xfrm>
          <a:prstGeom prst="rect">
            <a:avLst/>
          </a:prstGeom>
        </p:spPr>
      </p:pic>
      <p:sp>
        <p:nvSpPr>
          <p:cNvPr id="5" name="Text Box 3">
            <a:extLst>
              <a:ext uri="{FF2B5EF4-FFF2-40B4-BE49-F238E27FC236}">
                <a16:creationId xmlns:a16="http://schemas.microsoft.com/office/drawing/2014/main" id="{0AFD6FAE-B215-4CF5-A1C7-AE7803BB4E41}"/>
              </a:ext>
            </a:extLst>
          </p:cNvPr>
          <p:cNvSpPr txBox="1">
            <a:spLocks noChangeArrowheads="1"/>
          </p:cNvSpPr>
          <p:nvPr/>
        </p:nvSpPr>
        <p:spPr bwMode="blackWhite">
          <a:xfrm>
            <a:off x="463224" y="6579627"/>
            <a:ext cx="4571417" cy="107722"/>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marL="0" marR="0" lvl="0" indent="0" algn="l" defTabSz="932151" rtl="0" eaLnBrk="0" fontAlgn="auto" latinLnBrk="0" hangingPunct="0">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FFFFFF"/>
                </a:solidFill>
                <a:effectLst/>
                <a:uLnTx/>
                <a:uFillTx/>
                <a:latin typeface="Segoe UI"/>
                <a:ea typeface="+mn-ea"/>
                <a:cs typeface="Segoe UI" pitchFamily="34" charset="0"/>
              </a:rPr>
              <a:t>© Copyright Microsoft Corporation. All rights reserved. </a:t>
            </a:r>
          </a:p>
        </p:txBody>
      </p:sp>
      <p:pic>
        <p:nvPicPr>
          <p:cNvPr id="6" name="Picture 5">
            <a:extLst>
              <a:ext uri="{FF2B5EF4-FFF2-40B4-BE49-F238E27FC236}">
                <a16:creationId xmlns:a16="http://schemas.microsoft.com/office/drawing/2014/main" id="{864887DC-E626-403C-9704-9AAA5C17061C}"/>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79714" y="262290"/>
            <a:ext cx="2311460" cy="580522"/>
          </a:xfrm>
          <a:prstGeom prst="rect">
            <a:avLst/>
          </a:prstGeom>
        </p:spPr>
      </p:pic>
      <p:sp>
        <p:nvSpPr>
          <p:cNvPr id="7" name="Text Box 3">
            <a:extLst>
              <a:ext uri="{FF2B5EF4-FFF2-40B4-BE49-F238E27FC236}">
                <a16:creationId xmlns:a16="http://schemas.microsoft.com/office/drawing/2014/main" id="{81FF023A-A830-41A3-BEBF-191AB9C67080}"/>
              </a:ext>
            </a:extLst>
          </p:cNvPr>
          <p:cNvSpPr txBox="1">
            <a:spLocks noChangeArrowheads="1"/>
          </p:cNvSpPr>
          <p:nvPr userDrawn="1"/>
        </p:nvSpPr>
        <p:spPr bwMode="blackWhite">
          <a:xfrm>
            <a:off x="463224" y="6579627"/>
            <a:ext cx="4571417" cy="107722"/>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marL="0" marR="0" lvl="0" indent="0" algn="l" defTabSz="932151" rtl="0" eaLnBrk="0" fontAlgn="auto" latinLnBrk="0" hangingPunct="0">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FFFFFF"/>
                </a:solidFill>
                <a:effectLst/>
                <a:uLnTx/>
                <a:uFillTx/>
                <a:latin typeface="Segoe UI"/>
                <a:ea typeface="+mn-ea"/>
                <a:cs typeface="Segoe UI" pitchFamily="34" charset="0"/>
              </a:rPr>
              <a:t>© Copyright Microsoft Corporation. All rights reserved. </a:t>
            </a:r>
          </a:p>
        </p:txBody>
      </p:sp>
    </p:spTree>
    <p:extLst>
      <p:ext uri="{BB962C8B-B14F-4D97-AF65-F5344CB8AC3E}">
        <p14:creationId xmlns:p14="http://schemas.microsoft.com/office/powerpoint/2010/main" val="126164181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03" y="1212854"/>
            <a:ext cx="11885683" cy="2339102"/>
          </a:xfrm>
          <a:prstGeom prst="rect">
            <a:avLst/>
          </a:prstGeom>
        </p:spPr>
        <p:txBody>
          <a:bodyPr/>
          <a:lstStyle>
            <a:lvl1pPr marL="290470" indent="-290470">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414" indent="-280946">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1884" indent="-290470">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450" indent="-228566">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015" indent="-228566">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a:t>Use this Layout for Speaker Notes slides</a:t>
            </a:r>
          </a:p>
          <a:p>
            <a:pPr lvl="1"/>
            <a:r>
              <a:rPr lang="en-US"/>
              <a:t>Second level</a:t>
            </a:r>
          </a:p>
          <a:p>
            <a:pPr lvl="2"/>
            <a:r>
              <a:rPr lang="en-US"/>
              <a:t>Third level</a:t>
            </a:r>
          </a:p>
          <a:p>
            <a:pPr lvl="3"/>
            <a:r>
              <a:rPr lang="en-US"/>
              <a:t>Fourth level</a:t>
            </a:r>
          </a:p>
          <a:p>
            <a:pPr lvl="4"/>
            <a:r>
              <a:rPr lang="en-US"/>
              <a:t>Fifth level</a:t>
            </a:r>
          </a:p>
        </p:txBody>
      </p:sp>
      <p:sp>
        <p:nvSpPr>
          <p:cNvPr id="4" name="Text Placeholder 6"/>
          <p:cNvSpPr>
            <a:spLocks noGrp="1"/>
          </p:cNvSpPr>
          <p:nvPr>
            <p:ph type="body" sz="quarter" idx="11" hasCustomPrompt="1"/>
          </p:nvPr>
        </p:nvSpPr>
        <p:spPr>
          <a:xfrm>
            <a:off x="1" y="6363076"/>
            <a:ext cx="12434889"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p>
        </p:txBody>
      </p:sp>
    </p:spTree>
    <p:extLst>
      <p:ext uri="{BB962C8B-B14F-4D97-AF65-F5344CB8AC3E}">
        <p14:creationId xmlns:p14="http://schemas.microsoft.com/office/powerpoint/2010/main" val="306322331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660275760"/>
      </p:ext>
    </p:extLst>
  </p:cSld>
  <p:clrMapOvr>
    <a:masterClrMapping/>
  </p:clrMapOvr>
  <p:transition>
    <p:fade/>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00303950"/>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ext option 4">
    <p:spTree>
      <p:nvGrpSpPr>
        <p:cNvPr id="1" name=""/>
        <p:cNvGrpSpPr/>
        <p:nvPr/>
      </p:nvGrpSpPr>
      <p:grpSpPr>
        <a:xfrm>
          <a:off x="0" y="0"/>
          <a:ext cx="0" cy="0"/>
          <a:chOff x="0" y="0"/>
          <a:chExt cx="0" cy="0"/>
        </a:xfrm>
      </p:grpSpPr>
      <p:sp>
        <p:nvSpPr>
          <p:cNvPr id="24" name="Content Placeholder 15"/>
          <p:cNvSpPr>
            <a:spLocks noGrp="1"/>
          </p:cNvSpPr>
          <p:nvPr>
            <p:ph sz="quarter" idx="25" hasCustomPrompt="1"/>
          </p:nvPr>
        </p:nvSpPr>
        <p:spPr>
          <a:xfrm>
            <a:off x="465079" y="2201873"/>
            <a:ext cx="1726980" cy="913689"/>
          </a:xfrm>
        </p:spPr>
        <p:txBody>
          <a:bodyPr>
            <a:noAutofit/>
          </a:bodyPr>
          <a:lstStyle>
            <a:lvl1pPr marL="0" indent="0">
              <a:buNone/>
              <a:defRPr sz="2000"/>
            </a:lvl1pPr>
          </a:lstStyle>
          <a:p>
            <a:pPr lvl="0"/>
            <a:r>
              <a:rPr lang="en-US" dirty="0"/>
              <a:t>Picture</a:t>
            </a:r>
          </a:p>
        </p:txBody>
      </p:sp>
      <p:sp>
        <p:nvSpPr>
          <p:cNvPr id="2" name="Title 1"/>
          <p:cNvSpPr>
            <a:spLocks noGrp="1"/>
          </p:cNvSpPr>
          <p:nvPr>
            <p:ph type="title" hasCustomPrompt="1"/>
          </p:nvPr>
        </p:nvSpPr>
        <p:spPr>
          <a:xfrm>
            <a:off x="465080" y="632787"/>
            <a:ext cx="11531714" cy="410369"/>
          </a:xfrm>
        </p:spPr>
        <p:txBody>
          <a:bodyPr wrap="square" lIns="0" tIns="0" rIns="0" bIns="0">
            <a:spAutoFit/>
          </a:bodyPr>
          <a:lstStyle>
            <a:lvl1pPr>
              <a:lnSpc>
                <a:spcPts val="3199"/>
              </a:lnSpc>
              <a:defRPr sz="2800">
                <a:solidFill>
                  <a:schemeClr val="tx1"/>
                </a:solidFill>
              </a:defRPr>
            </a:lvl1pPr>
          </a:lstStyle>
          <a:p>
            <a:r>
              <a:rPr lang="en-US" dirty="0"/>
              <a:t>Text option 4: Six columns (numbered list)</a:t>
            </a:r>
          </a:p>
        </p:txBody>
      </p:sp>
      <p:sp>
        <p:nvSpPr>
          <p:cNvPr id="5" name="Text Placeholder 4"/>
          <p:cNvSpPr>
            <a:spLocks noGrp="1"/>
          </p:cNvSpPr>
          <p:nvPr>
            <p:ph type="body" sz="quarter" idx="11" hasCustomPrompt="1"/>
          </p:nvPr>
        </p:nvSpPr>
        <p:spPr>
          <a:xfrm>
            <a:off x="465079" y="3230890"/>
            <a:ext cx="1726980" cy="2834109"/>
          </a:xfrm>
        </p:spPr>
        <p:txBody>
          <a:bodyPr lIns="0" tIns="0" rIns="0" bIns="0"/>
          <a:lstStyle>
            <a:lvl1pPr marL="0" indent="0">
              <a:lnSpc>
                <a:spcPts val="1800"/>
              </a:lnSpc>
              <a:spcBef>
                <a:spcPts val="900"/>
              </a:spcBef>
              <a:buNone/>
              <a:defRPr lang="en-US" sz="1399" b="0" kern="1200" spc="0" baseline="0" dirty="0">
                <a:solidFill>
                  <a:schemeClr val="tx2"/>
                </a:solidFill>
                <a:latin typeface="+mj-lt"/>
                <a:ea typeface="+mn-ea"/>
                <a:cs typeface="+mn-cs"/>
              </a:defRPr>
            </a:lvl1pPr>
            <a:lvl2pPr marL="0" marR="0" indent="0" algn="l" defTabSz="932423" rtl="0" eaLnBrk="1" fontAlgn="auto" latinLnBrk="0" hangingPunct="1">
              <a:lnSpc>
                <a:spcPts val="1800"/>
              </a:lnSpc>
              <a:spcBef>
                <a:spcPts val="451"/>
              </a:spcBef>
              <a:spcAft>
                <a:spcPts val="0"/>
              </a:spcAft>
              <a:buClrTx/>
              <a:buSzPct val="90000"/>
              <a:buFont typeface="Arial" panose="020B0604020202020204" pitchFamily="34" charset="0"/>
              <a:buNone/>
              <a:tabLst/>
              <a:defRPr sz="1399">
                <a:solidFill>
                  <a:schemeClr val="tx1"/>
                </a:solidFill>
              </a:defRPr>
            </a:lvl2pPr>
            <a:lvl3pPr marL="457043" indent="0">
              <a:buNone/>
              <a:defRPr/>
            </a:lvl3pPr>
            <a:lvl4pPr marL="685566" indent="0">
              <a:buNone/>
              <a:defRPr/>
            </a:lvl4pPr>
            <a:lvl5pPr marL="914088" indent="0">
              <a:buNone/>
              <a:defRPr/>
            </a:lvl5pPr>
          </a:lstStyle>
          <a:p>
            <a:pPr marL="0" marR="0" lvl="0" indent="0" algn="l" defTabSz="932423" rtl="0" eaLnBrk="1" fontAlgn="auto" latinLnBrk="0" hangingPunct="1">
              <a:lnSpc>
                <a:spcPts val="1800"/>
              </a:lnSpc>
              <a:spcBef>
                <a:spcPts val="900"/>
              </a:spcBef>
              <a:spcAft>
                <a:spcPts val="0"/>
              </a:spcAft>
              <a:buClrTx/>
              <a:buSzPct val="90000"/>
              <a:buFont typeface="Wingdings" panose="05000000000000000000" pitchFamily="2" charset="2"/>
              <a:buNone/>
              <a:tabLst/>
            </a:pPr>
            <a:r>
              <a:rPr lang="en-US" dirty="0"/>
              <a:t>Paragraph title Segoe </a:t>
            </a:r>
            <a:r>
              <a:rPr lang="en-US" dirty="0" err="1"/>
              <a:t>Semibold</a:t>
            </a:r>
            <a:r>
              <a:rPr lang="en-US" dirty="0"/>
              <a:t> 14</a:t>
            </a:r>
          </a:p>
          <a:p>
            <a:pPr lvl="1"/>
            <a:r>
              <a:rPr lang="en-US" dirty="0"/>
              <a:t>Body copy Segoe Regular 14/18. </a:t>
            </a:r>
            <a:r>
              <a:rPr lang="en-US" dirty="0" err="1"/>
              <a:t>Cavorest</a:t>
            </a:r>
            <a:r>
              <a:rPr lang="en-US" dirty="0"/>
              <a:t> a </a:t>
            </a:r>
            <a:r>
              <a:rPr lang="en-US" dirty="0" err="1"/>
              <a:t>aut</a:t>
            </a:r>
            <a:r>
              <a:rPr lang="en-US" dirty="0"/>
              <a:t> arum </a:t>
            </a:r>
            <a:r>
              <a:rPr lang="en-US" dirty="0" err="1"/>
              <a:t>quam</a:t>
            </a:r>
            <a:r>
              <a:rPr lang="en-US" dirty="0"/>
              <a:t> id eat ape </a:t>
            </a:r>
            <a:r>
              <a:rPr lang="en-US" dirty="0" err="1"/>
              <a:t>est</a:t>
            </a:r>
            <a:r>
              <a:rPr lang="en-US" dirty="0"/>
              <a:t>, qui </a:t>
            </a:r>
            <a:r>
              <a:rPr lang="en-US" dirty="0" err="1"/>
              <a:t>sincit</a:t>
            </a:r>
            <a:r>
              <a:rPr lang="en-US" dirty="0"/>
              <a:t>. </a:t>
            </a:r>
            <a:r>
              <a:rPr lang="en-US" dirty="0" err="1"/>
              <a:t>Unt</a:t>
            </a:r>
            <a:r>
              <a:rPr lang="en-US" dirty="0"/>
              <a:t> faces et </a:t>
            </a:r>
            <a:r>
              <a:rPr lang="en-US" dirty="0" err="1"/>
              <a:t>labore</a:t>
            </a:r>
            <a:r>
              <a:rPr lang="en-US" dirty="0"/>
              <a:t> </a:t>
            </a:r>
            <a:r>
              <a:rPr lang="en-US" dirty="0" err="1"/>
              <a:t>ium</a:t>
            </a:r>
            <a:r>
              <a:rPr lang="en-US" dirty="0"/>
              <a:t> el id et re od </a:t>
            </a:r>
            <a:r>
              <a:rPr lang="en-US" dirty="0" err="1"/>
              <a:t>utem</a:t>
            </a:r>
            <a:r>
              <a:rPr lang="en-US" dirty="0"/>
              <a:t> que </a:t>
            </a:r>
            <a:r>
              <a:rPr lang="en-US" dirty="0" err="1"/>
              <a:t>nist</a:t>
            </a:r>
            <a:r>
              <a:rPr lang="en-US" dirty="0"/>
              <a:t> et </a:t>
            </a:r>
            <a:r>
              <a:rPr lang="en-US" dirty="0" err="1"/>
              <a:t>ped</a:t>
            </a:r>
            <a:r>
              <a:rPr lang="en-US" dirty="0"/>
              <a:t> </a:t>
            </a:r>
            <a:r>
              <a:rPr lang="en-US" dirty="0" err="1"/>
              <a:t>quia</a:t>
            </a:r>
            <a:r>
              <a:rPr lang="en-US" dirty="0"/>
              <a:t> </a:t>
            </a:r>
            <a:r>
              <a:rPr lang="en-US" dirty="0" err="1"/>
              <a:t>dolore</a:t>
            </a:r>
            <a:r>
              <a:rPr lang="en-US" dirty="0"/>
              <a:t> is et lam, </a:t>
            </a:r>
            <a:r>
              <a:rPr lang="en-US" dirty="0" err="1"/>
              <a:t>vendunt</a:t>
            </a:r>
            <a:r>
              <a:rPr lang="en-US" dirty="0"/>
              <a:t> </a:t>
            </a:r>
            <a:r>
              <a:rPr lang="en-US" dirty="0" err="1"/>
              <a:t>voluptatur</a:t>
            </a:r>
            <a:r>
              <a:rPr lang="en-US" dirty="0"/>
              <a:t>. </a:t>
            </a:r>
          </a:p>
        </p:txBody>
      </p:sp>
      <p:sp>
        <p:nvSpPr>
          <p:cNvPr id="14" name="Text Placeholder 4"/>
          <p:cNvSpPr>
            <a:spLocks noGrp="1"/>
          </p:cNvSpPr>
          <p:nvPr>
            <p:ph type="body" sz="quarter" idx="15" hasCustomPrompt="1"/>
          </p:nvPr>
        </p:nvSpPr>
        <p:spPr>
          <a:xfrm>
            <a:off x="2425709" y="3230886"/>
            <a:ext cx="1726980" cy="2834109"/>
          </a:xfrm>
        </p:spPr>
        <p:txBody>
          <a:bodyPr lIns="0" tIns="0" rIns="0" bIns="0"/>
          <a:lstStyle>
            <a:lvl1pPr marL="0" marR="0" indent="0" algn="l" defTabSz="932423" rtl="0" eaLnBrk="1" fontAlgn="auto" latinLnBrk="0" hangingPunct="1">
              <a:lnSpc>
                <a:spcPts val="1800"/>
              </a:lnSpc>
              <a:spcBef>
                <a:spcPts val="900"/>
              </a:spcBef>
              <a:spcAft>
                <a:spcPts val="0"/>
              </a:spcAft>
              <a:buClrTx/>
              <a:buSzPct val="90000"/>
              <a:buFont typeface="Wingdings" panose="05000000000000000000" pitchFamily="2" charset="2"/>
              <a:buNone/>
              <a:tabLst/>
              <a:defRPr lang="en-US" sz="1399" b="0" kern="1200" spc="0" baseline="0" dirty="0" smtClean="0">
                <a:solidFill>
                  <a:schemeClr val="tx2"/>
                </a:solidFill>
                <a:latin typeface="+mj-lt"/>
                <a:ea typeface="+mn-ea"/>
                <a:cs typeface="+mn-cs"/>
              </a:defRPr>
            </a:lvl1pPr>
            <a:lvl2pPr marL="0" marR="0" indent="0" algn="l" defTabSz="932423" rtl="0" eaLnBrk="1" fontAlgn="auto" latinLnBrk="0" hangingPunct="1">
              <a:lnSpc>
                <a:spcPts val="1800"/>
              </a:lnSpc>
              <a:spcBef>
                <a:spcPts val="451"/>
              </a:spcBef>
              <a:spcAft>
                <a:spcPts val="0"/>
              </a:spcAft>
              <a:buClrTx/>
              <a:buSzPct val="90000"/>
              <a:buFont typeface="Arial" panose="020B0604020202020204" pitchFamily="34" charset="0"/>
              <a:buNone/>
              <a:tabLst/>
              <a:defRPr sz="1399">
                <a:solidFill>
                  <a:schemeClr val="tx1"/>
                </a:solidFill>
              </a:defRPr>
            </a:lvl2pPr>
            <a:lvl3pPr marL="457043" indent="0">
              <a:buNone/>
              <a:defRPr/>
            </a:lvl3pPr>
            <a:lvl4pPr marL="685566" indent="0">
              <a:buNone/>
              <a:defRPr/>
            </a:lvl4pPr>
            <a:lvl5pPr marL="914088" indent="0">
              <a:buNone/>
              <a:defRPr/>
            </a:lvl5pPr>
          </a:lstStyle>
          <a:p>
            <a:pPr marL="0" marR="0" lvl="0" indent="0" algn="l" defTabSz="932423" rtl="0" eaLnBrk="1" fontAlgn="auto" latinLnBrk="0" hangingPunct="1">
              <a:lnSpc>
                <a:spcPts val="1800"/>
              </a:lnSpc>
              <a:spcBef>
                <a:spcPts val="900"/>
              </a:spcBef>
              <a:spcAft>
                <a:spcPts val="0"/>
              </a:spcAft>
              <a:buClrTx/>
              <a:buSzPct val="90000"/>
              <a:buFont typeface="Wingdings" panose="05000000000000000000" pitchFamily="2" charset="2"/>
              <a:buNone/>
              <a:tabLst/>
            </a:pPr>
            <a:r>
              <a:rPr lang="en-US" dirty="0"/>
              <a:t>Paragraph title Segoe </a:t>
            </a:r>
            <a:r>
              <a:rPr lang="en-US" dirty="0" err="1"/>
              <a:t>Semibold</a:t>
            </a:r>
            <a:r>
              <a:rPr lang="en-US" dirty="0"/>
              <a:t> 14</a:t>
            </a:r>
          </a:p>
          <a:p>
            <a:pPr lvl="1"/>
            <a:r>
              <a:rPr lang="en-US" dirty="0"/>
              <a:t>Body copy Segoe Regular 14/18. </a:t>
            </a:r>
            <a:r>
              <a:rPr lang="en-US" dirty="0" err="1"/>
              <a:t>Cavorest</a:t>
            </a:r>
            <a:r>
              <a:rPr lang="en-US" dirty="0"/>
              <a:t> a </a:t>
            </a:r>
            <a:r>
              <a:rPr lang="en-US" dirty="0" err="1"/>
              <a:t>aut</a:t>
            </a:r>
            <a:r>
              <a:rPr lang="en-US" dirty="0"/>
              <a:t> arum </a:t>
            </a:r>
            <a:r>
              <a:rPr lang="en-US" dirty="0" err="1"/>
              <a:t>quam</a:t>
            </a:r>
            <a:r>
              <a:rPr lang="en-US" dirty="0"/>
              <a:t> id eat ape </a:t>
            </a:r>
            <a:r>
              <a:rPr lang="en-US" dirty="0" err="1"/>
              <a:t>est</a:t>
            </a:r>
            <a:r>
              <a:rPr lang="en-US" dirty="0"/>
              <a:t>, qui </a:t>
            </a:r>
            <a:r>
              <a:rPr lang="en-US" dirty="0" err="1"/>
              <a:t>sincit</a:t>
            </a:r>
            <a:r>
              <a:rPr lang="en-US" dirty="0"/>
              <a:t>. </a:t>
            </a:r>
            <a:r>
              <a:rPr lang="en-US" dirty="0" err="1"/>
              <a:t>Unt</a:t>
            </a:r>
            <a:r>
              <a:rPr lang="en-US" dirty="0"/>
              <a:t> faces et </a:t>
            </a:r>
            <a:r>
              <a:rPr lang="en-US" dirty="0" err="1"/>
              <a:t>labore</a:t>
            </a:r>
            <a:r>
              <a:rPr lang="en-US" dirty="0"/>
              <a:t> </a:t>
            </a:r>
            <a:r>
              <a:rPr lang="en-US" dirty="0" err="1"/>
              <a:t>ium</a:t>
            </a:r>
            <a:r>
              <a:rPr lang="en-US" dirty="0"/>
              <a:t> el id et re od </a:t>
            </a:r>
            <a:r>
              <a:rPr lang="en-US" dirty="0" err="1"/>
              <a:t>utem</a:t>
            </a:r>
            <a:r>
              <a:rPr lang="en-US" dirty="0"/>
              <a:t> que </a:t>
            </a:r>
            <a:r>
              <a:rPr lang="en-US" dirty="0" err="1"/>
              <a:t>nist</a:t>
            </a:r>
            <a:r>
              <a:rPr lang="en-US" dirty="0"/>
              <a:t> et </a:t>
            </a:r>
            <a:r>
              <a:rPr lang="en-US" dirty="0" err="1"/>
              <a:t>ped</a:t>
            </a:r>
            <a:r>
              <a:rPr lang="en-US" dirty="0"/>
              <a:t> </a:t>
            </a:r>
            <a:r>
              <a:rPr lang="en-US" dirty="0" err="1"/>
              <a:t>quia</a:t>
            </a:r>
            <a:r>
              <a:rPr lang="en-US" dirty="0"/>
              <a:t> </a:t>
            </a:r>
            <a:r>
              <a:rPr lang="en-US" dirty="0" err="1"/>
              <a:t>dolore</a:t>
            </a:r>
            <a:r>
              <a:rPr lang="en-US" dirty="0"/>
              <a:t> is et lam, </a:t>
            </a:r>
            <a:r>
              <a:rPr lang="en-US" dirty="0" err="1"/>
              <a:t>vendunt</a:t>
            </a:r>
            <a:r>
              <a:rPr lang="en-US" dirty="0"/>
              <a:t> </a:t>
            </a:r>
            <a:r>
              <a:rPr lang="en-US" dirty="0" err="1"/>
              <a:t>voluptatur</a:t>
            </a:r>
            <a:r>
              <a:rPr lang="en-US" dirty="0"/>
              <a:t>. </a:t>
            </a:r>
          </a:p>
        </p:txBody>
      </p:sp>
      <p:sp>
        <p:nvSpPr>
          <p:cNvPr id="16" name="Text Placeholder 4"/>
          <p:cNvSpPr>
            <a:spLocks noGrp="1"/>
          </p:cNvSpPr>
          <p:nvPr>
            <p:ph type="body" sz="quarter" idx="17" hasCustomPrompt="1"/>
          </p:nvPr>
        </p:nvSpPr>
        <p:spPr>
          <a:xfrm>
            <a:off x="4386340" y="3230886"/>
            <a:ext cx="1726980" cy="2834109"/>
          </a:xfrm>
        </p:spPr>
        <p:txBody>
          <a:bodyPr lIns="0" tIns="0" rIns="0" bIns="0"/>
          <a:lstStyle>
            <a:lvl1pPr marL="0" marR="0" indent="0" algn="l" defTabSz="932423" rtl="0" eaLnBrk="1" fontAlgn="auto" latinLnBrk="0" hangingPunct="1">
              <a:lnSpc>
                <a:spcPts val="1800"/>
              </a:lnSpc>
              <a:spcBef>
                <a:spcPts val="900"/>
              </a:spcBef>
              <a:spcAft>
                <a:spcPts val="0"/>
              </a:spcAft>
              <a:buClrTx/>
              <a:buSzPct val="90000"/>
              <a:buFont typeface="Wingdings" panose="05000000000000000000" pitchFamily="2" charset="2"/>
              <a:buNone/>
              <a:tabLst/>
              <a:defRPr lang="en-US" sz="1399" b="0" kern="1200" spc="0" baseline="0" dirty="0">
                <a:solidFill>
                  <a:schemeClr val="tx2"/>
                </a:solidFill>
                <a:latin typeface="+mj-lt"/>
                <a:ea typeface="+mn-ea"/>
                <a:cs typeface="+mn-cs"/>
              </a:defRPr>
            </a:lvl1pPr>
            <a:lvl2pPr marL="0" marR="0" indent="0" algn="l" defTabSz="932423" rtl="0" eaLnBrk="1" fontAlgn="auto" latinLnBrk="0" hangingPunct="1">
              <a:lnSpc>
                <a:spcPts val="1800"/>
              </a:lnSpc>
              <a:spcBef>
                <a:spcPts val="451"/>
              </a:spcBef>
              <a:spcAft>
                <a:spcPts val="0"/>
              </a:spcAft>
              <a:buClrTx/>
              <a:buSzPct val="90000"/>
              <a:buFont typeface="Arial" panose="020B0604020202020204" pitchFamily="34" charset="0"/>
              <a:buNone/>
              <a:tabLst/>
              <a:defRPr sz="1399">
                <a:solidFill>
                  <a:schemeClr val="tx1"/>
                </a:solidFill>
              </a:defRPr>
            </a:lvl2pPr>
            <a:lvl3pPr marL="457043" indent="0">
              <a:buNone/>
              <a:defRPr/>
            </a:lvl3pPr>
            <a:lvl4pPr marL="685566" indent="0">
              <a:buNone/>
              <a:defRPr/>
            </a:lvl4pPr>
            <a:lvl5pPr marL="914088" indent="0">
              <a:buNone/>
              <a:defRPr/>
            </a:lvl5pPr>
          </a:lstStyle>
          <a:p>
            <a:pPr marL="0" marR="0" lvl="0" indent="0" algn="l" defTabSz="932423" rtl="0" eaLnBrk="1" fontAlgn="auto" latinLnBrk="0" hangingPunct="1">
              <a:lnSpc>
                <a:spcPts val="1800"/>
              </a:lnSpc>
              <a:spcBef>
                <a:spcPts val="900"/>
              </a:spcBef>
              <a:spcAft>
                <a:spcPts val="0"/>
              </a:spcAft>
              <a:buClrTx/>
              <a:buSzPct val="90000"/>
              <a:buFont typeface="Wingdings" panose="05000000000000000000" pitchFamily="2" charset="2"/>
              <a:buNone/>
              <a:tabLst/>
            </a:pPr>
            <a:r>
              <a:rPr lang="en-US" dirty="0"/>
              <a:t>Paragraph title Segoe </a:t>
            </a:r>
            <a:r>
              <a:rPr lang="en-US" dirty="0" err="1"/>
              <a:t>Semibold</a:t>
            </a:r>
            <a:r>
              <a:rPr lang="en-US" dirty="0"/>
              <a:t> 14</a:t>
            </a:r>
          </a:p>
          <a:p>
            <a:pPr lvl="1"/>
            <a:r>
              <a:rPr lang="en-US" dirty="0"/>
              <a:t>Body copy Segoe Regular 14/18. </a:t>
            </a:r>
            <a:r>
              <a:rPr lang="en-US" dirty="0" err="1"/>
              <a:t>Cavorest</a:t>
            </a:r>
            <a:r>
              <a:rPr lang="en-US" dirty="0"/>
              <a:t> a </a:t>
            </a:r>
            <a:r>
              <a:rPr lang="en-US" dirty="0" err="1"/>
              <a:t>aut</a:t>
            </a:r>
            <a:r>
              <a:rPr lang="en-US" dirty="0"/>
              <a:t> arum </a:t>
            </a:r>
            <a:r>
              <a:rPr lang="en-US" dirty="0" err="1"/>
              <a:t>quam</a:t>
            </a:r>
            <a:r>
              <a:rPr lang="en-US" dirty="0"/>
              <a:t> id eat ape </a:t>
            </a:r>
            <a:r>
              <a:rPr lang="en-US" dirty="0" err="1"/>
              <a:t>est</a:t>
            </a:r>
            <a:r>
              <a:rPr lang="en-US" dirty="0"/>
              <a:t>, qui </a:t>
            </a:r>
            <a:r>
              <a:rPr lang="en-US" dirty="0" err="1"/>
              <a:t>sincit</a:t>
            </a:r>
            <a:r>
              <a:rPr lang="en-US" dirty="0"/>
              <a:t>. </a:t>
            </a:r>
            <a:r>
              <a:rPr lang="en-US" dirty="0" err="1"/>
              <a:t>Unt</a:t>
            </a:r>
            <a:r>
              <a:rPr lang="en-US" dirty="0"/>
              <a:t> faces et </a:t>
            </a:r>
            <a:r>
              <a:rPr lang="en-US" dirty="0" err="1"/>
              <a:t>labore</a:t>
            </a:r>
            <a:r>
              <a:rPr lang="en-US" dirty="0"/>
              <a:t> </a:t>
            </a:r>
            <a:r>
              <a:rPr lang="en-US" dirty="0" err="1"/>
              <a:t>ium</a:t>
            </a:r>
            <a:r>
              <a:rPr lang="en-US" dirty="0"/>
              <a:t> el id et re od </a:t>
            </a:r>
            <a:r>
              <a:rPr lang="en-US" dirty="0" err="1"/>
              <a:t>utem</a:t>
            </a:r>
            <a:r>
              <a:rPr lang="en-US" dirty="0"/>
              <a:t> que </a:t>
            </a:r>
            <a:r>
              <a:rPr lang="en-US" dirty="0" err="1"/>
              <a:t>nist</a:t>
            </a:r>
            <a:r>
              <a:rPr lang="en-US" dirty="0"/>
              <a:t> et </a:t>
            </a:r>
            <a:r>
              <a:rPr lang="en-US" dirty="0" err="1"/>
              <a:t>ped</a:t>
            </a:r>
            <a:r>
              <a:rPr lang="en-US" dirty="0"/>
              <a:t> </a:t>
            </a:r>
            <a:r>
              <a:rPr lang="en-US" dirty="0" err="1"/>
              <a:t>quia</a:t>
            </a:r>
            <a:r>
              <a:rPr lang="en-US" dirty="0"/>
              <a:t> </a:t>
            </a:r>
            <a:r>
              <a:rPr lang="en-US" dirty="0" err="1"/>
              <a:t>dolore</a:t>
            </a:r>
            <a:r>
              <a:rPr lang="en-US" dirty="0"/>
              <a:t> is et lam, </a:t>
            </a:r>
            <a:r>
              <a:rPr lang="en-US" dirty="0" err="1"/>
              <a:t>vendunt</a:t>
            </a:r>
            <a:r>
              <a:rPr lang="en-US" dirty="0"/>
              <a:t> </a:t>
            </a:r>
            <a:r>
              <a:rPr lang="en-US" dirty="0" err="1"/>
              <a:t>voluptatur</a:t>
            </a:r>
            <a:r>
              <a:rPr lang="en-US" dirty="0"/>
              <a:t>. </a:t>
            </a:r>
          </a:p>
        </p:txBody>
      </p:sp>
      <p:sp>
        <p:nvSpPr>
          <p:cNvPr id="18" name="Text Placeholder 4"/>
          <p:cNvSpPr>
            <a:spLocks noGrp="1"/>
          </p:cNvSpPr>
          <p:nvPr>
            <p:ph type="body" sz="quarter" idx="19" hasCustomPrompt="1"/>
          </p:nvPr>
        </p:nvSpPr>
        <p:spPr>
          <a:xfrm>
            <a:off x="6346970" y="3230886"/>
            <a:ext cx="1726980" cy="2834109"/>
          </a:xfrm>
        </p:spPr>
        <p:txBody>
          <a:bodyPr lIns="0" tIns="0" rIns="0" bIns="0"/>
          <a:lstStyle>
            <a:lvl1pPr marL="0" marR="0" indent="0" algn="l" defTabSz="932423" rtl="0" eaLnBrk="1" fontAlgn="auto" latinLnBrk="0" hangingPunct="1">
              <a:lnSpc>
                <a:spcPts val="1800"/>
              </a:lnSpc>
              <a:spcBef>
                <a:spcPts val="900"/>
              </a:spcBef>
              <a:spcAft>
                <a:spcPts val="0"/>
              </a:spcAft>
              <a:buClrTx/>
              <a:buSzPct val="90000"/>
              <a:buFont typeface="Wingdings" panose="05000000000000000000" pitchFamily="2" charset="2"/>
              <a:buNone/>
              <a:tabLst/>
              <a:defRPr lang="en-US" sz="1399" b="0" kern="1200" spc="0" baseline="0" dirty="0" smtClean="0">
                <a:solidFill>
                  <a:schemeClr val="tx2"/>
                </a:solidFill>
                <a:latin typeface="+mj-lt"/>
                <a:ea typeface="+mn-ea"/>
                <a:cs typeface="+mn-cs"/>
              </a:defRPr>
            </a:lvl1pPr>
            <a:lvl2pPr marL="0" marR="0" indent="0" algn="l" defTabSz="932423" rtl="0" eaLnBrk="1" fontAlgn="auto" latinLnBrk="0" hangingPunct="1">
              <a:lnSpc>
                <a:spcPts val="1800"/>
              </a:lnSpc>
              <a:spcBef>
                <a:spcPts val="451"/>
              </a:spcBef>
              <a:spcAft>
                <a:spcPts val="0"/>
              </a:spcAft>
              <a:buClrTx/>
              <a:buSzPct val="90000"/>
              <a:buFont typeface="Arial" panose="020B0604020202020204" pitchFamily="34" charset="0"/>
              <a:buNone/>
              <a:tabLst/>
              <a:defRPr sz="1399">
                <a:solidFill>
                  <a:schemeClr val="tx1"/>
                </a:solidFill>
              </a:defRPr>
            </a:lvl2pPr>
            <a:lvl3pPr marL="457043" indent="0">
              <a:buNone/>
              <a:defRPr/>
            </a:lvl3pPr>
            <a:lvl4pPr marL="685566" indent="0">
              <a:buNone/>
              <a:defRPr/>
            </a:lvl4pPr>
            <a:lvl5pPr marL="914088" indent="0">
              <a:buNone/>
              <a:defRPr/>
            </a:lvl5pPr>
          </a:lstStyle>
          <a:p>
            <a:pPr marL="0" marR="0" lvl="0" indent="0" algn="l" defTabSz="932423" rtl="0" eaLnBrk="1" fontAlgn="auto" latinLnBrk="0" hangingPunct="1">
              <a:lnSpc>
                <a:spcPts val="1800"/>
              </a:lnSpc>
              <a:spcBef>
                <a:spcPts val="900"/>
              </a:spcBef>
              <a:spcAft>
                <a:spcPts val="0"/>
              </a:spcAft>
              <a:buClrTx/>
              <a:buSzPct val="90000"/>
              <a:buFont typeface="Wingdings" panose="05000000000000000000" pitchFamily="2" charset="2"/>
              <a:buNone/>
              <a:tabLst/>
            </a:pPr>
            <a:r>
              <a:rPr lang="en-US" dirty="0"/>
              <a:t>Paragraph title Segoe </a:t>
            </a:r>
            <a:r>
              <a:rPr lang="en-US" dirty="0" err="1"/>
              <a:t>Semibold</a:t>
            </a:r>
            <a:r>
              <a:rPr lang="en-US" dirty="0"/>
              <a:t> 14</a:t>
            </a:r>
          </a:p>
          <a:p>
            <a:pPr lvl="1"/>
            <a:r>
              <a:rPr lang="en-US" dirty="0"/>
              <a:t>Body copy Segoe Regular 14/18. </a:t>
            </a:r>
            <a:r>
              <a:rPr lang="en-US" dirty="0" err="1"/>
              <a:t>Cavorest</a:t>
            </a:r>
            <a:r>
              <a:rPr lang="en-US" dirty="0"/>
              <a:t> a </a:t>
            </a:r>
            <a:r>
              <a:rPr lang="en-US" dirty="0" err="1"/>
              <a:t>aut</a:t>
            </a:r>
            <a:r>
              <a:rPr lang="en-US" dirty="0"/>
              <a:t> arum </a:t>
            </a:r>
            <a:r>
              <a:rPr lang="en-US" dirty="0" err="1"/>
              <a:t>quam</a:t>
            </a:r>
            <a:r>
              <a:rPr lang="en-US" dirty="0"/>
              <a:t> id eat ape </a:t>
            </a:r>
            <a:r>
              <a:rPr lang="en-US" dirty="0" err="1"/>
              <a:t>est</a:t>
            </a:r>
            <a:r>
              <a:rPr lang="en-US" dirty="0"/>
              <a:t>, qui </a:t>
            </a:r>
            <a:r>
              <a:rPr lang="en-US" dirty="0" err="1"/>
              <a:t>sincit</a:t>
            </a:r>
            <a:r>
              <a:rPr lang="en-US" dirty="0"/>
              <a:t>. </a:t>
            </a:r>
            <a:r>
              <a:rPr lang="en-US" dirty="0" err="1"/>
              <a:t>Unt</a:t>
            </a:r>
            <a:r>
              <a:rPr lang="en-US" dirty="0"/>
              <a:t> faces et </a:t>
            </a:r>
            <a:r>
              <a:rPr lang="en-US" dirty="0" err="1"/>
              <a:t>labore</a:t>
            </a:r>
            <a:r>
              <a:rPr lang="en-US" dirty="0"/>
              <a:t> </a:t>
            </a:r>
            <a:r>
              <a:rPr lang="en-US" dirty="0" err="1"/>
              <a:t>ium</a:t>
            </a:r>
            <a:r>
              <a:rPr lang="en-US" dirty="0"/>
              <a:t> el id et re od </a:t>
            </a:r>
            <a:r>
              <a:rPr lang="en-US" dirty="0" err="1"/>
              <a:t>utem</a:t>
            </a:r>
            <a:r>
              <a:rPr lang="en-US" dirty="0"/>
              <a:t> que </a:t>
            </a:r>
            <a:r>
              <a:rPr lang="en-US" dirty="0" err="1"/>
              <a:t>nist</a:t>
            </a:r>
            <a:r>
              <a:rPr lang="en-US" dirty="0"/>
              <a:t> et </a:t>
            </a:r>
            <a:r>
              <a:rPr lang="en-US" dirty="0" err="1"/>
              <a:t>ped</a:t>
            </a:r>
            <a:r>
              <a:rPr lang="en-US" dirty="0"/>
              <a:t> </a:t>
            </a:r>
            <a:r>
              <a:rPr lang="en-US" dirty="0" err="1"/>
              <a:t>quia</a:t>
            </a:r>
            <a:r>
              <a:rPr lang="en-US" dirty="0"/>
              <a:t> </a:t>
            </a:r>
            <a:r>
              <a:rPr lang="en-US" dirty="0" err="1"/>
              <a:t>dolore</a:t>
            </a:r>
            <a:r>
              <a:rPr lang="en-US" dirty="0"/>
              <a:t> is et lam, </a:t>
            </a:r>
            <a:r>
              <a:rPr lang="en-US" dirty="0" err="1"/>
              <a:t>vendunt</a:t>
            </a:r>
            <a:r>
              <a:rPr lang="en-US" dirty="0"/>
              <a:t> </a:t>
            </a:r>
            <a:r>
              <a:rPr lang="en-US" dirty="0" err="1"/>
              <a:t>voluptatur</a:t>
            </a:r>
            <a:r>
              <a:rPr lang="en-US" dirty="0"/>
              <a:t>. </a:t>
            </a:r>
          </a:p>
        </p:txBody>
      </p:sp>
      <p:sp>
        <p:nvSpPr>
          <p:cNvPr id="20" name="Text Placeholder 4"/>
          <p:cNvSpPr>
            <a:spLocks noGrp="1"/>
          </p:cNvSpPr>
          <p:nvPr>
            <p:ph type="body" sz="quarter" idx="21" hasCustomPrompt="1"/>
          </p:nvPr>
        </p:nvSpPr>
        <p:spPr>
          <a:xfrm>
            <a:off x="8307600" y="3230886"/>
            <a:ext cx="1726980" cy="2834109"/>
          </a:xfrm>
        </p:spPr>
        <p:txBody>
          <a:bodyPr lIns="0" tIns="0" rIns="0" bIns="0"/>
          <a:lstStyle>
            <a:lvl1pPr marL="0" marR="0" indent="0" algn="l" defTabSz="932423" rtl="0" eaLnBrk="1" fontAlgn="auto" latinLnBrk="0" hangingPunct="1">
              <a:lnSpc>
                <a:spcPts val="1800"/>
              </a:lnSpc>
              <a:spcBef>
                <a:spcPts val="900"/>
              </a:spcBef>
              <a:spcAft>
                <a:spcPts val="0"/>
              </a:spcAft>
              <a:buClrTx/>
              <a:buSzPct val="90000"/>
              <a:buFont typeface="Wingdings" panose="05000000000000000000" pitchFamily="2" charset="2"/>
              <a:buNone/>
              <a:tabLst/>
              <a:defRPr lang="en-US" sz="1399" b="0" kern="1200" spc="0" baseline="0" dirty="0">
                <a:solidFill>
                  <a:schemeClr val="tx2"/>
                </a:solidFill>
                <a:latin typeface="+mj-lt"/>
                <a:ea typeface="+mn-ea"/>
                <a:cs typeface="+mn-cs"/>
              </a:defRPr>
            </a:lvl1pPr>
            <a:lvl2pPr marL="0" marR="0" indent="0" algn="l" defTabSz="932423" rtl="0" eaLnBrk="1" fontAlgn="auto" latinLnBrk="0" hangingPunct="1">
              <a:lnSpc>
                <a:spcPts val="1800"/>
              </a:lnSpc>
              <a:spcBef>
                <a:spcPts val="451"/>
              </a:spcBef>
              <a:spcAft>
                <a:spcPts val="0"/>
              </a:spcAft>
              <a:buClrTx/>
              <a:buSzPct val="90000"/>
              <a:buFont typeface="Arial" panose="020B0604020202020204" pitchFamily="34" charset="0"/>
              <a:buNone/>
              <a:tabLst/>
              <a:defRPr sz="1399">
                <a:solidFill>
                  <a:schemeClr val="tx1"/>
                </a:solidFill>
              </a:defRPr>
            </a:lvl2pPr>
            <a:lvl3pPr marL="457043" indent="0">
              <a:buNone/>
              <a:defRPr/>
            </a:lvl3pPr>
            <a:lvl4pPr marL="685566" indent="0">
              <a:buNone/>
              <a:defRPr/>
            </a:lvl4pPr>
            <a:lvl5pPr marL="914088" indent="0">
              <a:buNone/>
              <a:defRPr/>
            </a:lvl5pPr>
          </a:lstStyle>
          <a:p>
            <a:pPr marL="0" marR="0" lvl="0" indent="0" algn="l" defTabSz="932423" rtl="0" eaLnBrk="1" fontAlgn="auto" latinLnBrk="0" hangingPunct="1">
              <a:lnSpc>
                <a:spcPts val="1800"/>
              </a:lnSpc>
              <a:spcBef>
                <a:spcPts val="900"/>
              </a:spcBef>
              <a:spcAft>
                <a:spcPts val="0"/>
              </a:spcAft>
              <a:buClrTx/>
              <a:buSzPct val="90000"/>
              <a:buFont typeface="Wingdings" panose="05000000000000000000" pitchFamily="2" charset="2"/>
              <a:buNone/>
              <a:tabLst/>
            </a:pPr>
            <a:r>
              <a:rPr lang="en-US" dirty="0"/>
              <a:t>Paragraph title Segoe </a:t>
            </a:r>
            <a:r>
              <a:rPr lang="en-US" dirty="0" err="1"/>
              <a:t>Semibold</a:t>
            </a:r>
            <a:r>
              <a:rPr lang="en-US" dirty="0"/>
              <a:t> 14</a:t>
            </a:r>
          </a:p>
          <a:p>
            <a:pPr lvl="1"/>
            <a:r>
              <a:rPr lang="en-US" dirty="0"/>
              <a:t>Body copy Segoe Regular 14/18. </a:t>
            </a:r>
            <a:r>
              <a:rPr lang="en-US" dirty="0" err="1"/>
              <a:t>Cavorest</a:t>
            </a:r>
            <a:r>
              <a:rPr lang="en-US" dirty="0"/>
              <a:t> a </a:t>
            </a:r>
            <a:r>
              <a:rPr lang="en-US" dirty="0" err="1"/>
              <a:t>aut</a:t>
            </a:r>
            <a:r>
              <a:rPr lang="en-US" dirty="0"/>
              <a:t> arum </a:t>
            </a:r>
            <a:r>
              <a:rPr lang="en-US" dirty="0" err="1"/>
              <a:t>quam</a:t>
            </a:r>
            <a:r>
              <a:rPr lang="en-US" dirty="0"/>
              <a:t> id eat ape </a:t>
            </a:r>
            <a:r>
              <a:rPr lang="en-US" dirty="0" err="1"/>
              <a:t>est</a:t>
            </a:r>
            <a:r>
              <a:rPr lang="en-US" dirty="0"/>
              <a:t>, qui </a:t>
            </a:r>
            <a:r>
              <a:rPr lang="en-US" dirty="0" err="1"/>
              <a:t>sincit</a:t>
            </a:r>
            <a:r>
              <a:rPr lang="en-US" dirty="0"/>
              <a:t>. </a:t>
            </a:r>
            <a:r>
              <a:rPr lang="en-US" dirty="0" err="1"/>
              <a:t>Unt</a:t>
            </a:r>
            <a:r>
              <a:rPr lang="en-US" dirty="0"/>
              <a:t> faces et </a:t>
            </a:r>
            <a:r>
              <a:rPr lang="en-US" dirty="0" err="1"/>
              <a:t>labore</a:t>
            </a:r>
            <a:r>
              <a:rPr lang="en-US" dirty="0"/>
              <a:t> </a:t>
            </a:r>
            <a:r>
              <a:rPr lang="en-US" dirty="0" err="1"/>
              <a:t>ium</a:t>
            </a:r>
            <a:r>
              <a:rPr lang="en-US" dirty="0"/>
              <a:t> el id et re od </a:t>
            </a:r>
            <a:r>
              <a:rPr lang="en-US" dirty="0" err="1"/>
              <a:t>utem</a:t>
            </a:r>
            <a:r>
              <a:rPr lang="en-US" dirty="0"/>
              <a:t> que </a:t>
            </a:r>
            <a:r>
              <a:rPr lang="en-US" dirty="0" err="1"/>
              <a:t>nist</a:t>
            </a:r>
            <a:r>
              <a:rPr lang="en-US" dirty="0"/>
              <a:t> et </a:t>
            </a:r>
            <a:r>
              <a:rPr lang="en-US" dirty="0" err="1"/>
              <a:t>ped</a:t>
            </a:r>
            <a:r>
              <a:rPr lang="en-US" dirty="0"/>
              <a:t> </a:t>
            </a:r>
            <a:r>
              <a:rPr lang="en-US" dirty="0" err="1"/>
              <a:t>quia</a:t>
            </a:r>
            <a:r>
              <a:rPr lang="en-US" dirty="0"/>
              <a:t> </a:t>
            </a:r>
            <a:r>
              <a:rPr lang="en-US" dirty="0" err="1"/>
              <a:t>dolore</a:t>
            </a:r>
            <a:r>
              <a:rPr lang="en-US" dirty="0"/>
              <a:t> is et lam, </a:t>
            </a:r>
            <a:r>
              <a:rPr lang="en-US" dirty="0" err="1"/>
              <a:t>vendunt</a:t>
            </a:r>
            <a:r>
              <a:rPr lang="en-US" dirty="0"/>
              <a:t> </a:t>
            </a:r>
            <a:r>
              <a:rPr lang="en-US" dirty="0" err="1"/>
              <a:t>voluptatur</a:t>
            </a:r>
            <a:r>
              <a:rPr lang="en-US" dirty="0"/>
              <a:t>. </a:t>
            </a:r>
          </a:p>
        </p:txBody>
      </p:sp>
      <p:sp>
        <p:nvSpPr>
          <p:cNvPr id="22" name="Text Placeholder 4"/>
          <p:cNvSpPr>
            <a:spLocks noGrp="1"/>
          </p:cNvSpPr>
          <p:nvPr>
            <p:ph type="body" sz="quarter" idx="23" hasCustomPrompt="1"/>
          </p:nvPr>
        </p:nvSpPr>
        <p:spPr>
          <a:xfrm>
            <a:off x="10268227" y="3230886"/>
            <a:ext cx="1726980" cy="2834109"/>
          </a:xfrm>
        </p:spPr>
        <p:txBody>
          <a:bodyPr lIns="0" tIns="0" rIns="0" bIns="0"/>
          <a:lstStyle>
            <a:lvl1pPr marL="0" marR="0" indent="0" algn="l" defTabSz="932423" rtl="0" eaLnBrk="1" fontAlgn="auto" latinLnBrk="0" hangingPunct="1">
              <a:lnSpc>
                <a:spcPts val="1800"/>
              </a:lnSpc>
              <a:spcBef>
                <a:spcPts val="900"/>
              </a:spcBef>
              <a:spcAft>
                <a:spcPts val="0"/>
              </a:spcAft>
              <a:buClrTx/>
              <a:buSzPct val="90000"/>
              <a:buFont typeface="Wingdings" panose="05000000000000000000" pitchFamily="2" charset="2"/>
              <a:buNone/>
              <a:tabLst/>
              <a:defRPr lang="en-US" sz="1399" b="0" kern="1200" spc="0" baseline="0" dirty="0">
                <a:solidFill>
                  <a:schemeClr val="tx2"/>
                </a:solidFill>
                <a:latin typeface="+mj-lt"/>
                <a:ea typeface="+mn-ea"/>
                <a:cs typeface="+mn-cs"/>
              </a:defRPr>
            </a:lvl1pPr>
            <a:lvl2pPr marL="0" marR="0" indent="0" algn="l" defTabSz="932423" rtl="0" eaLnBrk="1" fontAlgn="auto" latinLnBrk="0" hangingPunct="1">
              <a:lnSpc>
                <a:spcPts val="1800"/>
              </a:lnSpc>
              <a:spcBef>
                <a:spcPts val="451"/>
              </a:spcBef>
              <a:spcAft>
                <a:spcPts val="0"/>
              </a:spcAft>
              <a:buClrTx/>
              <a:buSzPct val="90000"/>
              <a:buFont typeface="Arial" panose="020B0604020202020204" pitchFamily="34" charset="0"/>
              <a:buNone/>
              <a:tabLst/>
              <a:defRPr sz="1399">
                <a:solidFill>
                  <a:schemeClr val="tx1"/>
                </a:solidFill>
              </a:defRPr>
            </a:lvl2pPr>
            <a:lvl3pPr marL="457043" indent="0">
              <a:buNone/>
              <a:defRPr/>
            </a:lvl3pPr>
            <a:lvl4pPr marL="685566" indent="0">
              <a:buNone/>
              <a:defRPr/>
            </a:lvl4pPr>
            <a:lvl5pPr marL="914088" indent="0">
              <a:buNone/>
              <a:defRPr/>
            </a:lvl5pPr>
          </a:lstStyle>
          <a:p>
            <a:pPr marL="0" marR="0" lvl="0" indent="0" algn="l" defTabSz="932423" rtl="0" eaLnBrk="1" fontAlgn="auto" latinLnBrk="0" hangingPunct="1">
              <a:lnSpc>
                <a:spcPts val="1800"/>
              </a:lnSpc>
              <a:spcBef>
                <a:spcPts val="900"/>
              </a:spcBef>
              <a:spcAft>
                <a:spcPts val="0"/>
              </a:spcAft>
              <a:buClrTx/>
              <a:buSzPct val="90000"/>
              <a:buFont typeface="Wingdings" panose="05000000000000000000" pitchFamily="2" charset="2"/>
              <a:buNone/>
              <a:tabLst/>
            </a:pPr>
            <a:r>
              <a:rPr lang="en-US" dirty="0"/>
              <a:t>Paragraph title Segoe </a:t>
            </a:r>
            <a:r>
              <a:rPr lang="en-US" dirty="0" err="1"/>
              <a:t>Semibold</a:t>
            </a:r>
            <a:r>
              <a:rPr lang="en-US" dirty="0"/>
              <a:t> 14</a:t>
            </a:r>
          </a:p>
          <a:p>
            <a:pPr lvl="1"/>
            <a:r>
              <a:rPr lang="en-US" dirty="0"/>
              <a:t>Body copy Segoe Regular 14/18. </a:t>
            </a:r>
            <a:r>
              <a:rPr lang="en-US" dirty="0" err="1"/>
              <a:t>Cavorest</a:t>
            </a:r>
            <a:r>
              <a:rPr lang="en-US" dirty="0"/>
              <a:t> a </a:t>
            </a:r>
            <a:r>
              <a:rPr lang="en-US" dirty="0" err="1"/>
              <a:t>aut</a:t>
            </a:r>
            <a:r>
              <a:rPr lang="en-US" dirty="0"/>
              <a:t> arum </a:t>
            </a:r>
            <a:r>
              <a:rPr lang="en-US" dirty="0" err="1"/>
              <a:t>quam</a:t>
            </a:r>
            <a:r>
              <a:rPr lang="en-US" dirty="0"/>
              <a:t> id eat ape </a:t>
            </a:r>
            <a:r>
              <a:rPr lang="en-US" dirty="0" err="1"/>
              <a:t>est</a:t>
            </a:r>
            <a:r>
              <a:rPr lang="en-US" dirty="0"/>
              <a:t>, qui </a:t>
            </a:r>
            <a:r>
              <a:rPr lang="en-US" dirty="0" err="1"/>
              <a:t>sincit</a:t>
            </a:r>
            <a:r>
              <a:rPr lang="en-US" dirty="0"/>
              <a:t>. </a:t>
            </a:r>
            <a:r>
              <a:rPr lang="en-US" dirty="0" err="1"/>
              <a:t>Unt</a:t>
            </a:r>
            <a:r>
              <a:rPr lang="en-US" dirty="0"/>
              <a:t> faces et </a:t>
            </a:r>
            <a:r>
              <a:rPr lang="en-US" dirty="0" err="1"/>
              <a:t>labore</a:t>
            </a:r>
            <a:r>
              <a:rPr lang="en-US" dirty="0"/>
              <a:t> </a:t>
            </a:r>
            <a:r>
              <a:rPr lang="en-US" dirty="0" err="1"/>
              <a:t>ium</a:t>
            </a:r>
            <a:r>
              <a:rPr lang="en-US" dirty="0"/>
              <a:t> el id et re od </a:t>
            </a:r>
            <a:r>
              <a:rPr lang="en-US" dirty="0" err="1"/>
              <a:t>utem</a:t>
            </a:r>
            <a:r>
              <a:rPr lang="en-US" dirty="0"/>
              <a:t> que </a:t>
            </a:r>
            <a:r>
              <a:rPr lang="en-US" dirty="0" err="1"/>
              <a:t>nist</a:t>
            </a:r>
            <a:r>
              <a:rPr lang="en-US" dirty="0"/>
              <a:t> et </a:t>
            </a:r>
            <a:r>
              <a:rPr lang="en-US" dirty="0" err="1"/>
              <a:t>ped</a:t>
            </a:r>
            <a:r>
              <a:rPr lang="en-US" dirty="0"/>
              <a:t> </a:t>
            </a:r>
            <a:r>
              <a:rPr lang="en-US" dirty="0" err="1"/>
              <a:t>quia</a:t>
            </a:r>
            <a:r>
              <a:rPr lang="en-US" dirty="0"/>
              <a:t> </a:t>
            </a:r>
            <a:r>
              <a:rPr lang="en-US" dirty="0" err="1"/>
              <a:t>dolore</a:t>
            </a:r>
            <a:r>
              <a:rPr lang="en-US" dirty="0"/>
              <a:t> is et lam, </a:t>
            </a:r>
            <a:r>
              <a:rPr lang="en-US" dirty="0" err="1"/>
              <a:t>vendunt</a:t>
            </a:r>
            <a:r>
              <a:rPr lang="en-US" dirty="0"/>
              <a:t> </a:t>
            </a:r>
            <a:r>
              <a:rPr lang="en-US" dirty="0" err="1"/>
              <a:t>voluptatur</a:t>
            </a:r>
            <a:r>
              <a:rPr lang="en-US" dirty="0"/>
              <a:t>. </a:t>
            </a:r>
          </a:p>
        </p:txBody>
      </p:sp>
      <p:sp>
        <p:nvSpPr>
          <p:cNvPr id="25" name="Content Placeholder 15"/>
          <p:cNvSpPr>
            <a:spLocks noGrp="1"/>
          </p:cNvSpPr>
          <p:nvPr>
            <p:ph sz="quarter" idx="26" hasCustomPrompt="1"/>
          </p:nvPr>
        </p:nvSpPr>
        <p:spPr>
          <a:xfrm>
            <a:off x="2425709" y="2201873"/>
            <a:ext cx="1726980" cy="913689"/>
          </a:xfrm>
        </p:spPr>
        <p:txBody>
          <a:bodyPr>
            <a:noAutofit/>
          </a:bodyPr>
          <a:lstStyle>
            <a:lvl1pPr marL="0" indent="0">
              <a:buNone/>
              <a:defRPr sz="2000"/>
            </a:lvl1pPr>
          </a:lstStyle>
          <a:p>
            <a:pPr lvl="0"/>
            <a:r>
              <a:rPr lang="en-US" dirty="0"/>
              <a:t>Picture</a:t>
            </a:r>
          </a:p>
        </p:txBody>
      </p:sp>
      <p:sp>
        <p:nvSpPr>
          <p:cNvPr id="26" name="Content Placeholder 15"/>
          <p:cNvSpPr>
            <a:spLocks noGrp="1"/>
          </p:cNvSpPr>
          <p:nvPr>
            <p:ph sz="quarter" idx="27" hasCustomPrompt="1"/>
          </p:nvPr>
        </p:nvSpPr>
        <p:spPr>
          <a:xfrm>
            <a:off x="4386340" y="2201873"/>
            <a:ext cx="1726980" cy="913689"/>
          </a:xfrm>
        </p:spPr>
        <p:txBody>
          <a:bodyPr>
            <a:noAutofit/>
          </a:bodyPr>
          <a:lstStyle>
            <a:lvl1pPr marL="0" indent="0">
              <a:buNone/>
              <a:defRPr sz="2000"/>
            </a:lvl1pPr>
          </a:lstStyle>
          <a:p>
            <a:pPr lvl="0"/>
            <a:r>
              <a:rPr lang="en-US" dirty="0"/>
              <a:t>Picture</a:t>
            </a:r>
          </a:p>
        </p:txBody>
      </p:sp>
      <p:sp>
        <p:nvSpPr>
          <p:cNvPr id="27" name="Content Placeholder 15"/>
          <p:cNvSpPr>
            <a:spLocks noGrp="1"/>
          </p:cNvSpPr>
          <p:nvPr>
            <p:ph sz="quarter" idx="28" hasCustomPrompt="1"/>
          </p:nvPr>
        </p:nvSpPr>
        <p:spPr>
          <a:xfrm>
            <a:off x="6346970" y="2201873"/>
            <a:ext cx="1726980" cy="913689"/>
          </a:xfrm>
        </p:spPr>
        <p:txBody>
          <a:bodyPr>
            <a:noAutofit/>
          </a:bodyPr>
          <a:lstStyle>
            <a:lvl1pPr marL="0" indent="0">
              <a:buNone/>
              <a:defRPr sz="2000"/>
            </a:lvl1pPr>
          </a:lstStyle>
          <a:p>
            <a:pPr lvl="0"/>
            <a:r>
              <a:rPr lang="en-US" dirty="0"/>
              <a:t>Picture</a:t>
            </a:r>
          </a:p>
        </p:txBody>
      </p:sp>
      <p:sp>
        <p:nvSpPr>
          <p:cNvPr id="28" name="Content Placeholder 15"/>
          <p:cNvSpPr>
            <a:spLocks noGrp="1"/>
          </p:cNvSpPr>
          <p:nvPr>
            <p:ph sz="quarter" idx="29" hasCustomPrompt="1"/>
          </p:nvPr>
        </p:nvSpPr>
        <p:spPr>
          <a:xfrm>
            <a:off x="8307600" y="2201873"/>
            <a:ext cx="1726980" cy="913689"/>
          </a:xfrm>
        </p:spPr>
        <p:txBody>
          <a:bodyPr>
            <a:noAutofit/>
          </a:bodyPr>
          <a:lstStyle>
            <a:lvl1pPr marL="0" indent="0">
              <a:buNone/>
              <a:defRPr sz="2000"/>
            </a:lvl1pPr>
          </a:lstStyle>
          <a:p>
            <a:pPr lvl="0"/>
            <a:r>
              <a:rPr lang="en-US" dirty="0"/>
              <a:t>Picture</a:t>
            </a:r>
          </a:p>
        </p:txBody>
      </p:sp>
      <p:sp>
        <p:nvSpPr>
          <p:cNvPr id="29" name="Content Placeholder 15"/>
          <p:cNvSpPr>
            <a:spLocks noGrp="1"/>
          </p:cNvSpPr>
          <p:nvPr>
            <p:ph sz="quarter" idx="30" hasCustomPrompt="1"/>
          </p:nvPr>
        </p:nvSpPr>
        <p:spPr>
          <a:xfrm>
            <a:off x="10268227" y="2201873"/>
            <a:ext cx="1726980" cy="913689"/>
          </a:xfrm>
        </p:spPr>
        <p:txBody>
          <a:bodyPr>
            <a:noAutofit/>
          </a:bodyPr>
          <a:lstStyle>
            <a:lvl1pPr marL="0" indent="0">
              <a:buNone/>
              <a:defRPr sz="2000"/>
            </a:lvl1pPr>
          </a:lstStyle>
          <a:p>
            <a:pPr lvl="0"/>
            <a:r>
              <a:rPr lang="en-US" dirty="0"/>
              <a:t>Picture</a:t>
            </a:r>
          </a:p>
        </p:txBody>
      </p:sp>
      <p:sp>
        <p:nvSpPr>
          <p:cNvPr id="4" name="Text Placeholder 3">
            <a:extLst>
              <a:ext uri="{FF2B5EF4-FFF2-40B4-BE49-F238E27FC236}">
                <a16:creationId xmlns:a16="http://schemas.microsoft.com/office/drawing/2014/main" id="{44FF16C0-0541-41AD-98F7-A469609E8DC6}"/>
              </a:ext>
            </a:extLst>
          </p:cNvPr>
          <p:cNvSpPr>
            <a:spLocks noGrp="1"/>
          </p:cNvSpPr>
          <p:nvPr>
            <p:ph type="body" sz="quarter" idx="31" hasCustomPrompt="1"/>
          </p:nvPr>
        </p:nvSpPr>
        <p:spPr>
          <a:xfrm>
            <a:off x="465079" y="2065347"/>
            <a:ext cx="261904" cy="307777"/>
          </a:xfrm>
        </p:spPr>
        <p:txBody>
          <a:bodyPr tIns="0" bIns="0"/>
          <a:lstStyle>
            <a:lvl1pPr marL="0" algn="l" defTabSz="932154" rtl="0" eaLnBrk="1" fontAlgn="base" latinLnBrk="0" hangingPunct="1">
              <a:lnSpc>
                <a:spcPts val="2400"/>
              </a:lnSpc>
              <a:spcBef>
                <a:spcPct val="0"/>
              </a:spcBef>
              <a:spcAft>
                <a:spcPct val="0"/>
              </a:spcAft>
              <a:defRPr lang="en-US" sz="1000" kern="1200" dirty="0" smtClean="0">
                <a:solidFill>
                  <a:schemeClr val="tx1"/>
                </a:solidFill>
                <a:latin typeface="+mj-lt"/>
                <a:ea typeface="Segoe UI" pitchFamily="34" charset="0"/>
                <a:cs typeface="Segoe UI" pitchFamily="34" charset="0"/>
              </a:defRPr>
            </a:lvl1pPr>
            <a:lvl2pPr marL="0" algn="l" defTabSz="932154" rtl="0" eaLnBrk="1" fontAlgn="base" latinLnBrk="0" hangingPunct="1">
              <a:lnSpc>
                <a:spcPts val="2400"/>
              </a:lnSpc>
              <a:spcBef>
                <a:spcPct val="0"/>
              </a:spcBef>
              <a:spcAft>
                <a:spcPct val="0"/>
              </a:spcAft>
              <a:defRPr lang="en-US" sz="1000" kern="1200" dirty="0" smtClean="0">
                <a:solidFill>
                  <a:schemeClr val="tx1"/>
                </a:solidFill>
                <a:latin typeface="+mj-lt"/>
                <a:ea typeface="Segoe UI" pitchFamily="34" charset="0"/>
                <a:cs typeface="Segoe UI" pitchFamily="34" charset="0"/>
              </a:defRPr>
            </a:lvl2pPr>
            <a:lvl3pPr marL="0" algn="l" defTabSz="932154" rtl="0" eaLnBrk="1" fontAlgn="base" latinLnBrk="0" hangingPunct="1">
              <a:lnSpc>
                <a:spcPts val="2400"/>
              </a:lnSpc>
              <a:spcBef>
                <a:spcPct val="0"/>
              </a:spcBef>
              <a:spcAft>
                <a:spcPct val="0"/>
              </a:spcAft>
              <a:defRPr lang="en-US" sz="1000" kern="1200" dirty="0" smtClean="0">
                <a:solidFill>
                  <a:schemeClr val="tx1"/>
                </a:solidFill>
                <a:latin typeface="+mj-lt"/>
                <a:ea typeface="Segoe UI" pitchFamily="34" charset="0"/>
                <a:cs typeface="Segoe UI" pitchFamily="34" charset="0"/>
              </a:defRPr>
            </a:lvl3pPr>
            <a:lvl4pPr marL="0" algn="l" defTabSz="932154" rtl="0" eaLnBrk="1" fontAlgn="base" latinLnBrk="0" hangingPunct="1">
              <a:lnSpc>
                <a:spcPts val="2400"/>
              </a:lnSpc>
              <a:spcBef>
                <a:spcPct val="0"/>
              </a:spcBef>
              <a:spcAft>
                <a:spcPct val="0"/>
              </a:spcAft>
              <a:defRPr lang="en-US" sz="1000" kern="1200" dirty="0" smtClean="0">
                <a:solidFill>
                  <a:schemeClr val="tx1"/>
                </a:solidFill>
                <a:latin typeface="+mj-lt"/>
                <a:ea typeface="Segoe UI" pitchFamily="34" charset="0"/>
                <a:cs typeface="Segoe UI" pitchFamily="34" charset="0"/>
              </a:defRPr>
            </a:lvl4pPr>
            <a:lvl5pPr marL="0" algn="l" defTabSz="932154" rtl="0" eaLnBrk="1" fontAlgn="base" latinLnBrk="0" hangingPunct="1">
              <a:lnSpc>
                <a:spcPts val="2400"/>
              </a:lnSpc>
              <a:spcBef>
                <a:spcPct val="0"/>
              </a:spcBef>
              <a:spcAft>
                <a:spcPct val="0"/>
              </a:spcAft>
              <a:defRPr lang="en-US" sz="1000" kern="1200" dirty="0">
                <a:solidFill>
                  <a:schemeClr val="tx1"/>
                </a:solidFill>
                <a:latin typeface="+mj-lt"/>
                <a:ea typeface="Segoe UI" pitchFamily="34" charset="0"/>
                <a:cs typeface="Segoe UI" pitchFamily="34" charset="0"/>
              </a:defRPr>
            </a:lvl5pPr>
          </a:lstStyle>
          <a:p>
            <a:pPr lvl="0"/>
            <a:r>
              <a:rPr lang="en-US" dirty="0"/>
              <a:t>1.</a:t>
            </a:r>
          </a:p>
        </p:txBody>
      </p:sp>
      <p:sp>
        <p:nvSpPr>
          <p:cNvPr id="37" name="Text Placeholder 3">
            <a:extLst>
              <a:ext uri="{FF2B5EF4-FFF2-40B4-BE49-F238E27FC236}">
                <a16:creationId xmlns:a16="http://schemas.microsoft.com/office/drawing/2014/main" id="{95171A5B-905D-4832-B11A-13594619F33F}"/>
              </a:ext>
            </a:extLst>
          </p:cNvPr>
          <p:cNvSpPr>
            <a:spLocks noGrp="1"/>
          </p:cNvSpPr>
          <p:nvPr>
            <p:ph type="body" sz="quarter" idx="32" hasCustomPrompt="1"/>
          </p:nvPr>
        </p:nvSpPr>
        <p:spPr>
          <a:xfrm>
            <a:off x="2426979" y="2065347"/>
            <a:ext cx="261904" cy="307777"/>
          </a:xfrm>
        </p:spPr>
        <p:txBody>
          <a:bodyPr tIns="0" bIns="0"/>
          <a:lstStyle>
            <a:lvl1pPr marL="0" algn="l" defTabSz="932154" rtl="0" eaLnBrk="1" fontAlgn="base" latinLnBrk="0" hangingPunct="1">
              <a:lnSpc>
                <a:spcPts val="2400"/>
              </a:lnSpc>
              <a:spcBef>
                <a:spcPct val="0"/>
              </a:spcBef>
              <a:spcAft>
                <a:spcPct val="0"/>
              </a:spcAft>
              <a:defRPr lang="en-US" sz="1000" kern="1200" dirty="0" smtClean="0">
                <a:solidFill>
                  <a:schemeClr val="tx1"/>
                </a:solidFill>
                <a:latin typeface="+mj-lt"/>
                <a:ea typeface="Segoe UI" pitchFamily="34" charset="0"/>
                <a:cs typeface="Segoe UI" pitchFamily="34" charset="0"/>
              </a:defRPr>
            </a:lvl1pPr>
            <a:lvl2pPr marL="0" algn="l" defTabSz="932154" rtl="0" eaLnBrk="1" fontAlgn="base" latinLnBrk="0" hangingPunct="1">
              <a:lnSpc>
                <a:spcPts val="2400"/>
              </a:lnSpc>
              <a:spcBef>
                <a:spcPct val="0"/>
              </a:spcBef>
              <a:spcAft>
                <a:spcPct val="0"/>
              </a:spcAft>
              <a:defRPr lang="en-US" sz="1000" kern="1200" dirty="0" smtClean="0">
                <a:solidFill>
                  <a:schemeClr val="tx1"/>
                </a:solidFill>
                <a:latin typeface="+mj-lt"/>
                <a:ea typeface="Segoe UI" pitchFamily="34" charset="0"/>
                <a:cs typeface="Segoe UI" pitchFamily="34" charset="0"/>
              </a:defRPr>
            </a:lvl2pPr>
            <a:lvl3pPr marL="0" algn="l" defTabSz="932154" rtl="0" eaLnBrk="1" fontAlgn="base" latinLnBrk="0" hangingPunct="1">
              <a:lnSpc>
                <a:spcPts val="2400"/>
              </a:lnSpc>
              <a:spcBef>
                <a:spcPct val="0"/>
              </a:spcBef>
              <a:spcAft>
                <a:spcPct val="0"/>
              </a:spcAft>
              <a:defRPr lang="en-US" sz="1000" kern="1200" dirty="0" smtClean="0">
                <a:solidFill>
                  <a:schemeClr val="tx1"/>
                </a:solidFill>
                <a:latin typeface="+mj-lt"/>
                <a:ea typeface="Segoe UI" pitchFamily="34" charset="0"/>
                <a:cs typeface="Segoe UI" pitchFamily="34" charset="0"/>
              </a:defRPr>
            </a:lvl3pPr>
            <a:lvl4pPr marL="0" algn="l" defTabSz="932154" rtl="0" eaLnBrk="1" fontAlgn="base" latinLnBrk="0" hangingPunct="1">
              <a:lnSpc>
                <a:spcPts val="2400"/>
              </a:lnSpc>
              <a:spcBef>
                <a:spcPct val="0"/>
              </a:spcBef>
              <a:spcAft>
                <a:spcPct val="0"/>
              </a:spcAft>
              <a:defRPr lang="en-US" sz="1000" kern="1200" dirty="0" smtClean="0">
                <a:solidFill>
                  <a:schemeClr val="tx1"/>
                </a:solidFill>
                <a:latin typeface="+mj-lt"/>
                <a:ea typeface="Segoe UI" pitchFamily="34" charset="0"/>
                <a:cs typeface="Segoe UI" pitchFamily="34" charset="0"/>
              </a:defRPr>
            </a:lvl4pPr>
            <a:lvl5pPr marL="0" algn="l" defTabSz="932154" rtl="0" eaLnBrk="1" fontAlgn="base" latinLnBrk="0" hangingPunct="1">
              <a:lnSpc>
                <a:spcPts val="2400"/>
              </a:lnSpc>
              <a:spcBef>
                <a:spcPct val="0"/>
              </a:spcBef>
              <a:spcAft>
                <a:spcPct val="0"/>
              </a:spcAft>
              <a:defRPr lang="en-US" sz="1000" kern="1200" dirty="0">
                <a:solidFill>
                  <a:schemeClr val="tx1"/>
                </a:solidFill>
                <a:latin typeface="+mj-lt"/>
                <a:ea typeface="Segoe UI" pitchFamily="34" charset="0"/>
                <a:cs typeface="Segoe UI" pitchFamily="34" charset="0"/>
              </a:defRPr>
            </a:lvl5pPr>
          </a:lstStyle>
          <a:p>
            <a:pPr lvl="0"/>
            <a:r>
              <a:rPr lang="en-US" dirty="0"/>
              <a:t>2.</a:t>
            </a:r>
          </a:p>
        </p:txBody>
      </p:sp>
      <p:sp>
        <p:nvSpPr>
          <p:cNvPr id="38" name="Text Placeholder 3">
            <a:extLst>
              <a:ext uri="{FF2B5EF4-FFF2-40B4-BE49-F238E27FC236}">
                <a16:creationId xmlns:a16="http://schemas.microsoft.com/office/drawing/2014/main" id="{DDBE933A-166C-4934-8425-2A89AAA211E9}"/>
              </a:ext>
            </a:extLst>
          </p:cNvPr>
          <p:cNvSpPr>
            <a:spLocks noGrp="1"/>
          </p:cNvSpPr>
          <p:nvPr>
            <p:ph type="body" sz="quarter" idx="33" hasCustomPrompt="1"/>
          </p:nvPr>
        </p:nvSpPr>
        <p:spPr>
          <a:xfrm>
            <a:off x="4388880" y="2065347"/>
            <a:ext cx="261904" cy="307777"/>
          </a:xfrm>
        </p:spPr>
        <p:txBody>
          <a:bodyPr tIns="0" bIns="0"/>
          <a:lstStyle>
            <a:lvl1pPr marL="0" algn="l" defTabSz="932154" rtl="0" eaLnBrk="1" fontAlgn="base" latinLnBrk="0" hangingPunct="1">
              <a:lnSpc>
                <a:spcPts val="2400"/>
              </a:lnSpc>
              <a:spcBef>
                <a:spcPct val="0"/>
              </a:spcBef>
              <a:spcAft>
                <a:spcPct val="0"/>
              </a:spcAft>
              <a:defRPr lang="en-US" sz="1000" kern="1200" dirty="0" smtClean="0">
                <a:solidFill>
                  <a:schemeClr val="tx1"/>
                </a:solidFill>
                <a:latin typeface="+mj-lt"/>
                <a:ea typeface="Segoe UI" pitchFamily="34" charset="0"/>
                <a:cs typeface="Segoe UI" pitchFamily="34" charset="0"/>
              </a:defRPr>
            </a:lvl1pPr>
            <a:lvl2pPr marL="0" algn="l" defTabSz="932154" rtl="0" eaLnBrk="1" fontAlgn="base" latinLnBrk="0" hangingPunct="1">
              <a:lnSpc>
                <a:spcPts val="2400"/>
              </a:lnSpc>
              <a:spcBef>
                <a:spcPct val="0"/>
              </a:spcBef>
              <a:spcAft>
                <a:spcPct val="0"/>
              </a:spcAft>
              <a:defRPr lang="en-US" sz="1000" kern="1200" dirty="0" smtClean="0">
                <a:solidFill>
                  <a:schemeClr val="tx1"/>
                </a:solidFill>
                <a:latin typeface="+mj-lt"/>
                <a:ea typeface="Segoe UI" pitchFamily="34" charset="0"/>
                <a:cs typeface="Segoe UI" pitchFamily="34" charset="0"/>
              </a:defRPr>
            </a:lvl2pPr>
            <a:lvl3pPr marL="0" algn="l" defTabSz="932154" rtl="0" eaLnBrk="1" fontAlgn="base" latinLnBrk="0" hangingPunct="1">
              <a:lnSpc>
                <a:spcPts val="2400"/>
              </a:lnSpc>
              <a:spcBef>
                <a:spcPct val="0"/>
              </a:spcBef>
              <a:spcAft>
                <a:spcPct val="0"/>
              </a:spcAft>
              <a:defRPr lang="en-US" sz="1000" kern="1200" dirty="0" smtClean="0">
                <a:solidFill>
                  <a:schemeClr val="tx1"/>
                </a:solidFill>
                <a:latin typeface="+mj-lt"/>
                <a:ea typeface="Segoe UI" pitchFamily="34" charset="0"/>
                <a:cs typeface="Segoe UI" pitchFamily="34" charset="0"/>
              </a:defRPr>
            </a:lvl3pPr>
            <a:lvl4pPr marL="0" algn="l" defTabSz="932154" rtl="0" eaLnBrk="1" fontAlgn="base" latinLnBrk="0" hangingPunct="1">
              <a:lnSpc>
                <a:spcPts val="2400"/>
              </a:lnSpc>
              <a:spcBef>
                <a:spcPct val="0"/>
              </a:spcBef>
              <a:spcAft>
                <a:spcPct val="0"/>
              </a:spcAft>
              <a:defRPr lang="en-US" sz="1000" kern="1200" dirty="0" smtClean="0">
                <a:solidFill>
                  <a:schemeClr val="tx1"/>
                </a:solidFill>
                <a:latin typeface="+mj-lt"/>
                <a:ea typeface="Segoe UI" pitchFamily="34" charset="0"/>
                <a:cs typeface="Segoe UI" pitchFamily="34" charset="0"/>
              </a:defRPr>
            </a:lvl4pPr>
            <a:lvl5pPr marL="0" algn="l" defTabSz="932154" rtl="0" eaLnBrk="1" fontAlgn="base" latinLnBrk="0" hangingPunct="1">
              <a:lnSpc>
                <a:spcPts val="2400"/>
              </a:lnSpc>
              <a:spcBef>
                <a:spcPct val="0"/>
              </a:spcBef>
              <a:spcAft>
                <a:spcPct val="0"/>
              </a:spcAft>
              <a:defRPr lang="en-US" sz="1000" kern="1200" dirty="0">
                <a:solidFill>
                  <a:schemeClr val="tx1"/>
                </a:solidFill>
                <a:latin typeface="+mj-lt"/>
                <a:ea typeface="Segoe UI" pitchFamily="34" charset="0"/>
                <a:cs typeface="Segoe UI" pitchFamily="34" charset="0"/>
              </a:defRPr>
            </a:lvl5pPr>
          </a:lstStyle>
          <a:p>
            <a:pPr lvl="0"/>
            <a:r>
              <a:rPr lang="en-US" dirty="0"/>
              <a:t>3.</a:t>
            </a:r>
          </a:p>
        </p:txBody>
      </p:sp>
      <p:sp>
        <p:nvSpPr>
          <p:cNvPr id="39" name="Text Placeholder 3">
            <a:extLst>
              <a:ext uri="{FF2B5EF4-FFF2-40B4-BE49-F238E27FC236}">
                <a16:creationId xmlns:a16="http://schemas.microsoft.com/office/drawing/2014/main" id="{171069D2-CF68-4D89-9134-20A61AFA10DD}"/>
              </a:ext>
            </a:extLst>
          </p:cNvPr>
          <p:cNvSpPr>
            <a:spLocks noGrp="1"/>
          </p:cNvSpPr>
          <p:nvPr>
            <p:ph type="body" sz="quarter" idx="34" hasCustomPrompt="1"/>
          </p:nvPr>
        </p:nvSpPr>
        <p:spPr>
          <a:xfrm>
            <a:off x="6353953" y="2065347"/>
            <a:ext cx="261904" cy="307777"/>
          </a:xfrm>
        </p:spPr>
        <p:txBody>
          <a:bodyPr tIns="0" bIns="0"/>
          <a:lstStyle>
            <a:lvl1pPr marL="0" algn="l" defTabSz="932154" rtl="0" eaLnBrk="1" fontAlgn="base" latinLnBrk="0" hangingPunct="1">
              <a:lnSpc>
                <a:spcPts val="2400"/>
              </a:lnSpc>
              <a:spcBef>
                <a:spcPct val="0"/>
              </a:spcBef>
              <a:spcAft>
                <a:spcPct val="0"/>
              </a:spcAft>
              <a:defRPr lang="en-US" sz="1000" kern="1200" dirty="0" smtClean="0">
                <a:solidFill>
                  <a:schemeClr val="tx1"/>
                </a:solidFill>
                <a:latin typeface="+mj-lt"/>
                <a:ea typeface="Segoe UI" pitchFamily="34" charset="0"/>
                <a:cs typeface="Segoe UI" pitchFamily="34" charset="0"/>
              </a:defRPr>
            </a:lvl1pPr>
            <a:lvl2pPr marL="0" algn="l" defTabSz="932154" rtl="0" eaLnBrk="1" fontAlgn="base" latinLnBrk="0" hangingPunct="1">
              <a:lnSpc>
                <a:spcPts val="2400"/>
              </a:lnSpc>
              <a:spcBef>
                <a:spcPct val="0"/>
              </a:spcBef>
              <a:spcAft>
                <a:spcPct val="0"/>
              </a:spcAft>
              <a:defRPr lang="en-US" sz="1000" kern="1200" dirty="0" smtClean="0">
                <a:solidFill>
                  <a:schemeClr val="tx1"/>
                </a:solidFill>
                <a:latin typeface="+mj-lt"/>
                <a:ea typeface="Segoe UI" pitchFamily="34" charset="0"/>
                <a:cs typeface="Segoe UI" pitchFamily="34" charset="0"/>
              </a:defRPr>
            </a:lvl2pPr>
            <a:lvl3pPr marL="0" algn="l" defTabSz="932154" rtl="0" eaLnBrk="1" fontAlgn="base" latinLnBrk="0" hangingPunct="1">
              <a:lnSpc>
                <a:spcPts val="2400"/>
              </a:lnSpc>
              <a:spcBef>
                <a:spcPct val="0"/>
              </a:spcBef>
              <a:spcAft>
                <a:spcPct val="0"/>
              </a:spcAft>
              <a:defRPr lang="en-US" sz="1000" kern="1200" dirty="0" smtClean="0">
                <a:solidFill>
                  <a:schemeClr val="tx1"/>
                </a:solidFill>
                <a:latin typeface="+mj-lt"/>
                <a:ea typeface="Segoe UI" pitchFamily="34" charset="0"/>
                <a:cs typeface="Segoe UI" pitchFamily="34" charset="0"/>
              </a:defRPr>
            </a:lvl3pPr>
            <a:lvl4pPr marL="0" algn="l" defTabSz="932154" rtl="0" eaLnBrk="1" fontAlgn="base" latinLnBrk="0" hangingPunct="1">
              <a:lnSpc>
                <a:spcPts val="2400"/>
              </a:lnSpc>
              <a:spcBef>
                <a:spcPct val="0"/>
              </a:spcBef>
              <a:spcAft>
                <a:spcPct val="0"/>
              </a:spcAft>
              <a:defRPr lang="en-US" sz="1000" kern="1200" dirty="0" smtClean="0">
                <a:solidFill>
                  <a:schemeClr val="tx1"/>
                </a:solidFill>
                <a:latin typeface="+mj-lt"/>
                <a:ea typeface="Segoe UI" pitchFamily="34" charset="0"/>
                <a:cs typeface="Segoe UI" pitchFamily="34" charset="0"/>
              </a:defRPr>
            </a:lvl4pPr>
            <a:lvl5pPr marL="0" algn="l" defTabSz="932154" rtl="0" eaLnBrk="1" fontAlgn="base" latinLnBrk="0" hangingPunct="1">
              <a:lnSpc>
                <a:spcPts val="2400"/>
              </a:lnSpc>
              <a:spcBef>
                <a:spcPct val="0"/>
              </a:spcBef>
              <a:spcAft>
                <a:spcPct val="0"/>
              </a:spcAft>
              <a:defRPr lang="en-US" sz="1000" kern="1200" dirty="0">
                <a:solidFill>
                  <a:schemeClr val="tx1"/>
                </a:solidFill>
                <a:latin typeface="+mj-lt"/>
                <a:ea typeface="Segoe UI" pitchFamily="34" charset="0"/>
                <a:cs typeface="Segoe UI" pitchFamily="34" charset="0"/>
              </a:defRPr>
            </a:lvl5pPr>
          </a:lstStyle>
          <a:p>
            <a:pPr lvl="0"/>
            <a:r>
              <a:rPr lang="en-US" dirty="0"/>
              <a:t>4.</a:t>
            </a:r>
          </a:p>
        </p:txBody>
      </p:sp>
      <p:sp>
        <p:nvSpPr>
          <p:cNvPr id="40" name="Text Placeholder 3">
            <a:extLst>
              <a:ext uri="{FF2B5EF4-FFF2-40B4-BE49-F238E27FC236}">
                <a16:creationId xmlns:a16="http://schemas.microsoft.com/office/drawing/2014/main" id="{77858A5B-7408-41FF-9369-C0F9B773A308}"/>
              </a:ext>
            </a:extLst>
          </p:cNvPr>
          <p:cNvSpPr>
            <a:spLocks noGrp="1"/>
          </p:cNvSpPr>
          <p:nvPr>
            <p:ph type="body" sz="quarter" idx="35" hasCustomPrompt="1"/>
          </p:nvPr>
        </p:nvSpPr>
        <p:spPr>
          <a:xfrm>
            <a:off x="8301566" y="2065347"/>
            <a:ext cx="261904" cy="307777"/>
          </a:xfrm>
        </p:spPr>
        <p:txBody>
          <a:bodyPr tIns="0" bIns="0"/>
          <a:lstStyle>
            <a:lvl1pPr marL="0" algn="l" defTabSz="932154" rtl="0" eaLnBrk="1" fontAlgn="base" latinLnBrk="0" hangingPunct="1">
              <a:lnSpc>
                <a:spcPts val="2400"/>
              </a:lnSpc>
              <a:spcBef>
                <a:spcPct val="0"/>
              </a:spcBef>
              <a:spcAft>
                <a:spcPct val="0"/>
              </a:spcAft>
              <a:defRPr lang="en-US" sz="1000" kern="1200" dirty="0" smtClean="0">
                <a:solidFill>
                  <a:schemeClr val="tx1"/>
                </a:solidFill>
                <a:latin typeface="+mj-lt"/>
                <a:ea typeface="Segoe UI" pitchFamily="34" charset="0"/>
                <a:cs typeface="Segoe UI" pitchFamily="34" charset="0"/>
              </a:defRPr>
            </a:lvl1pPr>
            <a:lvl2pPr marL="0" algn="l" defTabSz="932154" rtl="0" eaLnBrk="1" fontAlgn="base" latinLnBrk="0" hangingPunct="1">
              <a:lnSpc>
                <a:spcPts val="2400"/>
              </a:lnSpc>
              <a:spcBef>
                <a:spcPct val="0"/>
              </a:spcBef>
              <a:spcAft>
                <a:spcPct val="0"/>
              </a:spcAft>
              <a:defRPr lang="en-US" sz="1000" kern="1200" dirty="0" smtClean="0">
                <a:solidFill>
                  <a:schemeClr val="tx1"/>
                </a:solidFill>
                <a:latin typeface="+mj-lt"/>
                <a:ea typeface="Segoe UI" pitchFamily="34" charset="0"/>
                <a:cs typeface="Segoe UI" pitchFamily="34" charset="0"/>
              </a:defRPr>
            </a:lvl2pPr>
            <a:lvl3pPr marL="0" algn="l" defTabSz="932154" rtl="0" eaLnBrk="1" fontAlgn="base" latinLnBrk="0" hangingPunct="1">
              <a:lnSpc>
                <a:spcPts val="2400"/>
              </a:lnSpc>
              <a:spcBef>
                <a:spcPct val="0"/>
              </a:spcBef>
              <a:spcAft>
                <a:spcPct val="0"/>
              </a:spcAft>
              <a:defRPr lang="en-US" sz="1000" kern="1200" dirty="0" smtClean="0">
                <a:solidFill>
                  <a:schemeClr val="tx1"/>
                </a:solidFill>
                <a:latin typeface="+mj-lt"/>
                <a:ea typeface="Segoe UI" pitchFamily="34" charset="0"/>
                <a:cs typeface="Segoe UI" pitchFamily="34" charset="0"/>
              </a:defRPr>
            </a:lvl3pPr>
            <a:lvl4pPr marL="0" algn="l" defTabSz="932154" rtl="0" eaLnBrk="1" fontAlgn="base" latinLnBrk="0" hangingPunct="1">
              <a:lnSpc>
                <a:spcPts val="2400"/>
              </a:lnSpc>
              <a:spcBef>
                <a:spcPct val="0"/>
              </a:spcBef>
              <a:spcAft>
                <a:spcPct val="0"/>
              </a:spcAft>
              <a:defRPr lang="en-US" sz="1000" kern="1200" dirty="0" smtClean="0">
                <a:solidFill>
                  <a:schemeClr val="tx1"/>
                </a:solidFill>
                <a:latin typeface="+mj-lt"/>
                <a:ea typeface="Segoe UI" pitchFamily="34" charset="0"/>
                <a:cs typeface="Segoe UI" pitchFamily="34" charset="0"/>
              </a:defRPr>
            </a:lvl4pPr>
            <a:lvl5pPr marL="0" algn="l" defTabSz="932154" rtl="0" eaLnBrk="1" fontAlgn="base" latinLnBrk="0" hangingPunct="1">
              <a:lnSpc>
                <a:spcPts val="2400"/>
              </a:lnSpc>
              <a:spcBef>
                <a:spcPct val="0"/>
              </a:spcBef>
              <a:spcAft>
                <a:spcPct val="0"/>
              </a:spcAft>
              <a:defRPr lang="en-US" sz="1000" kern="1200" dirty="0">
                <a:solidFill>
                  <a:schemeClr val="tx1"/>
                </a:solidFill>
                <a:latin typeface="+mj-lt"/>
                <a:ea typeface="Segoe UI" pitchFamily="34" charset="0"/>
                <a:cs typeface="Segoe UI" pitchFamily="34" charset="0"/>
              </a:defRPr>
            </a:lvl5pPr>
          </a:lstStyle>
          <a:p>
            <a:pPr lvl="0"/>
            <a:r>
              <a:rPr lang="en-US" dirty="0"/>
              <a:t>5.</a:t>
            </a:r>
          </a:p>
        </p:txBody>
      </p:sp>
      <p:sp>
        <p:nvSpPr>
          <p:cNvPr id="41" name="Text Placeholder 3">
            <a:extLst>
              <a:ext uri="{FF2B5EF4-FFF2-40B4-BE49-F238E27FC236}">
                <a16:creationId xmlns:a16="http://schemas.microsoft.com/office/drawing/2014/main" id="{AF637A76-D1E1-49A2-AF33-3521BBC721C4}"/>
              </a:ext>
            </a:extLst>
          </p:cNvPr>
          <p:cNvSpPr>
            <a:spLocks noGrp="1"/>
          </p:cNvSpPr>
          <p:nvPr>
            <p:ph type="body" sz="quarter" idx="36" hasCustomPrompt="1"/>
          </p:nvPr>
        </p:nvSpPr>
        <p:spPr>
          <a:xfrm>
            <a:off x="10268227" y="2065347"/>
            <a:ext cx="261904" cy="307777"/>
          </a:xfrm>
        </p:spPr>
        <p:txBody>
          <a:bodyPr tIns="0" bIns="0"/>
          <a:lstStyle>
            <a:lvl1pPr marL="0" algn="l" defTabSz="932154" rtl="0" eaLnBrk="1" fontAlgn="base" latinLnBrk="0" hangingPunct="1">
              <a:lnSpc>
                <a:spcPts val="2400"/>
              </a:lnSpc>
              <a:spcBef>
                <a:spcPct val="0"/>
              </a:spcBef>
              <a:spcAft>
                <a:spcPct val="0"/>
              </a:spcAft>
              <a:defRPr lang="en-US" sz="1000" kern="1200" dirty="0" smtClean="0">
                <a:solidFill>
                  <a:schemeClr val="tx1"/>
                </a:solidFill>
                <a:latin typeface="+mj-lt"/>
                <a:ea typeface="Segoe UI" pitchFamily="34" charset="0"/>
                <a:cs typeface="Segoe UI" pitchFamily="34" charset="0"/>
              </a:defRPr>
            </a:lvl1pPr>
            <a:lvl2pPr marL="0" algn="l" defTabSz="932154" rtl="0" eaLnBrk="1" fontAlgn="base" latinLnBrk="0" hangingPunct="1">
              <a:lnSpc>
                <a:spcPts val="2400"/>
              </a:lnSpc>
              <a:spcBef>
                <a:spcPct val="0"/>
              </a:spcBef>
              <a:spcAft>
                <a:spcPct val="0"/>
              </a:spcAft>
              <a:defRPr lang="en-US" sz="1000" kern="1200" dirty="0" smtClean="0">
                <a:solidFill>
                  <a:schemeClr val="tx1"/>
                </a:solidFill>
                <a:latin typeface="+mj-lt"/>
                <a:ea typeface="Segoe UI" pitchFamily="34" charset="0"/>
                <a:cs typeface="Segoe UI" pitchFamily="34" charset="0"/>
              </a:defRPr>
            </a:lvl2pPr>
            <a:lvl3pPr marL="0" algn="l" defTabSz="932154" rtl="0" eaLnBrk="1" fontAlgn="base" latinLnBrk="0" hangingPunct="1">
              <a:lnSpc>
                <a:spcPts val="2400"/>
              </a:lnSpc>
              <a:spcBef>
                <a:spcPct val="0"/>
              </a:spcBef>
              <a:spcAft>
                <a:spcPct val="0"/>
              </a:spcAft>
              <a:defRPr lang="en-US" sz="1000" kern="1200" dirty="0" smtClean="0">
                <a:solidFill>
                  <a:schemeClr val="tx1"/>
                </a:solidFill>
                <a:latin typeface="+mj-lt"/>
                <a:ea typeface="Segoe UI" pitchFamily="34" charset="0"/>
                <a:cs typeface="Segoe UI" pitchFamily="34" charset="0"/>
              </a:defRPr>
            </a:lvl3pPr>
            <a:lvl4pPr marL="0" algn="l" defTabSz="932154" rtl="0" eaLnBrk="1" fontAlgn="base" latinLnBrk="0" hangingPunct="1">
              <a:lnSpc>
                <a:spcPts val="2400"/>
              </a:lnSpc>
              <a:spcBef>
                <a:spcPct val="0"/>
              </a:spcBef>
              <a:spcAft>
                <a:spcPct val="0"/>
              </a:spcAft>
              <a:defRPr lang="en-US" sz="1000" kern="1200" dirty="0" smtClean="0">
                <a:solidFill>
                  <a:schemeClr val="tx1"/>
                </a:solidFill>
                <a:latin typeface="+mj-lt"/>
                <a:ea typeface="Segoe UI" pitchFamily="34" charset="0"/>
                <a:cs typeface="Segoe UI" pitchFamily="34" charset="0"/>
              </a:defRPr>
            </a:lvl4pPr>
            <a:lvl5pPr marL="0" algn="l" defTabSz="932154" rtl="0" eaLnBrk="1" fontAlgn="base" latinLnBrk="0" hangingPunct="1">
              <a:lnSpc>
                <a:spcPts val="2400"/>
              </a:lnSpc>
              <a:spcBef>
                <a:spcPct val="0"/>
              </a:spcBef>
              <a:spcAft>
                <a:spcPct val="0"/>
              </a:spcAft>
              <a:defRPr lang="en-US" sz="1000" kern="1200" dirty="0">
                <a:solidFill>
                  <a:schemeClr val="tx1"/>
                </a:solidFill>
                <a:latin typeface="+mj-lt"/>
                <a:ea typeface="Segoe UI" pitchFamily="34" charset="0"/>
                <a:cs typeface="Segoe UI" pitchFamily="34" charset="0"/>
              </a:defRPr>
            </a:lvl5pPr>
          </a:lstStyle>
          <a:p>
            <a:pPr lvl="0"/>
            <a:r>
              <a:rPr lang="en-US" dirty="0"/>
              <a:t>6.</a:t>
            </a:r>
          </a:p>
        </p:txBody>
      </p:sp>
      <p:sp>
        <p:nvSpPr>
          <p:cNvPr id="42" name="Footer Placeholder 14">
            <a:extLst>
              <a:ext uri="{FF2B5EF4-FFF2-40B4-BE49-F238E27FC236}">
                <a16:creationId xmlns:a16="http://schemas.microsoft.com/office/drawing/2014/main" id="{616DC816-DD19-4FC8-9708-971C4080E2A1}"/>
              </a:ext>
            </a:extLst>
          </p:cNvPr>
          <p:cNvSpPr>
            <a:spLocks noGrp="1"/>
          </p:cNvSpPr>
          <p:nvPr>
            <p:ph type="ftr" sz="quarter" idx="3"/>
          </p:nvPr>
        </p:nvSpPr>
        <p:spPr>
          <a:xfrm>
            <a:off x="369052" y="6578610"/>
            <a:ext cx="11817541" cy="120651"/>
          </a:xfrm>
          <a:prstGeom prst="rect">
            <a:avLst/>
          </a:prstGeom>
        </p:spPr>
        <p:txBody>
          <a:bodyPr vert="horz" lIns="91440" tIns="45720" rIns="91440" bIns="45720" numCol="2" rtlCol="0" anchor="ctr"/>
          <a:lstStyle>
            <a:lvl1pPr algn="l">
              <a:defRPr sz="700">
                <a:solidFill>
                  <a:schemeClr val="tx1">
                    <a:tint val="75000"/>
                  </a:schemeClr>
                </a:solidFill>
              </a:defRPr>
            </a:lvl1pPr>
          </a:lstStyle>
          <a:p>
            <a:pPr defTabSz="932423">
              <a:defRPr/>
            </a:pPr>
            <a:r>
              <a:rPr lang="en-US" smtClean="0">
                <a:solidFill>
                  <a:srgbClr val="FFFFFF">
                    <a:lumMod val="65000"/>
                  </a:srgbClr>
                </a:solidFill>
              </a:rPr>
              <a:t>© Microsoft Corporation                                                                                  								                      Dynamics 365 </a:t>
            </a:r>
            <a:endParaRPr lang="en-US" dirty="0">
              <a:solidFill>
                <a:srgbClr val="FFFFFF">
                  <a:lumMod val="65000"/>
                </a:srgbClr>
              </a:solidFill>
            </a:endParaRPr>
          </a:p>
        </p:txBody>
      </p:sp>
    </p:spTree>
    <p:extLst>
      <p:ext uri="{BB962C8B-B14F-4D97-AF65-F5344CB8AC3E}">
        <p14:creationId xmlns:p14="http://schemas.microsoft.com/office/powerpoint/2010/main" val="4129380399"/>
      </p:ext>
    </p:extLst>
  </p:cSld>
  <p:clrMapOvr>
    <a:masterClrMapping/>
  </p:clrMapOvr>
  <p:transition>
    <p:fade/>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03" y="2125666"/>
            <a:ext cx="11885683" cy="1181606"/>
          </a:xfrm>
          <a:noFill/>
        </p:spPr>
        <p:txBody>
          <a:bodyPr tIns="91440" bIns="91440" anchor="t" anchorCtr="0">
            <a:spAutoFit/>
          </a:bodyPr>
          <a:lstStyle>
            <a:lvl1pPr>
              <a:defRPr sz="7198" spc="-100" baseline="0">
                <a:gradFill>
                  <a:gsLst>
                    <a:gs pos="100000">
                      <a:schemeClr val="tx1"/>
                    </a:gs>
                    <a:gs pos="0">
                      <a:schemeClr val="tx1"/>
                    </a:gs>
                  </a:gsLst>
                  <a:lin ang="5400000" scaled="0"/>
                </a:gradFill>
              </a:defRPr>
            </a:lvl1pPr>
          </a:lstStyle>
          <a:p>
            <a:r>
              <a:rPr lang="en-US"/>
              <a:t>Section title</a:t>
            </a:r>
          </a:p>
        </p:txBody>
      </p:sp>
    </p:spTree>
    <p:extLst>
      <p:ext uri="{BB962C8B-B14F-4D97-AF65-F5344CB8AC3E}">
        <p14:creationId xmlns:p14="http://schemas.microsoft.com/office/powerpoint/2010/main" val="238011270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p:cSld name="1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09" y="292103"/>
            <a:ext cx="11903143" cy="965974"/>
          </a:xfrm>
        </p:spPr>
        <p:txBody>
          <a:bodyPr tIns="146304" bIns="146304"/>
          <a:lstStyle>
            <a:lvl1pPr algn="l" defTabSz="913704" rtl="0" eaLnBrk="1" latinLnBrk="0" hangingPunct="1">
              <a:lnSpc>
                <a:spcPct val="90000"/>
              </a:lnSpc>
              <a:spcBef>
                <a:spcPct val="0"/>
              </a:spcBef>
              <a:buNone/>
              <a:defRPr lang="en-US" sz="4797" b="0" i="0" kern="1200" cap="none" spc="-100" baseline="0" dirty="0">
                <a:ln w="3175">
                  <a:noFill/>
                </a:ln>
                <a:gradFill>
                  <a:gsLst>
                    <a:gs pos="15029">
                      <a:schemeClr val="tx1"/>
                    </a:gs>
                    <a:gs pos="21538">
                      <a:schemeClr val="tx1"/>
                    </a:gs>
                  </a:gsLst>
                  <a:lin ang="5400000" scaled="0"/>
                </a:gradFill>
                <a:effectLst/>
                <a:latin typeface="+mj-lt"/>
                <a:ea typeface="Segoe UI Semibold" panose="020B0702040204020203" pitchFamily="34" charset="0"/>
                <a:cs typeface="Segoe UI Semibold" panose="020B0702040204020203" pitchFamily="34" charset="0"/>
              </a:defRPr>
            </a:lvl1pPr>
          </a:lstStyle>
          <a:p>
            <a:r>
              <a:rPr lang="en-US" dirty="0"/>
              <a:t>Title of the page</a:t>
            </a:r>
          </a:p>
        </p:txBody>
      </p:sp>
    </p:spTree>
    <p:extLst>
      <p:ext uri="{BB962C8B-B14F-4D97-AF65-F5344CB8AC3E}">
        <p14:creationId xmlns:p14="http://schemas.microsoft.com/office/powerpoint/2010/main" val="944724618"/>
      </p:ext>
    </p:extLst>
  </p:cSld>
  <p:clrMapOvr>
    <a:masterClrMapping/>
  </p:clrMapOvr>
  <p:transition>
    <p:fade/>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p:cSld name="Closing logo slide">
    <p:bg>
      <p:bgPr>
        <a:solidFill>
          <a:schemeClr val="accent1"/>
        </a:solidFill>
        <a:effectLst/>
      </p:bgPr>
    </p:bg>
    <p:spTree>
      <p:nvGrpSpPr>
        <p:cNvPr id="1" name=""/>
        <p:cNvGrpSpPr/>
        <p:nvPr/>
      </p:nvGrpSpPr>
      <p:grpSpPr>
        <a:xfrm>
          <a:off x="0" y="0"/>
          <a:ext cx="0" cy="0"/>
          <a:chOff x="0" y="0"/>
          <a:chExt cx="0" cy="0"/>
        </a:xfrm>
      </p:grpSpPr>
      <p:sp>
        <p:nvSpPr>
          <p:cNvPr id="2" name="Text Box 3"/>
          <p:cNvSpPr txBox="1">
            <a:spLocks noChangeArrowheads="1"/>
          </p:cNvSpPr>
          <p:nvPr/>
        </p:nvSpPr>
        <p:spPr bwMode="blackWhite">
          <a:xfrm>
            <a:off x="274609" y="6220613"/>
            <a:ext cx="4571417" cy="477009"/>
          </a:xfrm>
          <a:prstGeom prst="rect">
            <a:avLst/>
          </a:prstGeom>
          <a:noFill/>
          <a:ln w="12700">
            <a:noFill/>
            <a:miter lim="800000"/>
            <a:headEnd type="none" w="sm" len="sm"/>
            <a:tailEnd type="none" w="sm" len="sm"/>
          </a:ln>
          <a:effectLst/>
        </p:spPr>
        <p:txBody>
          <a:bodyPr vert="horz" wrap="square" lIns="182858" tIns="182858" rIns="182858" bIns="182858" numCol="1" anchor="t" anchorCtr="0" compatLnSpc="1">
            <a:prstTxWarp prst="textNoShape">
              <a:avLst/>
            </a:prstTxWarp>
            <a:spAutoFit/>
          </a:bodyPr>
          <a:lstStyle/>
          <a:p>
            <a:pPr defTabSz="932151" eaLnBrk="0" hangingPunct="0"/>
            <a:r>
              <a:rPr lang="en-US" sz="700">
                <a:gradFill>
                  <a:gsLst>
                    <a:gs pos="0">
                      <a:schemeClr val="tx1"/>
                    </a:gs>
                    <a:gs pos="100000">
                      <a:schemeClr val="tx1"/>
                    </a:gs>
                  </a:gsLst>
                  <a:lin ang="5400000" scaled="0"/>
                </a:gradFill>
                <a:cs typeface="Segoe UI" pitchFamily="34" charset="0"/>
              </a:rPr>
              <a:t>© Copyright Microsoft Corporation. All rights reserved. </a:t>
            </a:r>
          </a:p>
        </p:txBody>
      </p:sp>
      <p:pic>
        <p:nvPicPr>
          <p:cNvPr id="8" name="MS logo white - EMF"/>
          <p:cNvPicPr>
            <a:picLocks noChangeAspect="1"/>
          </p:cNvPicPr>
          <p:nvPr/>
        </p:nvPicPr>
        <p:blipFill>
          <a:blip r:embed="rId2"/>
          <a:stretch>
            <a:fillRect/>
          </a:stretch>
        </p:blipFill>
        <p:spPr bwMode="black">
          <a:xfrm>
            <a:off x="460630" y="479425"/>
            <a:ext cx="1451658" cy="310896"/>
          </a:xfrm>
          <a:prstGeom prst="rect">
            <a:avLst/>
          </a:prstGeom>
        </p:spPr>
      </p:pic>
      <p:sp>
        <p:nvSpPr>
          <p:cNvPr id="4" name="Text Box 3">
            <a:extLst>
              <a:ext uri="{FF2B5EF4-FFF2-40B4-BE49-F238E27FC236}">
                <a16:creationId xmlns:a16="http://schemas.microsoft.com/office/drawing/2014/main" id="{918C776B-CA64-43A2-BC4B-BDEA154DB676}"/>
              </a:ext>
            </a:extLst>
          </p:cNvPr>
          <p:cNvSpPr txBox="1">
            <a:spLocks noChangeArrowheads="1"/>
          </p:cNvSpPr>
          <p:nvPr userDrawn="1"/>
        </p:nvSpPr>
        <p:spPr bwMode="blackWhite">
          <a:xfrm>
            <a:off x="274609" y="6220613"/>
            <a:ext cx="4571417" cy="477009"/>
          </a:xfrm>
          <a:prstGeom prst="rect">
            <a:avLst/>
          </a:prstGeom>
          <a:noFill/>
          <a:ln w="12700">
            <a:noFill/>
            <a:miter lim="800000"/>
            <a:headEnd type="none" w="sm" len="sm"/>
            <a:tailEnd type="none" w="sm" len="sm"/>
          </a:ln>
          <a:effectLst/>
        </p:spPr>
        <p:txBody>
          <a:bodyPr vert="horz" wrap="square" lIns="182858" tIns="182858" rIns="182858" bIns="182858" numCol="1" anchor="t" anchorCtr="0" compatLnSpc="1">
            <a:prstTxWarp prst="textNoShape">
              <a:avLst/>
            </a:prstTxWarp>
            <a:spAutoFit/>
          </a:bodyPr>
          <a:lstStyle/>
          <a:p>
            <a:pPr defTabSz="932151" eaLnBrk="0" hangingPunct="0"/>
            <a:r>
              <a:rPr lang="en-US" sz="700">
                <a:gradFill>
                  <a:gsLst>
                    <a:gs pos="0">
                      <a:schemeClr val="tx1"/>
                    </a:gs>
                    <a:gs pos="100000">
                      <a:schemeClr val="tx1"/>
                    </a:gs>
                  </a:gsLst>
                  <a:lin ang="5400000" scaled="0"/>
                </a:gradFill>
                <a:cs typeface="Segoe UI" pitchFamily="34" charset="0"/>
              </a:rPr>
              <a:t>© Copyright Microsoft Corporation. All rights reserved. </a:t>
            </a:r>
          </a:p>
        </p:txBody>
      </p:sp>
      <p:pic>
        <p:nvPicPr>
          <p:cNvPr id="5" name="MS logo white - EMF">
            <a:extLst>
              <a:ext uri="{FF2B5EF4-FFF2-40B4-BE49-F238E27FC236}">
                <a16:creationId xmlns:a16="http://schemas.microsoft.com/office/drawing/2014/main" id="{D635A6E4-3C48-4568-94B4-3C9D4CC4AABF}"/>
              </a:ext>
            </a:extLst>
          </p:cNvPr>
          <p:cNvPicPr>
            <a:picLocks noChangeAspect="1"/>
          </p:cNvPicPr>
          <p:nvPr userDrawn="1"/>
        </p:nvPicPr>
        <p:blipFill>
          <a:blip r:embed="rId2"/>
          <a:stretch>
            <a:fillRect/>
          </a:stretch>
        </p:blipFill>
        <p:spPr bwMode="black">
          <a:xfrm>
            <a:off x="460630" y="479425"/>
            <a:ext cx="1451658" cy="310896"/>
          </a:xfrm>
          <a:prstGeom prst="rect">
            <a:avLst/>
          </a:prstGeom>
        </p:spPr>
      </p:pic>
    </p:spTree>
    <p:extLst>
      <p:ext uri="{BB962C8B-B14F-4D97-AF65-F5344CB8AC3E}">
        <p14:creationId xmlns:p14="http://schemas.microsoft.com/office/powerpoint/2010/main" val="80340282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p:cSld name="Title Slide 1">
    <p:bg>
      <p:bgPr>
        <a:solidFill>
          <a:schemeClr val="bg2"/>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64113C26-A8A0-4F58-A696-C6742A57B2AB}"/>
              </a:ext>
            </a:extLst>
          </p:cNvPr>
          <p:cNvSpPr>
            <a:spLocks noGrp="1"/>
          </p:cNvSpPr>
          <p:nvPr>
            <p:ph type="title" hasCustomPrompt="1"/>
          </p:nvPr>
        </p:nvSpPr>
        <p:spPr>
          <a:xfrm>
            <a:off x="414899" y="3090315"/>
            <a:ext cx="9822245" cy="1828800"/>
          </a:xfrm>
          <a:noFill/>
        </p:spPr>
        <p:txBody>
          <a:bodyPr lIns="0" tIns="0" rIns="0" bIns="182880" anchor="b" anchorCtr="0"/>
          <a:lstStyle>
            <a:lvl1pPr>
              <a:defRPr sz="4705" strike="noStrike" spc="-49" baseline="0">
                <a:solidFill>
                  <a:schemeClr val="tx2"/>
                </a:solidFill>
              </a:defRPr>
            </a:lvl1pPr>
          </a:lstStyle>
          <a:p>
            <a:r>
              <a:rPr lang="en-US" dirty="0"/>
              <a:t>Microsoft 365</a:t>
            </a:r>
            <a:br>
              <a:rPr lang="en-US" dirty="0"/>
            </a:br>
            <a:r>
              <a:rPr lang="en-US" dirty="0"/>
              <a:t>title or event name</a:t>
            </a:r>
          </a:p>
        </p:txBody>
      </p:sp>
      <p:pic>
        <p:nvPicPr>
          <p:cNvPr id="9" name="Picture 8">
            <a:extLst>
              <a:ext uri="{FF2B5EF4-FFF2-40B4-BE49-F238E27FC236}">
                <a16:creationId xmlns:a16="http://schemas.microsoft.com/office/drawing/2014/main" id="{B96E6BB0-6D6D-483B-96A8-7993672827DA}"/>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79714" y="262442"/>
            <a:ext cx="2311460" cy="580522"/>
          </a:xfrm>
          <a:prstGeom prst="rect">
            <a:avLst/>
          </a:prstGeom>
        </p:spPr>
      </p:pic>
      <p:sp>
        <p:nvSpPr>
          <p:cNvPr id="11" name="Text Placeholder 10">
            <a:extLst>
              <a:ext uri="{FF2B5EF4-FFF2-40B4-BE49-F238E27FC236}">
                <a16:creationId xmlns:a16="http://schemas.microsoft.com/office/drawing/2014/main" id="{A85F1894-96E2-48F0-A169-FCB4C6B3E9F6}"/>
              </a:ext>
            </a:extLst>
          </p:cNvPr>
          <p:cNvSpPr>
            <a:spLocks noGrp="1"/>
          </p:cNvSpPr>
          <p:nvPr>
            <p:ph type="body" sz="quarter" idx="15" hasCustomPrompt="1"/>
          </p:nvPr>
        </p:nvSpPr>
        <p:spPr>
          <a:xfrm>
            <a:off x="474103" y="4944169"/>
            <a:ext cx="9794126" cy="727892"/>
          </a:xfrm>
        </p:spPr>
        <p:txBody>
          <a:bodyPr/>
          <a:lstStyle>
            <a:lvl1pPr>
              <a:defRPr sz="1765"/>
            </a:lvl1pPr>
            <a:lvl2pPr>
              <a:defRPr sz="1765"/>
            </a:lvl2pPr>
            <a:lvl3pPr>
              <a:defRPr sz="1372"/>
            </a:lvl3pPr>
            <a:lvl4pPr>
              <a:defRPr sz="1372"/>
            </a:lvl4pPr>
            <a:lvl5pPr>
              <a:defRPr sz="1029"/>
            </a:lvl5pPr>
          </a:lstStyle>
          <a:p>
            <a:pPr lvl="0"/>
            <a:r>
              <a:rPr lang="en-US" dirty="0"/>
              <a:t>Author name</a:t>
            </a:r>
          </a:p>
          <a:p>
            <a:pPr lvl="1"/>
            <a:r>
              <a:rPr lang="en-US" dirty="0"/>
              <a:t>Date</a:t>
            </a:r>
          </a:p>
        </p:txBody>
      </p:sp>
    </p:spTree>
    <p:extLst>
      <p:ext uri="{BB962C8B-B14F-4D97-AF65-F5344CB8AC3E}">
        <p14:creationId xmlns:p14="http://schemas.microsoft.com/office/powerpoint/2010/main" val="359171313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p:cSld name="Title Slide 2">
    <p:bg>
      <p:bgPr>
        <a:solidFill>
          <a:schemeClr val="tx1"/>
        </a:solidFill>
        <a:effectLst/>
      </p:bgPr>
    </p:bg>
    <p:spTree>
      <p:nvGrpSpPr>
        <p:cNvPr id="1" name=""/>
        <p:cNvGrpSpPr/>
        <p:nvPr/>
      </p:nvGrpSpPr>
      <p:grpSpPr>
        <a:xfrm>
          <a:off x="0" y="0"/>
          <a:ext cx="0" cy="0"/>
          <a:chOff x="0" y="0"/>
          <a:chExt cx="0" cy="0"/>
        </a:xfrm>
      </p:grpSpPr>
      <p:sp>
        <p:nvSpPr>
          <p:cNvPr id="6" name="Text Placeholder 10">
            <a:extLst>
              <a:ext uri="{FF2B5EF4-FFF2-40B4-BE49-F238E27FC236}">
                <a16:creationId xmlns:a16="http://schemas.microsoft.com/office/drawing/2014/main" id="{1D2F9142-6251-4BB1-B90A-DAFD69D51338}"/>
              </a:ext>
            </a:extLst>
          </p:cNvPr>
          <p:cNvSpPr>
            <a:spLocks noGrp="1"/>
          </p:cNvSpPr>
          <p:nvPr>
            <p:ph type="body" sz="quarter" idx="16" hasCustomPrompt="1"/>
          </p:nvPr>
        </p:nvSpPr>
        <p:spPr>
          <a:xfrm>
            <a:off x="474110" y="4944170"/>
            <a:ext cx="9800475" cy="727892"/>
          </a:xfrm>
        </p:spPr>
        <p:txBody>
          <a:bodyPr/>
          <a:lstStyle>
            <a:lvl1pPr>
              <a:defRPr sz="1765">
                <a:solidFill>
                  <a:schemeClr val="bg1"/>
                </a:solidFill>
              </a:defRPr>
            </a:lvl1pPr>
            <a:lvl2pPr>
              <a:defRPr sz="1765">
                <a:solidFill>
                  <a:schemeClr val="bg1"/>
                </a:solidFill>
              </a:defRPr>
            </a:lvl2pPr>
            <a:lvl3pPr>
              <a:defRPr sz="1372"/>
            </a:lvl3pPr>
            <a:lvl4pPr>
              <a:defRPr sz="1372"/>
            </a:lvl4pPr>
            <a:lvl5pPr>
              <a:defRPr sz="1029"/>
            </a:lvl5pPr>
          </a:lstStyle>
          <a:p>
            <a:pPr lvl="0"/>
            <a:r>
              <a:rPr lang="en-US" dirty="0"/>
              <a:t>Author name</a:t>
            </a:r>
          </a:p>
          <a:p>
            <a:pPr lvl="1"/>
            <a:r>
              <a:rPr lang="en-US" dirty="0"/>
              <a:t>Date</a:t>
            </a:r>
          </a:p>
        </p:txBody>
      </p:sp>
      <p:pic>
        <p:nvPicPr>
          <p:cNvPr id="7" name="Picture 6">
            <a:extLst>
              <a:ext uri="{FF2B5EF4-FFF2-40B4-BE49-F238E27FC236}">
                <a16:creationId xmlns:a16="http://schemas.microsoft.com/office/drawing/2014/main" id="{B91B10E9-B345-4651-9C8F-A65540E0D2F2}"/>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79714" y="262291"/>
            <a:ext cx="2311460" cy="580522"/>
          </a:xfrm>
          <a:prstGeom prst="rect">
            <a:avLst/>
          </a:prstGeom>
        </p:spPr>
      </p:pic>
      <p:sp>
        <p:nvSpPr>
          <p:cNvPr id="9" name="Title 1">
            <a:extLst>
              <a:ext uri="{FF2B5EF4-FFF2-40B4-BE49-F238E27FC236}">
                <a16:creationId xmlns:a16="http://schemas.microsoft.com/office/drawing/2014/main" id="{5AABBF63-5EE7-4625-A83E-A11472950806}"/>
              </a:ext>
            </a:extLst>
          </p:cNvPr>
          <p:cNvSpPr>
            <a:spLocks noGrp="1"/>
          </p:cNvSpPr>
          <p:nvPr>
            <p:ph type="title" hasCustomPrompt="1"/>
          </p:nvPr>
        </p:nvSpPr>
        <p:spPr>
          <a:xfrm>
            <a:off x="415513" y="3090315"/>
            <a:ext cx="9822245" cy="1828800"/>
          </a:xfrm>
          <a:noFill/>
        </p:spPr>
        <p:txBody>
          <a:bodyPr lIns="0" tIns="0" rIns="0" bIns="182880" anchor="b" anchorCtr="0"/>
          <a:lstStyle>
            <a:lvl1pPr>
              <a:defRPr sz="4705" strike="noStrike" spc="-49" baseline="0">
                <a:solidFill>
                  <a:schemeClr val="accent5"/>
                </a:solidFill>
              </a:defRPr>
            </a:lvl1pPr>
          </a:lstStyle>
          <a:p>
            <a:r>
              <a:rPr lang="en-US" dirty="0"/>
              <a:t>Microsoft 365</a:t>
            </a:r>
            <a:br>
              <a:rPr lang="en-US" dirty="0"/>
            </a:br>
            <a:r>
              <a:rPr lang="en-US" dirty="0"/>
              <a:t>title or event name</a:t>
            </a:r>
          </a:p>
        </p:txBody>
      </p:sp>
    </p:spTree>
    <p:extLst>
      <p:ext uri="{BB962C8B-B14F-4D97-AF65-F5344CB8AC3E}">
        <p14:creationId xmlns:p14="http://schemas.microsoft.com/office/powerpoint/2010/main" val="101298232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p:cSld name="Title Slide 3 ">
    <p:bg>
      <p:bgPr>
        <a:solidFill>
          <a:schemeClr val="accent2"/>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15F38AD-64EA-4B26-B7D3-C2F05493206B}"/>
              </a:ext>
            </a:extLst>
          </p:cNvPr>
          <p:cNvPicPr>
            <a:picLocks noChangeAspect="1"/>
          </p:cNvPicPr>
          <p:nvPr/>
        </p:nvPicPr>
        <p:blipFill>
          <a:blip r:embed="rId2"/>
          <a:stretch>
            <a:fillRect/>
          </a:stretch>
        </p:blipFill>
        <p:spPr>
          <a:xfrm>
            <a:off x="3" y="2"/>
            <a:ext cx="12434888" cy="6994522"/>
          </a:xfrm>
          <a:prstGeom prst="rect">
            <a:avLst/>
          </a:prstGeom>
        </p:spPr>
      </p:pic>
      <p:sp>
        <p:nvSpPr>
          <p:cNvPr id="3" name="Rectangle 2">
            <a:extLst>
              <a:ext uri="{FF2B5EF4-FFF2-40B4-BE49-F238E27FC236}">
                <a16:creationId xmlns:a16="http://schemas.microsoft.com/office/drawing/2014/main" id="{F0191069-9A1B-4D96-B56B-775F6023B787}"/>
              </a:ext>
            </a:extLst>
          </p:cNvPr>
          <p:cNvSpPr/>
          <p:nvPr/>
        </p:nvSpPr>
        <p:spPr bwMode="auto">
          <a:xfrm>
            <a:off x="3" y="8"/>
            <a:ext cx="12434888" cy="6994525"/>
          </a:xfrm>
          <a:prstGeom prst="rect">
            <a:avLst/>
          </a:prstGeom>
          <a:gradFill>
            <a:gsLst>
              <a:gs pos="0">
                <a:srgbClr val="000000">
                  <a:alpha val="15000"/>
                </a:srgbClr>
              </a:gs>
              <a:gs pos="100000">
                <a:srgbClr val="1A1A1A">
                  <a:alpha val="0"/>
                </a:srgbClr>
              </a:gs>
            </a:gsLst>
            <a:lin ang="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62" tIns="143410" rIns="179262" bIns="143410" numCol="1" spcCol="0" rtlCol="0" fromWordArt="0" anchor="t" anchorCtr="0" forceAA="0" compatLnSpc="1">
            <a:prstTxWarp prst="textNoShape">
              <a:avLst/>
            </a:prstTxWarp>
            <a:noAutofit/>
          </a:bodyPr>
          <a:lstStyle/>
          <a:p>
            <a:pPr algn="ctr" defTabSz="913929"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pic>
        <p:nvPicPr>
          <p:cNvPr id="13" name="Picture 12">
            <a:extLst>
              <a:ext uri="{FF2B5EF4-FFF2-40B4-BE49-F238E27FC236}">
                <a16:creationId xmlns:a16="http://schemas.microsoft.com/office/drawing/2014/main" id="{BA784868-C8AF-4D99-9BD8-43CBB4961842}"/>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79714" y="262291"/>
            <a:ext cx="2311460" cy="580522"/>
          </a:xfrm>
          <a:prstGeom prst="rect">
            <a:avLst/>
          </a:prstGeom>
        </p:spPr>
      </p:pic>
      <p:sp>
        <p:nvSpPr>
          <p:cNvPr id="15" name="Text Placeholder 10">
            <a:extLst>
              <a:ext uri="{FF2B5EF4-FFF2-40B4-BE49-F238E27FC236}">
                <a16:creationId xmlns:a16="http://schemas.microsoft.com/office/drawing/2014/main" id="{718C12CA-FF1E-41F6-84F9-03ED0B84EF2E}"/>
              </a:ext>
            </a:extLst>
          </p:cNvPr>
          <p:cNvSpPr>
            <a:spLocks noGrp="1"/>
          </p:cNvSpPr>
          <p:nvPr>
            <p:ph type="body" sz="quarter" idx="15" hasCustomPrompt="1"/>
          </p:nvPr>
        </p:nvSpPr>
        <p:spPr>
          <a:xfrm>
            <a:off x="474103" y="4944170"/>
            <a:ext cx="9794126" cy="727892"/>
          </a:xfrm>
        </p:spPr>
        <p:txBody>
          <a:bodyPr/>
          <a:lstStyle>
            <a:lvl1pPr>
              <a:defRPr sz="1765">
                <a:solidFill>
                  <a:schemeClr val="bg1"/>
                </a:solidFill>
              </a:defRPr>
            </a:lvl1pPr>
            <a:lvl2pPr>
              <a:defRPr sz="1765">
                <a:solidFill>
                  <a:schemeClr val="bg1"/>
                </a:solidFill>
              </a:defRPr>
            </a:lvl2pPr>
            <a:lvl3pPr>
              <a:defRPr sz="1372"/>
            </a:lvl3pPr>
            <a:lvl4pPr>
              <a:defRPr sz="1372"/>
            </a:lvl4pPr>
            <a:lvl5pPr>
              <a:defRPr sz="1029"/>
            </a:lvl5pPr>
          </a:lstStyle>
          <a:p>
            <a:pPr lvl="0"/>
            <a:r>
              <a:rPr lang="en-US" dirty="0"/>
              <a:t>Author name</a:t>
            </a:r>
          </a:p>
          <a:p>
            <a:pPr lvl="1"/>
            <a:r>
              <a:rPr lang="en-US" dirty="0"/>
              <a:t>Date</a:t>
            </a:r>
          </a:p>
        </p:txBody>
      </p:sp>
      <p:sp>
        <p:nvSpPr>
          <p:cNvPr id="16" name="Title 1">
            <a:extLst>
              <a:ext uri="{FF2B5EF4-FFF2-40B4-BE49-F238E27FC236}">
                <a16:creationId xmlns:a16="http://schemas.microsoft.com/office/drawing/2014/main" id="{06A627AC-F0E8-4823-99FD-AD035C641C37}"/>
              </a:ext>
            </a:extLst>
          </p:cNvPr>
          <p:cNvSpPr>
            <a:spLocks noGrp="1"/>
          </p:cNvSpPr>
          <p:nvPr>
            <p:ph type="title" hasCustomPrompt="1"/>
          </p:nvPr>
        </p:nvSpPr>
        <p:spPr>
          <a:xfrm>
            <a:off x="415513" y="3090315"/>
            <a:ext cx="9852721" cy="1828800"/>
          </a:xfrm>
          <a:noFill/>
        </p:spPr>
        <p:txBody>
          <a:bodyPr lIns="0" tIns="0" rIns="0" bIns="182880" anchor="b" anchorCtr="0"/>
          <a:lstStyle>
            <a:lvl1pPr>
              <a:defRPr sz="4705" strike="noStrike" spc="-49" baseline="0">
                <a:solidFill>
                  <a:schemeClr val="bg1"/>
                </a:solidFill>
              </a:defRPr>
            </a:lvl1pPr>
          </a:lstStyle>
          <a:p>
            <a:r>
              <a:rPr lang="en-US" dirty="0"/>
              <a:t>Microsoft 365</a:t>
            </a:r>
            <a:br>
              <a:rPr lang="en-US" dirty="0"/>
            </a:br>
            <a:r>
              <a:rPr lang="en-US" dirty="0"/>
              <a:t>title or event name</a:t>
            </a:r>
          </a:p>
        </p:txBody>
      </p:sp>
    </p:spTree>
    <p:extLst>
      <p:ext uri="{BB962C8B-B14F-4D97-AF65-F5344CB8AC3E}">
        <p14:creationId xmlns:p14="http://schemas.microsoft.com/office/powerpoint/2010/main" val="236940528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p:cSld name="Title Slide 4">
    <p:bg>
      <p:bgPr>
        <a:solidFill>
          <a:schemeClr val="bg2"/>
        </a:solidFill>
        <a:effectLst/>
      </p:bgPr>
    </p:bg>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135E9C6E-449A-4817-85CC-F95B5FE42256}"/>
              </a:ext>
            </a:extLst>
          </p:cNvPr>
          <p:cNvSpPr>
            <a:spLocks noGrp="1"/>
          </p:cNvSpPr>
          <p:nvPr>
            <p:ph type="pic" sz="quarter" idx="16" hasCustomPrompt="1"/>
          </p:nvPr>
        </p:nvSpPr>
        <p:spPr>
          <a:xfrm>
            <a:off x="4160311" y="8"/>
            <a:ext cx="8274581" cy="6994525"/>
          </a:xfrm>
          <a:blipFill>
            <a:blip r:embed="rId2"/>
            <a:stretch>
              <a:fillRect/>
            </a:stretch>
          </a:blipFill>
        </p:spPr>
        <p:txBody>
          <a:bodyPr anchor="ctr" anchorCtr="0">
            <a:noAutofit/>
          </a:bodyPr>
          <a:lstStyle>
            <a:lvl1pPr algn="ctr">
              <a:defRPr/>
            </a:lvl1pPr>
          </a:lstStyle>
          <a:p>
            <a:r>
              <a:rPr lang="en-US" dirty="0"/>
              <a:t>Place Image Here</a:t>
            </a:r>
          </a:p>
        </p:txBody>
      </p:sp>
      <p:pic>
        <p:nvPicPr>
          <p:cNvPr id="4" name="Picture 3">
            <a:extLst>
              <a:ext uri="{FF2B5EF4-FFF2-40B4-BE49-F238E27FC236}">
                <a16:creationId xmlns:a16="http://schemas.microsoft.com/office/drawing/2014/main" id="{E2474019-F28F-4D82-8526-2A17246A9B6C}"/>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79714" y="262442"/>
            <a:ext cx="2311460" cy="580522"/>
          </a:xfrm>
          <a:prstGeom prst="rect">
            <a:avLst/>
          </a:prstGeom>
        </p:spPr>
      </p:pic>
      <p:sp>
        <p:nvSpPr>
          <p:cNvPr id="5" name="Title 1">
            <a:extLst>
              <a:ext uri="{FF2B5EF4-FFF2-40B4-BE49-F238E27FC236}">
                <a16:creationId xmlns:a16="http://schemas.microsoft.com/office/drawing/2014/main" id="{839DF1C3-5AEF-45F6-B7A9-64EF29BBFA53}"/>
              </a:ext>
            </a:extLst>
          </p:cNvPr>
          <p:cNvSpPr>
            <a:spLocks noGrp="1"/>
          </p:cNvSpPr>
          <p:nvPr>
            <p:ph type="title" hasCustomPrompt="1"/>
          </p:nvPr>
        </p:nvSpPr>
        <p:spPr>
          <a:xfrm>
            <a:off x="433795" y="960438"/>
            <a:ext cx="3300040" cy="2138940"/>
          </a:xfrm>
          <a:noFill/>
        </p:spPr>
        <p:txBody>
          <a:bodyPr lIns="0" tIns="0" rIns="0" bIns="182880" anchor="b" anchorCtr="0"/>
          <a:lstStyle>
            <a:lvl1pPr>
              <a:defRPr sz="3137" strike="noStrike" spc="-49" baseline="0">
                <a:solidFill>
                  <a:schemeClr val="tx2"/>
                </a:solidFill>
              </a:defRPr>
            </a:lvl1pPr>
          </a:lstStyle>
          <a:p>
            <a:r>
              <a:rPr lang="en-US" dirty="0"/>
              <a:t>Microsoft 365</a:t>
            </a:r>
            <a:br>
              <a:rPr lang="en-US" dirty="0"/>
            </a:br>
            <a:r>
              <a:rPr lang="en-US" dirty="0"/>
              <a:t>title or event name</a:t>
            </a:r>
          </a:p>
        </p:txBody>
      </p:sp>
      <p:sp>
        <p:nvSpPr>
          <p:cNvPr id="6" name="Text Placeholder 10">
            <a:extLst>
              <a:ext uri="{FF2B5EF4-FFF2-40B4-BE49-F238E27FC236}">
                <a16:creationId xmlns:a16="http://schemas.microsoft.com/office/drawing/2014/main" id="{1CBD56B1-C0C9-4444-88C4-D838CFE41F0B}"/>
              </a:ext>
            </a:extLst>
          </p:cNvPr>
          <p:cNvSpPr>
            <a:spLocks noGrp="1"/>
          </p:cNvSpPr>
          <p:nvPr>
            <p:ph type="body" sz="quarter" idx="15" hasCustomPrompt="1"/>
          </p:nvPr>
        </p:nvSpPr>
        <p:spPr>
          <a:xfrm>
            <a:off x="474104" y="3099384"/>
            <a:ext cx="3271919" cy="727892"/>
          </a:xfrm>
        </p:spPr>
        <p:txBody>
          <a:bodyPr/>
          <a:lstStyle>
            <a:lvl1pPr>
              <a:defRPr sz="1765"/>
            </a:lvl1pPr>
            <a:lvl2pPr>
              <a:defRPr sz="1765"/>
            </a:lvl2pPr>
            <a:lvl3pPr>
              <a:defRPr sz="1372"/>
            </a:lvl3pPr>
            <a:lvl4pPr>
              <a:defRPr sz="1372"/>
            </a:lvl4pPr>
            <a:lvl5pPr>
              <a:defRPr sz="1029"/>
            </a:lvl5pPr>
          </a:lstStyle>
          <a:p>
            <a:pPr lvl="0"/>
            <a:r>
              <a:rPr lang="en-US" dirty="0"/>
              <a:t>Author name</a:t>
            </a:r>
          </a:p>
          <a:p>
            <a:pPr lvl="1"/>
            <a:r>
              <a:rPr lang="en-US" dirty="0"/>
              <a:t>Date</a:t>
            </a:r>
          </a:p>
        </p:txBody>
      </p:sp>
    </p:spTree>
    <p:extLst>
      <p:ext uri="{BB962C8B-B14F-4D97-AF65-F5344CB8AC3E}">
        <p14:creationId xmlns:p14="http://schemas.microsoft.com/office/powerpoint/2010/main" val="186995698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p:cSld name="Title Slide 5">
    <p:bg>
      <p:bgPr>
        <a:solidFill>
          <a:schemeClr val="bg2"/>
        </a:solidFill>
        <a:effectLst/>
      </p:bgPr>
    </p:bg>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024A379D-BCE5-4A42-8A2B-EABC40EF5275}"/>
              </a:ext>
            </a:extLst>
          </p:cNvPr>
          <p:cNvSpPr>
            <a:spLocks noGrp="1"/>
          </p:cNvSpPr>
          <p:nvPr>
            <p:ph type="pic" sz="quarter" idx="16" hasCustomPrompt="1"/>
          </p:nvPr>
        </p:nvSpPr>
        <p:spPr>
          <a:xfrm>
            <a:off x="4173005" y="454167"/>
            <a:ext cx="7825424" cy="6086337"/>
          </a:xfrm>
          <a:custGeom>
            <a:avLst/>
            <a:gdLst>
              <a:gd name="connsiteX0" fmla="*/ 4336944 w 7826423"/>
              <a:gd name="connsiteY0" fmla="*/ 0 h 6086337"/>
              <a:gd name="connsiteX1" fmla="*/ 7826423 w 7826423"/>
              <a:gd name="connsiteY1" fmla="*/ 0 h 6086337"/>
              <a:gd name="connsiteX2" fmla="*/ 7826423 w 7826423"/>
              <a:gd name="connsiteY2" fmla="*/ 3146741 h 6086337"/>
              <a:gd name="connsiteX3" fmla="*/ 7826422 w 7826423"/>
              <a:gd name="connsiteY3" fmla="*/ 3146741 h 6086337"/>
              <a:gd name="connsiteX4" fmla="*/ 7826422 w 7826423"/>
              <a:gd name="connsiteY4" fmla="*/ 3617978 h 6086337"/>
              <a:gd name="connsiteX5" fmla="*/ 7826422 w 7826423"/>
              <a:gd name="connsiteY5" fmla="*/ 4055368 h 6086337"/>
              <a:gd name="connsiteX6" fmla="*/ 7826422 w 7826423"/>
              <a:gd name="connsiteY6" fmla="*/ 6086337 h 6086337"/>
              <a:gd name="connsiteX7" fmla="*/ 1795149 w 7826423"/>
              <a:gd name="connsiteY7" fmla="*/ 6086337 h 6086337"/>
              <a:gd name="connsiteX8" fmla="*/ 1795149 w 7826423"/>
              <a:gd name="connsiteY8" fmla="*/ 4055924 h 6086337"/>
              <a:gd name="connsiteX9" fmla="*/ 0 w 7826423"/>
              <a:gd name="connsiteY9" fmla="*/ 4055924 h 6086337"/>
              <a:gd name="connsiteX10" fmla="*/ 0 w 7826423"/>
              <a:gd name="connsiteY10" fmla="*/ 2030915 h 6086337"/>
              <a:gd name="connsiteX11" fmla="*/ 4336944 w 7826423"/>
              <a:gd name="connsiteY11" fmla="*/ 2030915 h 6086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826423" h="6086337">
                <a:moveTo>
                  <a:pt x="4336944" y="0"/>
                </a:moveTo>
                <a:lnTo>
                  <a:pt x="7826423" y="0"/>
                </a:lnTo>
                <a:lnTo>
                  <a:pt x="7826423" y="3146741"/>
                </a:lnTo>
                <a:lnTo>
                  <a:pt x="7826422" y="3146741"/>
                </a:lnTo>
                <a:lnTo>
                  <a:pt x="7826422" y="3617978"/>
                </a:lnTo>
                <a:lnTo>
                  <a:pt x="7826422" y="4055368"/>
                </a:lnTo>
                <a:lnTo>
                  <a:pt x="7826422" y="6086337"/>
                </a:lnTo>
                <a:lnTo>
                  <a:pt x="1795149" y="6086337"/>
                </a:lnTo>
                <a:lnTo>
                  <a:pt x="1795149" y="4055924"/>
                </a:lnTo>
                <a:lnTo>
                  <a:pt x="0" y="4055924"/>
                </a:lnTo>
                <a:lnTo>
                  <a:pt x="0" y="2030915"/>
                </a:lnTo>
                <a:lnTo>
                  <a:pt x="4336944" y="2030915"/>
                </a:lnTo>
                <a:close/>
              </a:path>
            </a:pathLst>
          </a:custGeom>
          <a:blipFill>
            <a:blip r:embed="rId2"/>
            <a:stretch>
              <a:fillRect/>
            </a:stretch>
          </a:blipFill>
        </p:spPr>
        <p:txBody>
          <a:bodyPr wrap="square" anchor="ctr" anchorCtr="0">
            <a:noAutofit/>
          </a:bodyPr>
          <a:lstStyle>
            <a:lvl1pPr algn="ctr">
              <a:defRPr>
                <a:solidFill>
                  <a:schemeClr val="bg1"/>
                </a:solidFill>
              </a:defRPr>
            </a:lvl1pPr>
          </a:lstStyle>
          <a:p>
            <a:r>
              <a:rPr lang="en-US" dirty="0"/>
              <a:t>Change image by clicking on “insert” picture</a:t>
            </a:r>
          </a:p>
        </p:txBody>
      </p:sp>
      <p:pic>
        <p:nvPicPr>
          <p:cNvPr id="4" name="Picture 3">
            <a:extLst>
              <a:ext uri="{FF2B5EF4-FFF2-40B4-BE49-F238E27FC236}">
                <a16:creationId xmlns:a16="http://schemas.microsoft.com/office/drawing/2014/main" id="{E2474019-F28F-4D82-8526-2A17246A9B6C}"/>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79714" y="262442"/>
            <a:ext cx="2311460" cy="580522"/>
          </a:xfrm>
          <a:prstGeom prst="rect">
            <a:avLst/>
          </a:prstGeom>
        </p:spPr>
      </p:pic>
      <p:sp>
        <p:nvSpPr>
          <p:cNvPr id="5" name="Title 1">
            <a:extLst>
              <a:ext uri="{FF2B5EF4-FFF2-40B4-BE49-F238E27FC236}">
                <a16:creationId xmlns:a16="http://schemas.microsoft.com/office/drawing/2014/main" id="{839DF1C3-5AEF-45F6-B7A9-64EF29BBFA53}"/>
              </a:ext>
            </a:extLst>
          </p:cNvPr>
          <p:cNvSpPr>
            <a:spLocks noGrp="1"/>
          </p:cNvSpPr>
          <p:nvPr>
            <p:ph type="title" hasCustomPrompt="1"/>
          </p:nvPr>
        </p:nvSpPr>
        <p:spPr>
          <a:xfrm>
            <a:off x="433795" y="960438"/>
            <a:ext cx="3300040" cy="2138940"/>
          </a:xfrm>
          <a:noFill/>
        </p:spPr>
        <p:txBody>
          <a:bodyPr lIns="0" tIns="0" rIns="0" bIns="182880" anchor="b" anchorCtr="0"/>
          <a:lstStyle>
            <a:lvl1pPr>
              <a:defRPr sz="3137" strike="noStrike" spc="-49" baseline="0">
                <a:solidFill>
                  <a:schemeClr val="tx2"/>
                </a:solidFill>
              </a:defRPr>
            </a:lvl1pPr>
          </a:lstStyle>
          <a:p>
            <a:r>
              <a:rPr lang="en-US" dirty="0"/>
              <a:t>Microsoft 365</a:t>
            </a:r>
            <a:br>
              <a:rPr lang="en-US" dirty="0"/>
            </a:br>
            <a:r>
              <a:rPr lang="en-US" dirty="0"/>
              <a:t>title or event name</a:t>
            </a:r>
          </a:p>
        </p:txBody>
      </p:sp>
      <p:sp>
        <p:nvSpPr>
          <p:cNvPr id="6" name="Text Placeholder 10">
            <a:extLst>
              <a:ext uri="{FF2B5EF4-FFF2-40B4-BE49-F238E27FC236}">
                <a16:creationId xmlns:a16="http://schemas.microsoft.com/office/drawing/2014/main" id="{1CBD56B1-C0C9-4444-88C4-D838CFE41F0B}"/>
              </a:ext>
            </a:extLst>
          </p:cNvPr>
          <p:cNvSpPr>
            <a:spLocks noGrp="1"/>
          </p:cNvSpPr>
          <p:nvPr>
            <p:ph type="body" sz="quarter" idx="15" hasCustomPrompt="1"/>
          </p:nvPr>
        </p:nvSpPr>
        <p:spPr>
          <a:xfrm>
            <a:off x="474104" y="3099384"/>
            <a:ext cx="3271919" cy="727892"/>
          </a:xfrm>
        </p:spPr>
        <p:txBody>
          <a:bodyPr/>
          <a:lstStyle>
            <a:lvl1pPr>
              <a:defRPr sz="1765"/>
            </a:lvl1pPr>
            <a:lvl2pPr>
              <a:defRPr sz="1765"/>
            </a:lvl2pPr>
            <a:lvl3pPr>
              <a:defRPr sz="1372"/>
            </a:lvl3pPr>
            <a:lvl4pPr>
              <a:defRPr sz="1372"/>
            </a:lvl4pPr>
            <a:lvl5pPr>
              <a:defRPr sz="1029"/>
            </a:lvl5pPr>
          </a:lstStyle>
          <a:p>
            <a:pPr lvl="0"/>
            <a:r>
              <a:rPr lang="en-US" dirty="0"/>
              <a:t>Author name</a:t>
            </a:r>
          </a:p>
          <a:p>
            <a:pPr lvl="1"/>
            <a:r>
              <a:rPr lang="en-US" dirty="0"/>
              <a:t>Date</a:t>
            </a:r>
          </a:p>
        </p:txBody>
      </p:sp>
    </p:spTree>
    <p:extLst>
      <p:ext uri="{BB962C8B-B14F-4D97-AF65-F5344CB8AC3E}">
        <p14:creationId xmlns:p14="http://schemas.microsoft.com/office/powerpoint/2010/main" val="396340895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p:cSld name="Table of Conten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5083" y="1192223"/>
            <a:ext cx="3690466" cy="917575"/>
          </a:xfrm>
        </p:spPr>
        <p:txBody>
          <a:bodyPr lIns="0" tIns="0" rIns="0" bIns="0"/>
          <a:lstStyle>
            <a:lvl1pPr>
              <a:defRPr sz="1765" spc="0" baseline="0">
                <a:solidFill>
                  <a:schemeClr val="tx1"/>
                </a:solidFill>
              </a:defRPr>
            </a:lvl1pPr>
          </a:lstStyle>
          <a:p>
            <a:r>
              <a:rPr lang="en-US" dirty="0"/>
              <a:t>Contents</a:t>
            </a:r>
          </a:p>
        </p:txBody>
      </p:sp>
      <p:sp>
        <p:nvSpPr>
          <p:cNvPr id="4" name="Text Placeholder 3"/>
          <p:cNvSpPr>
            <a:spLocks noGrp="1"/>
          </p:cNvSpPr>
          <p:nvPr>
            <p:ph type="body" sz="quarter" idx="10" hasCustomPrompt="1"/>
          </p:nvPr>
        </p:nvSpPr>
        <p:spPr>
          <a:xfrm>
            <a:off x="6353955" y="1192223"/>
            <a:ext cx="3914273" cy="3862387"/>
          </a:xfrm>
        </p:spPr>
        <p:txBody>
          <a:bodyPr wrap="square" lIns="0" tIns="0" rIns="0" bIns="0">
            <a:noAutofit/>
          </a:bodyPr>
          <a:lstStyle>
            <a:lvl1pPr marL="0" indent="0" defTabSz="507234">
              <a:spcAft>
                <a:spcPts val="491"/>
              </a:spcAft>
              <a:buNone/>
              <a:defRPr sz="1765" spc="0" baseline="0">
                <a:solidFill>
                  <a:schemeClr val="tx2"/>
                </a:solidFill>
              </a:defRPr>
            </a:lvl1pPr>
            <a:lvl2pPr marL="224056" indent="0">
              <a:buNone/>
              <a:defRPr sz="1765"/>
            </a:lvl2pPr>
            <a:lvl3pPr marL="448107" indent="0">
              <a:buNone/>
              <a:defRPr sz="1765"/>
            </a:lvl3pPr>
            <a:lvl4pPr marL="672162" indent="0">
              <a:buNone/>
              <a:defRPr sz="1765"/>
            </a:lvl4pPr>
            <a:lvl5pPr marL="896216" indent="0">
              <a:buNone/>
              <a:defRPr sz="1765"/>
            </a:lvl5pPr>
          </a:lstStyle>
          <a:p>
            <a:pPr lvl="0"/>
            <a:r>
              <a:rPr lang="en-US" dirty="0"/>
              <a:t>##	Section Title</a:t>
            </a:r>
          </a:p>
        </p:txBody>
      </p:sp>
      <p:sp>
        <p:nvSpPr>
          <p:cNvPr id="5" name="Footer Placeholder 14">
            <a:extLst>
              <a:ext uri="{FF2B5EF4-FFF2-40B4-BE49-F238E27FC236}">
                <a16:creationId xmlns:a16="http://schemas.microsoft.com/office/drawing/2014/main" id="{FD6D9E34-4CC8-4DC0-9040-97073FD7472C}"/>
              </a:ext>
            </a:extLst>
          </p:cNvPr>
          <p:cNvSpPr>
            <a:spLocks noGrp="1"/>
          </p:cNvSpPr>
          <p:nvPr>
            <p:ph type="ftr" sz="quarter" idx="3"/>
          </p:nvPr>
        </p:nvSpPr>
        <p:spPr>
          <a:xfrm>
            <a:off x="369053" y="6578611"/>
            <a:ext cx="11817541" cy="120651"/>
          </a:xfrm>
          <a:prstGeom prst="rect">
            <a:avLst/>
          </a:prstGeom>
        </p:spPr>
        <p:txBody>
          <a:bodyPr vert="horz" lIns="91440" tIns="45720" rIns="91440" bIns="45720" numCol="2" rtlCol="0" anchor="ctr"/>
          <a:lstStyle>
            <a:lvl1pPr algn="l">
              <a:defRPr sz="687">
                <a:solidFill>
                  <a:schemeClr val="tx1">
                    <a:tint val="75000"/>
                  </a:schemeClr>
                </a:solidFill>
              </a:defRPr>
            </a:lvl1pPr>
          </a:lstStyle>
          <a:p>
            <a:r>
              <a:rPr lang="en-US" dirty="0">
                <a:solidFill>
                  <a:schemeClr val="bg1">
                    <a:lumMod val="65000"/>
                  </a:schemeClr>
                </a:solidFill>
              </a:rPr>
              <a:t>© Microsoft Corporation                                                                                  								                      Dynamics 365 </a:t>
            </a:r>
          </a:p>
        </p:txBody>
      </p:sp>
    </p:spTree>
    <p:extLst>
      <p:ext uri="{BB962C8B-B14F-4D97-AF65-F5344CB8AC3E}">
        <p14:creationId xmlns:p14="http://schemas.microsoft.com/office/powerpoint/2010/main" val="176342689"/>
      </p:ext>
    </p:extLst>
  </p:cSld>
  <p:clrMapOvr>
    <a:masterClrMapping/>
  </p:clrMapOvr>
  <p:transition>
    <p:fade/>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p:cSld name="Text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5082" y="632787"/>
            <a:ext cx="11531714" cy="397545"/>
          </a:xfrm>
        </p:spPr>
        <p:txBody>
          <a:bodyPr wrap="square" lIns="0" tIns="0" rIns="0" bIns="0">
            <a:spAutoFit/>
          </a:bodyPr>
          <a:lstStyle>
            <a:lvl1pPr>
              <a:lnSpc>
                <a:spcPts val="3137"/>
              </a:lnSpc>
              <a:defRPr sz="2745">
                <a:solidFill>
                  <a:schemeClr val="tx1"/>
                </a:solidFill>
              </a:defRPr>
            </a:lvl1pPr>
          </a:lstStyle>
          <a:p>
            <a:r>
              <a:rPr lang="en-US" dirty="0"/>
              <a:t>Heading Segoe UI </a:t>
            </a:r>
            <a:r>
              <a:rPr lang="en-US" dirty="0" err="1"/>
              <a:t>Semibold</a:t>
            </a:r>
            <a:r>
              <a:rPr lang="en-US" dirty="0"/>
              <a:t> 28/32</a:t>
            </a:r>
          </a:p>
        </p:txBody>
      </p:sp>
      <p:sp>
        <p:nvSpPr>
          <p:cNvPr id="4" name="Text Placeholder 3"/>
          <p:cNvSpPr>
            <a:spLocks noGrp="1"/>
          </p:cNvSpPr>
          <p:nvPr>
            <p:ph type="body" sz="quarter" idx="10" hasCustomPrompt="1"/>
          </p:nvPr>
        </p:nvSpPr>
        <p:spPr>
          <a:xfrm>
            <a:off x="465082" y="1961089"/>
            <a:ext cx="11531714" cy="615553"/>
          </a:xfrm>
        </p:spPr>
        <p:txBody>
          <a:bodyPr wrap="square" lIns="0" tIns="0" rIns="0" bIns="0">
            <a:spAutoFit/>
          </a:bodyPr>
          <a:lstStyle>
            <a:lvl1pPr marL="0" indent="0">
              <a:lnSpc>
                <a:spcPts val="2353"/>
              </a:lnSpc>
              <a:buNone/>
              <a:defRPr sz="1961" b="0" i="0" spc="0">
                <a:solidFill>
                  <a:schemeClr val="tx1"/>
                </a:solidFill>
                <a:latin typeface="+mj-lt"/>
              </a:defRPr>
            </a:lvl1pPr>
            <a:lvl2pPr marL="0" indent="0">
              <a:lnSpc>
                <a:spcPts val="2353"/>
              </a:lnSpc>
              <a:buNone/>
              <a:defRPr spc="0"/>
            </a:lvl2pPr>
            <a:lvl3pPr marL="448107" indent="0">
              <a:buNone/>
              <a:defRPr/>
            </a:lvl3pPr>
            <a:lvl4pPr marL="672162" indent="0">
              <a:buNone/>
              <a:defRPr/>
            </a:lvl4pPr>
            <a:lvl5pPr marL="896216" indent="0">
              <a:buNone/>
              <a:defRPr/>
            </a:lvl5pPr>
          </a:lstStyle>
          <a:p>
            <a:pPr lvl="0"/>
            <a:r>
              <a:rPr lang="en-US" dirty="0"/>
              <a:t>Large: subhead Segoe UI </a:t>
            </a:r>
            <a:r>
              <a:rPr lang="en-US" dirty="0" err="1"/>
              <a:t>Semibold</a:t>
            </a:r>
            <a:r>
              <a:rPr lang="en-US" dirty="0"/>
              <a:t> 20/24</a:t>
            </a:r>
          </a:p>
          <a:p>
            <a:pPr lvl="1"/>
            <a:r>
              <a:rPr lang="en-US" dirty="0"/>
              <a:t>Large: subhead Segoe UI Regular 20/24</a:t>
            </a:r>
          </a:p>
        </p:txBody>
      </p:sp>
      <p:sp>
        <p:nvSpPr>
          <p:cNvPr id="5" name="Text Placeholder 4"/>
          <p:cNvSpPr>
            <a:spLocks noGrp="1"/>
          </p:cNvSpPr>
          <p:nvPr>
            <p:ph type="body" sz="quarter" idx="11" hasCustomPrompt="1"/>
          </p:nvPr>
        </p:nvSpPr>
        <p:spPr>
          <a:xfrm>
            <a:off x="465082" y="3214134"/>
            <a:ext cx="11531714" cy="461665"/>
          </a:xfrm>
        </p:spPr>
        <p:txBody>
          <a:bodyPr lIns="0" tIns="0" rIns="0" bIns="0"/>
          <a:lstStyle>
            <a:lvl1pPr marL="0" indent="0">
              <a:lnSpc>
                <a:spcPts val="1765"/>
              </a:lnSpc>
              <a:spcBef>
                <a:spcPts val="0"/>
              </a:spcBef>
              <a:buNone/>
              <a:defRPr sz="1372" b="0" spc="0">
                <a:solidFill>
                  <a:schemeClr val="tx2"/>
                </a:solidFill>
                <a:latin typeface="+mj-lt"/>
              </a:defRPr>
            </a:lvl1pPr>
            <a:lvl2pPr marL="0" indent="0">
              <a:lnSpc>
                <a:spcPts val="1765"/>
              </a:lnSpc>
              <a:spcBef>
                <a:spcPts val="0"/>
              </a:spcBef>
              <a:buNone/>
              <a:defRPr sz="1372" spc="0">
                <a:solidFill>
                  <a:schemeClr val="tx1"/>
                </a:solidFill>
              </a:defRPr>
            </a:lvl2pPr>
            <a:lvl3pPr marL="448107" indent="0">
              <a:buNone/>
              <a:defRPr/>
            </a:lvl3pPr>
            <a:lvl4pPr marL="672162" indent="0">
              <a:buNone/>
              <a:defRPr/>
            </a:lvl4pPr>
            <a:lvl5pPr marL="896216" indent="0">
              <a:buNone/>
              <a:defRPr/>
            </a:lvl5pPr>
          </a:lstStyle>
          <a:p>
            <a:pPr lvl="0"/>
            <a:r>
              <a:rPr lang="en-US" dirty="0"/>
              <a:t>Medium: paragraph title Segoe UI </a:t>
            </a:r>
            <a:r>
              <a:rPr lang="en-US" dirty="0" err="1"/>
              <a:t>Semibold</a:t>
            </a:r>
            <a:r>
              <a:rPr lang="en-US" dirty="0"/>
              <a:t> 14/18</a:t>
            </a:r>
          </a:p>
          <a:p>
            <a:pPr lvl="1"/>
            <a:r>
              <a:rPr lang="en-US" dirty="0"/>
              <a:t>Body copy Segoe UI Regular 14/18</a:t>
            </a:r>
          </a:p>
        </p:txBody>
      </p:sp>
      <p:sp>
        <p:nvSpPr>
          <p:cNvPr id="7" name="Text Placeholder 6"/>
          <p:cNvSpPr>
            <a:spLocks noGrp="1"/>
          </p:cNvSpPr>
          <p:nvPr>
            <p:ph type="body" sz="quarter" idx="12" hasCustomPrompt="1"/>
          </p:nvPr>
        </p:nvSpPr>
        <p:spPr>
          <a:xfrm>
            <a:off x="465082" y="4439608"/>
            <a:ext cx="11531714" cy="335476"/>
          </a:xfrm>
        </p:spPr>
        <p:txBody>
          <a:bodyPr lIns="0" tIns="0" rIns="0" bIns="0"/>
          <a:lstStyle>
            <a:lvl1pPr marL="0" indent="0">
              <a:lnSpc>
                <a:spcPts val="1176"/>
              </a:lnSpc>
              <a:spcBef>
                <a:spcPts val="0"/>
              </a:spcBef>
              <a:buNone/>
              <a:defRPr sz="980" spc="0">
                <a:solidFill>
                  <a:schemeClr val="tx1"/>
                </a:solidFill>
              </a:defRPr>
            </a:lvl1pPr>
            <a:lvl2pPr marL="0" indent="0">
              <a:lnSpc>
                <a:spcPct val="100000"/>
              </a:lnSpc>
              <a:spcBef>
                <a:spcPts val="0"/>
              </a:spcBef>
              <a:buNone/>
              <a:defRPr sz="980" spc="0">
                <a:solidFill>
                  <a:schemeClr val="tx1"/>
                </a:solidFill>
              </a:defRPr>
            </a:lvl2pPr>
            <a:lvl3pPr marL="448107" indent="0">
              <a:buNone/>
              <a:defRPr/>
            </a:lvl3pPr>
            <a:lvl4pPr marL="672162" indent="0">
              <a:buNone/>
              <a:defRPr/>
            </a:lvl4pPr>
            <a:lvl5pPr marL="0" indent="0">
              <a:lnSpc>
                <a:spcPct val="100000"/>
              </a:lnSpc>
              <a:buNone/>
              <a:defRPr/>
            </a:lvl5pPr>
          </a:lstStyle>
          <a:p>
            <a:pPr lvl="4"/>
            <a:r>
              <a:rPr lang="en-US" dirty="0"/>
              <a:t>Small caption: Segoe UI Bold 10/12</a:t>
            </a:r>
          </a:p>
          <a:p>
            <a:pPr lvl="1"/>
            <a:r>
              <a:rPr lang="en-US" dirty="0"/>
              <a:t>Small caption Segoe Regular 10/12</a:t>
            </a:r>
          </a:p>
        </p:txBody>
      </p:sp>
      <p:sp>
        <p:nvSpPr>
          <p:cNvPr id="8" name="Footer Placeholder 14">
            <a:extLst>
              <a:ext uri="{FF2B5EF4-FFF2-40B4-BE49-F238E27FC236}">
                <a16:creationId xmlns:a16="http://schemas.microsoft.com/office/drawing/2014/main" id="{375CD45A-5065-443B-A271-689E522B15F2}"/>
              </a:ext>
            </a:extLst>
          </p:cNvPr>
          <p:cNvSpPr>
            <a:spLocks noGrp="1"/>
          </p:cNvSpPr>
          <p:nvPr>
            <p:ph type="ftr" sz="quarter" idx="3"/>
          </p:nvPr>
        </p:nvSpPr>
        <p:spPr>
          <a:xfrm>
            <a:off x="369053" y="6578611"/>
            <a:ext cx="11817541" cy="120651"/>
          </a:xfrm>
          <a:prstGeom prst="rect">
            <a:avLst/>
          </a:prstGeom>
        </p:spPr>
        <p:txBody>
          <a:bodyPr vert="horz" lIns="91440" tIns="45720" rIns="91440" bIns="45720" numCol="2" rtlCol="0" anchor="ctr"/>
          <a:lstStyle>
            <a:lvl1pPr algn="l">
              <a:defRPr sz="687">
                <a:solidFill>
                  <a:schemeClr val="tx1">
                    <a:tint val="75000"/>
                  </a:schemeClr>
                </a:solidFill>
              </a:defRPr>
            </a:lvl1pPr>
          </a:lstStyle>
          <a:p>
            <a:r>
              <a:rPr lang="en-US" dirty="0">
                <a:solidFill>
                  <a:schemeClr val="bg1">
                    <a:lumMod val="65000"/>
                  </a:schemeClr>
                </a:solidFill>
              </a:rPr>
              <a:t>© Microsoft Corporation                                                                                  								                      Dynamics 365 </a:t>
            </a:r>
          </a:p>
        </p:txBody>
      </p:sp>
    </p:spTree>
    <p:extLst>
      <p:ext uri="{BB962C8B-B14F-4D97-AF65-F5344CB8AC3E}">
        <p14:creationId xmlns:p14="http://schemas.microsoft.com/office/powerpoint/2010/main" val="3119572836"/>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5080" y="632787"/>
            <a:ext cx="11531714" cy="410369"/>
          </a:xfrm>
        </p:spPr>
        <p:txBody>
          <a:bodyPr wrap="square" lIns="0" tIns="0" rIns="0" bIns="0">
            <a:spAutoFit/>
          </a:bodyPr>
          <a:lstStyle>
            <a:lvl1pPr>
              <a:lnSpc>
                <a:spcPts val="3199"/>
              </a:lnSpc>
              <a:defRPr sz="2800" strike="noStrike">
                <a:solidFill>
                  <a:schemeClr val="tx1"/>
                </a:solidFill>
              </a:defRPr>
            </a:lvl1pPr>
          </a:lstStyle>
          <a:p>
            <a:r>
              <a:rPr lang="en-US" dirty="0"/>
              <a:t>Title</a:t>
            </a:r>
          </a:p>
        </p:txBody>
      </p:sp>
      <p:sp>
        <p:nvSpPr>
          <p:cNvPr id="4" name="Footer Placeholder 14">
            <a:extLst>
              <a:ext uri="{FF2B5EF4-FFF2-40B4-BE49-F238E27FC236}">
                <a16:creationId xmlns:a16="http://schemas.microsoft.com/office/drawing/2014/main" id="{1828F2BE-04D0-4952-849E-6909AD3A60E9}"/>
              </a:ext>
            </a:extLst>
          </p:cNvPr>
          <p:cNvSpPr>
            <a:spLocks noGrp="1"/>
          </p:cNvSpPr>
          <p:nvPr>
            <p:ph type="ftr" sz="quarter" idx="3"/>
          </p:nvPr>
        </p:nvSpPr>
        <p:spPr>
          <a:xfrm>
            <a:off x="369052" y="6578610"/>
            <a:ext cx="11817541" cy="120651"/>
          </a:xfrm>
          <a:prstGeom prst="rect">
            <a:avLst/>
          </a:prstGeom>
        </p:spPr>
        <p:txBody>
          <a:bodyPr vert="horz" lIns="91440" tIns="45720" rIns="91440" bIns="45720" numCol="2" rtlCol="0" anchor="ctr"/>
          <a:lstStyle>
            <a:lvl1pPr algn="l">
              <a:defRPr sz="700">
                <a:solidFill>
                  <a:schemeClr val="tx1">
                    <a:tint val="75000"/>
                  </a:schemeClr>
                </a:solidFill>
              </a:defRPr>
            </a:lvl1pPr>
          </a:lstStyle>
          <a:p>
            <a:pPr defTabSz="932423">
              <a:defRPr/>
            </a:pPr>
            <a:r>
              <a:rPr lang="en-US" smtClean="0">
                <a:solidFill>
                  <a:srgbClr val="FFFFFF">
                    <a:lumMod val="65000"/>
                  </a:srgbClr>
                </a:solidFill>
              </a:rPr>
              <a:t>© Microsoft Corporation                                                                                  								                      Dynamics 365 </a:t>
            </a:r>
            <a:endParaRPr lang="en-US" dirty="0">
              <a:solidFill>
                <a:srgbClr val="FFFFFF">
                  <a:lumMod val="65000"/>
                </a:srgbClr>
              </a:solidFill>
            </a:endParaRPr>
          </a:p>
        </p:txBody>
      </p:sp>
    </p:spTree>
    <p:extLst>
      <p:ext uri="{BB962C8B-B14F-4D97-AF65-F5344CB8AC3E}">
        <p14:creationId xmlns:p14="http://schemas.microsoft.com/office/powerpoint/2010/main" val="3942829937"/>
      </p:ext>
    </p:extLst>
  </p:cSld>
  <p:clrMapOvr>
    <a:masterClrMapping/>
  </p:clrMapOvr>
  <p:transition>
    <p:fade/>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p:cSld name="Text option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5082" y="632787"/>
            <a:ext cx="11531714" cy="397545"/>
          </a:xfrm>
        </p:spPr>
        <p:txBody>
          <a:bodyPr wrap="square" lIns="0" tIns="0" rIns="0" bIns="0">
            <a:spAutoFit/>
          </a:bodyPr>
          <a:lstStyle>
            <a:lvl1pPr>
              <a:lnSpc>
                <a:spcPts val="3137"/>
              </a:lnSpc>
              <a:defRPr sz="2745">
                <a:solidFill>
                  <a:schemeClr val="tx1"/>
                </a:solidFill>
              </a:defRPr>
            </a:lvl1pPr>
          </a:lstStyle>
          <a:p>
            <a:r>
              <a:rPr lang="en-US" dirty="0"/>
              <a:t>Text option 1: three column bulleted list</a:t>
            </a:r>
          </a:p>
        </p:txBody>
      </p:sp>
      <p:sp>
        <p:nvSpPr>
          <p:cNvPr id="4" name="Text Placeholder 3"/>
          <p:cNvSpPr>
            <a:spLocks noGrp="1"/>
          </p:cNvSpPr>
          <p:nvPr>
            <p:ph type="body" sz="quarter" idx="10" hasCustomPrompt="1"/>
          </p:nvPr>
        </p:nvSpPr>
        <p:spPr>
          <a:xfrm>
            <a:off x="465083" y="1960869"/>
            <a:ext cx="9571403" cy="615553"/>
          </a:xfrm>
        </p:spPr>
        <p:txBody>
          <a:bodyPr wrap="square" lIns="0" tIns="0" rIns="0" bIns="0">
            <a:spAutoFit/>
          </a:bodyPr>
          <a:lstStyle>
            <a:lvl1pPr marL="0" indent="0">
              <a:lnSpc>
                <a:spcPts val="2353"/>
              </a:lnSpc>
              <a:buNone/>
              <a:defRPr lang="en-US" sz="1961" kern="1200" spc="0" baseline="0" dirty="0">
                <a:solidFill>
                  <a:schemeClr val="tx1"/>
                </a:solidFill>
                <a:latin typeface="+mn-lt"/>
                <a:ea typeface="+mn-ea"/>
                <a:cs typeface="+mn-cs"/>
              </a:defRPr>
            </a:lvl1pPr>
            <a:lvl2pPr marL="224056" indent="0">
              <a:buNone/>
              <a:defRPr/>
            </a:lvl2pPr>
            <a:lvl3pPr marL="448107" indent="0">
              <a:buNone/>
              <a:defRPr/>
            </a:lvl3pPr>
            <a:lvl4pPr marL="672162" indent="0">
              <a:buNone/>
              <a:defRPr/>
            </a:lvl4pPr>
            <a:lvl5pPr marL="896216" indent="0">
              <a:buNone/>
              <a:defRPr/>
            </a:lvl5pPr>
          </a:lstStyle>
          <a:p>
            <a:pPr lvl="0"/>
            <a:r>
              <a:rPr lang="en-US" dirty="0"/>
              <a:t>Subhead Segoe UI Regular 20/24. Dis </a:t>
            </a:r>
            <a:r>
              <a:rPr lang="en-US" dirty="0" err="1"/>
              <a:t>apid</a:t>
            </a:r>
            <a:r>
              <a:rPr lang="en-US" dirty="0"/>
              <a:t> </a:t>
            </a:r>
            <a:r>
              <a:rPr lang="en-US" dirty="0" err="1"/>
              <a:t>es</a:t>
            </a:r>
            <a:r>
              <a:rPr lang="en-US" dirty="0"/>
              <a:t> </a:t>
            </a:r>
            <a:r>
              <a:rPr lang="en-US" dirty="0" err="1"/>
              <a:t>simusanditis</a:t>
            </a:r>
            <a:r>
              <a:rPr lang="en-US" dirty="0"/>
              <a:t> </a:t>
            </a:r>
            <a:r>
              <a:rPr lang="en-US" dirty="0" err="1"/>
              <a:t>ea</a:t>
            </a:r>
            <a:r>
              <a:rPr lang="en-US" dirty="0"/>
              <a:t> ex et </a:t>
            </a:r>
            <a:r>
              <a:rPr lang="en-US" dirty="0" err="1"/>
              <a:t>illore</a:t>
            </a:r>
            <a:r>
              <a:rPr lang="en-US" dirty="0"/>
              <a:t>, </a:t>
            </a:r>
            <a:r>
              <a:rPr lang="en-US" dirty="0" err="1"/>
              <a:t>nectationet</a:t>
            </a:r>
            <a:r>
              <a:rPr lang="en-US" dirty="0"/>
              <a:t> </a:t>
            </a:r>
            <a:r>
              <a:rPr lang="en-US" dirty="0" err="1"/>
              <a:t>aut</a:t>
            </a:r>
            <a:r>
              <a:rPr lang="en-US" dirty="0"/>
              <a:t> </a:t>
            </a:r>
            <a:r>
              <a:rPr lang="en-US" dirty="0" err="1"/>
              <a:t>dic</a:t>
            </a:r>
            <a:r>
              <a:rPr lang="en-US" dirty="0"/>
              <a:t> </a:t>
            </a:r>
            <a:r>
              <a:rPr lang="en-US" dirty="0" err="1"/>
              <a:t>tem</a:t>
            </a:r>
            <a:r>
              <a:rPr lang="en-US" dirty="0"/>
              <a:t> </a:t>
            </a:r>
            <a:r>
              <a:rPr lang="en-US" dirty="0" err="1"/>
              <a:t>vit</a:t>
            </a:r>
            <a:r>
              <a:rPr lang="en-US" dirty="0"/>
              <a:t> </a:t>
            </a:r>
            <a:r>
              <a:rPr lang="en-US" dirty="0" err="1"/>
              <a:t>velestium</a:t>
            </a:r>
            <a:r>
              <a:rPr lang="en-US" dirty="0"/>
              <a:t> </a:t>
            </a:r>
            <a:r>
              <a:rPr lang="en-US" dirty="0" err="1"/>
              <a:t>reperro</a:t>
            </a:r>
            <a:r>
              <a:rPr lang="en-US" dirty="0"/>
              <a:t> </a:t>
            </a:r>
            <a:r>
              <a:rPr lang="en-US" dirty="0" err="1"/>
              <a:t>rroviduntion</a:t>
            </a:r>
            <a:r>
              <a:rPr lang="en-US" dirty="0"/>
              <a:t> </a:t>
            </a:r>
            <a:r>
              <a:rPr lang="en-US" dirty="0" err="1"/>
              <a:t>conem</a:t>
            </a:r>
            <a:r>
              <a:rPr lang="en-US" dirty="0"/>
              <a:t> </a:t>
            </a:r>
            <a:r>
              <a:rPr lang="en-US" dirty="0" err="1"/>
              <a:t>rehend</a:t>
            </a:r>
            <a:r>
              <a:rPr lang="en-US" dirty="0"/>
              <a:t>.</a:t>
            </a:r>
          </a:p>
        </p:txBody>
      </p:sp>
      <p:sp>
        <p:nvSpPr>
          <p:cNvPr id="5" name="Text Placeholder 4"/>
          <p:cNvSpPr>
            <a:spLocks noGrp="1"/>
          </p:cNvSpPr>
          <p:nvPr>
            <p:ph type="body" sz="quarter" idx="11" hasCustomPrompt="1"/>
          </p:nvPr>
        </p:nvSpPr>
        <p:spPr>
          <a:xfrm>
            <a:off x="465083" y="3214129"/>
            <a:ext cx="3690466" cy="2693045"/>
          </a:xfrm>
        </p:spPr>
        <p:txBody>
          <a:bodyPr lIns="0" tIns="0" rIns="0" bIns="0"/>
          <a:lstStyle>
            <a:lvl1pPr marL="0" indent="0">
              <a:lnSpc>
                <a:spcPts val="1765"/>
              </a:lnSpc>
              <a:spcBef>
                <a:spcPts val="0"/>
              </a:spcBef>
              <a:spcAft>
                <a:spcPts val="588"/>
              </a:spcAft>
              <a:buNone/>
              <a:defRPr sz="1372" b="0" spc="0" baseline="0">
                <a:solidFill>
                  <a:srgbClr val="008C72"/>
                </a:solidFill>
                <a:latin typeface="+mj-lt"/>
              </a:defRPr>
            </a:lvl1pPr>
            <a:lvl2pPr marL="280069" marR="0" indent="-280069" algn="l" defTabSz="914193" rtl="0" eaLnBrk="1" fontAlgn="auto" latinLnBrk="0" hangingPunct="1">
              <a:lnSpc>
                <a:spcPts val="1765"/>
              </a:lnSpc>
              <a:spcBef>
                <a:spcPts val="0"/>
              </a:spcBef>
              <a:spcAft>
                <a:spcPts val="588"/>
              </a:spcAft>
              <a:buClrTx/>
              <a:buSzPct val="90000"/>
              <a:buFont typeface="Arial" panose="020B0604020202020204" pitchFamily="34" charset="0"/>
              <a:buChar char="•"/>
              <a:tabLst/>
              <a:defRPr lang="en-US" sz="1372" kern="1200" spc="0" baseline="0" dirty="0">
                <a:solidFill>
                  <a:schemeClr val="tx1"/>
                </a:solidFill>
                <a:latin typeface="+mn-lt"/>
                <a:ea typeface="+mn-ea"/>
                <a:cs typeface="+mn-cs"/>
              </a:defRPr>
            </a:lvl2pPr>
            <a:lvl3pPr marL="448107" indent="0">
              <a:buNone/>
              <a:defRPr/>
            </a:lvl3pPr>
            <a:lvl4pPr marL="672162" indent="0">
              <a:buNone/>
              <a:defRPr/>
            </a:lvl4pPr>
            <a:lvl5pPr marL="896216" indent="0">
              <a:buNone/>
              <a:defRPr/>
            </a:lvl5pPr>
          </a:lstStyle>
          <a:p>
            <a:pPr lvl="0"/>
            <a:r>
              <a:rPr lang="en-US" dirty="0"/>
              <a:t>Paragraph title Segoe UI </a:t>
            </a:r>
            <a:r>
              <a:rPr lang="en-US" dirty="0" err="1"/>
              <a:t>Semibold</a:t>
            </a:r>
            <a:r>
              <a:rPr lang="en-US" dirty="0"/>
              <a:t> 14/18</a:t>
            </a:r>
          </a:p>
          <a:p>
            <a:pPr marL="280069" marR="0" lvl="1" indent="-280069" algn="l" defTabSz="914193" rtl="0" eaLnBrk="1" fontAlgn="auto" latinLnBrk="0" hangingPunct="1">
              <a:lnSpc>
                <a:spcPts val="1765"/>
              </a:lnSpc>
              <a:spcBef>
                <a:spcPts val="1176"/>
              </a:spcBef>
              <a:spcAft>
                <a:spcPts val="0"/>
              </a:spcAft>
              <a:buClrTx/>
              <a:buSzPct val="90000"/>
              <a:tabLst/>
            </a:pPr>
            <a:r>
              <a:rPr lang="en-US" dirty="0"/>
              <a:t>Body copy Segoe Regular 14/18. </a:t>
            </a:r>
            <a:r>
              <a:rPr lang="en-US" dirty="0" err="1"/>
              <a:t>Boribus</a:t>
            </a:r>
            <a:r>
              <a:rPr lang="en-US" dirty="0"/>
              <a:t> </a:t>
            </a:r>
            <a:r>
              <a:rPr lang="en-US" dirty="0" err="1"/>
              <a:t>sinctius</a:t>
            </a:r>
            <a:r>
              <a:rPr lang="en-US" dirty="0"/>
              <a:t> </a:t>
            </a:r>
            <a:r>
              <a:rPr lang="en-US" dirty="0" err="1"/>
              <a:t>nimaxime</a:t>
            </a:r>
            <a:r>
              <a:rPr lang="en-US" dirty="0"/>
              <a:t> </a:t>
            </a:r>
            <a:r>
              <a:rPr lang="en-US" dirty="0" err="1"/>
              <a:t>nonsequibus</a:t>
            </a:r>
            <a:r>
              <a:rPr lang="en-US" dirty="0"/>
              <a:t> </a:t>
            </a:r>
            <a:r>
              <a:rPr lang="en-US" dirty="0" err="1"/>
              <a:t>dollendis</a:t>
            </a:r>
            <a:r>
              <a:rPr lang="en-US" dirty="0"/>
              <a:t> as </a:t>
            </a:r>
            <a:r>
              <a:rPr lang="en-US" dirty="0" err="1"/>
              <a:t>autestiatur</a:t>
            </a:r>
            <a:r>
              <a:rPr lang="en-US" dirty="0"/>
              <a:t>. </a:t>
            </a:r>
            <a:r>
              <a:rPr lang="en-US" dirty="0" err="1"/>
              <a:t>Urestempor</a:t>
            </a:r>
            <a:r>
              <a:rPr lang="en-US" dirty="0"/>
              <a:t> ra </a:t>
            </a:r>
            <a:r>
              <a:rPr lang="en-US" dirty="0" err="1"/>
              <a:t>aut</a:t>
            </a:r>
            <a:r>
              <a:rPr lang="en-US" dirty="0"/>
              <a:t> </a:t>
            </a:r>
            <a:r>
              <a:rPr lang="en-US" dirty="0" err="1"/>
              <a:t>velique</a:t>
            </a:r>
            <a:r>
              <a:rPr lang="en-US" dirty="0"/>
              <a:t> </a:t>
            </a:r>
            <a:r>
              <a:rPr lang="en-US" dirty="0" err="1"/>
              <a:t>perum</a:t>
            </a:r>
            <a:r>
              <a:rPr lang="en-US" dirty="0"/>
              <a:t> </a:t>
            </a:r>
            <a:r>
              <a:rPr lang="en-US" dirty="0" err="1"/>
              <a:t>enim</a:t>
            </a:r>
            <a:r>
              <a:rPr lang="en-US" dirty="0"/>
              <a:t> qui </a:t>
            </a:r>
            <a:r>
              <a:rPr lang="en-US" dirty="0" err="1"/>
              <a:t>omnimus</a:t>
            </a:r>
            <a:r>
              <a:rPr lang="en-US" dirty="0"/>
              <a:t>, sunt </a:t>
            </a:r>
            <a:r>
              <a:rPr lang="en-US" dirty="0" err="1"/>
              <a:t>fuga</a:t>
            </a:r>
            <a:r>
              <a:rPr lang="en-US" dirty="0"/>
              <a:t>.</a:t>
            </a:r>
          </a:p>
          <a:p>
            <a:pPr marL="280069" marR="0" lvl="1" indent="-280069" algn="l" defTabSz="914193" rtl="0" eaLnBrk="1" fontAlgn="auto" latinLnBrk="0" hangingPunct="1">
              <a:lnSpc>
                <a:spcPts val="1765"/>
              </a:lnSpc>
              <a:spcBef>
                <a:spcPts val="1176"/>
              </a:spcBef>
              <a:spcAft>
                <a:spcPts val="0"/>
              </a:spcAft>
              <a:buClrTx/>
              <a:buSzPct val="90000"/>
              <a:tabLst/>
              <a:defRPr/>
            </a:pPr>
            <a:r>
              <a:rPr lang="en-US" dirty="0"/>
              <a:t>Body copy Segoe Regular 14/18. </a:t>
            </a:r>
            <a:r>
              <a:rPr lang="en-US" dirty="0" err="1"/>
              <a:t>Boribus</a:t>
            </a:r>
            <a:r>
              <a:rPr lang="en-US" dirty="0"/>
              <a:t> </a:t>
            </a:r>
            <a:r>
              <a:rPr lang="en-US" dirty="0" err="1"/>
              <a:t>sinctius</a:t>
            </a:r>
            <a:r>
              <a:rPr lang="en-US" dirty="0"/>
              <a:t> </a:t>
            </a:r>
            <a:r>
              <a:rPr lang="en-US" dirty="0" err="1"/>
              <a:t>nimaxime</a:t>
            </a:r>
            <a:r>
              <a:rPr lang="en-US" dirty="0"/>
              <a:t> </a:t>
            </a:r>
            <a:r>
              <a:rPr lang="en-US" dirty="0" err="1"/>
              <a:t>nonsequibus</a:t>
            </a:r>
            <a:r>
              <a:rPr lang="en-US" dirty="0"/>
              <a:t> </a:t>
            </a:r>
            <a:r>
              <a:rPr lang="en-US" dirty="0" err="1"/>
              <a:t>dollendis</a:t>
            </a:r>
            <a:r>
              <a:rPr lang="en-US" dirty="0"/>
              <a:t> as </a:t>
            </a:r>
            <a:r>
              <a:rPr lang="en-US" dirty="0" err="1"/>
              <a:t>autestiatur</a:t>
            </a:r>
            <a:r>
              <a:rPr lang="en-US" dirty="0"/>
              <a:t>. </a:t>
            </a:r>
            <a:r>
              <a:rPr lang="en-US" dirty="0" err="1"/>
              <a:t>Urestempor</a:t>
            </a:r>
            <a:r>
              <a:rPr lang="en-US" dirty="0"/>
              <a:t> </a:t>
            </a:r>
            <a:r>
              <a:rPr lang="en-US" dirty="0" err="1"/>
              <a:t>ra</a:t>
            </a:r>
            <a:r>
              <a:rPr lang="en-US" dirty="0"/>
              <a:t> </a:t>
            </a:r>
            <a:r>
              <a:rPr lang="en-US" dirty="0" err="1"/>
              <a:t>aut</a:t>
            </a:r>
            <a:r>
              <a:rPr lang="en-US" dirty="0"/>
              <a:t> </a:t>
            </a:r>
            <a:r>
              <a:rPr lang="en-US" dirty="0" err="1"/>
              <a:t>velique</a:t>
            </a:r>
            <a:r>
              <a:rPr lang="en-US" dirty="0"/>
              <a:t> </a:t>
            </a:r>
            <a:r>
              <a:rPr lang="en-US" dirty="0" err="1"/>
              <a:t>perum</a:t>
            </a:r>
            <a:r>
              <a:rPr lang="en-US" dirty="0"/>
              <a:t> </a:t>
            </a:r>
            <a:r>
              <a:rPr lang="en-US" dirty="0" err="1"/>
              <a:t>enim</a:t>
            </a:r>
            <a:r>
              <a:rPr lang="en-US" dirty="0"/>
              <a:t> qui </a:t>
            </a:r>
            <a:r>
              <a:rPr lang="en-US" dirty="0" err="1"/>
              <a:t>omnimus</a:t>
            </a:r>
            <a:r>
              <a:rPr lang="en-US" dirty="0"/>
              <a:t>, </a:t>
            </a:r>
            <a:r>
              <a:rPr lang="en-US" dirty="0" err="1"/>
              <a:t>sunt</a:t>
            </a:r>
            <a:r>
              <a:rPr lang="en-US" dirty="0"/>
              <a:t> </a:t>
            </a:r>
            <a:r>
              <a:rPr lang="en-US" dirty="0" err="1"/>
              <a:t>fuga</a:t>
            </a:r>
            <a:r>
              <a:rPr lang="en-US" dirty="0"/>
              <a:t>.</a:t>
            </a:r>
          </a:p>
          <a:p>
            <a:pPr lvl="1"/>
            <a:endParaRPr lang="en-US" dirty="0"/>
          </a:p>
        </p:txBody>
      </p:sp>
      <p:sp>
        <p:nvSpPr>
          <p:cNvPr id="21" name="Text Placeholder 4">
            <a:extLst>
              <a:ext uri="{FF2B5EF4-FFF2-40B4-BE49-F238E27FC236}">
                <a16:creationId xmlns:a16="http://schemas.microsoft.com/office/drawing/2014/main" id="{03383CEA-4FEB-4C9E-B7D6-3B36BC8EB75A}"/>
              </a:ext>
            </a:extLst>
          </p:cNvPr>
          <p:cNvSpPr>
            <a:spLocks noGrp="1"/>
          </p:cNvSpPr>
          <p:nvPr>
            <p:ph type="body" sz="quarter" idx="12" hasCustomPrompt="1"/>
          </p:nvPr>
        </p:nvSpPr>
        <p:spPr>
          <a:xfrm>
            <a:off x="4404482" y="3214129"/>
            <a:ext cx="3690466" cy="2693045"/>
          </a:xfrm>
        </p:spPr>
        <p:txBody>
          <a:bodyPr lIns="0" tIns="0" rIns="0" bIns="0"/>
          <a:lstStyle>
            <a:lvl1pPr marL="0" indent="0">
              <a:lnSpc>
                <a:spcPts val="1765"/>
              </a:lnSpc>
              <a:spcBef>
                <a:spcPts val="0"/>
              </a:spcBef>
              <a:spcAft>
                <a:spcPts val="588"/>
              </a:spcAft>
              <a:buNone/>
              <a:defRPr sz="1372" b="0" spc="0" baseline="0">
                <a:solidFill>
                  <a:srgbClr val="008C72"/>
                </a:solidFill>
                <a:latin typeface="+mj-lt"/>
              </a:defRPr>
            </a:lvl1pPr>
            <a:lvl2pPr marL="280069" marR="0" indent="-280069" algn="l" defTabSz="914193" rtl="0" eaLnBrk="1" fontAlgn="auto" latinLnBrk="0" hangingPunct="1">
              <a:lnSpc>
                <a:spcPts val="1765"/>
              </a:lnSpc>
              <a:spcBef>
                <a:spcPts val="0"/>
              </a:spcBef>
              <a:spcAft>
                <a:spcPts val="588"/>
              </a:spcAft>
              <a:buClrTx/>
              <a:buSzPct val="90000"/>
              <a:buFont typeface="Arial" panose="020B0604020202020204" pitchFamily="34" charset="0"/>
              <a:buChar char="•"/>
              <a:tabLst/>
              <a:defRPr lang="en-US" sz="1372" kern="1200" spc="0" baseline="0" dirty="0">
                <a:solidFill>
                  <a:schemeClr val="tx1"/>
                </a:solidFill>
                <a:latin typeface="+mn-lt"/>
                <a:ea typeface="+mn-ea"/>
                <a:cs typeface="+mn-cs"/>
              </a:defRPr>
            </a:lvl2pPr>
            <a:lvl3pPr marL="448107" indent="0">
              <a:buNone/>
              <a:defRPr/>
            </a:lvl3pPr>
            <a:lvl4pPr marL="672162" indent="0">
              <a:buNone/>
              <a:defRPr/>
            </a:lvl4pPr>
            <a:lvl5pPr marL="896216" indent="0">
              <a:buNone/>
              <a:defRPr/>
            </a:lvl5pPr>
          </a:lstStyle>
          <a:p>
            <a:pPr lvl="0"/>
            <a:r>
              <a:rPr lang="en-US" dirty="0"/>
              <a:t>Paragraph title Segoe UI </a:t>
            </a:r>
            <a:r>
              <a:rPr lang="en-US" dirty="0" err="1"/>
              <a:t>Semibold</a:t>
            </a:r>
            <a:r>
              <a:rPr lang="en-US" dirty="0"/>
              <a:t> 14/18</a:t>
            </a:r>
          </a:p>
          <a:p>
            <a:pPr marL="280069" marR="0" lvl="1" indent="-280069" algn="l" defTabSz="914193" rtl="0" eaLnBrk="1" fontAlgn="auto" latinLnBrk="0" hangingPunct="1">
              <a:lnSpc>
                <a:spcPts val="1765"/>
              </a:lnSpc>
              <a:spcBef>
                <a:spcPts val="1176"/>
              </a:spcBef>
              <a:spcAft>
                <a:spcPts val="0"/>
              </a:spcAft>
              <a:buClrTx/>
              <a:buSzPct val="90000"/>
              <a:tabLst/>
            </a:pPr>
            <a:r>
              <a:rPr lang="en-US" dirty="0"/>
              <a:t>Body copy Segoe Regular 14/18. </a:t>
            </a:r>
            <a:r>
              <a:rPr lang="en-US" dirty="0" err="1"/>
              <a:t>Boribus</a:t>
            </a:r>
            <a:r>
              <a:rPr lang="en-US" dirty="0"/>
              <a:t> </a:t>
            </a:r>
            <a:r>
              <a:rPr lang="en-US" dirty="0" err="1"/>
              <a:t>sinctius</a:t>
            </a:r>
            <a:r>
              <a:rPr lang="en-US" dirty="0"/>
              <a:t> </a:t>
            </a:r>
            <a:r>
              <a:rPr lang="en-US" dirty="0" err="1"/>
              <a:t>nimaxime</a:t>
            </a:r>
            <a:r>
              <a:rPr lang="en-US" dirty="0"/>
              <a:t> </a:t>
            </a:r>
            <a:r>
              <a:rPr lang="en-US" dirty="0" err="1"/>
              <a:t>nonsequibus</a:t>
            </a:r>
            <a:r>
              <a:rPr lang="en-US" dirty="0"/>
              <a:t> </a:t>
            </a:r>
            <a:r>
              <a:rPr lang="en-US" dirty="0" err="1"/>
              <a:t>dollendis</a:t>
            </a:r>
            <a:r>
              <a:rPr lang="en-US" dirty="0"/>
              <a:t> as </a:t>
            </a:r>
            <a:r>
              <a:rPr lang="en-US" dirty="0" err="1"/>
              <a:t>autestiatur</a:t>
            </a:r>
            <a:r>
              <a:rPr lang="en-US" dirty="0"/>
              <a:t>. </a:t>
            </a:r>
            <a:r>
              <a:rPr lang="en-US" dirty="0" err="1"/>
              <a:t>Urestempor</a:t>
            </a:r>
            <a:r>
              <a:rPr lang="en-US" dirty="0"/>
              <a:t> ra </a:t>
            </a:r>
            <a:r>
              <a:rPr lang="en-US" dirty="0" err="1"/>
              <a:t>aut</a:t>
            </a:r>
            <a:r>
              <a:rPr lang="en-US" dirty="0"/>
              <a:t> </a:t>
            </a:r>
            <a:r>
              <a:rPr lang="en-US" dirty="0" err="1"/>
              <a:t>velique</a:t>
            </a:r>
            <a:r>
              <a:rPr lang="en-US" dirty="0"/>
              <a:t> </a:t>
            </a:r>
            <a:r>
              <a:rPr lang="en-US" dirty="0" err="1"/>
              <a:t>perum</a:t>
            </a:r>
            <a:r>
              <a:rPr lang="en-US" dirty="0"/>
              <a:t> </a:t>
            </a:r>
            <a:r>
              <a:rPr lang="en-US" dirty="0" err="1"/>
              <a:t>enim</a:t>
            </a:r>
            <a:r>
              <a:rPr lang="en-US" dirty="0"/>
              <a:t> qui </a:t>
            </a:r>
            <a:r>
              <a:rPr lang="en-US" dirty="0" err="1"/>
              <a:t>omnimus</a:t>
            </a:r>
            <a:r>
              <a:rPr lang="en-US" dirty="0"/>
              <a:t>, sunt </a:t>
            </a:r>
            <a:r>
              <a:rPr lang="en-US" dirty="0" err="1"/>
              <a:t>fuga</a:t>
            </a:r>
            <a:r>
              <a:rPr lang="en-US" dirty="0"/>
              <a:t>.</a:t>
            </a:r>
          </a:p>
          <a:p>
            <a:pPr marL="280069" marR="0" lvl="1" indent="-280069" algn="l" defTabSz="914193" rtl="0" eaLnBrk="1" fontAlgn="auto" latinLnBrk="0" hangingPunct="1">
              <a:lnSpc>
                <a:spcPts val="1765"/>
              </a:lnSpc>
              <a:spcBef>
                <a:spcPts val="1176"/>
              </a:spcBef>
              <a:spcAft>
                <a:spcPts val="0"/>
              </a:spcAft>
              <a:buClrTx/>
              <a:buSzPct val="90000"/>
              <a:tabLst/>
              <a:defRPr/>
            </a:pPr>
            <a:r>
              <a:rPr lang="en-US" dirty="0"/>
              <a:t>Body copy Segoe Regular 14/18. </a:t>
            </a:r>
            <a:r>
              <a:rPr lang="en-US" dirty="0" err="1"/>
              <a:t>Boribus</a:t>
            </a:r>
            <a:r>
              <a:rPr lang="en-US" dirty="0"/>
              <a:t> </a:t>
            </a:r>
            <a:r>
              <a:rPr lang="en-US" dirty="0" err="1"/>
              <a:t>sinctius</a:t>
            </a:r>
            <a:r>
              <a:rPr lang="en-US" dirty="0"/>
              <a:t> </a:t>
            </a:r>
            <a:r>
              <a:rPr lang="en-US" dirty="0" err="1"/>
              <a:t>nimaxime</a:t>
            </a:r>
            <a:r>
              <a:rPr lang="en-US" dirty="0"/>
              <a:t> </a:t>
            </a:r>
            <a:r>
              <a:rPr lang="en-US" dirty="0" err="1"/>
              <a:t>nonsequibus</a:t>
            </a:r>
            <a:r>
              <a:rPr lang="en-US" dirty="0"/>
              <a:t> </a:t>
            </a:r>
            <a:r>
              <a:rPr lang="en-US" dirty="0" err="1"/>
              <a:t>dollendis</a:t>
            </a:r>
            <a:r>
              <a:rPr lang="en-US" dirty="0"/>
              <a:t> as </a:t>
            </a:r>
            <a:r>
              <a:rPr lang="en-US" dirty="0" err="1"/>
              <a:t>autestiatur</a:t>
            </a:r>
            <a:r>
              <a:rPr lang="en-US" dirty="0"/>
              <a:t>. </a:t>
            </a:r>
            <a:r>
              <a:rPr lang="en-US" dirty="0" err="1"/>
              <a:t>Urestempor</a:t>
            </a:r>
            <a:r>
              <a:rPr lang="en-US" dirty="0"/>
              <a:t> </a:t>
            </a:r>
            <a:r>
              <a:rPr lang="en-US" dirty="0" err="1"/>
              <a:t>ra</a:t>
            </a:r>
            <a:r>
              <a:rPr lang="en-US" dirty="0"/>
              <a:t> </a:t>
            </a:r>
            <a:r>
              <a:rPr lang="en-US" dirty="0" err="1"/>
              <a:t>aut</a:t>
            </a:r>
            <a:r>
              <a:rPr lang="en-US" dirty="0"/>
              <a:t> </a:t>
            </a:r>
            <a:r>
              <a:rPr lang="en-US" dirty="0" err="1"/>
              <a:t>velique</a:t>
            </a:r>
            <a:r>
              <a:rPr lang="en-US" dirty="0"/>
              <a:t> </a:t>
            </a:r>
            <a:r>
              <a:rPr lang="en-US" dirty="0" err="1"/>
              <a:t>perum</a:t>
            </a:r>
            <a:r>
              <a:rPr lang="en-US" dirty="0"/>
              <a:t> </a:t>
            </a:r>
            <a:r>
              <a:rPr lang="en-US" dirty="0" err="1"/>
              <a:t>enim</a:t>
            </a:r>
            <a:r>
              <a:rPr lang="en-US" dirty="0"/>
              <a:t> qui </a:t>
            </a:r>
            <a:r>
              <a:rPr lang="en-US" dirty="0" err="1"/>
              <a:t>omnimus</a:t>
            </a:r>
            <a:r>
              <a:rPr lang="en-US" dirty="0"/>
              <a:t>, </a:t>
            </a:r>
            <a:r>
              <a:rPr lang="en-US" dirty="0" err="1"/>
              <a:t>sunt</a:t>
            </a:r>
            <a:r>
              <a:rPr lang="en-US" dirty="0"/>
              <a:t> </a:t>
            </a:r>
            <a:r>
              <a:rPr lang="en-US" dirty="0" err="1"/>
              <a:t>fuga</a:t>
            </a:r>
            <a:r>
              <a:rPr lang="en-US" dirty="0"/>
              <a:t>.</a:t>
            </a:r>
          </a:p>
          <a:p>
            <a:pPr lvl="1"/>
            <a:endParaRPr lang="en-US" dirty="0"/>
          </a:p>
        </p:txBody>
      </p:sp>
      <p:sp>
        <p:nvSpPr>
          <p:cNvPr id="22" name="Text Placeholder 4">
            <a:extLst>
              <a:ext uri="{FF2B5EF4-FFF2-40B4-BE49-F238E27FC236}">
                <a16:creationId xmlns:a16="http://schemas.microsoft.com/office/drawing/2014/main" id="{35007055-7118-477F-B301-DB401591FA27}"/>
              </a:ext>
            </a:extLst>
          </p:cNvPr>
          <p:cNvSpPr>
            <a:spLocks noGrp="1"/>
          </p:cNvSpPr>
          <p:nvPr>
            <p:ph type="body" sz="quarter" idx="13" hasCustomPrompt="1"/>
          </p:nvPr>
        </p:nvSpPr>
        <p:spPr>
          <a:xfrm>
            <a:off x="8312325" y="3214129"/>
            <a:ext cx="3690466" cy="2693045"/>
          </a:xfrm>
        </p:spPr>
        <p:txBody>
          <a:bodyPr lIns="0" tIns="0" rIns="0" bIns="0"/>
          <a:lstStyle>
            <a:lvl1pPr marL="0" indent="0">
              <a:lnSpc>
                <a:spcPts val="1765"/>
              </a:lnSpc>
              <a:spcBef>
                <a:spcPts val="0"/>
              </a:spcBef>
              <a:spcAft>
                <a:spcPts val="588"/>
              </a:spcAft>
              <a:buNone/>
              <a:defRPr sz="1372" b="0" spc="0" baseline="0">
                <a:solidFill>
                  <a:srgbClr val="008C72"/>
                </a:solidFill>
                <a:latin typeface="+mj-lt"/>
              </a:defRPr>
            </a:lvl1pPr>
            <a:lvl2pPr marL="280069" marR="0" indent="-280069" algn="l" defTabSz="914193" rtl="0" eaLnBrk="1" fontAlgn="auto" latinLnBrk="0" hangingPunct="1">
              <a:lnSpc>
                <a:spcPts val="1765"/>
              </a:lnSpc>
              <a:spcBef>
                <a:spcPts val="0"/>
              </a:spcBef>
              <a:spcAft>
                <a:spcPts val="588"/>
              </a:spcAft>
              <a:buClrTx/>
              <a:buSzPct val="90000"/>
              <a:buFont typeface="Arial" panose="020B0604020202020204" pitchFamily="34" charset="0"/>
              <a:buChar char="•"/>
              <a:tabLst/>
              <a:defRPr lang="en-US" sz="1372" kern="1200" spc="0" baseline="0" dirty="0">
                <a:solidFill>
                  <a:schemeClr val="tx1"/>
                </a:solidFill>
                <a:latin typeface="+mn-lt"/>
                <a:ea typeface="+mn-ea"/>
                <a:cs typeface="+mn-cs"/>
              </a:defRPr>
            </a:lvl2pPr>
            <a:lvl3pPr marL="448107" indent="0">
              <a:buNone/>
              <a:defRPr/>
            </a:lvl3pPr>
            <a:lvl4pPr marL="672162" indent="0">
              <a:buNone/>
              <a:defRPr/>
            </a:lvl4pPr>
            <a:lvl5pPr marL="896216" indent="0">
              <a:buNone/>
              <a:defRPr/>
            </a:lvl5pPr>
          </a:lstStyle>
          <a:p>
            <a:pPr lvl="0"/>
            <a:r>
              <a:rPr lang="en-US" dirty="0"/>
              <a:t>Paragraph title Segoe UI </a:t>
            </a:r>
            <a:r>
              <a:rPr lang="en-US" dirty="0" err="1"/>
              <a:t>Semibold</a:t>
            </a:r>
            <a:r>
              <a:rPr lang="en-US" dirty="0"/>
              <a:t> 14/18</a:t>
            </a:r>
          </a:p>
          <a:p>
            <a:pPr marL="280069" marR="0" lvl="1" indent="-280069" algn="l" defTabSz="914193" rtl="0" eaLnBrk="1" fontAlgn="auto" latinLnBrk="0" hangingPunct="1">
              <a:lnSpc>
                <a:spcPts val="1765"/>
              </a:lnSpc>
              <a:spcBef>
                <a:spcPts val="1176"/>
              </a:spcBef>
              <a:spcAft>
                <a:spcPts val="0"/>
              </a:spcAft>
              <a:buClrTx/>
              <a:buSzPct val="90000"/>
              <a:tabLst/>
            </a:pPr>
            <a:r>
              <a:rPr lang="en-US" dirty="0"/>
              <a:t>Body copy Segoe Regular 14/18. </a:t>
            </a:r>
            <a:r>
              <a:rPr lang="en-US" dirty="0" err="1"/>
              <a:t>Boribus</a:t>
            </a:r>
            <a:r>
              <a:rPr lang="en-US" dirty="0"/>
              <a:t> </a:t>
            </a:r>
            <a:r>
              <a:rPr lang="en-US" dirty="0" err="1"/>
              <a:t>sinctius</a:t>
            </a:r>
            <a:r>
              <a:rPr lang="en-US" dirty="0"/>
              <a:t> </a:t>
            </a:r>
            <a:r>
              <a:rPr lang="en-US" dirty="0" err="1"/>
              <a:t>nimaxime</a:t>
            </a:r>
            <a:r>
              <a:rPr lang="en-US" dirty="0"/>
              <a:t> </a:t>
            </a:r>
            <a:r>
              <a:rPr lang="en-US" dirty="0" err="1"/>
              <a:t>nonsequibus</a:t>
            </a:r>
            <a:r>
              <a:rPr lang="en-US" dirty="0"/>
              <a:t> </a:t>
            </a:r>
            <a:r>
              <a:rPr lang="en-US" dirty="0" err="1"/>
              <a:t>dollendis</a:t>
            </a:r>
            <a:r>
              <a:rPr lang="en-US" dirty="0"/>
              <a:t> as </a:t>
            </a:r>
            <a:r>
              <a:rPr lang="en-US" dirty="0" err="1"/>
              <a:t>autestiatur</a:t>
            </a:r>
            <a:r>
              <a:rPr lang="en-US" dirty="0"/>
              <a:t>. </a:t>
            </a:r>
            <a:r>
              <a:rPr lang="en-US" dirty="0" err="1"/>
              <a:t>Urestempor</a:t>
            </a:r>
            <a:r>
              <a:rPr lang="en-US" dirty="0"/>
              <a:t> ra </a:t>
            </a:r>
            <a:r>
              <a:rPr lang="en-US" dirty="0" err="1"/>
              <a:t>aut</a:t>
            </a:r>
            <a:r>
              <a:rPr lang="en-US" dirty="0"/>
              <a:t> </a:t>
            </a:r>
            <a:r>
              <a:rPr lang="en-US" dirty="0" err="1"/>
              <a:t>velique</a:t>
            </a:r>
            <a:r>
              <a:rPr lang="en-US" dirty="0"/>
              <a:t> </a:t>
            </a:r>
            <a:r>
              <a:rPr lang="en-US" dirty="0" err="1"/>
              <a:t>perum</a:t>
            </a:r>
            <a:r>
              <a:rPr lang="en-US" dirty="0"/>
              <a:t> </a:t>
            </a:r>
            <a:r>
              <a:rPr lang="en-US" dirty="0" err="1"/>
              <a:t>enim</a:t>
            </a:r>
            <a:r>
              <a:rPr lang="en-US" dirty="0"/>
              <a:t> qui </a:t>
            </a:r>
            <a:r>
              <a:rPr lang="en-US" dirty="0" err="1"/>
              <a:t>omnimus</a:t>
            </a:r>
            <a:r>
              <a:rPr lang="en-US" dirty="0"/>
              <a:t>, sunt </a:t>
            </a:r>
            <a:r>
              <a:rPr lang="en-US" dirty="0" err="1"/>
              <a:t>fuga</a:t>
            </a:r>
            <a:r>
              <a:rPr lang="en-US" dirty="0"/>
              <a:t>.</a:t>
            </a:r>
          </a:p>
          <a:p>
            <a:pPr marL="280069" marR="0" lvl="1" indent="-280069" algn="l" defTabSz="914193" rtl="0" eaLnBrk="1" fontAlgn="auto" latinLnBrk="0" hangingPunct="1">
              <a:lnSpc>
                <a:spcPts val="1765"/>
              </a:lnSpc>
              <a:spcBef>
                <a:spcPts val="1176"/>
              </a:spcBef>
              <a:spcAft>
                <a:spcPts val="0"/>
              </a:spcAft>
              <a:buClrTx/>
              <a:buSzPct val="90000"/>
              <a:tabLst/>
              <a:defRPr/>
            </a:pPr>
            <a:r>
              <a:rPr lang="en-US" dirty="0"/>
              <a:t>Body copy Segoe Regular 14/18. </a:t>
            </a:r>
            <a:r>
              <a:rPr lang="en-US" dirty="0" err="1"/>
              <a:t>Boribus</a:t>
            </a:r>
            <a:r>
              <a:rPr lang="en-US" dirty="0"/>
              <a:t> </a:t>
            </a:r>
            <a:r>
              <a:rPr lang="en-US" dirty="0" err="1"/>
              <a:t>sinctius</a:t>
            </a:r>
            <a:r>
              <a:rPr lang="en-US" dirty="0"/>
              <a:t> </a:t>
            </a:r>
            <a:r>
              <a:rPr lang="en-US" dirty="0" err="1"/>
              <a:t>nimaxime</a:t>
            </a:r>
            <a:r>
              <a:rPr lang="en-US" dirty="0"/>
              <a:t> </a:t>
            </a:r>
            <a:r>
              <a:rPr lang="en-US" dirty="0" err="1"/>
              <a:t>nonsequibus</a:t>
            </a:r>
            <a:r>
              <a:rPr lang="en-US" dirty="0"/>
              <a:t> </a:t>
            </a:r>
            <a:r>
              <a:rPr lang="en-US" dirty="0" err="1"/>
              <a:t>dollendis</a:t>
            </a:r>
            <a:r>
              <a:rPr lang="en-US" dirty="0"/>
              <a:t> as </a:t>
            </a:r>
            <a:r>
              <a:rPr lang="en-US" dirty="0" err="1"/>
              <a:t>autestiatur</a:t>
            </a:r>
            <a:r>
              <a:rPr lang="en-US" dirty="0"/>
              <a:t>. </a:t>
            </a:r>
            <a:r>
              <a:rPr lang="en-US" dirty="0" err="1"/>
              <a:t>Urestempor</a:t>
            </a:r>
            <a:r>
              <a:rPr lang="en-US" dirty="0"/>
              <a:t> </a:t>
            </a:r>
            <a:r>
              <a:rPr lang="en-US" dirty="0" err="1"/>
              <a:t>ra</a:t>
            </a:r>
            <a:r>
              <a:rPr lang="en-US" dirty="0"/>
              <a:t> </a:t>
            </a:r>
            <a:r>
              <a:rPr lang="en-US" dirty="0" err="1"/>
              <a:t>aut</a:t>
            </a:r>
            <a:r>
              <a:rPr lang="en-US" dirty="0"/>
              <a:t> </a:t>
            </a:r>
            <a:r>
              <a:rPr lang="en-US" dirty="0" err="1"/>
              <a:t>velique</a:t>
            </a:r>
            <a:r>
              <a:rPr lang="en-US" dirty="0"/>
              <a:t> </a:t>
            </a:r>
            <a:r>
              <a:rPr lang="en-US" dirty="0" err="1"/>
              <a:t>perum</a:t>
            </a:r>
            <a:r>
              <a:rPr lang="en-US" dirty="0"/>
              <a:t> </a:t>
            </a:r>
            <a:r>
              <a:rPr lang="en-US" dirty="0" err="1"/>
              <a:t>enim</a:t>
            </a:r>
            <a:r>
              <a:rPr lang="en-US" dirty="0"/>
              <a:t> qui </a:t>
            </a:r>
            <a:r>
              <a:rPr lang="en-US" dirty="0" err="1"/>
              <a:t>omnimus</a:t>
            </a:r>
            <a:r>
              <a:rPr lang="en-US" dirty="0"/>
              <a:t>, </a:t>
            </a:r>
            <a:r>
              <a:rPr lang="en-US" dirty="0" err="1"/>
              <a:t>sunt</a:t>
            </a:r>
            <a:r>
              <a:rPr lang="en-US" dirty="0"/>
              <a:t> </a:t>
            </a:r>
            <a:r>
              <a:rPr lang="en-US" dirty="0" err="1"/>
              <a:t>fuga</a:t>
            </a:r>
            <a:r>
              <a:rPr lang="en-US" dirty="0"/>
              <a:t>.</a:t>
            </a:r>
          </a:p>
          <a:p>
            <a:pPr lvl="1"/>
            <a:endParaRPr lang="en-US" dirty="0"/>
          </a:p>
        </p:txBody>
      </p:sp>
      <p:sp>
        <p:nvSpPr>
          <p:cNvPr id="8" name="Footer Placeholder 14">
            <a:extLst>
              <a:ext uri="{FF2B5EF4-FFF2-40B4-BE49-F238E27FC236}">
                <a16:creationId xmlns:a16="http://schemas.microsoft.com/office/drawing/2014/main" id="{C3334197-F6FD-4697-BB72-4AD1810C0BAB}"/>
              </a:ext>
            </a:extLst>
          </p:cNvPr>
          <p:cNvSpPr>
            <a:spLocks noGrp="1"/>
          </p:cNvSpPr>
          <p:nvPr>
            <p:ph type="ftr" sz="quarter" idx="3"/>
          </p:nvPr>
        </p:nvSpPr>
        <p:spPr>
          <a:xfrm>
            <a:off x="369053" y="6578611"/>
            <a:ext cx="11817541" cy="120651"/>
          </a:xfrm>
          <a:prstGeom prst="rect">
            <a:avLst/>
          </a:prstGeom>
        </p:spPr>
        <p:txBody>
          <a:bodyPr vert="horz" lIns="91440" tIns="45720" rIns="91440" bIns="45720" numCol="2" rtlCol="0" anchor="ctr"/>
          <a:lstStyle>
            <a:lvl1pPr algn="l">
              <a:defRPr sz="687">
                <a:solidFill>
                  <a:schemeClr val="tx1">
                    <a:tint val="75000"/>
                  </a:schemeClr>
                </a:solidFill>
              </a:defRPr>
            </a:lvl1pPr>
          </a:lstStyle>
          <a:p>
            <a:r>
              <a:rPr lang="en-US" dirty="0">
                <a:solidFill>
                  <a:schemeClr val="bg1">
                    <a:lumMod val="65000"/>
                  </a:schemeClr>
                </a:solidFill>
              </a:rPr>
              <a:t>© Microsoft Corporation                                                                                  								                      Dynamics 365 </a:t>
            </a:r>
          </a:p>
        </p:txBody>
      </p:sp>
    </p:spTree>
    <p:extLst>
      <p:ext uri="{BB962C8B-B14F-4D97-AF65-F5344CB8AC3E}">
        <p14:creationId xmlns:p14="http://schemas.microsoft.com/office/powerpoint/2010/main" val="1370671008"/>
      </p:ext>
    </p:extLst>
  </p:cSld>
  <p:clrMapOvr>
    <a:masterClrMapping/>
  </p:clrMapOvr>
  <p:transition>
    <p:fade/>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p:cSld name="Text option 3">
    <p:spTree>
      <p:nvGrpSpPr>
        <p:cNvPr id="1" name=""/>
        <p:cNvGrpSpPr/>
        <p:nvPr/>
      </p:nvGrpSpPr>
      <p:grpSpPr>
        <a:xfrm>
          <a:off x="0" y="0"/>
          <a:ext cx="0" cy="0"/>
          <a:chOff x="0" y="0"/>
          <a:chExt cx="0" cy="0"/>
        </a:xfrm>
      </p:grpSpPr>
      <p:sp>
        <p:nvSpPr>
          <p:cNvPr id="16" name="Content Placeholder 15"/>
          <p:cNvSpPr>
            <a:spLocks noGrp="1"/>
          </p:cNvSpPr>
          <p:nvPr>
            <p:ph sz="quarter" idx="17" hasCustomPrompt="1"/>
          </p:nvPr>
        </p:nvSpPr>
        <p:spPr>
          <a:xfrm>
            <a:off x="474224" y="1631571"/>
            <a:ext cx="3681323" cy="3161094"/>
          </a:xfrm>
          <a:blipFill>
            <a:blip r:embed="rId2"/>
            <a:stretch>
              <a:fillRect/>
            </a:stretch>
          </a:blipFill>
        </p:spPr>
        <p:txBody>
          <a:bodyPr anchor="ctr" anchorCtr="0">
            <a:noAutofit/>
          </a:bodyPr>
          <a:lstStyle>
            <a:lvl1pPr marL="0" indent="0" algn="ctr">
              <a:buNone/>
              <a:defRPr sz="1961">
                <a:solidFill>
                  <a:schemeClr val="bg1"/>
                </a:solidFill>
              </a:defRPr>
            </a:lvl1pPr>
          </a:lstStyle>
          <a:p>
            <a:pPr lvl="0"/>
            <a:r>
              <a:rPr lang="en-US" dirty="0"/>
              <a:t>Place photo</a:t>
            </a:r>
          </a:p>
        </p:txBody>
      </p:sp>
      <p:sp>
        <p:nvSpPr>
          <p:cNvPr id="2" name="Title 1"/>
          <p:cNvSpPr>
            <a:spLocks noGrp="1"/>
          </p:cNvSpPr>
          <p:nvPr>
            <p:ph type="title" hasCustomPrompt="1"/>
          </p:nvPr>
        </p:nvSpPr>
        <p:spPr>
          <a:xfrm>
            <a:off x="465082" y="632787"/>
            <a:ext cx="11531714" cy="397545"/>
          </a:xfrm>
        </p:spPr>
        <p:txBody>
          <a:bodyPr wrap="square" lIns="0" tIns="0" rIns="0" bIns="0">
            <a:spAutoFit/>
          </a:bodyPr>
          <a:lstStyle>
            <a:lvl1pPr>
              <a:lnSpc>
                <a:spcPts val="3137"/>
              </a:lnSpc>
              <a:defRPr sz="2745">
                <a:solidFill>
                  <a:schemeClr val="tx1"/>
                </a:solidFill>
              </a:defRPr>
            </a:lvl1pPr>
          </a:lstStyle>
          <a:p>
            <a:r>
              <a:rPr lang="en-US" dirty="0"/>
              <a:t>Text option 3: three columns images and text</a:t>
            </a:r>
          </a:p>
        </p:txBody>
      </p:sp>
      <p:sp>
        <p:nvSpPr>
          <p:cNvPr id="5" name="Text Placeholder 4"/>
          <p:cNvSpPr>
            <a:spLocks noGrp="1"/>
          </p:cNvSpPr>
          <p:nvPr>
            <p:ph type="body" sz="quarter" idx="11" hasCustomPrompt="1"/>
          </p:nvPr>
        </p:nvSpPr>
        <p:spPr>
          <a:xfrm>
            <a:off x="465083" y="5026032"/>
            <a:ext cx="3690466" cy="1205458"/>
          </a:xfrm>
        </p:spPr>
        <p:txBody>
          <a:bodyPr lIns="0" tIns="0" rIns="0" bIns="0"/>
          <a:lstStyle>
            <a:lvl1pPr marL="0" indent="0">
              <a:lnSpc>
                <a:spcPts val="1765"/>
              </a:lnSpc>
              <a:spcBef>
                <a:spcPts val="1600"/>
              </a:spcBef>
              <a:buNone/>
              <a:defRPr lang="en-US" sz="1372" b="0" kern="1200" spc="0" baseline="0" dirty="0">
                <a:solidFill>
                  <a:schemeClr val="tx2"/>
                </a:solidFill>
                <a:latin typeface="+mj-lt"/>
                <a:ea typeface="+mn-ea"/>
                <a:cs typeface="+mn-cs"/>
              </a:defRPr>
            </a:lvl1pPr>
            <a:lvl2pPr marL="0" marR="0" indent="0" algn="l" defTabSz="914193"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07" indent="0">
              <a:buNone/>
              <a:defRPr/>
            </a:lvl3pPr>
            <a:lvl4pPr marL="672162" indent="0">
              <a:buNone/>
              <a:defRPr/>
            </a:lvl4pPr>
            <a:lvl5pPr marL="896216" indent="0">
              <a:buNone/>
              <a:defRPr/>
            </a:lvl5pPr>
          </a:lstStyle>
          <a:p>
            <a:pPr>
              <a:spcBef>
                <a:spcPts val="1200"/>
              </a:spcBef>
            </a:pPr>
            <a:r>
              <a:rPr lang="en-US" b="0" dirty="0">
                <a:solidFill>
                  <a:schemeClr val="tx2"/>
                </a:solidFill>
                <a:latin typeface="+mj-lt"/>
              </a:rPr>
              <a:t>Paragraph title Segoe UI </a:t>
            </a:r>
            <a:r>
              <a:rPr lang="en-US" b="0" dirty="0" err="1">
                <a:solidFill>
                  <a:schemeClr val="tx2"/>
                </a:solidFill>
                <a:latin typeface="+mj-lt"/>
              </a:rPr>
              <a:t>Semibold</a:t>
            </a:r>
            <a:r>
              <a:rPr lang="en-US" b="0" dirty="0">
                <a:solidFill>
                  <a:schemeClr val="tx2"/>
                </a:solidFill>
                <a:latin typeface="+mj-lt"/>
              </a:rPr>
              <a:t> 14/18</a:t>
            </a:r>
          </a:p>
          <a:p>
            <a:pPr lvl="1"/>
            <a:r>
              <a:rPr lang="en-US" dirty="0"/>
              <a:t>Body copy Segoe Regular 14/18. </a:t>
            </a:r>
            <a:r>
              <a:rPr lang="en-US" dirty="0" err="1"/>
              <a:t>Cavorest</a:t>
            </a:r>
            <a:r>
              <a:rPr lang="en-US" dirty="0"/>
              <a:t> a </a:t>
            </a:r>
            <a:r>
              <a:rPr lang="en-US" dirty="0" err="1"/>
              <a:t>aut</a:t>
            </a:r>
            <a:r>
              <a:rPr lang="en-US" dirty="0"/>
              <a:t> arum </a:t>
            </a:r>
            <a:r>
              <a:rPr lang="en-US" dirty="0" err="1"/>
              <a:t>quam</a:t>
            </a:r>
            <a:r>
              <a:rPr lang="en-US" dirty="0"/>
              <a:t> id eat ape </a:t>
            </a:r>
            <a:r>
              <a:rPr lang="en-US" dirty="0" err="1"/>
              <a:t>est</a:t>
            </a:r>
            <a:r>
              <a:rPr lang="en-US" dirty="0"/>
              <a:t>, qui </a:t>
            </a:r>
            <a:r>
              <a:rPr lang="en-US" dirty="0" err="1"/>
              <a:t>sinc</a:t>
            </a:r>
            <a:r>
              <a:rPr lang="en-US" dirty="0"/>
              <a:t>, </a:t>
            </a:r>
            <a:r>
              <a:rPr lang="en-US" dirty="0" err="1"/>
              <a:t>omnimusdae</a:t>
            </a:r>
            <a:r>
              <a:rPr lang="en-US" dirty="0"/>
              <a:t>. </a:t>
            </a:r>
            <a:r>
              <a:rPr lang="en-US" dirty="0" err="1"/>
              <a:t>Boribus</a:t>
            </a:r>
            <a:r>
              <a:rPr lang="en-US" dirty="0"/>
              <a:t> </a:t>
            </a:r>
            <a:r>
              <a:rPr lang="en-US" dirty="0" err="1"/>
              <a:t>sinctius</a:t>
            </a:r>
            <a:r>
              <a:rPr lang="en-US" dirty="0"/>
              <a:t> </a:t>
            </a:r>
            <a:r>
              <a:rPr lang="en-US" dirty="0" err="1"/>
              <a:t>nimaxime</a:t>
            </a:r>
            <a:r>
              <a:rPr lang="en-US" dirty="0"/>
              <a:t> sit et </a:t>
            </a:r>
            <a:r>
              <a:rPr lang="en-US" dirty="0" err="1"/>
              <a:t>nonsequibus</a:t>
            </a:r>
            <a:r>
              <a:rPr lang="en-US" dirty="0"/>
              <a:t> </a:t>
            </a:r>
            <a:r>
              <a:rPr lang="en-US" dirty="0" err="1"/>
              <a:t>dollendis</a:t>
            </a:r>
            <a:r>
              <a:rPr lang="en-US" dirty="0"/>
              <a:t> as </a:t>
            </a:r>
            <a:r>
              <a:rPr lang="en-US" dirty="0" err="1"/>
              <a:t>autestiatur</a:t>
            </a:r>
            <a:r>
              <a:rPr lang="en-US" dirty="0"/>
              <a:t>.</a:t>
            </a:r>
          </a:p>
        </p:txBody>
      </p:sp>
      <p:sp>
        <p:nvSpPr>
          <p:cNvPr id="10" name="Text Placeholder 4"/>
          <p:cNvSpPr>
            <a:spLocks noGrp="1"/>
          </p:cNvSpPr>
          <p:nvPr>
            <p:ph type="body" sz="quarter" idx="13" hasCustomPrompt="1"/>
          </p:nvPr>
        </p:nvSpPr>
        <p:spPr>
          <a:xfrm>
            <a:off x="8306332" y="5026032"/>
            <a:ext cx="3690466" cy="1205458"/>
          </a:xfrm>
        </p:spPr>
        <p:txBody>
          <a:bodyPr lIns="0" tIns="0" rIns="0" bIns="0"/>
          <a:lstStyle>
            <a:lvl1pPr marL="0" indent="0">
              <a:lnSpc>
                <a:spcPts val="1765"/>
              </a:lnSpc>
              <a:spcBef>
                <a:spcPts val="1600"/>
              </a:spcBef>
              <a:buNone/>
              <a:defRPr lang="en-US" sz="1372" b="0" kern="1200" spc="0" baseline="0" dirty="0">
                <a:solidFill>
                  <a:schemeClr val="tx2"/>
                </a:solidFill>
                <a:latin typeface="+mj-lt"/>
                <a:ea typeface="+mn-ea"/>
                <a:cs typeface="+mn-cs"/>
              </a:defRPr>
            </a:lvl1pPr>
            <a:lvl2pPr marL="0" marR="0" indent="0" algn="l" defTabSz="914193"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07" indent="0">
              <a:buNone/>
              <a:defRPr/>
            </a:lvl3pPr>
            <a:lvl4pPr marL="672162" indent="0">
              <a:buNone/>
              <a:defRPr/>
            </a:lvl4pPr>
            <a:lvl5pPr marL="896216" indent="0">
              <a:buNone/>
              <a:defRPr/>
            </a:lvl5pPr>
          </a:lstStyle>
          <a:p>
            <a:pPr>
              <a:spcBef>
                <a:spcPts val="1200"/>
              </a:spcBef>
            </a:pPr>
            <a:r>
              <a:rPr lang="en-US" b="0" dirty="0">
                <a:solidFill>
                  <a:schemeClr val="tx2"/>
                </a:solidFill>
                <a:latin typeface="+mj-lt"/>
              </a:rPr>
              <a:t>Paragraph title Segoe UI </a:t>
            </a:r>
            <a:r>
              <a:rPr lang="en-US" b="0" dirty="0" err="1">
                <a:solidFill>
                  <a:schemeClr val="tx2"/>
                </a:solidFill>
                <a:latin typeface="+mj-lt"/>
              </a:rPr>
              <a:t>Semibold</a:t>
            </a:r>
            <a:r>
              <a:rPr lang="en-US" b="0" dirty="0">
                <a:solidFill>
                  <a:schemeClr val="tx2"/>
                </a:solidFill>
                <a:latin typeface="+mj-lt"/>
              </a:rPr>
              <a:t> 14/18</a:t>
            </a:r>
          </a:p>
          <a:p>
            <a:pPr lvl="1"/>
            <a:r>
              <a:rPr lang="en-US" dirty="0"/>
              <a:t>Body copy Segoe Regular 14/18. </a:t>
            </a:r>
            <a:r>
              <a:rPr lang="en-US" dirty="0" err="1"/>
              <a:t>Cavorest</a:t>
            </a:r>
            <a:r>
              <a:rPr lang="en-US" dirty="0"/>
              <a:t> a </a:t>
            </a:r>
            <a:r>
              <a:rPr lang="en-US" dirty="0" err="1"/>
              <a:t>aut</a:t>
            </a:r>
            <a:r>
              <a:rPr lang="en-US" dirty="0"/>
              <a:t> arum </a:t>
            </a:r>
            <a:r>
              <a:rPr lang="en-US" dirty="0" err="1"/>
              <a:t>quam</a:t>
            </a:r>
            <a:r>
              <a:rPr lang="en-US" dirty="0"/>
              <a:t> id eat ape </a:t>
            </a:r>
            <a:r>
              <a:rPr lang="en-US" dirty="0" err="1"/>
              <a:t>est</a:t>
            </a:r>
            <a:r>
              <a:rPr lang="en-US" dirty="0"/>
              <a:t>, qui </a:t>
            </a:r>
            <a:r>
              <a:rPr lang="en-US" dirty="0" err="1"/>
              <a:t>sinc</a:t>
            </a:r>
            <a:r>
              <a:rPr lang="en-US" dirty="0"/>
              <a:t>, </a:t>
            </a:r>
            <a:r>
              <a:rPr lang="en-US" dirty="0" err="1"/>
              <a:t>omnimusdae</a:t>
            </a:r>
            <a:r>
              <a:rPr lang="en-US" dirty="0"/>
              <a:t>. </a:t>
            </a:r>
            <a:r>
              <a:rPr lang="en-US" dirty="0" err="1"/>
              <a:t>Boribus</a:t>
            </a:r>
            <a:r>
              <a:rPr lang="en-US" dirty="0"/>
              <a:t> </a:t>
            </a:r>
            <a:r>
              <a:rPr lang="en-US" dirty="0" err="1"/>
              <a:t>sinctius</a:t>
            </a:r>
            <a:r>
              <a:rPr lang="en-US" dirty="0"/>
              <a:t> </a:t>
            </a:r>
            <a:r>
              <a:rPr lang="en-US" dirty="0" err="1"/>
              <a:t>nimaxime</a:t>
            </a:r>
            <a:r>
              <a:rPr lang="en-US" dirty="0"/>
              <a:t> sit et </a:t>
            </a:r>
            <a:r>
              <a:rPr lang="en-US" dirty="0" err="1"/>
              <a:t>nonsequibus</a:t>
            </a:r>
            <a:r>
              <a:rPr lang="en-US" dirty="0"/>
              <a:t> </a:t>
            </a:r>
            <a:r>
              <a:rPr lang="en-US" dirty="0" err="1"/>
              <a:t>dollendis</a:t>
            </a:r>
            <a:r>
              <a:rPr lang="en-US" dirty="0"/>
              <a:t> as </a:t>
            </a:r>
            <a:r>
              <a:rPr lang="en-US" dirty="0" err="1"/>
              <a:t>autestiatur</a:t>
            </a:r>
            <a:r>
              <a:rPr lang="en-US" dirty="0"/>
              <a:t>.</a:t>
            </a:r>
          </a:p>
        </p:txBody>
      </p:sp>
      <p:sp>
        <p:nvSpPr>
          <p:cNvPr id="25" name="Content Placeholder 15">
            <a:extLst>
              <a:ext uri="{FF2B5EF4-FFF2-40B4-BE49-F238E27FC236}">
                <a16:creationId xmlns:a16="http://schemas.microsoft.com/office/drawing/2014/main" id="{FF38BC9F-387A-498E-A040-4619A490AEDD}"/>
              </a:ext>
            </a:extLst>
          </p:cNvPr>
          <p:cNvSpPr>
            <a:spLocks noGrp="1"/>
          </p:cNvSpPr>
          <p:nvPr>
            <p:ph sz="quarter" idx="18" hasCustomPrompt="1"/>
          </p:nvPr>
        </p:nvSpPr>
        <p:spPr>
          <a:xfrm>
            <a:off x="4385708" y="1631571"/>
            <a:ext cx="3681323" cy="3161094"/>
          </a:xfrm>
          <a:blipFill>
            <a:blip r:embed="rId3"/>
            <a:stretch>
              <a:fillRect/>
            </a:stretch>
          </a:blipFill>
        </p:spPr>
        <p:txBody>
          <a:bodyPr anchor="ctr" anchorCtr="0">
            <a:noAutofit/>
          </a:bodyPr>
          <a:lstStyle>
            <a:lvl1pPr marL="0" indent="0" algn="ctr">
              <a:buNone/>
              <a:defRPr sz="1961">
                <a:solidFill>
                  <a:schemeClr val="bg1"/>
                </a:solidFill>
              </a:defRPr>
            </a:lvl1pPr>
          </a:lstStyle>
          <a:p>
            <a:pPr lvl="0"/>
            <a:r>
              <a:rPr lang="en-US" dirty="0"/>
              <a:t>Place photo</a:t>
            </a:r>
          </a:p>
        </p:txBody>
      </p:sp>
      <p:sp>
        <p:nvSpPr>
          <p:cNvPr id="26" name="Content Placeholder 15">
            <a:extLst>
              <a:ext uri="{FF2B5EF4-FFF2-40B4-BE49-F238E27FC236}">
                <a16:creationId xmlns:a16="http://schemas.microsoft.com/office/drawing/2014/main" id="{EEF5E46D-3409-4544-8C4E-211F133E580F}"/>
              </a:ext>
            </a:extLst>
          </p:cNvPr>
          <p:cNvSpPr>
            <a:spLocks noGrp="1"/>
          </p:cNvSpPr>
          <p:nvPr>
            <p:ph sz="quarter" idx="19" hasCustomPrompt="1"/>
          </p:nvPr>
        </p:nvSpPr>
        <p:spPr>
          <a:xfrm>
            <a:off x="8306332" y="1631577"/>
            <a:ext cx="3681323" cy="3161095"/>
          </a:xfrm>
          <a:blipFill>
            <a:blip r:embed="rId4"/>
            <a:stretch>
              <a:fillRect/>
            </a:stretch>
          </a:blipFill>
        </p:spPr>
        <p:txBody>
          <a:bodyPr anchor="ctr" anchorCtr="0">
            <a:noAutofit/>
          </a:bodyPr>
          <a:lstStyle>
            <a:lvl1pPr marL="0" indent="0" algn="ctr">
              <a:buNone/>
              <a:defRPr sz="1961">
                <a:solidFill>
                  <a:schemeClr val="bg1"/>
                </a:solidFill>
              </a:defRPr>
            </a:lvl1pPr>
          </a:lstStyle>
          <a:p>
            <a:pPr lvl="0"/>
            <a:r>
              <a:rPr lang="en-US" dirty="0"/>
              <a:t>Place photo</a:t>
            </a:r>
          </a:p>
        </p:txBody>
      </p:sp>
      <p:sp>
        <p:nvSpPr>
          <p:cNvPr id="32" name="Text Placeholder 4">
            <a:extLst>
              <a:ext uri="{FF2B5EF4-FFF2-40B4-BE49-F238E27FC236}">
                <a16:creationId xmlns:a16="http://schemas.microsoft.com/office/drawing/2014/main" id="{197742EC-5845-4BB1-84A3-00C1CF89012A}"/>
              </a:ext>
            </a:extLst>
          </p:cNvPr>
          <p:cNvSpPr>
            <a:spLocks noGrp="1"/>
          </p:cNvSpPr>
          <p:nvPr>
            <p:ph type="body" sz="quarter" idx="20" hasCustomPrompt="1"/>
          </p:nvPr>
        </p:nvSpPr>
        <p:spPr>
          <a:xfrm>
            <a:off x="4388880" y="5026032"/>
            <a:ext cx="3690466" cy="1205458"/>
          </a:xfrm>
        </p:spPr>
        <p:txBody>
          <a:bodyPr lIns="0" tIns="0" rIns="0" bIns="0"/>
          <a:lstStyle>
            <a:lvl1pPr marL="0" indent="0">
              <a:lnSpc>
                <a:spcPts val="1765"/>
              </a:lnSpc>
              <a:spcBef>
                <a:spcPts val="1600"/>
              </a:spcBef>
              <a:buNone/>
              <a:defRPr lang="en-US" sz="1372" b="0" kern="1200" spc="0" baseline="0" dirty="0">
                <a:solidFill>
                  <a:schemeClr val="tx2"/>
                </a:solidFill>
                <a:latin typeface="+mj-lt"/>
                <a:ea typeface="+mn-ea"/>
                <a:cs typeface="+mn-cs"/>
              </a:defRPr>
            </a:lvl1pPr>
            <a:lvl2pPr marL="0" marR="0" indent="0" algn="l" defTabSz="914193"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07" indent="0">
              <a:buNone/>
              <a:defRPr/>
            </a:lvl3pPr>
            <a:lvl4pPr marL="672162" indent="0">
              <a:buNone/>
              <a:defRPr/>
            </a:lvl4pPr>
            <a:lvl5pPr marL="896216" indent="0">
              <a:buNone/>
              <a:defRPr/>
            </a:lvl5pPr>
          </a:lstStyle>
          <a:p>
            <a:pPr>
              <a:spcBef>
                <a:spcPts val="1200"/>
              </a:spcBef>
            </a:pPr>
            <a:r>
              <a:rPr lang="en-US" b="0" dirty="0">
                <a:solidFill>
                  <a:schemeClr val="tx2"/>
                </a:solidFill>
                <a:latin typeface="+mj-lt"/>
              </a:rPr>
              <a:t>Paragraph title Segoe UI </a:t>
            </a:r>
            <a:r>
              <a:rPr lang="en-US" b="0" dirty="0" err="1">
                <a:solidFill>
                  <a:schemeClr val="tx2"/>
                </a:solidFill>
                <a:latin typeface="+mj-lt"/>
              </a:rPr>
              <a:t>Semibold</a:t>
            </a:r>
            <a:r>
              <a:rPr lang="en-US" b="0" dirty="0">
                <a:solidFill>
                  <a:schemeClr val="tx2"/>
                </a:solidFill>
                <a:latin typeface="+mj-lt"/>
              </a:rPr>
              <a:t> 14/18</a:t>
            </a:r>
          </a:p>
          <a:p>
            <a:pPr lvl="1"/>
            <a:r>
              <a:rPr lang="en-US" dirty="0"/>
              <a:t>Body copy Segoe Regular 14/18. </a:t>
            </a:r>
            <a:r>
              <a:rPr lang="en-US" dirty="0" err="1"/>
              <a:t>Cavorest</a:t>
            </a:r>
            <a:r>
              <a:rPr lang="en-US" dirty="0"/>
              <a:t> a </a:t>
            </a:r>
            <a:r>
              <a:rPr lang="en-US" dirty="0" err="1"/>
              <a:t>aut</a:t>
            </a:r>
            <a:r>
              <a:rPr lang="en-US" dirty="0"/>
              <a:t> arum </a:t>
            </a:r>
            <a:r>
              <a:rPr lang="en-US" dirty="0" err="1"/>
              <a:t>quam</a:t>
            </a:r>
            <a:r>
              <a:rPr lang="en-US" dirty="0"/>
              <a:t> id eat ape </a:t>
            </a:r>
            <a:r>
              <a:rPr lang="en-US" dirty="0" err="1"/>
              <a:t>est</a:t>
            </a:r>
            <a:r>
              <a:rPr lang="en-US" dirty="0"/>
              <a:t>, qui </a:t>
            </a:r>
            <a:r>
              <a:rPr lang="en-US" dirty="0" err="1"/>
              <a:t>sinc</a:t>
            </a:r>
            <a:r>
              <a:rPr lang="en-US" dirty="0"/>
              <a:t>, </a:t>
            </a:r>
            <a:r>
              <a:rPr lang="en-US" dirty="0" err="1"/>
              <a:t>omnimusdae</a:t>
            </a:r>
            <a:r>
              <a:rPr lang="en-US" dirty="0"/>
              <a:t>. </a:t>
            </a:r>
            <a:r>
              <a:rPr lang="en-US" dirty="0" err="1"/>
              <a:t>Boribus</a:t>
            </a:r>
            <a:r>
              <a:rPr lang="en-US" dirty="0"/>
              <a:t> </a:t>
            </a:r>
            <a:r>
              <a:rPr lang="en-US" dirty="0" err="1"/>
              <a:t>sinctius</a:t>
            </a:r>
            <a:r>
              <a:rPr lang="en-US" dirty="0"/>
              <a:t> </a:t>
            </a:r>
            <a:r>
              <a:rPr lang="en-US" dirty="0" err="1"/>
              <a:t>nimaxime</a:t>
            </a:r>
            <a:r>
              <a:rPr lang="en-US" dirty="0"/>
              <a:t> sit et </a:t>
            </a:r>
            <a:r>
              <a:rPr lang="en-US" dirty="0" err="1"/>
              <a:t>nonsequibus</a:t>
            </a:r>
            <a:r>
              <a:rPr lang="en-US" dirty="0"/>
              <a:t> </a:t>
            </a:r>
            <a:r>
              <a:rPr lang="en-US" dirty="0" err="1"/>
              <a:t>dollendis</a:t>
            </a:r>
            <a:r>
              <a:rPr lang="en-US" dirty="0"/>
              <a:t> as </a:t>
            </a:r>
            <a:r>
              <a:rPr lang="en-US" dirty="0" err="1"/>
              <a:t>autestiatur</a:t>
            </a:r>
            <a:r>
              <a:rPr lang="en-US" dirty="0"/>
              <a:t>.</a:t>
            </a:r>
          </a:p>
        </p:txBody>
      </p:sp>
      <p:sp>
        <p:nvSpPr>
          <p:cNvPr id="11" name="Footer Placeholder 14">
            <a:extLst>
              <a:ext uri="{FF2B5EF4-FFF2-40B4-BE49-F238E27FC236}">
                <a16:creationId xmlns:a16="http://schemas.microsoft.com/office/drawing/2014/main" id="{AE158E7B-0220-41AE-9E99-77C3807358BA}"/>
              </a:ext>
            </a:extLst>
          </p:cNvPr>
          <p:cNvSpPr>
            <a:spLocks noGrp="1"/>
          </p:cNvSpPr>
          <p:nvPr>
            <p:ph type="ftr" sz="quarter" idx="3"/>
          </p:nvPr>
        </p:nvSpPr>
        <p:spPr>
          <a:xfrm>
            <a:off x="369053" y="6578611"/>
            <a:ext cx="11817541" cy="120651"/>
          </a:xfrm>
          <a:prstGeom prst="rect">
            <a:avLst/>
          </a:prstGeom>
        </p:spPr>
        <p:txBody>
          <a:bodyPr vert="horz" lIns="91440" tIns="45720" rIns="91440" bIns="45720" numCol="2" rtlCol="0" anchor="ctr"/>
          <a:lstStyle>
            <a:lvl1pPr algn="l">
              <a:defRPr sz="687">
                <a:solidFill>
                  <a:schemeClr val="tx1">
                    <a:tint val="75000"/>
                  </a:schemeClr>
                </a:solidFill>
              </a:defRPr>
            </a:lvl1pPr>
          </a:lstStyle>
          <a:p>
            <a:r>
              <a:rPr lang="en-US" dirty="0">
                <a:solidFill>
                  <a:schemeClr val="bg1">
                    <a:lumMod val="65000"/>
                  </a:schemeClr>
                </a:solidFill>
              </a:rPr>
              <a:t>© Microsoft Corporation                                                                                  								                      Dynamics 365 </a:t>
            </a:r>
          </a:p>
        </p:txBody>
      </p:sp>
    </p:spTree>
    <p:extLst>
      <p:ext uri="{BB962C8B-B14F-4D97-AF65-F5344CB8AC3E}">
        <p14:creationId xmlns:p14="http://schemas.microsoft.com/office/powerpoint/2010/main" val="3086322416"/>
      </p:ext>
    </p:extLst>
  </p:cSld>
  <p:clrMapOvr>
    <a:masterClrMapping/>
  </p:clrMapOvr>
  <p:transition>
    <p:fade/>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p:cSld name="Text option 4">
    <p:spTree>
      <p:nvGrpSpPr>
        <p:cNvPr id="1" name=""/>
        <p:cNvGrpSpPr/>
        <p:nvPr/>
      </p:nvGrpSpPr>
      <p:grpSpPr>
        <a:xfrm>
          <a:off x="0" y="0"/>
          <a:ext cx="0" cy="0"/>
          <a:chOff x="0" y="0"/>
          <a:chExt cx="0" cy="0"/>
        </a:xfrm>
      </p:grpSpPr>
      <p:sp>
        <p:nvSpPr>
          <p:cNvPr id="24" name="Content Placeholder 15"/>
          <p:cNvSpPr>
            <a:spLocks noGrp="1"/>
          </p:cNvSpPr>
          <p:nvPr>
            <p:ph sz="quarter" idx="25" hasCustomPrompt="1"/>
          </p:nvPr>
        </p:nvSpPr>
        <p:spPr>
          <a:xfrm>
            <a:off x="465080" y="2201874"/>
            <a:ext cx="1726980" cy="913689"/>
          </a:xfrm>
        </p:spPr>
        <p:txBody>
          <a:bodyPr>
            <a:noAutofit/>
          </a:bodyPr>
          <a:lstStyle>
            <a:lvl1pPr marL="0" indent="0">
              <a:buNone/>
              <a:defRPr sz="1961"/>
            </a:lvl1pPr>
          </a:lstStyle>
          <a:p>
            <a:pPr lvl="0"/>
            <a:r>
              <a:rPr lang="en-US" dirty="0"/>
              <a:t>Picture</a:t>
            </a:r>
          </a:p>
        </p:txBody>
      </p:sp>
      <p:sp>
        <p:nvSpPr>
          <p:cNvPr id="2" name="Title 1"/>
          <p:cNvSpPr>
            <a:spLocks noGrp="1"/>
          </p:cNvSpPr>
          <p:nvPr>
            <p:ph type="title" hasCustomPrompt="1"/>
          </p:nvPr>
        </p:nvSpPr>
        <p:spPr>
          <a:xfrm>
            <a:off x="465082" y="632787"/>
            <a:ext cx="11531714" cy="397545"/>
          </a:xfrm>
        </p:spPr>
        <p:txBody>
          <a:bodyPr wrap="square" lIns="0" tIns="0" rIns="0" bIns="0">
            <a:spAutoFit/>
          </a:bodyPr>
          <a:lstStyle>
            <a:lvl1pPr>
              <a:lnSpc>
                <a:spcPts val="3137"/>
              </a:lnSpc>
              <a:defRPr sz="2745">
                <a:solidFill>
                  <a:schemeClr val="tx1"/>
                </a:solidFill>
              </a:defRPr>
            </a:lvl1pPr>
          </a:lstStyle>
          <a:p>
            <a:r>
              <a:rPr lang="en-US" dirty="0"/>
              <a:t>Text option 4: Six columns (numbered list)</a:t>
            </a:r>
          </a:p>
        </p:txBody>
      </p:sp>
      <p:sp>
        <p:nvSpPr>
          <p:cNvPr id="5" name="Text Placeholder 4"/>
          <p:cNvSpPr>
            <a:spLocks noGrp="1"/>
          </p:cNvSpPr>
          <p:nvPr>
            <p:ph type="body" sz="quarter" idx="11" hasCustomPrompt="1"/>
          </p:nvPr>
        </p:nvSpPr>
        <p:spPr>
          <a:xfrm>
            <a:off x="465080" y="3230889"/>
            <a:ext cx="1726980" cy="2821285"/>
          </a:xfrm>
        </p:spPr>
        <p:txBody>
          <a:bodyPr lIns="0" tIns="0" rIns="0" bIns="0"/>
          <a:lstStyle>
            <a:lvl1pPr marL="0" indent="0">
              <a:lnSpc>
                <a:spcPts val="1765"/>
              </a:lnSpc>
              <a:spcBef>
                <a:spcPts val="883"/>
              </a:spcBef>
              <a:buNone/>
              <a:defRPr lang="en-US" sz="1372" b="0" kern="1200" spc="0" baseline="0" dirty="0">
                <a:solidFill>
                  <a:schemeClr val="tx2"/>
                </a:solidFill>
                <a:latin typeface="+mj-lt"/>
                <a:ea typeface="+mn-ea"/>
                <a:cs typeface="+mn-cs"/>
              </a:defRPr>
            </a:lvl1pPr>
            <a:lvl2pPr marL="0" marR="0" indent="0" algn="l" defTabSz="914193"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07" indent="0">
              <a:buNone/>
              <a:defRPr/>
            </a:lvl3pPr>
            <a:lvl4pPr marL="672162" indent="0">
              <a:buNone/>
              <a:defRPr/>
            </a:lvl4pPr>
            <a:lvl5pPr marL="896216" indent="0">
              <a:buNone/>
              <a:defRPr/>
            </a:lvl5pPr>
          </a:lstStyle>
          <a:p>
            <a:pPr marL="0" marR="0" lvl="0" indent="0" algn="l" defTabSz="914193" rtl="0" eaLnBrk="1" fontAlgn="auto" latinLnBrk="0" hangingPunct="1">
              <a:lnSpc>
                <a:spcPts val="1765"/>
              </a:lnSpc>
              <a:spcBef>
                <a:spcPts val="883"/>
              </a:spcBef>
              <a:spcAft>
                <a:spcPts val="0"/>
              </a:spcAft>
              <a:buClrTx/>
              <a:buSzPct val="90000"/>
              <a:buFont typeface="Wingdings" panose="05000000000000000000" pitchFamily="2" charset="2"/>
              <a:buNone/>
              <a:tabLst/>
            </a:pPr>
            <a:r>
              <a:rPr lang="en-US" dirty="0"/>
              <a:t>Paragraph title Segoe </a:t>
            </a:r>
            <a:r>
              <a:rPr lang="en-US" dirty="0" err="1"/>
              <a:t>Semibold</a:t>
            </a:r>
            <a:r>
              <a:rPr lang="en-US" dirty="0"/>
              <a:t> 14</a:t>
            </a:r>
          </a:p>
          <a:p>
            <a:pPr lvl="1"/>
            <a:r>
              <a:rPr lang="en-US" dirty="0"/>
              <a:t>Body copy Segoe Regular 14/18. </a:t>
            </a:r>
            <a:r>
              <a:rPr lang="en-US" dirty="0" err="1"/>
              <a:t>Cavorest</a:t>
            </a:r>
            <a:r>
              <a:rPr lang="en-US" dirty="0"/>
              <a:t> a </a:t>
            </a:r>
            <a:r>
              <a:rPr lang="en-US" dirty="0" err="1"/>
              <a:t>aut</a:t>
            </a:r>
            <a:r>
              <a:rPr lang="en-US" dirty="0"/>
              <a:t> arum </a:t>
            </a:r>
            <a:r>
              <a:rPr lang="en-US" dirty="0" err="1"/>
              <a:t>quam</a:t>
            </a:r>
            <a:r>
              <a:rPr lang="en-US" dirty="0"/>
              <a:t> id eat ape </a:t>
            </a:r>
            <a:r>
              <a:rPr lang="en-US" dirty="0" err="1"/>
              <a:t>est</a:t>
            </a:r>
            <a:r>
              <a:rPr lang="en-US" dirty="0"/>
              <a:t>, qui </a:t>
            </a:r>
            <a:r>
              <a:rPr lang="en-US" dirty="0" err="1"/>
              <a:t>sincit</a:t>
            </a:r>
            <a:r>
              <a:rPr lang="en-US" dirty="0"/>
              <a:t>. </a:t>
            </a:r>
            <a:r>
              <a:rPr lang="en-US" dirty="0" err="1"/>
              <a:t>Unt</a:t>
            </a:r>
            <a:r>
              <a:rPr lang="en-US" dirty="0"/>
              <a:t> faces et </a:t>
            </a:r>
            <a:r>
              <a:rPr lang="en-US" dirty="0" err="1"/>
              <a:t>labore</a:t>
            </a:r>
            <a:r>
              <a:rPr lang="en-US" dirty="0"/>
              <a:t> </a:t>
            </a:r>
            <a:r>
              <a:rPr lang="en-US" dirty="0" err="1"/>
              <a:t>ium</a:t>
            </a:r>
            <a:r>
              <a:rPr lang="en-US" dirty="0"/>
              <a:t> el id et re od </a:t>
            </a:r>
            <a:r>
              <a:rPr lang="en-US" dirty="0" err="1"/>
              <a:t>utem</a:t>
            </a:r>
            <a:r>
              <a:rPr lang="en-US" dirty="0"/>
              <a:t> que </a:t>
            </a:r>
            <a:r>
              <a:rPr lang="en-US" dirty="0" err="1"/>
              <a:t>nist</a:t>
            </a:r>
            <a:r>
              <a:rPr lang="en-US" dirty="0"/>
              <a:t> et </a:t>
            </a:r>
            <a:r>
              <a:rPr lang="en-US" dirty="0" err="1"/>
              <a:t>ped</a:t>
            </a:r>
            <a:r>
              <a:rPr lang="en-US" dirty="0"/>
              <a:t> </a:t>
            </a:r>
            <a:r>
              <a:rPr lang="en-US" dirty="0" err="1"/>
              <a:t>quia</a:t>
            </a:r>
            <a:r>
              <a:rPr lang="en-US" dirty="0"/>
              <a:t> </a:t>
            </a:r>
            <a:r>
              <a:rPr lang="en-US" dirty="0" err="1"/>
              <a:t>dolore</a:t>
            </a:r>
            <a:r>
              <a:rPr lang="en-US" dirty="0"/>
              <a:t> is et lam, </a:t>
            </a:r>
            <a:r>
              <a:rPr lang="en-US" dirty="0" err="1"/>
              <a:t>vendunt</a:t>
            </a:r>
            <a:r>
              <a:rPr lang="en-US" dirty="0"/>
              <a:t> </a:t>
            </a:r>
            <a:r>
              <a:rPr lang="en-US" dirty="0" err="1"/>
              <a:t>voluptatur</a:t>
            </a:r>
            <a:r>
              <a:rPr lang="en-US" dirty="0"/>
              <a:t>. </a:t>
            </a:r>
          </a:p>
        </p:txBody>
      </p:sp>
      <p:sp>
        <p:nvSpPr>
          <p:cNvPr id="14" name="Text Placeholder 4"/>
          <p:cNvSpPr>
            <a:spLocks noGrp="1"/>
          </p:cNvSpPr>
          <p:nvPr>
            <p:ph type="body" sz="quarter" idx="15" hasCustomPrompt="1"/>
          </p:nvPr>
        </p:nvSpPr>
        <p:spPr>
          <a:xfrm>
            <a:off x="2425709" y="3230889"/>
            <a:ext cx="1726980" cy="2821285"/>
          </a:xfrm>
        </p:spPr>
        <p:txBody>
          <a:bodyPr lIns="0" tIns="0" rIns="0" bIns="0"/>
          <a:lstStyle>
            <a:lvl1pPr marL="0" marR="0" indent="0" algn="l" defTabSz="914193" rtl="0" eaLnBrk="1" fontAlgn="auto" latinLnBrk="0" hangingPunct="1">
              <a:lnSpc>
                <a:spcPts val="1765"/>
              </a:lnSpc>
              <a:spcBef>
                <a:spcPts val="883"/>
              </a:spcBef>
              <a:spcAft>
                <a:spcPts val="0"/>
              </a:spcAft>
              <a:buClrTx/>
              <a:buSzPct val="90000"/>
              <a:buFont typeface="Wingdings" panose="05000000000000000000" pitchFamily="2" charset="2"/>
              <a:buNone/>
              <a:tabLst/>
              <a:defRPr lang="en-US" sz="1372" b="0" kern="1200" spc="0" baseline="0" dirty="0" smtClean="0">
                <a:solidFill>
                  <a:schemeClr val="tx2"/>
                </a:solidFill>
                <a:latin typeface="+mj-lt"/>
                <a:ea typeface="+mn-ea"/>
                <a:cs typeface="+mn-cs"/>
              </a:defRPr>
            </a:lvl1pPr>
            <a:lvl2pPr marL="0" marR="0" indent="0" algn="l" defTabSz="914193"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07" indent="0">
              <a:buNone/>
              <a:defRPr/>
            </a:lvl3pPr>
            <a:lvl4pPr marL="672162" indent="0">
              <a:buNone/>
              <a:defRPr/>
            </a:lvl4pPr>
            <a:lvl5pPr marL="896216" indent="0">
              <a:buNone/>
              <a:defRPr/>
            </a:lvl5pPr>
          </a:lstStyle>
          <a:p>
            <a:pPr marL="0" marR="0" lvl="0" indent="0" algn="l" defTabSz="914193" rtl="0" eaLnBrk="1" fontAlgn="auto" latinLnBrk="0" hangingPunct="1">
              <a:lnSpc>
                <a:spcPts val="1765"/>
              </a:lnSpc>
              <a:spcBef>
                <a:spcPts val="883"/>
              </a:spcBef>
              <a:spcAft>
                <a:spcPts val="0"/>
              </a:spcAft>
              <a:buClrTx/>
              <a:buSzPct val="90000"/>
              <a:buFont typeface="Wingdings" panose="05000000000000000000" pitchFamily="2" charset="2"/>
              <a:buNone/>
              <a:tabLst/>
            </a:pPr>
            <a:r>
              <a:rPr lang="en-US" dirty="0"/>
              <a:t>Paragraph title Segoe </a:t>
            </a:r>
            <a:r>
              <a:rPr lang="en-US" dirty="0" err="1"/>
              <a:t>Semibold</a:t>
            </a:r>
            <a:r>
              <a:rPr lang="en-US" dirty="0"/>
              <a:t> 14</a:t>
            </a:r>
          </a:p>
          <a:p>
            <a:pPr lvl="1"/>
            <a:r>
              <a:rPr lang="en-US" dirty="0"/>
              <a:t>Body copy Segoe Regular 14/18. </a:t>
            </a:r>
            <a:r>
              <a:rPr lang="en-US" dirty="0" err="1"/>
              <a:t>Cavorest</a:t>
            </a:r>
            <a:r>
              <a:rPr lang="en-US" dirty="0"/>
              <a:t> a </a:t>
            </a:r>
            <a:r>
              <a:rPr lang="en-US" dirty="0" err="1"/>
              <a:t>aut</a:t>
            </a:r>
            <a:r>
              <a:rPr lang="en-US" dirty="0"/>
              <a:t> arum </a:t>
            </a:r>
            <a:r>
              <a:rPr lang="en-US" dirty="0" err="1"/>
              <a:t>quam</a:t>
            </a:r>
            <a:r>
              <a:rPr lang="en-US" dirty="0"/>
              <a:t> id eat ape </a:t>
            </a:r>
            <a:r>
              <a:rPr lang="en-US" dirty="0" err="1"/>
              <a:t>est</a:t>
            </a:r>
            <a:r>
              <a:rPr lang="en-US" dirty="0"/>
              <a:t>, qui </a:t>
            </a:r>
            <a:r>
              <a:rPr lang="en-US" dirty="0" err="1"/>
              <a:t>sincit</a:t>
            </a:r>
            <a:r>
              <a:rPr lang="en-US" dirty="0"/>
              <a:t>. </a:t>
            </a:r>
            <a:r>
              <a:rPr lang="en-US" dirty="0" err="1"/>
              <a:t>Unt</a:t>
            </a:r>
            <a:r>
              <a:rPr lang="en-US" dirty="0"/>
              <a:t> faces et </a:t>
            </a:r>
            <a:r>
              <a:rPr lang="en-US" dirty="0" err="1"/>
              <a:t>labore</a:t>
            </a:r>
            <a:r>
              <a:rPr lang="en-US" dirty="0"/>
              <a:t> </a:t>
            </a:r>
            <a:r>
              <a:rPr lang="en-US" dirty="0" err="1"/>
              <a:t>ium</a:t>
            </a:r>
            <a:r>
              <a:rPr lang="en-US" dirty="0"/>
              <a:t> el id et re od </a:t>
            </a:r>
            <a:r>
              <a:rPr lang="en-US" dirty="0" err="1"/>
              <a:t>utem</a:t>
            </a:r>
            <a:r>
              <a:rPr lang="en-US" dirty="0"/>
              <a:t> que </a:t>
            </a:r>
            <a:r>
              <a:rPr lang="en-US" dirty="0" err="1"/>
              <a:t>nist</a:t>
            </a:r>
            <a:r>
              <a:rPr lang="en-US" dirty="0"/>
              <a:t> et </a:t>
            </a:r>
            <a:r>
              <a:rPr lang="en-US" dirty="0" err="1"/>
              <a:t>ped</a:t>
            </a:r>
            <a:r>
              <a:rPr lang="en-US" dirty="0"/>
              <a:t> </a:t>
            </a:r>
            <a:r>
              <a:rPr lang="en-US" dirty="0" err="1"/>
              <a:t>quia</a:t>
            </a:r>
            <a:r>
              <a:rPr lang="en-US" dirty="0"/>
              <a:t> </a:t>
            </a:r>
            <a:r>
              <a:rPr lang="en-US" dirty="0" err="1"/>
              <a:t>dolore</a:t>
            </a:r>
            <a:r>
              <a:rPr lang="en-US" dirty="0"/>
              <a:t> is et lam, </a:t>
            </a:r>
            <a:r>
              <a:rPr lang="en-US" dirty="0" err="1"/>
              <a:t>vendunt</a:t>
            </a:r>
            <a:r>
              <a:rPr lang="en-US" dirty="0"/>
              <a:t> </a:t>
            </a:r>
            <a:r>
              <a:rPr lang="en-US" dirty="0" err="1"/>
              <a:t>voluptatur</a:t>
            </a:r>
            <a:r>
              <a:rPr lang="en-US" dirty="0"/>
              <a:t>. </a:t>
            </a:r>
          </a:p>
        </p:txBody>
      </p:sp>
      <p:sp>
        <p:nvSpPr>
          <p:cNvPr id="16" name="Text Placeholder 4"/>
          <p:cNvSpPr>
            <a:spLocks noGrp="1"/>
          </p:cNvSpPr>
          <p:nvPr>
            <p:ph type="body" sz="quarter" idx="17" hasCustomPrompt="1"/>
          </p:nvPr>
        </p:nvSpPr>
        <p:spPr>
          <a:xfrm>
            <a:off x="4386340" y="3230889"/>
            <a:ext cx="1726980" cy="2821285"/>
          </a:xfrm>
        </p:spPr>
        <p:txBody>
          <a:bodyPr lIns="0" tIns="0" rIns="0" bIns="0"/>
          <a:lstStyle>
            <a:lvl1pPr marL="0" marR="0" indent="0" algn="l" defTabSz="914193" rtl="0" eaLnBrk="1" fontAlgn="auto" latinLnBrk="0" hangingPunct="1">
              <a:lnSpc>
                <a:spcPts val="1765"/>
              </a:lnSpc>
              <a:spcBef>
                <a:spcPts val="883"/>
              </a:spcBef>
              <a:spcAft>
                <a:spcPts val="0"/>
              </a:spcAft>
              <a:buClrTx/>
              <a:buSzPct val="90000"/>
              <a:buFont typeface="Wingdings" panose="05000000000000000000" pitchFamily="2" charset="2"/>
              <a:buNone/>
              <a:tabLst/>
              <a:defRPr lang="en-US" sz="1372" b="0" kern="1200" spc="0" baseline="0" dirty="0">
                <a:solidFill>
                  <a:schemeClr val="tx2"/>
                </a:solidFill>
                <a:latin typeface="+mj-lt"/>
                <a:ea typeface="+mn-ea"/>
                <a:cs typeface="+mn-cs"/>
              </a:defRPr>
            </a:lvl1pPr>
            <a:lvl2pPr marL="0" marR="0" indent="0" algn="l" defTabSz="914193"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07" indent="0">
              <a:buNone/>
              <a:defRPr/>
            </a:lvl3pPr>
            <a:lvl4pPr marL="672162" indent="0">
              <a:buNone/>
              <a:defRPr/>
            </a:lvl4pPr>
            <a:lvl5pPr marL="896216" indent="0">
              <a:buNone/>
              <a:defRPr/>
            </a:lvl5pPr>
          </a:lstStyle>
          <a:p>
            <a:pPr marL="0" marR="0" lvl="0" indent="0" algn="l" defTabSz="914193" rtl="0" eaLnBrk="1" fontAlgn="auto" latinLnBrk="0" hangingPunct="1">
              <a:lnSpc>
                <a:spcPts val="1765"/>
              </a:lnSpc>
              <a:spcBef>
                <a:spcPts val="883"/>
              </a:spcBef>
              <a:spcAft>
                <a:spcPts val="0"/>
              </a:spcAft>
              <a:buClrTx/>
              <a:buSzPct val="90000"/>
              <a:buFont typeface="Wingdings" panose="05000000000000000000" pitchFamily="2" charset="2"/>
              <a:buNone/>
              <a:tabLst/>
            </a:pPr>
            <a:r>
              <a:rPr lang="en-US" dirty="0"/>
              <a:t>Paragraph title Segoe </a:t>
            </a:r>
            <a:r>
              <a:rPr lang="en-US" dirty="0" err="1"/>
              <a:t>Semibold</a:t>
            </a:r>
            <a:r>
              <a:rPr lang="en-US" dirty="0"/>
              <a:t> 14</a:t>
            </a:r>
          </a:p>
          <a:p>
            <a:pPr lvl="1"/>
            <a:r>
              <a:rPr lang="en-US" dirty="0"/>
              <a:t>Body copy Segoe Regular 14/18. </a:t>
            </a:r>
            <a:r>
              <a:rPr lang="en-US" dirty="0" err="1"/>
              <a:t>Cavorest</a:t>
            </a:r>
            <a:r>
              <a:rPr lang="en-US" dirty="0"/>
              <a:t> a </a:t>
            </a:r>
            <a:r>
              <a:rPr lang="en-US" dirty="0" err="1"/>
              <a:t>aut</a:t>
            </a:r>
            <a:r>
              <a:rPr lang="en-US" dirty="0"/>
              <a:t> arum </a:t>
            </a:r>
            <a:r>
              <a:rPr lang="en-US" dirty="0" err="1"/>
              <a:t>quam</a:t>
            </a:r>
            <a:r>
              <a:rPr lang="en-US" dirty="0"/>
              <a:t> id eat ape </a:t>
            </a:r>
            <a:r>
              <a:rPr lang="en-US" dirty="0" err="1"/>
              <a:t>est</a:t>
            </a:r>
            <a:r>
              <a:rPr lang="en-US" dirty="0"/>
              <a:t>, qui </a:t>
            </a:r>
            <a:r>
              <a:rPr lang="en-US" dirty="0" err="1"/>
              <a:t>sincit</a:t>
            </a:r>
            <a:r>
              <a:rPr lang="en-US" dirty="0"/>
              <a:t>. </a:t>
            </a:r>
            <a:r>
              <a:rPr lang="en-US" dirty="0" err="1"/>
              <a:t>Unt</a:t>
            </a:r>
            <a:r>
              <a:rPr lang="en-US" dirty="0"/>
              <a:t> faces et </a:t>
            </a:r>
            <a:r>
              <a:rPr lang="en-US" dirty="0" err="1"/>
              <a:t>labore</a:t>
            </a:r>
            <a:r>
              <a:rPr lang="en-US" dirty="0"/>
              <a:t> </a:t>
            </a:r>
            <a:r>
              <a:rPr lang="en-US" dirty="0" err="1"/>
              <a:t>ium</a:t>
            </a:r>
            <a:r>
              <a:rPr lang="en-US" dirty="0"/>
              <a:t> el id et re od </a:t>
            </a:r>
            <a:r>
              <a:rPr lang="en-US" dirty="0" err="1"/>
              <a:t>utem</a:t>
            </a:r>
            <a:r>
              <a:rPr lang="en-US" dirty="0"/>
              <a:t> que </a:t>
            </a:r>
            <a:r>
              <a:rPr lang="en-US" dirty="0" err="1"/>
              <a:t>nist</a:t>
            </a:r>
            <a:r>
              <a:rPr lang="en-US" dirty="0"/>
              <a:t> et </a:t>
            </a:r>
            <a:r>
              <a:rPr lang="en-US" dirty="0" err="1"/>
              <a:t>ped</a:t>
            </a:r>
            <a:r>
              <a:rPr lang="en-US" dirty="0"/>
              <a:t> </a:t>
            </a:r>
            <a:r>
              <a:rPr lang="en-US" dirty="0" err="1"/>
              <a:t>quia</a:t>
            </a:r>
            <a:r>
              <a:rPr lang="en-US" dirty="0"/>
              <a:t> </a:t>
            </a:r>
            <a:r>
              <a:rPr lang="en-US" dirty="0" err="1"/>
              <a:t>dolore</a:t>
            </a:r>
            <a:r>
              <a:rPr lang="en-US" dirty="0"/>
              <a:t> is et lam, </a:t>
            </a:r>
            <a:r>
              <a:rPr lang="en-US" dirty="0" err="1"/>
              <a:t>vendunt</a:t>
            </a:r>
            <a:r>
              <a:rPr lang="en-US" dirty="0"/>
              <a:t> </a:t>
            </a:r>
            <a:r>
              <a:rPr lang="en-US" dirty="0" err="1"/>
              <a:t>voluptatur</a:t>
            </a:r>
            <a:r>
              <a:rPr lang="en-US" dirty="0"/>
              <a:t>. </a:t>
            </a:r>
          </a:p>
        </p:txBody>
      </p:sp>
      <p:sp>
        <p:nvSpPr>
          <p:cNvPr id="18" name="Text Placeholder 4"/>
          <p:cNvSpPr>
            <a:spLocks noGrp="1"/>
          </p:cNvSpPr>
          <p:nvPr>
            <p:ph type="body" sz="quarter" idx="19" hasCustomPrompt="1"/>
          </p:nvPr>
        </p:nvSpPr>
        <p:spPr>
          <a:xfrm>
            <a:off x="6346971" y="3230889"/>
            <a:ext cx="1726980" cy="2821285"/>
          </a:xfrm>
        </p:spPr>
        <p:txBody>
          <a:bodyPr lIns="0" tIns="0" rIns="0" bIns="0"/>
          <a:lstStyle>
            <a:lvl1pPr marL="0" marR="0" indent="0" algn="l" defTabSz="914193" rtl="0" eaLnBrk="1" fontAlgn="auto" latinLnBrk="0" hangingPunct="1">
              <a:lnSpc>
                <a:spcPts val="1765"/>
              </a:lnSpc>
              <a:spcBef>
                <a:spcPts val="883"/>
              </a:spcBef>
              <a:spcAft>
                <a:spcPts val="0"/>
              </a:spcAft>
              <a:buClrTx/>
              <a:buSzPct val="90000"/>
              <a:buFont typeface="Wingdings" panose="05000000000000000000" pitchFamily="2" charset="2"/>
              <a:buNone/>
              <a:tabLst/>
              <a:defRPr lang="en-US" sz="1372" b="0" kern="1200" spc="0" baseline="0" dirty="0" smtClean="0">
                <a:solidFill>
                  <a:schemeClr val="tx2"/>
                </a:solidFill>
                <a:latin typeface="+mj-lt"/>
                <a:ea typeface="+mn-ea"/>
                <a:cs typeface="+mn-cs"/>
              </a:defRPr>
            </a:lvl1pPr>
            <a:lvl2pPr marL="0" marR="0" indent="0" algn="l" defTabSz="914193"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07" indent="0">
              <a:buNone/>
              <a:defRPr/>
            </a:lvl3pPr>
            <a:lvl4pPr marL="672162" indent="0">
              <a:buNone/>
              <a:defRPr/>
            </a:lvl4pPr>
            <a:lvl5pPr marL="896216" indent="0">
              <a:buNone/>
              <a:defRPr/>
            </a:lvl5pPr>
          </a:lstStyle>
          <a:p>
            <a:pPr marL="0" marR="0" lvl="0" indent="0" algn="l" defTabSz="914193" rtl="0" eaLnBrk="1" fontAlgn="auto" latinLnBrk="0" hangingPunct="1">
              <a:lnSpc>
                <a:spcPts val="1765"/>
              </a:lnSpc>
              <a:spcBef>
                <a:spcPts val="883"/>
              </a:spcBef>
              <a:spcAft>
                <a:spcPts val="0"/>
              </a:spcAft>
              <a:buClrTx/>
              <a:buSzPct val="90000"/>
              <a:buFont typeface="Wingdings" panose="05000000000000000000" pitchFamily="2" charset="2"/>
              <a:buNone/>
              <a:tabLst/>
            </a:pPr>
            <a:r>
              <a:rPr lang="en-US" dirty="0"/>
              <a:t>Paragraph title Segoe </a:t>
            </a:r>
            <a:r>
              <a:rPr lang="en-US" dirty="0" err="1"/>
              <a:t>Semibold</a:t>
            </a:r>
            <a:r>
              <a:rPr lang="en-US" dirty="0"/>
              <a:t> 14</a:t>
            </a:r>
          </a:p>
          <a:p>
            <a:pPr lvl="1"/>
            <a:r>
              <a:rPr lang="en-US" dirty="0"/>
              <a:t>Body copy Segoe Regular 14/18. </a:t>
            </a:r>
            <a:r>
              <a:rPr lang="en-US" dirty="0" err="1"/>
              <a:t>Cavorest</a:t>
            </a:r>
            <a:r>
              <a:rPr lang="en-US" dirty="0"/>
              <a:t> a </a:t>
            </a:r>
            <a:r>
              <a:rPr lang="en-US" dirty="0" err="1"/>
              <a:t>aut</a:t>
            </a:r>
            <a:r>
              <a:rPr lang="en-US" dirty="0"/>
              <a:t> arum </a:t>
            </a:r>
            <a:r>
              <a:rPr lang="en-US" dirty="0" err="1"/>
              <a:t>quam</a:t>
            </a:r>
            <a:r>
              <a:rPr lang="en-US" dirty="0"/>
              <a:t> id eat ape </a:t>
            </a:r>
            <a:r>
              <a:rPr lang="en-US" dirty="0" err="1"/>
              <a:t>est</a:t>
            </a:r>
            <a:r>
              <a:rPr lang="en-US" dirty="0"/>
              <a:t>, qui </a:t>
            </a:r>
            <a:r>
              <a:rPr lang="en-US" dirty="0" err="1"/>
              <a:t>sincit</a:t>
            </a:r>
            <a:r>
              <a:rPr lang="en-US" dirty="0"/>
              <a:t>. </a:t>
            </a:r>
            <a:r>
              <a:rPr lang="en-US" dirty="0" err="1"/>
              <a:t>Unt</a:t>
            </a:r>
            <a:r>
              <a:rPr lang="en-US" dirty="0"/>
              <a:t> faces et </a:t>
            </a:r>
            <a:r>
              <a:rPr lang="en-US" dirty="0" err="1"/>
              <a:t>labore</a:t>
            </a:r>
            <a:r>
              <a:rPr lang="en-US" dirty="0"/>
              <a:t> </a:t>
            </a:r>
            <a:r>
              <a:rPr lang="en-US" dirty="0" err="1"/>
              <a:t>ium</a:t>
            </a:r>
            <a:r>
              <a:rPr lang="en-US" dirty="0"/>
              <a:t> el id et re od </a:t>
            </a:r>
            <a:r>
              <a:rPr lang="en-US" dirty="0" err="1"/>
              <a:t>utem</a:t>
            </a:r>
            <a:r>
              <a:rPr lang="en-US" dirty="0"/>
              <a:t> que </a:t>
            </a:r>
            <a:r>
              <a:rPr lang="en-US" dirty="0" err="1"/>
              <a:t>nist</a:t>
            </a:r>
            <a:r>
              <a:rPr lang="en-US" dirty="0"/>
              <a:t> et </a:t>
            </a:r>
            <a:r>
              <a:rPr lang="en-US" dirty="0" err="1"/>
              <a:t>ped</a:t>
            </a:r>
            <a:r>
              <a:rPr lang="en-US" dirty="0"/>
              <a:t> </a:t>
            </a:r>
            <a:r>
              <a:rPr lang="en-US" dirty="0" err="1"/>
              <a:t>quia</a:t>
            </a:r>
            <a:r>
              <a:rPr lang="en-US" dirty="0"/>
              <a:t> </a:t>
            </a:r>
            <a:r>
              <a:rPr lang="en-US" dirty="0" err="1"/>
              <a:t>dolore</a:t>
            </a:r>
            <a:r>
              <a:rPr lang="en-US" dirty="0"/>
              <a:t> is et lam, </a:t>
            </a:r>
            <a:r>
              <a:rPr lang="en-US" dirty="0" err="1"/>
              <a:t>vendunt</a:t>
            </a:r>
            <a:r>
              <a:rPr lang="en-US" dirty="0"/>
              <a:t> </a:t>
            </a:r>
            <a:r>
              <a:rPr lang="en-US" dirty="0" err="1"/>
              <a:t>voluptatur</a:t>
            </a:r>
            <a:r>
              <a:rPr lang="en-US" dirty="0"/>
              <a:t>. </a:t>
            </a:r>
          </a:p>
        </p:txBody>
      </p:sp>
      <p:sp>
        <p:nvSpPr>
          <p:cNvPr id="20" name="Text Placeholder 4"/>
          <p:cNvSpPr>
            <a:spLocks noGrp="1"/>
          </p:cNvSpPr>
          <p:nvPr>
            <p:ph type="body" sz="quarter" idx="21" hasCustomPrompt="1"/>
          </p:nvPr>
        </p:nvSpPr>
        <p:spPr>
          <a:xfrm>
            <a:off x="8307600" y="3230889"/>
            <a:ext cx="1726980" cy="2821285"/>
          </a:xfrm>
        </p:spPr>
        <p:txBody>
          <a:bodyPr lIns="0" tIns="0" rIns="0" bIns="0"/>
          <a:lstStyle>
            <a:lvl1pPr marL="0" marR="0" indent="0" algn="l" defTabSz="914193" rtl="0" eaLnBrk="1" fontAlgn="auto" latinLnBrk="0" hangingPunct="1">
              <a:lnSpc>
                <a:spcPts val="1765"/>
              </a:lnSpc>
              <a:spcBef>
                <a:spcPts val="883"/>
              </a:spcBef>
              <a:spcAft>
                <a:spcPts val="0"/>
              </a:spcAft>
              <a:buClrTx/>
              <a:buSzPct val="90000"/>
              <a:buFont typeface="Wingdings" panose="05000000000000000000" pitchFamily="2" charset="2"/>
              <a:buNone/>
              <a:tabLst/>
              <a:defRPr lang="en-US" sz="1372" b="0" kern="1200" spc="0" baseline="0" dirty="0">
                <a:solidFill>
                  <a:schemeClr val="tx2"/>
                </a:solidFill>
                <a:latin typeface="+mj-lt"/>
                <a:ea typeface="+mn-ea"/>
                <a:cs typeface="+mn-cs"/>
              </a:defRPr>
            </a:lvl1pPr>
            <a:lvl2pPr marL="0" marR="0" indent="0" algn="l" defTabSz="914193"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07" indent="0">
              <a:buNone/>
              <a:defRPr/>
            </a:lvl3pPr>
            <a:lvl4pPr marL="672162" indent="0">
              <a:buNone/>
              <a:defRPr/>
            </a:lvl4pPr>
            <a:lvl5pPr marL="896216" indent="0">
              <a:buNone/>
              <a:defRPr/>
            </a:lvl5pPr>
          </a:lstStyle>
          <a:p>
            <a:pPr marL="0" marR="0" lvl="0" indent="0" algn="l" defTabSz="914193" rtl="0" eaLnBrk="1" fontAlgn="auto" latinLnBrk="0" hangingPunct="1">
              <a:lnSpc>
                <a:spcPts val="1765"/>
              </a:lnSpc>
              <a:spcBef>
                <a:spcPts val="883"/>
              </a:spcBef>
              <a:spcAft>
                <a:spcPts val="0"/>
              </a:spcAft>
              <a:buClrTx/>
              <a:buSzPct val="90000"/>
              <a:buFont typeface="Wingdings" panose="05000000000000000000" pitchFamily="2" charset="2"/>
              <a:buNone/>
              <a:tabLst/>
            </a:pPr>
            <a:r>
              <a:rPr lang="en-US" dirty="0"/>
              <a:t>Paragraph title Segoe </a:t>
            </a:r>
            <a:r>
              <a:rPr lang="en-US" dirty="0" err="1"/>
              <a:t>Semibold</a:t>
            </a:r>
            <a:r>
              <a:rPr lang="en-US" dirty="0"/>
              <a:t> 14</a:t>
            </a:r>
          </a:p>
          <a:p>
            <a:pPr lvl="1"/>
            <a:r>
              <a:rPr lang="en-US" dirty="0"/>
              <a:t>Body copy Segoe Regular 14/18. </a:t>
            </a:r>
            <a:r>
              <a:rPr lang="en-US" dirty="0" err="1"/>
              <a:t>Cavorest</a:t>
            </a:r>
            <a:r>
              <a:rPr lang="en-US" dirty="0"/>
              <a:t> a </a:t>
            </a:r>
            <a:r>
              <a:rPr lang="en-US" dirty="0" err="1"/>
              <a:t>aut</a:t>
            </a:r>
            <a:r>
              <a:rPr lang="en-US" dirty="0"/>
              <a:t> arum </a:t>
            </a:r>
            <a:r>
              <a:rPr lang="en-US" dirty="0" err="1"/>
              <a:t>quam</a:t>
            </a:r>
            <a:r>
              <a:rPr lang="en-US" dirty="0"/>
              <a:t> id eat ape </a:t>
            </a:r>
            <a:r>
              <a:rPr lang="en-US" dirty="0" err="1"/>
              <a:t>est</a:t>
            </a:r>
            <a:r>
              <a:rPr lang="en-US" dirty="0"/>
              <a:t>, qui </a:t>
            </a:r>
            <a:r>
              <a:rPr lang="en-US" dirty="0" err="1"/>
              <a:t>sincit</a:t>
            </a:r>
            <a:r>
              <a:rPr lang="en-US" dirty="0"/>
              <a:t>. </a:t>
            </a:r>
            <a:r>
              <a:rPr lang="en-US" dirty="0" err="1"/>
              <a:t>Unt</a:t>
            </a:r>
            <a:r>
              <a:rPr lang="en-US" dirty="0"/>
              <a:t> faces et </a:t>
            </a:r>
            <a:r>
              <a:rPr lang="en-US" dirty="0" err="1"/>
              <a:t>labore</a:t>
            </a:r>
            <a:r>
              <a:rPr lang="en-US" dirty="0"/>
              <a:t> </a:t>
            </a:r>
            <a:r>
              <a:rPr lang="en-US" dirty="0" err="1"/>
              <a:t>ium</a:t>
            </a:r>
            <a:r>
              <a:rPr lang="en-US" dirty="0"/>
              <a:t> el id et re od </a:t>
            </a:r>
            <a:r>
              <a:rPr lang="en-US" dirty="0" err="1"/>
              <a:t>utem</a:t>
            </a:r>
            <a:r>
              <a:rPr lang="en-US" dirty="0"/>
              <a:t> que </a:t>
            </a:r>
            <a:r>
              <a:rPr lang="en-US" dirty="0" err="1"/>
              <a:t>nist</a:t>
            </a:r>
            <a:r>
              <a:rPr lang="en-US" dirty="0"/>
              <a:t> et </a:t>
            </a:r>
            <a:r>
              <a:rPr lang="en-US" dirty="0" err="1"/>
              <a:t>ped</a:t>
            </a:r>
            <a:r>
              <a:rPr lang="en-US" dirty="0"/>
              <a:t> </a:t>
            </a:r>
            <a:r>
              <a:rPr lang="en-US" dirty="0" err="1"/>
              <a:t>quia</a:t>
            </a:r>
            <a:r>
              <a:rPr lang="en-US" dirty="0"/>
              <a:t> </a:t>
            </a:r>
            <a:r>
              <a:rPr lang="en-US" dirty="0" err="1"/>
              <a:t>dolore</a:t>
            </a:r>
            <a:r>
              <a:rPr lang="en-US" dirty="0"/>
              <a:t> is et lam, </a:t>
            </a:r>
            <a:r>
              <a:rPr lang="en-US" dirty="0" err="1"/>
              <a:t>vendunt</a:t>
            </a:r>
            <a:r>
              <a:rPr lang="en-US" dirty="0"/>
              <a:t> </a:t>
            </a:r>
            <a:r>
              <a:rPr lang="en-US" dirty="0" err="1"/>
              <a:t>voluptatur</a:t>
            </a:r>
            <a:r>
              <a:rPr lang="en-US" dirty="0"/>
              <a:t>. </a:t>
            </a:r>
          </a:p>
        </p:txBody>
      </p:sp>
      <p:sp>
        <p:nvSpPr>
          <p:cNvPr id="22" name="Text Placeholder 4"/>
          <p:cNvSpPr>
            <a:spLocks noGrp="1"/>
          </p:cNvSpPr>
          <p:nvPr>
            <p:ph type="body" sz="quarter" idx="23" hasCustomPrompt="1"/>
          </p:nvPr>
        </p:nvSpPr>
        <p:spPr>
          <a:xfrm>
            <a:off x="10268228" y="3230889"/>
            <a:ext cx="1726980" cy="2821285"/>
          </a:xfrm>
        </p:spPr>
        <p:txBody>
          <a:bodyPr lIns="0" tIns="0" rIns="0" bIns="0"/>
          <a:lstStyle>
            <a:lvl1pPr marL="0" marR="0" indent="0" algn="l" defTabSz="914193" rtl="0" eaLnBrk="1" fontAlgn="auto" latinLnBrk="0" hangingPunct="1">
              <a:lnSpc>
                <a:spcPts val="1765"/>
              </a:lnSpc>
              <a:spcBef>
                <a:spcPts val="883"/>
              </a:spcBef>
              <a:spcAft>
                <a:spcPts val="0"/>
              </a:spcAft>
              <a:buClrTx/>
              <a:buSzPct val="90000"/>
              <a:buFont typeface="Wingdings" panose="05000000000000000000" pitchFamily="2" charset="2"/>
              <a:buNone/>
              <a:tabLst/>
              <a:defRPr lang="en-US" sz="1372" b="0" kern="1200" spc="0" baseline="0" dirty="0">
                <a:solidFill>
                  <a:schemeClr val="tx2"/>
                </a:solidFill>
                <a:latin typeface="+mj-lt"/>
                <a:ea typeface="+mn-ea"/>
                <a:cs typeface="+mn-cs"/>
              </a:defRPr>
            </a:lvl1pPr>
            <a:lvl2pPr marL="0" marR="0" indent="0" algn="l" defTabSz="914193"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07" indent="0">
              <a:buNone/>
              <a:defRPr/>
            </a:lvl3pPr>
            <a:lvl4pPr marL="672162" indent="0">
              <a:buNone/>
              <a:defRPr/>
            </a:lvl4pPr>
            <a:lvl5pPr marL="896216" indent="0">
              <a:buNone/>
              <a:defRPr/>
            </a:lvl5pPr>
          </a:lstStyle>
          <a:p>
            <a:pPr marL="0" marR="0" lvl="0" indent="0" algn="l" defTabSz="914193" rtl="0" eaLnBrk="1" fontAlgn="auto" latinLnBrk="0" hangingPunct="1">
              <a:lnSpc>
                <a:spcPts val="1765"/>
              </a:lnSpc>
              <a:spcBef>
                <a:spcPts val="883"/>
              </a:spcBef>
              <a:spcAft>
                <a:spcPts val="0"/>
              </a:spcAft>
              <a:buClrTx/>
              <a:buSzPct val="90000"/>
              <a:buFont typeface="Wingdings" panose="05000000000000000000" pitchFamily="2" charset="2"/>
              <a:buNone/>
              <a:tabLst/>
            </a:pPr>
            <a:r>
              <a:rPr lang="en-US" dirty="0"/>
              <a:t>Paragraph title Segoe </a:t>
            </a:r>
            <a:r>
              <a:rPr lang="en-US" dirty="0" err="1"/>
              <a:t>Semibold</a:t>
            </a:r>
            <a:r>
              <a:rPr lang="en-US" dirty="0"/>
              <a:t> 14</a:t>
            </a:r>
          </a:p>
          <a:p>
            <a:pPr lvl="1"/>
            <a:r>
              <a:rPr lang="en-US" dirty="0"/>
              <a:t>Body copy Segoe Regular 14/18. </a:t>
            </a:r>
            <a:r>
              <a:rPr lang="en-US" dirty="0" err="1"/>
              <a:t>Cavorest</a:t>
            </a:r>
            <a:r>
              <a:rPr lang="en-US" dirty="0"/>
              <a:t> a </a:t>
            </a:r>
            <a:r>
              <a:rPr lang="en-US" dirty="0" err="1"/>
              <a:t>aut</a:t>
            </a:r>
            <a:r>
              <a:rPr lang="en-US" dirty="0"/>
              <a:t> arum </a:t>
            </a:r>
            <a:r>
              <a:rPr lang="en-US" dirty="0" err="1"/>
              <a:t>quam</a:t>
            </a:r>
            <a:r>
              <a:rPr lang="en-US" dirty="0"/>
              <a:t> id eat ape </a:t>
            </a:r>
            <a:r>
              <a:rPr lang="en-US" dirty="0" err="1"/>
              <a:t>est</a:t>
            </a:r>
            <a:r>
              <a:rPr lang="en-US" dirty="0"/>
              <a:t>, qui </a:t>
            </a:r>
            <a:r>
              <a:rPr lang="en-US" dirty="0" err="1"/>
              <a:t>sincit</a:t>
            </a:r>
            <a:r>
              <a:rPr lang="en-US" dirty="0"/>
              <a:t>. </a:t>
            </a:r>
            <a:r>
              <a:rPr lang="en-US" dirty="0" err="1"/>
              <a:t>Unt</a:t>
            </a:r>
            <a:r>
              <a:rPr lang="en-US" dirty="0"/>
              <a:t> faces et </a:t>
            </a:r>
            <a:r>
              <a:rPr lang="en-US" dirty="0" err="1"/>
              <a:t>labore</a:t>
            </a:r>
            <a:r>
              <a:rPr lang="en-US" dirty="0"/>
              <a:t> </a:t>
            </a:r>
            <a:r>
              <a:rPr lang="en-US" dirty="0" err="1"/>
              <a:t>ium</a:t>
            </a:r>
            <a:r>
              <a:rPr lang="en-US" dirty="0"/>
              <a:t> el id et re od </a:t>
            </a:r>
            <a:r>
              <a:rPr lang="en-US" dirty="0" err="1"/>
              <a:t>utem</a:t>
            </a:r>
            <a:r>
              <a:rPr lang="en-US" dirty="0"/>
              <a:t> que </a:t>
            </a:r>
            <a:r>
              <a:rPr lang="en-US" dirty="0" err="1"/>
              <a:t>nist</a:t>
            </a:r>
            <a:r>
              <a:rPr lang="en-US" dirty="0"/>
              <a:t> et </a:t>
            </a:r>
            <a:r>
              <a:rPr lang="en-US" dirty="0" err="1"/>
              <a:t>ped</a:t>
            </a:r>
            <a:r>
              <a:rPr lang="en-US" dirty="0"/>
              <a:t> </a:t>
            </a:r>
            <a:r>
              <a:rPr lang="en-US" dirty="0" err="1"/>
              <a:t>quia</a:t>
            </a:r>
            <a:r>
              <a:rPr lang="en-US" dirty="0"/>
              <a:t> </a:t>
            </a:r>
            <a:r>
              <a:rPr lang="en-US" dirty="0" err="1"/>
              <a:t>dolore</a:t>
            </a:r>
            <a:r>
              <a:rPr lang="en-US" dirty="0"/>
              <a:t> is et lam, </a:t>
            </a:r>
            <a:r>
              <a:rPr lang="en-US" dirty="0" err="1"/>
              <a:t>vendunt</a:t>
            </a:r>
            <a:r>
              <a:rPr lang="en-US" dirty="0"/>
              <a:t> </a:t>
            </a:r>
            <a:r>
              <a:rPr lang="en-US" dirty="0" err="1"/>
              <a:t>voluptatur</a:t>
            </a:r>
            <a:r>
              <a:rPr lang="en-US" dirty="0"/>
              <a:t>. </a:t>
            </a:r>
          </a:p>
        </p:txBody>
      </p:sp>
      <p:sp>
        <p:nvSpPr>
          <p:cNvPr id="25" name="Content Placeholder 15"/>
          <p:cNvSpPr>
            <a:spLocks noGrp="1"/>
          </p:cNvSpPr>
          <p:nvPr>
            <p:ph sz="quarter" idx="26" hasCustomPrompt="1"/>
          </p:nvPr>
        </p:nvSpPr>
        <p:spPr>
          <a:xfrm>
            <a:off x="2425709" y="2201874"/>
            <a:ext cx="1726980" cy="913689"/>
          </a:xfrm>
        </p:spPr>
        <p:txBody>
          <a:bodyPr>
            <a:noAutofit/>
          </a:bodyPr>
          <a:lstStyle>
            <a:lvl1pPr marL="0" indent="0">
              <a:buNone/>
              <a:defRPr sz="1961"/>
            </a:lvl1pPr>
          </a:lstStyle>
          <a:p>
            <a:pPr lvl="0"/>
            <a:r>
              <a:rPr lang="en-US" dirty="0"/>
              <a:t>Picture</a:t>
            </a:r>
          </a:p>
        </p:txBody>
      </p:sp>
      <p:sp>
        <p:nvSpPr>
          <p:cNvPr id="26" name="Content Placeholder 15"/>
          <p:cNvSpPr>
            <a:spLocks noGrp="1"/>
          </p:cNvSpPr>
          <p:nvPr>
            <p:ph sz="quarter" idx="27" hasCustomPrompt="1"/>
          </p:nvPr>
        </p:nvSpPr>
        <p:spPr>
          <a:xfrm>
            <a:off x="4386340" y="2201874"/>
            <a:ext cx="1726980" cy="913689"/>
          </a:xfrm>
        </p:spPr>
        <p:txBody>
          <a:bodyPr>
            <a:noAutofit/>
          </a:bodyPr>
          <a:lstStyle>
            <a:lvl1pPr marL="0" indent="0">
              <a:buNone/>
              <a:defRPr sz="1961"/>
            </a:lvl1pPr>
          </a:lstStyle>
          <a:p>
            <a:pPr lvl="0"/>
            <a:r>
              <a:rPr lang="en-US" dirty="0"/>
              <a:t>Picture</a:t>
            </a:r>
          </a:p>
        </p:txBody>
      </p:sp>
      <p:sp>
        <p:nvSpPr>
          <p:cNvPr id="27" name="Content Placeholder 15"/>
          <p:cNvSpPr>
            <a:spLocks noGrp="1"/>
          </p:cNvSpPr>
          <p:nvPr>
            <p:ph sz="quarter" idx="28" hasCustomPrompt="1"/>
          </p:nvPr>
        </p:nvSpPr>
        <p:spPr>
          <a:xfrm>
            <a:off x="6346971" y="2201874"/>
            <a:ext cx="1726980" cy="913689"/>
          </a:xfrm>
        </p:spPr>
        <p:txBody>
          <a:bodyPr>
            <a:noAutofit/>
          </a:bodyPr>
          <a:lstStyle>
            <a:lvl1pPr marL="0" indent="0">
              <a:buNone/>
              <a:defRPr sz="1961"/>
            </a:lvl1pPr>
          </a:lstStyle>
          <a:p>
            <a:pPr lvl="0"/>
            <a:r>
              <a:rPr lang="en-US" dirty="0"/>
              <a:t>Picture</a:t>
            </a:r>
          </a:p>
        </p:txBody>
      </p:sp>
      <p:sp>
        <p:nvSpPr>
          <p:cNvPr id="28" name="Content Placeholder 15"/>
          <p:cNvSpPr>
            <a:spLocks noGrp="1"/>
          </p:cNvSpPr>
          <p:nvPr>
            <p:ph sz="quarter" idx="29" hasCustomPrompt="1"/>
          </p:nvPr>
        </p:nvSpPr>
        <p:spPr>
          <a:xfrm>
            <a:off x="8307600" y="2201874"/>
            <a:ext cx="1726980" cy="913689"/>
          </a:xfrm>
        </p:spPr>
        <p:txBody>
          <a:bodyPr>
            <a:noAutofit/>
          </a:bodyPr>
          <a:lstStyle>
            <a:lvl1pPr marL="0" indent="0">
              <a:buNone/>
              <a:defRPr sz="1961"/>
            </a:lvl1pPr>
          </a:lstStyle>
          <a:p>
            <a:pPr lvl="0"/>
            <a:r>
              <a:rPr lang="en-US" dirty="0"/>
              <a:t>Picture</a:t>
            </a:r>
          </a:p>
        </p:txBody>
      </p:sp>
      <p:sp>
        <p:nvSpPr>
          <p:cNvPr id="29" name="Content Placeholder 15"/>
          <p:cNvSpPr>
            <a:spLocks noGrp="1"/>
          </p:cNvSpPr>
          <p:nvPr>
            <p:ph sz="quarter" idx="30" hasCustomPrompt="1"/>
          </p:nvPr>
        </p:nvSpPr>
        <p:spPr>
          <a:xfrm>
            <a:off x="10268228" y="2201874"/>
            <a:ext cx="1726980" cy="913689"/>
          </a:xfrm>
        </p:spPr>
        <p:txBody>
          <a:bodyPr>
            <a:noAutofit/>
          </a:bodyPr>
          <a:lstStyle>
            <a:lvl1pPr marL="0" indent="0">
              <a:buNone/>
              <a:defRPr sz="1961"/>
            </a:lvl1pPr>
          </a:lstStyle>
          <a:p>
            <a:pPr lvl="0"/>
            <a:r>
              <a:rPr lang="en-US" dirty="0"/>
              <a:t>Picture</a:t>
            </a:r>
          </a:p>
        </p:txBody>
      </p:sp>
      <p:sp>
        <p:nvSpPr>
          <p:cNvPr id="4" name="Text Placeholder 3">
            <a:extLst>
              <a:ext uri="{FF2B5EF4-FFF2-40B4-BE49-F238E27FC236}">
                <a16:creationId xmlns:a16="http://schemas.microsoft.com/office/drawing/2014/main" id="{44FF16C0-0541-41AD-98F7-A469609E8DC6}"/>
              </a:ext>
            </a:extLst>
          </p:cNvPr>
          <p:cNvSpPr>
            <a:spLocks noGrp="1"/>
          </p:cNvSpPr>
          <p:nvPr>
            <p:ph type="body" sz="quarter" idx="31" hasCustomPrompt="1"/>
          </p:nvPr>
        </p:nvSpPr>
        <p:spPr>
          <a:xfrm>
            <a:off x="465080" y="2065348"/>
            <a:ext cx="261904" cy="307777"/>
          </a:xfrm>
        </p:spPr>
        <p:txBody>
          <a:bodyPr tIns="0" bIns="0"/>
          <a:lstStyle>
            <a:lvl1pPr marL="0" algn="l" defTabSz="913929"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1pPr>
            <a:lvl2pPr marL="0" algn="l" defTabSz="913929"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2pPr>
            <a:lvl3pPr marL="0" algn="l" defTabSz="913929"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3pPr>
            <a:lvl4pPr marL="0" algn="l" defTabSz="913929"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4pPr>
            <a:lvl5pPr marL="0" algn="l" defTabSz="913929" rtl="0" eaLnBrk="1" fontAlgn="base" latinLnBrk="0" hangingPunct="1">
              <a:lnSpc>
                <a:spcPts val="2353"/>
              </a:lnSpc>
              <a:spcBef>
                <a:spcPct val="0"/>
              </a:spcBef>
              <a:spcAft>
                <a:spcPct val="0"/>
              </a:spcAft>
              <a:defRPr lang="en-US" sz="980" kern="1200" dirty="0">
                <a:solidFill>
                  <a:schemeClr val="tx1"/>
                </a:solidFill>
                <a:latin typeface="+mj-lt"/>
                <a:ea typeface="Segoe UI" pitchFamily="34" charset="0"/>
                <a:cs typeface="Segoe UI" pitchFamily="34" charset="0"/>
              </a:defRPr>
            </a:lvl5pPr>
          </a:lstStyle>
          <a:p>
            <a:pPr lvl="0"/>
            <a:r>
              <a:rPr lang="en-US" dirty="0"/>
              <a:t>1.</a:t>
            </a:r>
          </a:p>
        </p:txBody>
      </p:sp>
      <p:sp>
        <p:nvSpPr>
          <p:cNvPr id="37" name="Text Placeholder 3">
            <a:extLst>
              <a:ext uri="{FF2B5EF4-FFF2-40B4-BE49-F238E27FC236}">
                <a16:creationId xmlns:a16="http://schemas.microsoft.com/office/drawing/2014/main" id="{95171A5B-905D-4832-B11A-13594619F33F}"/>
              </a:ext>
            </a:extLst>
          </p:cNvPr>
          <p:cNvSpPr>
            <a:spLocks noGrp="1"/>
          </p:cNvSpPr>
          <p:nvPr>
            <p:ph type="body" sz="quarter" idx="32" hasCustomPrompt="1"/>
          </p:nvPr>
        </p:nvSpPr>
        <p:spPr>
          <a:xfrm>
            <a:off x="2426979" y="2065348"/>
            <a:ext cx="261904" cy="307777"/>
          </a:xfrm>
        </p:spPr>
        <p:txBody>
          <a:bodyPr tIns="0" bIns="0"/>
          <a:lstStyle>
            <a:lvl1pPr marL="0" algn="l" defTabSz="913929"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1pPr>
            <a:lvl2pPr marL="0" algn="l" defTabSz="913929"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2pPr>
            <a:lvl3pPr marL="0" algn="l" defTabSz="913929"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3pPr>
            <a:lvl4pPr marL="0" algn="l" defTabSz="913929"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4pPr>
            <a:lvl5pPr marL="0" algn="l" defTabSz="913929" rtl="0" eaLnBrk="1" fontAlgn="base" latinLnBrk="0" hangingPunct="1">
              <a:lnSpc>
                <a:spcPts val="2353"/>
              </a:lnSpc>
              <a:spcBef>
                <a:spcPct val="0"/>
              </a:spcBef>
              <a:spcAft>
                <a:spcPct val="0"/>
              </a:spcAft>
              <a:defRPr lang="en-US" sz="980" kern="1200" dirty="0">
                <a:solidFill>
                  <a:schemeClr val="tx1"/>
                </a:solidFill>
                <a:latin typeface="+mj-lt"/>
                <a:ea typeface="Segoe UI" pitchFamily="34" charset="0"/>
                <a:cs typeface="Segoe UI" pitchFamily="34" charset="0"/>
              </a:defRPr>
            </a:lvl5pPr>
          </a:lstStyle>
          <a:p>
            <a:pPr lvl="0"/>
            <a:r>
              <a:rPr lang="en-US" dirty="0"/>
              <a:t>2.</a:t>
            </a:r>
          </a:p>
        </p:txBody>
      </p:sp>
      <p:sp>
        <p:nvSpPr>
          <p:cNvPr id="38" name="Text Placeholder 3">
            <a:extLst>
              <a:ext uri="{FF2B5EF4-FFF2-40B4-BE49-F238E27FC236}">
                <a16:creationId xmlns:a16="http://schemas.microsoft.com/office/drawing/2014/main" id="{DDBE933A-166C-4934-8425-2A89AAA211E9}"/>
              </a:ext>
            </a:extLst>
          </p:cNvPr>
          <p:cNvSpPr>
            <a:spLocks noGrp="1"/>
          </p:cNvSpPr>
          <p:nvPr>
            <p:ph type="body" sz="quarter" idx="33" hasCustomPrompt="1"/>
          </p:nvPr>
        </p:nvSpPr>
        <p:spPr>
          <a:xfrm>
            <a:off x="4388880" y="2065348"/>
            <a:ext cx="261904" cy="307777"/>
          </a:xfrm>
        </p:spPr>
        <p:txBody>
          <a:bodyPr tIns="0" bIns="0"/>
          <a:lstStyle>
            <a:lvl1pPr marL="0" algn="l" defTabSz="913929"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1pPr>
            <a:lvl2pPr marL="0" algn="l" defTabSz="913929"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2pPr>
            <a:lvl3pPr marL="0" algn="l" defTabSz="913929"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3pPr>
            <a:lvl4pPr marL="0" algn="l" defTabSz="913929"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4pPr>
            <a:lvl5pPr marL="0" algn="l" defTabSz="913929" rtl="0" eaLnBrk="1" fontAlgn="base" latinLnBrk="0" hangingPunct="1">
              <a:lnSpc>
                <a:spcPts val="2353"/>
              </a:lnSpc>
              <a:spcBef>
                <a:spcPct val="0"/>
              </a:spcBef>
              <a:spcAft>
                <a:spcPct val="0"/>
              </a:spcAft>
              <a:defRPr lang="en-US" sz="980" kern="1200" dirty="0">
                <a:solidFill>
                  <a:schemeClr val="tx1"/>
                </a:solidFill>
                <a:latin typeface="+mj-lt"/>
                <a:ea typeface="Segoe UI" pitchFamily="34" charset="0"/>
                <a:cs typeface="Segoe UI" pitchFamily="34" charset="0"/>
              </a:defRPr>
            </a:lvl5pPr>
          </a:lstStyle>
          <a:p>
            <a:pPr lvl="0"/>
            <a:r>
              <a:rPr lang="en-US" dirty="0"/>
              <a:t>3.</a:t>
            </a:r>
          </a:p>
        </p:txBody>
      </p:sp>
      <p:sp>
        <p:nvSpPr>
          <p:cNvPr id="39" name="Text Placeholder 3">
            <a:extLst>
              <a:ext uri="{FF2B5EF4-FFF2-40B4-BE49-F238E27FC236}">
                <a16:creationId xmlns:a16="http://schemas.microsoft.com/office/drawing/2014/main" id="{171069D2-CF68-4D89-9134-20A61AFA10DD}"/>
              </a:ext>
            </a:extLst>
          </p:cNvPr>
          <p:cNvSpPr>
            <a:spLocks noGrp="1"/>
          </p:cNvSpPr>
          <p:nvPr>
            <p:ph type="body" sz="quarter" idx="34" hasCustomPrompt="1"/>
          </p:nvPr>
        </p:nvSpPr>
        <p:spPr>
          <a:xfrm>
            <a:off x="6353953" y="2065348"/>
            <a:ext cx="261904" cy="307777"/>
          </a:xfrm>
        </p:spPr>
        <p:txBody>
          <a:bodyPr tIns="0" bIns="0"/>
          <a:lstStyle>
            <a:lvl1pPr marL="0" algn="l" defTabSz="913929"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1pPr>
            <a:lvl2pPr marL="0" algn="l" defTabSz="913929"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2pPr>
            <a:lvl3pPr marL="0" algn="l" defTabSz="913929"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3pPr>
            <a:lvl4pPr marL="0" algn="l" defTabSz="913929"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4pPr>
            <a:lvl5pPr marL="0" algn="l" defTabSz="913929" rtl="0" eaLnBrk="1" fontAlgn="base" latinLnBrk="0" hangingPunct="1">
              <a:lnSpc>
                <a:spcPts val="2353"/>
              </a:lnSpc>
              <a:spcBef>
                <a:spcPct val="0"/>
              </a:spcBef>
              <a:spcAft>
                <a:spcPct val="0"/>
              </a:spcAft>
              <a:defRPr lang="en-US" sz="980" kern="1200" dirty="0">
                <a:solidFill>
                  <a:schemeClr val="tx1"/>
                </a:solidFill>
                <a:latin typeface="+mj-lt"/>
                <a:ea typeface="Segoe UI" pitchFamily="34" charset="0"/>
                <a:cs typeface="Segoe UI" pitchFamily="34" charset="0"/>
              </a:defRPr>
            </a:lvl5pPr>
          </a:lstStyle>
          <a:p>
            <a:pPr lvl="0"/>
            <a:r>
              <a:rPr lang="en-US" dirty="0"/>
              <a:t>4.</a:t>
            </a:r>
          </a:p>
        </p:txBody>
      </p:sp>
      <p:sp>
        <p:nvSpPr>
          <p:cNvPr id="40" name="Text Placeholder 3">
            <a:extLst>
              <a:ext uri="{FF2B5EF4-FFF2-40B4-BE49-F238E27FC236}">
                <a16:creationId xmlns:a16="http://schemas.microsoft.com/office/drawing/2014/main" id="{77858A5B-7408-41FF-9369-C0F9B773A308}"/>
              </a:ext>
            </a:extLst>
          </p:cNvPr>
          <p:cNvSpPr>
            <a:spLocks noGrp="1"/>
          </p:cNvSpPr>
          <p:nvPr>
            <p:ph type="body" sz="quarter" idx="35" hasCustomPrompt="1"/>
          </p:nvPr>
        </p:nvSpPr>
        <p:spPr>
          <a:xfrm>
            <a:off x="8301566" y="2065348"/>
            <a:ext cx="261904" cy="307777"/>
          </a:xfrm>
        </p:spPr>
        <p:txBody>
          <a:bodyPr tIns="0" bIns="0"/>
          <a:lstStyle>
            <a:lvl1pPr marL="0" algn="l" defTabSz="913929"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1pPr>
            <a:lvl2pPr marL="0" algn="l" defTabSz="913929"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2pPr>
            <a:lvl3pPr marL="0" algn="l" defTabSz="913929"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3pPr>
            <a:lvl4pPr marL="0" algn="l" defTabSz="913929"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4pPr>
            <a:lvl5pPr marL="0" algn="l" defTabSz="913929" rtl="0" eaLnBrk="1" fontAlgn="base" latinLnBrk="0" hangingPunct="1">
              <a:lnSpc>
                <a:spcPts val="2353"/>
              </a:lnSpc>
              <a:spcBef>
                <a:spcPct val="0"/>
              </a:spcBef>
              <a:spcAft>
                <a:spcPct val="0"/>
              </a:spcAft>
              <a:defRPr lang="en-US" sz="980" kern="1200" dirty="0">
                <a:solidFill>
                  <a:schemeClr val="tx1"/>
                </a:solidFill>
                <a:latin typeface="+mj-lt"/>
                <a:ea typeface="Segoe UI" pitchFamily="34" charset="0"/>
                <a:cs typeface="Segoe UI" pitchFamily="34" charset="0"/>
              </a:defRPr>
            </a:lvl5pPr>
          </a:lstStyle>
          <a:p>
            <a:pPr lvl="0"/>
            <a:r>
              <a:rPr lang="en-US" dirty="0"/>
              <a:t>5.</a:t>
            </a:r>
          </a:p>
        </p:txBody>
      </p:sp>
      <p:sp>
        <p:nvSpPr>
          <p:cNvPr id="41" name="Text Placeholder 3">
            <a:extLst>
              <a:ext uri="{FF2B5EF4-FFF2-40B4-BE49-F238E27FC236}">
                <a16:creationId xmlns:a16="http://schemas.microsoft.com/office/drawing/2014/main" id="{AF637A76-D1E1-49A2-AF33-3521BBC721C4}"/>
              </a:ext>
            </a:extLst>
          </p:cNvPr>
          <p:cNvSpPr>
            <a:spLocks noGrp="1"/>
          </p:cNvSpPr>
          <p:nvPr>
            <p:ph type="body" sz="quarter" idx="36" hasCustomPrompt="1"/>
          </p:nvPr>
        </p:nvSpPr>
        <p:spPr>
          <a:xfrm>
            <a:off x="10268228" y="2065348"/>
            <a:ext cx="261904" cy="307777"/>
          </a:xfrm>
        </p:spPr>
        <p:txBody>
          <a:bodyPr tIns="0" bIns="0"/>
          <a:lstStyle>
            <a:lvl1pPr marL="0" algn="l" defTabSz="913929"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1pPr>
            <a:lvl2pPr marL="0" algn="l" defTabSz="913929"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2pPr>
            <a:lvl3pPr marL="0" algn="l" defTabSz="913929"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3pPr>
            <a:lvl4pPr marL="0" algn="l" defTabSz="913929" rtl="0" eaLnBrk="1" fontAlgn="base" latinLnBrk="0" hangingPunct="1">
              <a:lnSpc>
                <a:spcPts val="2353"/>
              </a:lnSpc>
              <a:spcBef>
                <a:spcPct val="0"/>
              </a:spcBef>
              <a:spcAft>
                <a:spcPct val="0"/>
              </a:spcAft>
              <a:defRPr lang="en-US" sz="980" kern="1200" dirty="0" smtClean="0">
                <a:solidFill>
                  <a:schemeClr val="tx1"/>
                </a:solidFill>
                <a:latin typeface="+mj-lt"/>
                <a:ea typeface="Segoe UI" pitchFamily="34" charset="0"/>
                <a:cs typeface="Segoe UI" pitchFamily="34" charset="0"/>
              </a:defRPr>
            </a:lvl4pPr>
            <a:lvl5pPr marL="0" algn="l" defTabSz="913929" rtl="0" eaLnBrk="1" fontAlgn="base" latinLnBrk="0" hangingPunct="1">
              <a:lnSpc>
                <a:spcPts val="2353"/>
              </a:lnSpc>
              <a:spcBef>
                <a:spcPct val="0"/>
              </a:spcBef>
              <a:spcAft>
                <a:spcPct val="0"/>
              </a:spcAft>
              <a:defRPr lang="en-US" sz="980" kern="1200" dirty="0">
                <a:solidFill>
                  <a:schemeClr val="tx1"/>
                </a:solidFill>
                <a:latin typeface="+mj-lt"/>
                <a:ea typeface="Segoe UI" pitchFamily="34" charset="0"/>
                <a:cs typeface="Segoe UI" pitchFamily="34" charset="0"/>
              </a:defRPr>
            </a:lvl5pPr>
          </a:lstStyle>
          <a:p>
            <a:pPr lvl="0"/>
            <a:r>
              <a:rPr lang="en-US" dirty="0"/>
              <a:t>6.</a:t>
            </a:r>
          </a:p>
        </p:txBody>
      </p:sp>
      <p:sp>
        <p:nvSpPr>
          <p:cNvPr id="42" name="Footer Placeholder 14">
            <a:extLst>
              <a:ext uri="{FF2B5EF4-FFF2-40B4-BE49-F238E27FC236}">
                <a16:creationId xmlns:a16="http://schemas.microsoft.com/office/drawing/2014/main" id="{616DC816-DD19-4FC8-9708-971C4080E2A1}"/>
              </a:ext>
            </a:extLst>
          </p:cNvPr>
          <p:cNvSpPr>
            <a:spLocks noGrp="1"/>
          </p:cNvSpPr>
          <p:nvPr>
            <p:ph type="ftr" sz="quarter" idx="3"/>
          </p:nvPr>
        </p:nvSpPr>
        <p:spPr>
          <a:xfrm>
            <a:off x="369053" y="6578611"/>
            <a:ext cx="11817541" cy="120651"/>
          </a:xfrm>
          <a:prstGeom prst="rect">
            <a:avLst/>
          </a:prstGeom>
        </p:spPr>
        <p:txBody>
          <a:bodyPr vert="horz" lIns="91440" tIns="45720" rIns="91440" bIns="45720" numCol="2" rtlCol="0" anchor="ctr"/>
          <a:lstStyle>
            <a:lvl1pPr algn="l">
              <a:defRPr sz="687">
                <a:solidFill>
                  <a:schemeClr val="tx1">
                    <a:tint val="75000"/>
                  </a:schemeClr>
                </a:solidFill>
              </a:defRPr>
            </a:lvl1pPr>
          </a:lstStyle>
          <a:p>
            <a:r>
              <a:rPr lang="en-US" dirty="0">
                <a:solidFill>
                  <a:schemeClr val="bg1">
                    <a:lumMod val="65000"/>
                  </a:schemeClr>
                </a:solidFill>
              </a:rPr>
              <a:t>© Microsoft Corporation                                                                                  								                      Dynamics 365 </a:t>
            </a:r>
          </a:p>
        </p:txBody>
      </p:sp>
    </p:spTree>
    <p:extLst>
      <p:ext uri="{BB962C8B-B14F-4D97-AF65-F5344CB8AC3E}">
        <p14:creationId xmlns:p14="http://schemas.microsoft.com/office/powerpoint/2010/main" val="1709061775"/>
      </p:ext>
    </p:extLst>
  </p:cSld>
  <p:clrMapOvr>
    <a:masterClrMapping/>
  </p:clrMapOvr>
  <p:transition>
    <p:fade/>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4" name="Footer Placeholder 14">
            <a:extLst>
              <a:ext uri="{FF2B5EF4-FFF2-40B4-BE49-F238E27FC236}">
                <a16:creationId xmlns:a16="http://schemas.microsoft.com/office/drawing/2014/main" id="{1828F2BE-04D0-4952-849E-6909AD3A60E9}"/>
              </a:ext>
            </a:extLst>
          </p:cNvPr>
          <p:cNvSpPr>
            <a:spLocks noGrp="1"/>
          </p:cNvSpPr>
          <p:nvPr>
            <p:ph type="ftr" sz="quarter" idx="3"/>
          </p:nvPr>
        </p:nvSpPr>
        <p:spPr>
          <a:xfrm>
            <a:off x="369053" y="6578611"/>
            <a:ext cx="11817541" cy="120651"/>
          </a:xfrm>
          <a:prstGeom prst="rect">
            <a:avLst/>
          </a:prstGeom>
        </p:spPr>
        <p:txBody>
          <a:bodyPr vert="horz" lIns="91440" tIns="45720" rIns="91440" bIns="45720" numCol="2" rtlCol="0" anchor="ctr"/>
          <a:lstStyle>
            <a:lvl1pPr algn="l">
              <a:defRPr sz="687">
                <a:solidFill>
                  <a:schemeClr val="tx1">
                    <a:tint val="75000"/>
                  </a:schemeClr>
                </a:solidFill>
              </a:defRPr>
            </a:lvl1pPr>
          </a:lstStyle>
          <a:p>
            <a:r>
              <a:rPr lang="en-US" dirty="0">
                <a:solidFill>
                  <a:schemeClr val="bg1">
                    <a:lumMod val="65000"/>
                  </a:schemeClr>
                </a:solidFill>
              </a:rPr>
              <a:t>© Microsoft Corporation                                                                                  								                      Dynamics 365 </a:t>
            </a:r>
          </a:p>
        </p:txBody>
      </p:sp>
      <p:sp>
        <p:nvSpPr>
          <p:cNvPr id="3" name="Title 2">
            <a:extLst>
              <a:ext uri="{FF2B5EF4-FFF2-40B4-BE49-F238E27FC236}">
                <a16:creationId xmlns:a16="http://schemas.microsoft.com/office/drawing/2014/main" id="{11E26397-BA66-45A1-BC6F-D46293E1F3D8}"/>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434813353"/>
      </p:ext>
    </p:extLst>
  </p:cSld>
  <p:clrMapOvr>
    <a:masterClrMapping/>
  </p:clrMapOvr>
  <p:transition>
    <p:fade/>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p:cSld name="Section title photo">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D859BFBD-0C43-4396-A7CE-8A9189BB0911}"/>
              </a:ext>
            </a:extLst>
          </p:cNvPr>
          <p:cNvSpPr>
            <a:spLocks noGrp="1"/>
          </p:cNvSpPr>
          <p:nvPr>
            <p:ph type="pic" sz="quarter" idx="16" hasCustomPrompt="1"/>
          </p:nvPr>
        </p:nvSpPr>
        <p:spPr>
          <a:xfrm>
            <a:off x="4163483" y="450071"/>
            <a:ext cx="7847598" cy="6094399"/>
          </a:xfrm>
          <a:custGeom>
            <a:avLst/>
            <a:gdLst>
              <a:gd name="connsiteX0" fmla="*/ 1677339 w 7848600"/>
              <a:gd name="connsiteY0" fmla="*/ 0 h 6094399"/>
              <a:gd name="connsiteX1" fmla="*/ 7848600 w 7848600"/>
              <a:gd name="connsiteY1" fmla="*/ 0 h 6094399"/>
              <a:gd name="connsiteX2" fmla="*/ 7848600 w 7848600"/>
              <a:gd name="connsiteY2" fmla="*/ 1727324 h 6094399"/>
              <a:gd name="connsiteX3" fmla="*/ 7848600 w 7848600"/>
              <a:gd name="connsiteY3" fmla="*/ 1998096 h 6094399"/>
              <a:gd name="connsiteX4" fmla="*/ 7848600 w 7848600"/>
              <a:gd name="connsiteY4" fmla="*/ 4043676 h 6094399"/>
              <a:gd name="connsiteX5" fmla="*/ 7848600 w 7848600"/>
              <a:gd name="connsiteY5" fmla="*/ 4332318 h 6094399"/>
              <a:gd name="connsiteX6" fmla="*/ 7848600 w 7848600"/>
              <a:gd name="connsiteY6" fmla="*/ 6094399 h 6094399"/>
              <a:gd name="connsiteX7" fmla="*/ 0 w 7848600"/>
              <a:gd name="connsiteY7" fmla="*/ 6094399 h 6094399"/>
              <a:gd name="connsiteX8" fmla="*/ 0 w 7848600"/>
              <a:gd name="connsiteY8" fmla="*/ 4043676 h 6094399"/>
              <a:gd name="connsiteX9" fmla="*/ 3059479 w 7848600"/>
              <a:gd name="connsiteY9" fmla="*/ 4043676 h 6094399"/>
              <a:gd name="connsiteX10" fmla="*/ 3059479 w 7848600"/>
              <a:gd name="connsiteY10" fmla="*/ 1998096 h 6094399"/>
              <a:gd name="connsiteX11" fmla="*/ 1677339 w 7848600"/>
              <a:gd name="connsiteY11" fmla="*/ 1998096 h 6094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848600" h="6094399">
                <a:moveTo>
                  <a:pt x="1677339" y="0"/>
                </a:moveTo>
                <a:lnTo>
                  <a:pt x="7848600" y="0"/>
                </a:lnTo>
                <a:lnTo>
                  <a:pt x="7848600" y="1727324"/>
                </a:lnTo>
                <a:lnTo>
                  <a:pt x="7848600" y="1998096"/>
                </a:lnTo>
                <a:lnTo>
                  <a:pt x="7848600" y="4043676"/>
                </a:lnTo>
                <a:lnTo>
                  <a:pt x="7848600" y="4332318"/>
                </a:lnTo>
                <a:lnTo>
                  <a:pt x="7848600" y="6094399"/>
                </a:lnTo>
                <a:lnTo>
                  <a:pt x="0" y="6094399"/>
                </a:lnTo>
                <a:lnTo>
                  <a:pt x="0" y="4043676"/>
                </a:lnTo>
                <a:lnTo>
                  <a:pt x="3059479" y="4043676"/>
                </a:lnTo>
                <a:lnTo>
                  <a:pt x="3059479" y="1998096"/>
                </a:lnTo>
                <a:lnTo>
                  <a:pt x="1677339" y="1998096"/>
                </a:lnTo>
                <a:close/>
              </a:path>
            </a:pathLst>
          </a:custGeom>
          <a:blipFill>
            <a:blip r:embed="rId2"/>
            <a:stretch>
              <a:fillRect/>
            </a:stretch>
          </a:blipFill>
        </p:spPr>
        <p:txBody>
          <a:bodyPr wrap="square" lIns="3383280" rIns="274320" anchor="ctr" anchorCtr="0">
            <a:noAutofit/>
          </a:bodyPr>
          <a:lstStyle>
            <a:lvl1pPr algn="ctr">
              <a:defRPr>
                <a:solidFill>
                  <a:schemeClr val="bg1"/>
                </a:solidFill>
              </a:defRPr>
            </a:lvl1pPr>
          </a:lstStyle>
          <a:p>
            <a:r>
              <a:rPr lang="en-US" dirty="0"/>
              <a:t>Change image by clicking on “insert” picture.</a:t>
            </a:r>
          </a:p>
        </p:txBody>
      </p:sp>
      <p:sp>
        <p:nvSpPr>
          <p:cNvPr id="3" name="Title 35">
            <a:extLst>
              <a:ext uri="{FF2B5EF4-FFF2-40B4-BE49-F238E27FC236}">
                <a16:creationId xmlns:a16="http://schemas.microsoft.com/office/drawing/2014/main" id="{88C3AFD5-6B99-4036-8067-D643B2A9D276}"/>
              </a:ext>
            </a:extLst>
          </p:cNvPr>
          <p:cNvSpPr>
            <a:spLocks noGrp="1"/>
          </p:cNvSpPr>
          <p:nvPr>
            <p:ph type="title" hasCustomPrompt="1"/>
          </p:nvPr>
        </p:nvSpPr>
        <p:spPr>
          <a:xfrm>
            <a:off x="465085" y="960440"/>
            <a:ext cx="4982525" cy="3325812"/>
          </a:xfrm>
          <a:noFill/>
        </p:spPr>
        <p:txBody>
          <a:bodyPr vert="horz" wrap="square" lIns="0" tIns="0" rIns="0" bIns="0" rtlCol="0" anchor="t" anchorCtr="0">
            <a:noAutofit/>
          </a:bodyPr>
          <a:lstStyle>
            <a:lvl1pPr>
              <a:defRPr lang="en-US" sz="4705" spc="-49" baseline="0" dirty="0">
                <a:solidFill>
                  <a:schemeClr val="tx1"/>
                </a:solidFill>
              </a:defRPr>
            </a:lvl1pPr>
          </a:lstStyle>
          <a:p>
            <a:pPr marL="0" lvl="0">
              <a:lnSpc>
                <a:spcPts val="5489"/>
              </a:lnSpc>
            </a:pPr>
            <a:r>
              <a:rPr lang="en-US" dirty="0"/>
              <a:t>Section title</a:t>
            </a:r>
          </a:p>
        </p:txBody>
      </p:sp>
    </p:spTree>
    <p:extLst>
      <p:ext uri="{BB962C8B-B14F-4D97-AF65-F5344CB8AC3E}">
        <p14:creationId xmlns:p14="http://schemas.microsoft.com/office/powerpoint/2010/main" val="3633848301"/>
      </p:ext>
    </p:extLst>
  </p:cSld>
  <p:clrMapOvr>
    <a:masterClrMapping/>
  </p:clrMapOvr>
  <p:transition>
    <p:fade/>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58ABA850-FBCF-4C8F-B1D5-DB2A9A11CE08}"/>
              </a:ext>
            </a:extLst>
          </p:cNvPr>
          <p:cNvSpPr>
            <a:spLocks noGrp="1"/>
          </p:cNvSpPr>
          <p:nvPr>
            <p:ph type="pic" sz="quarter" idx="10"/>
          </p:nvPr>
        </p:nvSpPr>
        <p:spPr>
          <a:xfrm>
            <a:off x="4511358" y="-25507"/>
            <a:ext cx="7937765" cy="7087785"/>
          </a:xfrm>
          <a:custGeom>
            <a:avLst/>
            <a:gdLst>
              <a:gd name="connsiteX0" fmla="*/ 1263672 w 9339262"/>
              <a:gd name="connsiteY0" fmla="*/ 0 h 8229600"/>
              <a:gd name="connsiteX1" fmla="*/ 9339262 w 9339262"/>
              <a:gd name="connsiteY1" fmla="*/ 0 h 8229600"/>
              <a:gd name="connsiteX2" fmla="*/ 9339262 w 9339262"/>
              <a:gd name="connsiteY2" fmla="*/ 8229600 h 8229600"/>
              <a:gd name="connsiteX3" fmla="*/ 0 w 9339262"/>
              <a:gd name="connsiteY3" fmla="*/ 8229600 h 8229600"/>
              <a:gd name="connsiteX4" fmla="*/ 0 w 9339262"/>
              <a:gd name="connsiteY4" fmla="*/ 8223871 h 8229600"/>
              <a:gd name="connsiteX5" fmla="*/ 237207 w 9339262"/>
              <a:gd name="connsiteY5" fmla="*/ 8223871 h 8229600"/>
              <a:gd name="connsiteX0" fmla="*/ 1263672 w 9339262"/>
              <a:gd name="connsiteY0" fmla="*/ 0 h 8229600"/>
              <a:gd name="connsiteX1" fmla="*/ 9339262 w 9339262"/>
              <a:gd name="connsiteY1" fmla="*/ 0 h 8229600"/>
              <a:gd name="connsiteX2" fmla="*/ 9339262 w 9339262"/>
              <a:gd name="connsiteY2" fmla="*/ 8229600 h 8229600"/>
              <a:gd name="connsiteX3" fmla="*/ 0 w 9339262"/>
              <a:gd name="connsiteY3" fmla="*/ 8229600 h 8229600"/>
              <a:gd name="connsiteX4" fmla="*/ 0 w 9339262"/>
              <a:gd name="connsiteY4" fmla="*/ 8223871 h 8229600"/>
              <a:gd name="connsiteX5" fmla="*/ 1263672 w 9339262"/>
              <a:gd name="connsiteY5" fmla="*/ 0 h 8229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39262" h="8229600">
                <a:moveTo>
                  <a:pt x="1263672" y="0"/>
                </a:moveTo>
                <a:lnTo>
                  <a:pt x="9339262" y="0"/>
                </a:lnTo>
                <a:lnTo>
                  <a:pt x="9339262" y="8229600"/>
                </a:lnTo>
                <a:lnTo>
                  <a:pt x="0" y="8229600"/>
                </a:lnTo>
                <a:lnTo>
                  <a:pt x="0" y="8223871"/>
                </a:lnTo>
                <a:lnTo>
                  <a:pt x="1263672" y="0"/>
                </a:lnTo>
                <a:close/>
              </a:path>
            </a:pathLst>
          </a:custGeom>
          <a:ln>
            <a:noFill/>
          </a:ln>
        </p:spPr>
        <p:txBody>
          <a:bodyPr wrap="square">
            <a:noAutofit/>
          </a:bodyPr>
          <a:lstStyle/>
          <a:p>
            <a:endParaRPr lang="en-US"/>
          </a:p>
        </p:txBody>
      </p:sp>
      <p:sp>
        <p:nvSpPr>
          <p:cNvPr id="10" name="Text Placeholder 9">
            <a:extLst>
              <a:ext uri="{FF2B5EF4-FFF2-40B4-BE49-F238E27FC236}">
                <a16:creationId xmlns:a16="http://schemas.microsoft.com/office/drawing/2014/main" id="{C607EBB6-B3C5-4E5F-8B02-A76A7C736AD1}"/>
              </a:ext>
            </a:extLst>
          </p:cNvPr>
          <p:cNvSpPr>
            <a:spLocks noGrp="1"/>
          </p:cNvSpPr>
          <p:nvPr>
            <p:ph type="body" sz="quarter" idx="11" hasCustomPrompt="1"/>
          </p:nvPr>
        </p:nvSpPr>
        <p:spPr>
          <a:xfrm>
            <a:off x="388593" y="1451798"/>
            <a:ext cx="4507917" cy="928203"/>
          </a:xfrm>
        </p:spPr>
        <p:txBody>
          <a:bodyPr/>
          <a:lstStyle>
            <a:lvl4pPr>
              <a:defRPr sz="1999"/>
            </a:lvl4pPr>
            <a:lvl5pPr>
              <a:spcBef>
                <a:spcPts val="1000"/>
              </a:spcBef>
              <a:defRPr sz="1999"/>
            </a:lvl5pPr>
          </a:lstStyle>
          <a:p>
            <a:pPr lvl="3"/>
            <a:r>
              <a:rPr lang="en-US" dirty="0"/>
              <a:t>Fourth level</a:t>
            </a:r>
          </a:p>
          <a:p>
            <a:pPr lvl="4"/>
            <a:r>
              <a:rPr lang="en-US" dirty="0"/>
              <a:t>Fifth level</a:t>
            </a:r>
          </a:p>
        </p:txBody>
      </p:sp>
    </p:spTree>
    <p:extLst>
      <p:ext uri="{BB962C8B-B14F-4D97-AF65-F5344CB8AC3E}">
        <p14:creationId xmlns:p14="http://schemas.microsoft.com/office/powerpoint/2010/main" val="1609987884"/>
      </p:ext>
    </p:extLst>
  </p:cSld>
  <p:clrMapOvr>
    <a:masterClrMapping/>
  </p:clrMapOvr>
  <p:transition>
    <p:fade/>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P&amp;S Country | Partner ">
    <p:spTree>
      <p:nvGrpSpPr>
        <p:cNvPr id="1" name=""/>
        <p:cNvGrpSpPr/>
        <p:nvPr/>
      </p:nvGrpSpPr>
      <p:grpSpPr>
        <a:xfrm>
          <a:off x="0" y="0"/>
          <a:ext cx="0" cy="0"/>
          <a:chOff x="0" y="0"/>
          <a:chExt cx="0" cy="0"/>
        </a:xfrm>
      </p:grpSpPr>
      <p:sp>
        <p:nvSpPr>
          <p:cNvPr id="20" name="Picture Placeholder 144"/>
          <p:cNvSpPr>
            <a:spLocks noGrp="1"/>
          </p:cNvSpPr>
          <p:nvPr>
            <p:ph type="pic" sz="quarter" idx="20" hasCustomPrompt="1"/>
          </p:nvPr>
        </p:nvSpPr>
        <p:spPr>
          <a:xfrm>
            <a:off x="3" y="1"/>
            <a:ext cx="12434888" cy="3049864"/>
          </a:xfrm>
          <a:prstGeom prst="rect">
            <a:avLst/>
          </a:prstGeom>
        </p:spPr>
        <p:txBody>
          <a:bodyPr anchor="ctr" anchorCtr="0">
            <a:noAutofit/>
          </a:bodyPr>
          <a:lstStyle>
            <a:lvl1pPr marL="0" indent="0" algn="ctr">
              <a:buNone/>
              <a:defRPr>
                <a:solidFill>
                  <a:schemeClr val="bg1"/>
                </a:solidFill>
              </a:defRPr>
            </a:lvl1pPr>
          </a:lstStyle>
          <a:p>
            <a:r>
              <a:rPr lang="en-US"/>
              <a:t>Drag picture here</a:t>
            </a:r>
          </a:p>
        </p:txBody>
      </p:sp>
      <p:sp>
        <p:nvSpPr>
          <p:cNvPr id="14" name="Rectangle 13"/>
          <p:cNvSpPr/>
          <p:nvPr/>
        </p:nvSpPr>
        <p:spPr>
          <a:xfrm>
            <a:off x="3" y="5802865"/>
            <a:ext cx="12434888" cy="119166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40" name="Picture Placeholder 144"/>
          <p:cNvSpPr>
            <a:spLocks noGrp="1"/>
          </p:cNvSpPr>
          <p:nvPr>
            <p:ph type="pic" sz="quarter" idx="36" hasCustomPrompt="1"/>
          </p:nvPr>
        </p:nvSpPr>
        <p:spPr>
          <a:xfrm>
            <a:off x="199664" y="5898393"/>
            <a:ext cx="2105766" cy="850988"/>
          </a:xfrm>
          <a:prstGeom prst="rect">
            <a:avLst/>
          </a:prstGeom>
        </p:spPr>
        <p:txBody>
          <a:bodyPr anchor="ctr" anchorCtr="0">
            <a:noAutofit/>
          </a:bodyPr>
          <a:lstStyle>
            <a:lvl1pPr marL="0" indent="0" algn="ctr">
              <a:buNone/>
              <a:defRPr sz="1600">
                <a:solidFill>
                  <a:srgbClr val="7030A0"/>
                </a:solidFill>
              </a:defRPr>
            </a:lvl1pPr>
          </a:lstStyle>
          <a:p>
            <a:r>
              <a:rPr lang="en-US"/>
              <a:t>Drag logo here</a:t>
            </a:r>
          </a:p>
        </p:txBody>
      </p:sp>
      <p:sp>
        <p:nvSpPr>
          <p:cNvPr id="21" name="Text Placeholder 7">
            <a:extLst>
              <a:ext uri="{FF2B5EF4-FFF2-40B4-BE49-F238E27FC236}">
                <a16:creationId xmlns:a16="http://schemas.microsoft.com/office/drawing/2014/main" id="{CA694BCC-834F-4BE8-8EE4-D1FF22FFCFF2}"/>
              </a:ext>
            </a:extLst>
          </p:cNvPr>
          <p:cNvSpPr>
            <a:spLocks noGrp="1"/>
          </p:cNvSpPr>
          <p:nvPr>
            <p:ph type="body" sz="quarter" idx="42"/>
          </p:nvPr>
        </p:nvSpPr>
        <p:spPr>
          <a:xfrm>
            <a:off x="526484" y="3411050"/>
            <a:ext cx="11722209" cy="1620893"/>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sz="1333">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96524001"/>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P&amp;S  Industry  | Country">
    <p:spTree>
      <p:nvGrpSpPr>
        <p:cNvPr id="1" name=""/>
        <p:cNvGrpSpPr/>
        <p:nvPr/>
      </p:nvGrpSpPr>
      <p:grpSpPr>
        <a:xfrm>
          <a:off x="0" y="0"/>
          <a:ext cx="0" cy="0"/>
          <a:chOff x="0" y="0"/>
          <a:chExt cx="0" cy="0"/>
        </a:xfrm>
      </p:grpSpPr>
      <p:sp>
        <p:nvSpPr>
          <p:cNvPr id="20" name="Picture Placeholder 144"/>
          <p:cNvSpPr>
            <a:spLocks noGrp="1"/>
          </p:cNvSpPr>
          <p:nvPr>
            <p:ph type="pic" sz="quarter" idx="20" hasCustomPrompt="1"/>
          </p:nvPr>
        </p:nvSpPr>
        <p:spPr>
          <a:xfrm>
            <a:off x="3" y="1"/>
            <a:ext cx="12434888" cy="3049864"/>
          </a:xfrm>
          <a:prstGeom prst="rect">
            <a:avLst/>
          </a:prstGeom>
        </p:spPr>
        <p:txBody>
          <a:bodyPr anchor="ctr" anchorCtr="0">
            <a:noAutofit/>
          </a:bodyPr>
          <a:lstStyle>
            <a:lvl1pPr marL="0" indent="0" algn="ctr">
              <a:buNone/>
              <a:defRPr>
                <a:solidFill>
                  <a:schemeClr val="bg1"/>
                </a:solidFill>
              </a:defRPr>
            </a:lvl1pPr>
          </a:lstStyle>
          <a:p>
            <a:r>
              <a:rPr lang="en-US"/>
              <a:t>Drag picture here</a:t>
            </a:r>
          </a:p>
        </p:txBody>
      </p:sp>
      <p:sp>
        <p:nvSpPr>
          <p:cNvPr id="14" name="Rectangle 13"/>
          <p:cNvSpPr/>
          <p:nvPr/>
        </p:nvSpPr>
        <p:spPr>
          <a:xfrm>
            <a:off x="3" y="5802865"/>
            <a:ext cx="12434888" cy="119166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40" name="Picture Placeholder 144"/>
          <p:cNvSpPr>
            <a:spLocks noGrp="1"/>
          </p:cNvSpPr>
          <p:nvPr>
            <p:ph type="pic" sz="quarter" idx="36" hasCustomPrompt="1"/>
          </p:nvPr>
        </p:nvSpPr>
        <p:spPr>
          <a:xfrm>
            <a:off x="206534" y="5895248"/>
            <a:ext cx="2105766" cy="850988"/>
          </a:xfrm>
          <a:prstGeom prst="rect">
            <a:avLst/>
          </a:prstGeom>
        </p:spPr>
        <p:txBody>
          <a:bodyPr anchor="ctr" anchorCtr="0">
            <a:noAutofit/>
          </a:bodyPr>
          <a:lstStyle>
            <a:lvl1pPr marL="0" indent="0" algn="ctr">
              <a:buNone/>
              <a:defRPr sz="1600">
                <a:solidFill>
                  <a:srgbClr val="7030A0"/>
                </a:solidFill>
              </a:defRPr>
            </a:lvl1pPr>
          </a:lstStyle>
          <a:p>
            <a:r>
              <a:rPr lang="en-US"/>
              <a:t>Drag logo here</a:t>
            </a:r>
          </a:p>
        </p:txBody>
      </p:sp>
      <p:sp>
        <p:nvSpPr>
          <p:cNvPr id="19" name="Text Placeholder 5">
            <a:extLst>
              <a:ext uri="{FF2B5EF4-FFF2-40B4-BE49-F238E27FC236}">
                <a16:creationId xmlns:a16="http://schemas.microsoft.com/office/drawing/2014/main" id="{0BEB2C19-B580-42BE-A379-523C061F5980}"/>
              </a:ext>
            </a:extLst>
          </p:cNvPr>
          <p:cNvSpPr>
            <a:spLocks noGrp="1"/>
          </p:cNvSpPr>
          <p:nvPr>
            <p:ph type="body" sz="quarter" idx="39"/>
          </p:nvPr>
        </p:nvSpPr>
        <p:spPr>
          <a:xfrm>
            <a:off x="275255" y="4602785"/>
            <a:ext cx="3603233" cy="1152560"/>
          </a:xfrm>
        </p:spPr>
        <p:txBody>
          <a:bodyPr/>
          <a:lstStyle>
            <a:lvl1pPr>
              <a:defRPr sz="1333" i="1">
                <a:solidFill>
                  <a:schemeClr val="tx1"/>
                </a:solidFill>
              </a:defRPr>
            </a:lvl1pPr>
            <a:lvl2pPr>
              <a:spcBef>
                <a:spcPts val="0"/>
              </a:spcBef>
              <a:spcAft>
                <a:spcPts val="500"/>
              </a:spcAft>
              <a:defRPr sz="1000" i="1" cap="none" baseline="0">
                <a:solidFill>
                  <a:schemeClr val="tx1"/>
                </a:solidFill>
              </a:defRPr>
            </a:lvl2pPr>
            <a:lvl3pPr>
              <a:spcBef>
                <a:spcPts val="0"/>
              </a:spcBef>
              <a:spcAft>
                <a:spcPts val="500"/>
              </a:spcAft>
              <a:defRPr lang="en-US" sz="916" i="1" kern="1200" cap="none" spc="0" baseline="0" dirty="0">
                <a:solidFill>
                  <a:schemeClr val="tx1"/>
                </a:solidFill>
                <a:latin typeface="Segoe UI" panose="020B0502040204020203" pitchFamily="34" charset="0"/>
                <a:ea typeface="+mn-ea"/>
                <a:cs typeface="Segoe UI" panose="020B0502040204020203" pitchFamily="34" charset="0"/>
              </a:defRPr>
            </a:lvl3pPr>
            <a:lvl4pPr>
              <a:spcBef>
                <a:spcPts val="0"/>
              </a:spcBef>
              <a:spcAft>
                <a:spcPts val="500"/>
              </a:spcAft>
              <a:defRPr lang="en-US" sz="916" i="1" kern="1200" cap="none" spc="0" baseline="0" dirty="0">
                <a:solidFill>
                  <a:schemeClr val="tx1"/>
                </a:solidFill>
                <a:latin typeface="Segoe UI" panose="020B0502040204020203" pitchFamily="34" charset="0"/>
                <a:ea typeface="+mn-ea"/>
                <a:cs typeface="Segoe UI" panose="020B0502040204020203" pitchFamily="34" charset="0"/>
              </a:defRPr>
            </a:lvl4pPr>
            <a:lvl5pPr>
              <a:spcBef>
                <a:spcPts val="0"/>
              </a:spcBef>
              <a:spcAft>
                <a:spcPts val="500"/>
              </a:spcAft>
              <a:defRPr lang="en-US" sz="875" i="1" kern="1200" cap="none" spc="0" baseline="0" dirty="0">
                <a:solidFill>
                  <a:schemeClr val="tx1"/>
                </a:solidFill>
                <a:latin typeface="Segoe UI" panose="020B0502040204020203" pitchFamily="34" charset="0"/>
                <a:ea typeface="+mn-ea"/>
                <a:cs typeface="Segoe UI" panose="020B0502040204020203"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9" name="Text Placeholder 7">
            <a:extLst>
              <a:ext uri="{FF2B5EF4-FFF2-40B4-BE49-F238E27FC236}">
                <a16:creationId xmlns:a16="http://schemas.microsoft.com/office/drawing/2014/main" id="{086DAF9C-8399-481C-BD6A-9164FDD899CD}"/>
              </a:ext>
            </a:extLst>
          </p:cNvPr>
          <p:cNvSpPr>
            <a:spLocks noGrp="1"/>
          </p:cNvSpPr>
          <p:nvPr>
            <p:ph type="body" sz="quarter" idx="41"/>
          </p:nvPr>
        </p:nvSpPr>
        <p:spPr>
          <a:xfrm>
            <a:off x="274911" y="3411051"/>
            <a:ext cx="3603233" cy="1138773"/>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Edit Master text styles</a:t>
            </a:r>
          </a:p>
          <a:p>
            <a:pPr lvl="1"/>
            <a:r>
              <a:rPr lang="en-US" dirty="0"/>
              <a:t>Second level</a:t>
            </a:r>
          </a:p>
          <a:p>
            <a:pPr lvl="2"/>
            <a:endParaRPr lang="en-US" dirty="0"/>
          </a:p>
        </p:txBody>
      </p:sp>
      <p:sp>
        <p:nvSpPr>
          <p:cNvPr id="30" name="Text Placeholder 7">
            <a:extLst>
              <a:ext uri="{FF2B5EF4-FFF2-40B4-BE49-F238E27FC236}">
                <a16:creationId xmlns:a16="http://schemas.microsoft.com/office/drawing/2014/main" id="{814B4C81-2DCF-4384-8123-58DAAA46854A}"/>
              </a:ext>
            </a:extLst>
          </p:cNvPr>
          <p:cNvSpPr>
            <a:spLocks noGrp="1"/>
          </p:cNvSpPr>
          <p:nvPr>
            <p:ph type="body" sz="quarter" idx="42"/>
          </p:nvPr>
        </p:nvSpPr>
        <p:spPr>
          <a:xfrm>
            <a:off x="4083096" y="3411049"/>
            <a:ext cx="8165592" cy="1595052"/>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sz="1165" b="0">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Text Placeholder 136">
            <a:extLst>
              <a:ext uri="{FF2B5EF4-FFF2-40B4-BE49-F238E27FC236}">
                <a16:creationId xmlns:a16="http://schemas.microsoft.com/office/drawing/2014/main" id="{58A39090-CF74-4E1A-A17F-0AD9BA4015F5}"/>
              </a:ext>
            </a:extLst>
          </p:cNvPr>
          <p:cNvSpPr>
            <a:spLocks noGrp="1"/>
          </p:cNvSpPr>
          <p:nvPr>
            <p:ph type="body" sz="quarter" idx="31" hasCustomPrompt="1"/>
          </p:nvPr>
        </p:nvSpPr>
        <p:spPr>
          <a:xfrm>
            <a:off x="8413002" y="6082984"/>
            <a:ext cx="1492187" cy="473190"/>
          </a:xfrm>
          <a:prstGeom prst="rect">
            <a:avLst/>
          </a:prstGeom>
        </p:spPr>
        <p:txBody>
          <a:bodyPr vert="horz" wrap="square" lIns="45720" tIns="0" rIns="0" bIns="0" rtlCol="0">
            <a:noAutofit/>
          </a:bodyPr>
          <a:lstStyle>
            <a:lvl1pPr marL="0" indent="0">
              <a:buNone/>
              <a:defRPr lang="en-US" sz="800" b="0" dirty="0">
                <a:solidFill>
                  <a:schemeClr val="bg1">
                    <a:lumMod val="50000"/>
                  </a:schemeClr>
                </a:solidFill>
                <a:latin typeface="+mn-lt"/>
              </a:defRPr>
            </a:lvl1pPr>
          </a:lstStyle>
          <a:p>
            <a:pPr marL="335986" lvl="0" indent="-335986" defTabSz="913972">
              <a:spcBef>
                <a:spcPts val="0"/>
              </a:spcBef>
              <a:buSzTx/>
            </a:pPr>
            <a:r>
              <a:rPr lang="en-US"/>
              <a:t>Click to edit Master text styles</a:t>
            </a:r>
          </a:p>
        </p:txBody>
      </p:sp>
      <p:sp>
        <p:nvSpPr>
          <p:cNvPr id="17" name="Text Placeholder 136">
            <a:extLst>
              <a:ext uri="{FF2B5EF4-FFF2-40B4-BE49-F238E27FC236}">
                <a16:creationId xmlns:a16="http://schemas.microsoft.com/office/drawing/2014/main" id="{BE290575-9AB9-437C-BEA1-BC6C2AA2347D}"/>
              </a:ext>
            </a:extLst>
          </p:cNvPr>
          <p:cNvSpPr>
            <a:spLocks noGrp="1"/>
          </p:cNvSpPr>
          <p:nvPr>
            <p:ph type="body" sz="quarter" idx="32" hasCustomPrompt="1"/>
          </p:nvPr>
        </p:nvSpPr>
        <p:spPr>
          <a:xfrm>
            <a:off x="6655166" y="6082984"/>
            <a:ext cx="1492187" cy="473190"/>
          </a:xfrm>
          <a:prstGeom prst="rect">
            <a:avLst/>
          </a:prstGeom>
        </p:spPr>
        <p:txBody>
          <a:bodyPr vert="horz" wrap="square" lIns="45720" tIns="0" rIns="0" bIns="0" rtlCol="0">
            <a:noAutofit/>
          </a:bodyPr>
          <a:lstStyle>
            <a:lvl1pPr marL="0" indent="0">
              <a:buNone/>
              <a:defRPr lang="en-US" sz="800" b="0" dirty="0">
                <a:solidFill>
                  <a:schemeClr val="bg1">
                    <a:lumMod val="50000"/>
                  </a:schemeClr>
                </a:solidFill>
                <a:latin typeface="+mn-lt"/>
              </a:defRPr>
            </a:lvl1pPr>
          </a:lstStyle>
          <a:p>
            <a:pPr marL="335986" lvl="0" indent="-335986" defTabSz="913972">
              <a:spcBef>
                <a:spcPts val="0"/>
              </a:spcBef>
              <a:buSzTx/>
            </a:pPr>
            <a:r>
              <a:rPr lang="en-US"/>
              <a:t>Click to edit Master text styles</a:t>
            </a:r>
          </a:p>
        </p:txBody>
      </p:sp>
      <p:sp>
        <p:nvSpPr>
          <p:cNvPr id="18" name="Text Placeholder 136">
            <a:extLst>
              <a:ext uri="{FF2B5EF4-FFF2-40B4-BE49-F238E27FC236}">
                <a16:creationId xmlns:a16="http://schemas.microsoft.com/office/drawing/2014/main" id="{03C2692E-968F-4B4A-B039-C97CAF541612}"/>
              </a:ext>
            </a:extLst>
          </p:cNvPr>
          <p:cNvSpPr>
            <a:spLocks noGrp="1"/>
          </p:cNvSpPr>
          <p:nvPr>
            <p:ph type="body" sz="quarter" idx="33" hasCustomPrompt="1"/>
          </p:nvPr>
        </p:nvSpPr>
        <p:spPr>
          <a:xfrm>
            <a:off x="4897330" y="6082984"/>
            <a:ext cx="1492187" cy="473190"/>
          </a:xfrm>
          <a:prstGeom prst="rect">
            <a:avLst/>
          </a:prstGeom>
        </p:spPr>
        <p:txBody>
          <a:bodyPr vert="horz" wrap="square" lIns="45720" tIns="0" rIns="0" bIns="0" rtlCol="0">
            <a:noAutofit/>
          </a:bodyPr>
          <a:lstStyle>
            <a:lvl1pPr marL="0" indent="0">
              <a:buNone/>
              <a:defRPr lang="en-US" sz="800" b="0" dirty="0">
                <a:solidFill>
                  <a:schemeClr val="bg1">
                    <a:lumMod val="50000"/>
                  </a:schemeClr>
                </a:solidFill>
                <a:latin typeface="+mn-lt"/>
              </a:defRPr>
            </a:lvl1pPr>
          </a:lstStyle>
          <a:p>
            <a:pPr marL="335986" lvl="0" indent="-335986" defTabSz="913972">
              <a:spcBef>
                <a:spcPts val="0"/>
              </a:spcBef>
              <a:buSzTx/>
            </a:pPr>
            <a:r>
              <a:rPr lang="en-US"/>
              <a:t>Click to edit Master text styles</a:t>
            </a:r>
          </a:p>
        </p:txBody>
      </p:sp>
      <p:sp>
        <p:nvSpPr>
          <p:cNvPr id="21" name="Text Placeholder 136">
            <a:extLst>
              <a:ext uri="{FF2B5EF4-FFF2-40B4-BE49-F238E27FC236}">
                <a16:creationId xmlns:a16="http://schemas.microsoft.com/office/drawing/2014/main" id="{7296A5E1-34FD-4809-97E4-C2147A84E2A0}"/>
              </a:ext>
            </a:extLst>
          </p:cNvPr>
          <p:cNvSpPr>
            <a:spLocks noGrp="1"/>
          </p:cNvSpPr>
          <p:nvPr>
            <p:ph type="body" sz="quarter" idx="34" hasCustomPrompt="1"/>
          </p:nvPr>
        </p:nvSpPr>
        <p:spPr>
          <a:xfrm>
            <a:off x="2532578" y="6083550"/>
            <a:ext cx="2224883" cy="473190"/>
          </a:xfrm>
          <a:prstGeom prst="rect">
            <a:avLst/>
          </a:prstGeom>
        </p:spPr>
        <p:txBody>
          <a:bodyPr lIns="45720" tIns="0" rIns="0" bIns="0">
            <a:noAutofit/>
          </a:bodyPr>
          <a:lstStyle>
            <a:lvl1pPr marL="0" marR="0" indent="0" algn="l" defTabSz="913972" rtl="0" eaLnBrk="1" fontAlgn="auto" latinLnBrk="0" hangingPunct="1">
              <a:lnSpc>
                <a:spcPct val="90000"/>
              </a:lnSpc>
              <a:spcBef>
                <a:spcPts val="0"/>
              </a:spcBef>
              <a:spcAft>
                <a:spcPts val="300"/>
              </a:spcAft>
              <a:buClrTx/>
              <a:buSzTx/>
              <a:buFont typeface="Arial" panose="020B0604020202020204" pitchFamily="34" charset="0"/>
              <a:buNone/>
              <a:tabLst/>
              <a:defRPr sz="800" b="0">
                <a:solidFill>
                  <a:schemeClr val="bg1">
                    <a:lumMod val="50000"/>
                  </a:schemeClr>
                </a:solidFill>
                <a:latin typeface="+mn-lt"/>
              </a:defRPr>
            </a:lvl1pPr>
            <a:lvl2pPr marL="0" indent="0">
              <a:spcBef>
                <a:spcPts val="0"/>
              </a:spcBef>
              <a:spcAft>
                <a:spcPts val="300"/>
              </a:spcAft>
              <a:buFont typeface="Arial" panose="020B0604020202020204" pitchFamily="34" charset="0"/>
              <a:buNone/>
              <a:defRPr sz="700"/>
            </a:lvl2pPr>
            <a:lvl3pPr marL="913972" indent="0">
              <a:buNone/>
              <a:defRPr sz="800"/>
            </a:lvl3pPr>
            <a:lvl4pPr marL="1370956" indent="0">
              <a:buNone/>
              <a:defRPr sz="800"/>
            </a:lvl4pPr>
            <a:lvl5pPr marL="1827941" indent="0">
              <a:buNone/>
              <a:defRPr sz="800"/>
            </a:lvl5pPr>
          </a:lstStyle>
          <a:p>
            <a:pPr lvl="0"/>
            <a:r>
              <a:rPr lang="en-US"/>
              <a:t>Click to edit Master text styles</a:t>
            </a:r>
          </a:p>
          <a:p>
            <a:pPr lvl="1"/>
            <a:r>
              <a:rPr lang="en-US"/>
              <a:t>level2</a:t>
            </a:r>
          </a:p>
        </p:txBody>
      </p:sp>
      <p:sp>
        <p:nvSpPr>
          <p:cNvPr id="22" name="TextBox 21">
            <a:extLst>
              <a:ext uri="{FF2B5EF4-FFF2-40B4-BE49-F238E27FC236}">
                <a16:creationId xmlns:a16="http://schemas.microsoft.com/office/drawing/2014/main" id="{71E9D6FE-C299-4710-94D8-F9A7454B91C0}"/>
              </a:ext>
            </a:extLst>
          </p:cNvPr>
          <p:cNvSpPr txBox="1"/>
          <p:nvPr userDrawn="1"/>
        </p:nvSpPr>
        <p:spPr>
          <a:xfrm>
            <a:off x="2532576" y="5897015"/>
            <a:ext cx="2238281" cy="160032"/>
          </a:xfrm>
          <a:prstGeom prst="rect">
            <a:avLst/>
          </a:prstGeom>
          <a:solidFill>
            <a:schemeClr val="bg1">
              <a:lumMod val="85000"/>
            </a:schemeClr>
          </a:solidFill>
        </p:spPr>
        <p:txBody>
          <a:bodyPr wrap="square" lIns="45702" tIns="18282" rIns="45702" bIns="18282" rtlCol="0">
            <a:spAutoFit/>
          </a:bodyPr>
          <a:lstStyle>
            <a:defPPr>
              <a:defRPr lang="en-US"/>
            </a:defPPr>
            <a:lvl1pPr marR="0" indent="0" fontAlgn="auto">
              <a:lnSpc>
                <a:spcPct val="100000"/>
              </a:lnSpc>
              <a:spcBef>
                <a:spcPts val="0"/>
              </a:spcBef>
              <a:spcAft>
                <a:spcPts val="0"/>
              </a:spcAft>
              <a:buClrTx/>
              <a:buSzTx/>
              <a:buFontTx/>
              <a:buNone/>
              <a:tabLst/>
              <a:defRPr sz="800" b="1">
                <a:solidFill>
                  <a:schemeClr val="tx1">
                    <a:lumMod val="75000"/>
                    <a:lumOff val="25000"/>
                  </a:schemeClr>
                </a:solidFill>
              </a:defRPr>
            </a:lvl1pPr>
          </a:lstStyle>
          <a:p>
            <a:pPr lvl="0"/>
            <a:r>
              <a:rPr lang="en-US" sz="800"/>
              <a:t>PRODUCTS AND SERVICES</a:t>
            </a:r>
          </a:p>
        </p:txBody>
      </p:sp>
      <p:sp>
        <p:nvSpPr>
          <p:cNvPr id="23" name="TextBox 22">
            <a:extLst>
              <a:ext uri="{FF2B5EF4-FFF2-40B4-BE49-F238E27FC236}">
                <a16:creationId xmlns:a16="http://schemas.microsoft.com/office/drawing/2014/main" id="{6613FE11-B156-4319-BEC3-DADDF0D8F5ED}"/>
              </a:ext>
            </a:extLst>
          </p:cNvPr>
          <p:cNvSpPr txBox="1"/>
          <p:nvPr userDrawn="1"/>
        </p:nvSpPr>
        <p:spPr>
          <a:xfrm>
            <a:off x="4897330" y="5897015"/>
            <a:ext cx="1492187" cy="160032"/>
          </a:xfrm>
          <a:prstGeom prst="rect">
            <a:avLst/>
          </a:prstGeom>
          <a:solidFill>
            <a:schemeClr val="bg1">
              <a:lumMod val="85000"/>
            </a:schemeClr>
          </a:solidFill>
        </p:spPr>
        <p:txBody>
          <a:bodyPr wrap="square" lIns="45702" tIns="18282" rIns="45702" bIns="18282" rtlCol="0">
            <a:spAutoFit/>
          </a:bodyPr>
          <a:lstStyle>
            <a:defPPr>
              <a:defRPr lang="en-US"/>
            </a:defPPr>
            <a:lvl1pPr marR="0" indent="0" fontAlgn="auto">
              <a:lnSpc>
                <a:spcPct val="100000"/>
              </a:lnSpc>
              <a:spcBef>
                <a:spcPts val="0"/>
              </a:spcBef>
              <a:spcAft>
                <a:spcPts val="0"/>
              </a:spcAft>
              <a:buClrTx/>
              <a:buSzTx/>
              <a:buFontTx/>
              <a:buNone/>
              <a:tabLst/>
              <a:defRPr sz="800" b="1">
                <a:solidFill>
                  <a:schemeClr val="tx1">
                    <a:lumMod val="75000"/>
                    <a:lumOff val="25000"/>
                  </a:schemeClr>
                </a:solidFill>
              </a:defRPr>
            </a:lvl1pPr>
          </a:lstStyle>
          <a:p>
            <a:pPr lvl="0"/>
            <a:r>
              <a:rPr lang="en-US" sz="800"/>
              <a:t>ORGANIZATION SIZE</a:t>
            </a:r>
          </a:p>
        </p:txBody>
      </p:sp>
      <p:sp>
        <p:nvSpPr>
          <p:cNvPr id="27" name="TextBox 26">
            <a:extLst>
              <a:ext uri="{FF2B5EF4-FFF2-40B4-BE49-F238E27FC236}">
                <a16:creationId xmlns:a16="http://schemas.microsoft.com/office/drawing/2014/main" id="{105877F7-EC8F-465B-93AF-025A49EF2DE5}"/>
              </a:ext>
            </a:extLst>
          </p:cNvPr>
          <p:cNvSpPr txBox="1"/>
          <p:nvPr userDrawn="1"/>
        </p:nvSpPr>
        <p:spPr>
          <a:xfrm>
            <a:off x="6655166" y="5897015"/>
            <a:ext cx="1492187" cy="160032"/>
          </a:xfrm>
          <a:prstGeom prst="rect">
            <a:avLst/>
          </a:prstGeom>
          <a:solidFill>
            <a:schemeClr val="bg1">
              <a:lumMod val="85000"/>
            </a:schemeClr>
          </a:solidFill>
        </p:spPr>
        <p:txBody>
          <a:bodyPr wrap="square" lIns="45702" tIns="18282" rIns="45702" bIns="18282" rtlCol="0">
            <a:spAutoFit/>
          </a:bodyPr>
          <a:lstStyle>
            <a:defPPr>
              <a:defRPr lang="en-US"/>
            </a:defPPr>
            <a:lvl1pPr marR="0" indent="0" fontAlgn="auto">
              <a:lnSpc>
                <a:spcPct val="100000"/>
              </a:lnSpc>
              <a:spcBef>
                <a:spcPts val="0"/>
              </a:spcBef>
              <a:spcAft>
                <a:spcPts val="0"/>
              </a:spcAft>
              <a:buClrTx/>
              <a:buSzTx/>
              <a:buFontTx/>
              <a:buNone/>
              <a:tabLst/>
              <a:defRPr sz="800" b="1">
                <a:solidFill>
                  <a:schemeClr val="tx1">
                    <a:lumMod val="75000"/>
                    <a:lumOff val="25000"/>
                  </a:schemeClr>
                </a:solidFill>
              </a:defRPr>
            </a:lvl1pPr>
          </a:lstStyle>
          <a:p>
            <a:pPr lvl="0"/>
            <a:r>
              <a:rPr lang="en-US" sz="800"/>
              <a:t>INDUSTRY</a:t>
            </a:r>
          </a:p>
        </p:txBody>
      </p:sp>
      <p:sp>
        <p:nvSpPr>
          <p:cNvPr id="28" name="TextBox 27">
            <a:extLst>
              <a:ext uri="{FF2B5EF4-FFF2-40B4-BE49-F238E27FC236}">
                <a16:creationId xmlns:a16="http://schemas.microsoft.com/office/drawing/2014/main" id="{FB59AB28-AA74-4849-974B-6543156A5E28}"/>
              </a:ext>
            </a:extLst>
          </p:cNvPr>
          <p:cNvSpPr txBox="1"/>
          <p:nvPr userDrawn="1"/>
        </p:nvSpPr>
        <p:spPr>
          <a:xfrm>
            <a:off x="8413002" y="5897015"/>
            <a:ext cx="1492187" cy="160032"/>
          </a:xfrm>
          <a:prstGeom prst="rect">
            <a:avLst/>
          </a:prstGeom>
          <a:solidFill>
            <a:schemeClr val="bg1">
              <a:lumMod val="85000"/>
            </a:schemeClr>
          </a:solidFill>
        </p:spPr>
        <p:txBody>
          <a:bodyPr wrap="square" lIns="45702" tIns="18282" rIns="45702" bIns="18282" rtlCol="0">
            <a:spAutoFit/>
          </a:bodyPr>
          <a:lstStyle>
            <a:defPPr>
              <a:defRPr lang="en-US"/>
            </a:defPPr>
            <a:lvl1pPr marR="0" indent="0" fontAlgn="auto">
              <a:lnSpc>
                <a:spcPct val="100000"/>
              </a:lnSpc>
              <a:spcBef>
                <a:spcPts val="0"/>
              </a:spcBef>
              <a:spcAft>
                <a:spcPts val="0"/>
              </a:spcAft>
              <a:buClrTx/>
              <a:buSzTx/>
              <a:buFontTx/>
              <a:buNone/>
              <a:tabLst/>
              <a:defRPr sz="800" b="1">
                <a:solidFill>
                  <a:schemeClr val="tx1">
                    <a:lumMod val="75000"/>
                    <a:lumOff val="25000"/>
                  </a:schemeClr>
                </a:solidFill>
              </a:defRPr>
            </a:lvl1pPr>
          </a:lstStyle>
          <a:p>
            <a:pPr lvl="0"/>
            <a:r>
              <a:rPr lang="en-US" sz="800"/>
              <a:t>COUNTRY</a:t>
            </a:r>
          </a:p>
        </p:txBody>
      </p:sp>
      <p:cxnSp>
        <p:nvCxnSpPr>
          <p:cNvPr id="31" name="Straight Connector 30">
            <a:extLst>
              <a:ext uri="{FF2B5EF4-FFF2-40B4-BE49-F238E27FC236}">
                <a16:creationId xmlns:a16="http://schemas.microsoft.com/office/drawing/2014/main" id="{954A5317-928F-47AC-B9F5-A64B88AC5950}"/>
              </a:ext>
            </a:extLst>
          </p:cNvPr>
          <p:cNvCxnSpPr/>
          <p:nvPr userDrawn="1"/>
        </p:nvCxnSpPr>
        <p:spPr>
          <a:xfrm>
            <a:off x="11808196" y="6031977"/>
            <a:ext cx="0" cy="64764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20CCB87A-2DC4-4690-AD4E-8D17752DD99D}"/>
              </a:ext>
            </a:extLst>
          </p:cNvPr>
          <p:cNvCxnSpPr/>
          <p:nvPr userDrawn="1"/>
        </p:nvCxnSpPr>
        <p:spPr>
          <a:xfrm>
            <a:off x="3988593" y="3370395"/>
            <a:ext cx="0" cy="2103120"/>
          </a:xfrm>
          <a:prstGeom prst="line">
            <a:avLst/>
          </a:prstGeom>
          <a:ln w="12700">
            <a:solidFill>
              <a:schemeClr val="bg1">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97927258"/>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1_P&amp;S  Industry  | Country">
    <p:spTree>
      <p:nvGrpSpPr>
        <p:cNvPr id="1" name=""/>
        <p:cNvGrpSpPr/>
        <p:nvPr/>
      </p:nvGrpSpPr>
      <p:grpSpPr>
        <a:xfrm>
          <a:off x="0" y="0"/>
          <a:ext cx="0" cy="0"/>
          <a:chOff x="0" y="0"/>
          <a:chExt cx="0" cy="0"/>
        </a:xfrm>
      </p:grpSpPr>
      <p:sp>
        <p:nvSpPr>
          <p:cNvPr id="20" name="Picture Placeholder 144"/>
          <p:cNvSpPr>
            <a:spLocks noGrp="1"/>
          </p:cNvSpPr>
          <p:nvPr>
            <p:ph type="pic" sz="quarter" idx="20" hasCustomPrompt="1"/>
          </p:nvPr>
        </p:nvSpPr>
        <p:spPr>
          <a:xfrm>
            <a:off x="3" y="1"/>
            <a:ext cx="12434888" cy="3049864"/>
          </a:xfrm>
          <a:prstGeom prst="rect">
            <a:avLst/>
          </a:prstGeom>
        </p:spPr>
        <p:txBody>
          <a:bodyPr anchor="ctr" anchorCtr="0">
            <a:noAutofit/>
          </a:bodyPr>
          <a:lstStyle>
            <a:lvl1pPr marL="0" indent="0" algn="ctr">
              <a:buNone/>
              <a:defRPr>
                <a:solidFill>
                  <a:schemeClr val="bg1"/>
                </a:solidFill>
              </a:defRPr>
            </a:lvl1pPr>
          </a:lstStyle>
          <a:p>
            <a:r>
              <a:rPr lang="en-US"/>
              <a:t>Drag picture here</a:t>
            </a:r>
          </a:p>
        </p:txBody>
      </p:sp>
      <p:sp>
        <p:nvSpPr>
          <p:cNvPr id="14" name="Rectangle 13"/>
          <p:cNvSpPr/>
          <p:nvPr/>
        </p:nvSpPr>
        <p:spPr>
          <a:xfrm>
            <a:off x="3" y="5802865"/>
            <a:ext cx="12434888" cy="119166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
        <p:nvSpPr>
          <p:cNvPr id="40" name="Picture Placeholder 144"/>
          <p:cNvSpPr>
            <a:spLocks noGrp="1"/>
          </p:cNvSpPr>
          <p:nvPr>
            <p:ph type="pic" sz="quarter" idx="36" hasCustomPrompt="1"/>
          </p:nvPr>
        </p:nvSpPr>
        <p:spPr>
          <a:xfrm>
            <a:off x="206534" y="5895248"/>
            <a:ext cx="2105766" cy="850988"/>
          </a:xfrm>
          <a:prstGeom prst="rect">
            <a:avLst/>
          </a:prstGeom>
        </p:spPr>
        <p:txBody>
          <a:bodyPr anchor="ctr" anchorCtr="0">
            <a:noAutofit/>
          </a:bodyPr>
          <a:lstStyle>
            <a:lvl1pPr marL="0" indent="0" algn="ctr">
              <a:buNone/>
              <a:defRPr sz="1600">
                <a:solidFill>
                  <a:srgbClr val="7030A0"/>
                </a:solidFill>
              </a:defRPr>
            </a:lvl1pPr>
          </a:lstStyle>
          <a:p>
            <a:r>
              <a:rPr lang="en-US"/>
              <a:t>Drag logo here</a:t>
            </a:r>
          </a:p>
        </p:txBody>
      </p:sp>
      <p:sp>
        <p:nvSpPr>
          <p:cNvPr id="19" name="Text Placeholder 5">
            <a:extLst>
              <a:ext uri="{FF2B5EF4-FFF2-40B4-BE49-F238E27FC236}">
                <a16:creationId xmlns:a16="http://schemas.microsoft.com/office/drawing/2014/main" id="{0BEB2C19-B580-42BE-A379-523C061F5980}"/>
              </a:ext>
            </a:extLst>
          </p:cNvPr>
          <p:cNvSpPr>
            <a:spLocks noGrp="1"/>
          </p:cNvSpPr>
          <p:nvPr>
            <p:ph type="body" sz="quarter" idx="39"/>
          </p:nvPr>
        </p:nvSpPr>
        <p:spPr>
          <a:xfrm>
            <a:off x="275255" y="4602785"/>
            <a:ext cx="3603233" cy="1152560"/>
          </a:xfrm>
        </p:spPr>
        <p:txBody>
          <a:bodyPr/>
          <a:lstStyle>
            <a:lvl1pPr>
              <a:defRPr sz="1333" i="1">
                <a:solidFill>
                  <a:schemeClr val="tx1"/>
                </a:solidFill>
              </a:defRPr>
            </a:lvl1pPr>
            <a:lvl2pPr>
              <a:spcBef>
                <a:spcPts val="0"/>
              </a:spcBef>
              <a:spcAft>
                <a:spcPts val="500"/>
              </a:spcAft>
              <a:defRPr sz="1000" i="1" cap="none" baseline="0">
                <a:solidFill>
                  <a:schemeClr val="tx1"/>
                </a:solidFill>
              </a:defRPr>
            </a:lvl2pPr>
            <a:lvl3pPr>
              <a:spcBef>
                <a:spcPts val="0"/>
              </a:spcBef>
              <a:spcAft>
                <a:spcPts val="500"/>
              </a:spcAft>
              <a:defRPr lang="en-US" sz="916" i="1" kern="1200" cap="none" spc="0" baseline="0" dirty="0">
                <a:solidFill>
                  <a:schemeClr val="tx1"/>
                </a:solidFill>
                <a:latin typeface="Segoe UI" panose="020B0502040204020203" pitchFamily="34" charset="0"/>
                <a:ea typeface="+mn-ea"/>
                <a:cs typeface="Segoe UI" panose="020B0502040204020203" pitchFamily="34" charset="0"/>
              </a:defRPr>
            </a:lvl3pPr>
            <a:lvl4pPr>
              <a:spcBef>
                <a:spcPts val="0"/>
              </a:spcBef>
              <a:spcAft>
                <a:spcPts val="500"/>
              </a:spcAft>
              <a:defRPr lang="en-US" sz="916" i="1" kern="1200" cap="none" spc="0" baseline="0" dirty="0">
                <a:solidFill>
                  <a:schemeClr val="tx1"/>
                </a:solidFill>
                <a:latin typeface="Segoe UI" panose="020B0502040204020203" pitchFamily="34" charset="0"/>
                <a:ea typeface="+mn-ea"/>
                <a:cs typeface="Segoe UI" panose="020B0502040204020203" pitchFamily="34" charset="0"/>
              </a:defRPr>
            </a:lvl4pPr>
            <a:lvl5pPr>
              <a:spcBef>
                <a:spcPts val="0"/>
              </a:spcBef>
              <a:spcAft>
                <a:spcPts val="500"/>
              </a:spcAft>
              <a:defRPr lang="en-US" sz="875" i="1" kern="1200" cap="none" spc="0" baseline="0" dirty="0">
                <a:solidFill>
                  <a:schemeClr val="tx1"/>
                </a:solidFill>
                <a:latin typeface="Segoe UI" panose="020B0502040204020203" pitchFamily="34" charset="0"/>
                <a:ea typeface="+mn-ea"/>
                <a:cs typeface="Segoe UI" panose="020B0502040204020203"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9" name="Text Placeholder 7">
            <a:extLst>
              <a:ext uri="{FF2B5EF4-FFF2-40B4-BE49-F238E27FC236}">
                <a16:creationId xmlns:a16="http://schemas.microsoft.com/office/drawing/2014/main" id="{086DAF9C-8399-481C-BD6A-9164FDD899CD}"/>
              </a:ext>
            </a:extLst>
          </p:cNvPr>
          <p:cNvSpPr>
            <a:spLocks noGrp="1"/>
          </p:cNvSpPr>
          <p:nvPr>
            <p:ph type="body" sz="quarter" idx="41"/>
          </p:nvPr>
        </p:nvSpPr>
        <p:spPr>
          <a:xfrm>
            <a:off x="274911" y="3411051"/>
            <a:ext cx="3603233" cy="1138773"/>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Edit Master text styles</a:t>
            </a:r>
          </a:p>
          <a:p>
            <a:pPr lvl="1"/>
            <a:r>
              <a:rPr lang="en-US" dirty="0"/>
              <a:t>Second level</a:t>
            </a:r>
          </a:p>
          <a:p>
            <a:pPr lvl="2"/>
            <a:endParaRPr lang="en-US" dirty="0"/>
          </a:p>
        </p:txBody>
      </p:sp>
      <p:sp>
        <p:nvSpPr>
          <p:cNvPr id="30" name="Text Placeholder 7">
            <a:extLst>
              <a:ext uri="{FF2B5EF4-FFF2-40B4-BE49-F238E27FC236}">
                <a16:creationId xmlns:a16="http://schemas.microsoft.com/office/drawing/2014/main" id="{814B4C81-2DCF-4384-8123-58DAAA46854A}"/>
              </a:ext>
            </a:extLst>
          </p:cNvPr>
          <p:cNvSpPr>
            <a:spLocks noGrp="1"/>
          </p:cNvSpPr>
          <p:nvPr>
            <p:ph type="body" sz="quarter" idx="42"/>
          </p:nvPr>
        </p:nvSpPr>
        <p:spPr>
          <a:xfrm>
            <a:off x="4083096" y="3411049"/>
            <a:ext cx="8165592" cy="1595052"/>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sz="1165" b="0">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Text Placeholder 136">
            <a:extLst>
              <a:ext uri="{FF2B5EF4-FFF2-40B4-BE49-F238E27FC236}">
                <a16:creationId xmlns:a16="http://schemas.microsoft.com/office/drawing/2014/main" id="{58A39090-CF74-4E1A-A17F-0AD9BA4015F5}"/>
              </a:ext>
            </a:extLst>
          </p:cNvPr>
          <p:cNvSpPr>
            <a:spLocks noGrp="1"/>
          </p:cNvSpPr>
          <p:nvPr>
            <p:ph type="body" sz="quarter" idx="31" hasCustomPrompt="1"/>
          </p:nvPr>
        </p:nvSpPr>
        <p:spPr>
          <a:xfrm>
            <a:off x="8413002" y="6082984"/>
            <a:ext cx="1492187" cy="473190"/>
          </a:xfrm>
          <a:prstGeom prst="rect">
            <a:avLst/>
          </a:prstGeom>
        </p:spPr>
        <p:txBody>
          <a:bodyPr vert="horz" wrap="square" lIns="45720" tIns="0" rIns="0" bIns="0" rtlCol="0">
            <a:noAutofit/>
          </a:bodyPr>
          <a:lstStyle>
            <a:lvl1pPr marL="0" indent="0">
              <a:buNone/>
              <a:defRPr lang="en-US" sz="800" b="0" dirty="0">
                <a:solidFill>
                  <a:schemeClr val="bg1">
                    <a:lumMod val="50000"/>
                  </a:schemeClr>
                </a:solidFill>
                <a:latin typeface="+mn-lt"/>
              </a:defRPr>
            </a:lvl1pPr>
          </a:lstStyle>
          <a:p>
            <a:pPr marL="335986" lvl="0" indent="-335986" defTabSz="913972">
              <a:spcBef>
                <a:spcPts val="0"/>
              </a:spcBef>
              <a:buSzTx/>
            </a:pPr>
            <a:r>
              <a:rPr lang="en-US" dirty="0"/>
              <a:t>Click to edit Master text styles</a:t>
            </a:r>
          </a:p>
        </p:txBody>
      </p:sp>
      <p:sp>
        <p:nvSpPr>
          <p:cNvPr id="17" name="Text Placeholder 136">
            <a:extLst>
              <a:ext uri="{FF2B5EF4-FFF2-40B4-BE49-F238E27FC236}">
                <a16:creationId xmlns:a16="http://schemas.microsoft.com/office/drawing/2014/main" id="{BE290575-9AB9-437C-BEA1-BC6C2AA2347D}"/>
              </a:ext>
            </a:extLst>
          </p:cNvPr>
          <p:cNvSpPr>
            <a:spLocks noGrp="1"/>
          </p:cNvSpPr>
          <p:nvPr>
            <p:ph type="body" sz="quarter" idx="32" hasCustomPrompt="1"/>
          </p:nvPr>
        </p:nvSpPr>
        <p:spPr>
          <a:xfrm>
            <a:off x="6655166" y="6082984"/>
            <a:ext cx="1492187" cy="473190"/>
          </a:xfrm>
          <a:prstGeom prst="rect">
            <a:avLst/>
          </a:prstGeom>
        </p:spPr>
        <p:txBody>
          <a:bodyPr vert="horz" wrap="square" lIns="45720" tIns="0" rIns="0" bIns="0" rtlCol="0">
            <a:noAutofit/>
          </a:bodyPr>
          <a:lstStyle>
            <a:lvl1pPr marL="0" indent="0">
              <a:buNone/>
              <a:defRPr lang="en-US" sz="800" b="0" dirty="0">
                <a:solidFill>
                  <a:schemeClr val="bg1">
                    <a:lumMod val="50000"/>
                  </a:schemeClr>
                </a:solidFill>
                <a:latin typeface="+mn-lt"/>
              </a:defRPr>
            </a:lvl1pPr>
          </a:lstStyle>
          <a:p>
            <a:pPr marL="335986" lvl="0" indent="-335986" defTabSz="913972">
              <a:spcBef>
                <a:spcPts val="0"/>
              </a:spcBef>
              <a:buSzTx/>
            </a:pPr>
            <a:r>
              <a:rPr lang="en-US"/>
              <a:t>Click to edit Master text styles</a:t>
            </a:r>
          </a:p>
        </p:txBody>
      </p:sp>
      <p:sp>
        <p:nvSpPr>
          <p:cNvPr id="18" name="Text Placeholder 136">
            <a:extLst>
              <a:ext uri="{FF2B5EF4-FFF2-40B4-BE49-F238E27FC236}">
                <a16:creationId xmlns:a16="http://schemas.microsoft.com/office/drawing/2014/main" id="{03C2692E-968F-4B4A-B039-C97CAF541612}"/>
              </a:ext>
            </a:extLst>
          </p:cNvPr>
          <p:cNvSpPr>
            <a:spLocks noGrp="1"/>
          </p:cNvSpPr>
          <p:nvPr>
            <p:ph type="body" sz="quarter" idx="33" hasCustomPrompt="1"/>
          </p:nvPr>
        </p:nvSpPr>
        <p:spPr>
          <a:xfrm>
            <a:off x="4897330" y="6082984"/>
            <a:ext cx="1492187" cy="473190"/>
          </a:xfrm>
          <a:prstGeom prst="rect">
            <a:avLst/>
          </a:prstGeom>
        </p:spPr>
        <p:txBody>
          <a:bodyPr vert="horz" wrap="square" lIns="45720" tIns="0" rIns="0" bIns="0" rtlCol="0">
            <a:noAutofit/>
          </a:bodyPr>
          <a:lstStyle>
            <a:lvl1pPr marL="0" indent="0">
              <a:buNone/>
              <a:defRPr lang="en-US" sz="800" b="0" dirty="0">
                <a:solidFill>
                  <a:schemeClr val="bg1">
                    <a:lumMod val="50000"/>
                  </a:schemeClr>
                </a:solidFill>
                <a:latin typeface="+mn-lt"/>
              </a:defRPr>
            </a:lvl1pPr>
          </a:lstStyle>
          <a:p>
            <a:pPr marL="335986" lvl="0" indent="-335986" defTabSz="913972">
              <a:spcBef>
                <a:spcPts val="0"/>
              </a:spcBef>
              <a:buSzTx/>
            </a:pPr>
            <a:r>
              <a:rPr lang="en-US"/>
              <a:t>Click to edit Master text styles</a:t>
            </a:r>
          </a:p>
        </p:txBody>
      </p:sp>
      <p:sp>
        <p:nvSpPr>
          <p:cNvPr id="21" name="Text Placeholder 136">
            <a:extLst>
              <a:ext uri="{FF2B5EF4-FFF2-40B4-BE49-F238E27FC236}">
                <a16:creationId xmlns:a16="http://schemas.microsoft.com/office/drawing/2014/main" id="{7296A5E1-34FD-4809-97E4-C2147A84E2A0}"/>
              </a:ext>
            </a:extLst>
          </p:cNvPr>
          <p:cNvSpPr>
            <a:spLocks noGrp="1"/>
          </p:cNvSpPr>
          <p:nvPr>
            <p:ph type="body" sz="quarter" idx="34" hasCustomPrompt="1"/>
          </p:nvPr>
        </p:nvSpPr>
        <p:spPr>
          <a:xfrm>
            <a:off x="2532578" y="6083550"/>
            <a:ext cx="2224883" cy="473190"/>
          </a:xfrm>
          <a:prstGeom prst="rect">
            <a:avLst/>
          </a:prstGeom>
        </p:spPr>
        <p:txBody>
          <a:bodyPr lIns="45720" tIns="0" rIns="0" bIns="0">
            <a:noAutofit/>
          </a:bodyPr>
          <a:lstStyle>
            <a:lvl1pPr marL="0" marR="0" indent="0" algn="l" defTabSz="913972" rtl="0" eaLnBrk="1" fontAlgn="auto" latinLnBrk="0" hangingPunct="1">
              <a:lnSpc>
                <a:spcPct val="90000"/>
              </a:lnSpc>
              <a:spcBef>
                <a:spcPts val="0"/>
              </a:spcBef>
              <a:spcAft>
                <a:spcPts val="300"/>
              </a:spcAft>
              <a:buClrTx/>
              <a:buSzTx/>
              <a:buFont typeface="Arial" panose="020B0604020202020204" pitchFamily="34" charset="0"/>
              <a:buNone/>
              <a:tabLst/>
              <a:defRPr sz="800" b="0">
                <a:solidFill>
                  <a:schemeClr val="bg1">
                    <a:lumMod val="50000"/>
                  </a:schemeClr>
                </a:solidFill>
                <a:latin typeface="+mn-lt"/>
              </a:defRPr>
            </a:lvl1pPr>
            <a:lvl2pPr marL="0" indent="0">
              <a:spcBef>
                <a:spcPts val="0"/>
              </a:spcBef>
              <a:spcAft>
                <a:spcPts val="300"/>
              </a:spcAft>
              <a:buFont typeface="Arial" panose="020B0604020202020204" pitchFamily="34" charset="0"/>
              <a:buNone/>
              <a:defRPr sz="700"/>
            </a:lvl2pPr>
            <a:lvl3pPr marL="913972" indent="0">
              <a:buNone/>
              <a:defRPr sz="800"/>
            </a:lvl3pPr>
            <a:lvl4pPr marL="1370956" indent="0">
              <a:buNone/>
              <a:defRPr sz="800"/>
            </a:lvl4pPr>
            <a:lvl5pPr marL="1827941" indent="0">
              <a:buNone/>
              <a:defRPr sz="800"/>
            </a:lvl5pPr>
          </a:lstStyle>
          <a:p>
            <a:pPr lvl="0"/>
            <a:r>
              <a:rPr lang="en-US"/>
              <a:t>Click to edit Master text styles</a:t>
            </a:r>
          </a:p>
          <a:p>
            <a:pPr lvl="1"/>
            <a:r>
              <a:rPr lang="en-US"/>
              <a:t>level2</a:t>
            </a:r>
          </a:p>
        </p:txBody>
      </p:sp>
      <p:sp>
        <p:nvSpPr>
          <p:cNvPr id="22" name="TextBox 21">
            <a:extLst>
              <a:ext uri="{FF2B5EF4-FFF2-40B4-BE49-F238E27FC236}">
                <a16:creationId xmlns:a16="http://schemas.microsoft.com/office/drawing/2014/main" id="{71E9D6FE-C299-4710-94D8-F9A7454B91C0}"/>
              </a:ext>
            </a:extLst>
          </p:cNvPr>
          <p:cNvSpPr txBox="1"/>
          <p:nvPr userDrawn="1"/>
        </p:nvSpPr>
        <p:spPr>
          <a:xfrm>
            <a:off x="2532576" y="5897015"/>
            <a:ext cx="2238281" cy="160032"/>
          </a:xfrm>
          <a:prstGeom prst="rect">
            <a:avLst/>
          </a:prstGeom>
          <a:solidFill>
            <a:schemeClr val="bg1">
              <a:lumMod val="85000"/>
            </a:schemeClr>
          </a:solidFill>
        </p:spPr>
        <p:txBody>
          <a:bodyPr wrap="square" lIns="45702" tIns="18282" rIns="45702" bIns="18282" rtlCol="0">
            <a:spAutoFit/>
          </a:bodyPr>
          <a:lstStyle>
            <a:defPPr>
              <a:defRPr lang="en-US"/>
            </a:defPPr>
            <a:lvl1pPr marR="0" indent="0" fontAlgn="auto">
              <a:lnSpc>
                <a:spcPct val="100000"/>
              </a:lnSpc>
              <a:spcBef>
                <a:spcPts val="0"/>
              </a:spcBef>
              <a:spcAft>
                <a:spcPts val="0"/>
              </a:spcAft>
              <a:buClrTx/>
              <a:buSzTx/>
              <a:buFontTx/>
              <a:buNone/>
              <a:tabLst/>
              <a:defRPr sz="800" b="1">
                <a:solidFill>
                  <a:schemeClr val="tx1">
                    <a:lumMod val="75000"/>
                    <a:lumOff val="25000"/>
                  </a:schemeClr>
                </a:solidFill>
              </a:defRPr>
            </a:lvl1pPr>
          </a:lstStyle>
          <a:p>
            <a:pPr lvl="0"/>
            <a:r>
              <a:rPr lang="en-US" sz="800"/>
              <a:t>PRODUCTS AND SERVICES</a:t>
            </a:r>
          </a:p>
        </p:txBody>
      </p:sp>
      <p:sp>
        <p:nvSpPr>
          <p:cNvPr id="23" name="TextBox 22">
            <a:extLst>
              <a:ext uri="{FF2B5EF4-FFF2-40B4-BE49-F238E27FC236}">
                <a16:creationId xmlns:a16="http://schemas.microsoft.com/office/drawing/2014/main" id="{6613FE11-B156-4319-BEC3-DADDF0D8F5ED}"/>
              </a:ext>
            </a:extLst>
          </p:cNvPr>
          <p:cNvSpPr txBox="1"/>
          <p:nvPr userDrawn="1"/>
        </p:nvSpPr>
        <p:spPr>
          <a:xfrm>
            <a:off x="4897330" y="5897015"/>
            <a:ext cx="1492187" cy="160032"/>
          </a:xfrm>
          <a:prstGeom prst="rect">
            <a:avLst/>
          </a:prstGeom>
          <a:solidFill>
            <a:schemeClr val="bg1">
              <a:lumMod val="85000"/>
            </a:schemeClr>
          </a:solidFill>
        </p:spPr>
        <p:txBody>
          <a:bodyPr wrap="square" lIns="45702" tIns="18282" rIns="45702" bIns="18282" rtlCol="0">
            <a:spAutoFit/>
          </a:bodyPr>
          <a:lstStyle>
            <a:defPPr>
              <a:defRPr lang="en-US"/>
            </a:defPPr>
            <a:lvl1pPr marR="0" indent="0" fontAlgn="auto">
              <a:lnSpc>
                <a:spcPct val="100000"/>
              </a:lnSpc>
              <a:spcBef>
                <a:spcPts val="0"/>
              </a:spcBef>
              <a:spcAft>
                <a:spcPts val="0"/>
              </a:spcAft>
              <a:buClrTx/>
              <a:buSzTx/>
              <a:buFontTx/>
              <a:buNone/>
              <a:tabLst/>
              <a:defRPr sz="800" b="1">
                <a:solidFill>
                  <a:schemeClr val="tx1">
                    <a:lumMod val="75000"/>
                    <a:lumOff val="25000"/>
                  </a:schemeClr>
                </a:solidFill>
              </a:defRPr>
            </a:lvl1pPr>
          </a:lstStyle>
          <a:p>
            <a:pPr lvl="0"/>
            <a:r>
              <a:rPr lang="en-US" sz="800"/>
              <a:t>ORGANIZATION SIZE</a:t>
            </a:r>
          </a:p>
        </p:txBody>
      </p:sp>
      <p:sp>
        <p:nvSpPr>
          <p:cNvPr id="27" name="TextBox 26">
            <a:extLst>
              <a:ext uri="{FF2B5EF4-FFF2-40B4-BE49-F238E27FC236}">
                <a16:creationId xmlns:a16="http://schemas.microsoft.com/office/drawing/2014/main" id="{105877F7-EC8F-465B-93AF-025A49EF2DE5}"/>
              </a:ext>
            </a:extLst>
          </p:cNvPr>
          <p:cNvSpPr txBox="1"/>
          <p:nvPr userDrawn="1"/>
        </p:nvSpPr>
        <p:spPr>
          <a:xfrm>
            <a:off x="6655166" y="5897015"/>
            <a:ext cx="1492187" cy="160032"/>
          </a:xfrm>
          <a:prstGeom prst="rect">
            <a:avLst/>
          </a:prstGeom>
          <a:solidFill>
            <a:schemeClr val="bg1">
              <a:lumMod val="85000"/>
            </a:schemeClr>
          </a:solidFill>
        </p:spPr>
        <p:txBody>
          <a:bodyPr wrap="square" lIns="45702" tIns="18282" rIns="45702" bIns="18282" rtlCol="0">
            <a:spAutoFit/>
          </a:bodyPr>
          <a:lstStyle>
            <a:defPPr>
              <a:defRPr lang="en-US"/>
            </a:defPPr>
            <a:lvl1pPr marR="0" indent="0" fontAlgn="auto">
              <a:lnSpc>
                <a:spcPct val="100000"/>
              </a:lnSpc>
              <a:spcBef>
                <a:spcPts val="0"/>
              </a:spcBef>
              <a:spcAft>
                <a:spcPts val="0"/>
              </a:spcAft>
              <a:buClrTx/>
              <a:buSzTx/>
              <a:buFontTx/>
              <a:buNone/>
              <a:tabLst/>
              <a:defRPr sz="800" b="1">
                <a:solidFill>
                  <a:schemeClr val="tx1">
                    <a:lumMod val="75000"/>
                    <a:lumOff val="25000"/>
                  </a:schemeClr>
                </a:solidFill>
              </a:defRPr>
            </a:lvl1pPr>
          </a:lstStyle>
          <a:p>
            <a:pPr lvl="0"/>
            <a:r>
              <a:rPr lang="en-US" sz="800"/>
              <a:t>INDUSTRY</a:t>
            </a:r>
          </a:p>
        </p:txBody>
      </p:sp>
      <p:sp>
        <p:nvSpPr>
          <p:cNvPr id="28" name="TextBox 27">
            <a:extLst>
              <a:ext uri="{FF2B5EF4-FFF2-40B4-BE49-F238E27FC236}">
                <a16:creationId xmlns:a16="http://schemas.microsoft.com/office/drawing/2014/main" id="{FB59AB28-AA74-4849-974B-6543156A5E28}"/>
              </a:ext>
            </a:extLst>
          </p:cNvPr>
          <p:cNvSpPr txBox="1"/>
          <p:nvPr userDrawn="1"/>
        </p:nvSpPr>
        <p:spPr>
          <a:xfrm>
            <a:off x="8412999" y="5897015"/>
            <a:ext cx="1492187" cy="160032"/>
          </a:xfrm>
          <a:prstGeom prst="rect">
            <a:avLst/>
          </a:prstGeom>
          <a:solidFill>
            <a:schemeClr val="bg1">
              <a:lumMod val="85000"/>
            </a:schemeClr>
          </a:solidFill>
        </p:spPr>
        <p:txBody>
          <a:bodyPr wrap="square" lIns="45702" tIns="18282" rIns="45702" bIns="18282" rtlCol="0">
            <a:spAutoFit/>
          </a:bodyPr>
          <a:lstStyle>
            <a:defPPr>
              <a:defRPr lang="en-US"/>
            </a:defPPr>
            <a:lvl1pPr marR="0" indent="0" fontAlgn="auto">
              <a:lnSpc>
                <a:spcPct val="100000"/>
              </a:lnSpc>
              <a:spcBef>
                <a:spcPts val="0"/>
              </a:spcBef>
              <a:spcAft>
                <a:spcPts val="0"/>
              </a:spcAft>
              <a:buClrTx/>
              <a:buSzTx/>
              <a:buFontTx/>
              <a:buNone/>
              <a:tabLst/>
              <a:defRPr sz="800" b="1">
                <a:solidFill>
                  <a:schemeClr val="tx1">
                    <a:lumMod val="75000"/>
                    <a:lumOff val="25000"/>
                  </a:schemeClr>
                </a:solidFill>
              </a:defRPr>
            </a:lvl1pPr>
          </a:lstStyle>
          <a:p>
            <a:pPr lvl="0"/>
            <a:r>
              <a:rPr lang="en-US" sz="800"/>
              <a:t>COUNTRY</a:t>
            </a:r>
          </a:p>
        </p:txBody>
      </p:sp>
      <p:cxnSp>
        <p:nvCxnSpPr>
          <p:cNvPr id="31" name="Straight Connector 30">
            <a:extLst>
              <a:ext uri="{FF2B5EF4-FFF2-40B4-BE49-F238E27FC236}">
                <a16:creationId xmlns:a16="http://schemas.microsoft.com/office/drawing/2014/main" id="{954A5317-928F-47AC-B9F5-A64B88AC5950}"/>
              </a:ext>
            </a:extLst>
          </p:cNvPr>
          <p:cNvCxnSpPr/>
          <p:nvPr userDrawn="1"/>
        </p:nvCxnSpPr>
        <p:spPr>
          <a:xfrm>
            <a:off x="11808196" y="6031977"/>
            <a:ext cx="0" cy="64764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20CCB87A-2DC4-4690-AD4E-8D17752DD99D}"/>
              </a:ext>
            </a:extLst>
          </p:cNvPr>
          <p:cNvCxnSpPr/>
          <p:nvPr userDrawn="1"/>
        </p:nvCxnSpPr>
        <p:spPr>
          <a:xfrm>
            <a:off x="3988593" y="3370395"/>
            <a:ext cx="0" cy="2103120"/>
          </a:xfrm>
          <a:prstGeom prst="line">
            <a:avLst/>
          </a:prstGeom>
          <a:ln w="12700">
            <a:solidFill>
              <a:schemeClr val="bg1">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33" name="Text Placeholder 136">
            <a:extLst>
              <a:ext uri="{FF2B5EF4-FFF2-40B4-BE49-F238E27FC236}">
                <a16:creationId xmlns:a16="http://schemas.microsoft.com/office/drawing/2014/main" id="{3DBAE42F-B961-4728-A42B-9E197AF4C1CE}"/>
              </a:ext>
            </a:extLst>
          </p:cNvPr>
          <p:cNvSpPr>
            <a:spLocks noGrp="1"/>
          </p:cNvSpPr>
          <p:nvPr>
            <p:ph type="body" sz="quarter" idx="43" hasCustomPrompt="1"/>
          </p:nvPr>
        </p:nvSpPr>
        <p:spPr>
          <a:xfrm>
            <a:off x="10189537" y="6082984"/>
            <a:ext cx="1492187" cy="473190"/>
          </a:xfrm>
          <a:prstGeom prst="rect">
            <a:avLst/>
          </a:prstGeom>
        </p:spPr>
        <p:txBody>
          <a:bodyPr vert="horz" wrap="square" lIns="45720" tIns="0" rIns="0" bIns="0" rtlCol="0">
            <a:noAutofit/>
          </a:bodyPr>
          <a:lstStyle>
            <a:lvl1pPr marL="0" indent="0">
              <a:buNone/>
              <a:defRPr lang="en-US" sz="800" b="0" kern="1200" spc="-49" baseline="0" dirty="0">
                <a:solidFill>
                  <a:schemeClr val="bg1">
                    <a:lumMod val="50000"/>
                  </a:schemeClr>
                </a:solidFill>
                <a:latin typeface="+mn-lt"/>
                <a:ea typeface="+mn-ea"/>
                <a:cs typeface="+mn-cs"/>
              </a:defRPr>
            </a:lvl1pPr>
          </a:lstStyle>
          <a:p>
            <a:pPr marL="335986" lvl="0" indent="-335986" defTabSz="913972">
              <a:spcBef>
                <a:spcPts val="0"/>
              </a:spcBef>
              <a:buSzTx/>
            </a:pPr>
            <a:r>
              <a:rPr lang="en-US" dirty="0"/>
              <a:t>Click to edit Master text styles</a:t>
            </a:r>
          </a:p>
        </p:txBody>
      </p:sp>
      <p:sp>
        <p:nvSpPr>
          <p:cNvPr id="34" name="TextBox 33">
            <a:extLst>
              <a:ext uri="{FF2B5EF4-FFF2-40B4-BE49-F238E27FC236}">
                <a16:creationId xmlns:a16="http://schemas.microsoft.com/office/drawing/2014/main" id="{94CAAB9D-2B56-4F23-B4C2-45FAC915CBFF}"/>
              </a:ext>
            </a:extLst>
          </p:cNvPr>
          <p:cNvSpPr txBox="1"/>
          <p:nvPr userDrawn="1"/>
        </p:nvSpPr>
        <p:spPr>
          <a:xfrm>
            <a:off x="10189537" y="5897015"/>
            <a:ext cx="1492187" cy="160032"/>
          </a:xfrm>
          <a:prstGeom prst="rect">
            <a:avLst/>
          </a:prstGeom>
          <a:solidFill>
            <a:schemeClr val="bg1">
              <a:lumMod val="85000"/>
            </a:schemeClr>
          </a:solidFill>
        </p:spPr>
        <p:txBody>
          <a:bodyPr wrap="square" lIns="45702" tIns="18282" rIns="45702" bIns="18282" rtlCol="0">
            <a:spAutoFit/>
          </a:bodyPr>
          <a:lstStyle>
            <a:defPPr>
              <a:defRPr lang="en-US"/>
            </a:defPPr>
            <a:lvl1pPr marR="0" indent="0" fontAlgn="auto">
              <a:lnSpc>
                <a:spcPct val="100000"/>
              </a:lnSpc>
              <a:spcBef>
                <a:spcPts val="0"/>
              </a:spcBef>
              <a:spcAft>
                <a:spcPts val="0"/>
              </a:spcAft>
              <a:buClrTx/>
              <a:buSzTx/>
              <a:buFontTx/>
              <a:buNone/>
              <a:tabLst/>
              <a:defRPr sz="800" b="1">
                <a:solidFill>
                  <a:schemeClr val="tx1">
                    <a:lumMod val="75000"/>
                    <a:lumOff val="25000"/>
                  </a:schemeClr>
                </a:solidFill>
              </a:defRPr>
            </a:lvl1pPr>
          </a:lstStyle>
          <a:p>
            <a:pPr lvl="0"/>
            <a:r>
              <a:rPr lang="en-US" sz="800" dirty="0"/>
              <a:t>PARTNER</a:t>
            </a:r>
          </a:p>
        </p:txBody>
      </p:sp>
    </p:spTree>
    <p:extLst>
      <p:ext uri="{BB962C8B-B14F-4D97-AF65-F5344CB8AC3E}">
        <p14:creationId xmlns:p14="http://schemas.microsoft.com/office/powerpoint/2010/main" val="1382638604"/>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p:cSld name="Section title 2">
    <p:bg>
      <p:bgPr>
        <a:solidFill>
          <a:schemeClr val="bg2"/>
        </a:solidFill>
        <a:effectLst/>
      </p:bgPr>
    </p:bg>
    <p:spTree>
      <p:nvGrpSpPr>
        <p:cNvPr id="1" name=""/>
        <p:cNvGrpSpPr/>
        <p:nvPr/>
      </p:nvGrpSpPr>
      <p:grpSpPr>
        <a:xfrm>
          <a:off x="0" y="0"/>
          <a:ext cx="0" cy="0"/>
          <a:chOff x="0" y="0"/>
          <a:chExt cx="0" cy="0"/>
        </a:xfrm>
      </p:grpSpPr>
      <p:sp>
        <p:nvSpPr>
          <p:cNvPr id="3" name="Title 35"/>
          <p:cNvSpPr>
            <a:spLocks noGrp="1"/>
          </p:cNvSpPr>
          <p:nvPr>
            <p:ph type="title" hasCustomPrompt="1"/>
          </p:nvPr>
        </p:nvSpPr>
        <p:spPr>
          <a:xfrm>
            <a:off x="465077" y="960449"/>
            <a:ext cx="7603154" cy="3629025"/>
          </a:xfrm>
          <a:noFill/>
        </p:spPr>
        <p:txBody>
          <a:bodyPr vert="horz" wrap="square" lIns="0" tIns="0" rIns="0" bIns="0" rtlCol="0" anchor="t" anchorCtr="0">
            <a:noAutofit/>
          </a:bodyPr>
          <a:lstStyle>
            <a:lvl1pPr>
              <a:defRPr lang="en-US" sz="4800" spc="-49" baseline="0" dirty="0">
                <a:solidFill>
                  <a:schemeClr val="tx2"/>
                </a:solidFill>
              </a:defRPr>
            </a:lvl1pPr>
          </a:lstStyle>
          <a:p>
            <a:pPr marL="0" lvl="0">
              <a:lnSpc>
                <a:spcPts val="5489"/>
              </a:lnSpc>
            </a:pPr>
            <a:r>
              <a:rPr lang="en-US" dirty="0"/>
              <a:t>Section title</a:t>
            </a:r>
          </a:p>
        </p:txBody>
      </p:sp>
    </p:spTree>
    <p:extLst>
      <p:ext uri="{BB962C8B-B14F-4D97-AF65-F5344CB8AC3E}">
        <p14:creationId xmlns:p14="http://schemas.microsoft.com/office/powerpoint/2010/main" val="153217657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ext &amp;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8068E9-9E50-4218-9A5C-75E6E6C840C0}"/>
              </a:ext>
            </a:extLst>
          </p:cNvPr>
          <p:cNvSpPr>
            <a:spLocks noGrp="1"/>
          </p:cNvSpPr>
          <p:nvPr>
            <p:ph type="title"/>
          </p:nvPr>
        </p:nvSpPr>
        <p:spPr/>
        <p:txBody>
          <a:bodyPr/>
          <a:lstStyle/>
          <a:p>
            <a:r>
              <a:rPr lang="en-US"/>
              <a:t>Click to edit Master title style</a:t>
            </a:r>
          </a:p>
        </p:txBody>
      </p:sp>
      <p:sp>
        <p:nvSpPr>
          <p:cNvPr id="3" name="Footer Placeholder 2">
            <a:extLst>
              <a:ext uri="{FF2B5EF4-FFF2-40B4-BE49-F238E27FC236}">
                <a16:creationId xmlns:a16="http://schemas.microsoft.com/office/drawing/2014/main" id="{06CA22D9-C2D5-4E92-9105-638EF0C43EDE}"/>
              </a:ext>
            </a:extLst>
          </p:cNvPr>
          <p:cNvSpPr>
            <a:spLocks noGrp="1"/>
          </p:cNvSpPr>
          <p:nvPr>
            <p:ph type="ftr" sz="quarter" idx="10"/>
          </p:nvPr>
        </p:nvSpPr>
        <p:spPr/>
        <p:txBody>
          <a:bodyPr/>
          <a:lstStyle/>
          <a:p>
            <a:pPr defTabSz="932423">
              <a:defRPr/>
            </a:pPr>
            <a:r>
              <a:rPr lang="en-US" smtClean="0">
                <a:solidFill>
                  <a:srgbClr val="FFFFFF">
                    <a:lumMod val="65000"/>
                  </a:srgbClr>
                </a:solidFill>
              </a:rPr>
              <a:t>© Microsoft Corporation                                                                                  								                      Dynamics 365 </a:t>
            </a:r>
            <a:endParaRPr lang="en-US" dirty="0">
              <a:solidFill>
                <a:srgbClr val="FFFFFF">
                  <a:lumMod val="65000"/>
                </a:srgbClr>
              </a:solidFill>
            </a:endParaRPr>
          </a:p>
        </p:txBody>
      </p:sp>
      <p:sp>
        <p:nvSpPr>
          <p:cNvPr id="5" name="Text Placeholder 4">
            <a:extLst>
              <a:ext uri="{FF2B5EF4-FFF2-40B4-BE49-F238E27FC236}">
                <a16:creationId xmlns:a16="http://schemas.microsoft.com/office/drawing/2014/main" id="{4EE1A46F-6F48-4FBC-ACAF-7D75C50418E9}"/>
              </a:ext>
            </a:extLst>
          </p:cNvPr>
          <p:cNvSpPr>
            <a:spLocks noGrp="1"/>
          </p:cNvSpPr>
          <p:nvPr>
            <p:ph type="body" sz="quarter" idx="11"/>
          </p:nvPr>
        </p:nvSpPr>
        <p:spPr>
          <a:xfrm>
            <a:off x="465085" y="1393818"/>
            <a:ext cx="11542827" cy="160031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49014392"/>
      </p:ext>
    </p:extLst>
  </p:cSld>
  <p:clrMapOvr>
    <a:masterClrMapping/>
  </p:clrMapOvr>
  <p:transition>
    <p:fade/>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p:cSld name="Section title 3">
    <p:bg>
      <p:bgPr>
        <a:solidFill>
          <a:schemeClr val="bg1"/>
        </a:solidFill>
        <a:effectLst/>
      </p:bgPr>
    </p:bg>
    <p:spTree>
      <p:nvGrpSpPr>
        <p:cNvPr id="1" name=""/>
        <p:cNvGrpSpPr/>
        <p:nvPr/>
      </p:nvGrpSpPr>
      <p:grpSpPr>
        <a:xfrm>
          <a:off x="0" y="0"/>
          <a:ext cx="0" cy="0"/>
          <a:chOff x="0" y="0"/>
          <a:chExt cx="0" cy="0"/>
        </a:xfrm>
      </p:grpSpPr>
      <p:sp>
        <p:nvSpPr>
          <p:cNvPr id="5" name="Title 35">
            <a:extLst>
              <a:ext uri="{FF2B5EF4-FFF2-40B4-BE49-F238E27FC236}">
                <a16:creationId xmlns:a16="http://schemas.microsoft.com/office/drawing/2014/main" id="{60388DA1-8C2D-4FFD-88BD-DE4D7CEFD0D2}"/>
              </a:ext>
            </a:extLst>
          </p:cNvPr>
          <p:cNvSpPr>
            <a:spLocks noGrp="1"/>
          </p:cNvSpPr>
          <p:nvPr>
            <p:ph type="title" hasCustomPrompt="1"/>
          </p:nvPr>
        </p:nvSpPr>
        <p:spPr>
          <a:xfrm>
            <a:off x="465077" y="960449"/>
            <a:ext cx="7603154" cy="3629025"/>
          </a:xfrm>
          <a:noFill/>
        </p:spPr>
        <p:txBody>
          <a:bodyPr vert="horz" wrap="square" lIns="0" tIns="0" rIns="0" bIns="0" rtlCol="0" anchor="t" anchorCtr="0">
            <a:noAutofit/>
          </a:bodyPr>
          <a:lstStyle>
            <a:lvl1pPr>
              <a:defRPr lang="en-US" sz="4705" spc="-49" baseline="0" dirty="0">
                <a:solidFill>
                  <a:schemeClr val="accent5"/>
                </a:solidFill>
              </a:defRPr>
            </a:lvl1pPr>
          </a:lstStyle>
          <a:p>
            <a:pPr marL="0" lvl="0">
              <a:lnSpc>
                <a:spcPts val="5489"/>
              </a:lnSpc>
            </a:pPr>
            <a:r>
              <a:rPr lang="en-US" dirty="0"/>
              <a:t>Section title</a:t>
            </a:r>
          </a:p>
        </p:txBody>
      </p:sp>
    </p:spTree>
    <p:extLst>
      <p:ext uri="{BB962C8B-B14F-4D97-AF65-F5344CB8AC3E}">
        <p14:creationId xmlns:p14="http://schemas.microsoft.com/office/powerpoint/2010/main" val="232972318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p:cSld name="2_Section title 3">
    <p:bg>
      <p:bgPr>
        <a:solidFill>
          <a:schemeClr val="bg1"/>
        </a:solidFill>
        <a:effectLst/>
      </p:bgPr>
    </p:bg>
    <p:spTree>
      <p:nvGrpSpPr>
        <p:cNvPr id="1" name=""/>
        <p:cNvGrpSpPr/>
        <p:nvPr/>
      </p:nvGrpSpPr>
      <p:grpSpPr>
        <a:xfrm>
          <a:off x="0" y="0"/>
          <a:ext cx="0" cy="0"/>
          <a:chOff x="0" y="0"/>
          <a:chExt cx="0" cy="0"/>
        </a:xfrm>
      </p:grpSpPr>
      <p:sp>
        <p:nvSpPr>
          <p:cNvPr id="5" name="Title 35">
            <a:extLst>
              <a:ext uri="{FF2B5EF4-FFF2-40B4-BE49-F238E27FC236}">
                <a16:creationId xmlns:a16="http://schemas.microsoft.com/office/drawing/2014/main" id="{60388DA1-8C2D-4FFD-88BD-DE4D7CEFD0D2}"/>
              </a:ext>
            </a:extLst>
          </p:cNvPr>
          <p:cNvSpPr>
            <a:spLocks noGrp="1"/>
          </p:cNvSpPr>
          <p:nvPr>
            <p:ph type="title" hasCustomPrompt="1"/>
          </p:nvPr>
        </p:nvSpPr>
        <p:spPr>
          <a:xfrm>
            <a:off x="465077" y="960448"/>
            <a:ext cx="7603154" cy="3629025"/>
          </a:xfrm>
          <a:noFill/>
        </p:spPr>
        <p:txBody>
          <a:bodyPr vert="horz" wrap="square" lIns="0" tIns="0" rIns="0" bIns="0" rtlCol="0" anchor="t" anchorCtr="0">
            <a:noAutofit/>
          </a:bodyPr>
          <a:lstStyle>
            <a:lvl1pPr>
              <a:defRPr lang="en-US" sz="4799" spc="-51" baseline="0" dirty="0">
                <a:solidFill>
                  <a:schemeClr val="accent5"/>
                </a:solidFill>
              </a:defRPr>
            </a:lvl1pPr>
          </a:lstStyle>
          <a:p>
            <a:pPr marL="0" lvl="0">
              <a:lnSpc>
                <a:spcPts val="5599"/>
              </a:lnSpc>
            </a:pPr>
            <a:r>
              <a:rPr lang="en-US" dirty="0"/>
              <a:t>Section title</a:t>
            </a:r>
          </a:p>
        </p:txBody>
      </p:sp>
      <p:sp>
        <p:nvSpPr>
          <p:cNvPr id="2" name="TextBox 1">
            <a:extLst>
              <a:ext uri="{FF2B5EF4-FFF2-40B4-BE49-F238E27FC236}">
                <a16:creationId xmlns:a16="http://schemas.microsoft.com/office/drawing/2014/main" id="{A0D221B1-0911-4443-9DD1-102A111A246F}"/>
              </a:ext>
            </a:extLst>
          </p:cNvPr>
          <p:cNvSpPr txBox="1"/>
          <p:nvPr/>
        </p:nvSpPr>
        <p:spPr>
          <a:xfrm>
            <a:off x="8523905" y="5376989"/>
            <a:ext cx="3900445" cy="1431171"/>
          </a:xfrm>
          <a:prstGeom prst="rect">
            <a:avLst/>
          </a:prstGeom>
          <a:noFill/>
        </p:spPr>
        <p:txBody>
          <a:bodyPr wrap="square" lIns="186497" tIns="149198" rIns="186497" bIns="149198" rtlCol="0">
            <a:spAutoFit/>
          </a:bodyPr>
          <a:lstStyle/>
          <a:p>
            <a:pPr>
              <a:lnSpc>
                <a:spcPct val="90000"/>
              </a:lnSpc>
              <a:spcAft>
                <a:spcPts val="612"/>
              </a:spcAft>
            </a:pPr>
            <a:r>
              <a:rPr lang="en-US" sz="8158" b="0" kern="1200" cap="none" spc="-51" baseline="0" dirty="0">
                <a:ln w="3175">
                  <a:noFill/>
                </a:ln>
                <a:solidFill>
                  <a:schemeClr val="accent5"/>
                </a:solidFill>
                <a:effectLst/>
                <a:latin typeface="+mj-lt"/>
                <a:ea typeface="+mn-ea"/>
                <a:cs typeface="Segoe UI" pitchFamily="34" charset="0"/>
              </a:rPr>
              <a:t>Video</a:t>
            </a:r>
          </a:p>
        </p:txBody>
      </p:sp>
    </p:spTree>
    <p:extLst>
      <p:ext uri="{BB962C8B-B14F-4D97-AF65-F5344CB8AC3E}">
        <p14:creationId xmlns:p14="http://schemas.microsoft.com/office/powerpoint/2010/main" val="365331721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p:cSld name="3_Section title 3">
    <p:bg>
      <p:bgPr>
        <a:solidFill>
          <a:schemeClr val="bg1"/>
        </a:solidFill>
        <a:effectLst/>
      </p:bgPr>
    </p:bg>
    <p:spTree>
      <p:nvGrpSpPr>
        <p:cNvPr id="1" name=""/>
        <p:cNvGrpSpPr/>
        <p:nvPr/>
      </p:nvGrpSpPr>
      <p:grpSpPr>
        <a:xfrm>
          <a:off x="0" y="0"/>
          <a:ext cx="0" cy="0"/>
          <a:chOff x="0" y="0"/>
          <a:chExt cx="0" cy="0"/>
        </a:xfrm>
      </p:grpSpPr>
      <p:sp>
        <p:nvSpPr>
          <p:cNvPr id="5" name="Title 35">
            <a:extLst>
              <a:ext uri="{FF2B5EF4-FFF2-40B4-BE49-F238E27FC236}">
                <a16:creationId xmlns:a16="http://schemas.microsoft.com/office/drawing/2014/main" id="{60388DA1-8C2D-4FFD-88BD-DE4D7CEFD0D2}"/>
              </a:ext>
            </a:extLst>
          </p:cNvPr>
          <p:cNvSpPr>
            <a:spLocks noGrp="1"/>
          </p:cNvSpPr>
          <p:nvPr>
            <p:ph type="title" hasCustomPrompt="1"/>
          </p:nvPr>
        </p:nvSpPr>
        <p:spPr>
          <a:xfrm>
            <a:off x="465077" y="960448"/>
            <a:ext cx="7603154" cy="3629025"/>
          </a:xfrm>
          <a:noFill/>
        </p:spPr>
        <p:txBody>
          <a:bodyPr vert="horz" wrap="square" lIns="0" tIns="0" rIns="0" bIns="0" rtlCol="0" anchor="t" anchorCtr="0">
            <a:noAutofit/>
          </a:bodyPr>
          <a:lstStyle>
            <a:lvl1pPr>
              <a:defRPr lang="en-US" sz="4799" spc="-51" baseline="0" dirty="0">
                <a:solidFill>
                  <a:schemeClr val="accent5"/>
                </a:solidFill>
              </a:defRPr>
            </a:lvl1pPr>
          </a:lstStyle>
          <a:p>
            <a:pPr marL="0" lvl="0">
              <a:lnSpc>
                <a:spcPts val="5599"/>
              </a:lnSpc>
            </a:pPr>
            <a:r>
              <a:rPr lang="en-US" dirty="0"/>
              <a:t>Section title</a:t>
            </a:r>
          </a:p>
        </p:txBody>
      </p:sp>
      <p:sp>
        <p:nvSpPr>
          <p:cNvPr id="2" name="TextBox 1">
            <a:extLst>
              <a:ext uri="{FF2B5EF4-FFF2-40B4-BE49-F238E27FC236}">
                <a16:creationId xmlns:a16="http://schemas.microsoft.com/office/drawing/2014/main" id="{A0D221B1-0911-4443-9DD1-102A111A246F}"/>
              </a:ext>
            </a:extLst>
          </p:cNvPr>
          <p:cNvSpPr txBox="1"/>
          <p:nvPr/>
        </p:nvSpPr>
        <p:spPr>
          <a:xfrm>
            <a:off x="8523905" y="5376989"/>
            <a:ext cx="3900445" cy="1431171"/>
          </a:xfrm>
          <a:prstGeom prst="rect">
            <a:avLst/>
          </a:prstGeom>
          <a:noFill/>
        </p:spPr>
        <p:txBody>
          <a:bodyPr wrap="square" lIns="186497" tIns="149198" rIns="186497" bIns="149198" rtlCol="0">
            <a:spAutoFit/>
          </a:bodyPr>
          <a:lstStyle/>
          <a:p>
            <a:pPr>
              <a:lnSpc>
                <a:spcPct val="90000"/>
              </a:lnSpc>
              <a:spcAft>
                <a:spcPts val="612"/>
              </a:spcAft>
            </a:pPr>
            <a:r>
              <a:rPr lang="en-US" sz="8158" b="0" kern="1200" cap="none" spc="-51" baseline="0" dirty="0">
                <a:ln w="3175">
                  <a:noFill/>
                </a:ln>
                <a:solidFill>
                  <a:schemeClr val="accent5"/>
                </a:solidFill>
                <a:effectLst/>
                <a:latin typeface="+mj-lt"/>
                <a:ea typeface="+mn-ea"/>
                <a:cs typeface="Segoe UI" pitchFamily="34" charset="0"/>
              </a:rPr>
              <a:t>Demo</a:t>
            </a:r>
          </a:p>
        </p:txBody>
      </p:sp>
    </p:spTree>
    <p:extLst>
      <p:ext uri="{BB962C8B-B14F-4D97-AF65-F5344CB8AC3E}">
        <p14:creationId xmlns:p14="http://schemas.microsoft.com/office/powerpoint/2010/main" val="216535033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Photo layout 1">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6E31D123-CA1A-4568-88C8-6B1287D07EE9}"/>
              </a:ext>
            </a:extLst>
          </p:cNvPr>
          <p:cNvSpPr>
            <a:spLocks noGrp="1"/>
          </p:cNvSpPr>
          <p:nvPr>
            <p:ph type="body" sz="quarter" idx="13" hasCustomPrompt="1"/>
          </p:nvPr>
        </p:nvSpPr>
        <p:spPr>
          <a:xfrm>
            <a:off x="465083" y="1535485"/>
            <a:ext cx="4919035" cy="2667397"/>
          </a:xfrm>
        </p:spPr>
        <p:txBody>
          <a:bodyPr lIns="0" tIns="0" rIns="0" bIns="0"/>
          <a:lstStyle>
            <a:lvl1pPr marL="0" indent="0">
              <a:lnSpc>
                <a:spcPts val="1765"/>
              </a:lnSpc>
              <a:spcBef>
                <a:spcPts val="1600"/>
              </a:spcBef>
              <a:buNone/>
              <a:defRPr lang="en-US" sz="1400" b="0" kern="1200" spc="0" baseline="0" dirty="0">
                <a:solidFill>
                  <a:schemeClr val="tx2"/>
                </a:solidFill>
                <a:latin typeface="+mj-lt"/>
                <a:ea typeface="+mn-ea"/>
                <a:cs typeface="+mn-cs"/>
              </a:defRPr>
            </a:lvl1pPr>
            <a:lvl2pPr marL="0" marR="0" indent="0" algn="l" defTabSz="914193" rtl="0" eaLnBrk="1" fontAlgn="auto" latinLnBrk="0" hangingPunct="1">
              <a:lnSpc>
                <a:spcPts val="1765"/>
              </a:lnSpc>
              <a:spcBef>
                <a:spcPts val="441"/>
              </a:spcBef>
              <a:spcAft>
                <a:spcPts val="0"/>
              </a:spcAft>
              <a:buClrTx/>
              <a:buSzPct val="90000"/>
              <a:buFont typeface="Arial" panose="020B0604020202020204" pitchFamily="34" charset="0"/>
              <a:buNone/>
              <a:tabLst/>
              <a:defRPr sz="1400">
                <a:solidFill>
                  <a:schemeClr val="tx1"/>
                </a:solidFill>
              </a:defRPr>
            </a:lvl2pPr>
            <a:lvl3pPr marL="448107" indent="0">
              <a:buNone/>
              <a:defRPr/>
            </a:lvl3pPr>
            <a:lvl4pPr marL="672162" indent="0">
              <a:buNone/>
              <a:defRPr/>
            </a:lvl4pPr>
            <a:lvl5pPr marL="896216" indent="0">
              <a:buNone/>
              <a:defRPr/>
            </a:lvl5pPr>
          </a:lstStyle>
          <a:p>
            <a:pPr>
              <a:spcBef>
                <a:spcPts val="1200"/>
              </a:spcBef>
            </a:pPr>
            <a:r>
              <a:rPr lang="en-US" b="0" dirty="0">
                <a:solidFill>
                  <a:schemeClr val="tx2"/>
                </a:solidFill>
                <a:latin typeface="+mj-lt"/>
              </a:rPr>
              <a:t>Paragraph title Segoe UI </a:t>
            </a:r>
            <a:r>
              <a:rPr lang="en-US" b="0" dirty="0" err="1">
                <a:solidFill>
                  <a:schemeClr val="tx2"/>
                </a:solidFill>
                <a:latin typeface="+mj-lt"/>
              </a:rPr>
              <a:t>Semibold</a:t>
            </a:r>
            <a:r>
              <a:rPr lang="en-US" b="0" dirty="0">
                <a:solidFill>
                  <a:schemeClr val="tx2"/>
                </a:solidFill>
                <a:latin typeface="+mj-lt"/>
              </a:rPr>
              <a:t> 14/18</a:t>
            </a:r>
          </a:p>
          <a:p>
            <a:pPr lvl="1"/>
            <a:r>
              <a:rPr lang="en-US" dirty="0"/>
              <a:t>Body copy Segoe Regular 14/18. </a:t>
            </a:r>
            <a:r>
              <a:rPr lang="en-US" dirty="0" err="1"/>
              <a:t>Cavorest</a:t>
            </a:r>
            <a:r>
              <a:rPr lang="en-US" dirty="0"/>
              <a:t> a </a:t>
            </a:r>
            <a:r>
              <a:rPr lang="en-US" dirty="0" err="1"/>
              <a:t>aut</a:t>
            </a:r>
            <a:r>
              <a:rPr lang="en-US" dirty="0"/>
              <a:t> arum </a:t>
            </a:r>
            <a:r>
              <a:rPr lang="en-US" dirty="0" err="1"/>
              <a:t>quam</a:t>
            </a:r>
            <a:r>
              <a:rPr lang="en-US" dirty="0"/>
              <a:t> id eat ape </a:t>
            </a:r>
            <a:r>
              <a:rPr lang="en-US" dirty="0" err="1"/>
              <a:t>est</a:t>
            </a:r>
            <a:r>
              <a:rPr lang="en-US" dirty="0"/>
              <a:t>, qui </a:t>
            </a:r>
            <a:r>
              <a:rPr lang="en-US" dirty="0" err="1"/>
              <a:t>sinc</a:t>
            </a:r>
            <a:r>
              <a:rPr lang="en-US" dirty="0"/>
              <a:t>, </a:t>
            </a:r>
            <a:r>
              <a:rPr lang="en-US" dirty="0" err="1"/>
              <a:t>omnimusdae</a:t>
            </a:r>
            <a:r>
              <a:rPr lang="en-US" dirty="0"/>
              <a:t>. </a:t>
            </a:r>
            <a:r>
              <a:rPr lang="en-US" dirty="0" err="1"/>
              <a:t>Boribus</a:t>
            </a:r>
            <a:r>
              <a:rPr lang="en-US" dirty="0"/>
              <a:t> </a:t>
            </a:r>
            <a:r>
              <a:rPr lang="en-US" dirty="0" err="1"/>
              <a:t>sinctius</a:t>
            </a:r>
            <a:r>
              <a:rPr lang="en-US" dirty="0"/>
              <a:t> </a:t>
            </a:r>
            <a:r>
              <a:rPr lang="en-US" dirty="0" err="1"/>
              <a:t>nimaxime</a:t>
            </a:r>
            <a:r>
              <a:rPr lang="en-US" dirty="0"/>
              <a:t> sit et </a:t>
            </a:r>
            <a:r>
              <a:rPr lang="en-US" dirty="0" err="1"/>
              <a:t>nonsequibus</a:t>
            </a:r>
            <a:r>
              <a:rPr lang="en-US" dirty="0"/>
              <a:t> </a:t>
            </a:r>
            <a:r>
              <a:rPr lang="en-US" dirty="0" err="1"/>
              <a:t>dollendis</a:t>
            </a:r>
            <a:r>
              <a:rPr lang="en-US" dirty="0"/>
              <a:t> as </a:t>
            </a:r>
            <a:r>
              <a:rPr lang="en-US" dirty="0" err="1"/>
              <a:t>autestiatur</a:t>
            </a:r>
            <a:r>
              <a:rPr lang="en-US" dirty="0"/>
              <a:t>.</a:t>
            </a:r>
          </a:p>
          <a:p>
            <a:pPr>
              <a:spcBef>
                <a:spcPts val="1200"/>
              </a:spcBef>
            </a:pPr>
            <a:r>
              <a:rPr lang="en-US" b="0" dirty="0">
                <a:solidFill>
                  <a:schemeClr val="tx2"/>
                </a:solidFill>
                <a:latin typeface="+mj-lt"/>
              </a:rPr>
              <a:t>Paragraph title Segoe UI </a:t>
            </a:r>
            <a:r>
              <a:rPr lang="en-US" b="0" dirty="0" err="1">
                <a:solidFill>
                  <a:schemeClr val="tx2"/>
                </a:solidFill>
                <a:latin typeface="+mj-lt"/>
              </a:rPr>
              <a:t>Semibold</a:t>
            </a:r>
            <a:r>
              <a:rPr lang="en-US" b="0" dirty="0">
                <a:solidFill>
                  <a:schemeClr val="tx2"/>
                </a:solidFill>
                <a:latin typeface="+mj-lt"/>
              </a:rPr>
              <a:t> 14/18</a:t>
            </a:r>
          </a:p>
          <a:p>
            <a:pPr lvl="1"/>
            <a:r>
              <a:rPr lang="en-US" dirty="0"/>
              <a:t>Body copy Segoe Regular 14/18. </a:t>
            </a:r>
            <a:r>
              <a:rPr lang="en-US" dirty="0" err="1"/>
              <a:t>Cavorest</a:t>
            </a:r>
            <a:r>
              <a:rPr lang="en-US" dirty="0"/>
              <a:t> a </a:t>
            </a:r>
            <a:r>
              <a:rPr lang="en-US" dirty="0" err="1"/>
              <a:t>aut</a:t>
            </a:r>
            <a:r>
              <a:rPr lang="en-US" dirty="0"/>
              <a:t> arum </a:t>
            </a:r>
            <a:r>
              <a:rPr lang="en-US" dirty="0" err="1"/>
              <a:t>quam</a:t>
            </a:r>
            <a:r>
              <a:rPr lang="en-US" dirty="0"/>
              <a:t> id eat ape </a:t>
            </a:r>
            <a:r>
              <a:rPr lang="en-US" dirty="0" err="1"/>
              <a:t>est</a:t>
            </a:r>
            <a:r>
              <a:rPr lang="en-US" dirty="0"/>
              <a:t>, qui </a:t>
            </a:r>
            <a:r>
              <a:rPr lang="en-US" dirty="0" err="1"/>
              <a:t>sinc</a:t>
            </a:r>
            <a:r>
              <a:rPr lang="en-US" dirty="0"/>
              <a:t>, </a:t>
            </a:r>
            <a:r>
              <a:rPr lang="en-US" dirty="0" err="1"/>
              <a:t>omnimusdae</a:t>
            </a:r>
            <a:r>
              <a:rPr lang="en-US" dirty="0"/>
              <a:t>. </a:t>
            </a:r>
            <a:r>
              <a:rPr lang="en-US" dirty="0" err="1"/>
              <a:t>Boribus</a:t>
            </a:r>
            <a:r>
              <a:rPr lang="en-US" dirty="0"/>
              <a:t> </a:t>
            </a:r>
            <a:r>
              <a:rPr lang="en-US" dirty="0" err="1"/>
              <a:t>sinctius</a:t>
            </a:r>
            <a:r>
              <a:rPr lang="en-US" dirty="0"/>
              <a:t> </a:t>
            </a:r>
            <a:r>
              <a:rPr lang="en-US" dirty="0" err="1"/>
              <a:t>nimaxime</a:t>
            </a:r>
            <a:r>
              <a:rPr lang="en-US" dirty="0"/>
              <a:t> sit et </a:t>
            </a:r>
            <a:r>
              <a:rPr lang="en-US" dirty="0" err="1"/>
              <a:t>nonsequibus</a:t>
            </a:r>
            <a:r>
              <a:rPr lang="en-US" dirty="0"/>
              <a:t> </a:t>
            </a:r>
            <a:r>
              <a:rPr lang="en-US" dirty="0" err="1"/>
              <a:t>dollendis</a:t>
            </a:r>
            <a:r>
              <a:rPr lang="en-US" dirty="0"/>
              <a:t> as </a:t>
            </a:r>
            <a:r>
              <a:rPr lang="en-US" dirty="0" err="1"/>
              <a:t>autestiatur</a:t>
            </a:r>
            <a:r>
              <a:rPr lang="en-US" dirty="0"/>
              <a:t>.</a:t>
            </a:r>
          </a:p>
          <a:p>
            <a:pPr lvl="1"/>
            <a:endParaRPr lang="en-US" dirty="0"/>
          </a:p>
          <a:p>
            <a:pPr lvl="1"/>
            <a:endParaRPr lang="en-US" dirty="0"/>
          </a:p>
        </p:txBody>
      </p:sp>
      <p:sp>
        <p:nvSpPr>
          <p:cNvPr id="6" name="Text Placeholder 3">
            <a:extLst>
              <a:ext uri="{FF2B5EF4-FFF2-40B4-BE49-F238E27FC236}">
                <a16:creationId xmlns:a16="http://schemas.microsoft.com/office/drawing/2014/main" id="{1E56201C-07C6-4B48-97C5-8ACFF3D0A97E}"/>
              </a:ext>
            </a:extLst>
          </p:cNvPr>
          <p:cNvSpPr>
            <a:spLocks noGrp="1"/>
          </p:cNvSpPr>
          <p:nvPr>
            <p:ph type="body" sz="quarter" idx="14" hasCustomPrompt="1"/>
          </p:nvPr>
        </p:nvSpPr>
        <p:spPr>
          <a:xfrm>
            <a:off x="465083" y="1069202"/>
            <a:ext cx="4919033" cy="307777"/>
          </a:xfrm>
        </p:spPr>
        <p:txBody>
          <a:bodyPr wrap="square" lIns="0" tIns="0" rIns="0" bIns="0">
            <a:spAutoFit/>
          </a:bodyPr>
          <a:lstStyle>
            <a:lvl1pPr marL="0" indent="0">
              <a:lnSpc>
                <a:spcPts val="2353"/>
              </a:lnSpc>
              <a:buNone/>
              <a:defRPr lang="en-US" sz="1961" kern="1200" spc="0" baseline="0" dirty="0">
                <a:solidFill>
                  <a:schemeClr val="tx1"/>
                </a:solidFill>
                <a:latin typeface="+mn-lt"/>
                <a:ea typeface="+mn-ea"/>
                <a:cs typeface="+mn-cs"/>
              </a:defRPr>
            </a:lvl1pPr>
            <a:lvl2pPr marL="224056" indent="0">
              <a:buNone/>
              <a:defRPr/>
            </a:lvl2pPr>
            <a:lvl3pPr marL="448107" indent="0">
              <a:buNone/>
              <a:defRPr/>
            </a:lvl3pPr>
            <a:lvl4pPr marL="672162" indent="0">
              <a:buNone/>
              <a:defRPr/>
            </a:lvl4pPr>
            <a:lvl5pPr marL="896216" indent="0">
              <a:buNone/>
              <a:defRPr/>
            </a:lvl5pPr>
          </a:lstStyle>
          <a:p>
            <a:pPr lvl="0"/>
            <a:r>
              <a:rPr lang="en-US" dirty="0"/>
              <a:t>Subhead Segoe UI Regular 20/24. </a:t>
            </a:r>
          </a:p>
        </p:txBody>
      </p:sp>
      <p:sp>
        <p:nvSpPr>
          <p:cNvPr id="7" name="Footer Placeholder 14">
            <a:extLst>
              <a:ext uri="{FF2B5EF4-FFF2-40B4-BE49-F238E27FC236}">
                <a16:creationId xmlns:a16="http://schemas.microsoft.com/office/drawing/2014/main" id="{7397557A-B9E9-4375-BD93-C4F91A780396}"/>
              </a:ext>
            </a:extLst>
          </p:cNvPr>
          <p:cNvSpPr>
            <a:spLocks noGrp="1"/>
          </p:cNvSpPr>
          <p:nvPr>
            <p:ph type="ftr" sz="quarter" idx="3"/>
          </p:nvPr>
        </p:nvSpPr>
        <p:spPr>
          <a:xfrm>
            <a:off x="369053" y="6578611"/>
            <a:ext cx="11817541" cy="120651"/>
          </a:xfrm>
          <a:prstGeom prst="rect">
            <a:avLst/>
          </a:prstGeom>
        </p:spPr>
        <p:txBody>
          <a:bodyPr vert="horz" lIns="91440" tIns="45720" rIns="91440" bIns="45720" numCol="2" rtlCol="0" anchor="ctr"/>
          <a:lstStyle>
            <a:lvl1pPr algn="l">
              <a:defRPr sz="687">
                <a:solidFill>
                  <a:schemeClr val="tx1">
                    <a:tint val="75000"/>
                  </a:schemeClr>
                </a:solidFill>
              </a:defRPr>
            </a:lvl1pPr>
          </a:lstStyle>
          <a:p>
            <a:r>
              <a:rPr lang="en-US" dirty="0">
                <a:solidFill>
                  <a:schemeClr val="bg1">
                    <a:lumMod val="65000"/>
                  </a:schemeClr>
                </a:solidFill>
              </a:rPr>
              <a:t>© Microsoft Corporation                                                                                  							</a:t>
            </a:r>
          </a:p>
        </p:txBody>
      </p:sp>
      <p:sp>
        <p:nvSpPr>
          <p:cNvPr id="3" name="Title 2">
            <a:extLst>
              <a:ext uri="{FF2B5EF4-FFF2-40B4-BE49-F238E27FC236}">
                <a16:creationId xmlns:a16="http://schemas.microsoft.com/office/drawing/2014/main" id="{010AA816-20FF-4A21-B614-1A337B19F9E2}"/>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721251346"/>
      </p:ext>
    </p:extLst>
  </p:cSld>
  <p:clrMapOvr>
    <a:masterClrMapping/>
  </p:clrMapOvr>
  <p:transition>
    <p:fade/>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p:cSld name="Photo layout 2">
    <p:spTree>
      <p:nvGrpSpPr>
        <p:cNvPr id="1" name=""/>
        <p:cNvGrpSpPr/>
        <p:nvPr/>
      </p:nvGrpSpPr>
      <p:grpSpPr>
        <a:xfrm>
          <a:off x="0" y="0"/>
          <a:ext cx="0" cy="0"/>
          <a:chOff x="0" y="0"/>
          <a:chExt cx="0" cy="0"/>
        </a:xfrm>
      </p:grpSpPr>
      <p:sp>
        <p:nvSpPr>
          <p:cNvPr id="11" name="Picture Placeholder 10"/>
          <p:cNvSpPr>
            <a:spLocks noGrp="1"/>
          </p:cNvSpPr>
          <p:nvPr>
            <p:ph type="pic" sz="quarter" idx="14"/>
          </p:nvPr>
        </p:nvSpPr>
        <p:spPr>
          <a:xfrm>
            <a:off x="465083" y="2201865"/>
            <a:ext cx="3690466" cy="2590800"/>
          </a:xfrm>
          <a:blipFill>
            <a:blip r:embed="rId2"/>
            <a:stretch>
              <a:fillRect/>
            </a:stretch>
          </a:blipFill>
        </p:spPr>
        <p:txBody>
          <a:bodyPr anchor="ctr" anchorCtr="0">
            <a:noAutofit/>
          </a:bodyPr>
          <a:lstStyle>
            <a:lvl1pPr marL="0" indent="0" algn="ctr">
              <a:buNone/>
              <a:defRPr sz="1961">
                <a:solidFill>
                  <a:schemeClr val="bg2"/>
                </a:solidFill>
              </a:defRPr>
            </a:lvl1pPr>
          </a:lstStyle>
          <a:p>
            <a:r>
              <a:rPr lang="en-US"/>
              <a:t>Click icon to add picture</a:t>
            </a:r>
            <a:endParaRPr lang="en-US" dirty="0"/>
          </a:p>
        </p:txBody>
      </p:sp>
      <p:sp>
        <p:nvSpPr>
          <p:cNvPr id="12" name="Picture Placeholder 10"/>
          <p:cNvSpPr>
            <a:spLocks noGrp="1"/>
          </p:cNvSpPr>
          <p:nvPr>
            <p:ph type="pic" sz="quarter" idx="15"/>
          </p:nvPr>
        </p:nvSpPr>
        <p:spPr>
          <a:xfrm>
            <a:off x="4388880" y="2201865"/>
            <a:ext cx="3679355" cy="2590800"/>
          </a:xfrm>
          <a:blipFill>
            <a:blip r:embed="rId3"/>
            <a:stretch>
              <a:fillRect/>
            </a:stretch>
          </a:blipFill>
        </p:spPr>
        <p:txBody>
          <a:bodyPr anchor="ctr" anchorCtr="0">
            <a:noAutofit/>
          </a:bodyPr>
          <a:lstStyle>
            <a:lvl1pPr marL="0" indent="0" algn="ctr">
              <a:buNone/>
              <a:defRPr sz="1961">
                <a:solidFill>
                  <a:schemeClr val="bg2"/>
                </a:solidFill>
              </a:defRPr>
            </a:lvl1pPr>
          </a:lstStyle>
          <a:p>
            <a:r>
              <a:rPr lang="en-US"/>
              <a:t>Click icon to add picture</a:t>
            </a:r>
            <a:endParaRPr lang="en-US" dirty="0"/>
          </a:p>
        </p:txBody>
      </p:sp>
      <p:sp>
        <p:nvSpPr>
          <p:cNvPr id="13" name="Picture Placeholder 10"/>
          <p:cNvSpPr>
            <a:spLocks noGrp="1"/>
          </p:cNvSpPr>
          <p:nvPr>
            <p:ph type="pic" sz="quarter" idx="16"/>
          </p:nvPr>
        </p:nvSpPr>
        <p:spPr>
          <a:xfrm>
            <a:off x="8301567" y="2201865"/>
            <a:ext cx="3695228" cy="2590800"/>
          </a:xfrm>
          <a:blipFill>
            <a:blip r:embed="rId4"/>
            <a:stretch>
              <a:fillRect/>
            </a:stretch>
          </a:blipFill>
        </p:spPr>
        <p:txBody>
          <a:bodyPr anchor="ctr" anchorCtr="0">
            <a:noAutofit/>
          </a:bodyPr>
          <a:lstStyle>
            <a:lvl1pPr marL="0" indent="0" algn="ctr">
              <a:buNone/>
              <a:defRPr sz="1961">
                <a:solidFill>
                  <a:schemeClr val="bg2"/>
                </a:solidFill>
              </a:defRPr>
            </a:lvl1pPr>
          </a:lstStyle>
          <a:p>
            <a:r>
              <a:rPr lang="en-US"/>
              <a:t>Click icon to add picture</a:t>
            </a:r>
            <a:endParaRPr lang="en-US" dirty="0"/>
          </a:p>
        </p:txBody>
      </p:sp>
      <p:sp>
        <p:nvSpPr>
          <p:cNvPr id="2" name="Title 1"/>
          <p:cNvSpPr>
            <a:spLocks noGrp="1"/>
          </p:cNvSpPr>
          <p:nvPr>
            <p:ph type="title" hasCustomPrompt="1"/>
          </p:nvPr>
        </p:nvSpPr>
        <p:spPr>
          <a:xfrm>
            <a:off x="465082" y="632787"/>
            <a:ext cx="11531714" cy="397545"/>
          </a:xfrm>
        </p:spPr>
        <p:txBody>
          <a:bodyPr wrap="square" lIns="0" tIns="0" rIns="0" bIns="0">
            <a:spAutoFit/>
          </a:bodyPr>
          <a:lstStyle>
            <a:lvl1pPr>
              <a:lnSpc>
                <a:spcPts val="3137"/>
              </a:lnSpc>
              <a:defRPr sz="2745">
                <a:solidFill>
                  <a:schemeClr val="tx1"/>
                </a:solidFill>
              </a:defRPr>
            </a:lvl1pPr>
          </a:lstStyle>
          <a:p>
            <a:r>
              <a:rPr lang="en-US" dirty="0"/>
              <a:t>Photo layout 2</a:t>
            </a:r>
          </a:p>
        </p:txBody>
      </p:sp>
      <p:sp>
        <p:nvSpPr>
          <p:cNvPr id="5" name="Text Placeholder 4"/>
          <p:cNvSpPr>
            <a:spLocks noGrp="1"/>
          </p:cNvSpPr>
          <p:nvPr>
            <p:ph type="body" sz="quarter" idx="11" hasCustomPrompt="1"/>
          </p:nvPr>
        </p:nvSpPr>
        <p:spPr>
          <a:xfrm>
            <a:off x="465083" y="5026032"/>
            <a:ext cx="3690466" cy="1205458"/>
          </a:xfrm>
        </p:spPr>
        <p:txBody>
          <a:bodyPr lIns="0" tIns="0" rIns="0" bIns="0"/>
          <a:lstStyle>
            <a:lvl1pPr marL="0" marR="0" indent="0" algn="l" defTabSz="914193" rtl="0" eaLnBrk="1" fontAlgn="auto" latinLnBrk="0" hangingPunct="1">
              <a:lnSpc>
                <a:spcPts val="1765"/>
              </a:lnSpc>
              <a:spcBef>
                <a:spcPts val="883"/>
              </a:spcBef>
              <a:spcAft>
                <a:spcPts val="0"/>
              </a:spcAft>
              <a:buClrTx/>
              <a:buSzPct val="90000"/>
              <a:buFont typeface="Wingdings" panose="05000000000000000000" pitchFamily="2" charset="2"/>
              <a:buNone/>
              <a:tabLst/>
              <a:defRPr lang="en-US" sz="1372" b="0" kern="1200" spc="0" baseline="0" dirty="0" smtClean="0">
                <a:solidFill>
                  <a:schemeClr val="tx2"/>
                </a:solidFill>
                <a:latin typeface="+mj-lt"/>
                <a:ea typeface="+mn-ea"/>
                <a:cs typeface="+mn-cs"/>
              </a:defRPr>
            </a:lvl1pPr>
            <a:lvl2pPr marL="0" marR="0" indent="0" algn="l" defTabSz="914193"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07" indent="0">
              <a:buNone/>
              <a:defRPr/>
            </a:lvl3pPr>
            <a:lvl4pPr marL="672162" indent="0">
              <a:buNone/>
              <a:defRPr/>
            </a:lvl4pPr>
            <a:lvl5pPr marL="896216" indent="0">
              <a:buNone/>
              <a:defRPr/>
            </a:lvl5pPr>
          </a:lstStyle>
          <a:p>
            <a:pPr marL="0" marR="0" lvl="0" indent="0" algn="l" defTabSz="914193" rtl="0" eaLnBrk="1" fontAlgn="auto" latinLnBrk="0" hangingPunct="1">
              <a:lnSpc>
                <a:spcPts val="1765"/>
              </a:lnSpc>
              <a:spcBef>
                <a:spcPts val="883"/>
              </a:spcBef>
              <a:spcAft>
                <a:spcPts val="0"/>
              </a:spcAft>
              <a:buClrTx/>
              <a:buSzPct val="90000"/>
              <a:buFont typeface="Wingdings" panose="05000000000000000000" pitchFamily="2" charset="2"/>
              <a:buNone/>
              <a:tabLst/>
            </a:pPr>
            <a:r>
              <a:rPr lang="en-US" dirty="0"/>
              <a:t>Paragraph title Segoe UI </a:t>
            </a:r>
            <a:r>
              <a:rPr lang="en-US" dirty="0" err="1"/>
              <a:t>Semibold</a:t>
            </a:r>
            <a:r>
              <a:rPr lang="en-US" dirty="0"/>
              <a:t> 14</a:t>
            </a:r>
          </a:p>
          <a:p>
            <a:pPr lvl="1"/>
            <a:r>
              <a:rPr lang="en-US" dirty="0"/>
              <a:t>Body copy Segoe Regular 14/18. </a:t>
            </a:r>
            <a:r>
              <a:rPr lang="en-US" dirty="0" err="1"/>
              <a:t>Cavorest</a:t>
            </a:r>
            <a:r>
              <a:rPr lang="en-US" dirty="0"/>
              <a:t> a </a:t>
            </a:r>
            <a:r>
              <a:rPr lang="en-US" dirty="0" err="1"/>
              <a:t>aut</a:t>
            </a:r>
            <a:r>
              <a:rPr lang="en-US" dirty="0"/>
              <a:t> arum </a:t>
            </a:r>
            <a:r>
              <a:rPr lang="en-US" dirty="0" err="1"/>
              <a:t>quam</a:t>
            </a:r>
            <a:r>
              <a:rPr lang="en-US" dirty="0"/>
              <a:t> id eat ape </a:t>
            </a:r>
            <a:r>
              <a:rPr lang="en-US" dirty="0" err="1"/>
              <a:t>est</a:t>
            </a:r>
            <a:r>
              <a:rPr lang="en-US" dirty="0"/>
              <a:t>, qui </a:t>
            </a:r>
            <a:r>
              <a:rPr lang="en-US" dirty="0" err="1"/>
              <a:t>sinc</a:t>
            </a:r>
            <a:r>
              <a:rPr lang="en-US" dirty="0"/>
              <a:t>, </a:t>
            </a:r>
            <a:r>
              <a:rPr lang="en-US" dirty="0" err="1"/>
              <a:t>omnimusdae</a:t>
            </a:r>
            <a:r>
              <a:rPr lang="en-US" dirty="0"/>
              <a:t>. </a:t>
            </a:r>
            <a:r>
              <a:rPr lang="en-US" dirty="0" err="1"/>
              <a:t>Boribus</a:t>
            </a:r>
            <a:r>
              <a:rPr lang="en-US" dirty="0"/>
              <a:t> </a:t>
            </a:r>
            <a:r>
              <a:rPr lang="en-US" dirty="0" err="1"/>
              <a:t>sinctius</a:t>
            </a:r>
            <a:r>
              <a:rPr lang="en-US" dirty="0"/>
              <a:t> </a:t>
            </a:r>
            <a:r>
              <a:rPr lang="en-US" dirty="0" err="1"/>
              <a:t>nimaxime</a:t>
            </a:r>
            <a:r>
              <a:rPr lang="en-US" dirty="0"/>
              <a:t> sit et </a:t>
            </a:r>
            <a:r>
              <a:rPr lang="en-US" dirty="0" err="1"/>
              <a:t>nonsequibus</a:t>
            </a:r>
            <a:r>
              <a:rPr lang="en-US" dirty="0"/>
              <a:t> </a:t>
            </a:r>
            <a:r>
              <a:rPr lang="en-US" dirty="0" err="1"/>
              <a:t>dollendis</a:t>
            </a:r>
            <a:r>
              <a:rPr lang="en-US" dirty="0"/>
              <a:t> as </a:t>
            </a:r>
            <a:r>
              <a:rPr lang="en-US" dirty="0" err="1"/>
              <a:t>autestiatur</a:t>
            </a:r>
            <a:r>
              <a:rPr lang="en-US" dirty="0"/>
              <a:t>.</a:t>
            </a:r>
          </a:p>
        </p:txBody>
      </p:sp>
      <p:sp>
        <p:nvSpPr>
          <p:cNvPr id="9" name="Text Placeholder 4"/>
          <p:cNvSpPr>
            <a:spLocks noGrp="1"/>
          </p:cNvSpPr>
          <p:nvPr>
            <p:ph type="body" sz="quarter" idx="12" hasCustomPrompt="1"/>
          </p:nvPr>
        </p:nvSpPr>
        <p:spPr>
          <a:xfrm>
            <a:off x="4385707" y="5026032"/>
            <a:ext cx="3690466" cy="1205458"/>
          </a:xfrm>
        </p:spPr>
        <p:txBody>
          <a:bodyPr lIns="0" tIns="0" rIns="0" bIns="0"/>
          <a:lstStyle>
            <a:lvl1pPr marL="0" marR="0" indent="0" algn="l" defTabSz="914193" rtl="0" eaLnBrk="1" fontAlgn="auto" latinLnBrk="0" hangingPunct="1">
              <a:lnSpc>
                <a:spcPts val="1765"/>
              </a:lnSpc>
              <a:spcBef>
                <a:spcPts val="883"/>
              </a:spcBef>
              <a:spcAft>
                <a:spcPts val="0"/>
              </a:spcAft>
              <a:buClrTx/>
              <a:buSzPct val="90000"/>
              <a:buFont typeface="Wingdings" panose="05000000000000000000" pitchFamily="2" charset="2"/>
              <a:buNone/>
              <a:tabLst/>
              <a:defRPr sz="1372">
                <a:solidFill>
                  <a:srgbClr val="008C72"/>
                </a:solidFill>
              </a:defRPr>
            </a:lvl1pPr>
            <a:lvl2pPr marL="0" marR="0" indent="0" algn="l" defTabSz="914193"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07" indent="0">
              <a:buNone/>
              <a:defRPr/>
            </a:lvl3pPr>
            <a:lvl4pPr marL="672162" indent="0">
              <a:buNone/>
              <a:defRPr/>
            </a:lvl4pPr>
            <a:lvl5pPr marL="896216" indent="0">
              <a:buNone/>
              <a:defRPr/>
            </a:lvl5pPr>
          </a:lstStyle>
          <a:p>
            <a:pPr marL="0" marR="0" lvl="0" indent="0" algn="l" defTabSz="914193" rtl="0" eaLnBrk="1" fontAlgn="auto" latinLnBrk="0" hangingPunct="1">
              <a:lnSpc>
                <a:spcPts val="1765"/>
              </a:lnSpc>
              <a:spcBef>
                <a:spcPts val="883"/>
              </a:spcBef>
              <a:spcAft>
                <a:spcPts val="0"/>
              </a:spcAft>
              <a:buClrTx/>
              <a:buSzPct val="90000"/>
              <a:buFont typeface="Wingdings" panose="05000000000000000000" pitchFamily="2" charset="2"/>
              <a:buNone/>
              <a:tabLst/>
            </a:pPr>
            <a:r>
              <a:rPr lang="en-US" dirty="0"/>
              <a:t>Paragraph title Segoe UI </a:t>
            </a:r>
            <a:r>
              <a:rPr lang="en-US" dirty="0" err="1"/>
              <a:t>Semibold</a:t>
            </a:r>
            <a:r>
              <a:rPr lang="en-US" dirty="0"/>
              <a:t> 14</a:t>
            </a:r>
          </a:p>
          <a:p>
            <a:pPr lvl="1"/>
            <a:r>
              <a:rPr lang="en-US" dirty="0"/>
              <a:t>Body copy Segoe Regular 14/18. </a:t>
            </a:r>
            <a:r>
              <a:rPr lang="en-US" dirty="0" err="1"/>
              <a:t>Cavorest</a:t>
            </a:r>
            <a:r>
              <a:rPr lang="en-US" dirty="0"/>
              <a:t> a </a:t>
            </a:r>
            <a:r>
              <a:rPr lang="en-US" dirty="0" err="1"/>
              <a:t>aut</a:t>
            </a:r>
            <a:r>
              <a:rPr lang="en-US" dirty="0"/>
              <a:t> arum </a:t>
            </a:r>
            <a:r>
              <a:rPr lang="en-US" dirty="0" err="1"/>
              <a:t>quam</a:t>
            </a:r>
            <a:r>
              <a:rPr lang="en-US" dirty="0"/>
              <a:t> id eat ape </a:t>
            </a:r>
            <a:r>
              <a:rPr lang="en-US" dirty="0" err="1"/>
              <a:t>est</a:t>
            </a:r>
            <a:r>
              <a:rPr lang="en-US" dirty="0"/>
              <a:t>, qui </a:t>
            </a:r>
            <a:r>
              <a:rPr lang="en-US" dirty="0" err="1"/>
              <a:t>sinc</a:t>
            </a:r>
            <a:r>
              <a:rPr lang="en-US" dirty="0"/>
              <a:t>, </a:t>
            </a:r>
            <a:r>
              <a:rPr lang="en-US" dirty="0" err="1"/>
              <a:t>omnimusdae</a:t>
            </a:r>
            <a:r>
              <a:rPr lang="en-US" dirty="0"/>
              <a:t>. </a:t>
            </a:r>
            <a:r>
              <a:rPr lang="en-US" dirty="0" err="1"/>
              <a:t>Boribus</a:t>
            </a:r>
            <a:r>
              <a:rPr lang="en-US" dirty="0"/>
              <a:t> </a:t>
            </a:r>
            <a:r>
              <a:rPr lang="en-US" dirty="0" err="1"/>
              <a:t>sinctius</a:t>
            </a:r>
            <a:r>
              <a:rPr lang="en-US" dirty="0"/>
              <a:t> </a:t>
            </a:r>
            <a:r>
              <a:rPr lang="en-US" dirty="0" err="1"/>
              <a:t>nimaxime</a:t>
            </a:r>
            <a:r>
              <a:rPr lang="en-US" dirty="0"/>
              <a:t> sit et </a:t>
            </a:r>
            <a:r>
              <a:rPr lang="en-US" dirty="0" err="1"/>
              <a:t>nonsequibus</a:t>
            </a:r>
            <a:r>
              <a:rPr lang="en-US" dirty="0"/>
              <a:t> </a:t>
            </a:r>
            <a:r>
              <a:rPr lang="en-US" dirty="0" err="1"/>
              <a:t>dollendis</a:t>
            </a:r>
            <a:r>
              <a:rPr lang="en-US" dirty="0"/>
              <a:t> as </a:t>
            </a:r>
            <a:r>
              <a:rPr lang="en-US" dirty="0" err="1"/>
              <a:t>autestiatur</a:t>
            </a:r>
            <a:r>
              <a:rPr lang="en-US" dirty="0"/>
              <a:t>.</a:t>
            </a:r>
          </a:p>
        </p:txBody>
      </p:sp>
      <p:sp>
        <p:nvSpPr>
          <p:cNvPr id="10" name="Text Placeholder 4"/>
          <p:cNvSpPr>
            <a:spLocks noGrp="1"/>
          </p:cNvSpPr>
          <p:nvPr>
            <p:ph type="body" sz="quarter" idx="13" hasCustomPrompt="1"/>
          </p:nvPr>
        </p:nvSpPr>
        <p:spPr>
          <a:xfrm>
            <a:off x="8306332" y="5026032"/>
            <a:ext cx="3690466" cy="1205458"/>
          </a:xfrm>
        </p:spPr>
        <p:txBody>
          <a:bodyPr lIns="0" tIns="0" rIns="0" bIns="0"/>
          <a:lstStyle>
            <a:lvl1pPr marL="0" marR="0" indent="0" algn="l" defTabSz="914193" rtl="0" eaLnBrk="1" fontAlgn="auto" latinLnBrk="0" hangingPunct="1">
              <a:lnSpc>
                <a:spcPts val="1765"/>
              </a:lnSpc>
              <a:spcBef>
                <a:spcPts val="883"/>
              </a:spcBef>
              <a:spcAft>
                <a:spcPts val="0"/>
              </a:spcAft>
              <a:buClrTx/>
              <a:buSzPct val="90000"/>
              <a:buFont typeface="Wingdings" panose="05000000000000000000" pitchFamily="2" charset="2"/>
              <a:buNone/>
              <a:tabLst/>
              <a:defRPr sz="1372">
                <a:solidFill>
                  <a:srgbClr val="008C72"/>
                </a:solidFill>
              </a:defRPr>
            </a:lvl1pPr>
            <a:lvl2pPr marL="0" marR="0" indent="0" algn="l" defTabSz="914193"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07" indent="0">
              <a:buNone/>
              <a:defRPr/>
            </a:lvl3pPr>
            <a:lvl4pPr marL="672162" indent="0">
              <a:buNone/>
              <a:defRPr/>
            </a:lvl4pPr>
            <a:lvl5pPr marL="896216" indent="0">
              <a:buNone/>
              <a:defRPr/>
            </a:lvl5pPr>
          </a:lstStyle>
          <a:p>
            <a:pPr marL="0" marR="0" lvl="0" indent="0" algn="l" defTabSz="914193" rtl="0" eaLnBrk="1" fontAlgn="auto" latinLnBrk="0" hangingPunct="1">
              <a:lnSpc>
                <a:spcPts val="1765"/>
              </a:lnSpc>
              <a:spcBef>
                <a:spcPts val="883"/>
              </a:spcBef>
              <a:spcAft>
                <a:spcPts val="0"/>
              </a:spcAft>
              <a:buClrTx/>
              <a:buSzPct val="90000"/>
              <a:buFont typeface="Wingdings" panose="05000000000000000000" pitchFamily="2" charset="2"/>
              <a:buNone/>
              <a:tabLst/>
            </a:pPr>
            <a:r>
              <a:rPr lang="en-US" dirty="0"/>
              <a:t>Paragraph title Segoe UI </a:t>
            </a:r>
            <a:r>
              <a:rPr lang="en-US" dirty="0" err="1"/>
              <a:t>Semibold</a:t>
            </a:r>
            <a:r>
              <a:rPr lang="en-US" dirty="0"/>
              <a:t> 14</a:t>
            </a:r>
          </a:p>
          <a:p>
            <a:pPr lvl="1"/>
            <a:r>
              <a:rPr lang="en-US" dirty="0"/>
              <a:t>Body copy Segoe Regular 14/18. </a:t>
            </a:r>
            <a:r>
              <a:rPr lang="en-US" dirty="0" err="1"/>
              <a:t>Cavorest</a:t>
            </a:r>
            <a:r>
              <a:rPr lang="en-US" dirty="0"/>
              <a:t> a </a:t>
            </a:r>
            <a:r>
              <a:rPr lang="en-US" dirty="0" err="1"/>
              <a:t>aut</a:t>
            </a:r>
            <a:r>
              <a:rPr lang="en-US" dirty="0"/>
              <a:t> arum </a:t>
            </a:r>
            <a:r>
              <a:rPr lang="en-US" dirty="0" err="1"/>
              <a:t>quam</a:t>
            </a:r>
            <a:r>
              <a:rPr lang="en-US" dirty="0"/>
              <a:t> id eat ape </a:t>
            </a:r>
            <a:r>
              <a:rPr lang="en-US" dirty="0" err="1"/>
              <a:t>est</a:t>
            </a:r>
            <a:r>
              <a:rPr lang="en-US" dirty="0"/>
              <a:t>, qui </a:t>
            </a:r>
            <a:r>
              <a:rPr lang="en-US" dirty="0" err="1"/>
              <a:t>sinc</a:t>
            </a:r>
            <a:r>
              <a:rPr lang="en-US" dirty="0"/>
              <a:t>, </a:t>
            </a:r>
            <a:r>
              <a:rPr lang="en-US" dirty="0" err="1"/>
              <a:t>omnimusdae</a:t>
            </a:r>
            <a:r>
              <a:rPr lang="en-US" dirty="0"/>
              <a:t>. </a:t>
            </a:r>
            <a:r>
              <a:rPr lang="en-US" dirty="0" err="1"/>
              <a:t>Boribus</a:t>
            </a:r>
            <a:r>
              <a:rPr lang="en-US" dirty="0"/>
              <a:t> </a:t>
            </a:r>
            <a:r>
              <a:rPr lang="en-US" dirty="0" err="1"/>
              <a:t>sinctius</a:t>
            </a:r>
            <a:r>
              <a:rPr lang="en-US" dirty="0"/>
              <a:t> </a:t>
            </a:r>
            <a:r>
              <a:rPr lang="en-US" dirty="0" err="1"/>
              <a:t>nimaxime</a:t>
            </a:r>
            <a:r>
              <a:rPr lang="en-US" dirty="0"/>
              <a:t> sit et </a:t>
            </a:r>
            <a:r>
              <a:rPr lang="en-US" dirty="0" err="1"/>
              <a:t>nonsequibus</a:t>
            </a:r>
            <a:r>
              <a:rPr lang="en-US" dirty="0"/>
              <a:t> </a:t>
            </a:r>
            <a:r>
              <a:rPr lang="en-US" dirty="0" err="1"/>
              <a:t>dollendis</a:t>
            </a:r>
            <a:r>
              <a:rPr lang="en-US" dirty="0"/>
              <a:t> as </a:t>
            </a:r>
            <a:r>
              <a:rPr lang="en-US" dirty="0" err="1"/>
              <a:t>autestiatur</a:t>
            </a:r>
            <a:r>
              <a:rPr lang="en-US" dirty="0"/>
              <a:t>.</a:t>
            </a:r>
          </a:p>
        </p:txBody>
      </p:sp>
      <p:sp>
        <p:nvSpPr>
          <p:cNvPr id="16" name="Footer Placeholder 14">
            <a:extLst>
              <a:ext uri="{FF2B5EF4-FFF2-40B4-BE49-F238E27FC236}">
                <a16:creationId xmlns:a16="http://schemas.microsoft.com/office/drawing/2014/main" id="{3CC8D48C-0AE0-489F-AD07-46162F3D69B0}"/>
              </a:ext>
            </a:extLst>
          </p:cNvPr>
          <p:cNvSpPr>
            <a:spLocks noGrp="1"/>
          </p:cNvSpPr>
          <p:nvPr>
            <p:ph type="ftr" sz="quarter" idx="3"/>
          </p:nvPr>
        </p:nvSpPr>
        <p:spPr>
          <a:xfrm>
            <a:off x="369053" y="6578611"/>
            <a:ext cx="11817541" cy="120651"/>
          </a:xfrm>
          <a:prstGeom prst="rect">
            <a:avLst/>
          </a:prstGeom>
        </p:spPr>
        <p:txBody>
          <a:bodyPr vert="horz" lIns="91440" tIns="45720" rIns="91440" bIns="45720" numCol="2" rtlCol="0" anchor="ctr"/>
          <a:lstStyle>
            <a:lvl1pPr algn="l">
              <a:defRPr sz="687">
                <a:solidFill>
                  <a:schemeClr val="tx1">
                    <a:tint val="75000"/>
                  </a:schemeClr>
                </a:solidFill>
              </a:defRPr>
            </a:lvl1pPr>
          </a:lstStyle>
          <a:p>
            <a:r>
              <a:rPr lang="en-US" dirty="0">
                <a:solidFill>
                  <a:schemeClr val="bg1">
                    <a:lumMod val="65000"/>
                  </a:schemeClr>
                </a:solidFill>
              </a:rPr>
              <a:t>© Microsoft Corporation                                                                                  								                      Dynamics 365 </a:t>
            </a:r>
          </a:p>
        </p:txBody>
      </p:sp>
    </p:spTree>
    <p:extLst>
      <p:ext uri="{BB962C8B-B14F-4D97-AF65-F5344CB8AC3E}">
        <p14:creationId xmlns:p14="http://schemas.microsoft.com/office/powerpoint/2010/main" val="551098886"/>
      </p:ext>
    </p:extLst>
  </p:cSld>
  <p:clrMapOvr>
    <a:masterClrMapping/>
  </p:clrMapOvr>
  <p:transition>
    <p:fade/>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p:cSld name="Device layout 1">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C4B95F29-56C3-4C85-A12B-0B0BE769E70B}"/>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4533326" y="426476"/>
            <a:ext cx="7901568" cy="6568052"/>
          </a:xfrm>
          <a:prstGeom prst="rect">
            <a:avLst/>
          </a:prstGeom>
        </p:spPr>
      </p:pic>
      <p:sp>
        <p:nvSpPr>
          <p:cNvPr id="2" name="Title 1"/>
          <p:cNvSpPr>
            <a:spLocks noGrp="1"/>
          </p:cNvSpPr>
          <p:nvPr>
            <p:ph type="title" hasCustomPrompt="1"/>
          </p:nvPr>
        </p:nvSpPr>
        <p:spPr>
          <a:xfrm>
            <a:off x="465082" y="632787"/>
            <a:ext cx="11531714" cy="397545"/>
          </a:xfrm>
        </p:spPr>
        <p:txBody>
          <a:bodyPr wrap="square" lIns="0" tIns="0" rIns="0" bIns="0">
            <a:spAutoFit/>
          </a:bodyPr>
          <a:lstStyle>
            <a:lvl1pPr>
              <a:lnSpc>
                <a:spcPts val="3137"/>
              </a:lnSpc>
              <a:defRPr sz="2745">
                <a:solidFill>
                  <a:schemeClr val="tx1"/>
                </a:solidFill>
              </a:defRPr>
            </a:lvl1pPr>
          </a:lstStyle>
          <a:p>
            <a:r>
              <a:rPr lang="en-US" dirty="0"/>
              <a:t>Device layout 1: one column</a:t>
            </a:r>
          </a:p>
        </p:txBody>
      </p:sp>
      <p:sp>
        <p:nvSpPr>
          <p:cNvPr id="4" name="Text Placeholder 3"/>
          <p:cNvSpPr>
            <a:spLocks noGrp="1"/>
          </p:cNvSpPr>
          <p:nvPr>
            <p:ph type="body" sz="quarter" idx="10" hasCustomPrompt="1"/>
          </p:nvPr>
        </p:nvSpPr>
        <p:spPr>
          <a:xfrm>
            <a:off x="465082" y="1961089"/>
            <a:ext cx="4853004" cy="615553"/>
          </a:xfrm>
        </p:spPr>
        <p:txBody>
          <a:bodyPr wrap="square" lIns="0" tIns="0" rIns="0" bIns="0">
            <a:spAutoFit/>
          </a:bodyPr>
          <a:lstStyle>
            <a:lvl1pPr marL="0" indent="0">
              <a:lnSpc>
                <a:spcPts val="2353"/>
              </a:lnSpc>
              <a:buNone/>
              <a:defRPr sz="1961" b="0" i="0">
                <a:solidFill>
                  <a:schemeClr val="tx1"/>
                </a:solidFill>
                <a:latin typeface="+mn-lt"/>
              </a:defRPr>
            </a:lvl1pPr>
            <a:lvl2pPr marL="224056" indent="0">
              <a:buNone/>
              <a:defRPr/>
            </a:lvl2pPr>
            <a:lvl3pPr marL="448107" indent="0">
              <a:buNone/>
              <a:defRPr/>
            </a:lvl3pPr>
            <a:lvl4pPr marL="672162" indent="0">
              <a:buNone/>
              <a:defRPr/>
            </a:lvl4pPr>
            <a:lvl5pPr marL="896216" indent="0">
              <a:buNone/>
              <a:defRPr/>
            </a:lvl5pPr>
          </a:lstStyle>
          <a:p>
            <a:pPr lvl="0"/>
            <a:r>
              <a:rPr lang="pt-BR" dirty="0"/>
              <a:t>Large subhead Segoe UI Regular 20/24. Em volor resequaectur.</a:t>
            </a:r>
            <a:endParaRPr lang="en-US" dirty="0"/>
          </a:p>
        </p:txBody>
      </p:sp>
      <p:sp>
        <p:nvSpPr>
          <p:cNvPr id="5" name="Text Placeholder 4"/>
          <p:cNvSpPr>
            <a:spLocks noGrp="1"/>
          </p:cNvSpPr>
          <p:nvPr>
            <p:ph type="body" sz="quarter" idx="11" hasCustomPrompt="1"/>
          </p:nvPr>
        </p:nvSpPr>
        <p:spPr>
          <a:xfrm>
            <a:off x="465085" y="2761504"/>
            <a:ext cx="4853003" cy="2539157"/>
          </a:xfrm>
        </p:spPr>
        <p:txBody>
          <a:bodyPr lIns="0" tIns="0" rIns="0" bIns="0"/>
          <a:lstStyle>
            <a:lvl1pPr marL="280069" indent="-280069">
              <a:lnSpc>
                <a:spcPts val="1765"/>
              </a:lnSpc>
              <a:spcBef>
                <a:spcPts val="0"/>
              </a:spcBef>
              <a:buFont typeface="Arial" panose="020B0604020202020204" pitchFamily="34" charset="0"/>
              <a:buChar char="•"/>
              <a:defRPr sz="1372" b="0" i="0" spc="0">
                <a:solidFill>
                  <a:schemeClr val="tx1"/>
                </a:solidFill>
                <a:latin typeface="+mn-lt"/>
              </a:defRPr>
            </a:lvl1pPr>
            <a:lvl2pPr marL="0" indent="0">
              <a:lnSpc>
                <a:spcPts val="1765"/>
              </a:lnSpc>
              <a:spcBef>
                <a:spcPts val="0"/>
              </a:spcBef>
              <a:buNone/>
              <a:defRPr sz="1372">
                <a:solidFill>
                  <a:schemeClr val="tx1"/>
                </a:solidFill>
              </a:defRPr>
            </a:lvl2pPr>
            <a:lvl3pPr marL="448107" indent="0">
              <a:buNone/>
              <a:defRPr/>
            </a:lvl3pPr>
            <a:lvl4pPr marL="672162" indent="0">
              <a:buNone/>
              <a:defRPr/>
            </a:lvl4pPr>
            <a:lvl5pPr marL="896216" indent="0">
              <a:buNone/>
              <a:defRPr/>
            </a:lvl5pPr>
          </a:lstStyle>
          <a:p>
            <a:pPr lvl="0"/>
            <a:r>
              <a:rPr lang="en-US" dirty="0"/>
              <a:t>Body copy 14 </a:t>
            </a:r>
            <a:r>
              <a:rPr lang="en-US" dirty="0" err="1"/>
              <a:t>Cavorest</a:t>
            </a:r>
            <a:r>
              <a:rPr lang="en-US" dirty="0"/>
              <a:t> a </a:t>
            </a:r>
            <a:r>
              <a:rPr lang="en-US" dirty="0" err="1"/>
              <a:t>aut</a:t>
            </a:r>
            <a:r>
              <a:rPr lang="en-US" dirty="0"/>
              <a:t> arum </a:t>
            </a:r>
            <a:r>
              <a:rPr lang="en-US" dirty="0" err="1"/>
              <a:t>quam</a:t>
            </a:r>
            <a:r>
              <a:rPr lang="en-US" dirty="0"/>
              <a:t> id eat ape </a:t>
            </a:r>
            <a:r>
              <a:rPr lang="en-US" dirty="0" err="1"/>
              <a:t>est</a:t>
            </a:r>
            <a:r>
              <a:rPr lang="en-US" dirty="0"/>
              <a:t>, qui </a:t>
            </a:r>
            <a:r>
              <a:rPr lang="en-US" dirty="0" err="1"/>
              <a:t>sincit</a:t>
            </a:r>
            <a:r>
              <a:rPr lang="en-US" dirty="0"/>
              <a:t>, </a:t>
            </a:r>
            <a:r>
              <a:rPr lang="en-US" dirty="0" err="1"/>
              <a:t>omnimusdae</a:t>
            </a:r>
            <a:r>
              <a:rPr lang="en-US" dirty="0"/>
              <a:t>. </a:t>
            </a:r>
            <a:r>
              <a:rPr lang="en-US" dirty="0" err="1"/>
              <a:t>Icaecatur</a:t>
            </a:r>
            <a:r>
              <a:rPr lang="en-US" dirty="0"/>
              <a:t>. </a:t>
            </a:r>
            <a:r>
              <a:rPr lang="en-US" dirty="0" err="1"/>
              <a:t>Boribus</a:t>
            </a:r>
            <a:r>
              <a:rPr lang="en-US" dirty="0"/>
              <a:t> </a:t>
            </a:r>
            <a:r>
              <a:rPr lang="en-US" dirty="0" err="1"/>
              <a:t>sinctius</a:t>
            </a:r>
            <a:r>
              <a:rPr lang="en-US" dirty="0"/>
              <a:t> </a:t>
            </a:r>
            <a:r>
              <a:rPr lang="en-US" dirty="0" err="1"/>
              <a:t>nimaxime</a:t>
            </a:r>
            <a:r>
              <a:rPr lang="en-US" dirty="0"/>
              <a:t> </a:t>
            </a:r>
            <a:r>
              <a:rPr lang="en-US" dirty="0" err="1"/>
              <a:t>nonsequibus</a:t>
            </a:r>
            <a:r>
              <a:rPr lang="en-US" dirty="0"/>
              <a:t> </a:t>
            </a:r>
            <a:r>
              <a:rPr lang="en-US" dirty="0" err="1"/>
              <a:t>dollendis</a:t>
            </a:r>
            <a:r>
              <a:rPr lang="en-US" dirty="0"/>
              <a:t> as </a:t>
            </a:r>
            <a:r>
              <a:rPr lang="en-US" dirty="0" err="1"/>
              <a:t>autestiatur</a:t>
            </a:r>
            <a:r>
              <a:rPr lang="en-US" dirty="0"/>
              <a:t>. </a:t>
            </a:r>
          </a:p>
          <a:p>
            <a:pPr lvl="0"/>
            <a:endParaRPr lang="en-US" dirty="0"/>
          </a:p>
          <a:p>
            <a:pPr lvl="0"/>
            <a:r>
              <a:rPr lang="en-US" dirty="0"/>
              <a:t>Body copy 14 </a:t>
            </a:r>
            <a:r>
              <a:rPr lang="en-US" dirty="0" err="1"/>
              <a:t>Cavorest</a:t>
            </a:r>
            <a:r>
              <a:rPr lang="en-US" dirty="0"/>
              <a:t> a </a:t>
            </a:r>
            <a:r>
              <a:rPr lang="en-US" dirty="0" err="1"/>
              <a:t>aut</a:t>
            </a:r>
            <a:r>
              <a:rPr lang="en-US" dirty="0"/>
              <a:t> arum </a:t>
            </a:r>
            <a:r>
              <a:rPr lang="en-US" dirty="0" err="1"/>
              <a:t>quam</a:t>
            </a:r>
            <a:r>
              <a:rPr lang="en-US" dirty="0"/>
              <a:t> id eat ape </a:t>
            </a:r>
            <a:r>
              <a:rPr lang="en-US" dirty="0" err="1"/>
              <a:t>est</a:t>
            </a:r>
            <a:r>
              <a:rPr lang="en-US" dirty="0"/>
              <a:t>, qui </a:t>
            </a:r>
            <a:r>
              <a:rPr lang="en-US" dirty="0" err="1"/>
              <a:t>sincit</a:t>
            </a:r>
            <a:r>
              <a:rPr lang="en-US" dirty="0"/>
              <a:t>, </a:t>
            </a:r>
            <a:r>
              <a:rPr lang="en-US" dirty="0" err="1"/>
              <a:t>omnimusdae</a:t>
            </a:r>
            <a:r>
              <a:rPr lang="en-US" dirty="0"/>
              <a:t>. </a:t>
            </a:r>
            <a:r>
              <a:rPr lang="en-US" dirty="0" err="1"/>
              <a:t>Icaecatur</a:t>
            </a:r>
            <a:r>
              <a:rPr lang="en-US" dirty="0"/>
              <a:t>. </a:t>
            </a:r>
            <a:r>
              <a:rPr lang="en-US" dirty="0" err="1"/>
              <a:t>Boribus</a:t>
            </a:r>
            <a:r>
              <a:rPr lang="en-US" dirty="0"/>
              <a:t> </a:t>
            </a:r>
            <a:r>
              <a:rPr lang="en-US" dirty="0" err="1"/>
              <a:t>sinctius</a:t>
            </a:r>
            <a:r>
              <a:rPr lang="en-US" dirty="0"/>
              <a:t> </a:t>
            </a:r>
            <a:r>
              <a:rPr lang="en-US" dirty="0" err="1"/>
              <a:t>nimaxime</a:t>
            </a:r>
            <a:r>
              <a:rPr lang="en-US" dirty="0"/>
              <a:t> </a:t>
            </a:r>
            <a:r>
              <a:rPr lang="en-US" dirty="0" err="1"/>
              <a:t>nonsequibus</a:t>
            </a:r>
            <a:r>
              <a:rPr lang="en-US" dirty="0"/>
              <a:t> </a:t>
            </a:r>
            <a:r>
              <a:rPr lang="en-US" dirty="0" err="1"/>
              <a:t>dollendis</a:t>
            </a:r>
            <a:r>
              <a:rPr lang="en-US" dirty="0"/>
              <a:t> as </a:t>
            </a:r>
            <a:r>
              <a:rPr lang="en-US" dirty="0" err="1"/>
              <a:t>autestiatur</a:t>
            </a:r>
            <a:r>
              <a:rPr lang="en-US" dirty="0"/>
              <a:t>. </a:t>
            </a:r>
          </a:p>
          <a:p>
            <a:pPr lvl="0"/>
            <a:endParaRPr lang="en-US" dirty="0"/>
          </a:p>
          <a:p>
            <a:pPr lvl="0"/>
            <a:r>
              <a:rPr lang="en-US" dirty="0"/>
              <a:t>Body copy 14 </a:t>
            </a:r>
            <a:r>
              <a:rPr lang="en-US" dirty="0" err="1"/>
              <a:t>Cavorest</a:t>
            </a:r>
            <a:r>
              <a:rPr lang="en-US" dirty="0"/>
              <a:t> a </a:t>
            </a:r>
            <a:r>
              <a:rPr lang="en-US" dirty="0" err="1"/>
              <a:t>aut</a:t>
            </a:r>
            <a:r>
              <a:rPr lang="en-US" dirty="0"/>
              <a:t> arum </a:t>
            </a:r>
            <a:r>
              <a:rPr lang="en-US" dirty="0" err="1"/>
              <a:t>quam</a:t>
            </a:r>
            <a:r>
              <a:rPr lang="en-US" dirty="0"/>
              <a:t> id eat ape </a:t>
            </a:r>
            <a:r>
              <a:rPr lang="en-US" dirty="0" err="1"/>
              <a:t>est</a:t>
            </a:r>
            <a:r>
              <a:rPr lang="en-US" dirty="0"/>
              <a:t>, qui </a:t>
            </a:r>
            <a:r>
              <a:rPr lang="en-US" dirty="0" err="1"/>
              <a:t>sincit</a:t>
            </a:r>
            <a:r>
              <a:rPr lang="en-US" dirty="0"/>
              <a:t>, </a:t>
            </a:r>
            <a:r>
              <a:rPr lang="en-US" dirty="0" err="1"/>
              <a:t>omnimusdae</a:t>
            </a:r>
            <a:r>
              <a:rPr lang="en-US" dirty="0"/>
              <a:t>. </a:t>
            </a:r>
            <a:r>
              <a:rPr lang="en-US" dirty="0" err="1"/>
              <a:t>Icaecatur</a:t>
            </a:r>
            <a:r>
              <a:rPr lang="en-US" dirty="0"/>
              <a:t>. </a:t>
            </a:r>
            <a:r>
              <a:rPr lang="en-US" dirty="0" err="1"/>
              <a:t>Boribus</a:t>
            </a:r>
            <a:r>
              <a:rPr lang="en-US" dirty="0"/>
              <a:t> </a:t>
            </a:r>
            <a:r>
              <a:rPr lang="en-US" dirty="0" err="1"/>
              <a:t>sinctius</a:t>
            </a:r>
            <a:r>
              <a:rPr lang="en-US" dirty="0"/>
              <a:t> </a:t>
            </a:r>
            <a:r>
              <a:rPr lang="en-US" dirty="0" err="1"/>
              <a:t>nimaxime</a:t>
            </a:r>
            <a:r>
              <a:rPr lang="en-US" dirty="0"/>
              <a:t> </a:t>
            </a:r>
            <a:r>
              <a:rPr lang="en-US" dirty="0" err="1"/>
              <a:t>nonsequibus</a:t>
            </a:r>
            <a:r>
              <a:rPr lang="en-US" dirty="0"/>
              <a:t> </a:t>
            </a:r>
            <a:r>
              <a:rPr lang="en-US" dirty="0" err="1"/>
              <a:t>dollendis</a:t>
            </a:r>
            <a:r>
              <a:rPr lang="en-US" dirty="0"/>
              <a:t> as </a:t>
            </a:r>
            <a:r>
              <a:rPr lang="en-US" dirty="0" err="1"/>
              <a:t>autestiatur</a:t>
            </a:r>
            <a:r>
              <a:rPr lang="en-US" dirty="0"/>
              <a:t>.</a:t>
            </a:r>
          </a:p>
        </p:txBody>
      </p:sp>
      <p:sp>
        <p:nvSpPr>
          <p:cNvPr id="12" name="Picture Placeholder 11">
            <a:extLst>
              <a:ext uri="{FF2B5EF4-FFF2-40B4-BE49-F238E27FC236}">
                <a16:creationId xmlns:a16="http://schemas.microsoft.com/office/drawing/2014/main" id="{934476FE-7091-4DE7-A55E-3EF5A6569A7D}"/>
              </a:ext>
            </a:extLst>
          </p:cNvPr>
          <p:cNvSpPr>
            <a:spLocks noGrp="1"/>
          </p:cNvSpPr>
          <p:nvPr>
            <p:ph type="pic" sz="quarter" idx="12"/>
          </p:nvPr>
        </p:nvSpPr>
        <p:spPr>
          <a:xfrm>
            <a:off x="6484625" y="3490934"/>
            <a:ext cx="5950267" cy="553998"/>
          </a:xfrm>
        </p:spPr>
        <p:txBody>
          <a:bodyPr anchor="ctr" anchorCtr="0"/>
          <a:lstStyle>
            <a:lvl1pPr algn="ctr">
              <a:defRPr/>
            </a:lvl1pPr>
          </a:lstStyle>
          <a:p>
            <a:r>
              <a:rPr lang="en-US"/>
              <a:t>Click icon to add picture</a:t>
            </a:r>
            <a:endParaRPr lang="en-US" dirty="0"/>
          </a:p>
        </p:txBody>
      </p:sp>
      <p:sp>
        <p:nvSpPr>
          <p:cNvPr id="13" name="Footer Placeholder 14">
            <a:extLst>
              <a:ext uri="{FF2B5EF4-FFF2-40B4-BE49-F238E27FC236}">
                <a16:creationId xmlns:a16="http://schemas.microsoft.com/office/drawing/2014/main" id="{B9AEC771-481D-4FF6-AD08-FD4DD79D2C30}"/>
              </a:ext>
            </a:extLst>
          </p:cNvPr>
          <p:cNvSpPr>
            <a:spLocks noGrp="1"/>
          </p:cNvSpPr>
          <p:nvPr>
            <p:ph type="ftr" sz="quarter" idx="3"/>
          </p:nvPr>
        </p:nvSpPr>
        <p:spPr>
          <a:xfrm>
            <a:off x="369053" y="6578611"/>
            <a:ext cx="11817541" cy="120651"/>
          </a:xfrm>
          <a:prstGeom prst="rect">
            <a:avLst/>
          </a:prstGeom>
        </p:spPr>
        <p:txBody>
          <a:bodyPr vert="horz" lIns="91440" tIns="45720" rIns="91440" bIns="45720" numCol="2" rtlCol="0" anchor="ctr"/>
          <a:lstStyle>
            <a:lvl1pPr algn="l">
              <a:defRPr sz="687">
                <a:solidFill>
                  <a:schemeClr val="tx1">
                    <a:tint val="75000"/>
                  </a:schemeClr>
                </a:solidFill>
              </a:defRPr>
            </a:lvl1pPr>
          </a:lstStyle>
          <a:p>
            <a:r>
              <a:rPr lang="en-US" dirty="0">
                <a:solidFill>
                  <a:schemeClr val="bg1">
                    <a:lumMod val="65000"/>
                  </a:schemeClr>
                </a:solidFill>
              </a:rPr>
              <a:t>© Microsoft Corporation                                                                                  								                      </a:t>
            </a:r>
            <a:r>
              <a:rPr lang="en-US" dirty="0">
                <a:solidFill>
                  <a:schemeClr val="bg1">
                    <a:lumMod val="50000"/>
                  </a:schemeClr>
                </a:solidFill>
              </a:rPr>
              <a:t>Dynamics 365 </a:t>
            </a:r>
          </a:p>
        </p:txBody>
      </p:sp>
    </p:spTree>
    <p:extLst>
      <p:ext uri="{BB962C8B-B14F-4D97-AF65-F5344CB8AC3E}">
        <p14:creationId xmlns:p14="http://schemas.microsoft.com/office/powerpoint/2010/main" val="1242792967"/>
      </p:ext>
    </p:extLst>
  </p:cSld>
  <p:clrMapOvr>
    <a:masterClrMapping/>
  </p:clrMapOvr>
  <p:transition>
    <p:fade/>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1_Device layout 1">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C4B95F29-56C3-4C85-A12B-0B0BE769E70B}"/>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4533326" y="426476"/>
            <a:ext cx="7901568" cy="6568052"/>
          </a:xfrm>
          <a:prstGeom prst="rect">
            <a:avLst/>
          </a:prstGeom>
        </p:spPr>
      </p:pic>
      <p:sp>
        <p:nvSpPr>
          <p:cNvPr id="2" name="Title 1"/>
          <p:cNvSpPr>
            <a:spLocks noGrp="1"/>
          </p:cNvSpPr>
          <p:nvPr>
            <p:ph type="title" hasCustomPrompt="1"/>
          </p:nvPr>
        </p:nvSpPr>
        <p:spPr>
          <a:xfrm>
            <a:off x="465082" y="632787"/>
            <a:ext cx="11531714" cy="397545"/>
          </a:xfrm>
        </p:spPr>
        <p:txBody>
          <a:bodyPr wrap="square" lIns="0" tIns="0" rIns="0" bIns="0">
            <a:spAutoFit/>
          </a:bodyPr>
          <a:lstStyle>
            <a:lvl1pPr>
              <a:lnSpc>
                <a:spcPts val="3137"/>
              </a:lnSpc>
              <a:defRPr sz="2745">
                <a:solidFill>
                  <a:schemeClr val="tx1"/>
                </a:solidFill>
              </a:defRPr>
            </a:lvl1pPr>
          </a:lstStyle>
          <a:p>
            <a:r>
              <a:rPr lang="en-US" dirty="0"/>
              <a:t>Device layout 1: one column</a:t>
            </a:r>
          </a:p>
        </p:txBody>
      </p:sp>
      <p:sp>
        <p:nvSpPr>
          <p:cNvPr id="4" name="Text Placeholder 3"/>
          <p:cNvSpPr>
            <a:spLocks noGrp="1"/>
          </p:cNvSpPr>
          <p:nvPr>
            <p:ph type="body" sz="quarter" idx="10" hasCustomPrompt="1"/>
          </p:nvPr>
        </p:nvSpPr>
        <p:spPr>
          <a:xfrm>
            <a:off x="465082" y="1961090"/>
            <a:ext cx="4853004" cy="615553"/>
          </a:xfrm>
        </p:spPr>
        <p:txBody>
          <a:bodyPr wrap="square" lIns="0" tIns="0" rIns="0" bIns="0">
            <a:spAutoFit/>
          </a:bodyPr>
          <a:lstStyle>
            <a:lvl1pPr marL="0" indent="0">
              <a:lnSpc>
                <a:spcPts val="2353"/>
              </a:lnSpc>
              <a:spcBef>
                <a:spcPts val="588"/>
              </a:spcBef>
              <a:spcAft>
                <a:spcPts val="588"/>
              </a:spcAft>
              <a:buNone/>
              <a:defRPr sz="2000" b="0" i="0">
                <a:solidFill>
                  <a:schemeClr val="tx1"/>
                </a:solidFill>
                <a:latin typeface="+mn-lt"/>
              </a:defRPr>
            </a:lvl1pPr>
            <a:lvl2pPr marL="224056" indent="0">
              <a:buNone/>
              <a:defRPr/>
            </a:lvl2pPr>
            <a:lvl3pPr marL="448107" indent="0">
              <a:buNone/>
              <a:defRPr/>
            </a:lvl3pPr>
            <a:lvl4pPr marL="672162" indent="0">
              <a:buNone/>
              <a:defRPr/>
            </a:lvl4pPr>
            <a:lvl5pPr marL="896216" indent="0">
              <a:buNone/>
              <a:defRPr/>
            </a:lvl5pPr>
          </a:lstStyle>
          <a:p>
            <a:pPr lvl="0"/>
            <a:r>
              <a:rPr lang="pt-BR" dirty="0"/>
              <a:t>Large subhead Segoe UI Regular 20/24. Em volor resequaectur.</a:t>
            </a:r>
            <a:endParaRPr lang="en-US" dirty="0"/>
          </a:p>
        </p:txBody>
      </p:sp>
      <p:sp>
        <p:nvSpPr>
          <p:cNvPr id="13" name="Footer Placeholder 14">
            <a:extLst>
              <a:ext uri="{FF2B5EF4-FFF2-40B4-BE49-F238E27FC236}">
                <a16:creationId xmlns:a16="http://schemas.microsoft.com/office/drawing/2014/main" id="{B9AEC771-481D-4FF6-AD08-FD4DD79D2C30}"/>
              </a:ext>
            </a:extLst>
          </p:cNvPr>
          <p:cNvSpPr>
            <a:spLocks noGrp="1"/>
          </p:cNvSpPr>
          <p:nvPr>
            <p:ph type="ftr" sz="quarter" idx="3"/>
          </p:nvPr>
        </p:nvSpPr>
        <p:spPr>
          <a:xfrm>
            <a:off x="369053" y="6578611"/>
            <a:ext cx="11817541" cy="120651"/>
          </a:xfrm>
          <a:prstGeom prst="rect">
            <a:avLst/>
          </a:prstGeom>
        </p:spPr>
        <p:txBody>
          <a:bodyPr vert="horz" lIns="91440" tIns="45720" rIns="91440" bIns="45720" numCol="2" rtlCol="0" anchor="ctr"/>
          <a:lstStyle>
            <a:lvl1pPr algn="l">
              <a:defRPr sz="687">
                <a:solidFill>
                  <a:schemeClr val="tx1">
                    <a:tint val="75000"/>
                  </a:schemeClr>
                </a:solidFill>
              </a:defRPr>
            </a:lvl1pPr>
          </a:lstStyle>
          <a:p>
            <a:r>
              <a:rPr lang="en-US" dirty="0">
                <a:solidFill>
                  <a:schemeClr val="bg1">
                    <a:lumMod val="65000"/>
                  </a:schemeClr>
                </a:solidFill>
              </a:rPr>
              <a:t>© Microsoft Corporation                                                                                  								                      </a:t>
            </a:r>
            <a:r>
              <a:rPr lang="en-US" dirty="0">
                <a:solidFill>
                  <a:schemeClr val="bg1">
                    <a:lumMod val="50000"/>
                  </a:schemeClr>
                </a:solidFill>
              </a:rPr>
              <a:t>Dynamics 365 </a:t>
            </a:r>
          </a:p>
        </p:txBody>
      </p:sp>
      <p:sp>
        <p:nvSpPr>
          <p:cNvPr id="3" name="Rectangle 2">
            <a:extLst>
              <a:ext uri="{FF2B5EF4-FFF2-40B4-BE49-F238E27FC236}">
                <a16:creationId xmlns:a16="http://schemas.microsoft.com/office/drawing/2014/main" id="{9F9FC76B-9EE5-4774-9D75-7988CB599979}"/>
              </a:ext>
            </a:extLst>
          </p:cNvPr>
          <p:cNvSpPr/>
          <p:nvPr userDrawn="1"/>
        </p:nvSpPr>
        <p:spPr>
          <a:xfrm>
            <a:off x="7961936" y="2934858"/>
            <a:ext cx="2775119" cy="1200008"/>
          </a:xfrm>
          <a:prstGeom prst="rect">
            <a:avLst/>
          </a:prstGeom>
        </p:spPr>
        <p:txBody>
          <a:bodyPr wrap="none">
            <a:spAutoFit/>
          </a:bodyPr>
          <a:lstStyle/>
          <a:p>
            <a:r>
              <a:rPr lang="en-US" sz="7198" b="1" dirty="0"/>
              <a:t>Demo</a:t>
            </a:r>
          </a:p>
        </p:txBody>
      </p:sp>
    </p:spTree>
    <p:extLst>
      <p:ext uri="{BB962C8B-B14F-4D97-AF65-F5344CB8AC3E}">
        <p14:creationId xmlns:p14="http://schemas.microsoft.com/office/powerpoint/2010/main" val="2406676715"/>
      </p:ext>
    </p:extLst>
  </p:cSld>
  <p:clrMapOvr>
    <a:masterClrMapping/>
  </p:clrMapOvr>
  <p:transition>
    <p:fade/>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p:cSld name="2_Device layout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5082" y="632787"/>
            <a:ext cx="11531714" cy="397545"/>
          </a:xfrm>
        </p:spPr>
        <p:txBody>
          <a:bodyPr wrap="square" lIns="0" tIns="0" rIns="0" bIns="0">
            <a:spAutoFit/>
          </a:bodyPr>
          <a:lstStyle>
            <a:lvl1pPr>
              <a:lnSpc>
                <a:spcPts val="3137"/>
              </a:lnSpc>
              <a:defRPr sz="2745">
                <a:solidFill>
                  <a:schemeClr val="tx1"/>
                </a:solidFill>
              </a:defRPr>
            </a:lvl1pPr>
          </a:lstStyle>
          <a:p>
            <a:r>
              <a:rPr lang="en-US" dirty="0"/>
              <a:t>Device layout 1: one column</a:t>
            </a:r>
          </a:p>
        </p:txBody>
      </p:sp>
      <p:sp>
        <p:nvSpPr>
          <p:cNvPr id="4" name="Text Placeholder 3"/>
          <p:cNvSpPr>
            <a:spLocks noGrp="1"/>
          </p:cNvSpPr>
          <p:nvPr>
            <p:ph type="body" sz="quarter" idx="10" hasCustomPrompt="1"/>
          </p:nvPr>
        </p:nvSpPr>
        <p:spPr>
          <a:xfrm>
            <a:off x="465082" y="1961089"/>
            <a:ext cx="4853004" cy="615553"/>
          </a:xfrm>
        </p:spPr>
        <p:txBody>
          <a:bodyPr wrap="square" lIns="0" tIns="0" rIns="0" bIns="0">
            <a:spAutoFit/>
          </a:bodyPr>
          <a:lstStyle>
            <a:lvl1pPr marL="0" indent="0">
              <a:lnSpc>
                <a:spcPts val="2353"/>
              </a:lnSpc>
              <a:spcBef>
                <a:spcPts val="588"/>
              </a:spcBef>
              <a:spcAft>
                <a:spcPts val="588"/>
              </a:spcAft>
              <a:buNone/>
              <a:defRPr sz="1961" b="0" i="0">
                <a:solidFill>
                  <a:schemeClr val="tx1"/>
                </a:solidFill>
                <a:latin typeface="+mn-lt"/>
              </a:defRPr>
            </a:lvl1pPr>
            <a:lvl2pPr marL="224056" indent="0">
              <a:buNone/>
              <a:defRPr/>
            </a:lvl2pPr>
            <a:lvl3pPr marL="448107" indent="0">
              <a:buNone/>
              <a:defRPr/>
            </a:lvl3pPr>
            <a:lvl4pPr marL="672162" indent="0">
              <a:buNone/>
              <a:defRPr/>
            </a:lvl4pPr>
            <a:lvl5pPr marL="896216" indent="0">
              <a:buNone/>
              <a:defRPr/>
            </a:lvl5pPr>
          </a:lstStyle>
          <a:p>
            <a:pPr lvl="0"/>
            <a:r>
              <a:rPr lang="pt-BR" dirty="0"/>
              <a:t>Large subhead Segoe UI Regular 20/24. Em volor resequaectur.</a:t>
            </a:r>
            <a:endParaRPr lang="en-US" dirty="0"/>
          </a:p>
        </p:txBody>
      </p:sp>
      <p:sp>
        <p:nvSpPr>
          <p:cNvPr id="13" name="Footer Placeholder 14">
            <a:extLst>
              <a:ext uri="{FF2B5EF4-FFF2-40B4-BE49-F238E27FC236}">
                <a16:creationId xmlns:a16="http://schemas.microsoft.com/office/drawing/2014/main" id="{B9AEC771-481D-4FF6-AD08-FD4DD79D2C30}"/>
              </a:ext>
            </a:extLst>
          </p:cNvPr>
          <p:cNvSpPr>
            <a:spLocks noGrp="1"/>
          </p:cNvSpPr>
          <p:nvPr>
            <p:ph type="ftr" sz="quarter" idx="3"/>
          </p:nvPr>
        </p:nvSpPr>
        <p:spPr>
          <a:xfrm>
            <a:off x="369053" y="6578611"/>
            <a:ext cx="11817541" cy="120651"/>
          </a:xfrm>
          <a:prstGeom prst="rect">
            <a:avLst/>
          </a:prstGeom>
        </p:spPr>
        <p:txBody>
          <a:bodyPr vert="horz" lIns="91440" tIns="45720" rIns="91440" bIns="45720" numCol="2" rtlCol="0" anchor="ctr"/>
          <a:lstStyle>
            <a:lvl1pPr algn="l">
              <a:defRPr sz="687">
                <a:solidFill>
                  <a:schemeClr val="tx1">
                    <a:tint val="75000"/>
                  </a:schemeClr>
                </a:solidFill>
              </a:defRPr>
            </a:lvl1pPr>
          </a:lstStyle>
          <a:p>
            <a:r>
              <a:rPr lang="en-US" dirty="0">
                <a:solidFill>
                  <a:schemeClr val="bg1">
                    <a:lumMod val="65000"/>
                  </a:schemeClr>
                </a:solidFill>
              </a:rPr>
              <a:t>© Microsoft Corporation                                                                                  								                      </a:t>
            </a:r>
            <a:r>
              <a:rPr lang="en-US" dirty="0">
                <a:solidFill>
                  <a:schemeClr val="bg1">
                    <a:lumMod val="50000"/>
                  </a:schemeClr>
                </a:solidFill>
              </a:rPr>
              <a:t>Dynamics 365 </a:t>
            </a:r>
          </a:p>
        </p:txBody>
      </p:sp>
    </p:spTree>
    <p:extLst>
      <p:ext uri="{BB962C8B-B14F-4D97-AF65-F5344CB8AC3E}">
        <p14:creationId xmlns:p14="http://schemas.microsoft.com/office/powerpoint/2010/main" val="2559999327"/>
      </p:ext>
    </p:extLst>
  </p:cSld>
  <p:clrMapOvr>
    <a:masterClrMapping/>
  </p:clrMapOvr>
  <p:transition>
    <p:fade/>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p:cSld name="Device layout 2">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99DE98C-91A8-4163-A280-8BB561692C8E}"/>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4533326" y="426476"/>
            <a:ext cx="7901568" cy="6568052"/>
          </a:xfrm>
          <a:prstGeom prst="rect">
            <a:avLst/>
          </a:prstGeom>
        </p:spPr>
      </p:pic>
      <p:sp>
        <p:nvSpPr>
          <p:cNvPr id="9" name="Picture Placeholder 11">
            <a:extLst>
              <a:ext uri="{FF2B5EF4-FFF2-40B4-BE49-F238E27FC236}">
                <a16:creationId xmlns:a16="http://schemas.microsoft.com/office/drawing/2014/main" id="{784CA30E-A92E-4E40-944A-73B1CF9EEE0A}"/>
              </a:ext>
            </a:extLst>
          </p:cNvPr>
          <p:cNvSpPr>
            <a:spLocks noGrp="1"/>
          </p:cNvSpPr>
          <p:nvPr>
            <p:ph type="pic" sz="quarter" idx="12"/>
          </p:nvPr>
        </p:nvSpPr>
        <p:spPr>
          <a:xfrm>
            <a:off x="6484625" y="3490934"/>
            <a:ext cx="5950267" cy="553998"/>
          </a:xfrm>
        </p:spPr>
        <p:txBody>
          <a:bodyPr anchor="ctr" anchorCtr="0"/>
          <a:lstStyle>
            <a:lvl1pPr algn="ctr">
              <a:defRPr/>
            </a:lvl1pPr>
          </a:lstStyle>
          <a:p>
            <a:r>
              <a:rPr lang="en-US"/>
              <a:t>Click icon to add picture</a:t>
            </a:r>
            <a:endParaRPr lang="en-US" dirty="0"/>
          </a:p>
        </p:txBody>
      </p:sp>
      <p:sp>
        <p:nvSpPr>
          <p:cNvPr id="13" name="Text Placeholder 4">
            <a:extLst>
              <a:ext uri="{FF2B5EF4-FFF2-40B4-BE49-F238E27FC236}">
                <a16:creationId xmlns:a16="http://schemas.microsoft.com/office/drawing/2014/main" id="{8D17D4B4-B6B9-4273-ACCB-7A5ED46F35A8}"/>
              </a:ext>
            </a:extLst>
          </p:cNvPr>
          <p:cNvSpPr>
            <a:spLocks noGrp="1"/>
          </p:cNvSpPr>
          <p:nvPr>
            <p:ph type="body" sz="quarter" idx="11" hasCustomPrompt="1"/>
          </p:nvPr>
        </p:nvSpPr>
        <p:spPr>
          <a:xfrm>
            <a:off x="466789" y="2040575"/>
            <a:ext cx="1726980" cy="2821285"/>
          </a:xfrm>
        </p:spPr>
        <p:txBody>
          <a:bodyPr lIns="0" tIns="0" rIns="0" bIns="0"/>
          <a:lstStyle>
            <a:lvl1pPr marL="0" indent="0">
              <a:lnSpc>
                <a:spcPts val="1765"/>
              </a:lnSpc>
              <a:spcBef>
                <a:spcPts val="883"/>
              </a:spcBef>
              <a:buNone/>
              <a:defRPr lang="en-US" sz="1372" b="0" kern="1200" spc="0" baseline="0" dirty="0">
                <a:solidFill>
                  <a:schemeClr val="tx2"/>
                </a:solidFill>
                <a:latin typeface="+mj-lt"/>
                <a:ea typeface="+mn-ea"/>
                <a:cs typeface="+mn-cs"/>
              </a:defRPr>
            </a:lvl1pPr>
            <a:lvl2pPr marL="0" marR="0" indent="0" algn="l" defTabSz="914193"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07" indent="0">
              <a:buNone/>
              <a:defRPr/>
            </a:lvl3pPr>
            <a:lvl4pPr marL="672162" indent="0">
              <a:buNone/>
              <a:defRPr/>
            </a:lvl4pPr>
            <a:lvl5pPr marL="896216" indent="0">
              <a:buNone/>
              <a:defRPr/>
            </a:lvl5pPr>
          </a:lstStyle>
          <a:p>
            <a:pPr marL="0" marR="0" lvl="0" indent="0" algn="l" defTabSz="914193" rtl="0" eaLnBrk="1" fontAlgn="auto" latinLnBrk="0" hangingPunct="1">
              <a:lnSpc>
                <a:spcPts val="1765"/>
              </a:lnSpc>
              <a:spcBef>
                <a:spcPts val="883"/>
              </a:spcBef>
              <a:spcAft>
                <a:spcPts val="0"/>
              </a:spcAft>
              <a:buClrTx/>
              <a:buSzPct val="90000"/>
              <a:buFont typeface="Wingdings" panose="05000000000000000000" pitchFamily="2" charset="2"/>
              <a:buNone/>
              <a:tabLst/>
            </a:pPr>
            <a:r>
              <a:rPr lang="en-US" dirty="0"/>
              <a:t>Paragraph title Segoe UI </a:t>
            </a:r>
            <a:r>
              <a:rPr lang="en-US" dirty="0" err="1"/>
              <a:t>Semibold</a:t>
            </a:r>
            <a:r>
              <a:rPr lang="en-US" dirty="0"/>
              <a:t> 14/18</a:t>
            </a:r>
          </a:p>
          <a:p>
            <a:pPr lvl="1"/>
            <a:r>
              <a:rPr lang="en-US" dirty="0"/>
              <a:t>Body copy Segoe Regular 14/18. </a:t>
            </a:r>
            <a:r>
              <a:rPr lang="en-US" dirty="0" err="1"/>
              <a:t>Cavorest</a:t>
            </a:r>
            <a:r>
              <a:rPr lang="en-US" dirty="0"/>
              <a:t> a </a:t>
            </a:r>
            <a:r>
              <a:rPr lang="en-US" dirty="0" err="1"/>
              <a:t>aut</a:t>
            </a:r>
            <a:r>
              <a:rPr lang="en-US" dirty="0"/>
              <a:t> arum </a:t>
            </a:r>
            <a:r>
              <a:rPr lang="en-US" dirty="0" err="1"/>
              <a:t>quam</a:t>
            </a:r>
            <a:r>
              <a:rPr lang="en-US" dirty="0"/>
              <a:t> id eat ape </a:t>
            </a:r>
            <a:r>
              <a:rPr lang="en-US" dirty="0" err="1"/>
              <a:t>est</a:t>
            </a:r>
            <a:r>
              <a:rPr lang="en-US" dirty="0"/>
              <a:t>, qui </a:t>
            </a:r>
            <a:r>
              <a:rPr lang="en-US" dirty="0" err="1"/>
              <a:t>sincit</a:t>
            </a:r>
            <a:r>
              <a:rPr lang="en-US" dirty="0"/>
              <a:t>. </a:t>
            </a:r>
            <a:r>
              <a:rPr lang="en-US" dirty="0" err="1"/>
              <a:t>Unt</a:t>
            </a:r>
            <a:r>
              <a:rPr lang="en-US" dirty="0"/>
              <a:t> faces et </a:t>
            </a:r>
            <a:r>
              <a:rPr lang="en-US" dirty="0" err="1"/>
              <a:t>labore</a:t>
            </a:r>
            <a:r>
              <a:rPr lang="en-US" dirty="0"/>
              <a:t> </a:t>
            </a:r>
            <a:r>
              <a:rPr lang="en-US" dirty="0" err="1"/>
              <a:t>ium</a:t>
            </a:r>
            <a:r>
              <a:rPr lang="en-US" dirty="0"/>
              <a:t> el id et re od </a:t>
            </a:r>
            <a:r>
              <a:rPr lang="en-US" dirty="0" err="1"/>
              <a:t>utem</a:t>
            </a:r>
            <a:r>
              <a:rPr lang="en-US" dirty="0"/>
              <a:t> que </a:t>
            </a:r>
            <a:r>
              <a:rPr lang="en-US" dirty="0" err="1"/>
              <a:t>nist</a:t>
            </a:r>
            <a:r>
              <a:rPr lang="en-US" dirty="0"/>
              <a:t> et </a:t>
            </a:r>
            <a:r>
              <a:rPr lang="en-US" dirty="0" err="1"/>
              <a:t>ped</a:t>
            </a:r>
            <a:r>
              <a:rPr lang="en-US" dirty="0"/>
              <a:t> </a:t>
            </a:r>
            <a:r>
              <a:rPr lang="en-US" dirty="0" err="1"/>
              <a:t>quia</a:t>
            </a:r>
            <a:r>
              <a:rPr lang="en-US" dirty="0"/>
              <a:t> </a:t>
            </a:r>
            <a:r>
              <a:rPr lang="en-US" dirty="0" err="1"/>
              <a:t>dolore</a:t>
            </a:r>
            <a:r>
              <a:rPr lang="en-US" dirty="0"/>
              <a:t> is et lam, </a:t>
            </a:r>
            <a:r>
              <a:rPr lang="en-US" dirty="0" err="1"/>
              <a:t>vendunt</a:t>
            </a:r>
            <a:r>
              <a:rPr lang="en-US" dirty="0"/>
              <a:t> </a:t>
            </a:r>
            <a:r>
              <a:rPr lang="en-US" dirty="0" err="1"/>
              <a:t>voluptatur</a:t>
            </a:r>
            <a:r>
              <a:rPr lang="en-US" dirty="0"/>
              <a:t>. </a:t>
            </a:r>
          </a:p>
        </p:txBody>
      </p:sp>
      <p:sp>
        <p:nvSpPr>
          <p:cNvPr id="14" name="Text Placeholder 4">
            <a:extLst>
              <a:ext uri="{FF2B5EF4-FFF2-40B4-BE49-F238E27FC236}">
                <a16:creationId xmlns:a16="http://schemas.microsoft.com/office/drawing/2014/main" id="{FB204BE2-B985-4315-8D5B-9C54B1074DD6}"/>
              </a:ext>
            </a:extLst>
          </p:cNvPr>
          <p:cNvSpPr>
            <a:spLocks noGrp="1"/>
          </p:cNvSpPr>
          <p:nvPr>
            <p:ph type="body" sz="quarter" idx="13" hasCustomPrompt="1"/>
          </p:nvPr>
        </p:nvSpPr>
        <p:spPr>
          <a:xfrm>
            <a:off x="2433328" y="2040575"/>
            <a:ext cx="1726980" cy="2821285"/>
          </a:xfrm>
        </p:spPr>
        <p:txBody>
          <a:bodyPr lIns="0" tIns="0" rIns="0" bIns="0"/>
          <a:lstStyle>
            <a:lvl1pPr marL="0" indent="0">
              <a:lnSpc>
                <a:spcPts val="1765"/>
              </a:lnSpc>
              <a:spcBef>
                <a:spcPts val="883"/>
              </a:spcBef>
              <a:buNone/>
              <a:defRPr lang="en-US" sz="1372" b="0" kern="1200" spc="0" baseline="0" dirty="0">
                <a:solidFill>
                  <a:schemeClr val="tx2"/>
                </a:solidFill>
                <a:latin typeface="+mj-lt"/>
                <a:ea typeface="+mn-ea"/>
                <a:cs typeface="+mn-cs"/>
              </a:defRPr>
            </a:lvl1pPr>
            <a:lvl2pPr marL="0" marR="0" indent="0" algn="l" defTabSz="914193"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07" indent="0">
              <a:buNone/>
              <a:defRPr/>
            </a:lvl3pPr>
            <a:lvl4pPr marL="672162" indent="0">
              <a:buNone/>
              <a:defRPr/>
            </a:lvl4pPr>
            <a:lvl5pPr marL="896216" indent="0">
              <a:buNone/>
              <a:defRPr/>
            </a:lvl5pPr>
          </a:lstStyle>
          <a:p>
            <a:pPr marL="0" marR="0" lvl="0" indent="0" algn="l" defTabSz="914193" rtl="0" eaLnBrk="1" fontAlgn="auto" latinLnBrk="0" hangingPunct="1">
              <a:lnSpc>
                <a:spcPts val="1765"/>
              </a:lnSpc>
              <a:spcBef>
                <a:spcPts val="883"/>
              </a:spcBef>
              <a:spcAft>
                <a:spcPts val="0"/>
              </a:spcAft>
              <a:buClrTx/>
              <a:buSzPct val="90000"/>
              <a:buFont typeface="Wingdings" panose="05000000000000000000" pitchFamily="2" charset="2"/>
              <a:buNone/>
              <a:tabLst/>
            </a:pPr>
            <a:r>
              <a:rPr lang="en-US" dirty="0"/>
              <a:t>Paragraph title Segoe UI </a:t>
            </a:r>
            <a:r>
              <a:rPr lang="en-US" dirty="0" err="1"/>
              <a:t>Semibold</a:t>
            </a:r>
            <a:r>
              <a:rPr lang="en-US" dirty="0"/>
              <a:t> 14/18</a:t>
            </a:r>
          </a:p>
          <a:p>
            <a:pPr lvl="1"/>
            <a:r>
              <a:rPr lang="en-US" dirty="0"/>
              <a:t>Body copy Segoe Regular 14/18. </a:t>
            </a:r>
            <a:r>
              <a:rPr lang="en-US" dirty="0" err="1"/>
              <a:t>Cavorest</a:t>
            </a:r>
            <a:r>
              <a:rPr lang="en-US" dirty="0"/>
              <a:t> a </a:t>
            </a:r>
            <a:r>
              <a:rPr lang="en-US" dirty="0" err="1"/>
              <a:t>aut</a:t>
            </a:r>
            <a:r>
              <a:rPr lang="en-US" dirty="0"/>
              <a:t> arum </a:t>
            </a:r>
            <a:r>
              <a:rPr lang="en-US" dirty="0" err="1"/>
              <a:t>quam</a:t>
            </a:r>
            <a:r>
              <a:rPr lang="en-US" dirty="0"/>
              <a:t> id eat ape </a:t>
            </a:r>
            <a:r>
              <a:rPr lang="en-US" dirty="0" err="1"/>
              <a:t>est</a:t>
            </a:r>
            <a:r>
              <a:rPr lang="en-US" dirty="0"/>
              <a:t>, qui </a:t>
            </a:r>
            <a:r>
              <a:rPr lang="en-US" dirty="0" err="1"/>
              <a:t>sincit</a:t>
            </a:r>
            <a:r>
              <a:rPr lang="en-US" dirty="0"/>
              <a:t>. </a:t>
            </a:r>
            <a:r>
              <a:rPr lang="en-US" dirty="0" err="1"/>
              <a:t>Unt</a:t>
            </a:r>
            <a:r>
              <a:rPr lang="en-US" dirty="0"/>
              <a:t> faces et </a:t>
            </a:r>
            <a:r>
              <a:rPr lang="en-US" dirty="0" err="1"/>
              <a:t>labore</a:t>
            </a:r>
            <a:r>
              <a:rPr lang="en-US" dirty="0"/>
              <a:t> </a:t>
            </a:r>
            <a:r>
              <a:rPr lang="en-US" dirty="0" err="1"/>
              <a:t>ium</a:t>
            </a:r>
            <a:r>
              <a:rPr lang="en-US" dirty="0"/>
              <a:t> el id et re od </a:t>
            </a:r>
            <a:r>
              <a:rPr lang="en-US" dirty="0" err="1"/>
              <a:t>utem</a:t>
            </a:r>
            <a:r>
              <a:rPr lang="en-US" dirty="0"/>
              <a:t> que </a:t>
            </a:r>
            <a:r>
              <a:rPr lang="en-US" dirty="0" err="1"/>
              <a:t>nist</a:t>
            </a:r>
            <a:r>
              <a:rPr lang="en-US" dirty="0"/>
              <a:t> et </a:t>
            </a:r>
            <a:r>
              <a:rPr lang="en-US" dirty="0" err="1"/>
              <a:t>ped</a:t>
            </a:r>
            <a:r>
              <a:rPr lang="en-US" dirty="0"/>
              <a:t> </a:t>
            </a:r>
            <a:r>
              <a:rPr lang="en-US" dirty="0" err="1"/>
              <a:t>quia</a:t>
            </a:r>
            <a:r>
              <a:rPr lang="en-US" dirty="0"/>
              <a:t> </a:t>
            </a:r>
            <a:r>
              <a:rPr lang="en-US" dirty="0" err="1"/>
              <a:t>dolore</a:t>
            </a:r>
            <a:r>
              <a:rPr lang="en-US" dirty="0"/>
              <a:t> is et lam, </a:t>
            </a:r>
            <a:r>
              <a:rPr lang="en-US" dirty="0" err="1"/>
              <a:t>vendunt</a:t>
            </a:r>
            <a:r>
              <a:rPr lang="en-US" dirty="0"/>
              <a:t> </a:t>
            </a:r>
            <a:r>
              <a:rPr lang="en-US" dirty="0" err="1"/>
              <a:t>voluptatur</a:t>
            </a:r>
            <a:r>
              <a:rPr lang="en-US" dirty="0"/>
              <a:t>. </a:t>
            </a:r>
          </a:p>
        </p:txBody>
      </p:sp>
      <p:sp>
        <p:nvSpPr>
          <p:cNvPr id="15" name="Title 1">
            <a:extLst>
              <a:ext uri="{FF2B5EF4-FFF2-40B4-BE49-F238E27FC236}">
                <a16:creationId xmlns:a16="http://schemas.microsoft.com/office/drawing/2014/main" id="{889045D2-7C49-4F5C-A376-228A5A2B015B}"/>
              </a:ext>
            </a:extLst>
          </p:cNvPr>
          <p:cNvSpPr>
            <a:spLocks noGrp="1"/>
          </p:cNvSpPr>
          <p:nvPr>
            <p:ph type="title" hasCustomPrompt="1"/>
          </p:nvPr>
        </p:nvSpPr>
        <p:spPr>
          <a:xfrm>
            <a:off x="465082" y="632787"/>
            <a:ext cx="11531714" cy="397545"/>
          </a:xfrm>
        </p:spPr>
        <p:txBody>
          <a:bodyPr wrap="square" lIns="0" tIns="0" rIns="0" bIns="0">
            <a:spAutoFit/>
          </a:bodyPr>
          <a:lstStyle>
            <a:lvl1pPr>
              <a:lnSpc>
                <a:spcPts val="3137"/>
              </a:lnSpc>
              <a:defRPr sz="2745">
                <a:solidFill>
                  <a:schemeClr val="tx1"/>
                </a:solidFill>
              </a:defRPr>
            </a:lvl1pPr>
          </a:lstStyle>
          <a:p>
            <a:r>
              <a:rPr lang="en-US" dirty="0"/>
              <a:t>Device layout 2: two columns</a:t>
            </a:r>
          </a:p>
        </p:txBody>
      </p:sp>
      <p:sp>
        <p:nvSpPr>
          <p:cNvPr id="16" name="Footer Placeholder 14">
            <a:extLst>
              <a:ext uri="{FF2B5EF4-FFF2-40B4-BE49-F238E27FC236}">
                <a16:creationId xmlns:a16="http://schemas.microsoft.com/office/drawing/2014/main" id="{6FCE5757-E538-4E4B-BB66-DA966C94A7B7}"/>
              </a:ext>
            </a:extLst>
          </p:cNvPr>
          <p:cNvSpPr>
            <a:spLocks noGrp="1"/>
          </p:cNvSpPr>
          <p:nvPr>
            <p:ph type="ftr" sz="quarter" idx="3"/>
          </p:nvPr>
        </p:nvSpPr>
        <p:spPr>
          <a:xfrm>
            <a:off x="369053" y="6578611"/>
            <a:ext cx="11817541" cy="120651"/>
          </a:xfrm>
          <a:prstGeom prst="rect">
            <a:avLst/>
          </a:prstGeom>
        </p:spPr>
        <p:txBody>
          <a:bodyPr vert="horz" lIns="91440" tIns="45720" rIns="91440" bIns="45720" numCol="2" rtlCol="0" anchor="ctr"/>
          <a:lstStyle>
            <a:lvl1pPr algn="l">
              <a:defRPr sz="687">
                <a:solidFill>
                  <a:schemeClr val="tx1">
                    <a:tint val="75000"/>
                  </a:schemeClr>
                </a:solidFill>
              </a:defRPr>
            </a:lvl1pPr>
          </a:lstStyle>
          <a:p>
            <a:r>
              <a:rPr lang="en-US" dirty="0">
                <a:solidFill>
                  <a:schemeClr val="bg1">
                    <a:lumMod val="65000"/>
                  </a:schemeClr>
                </a:solidFill>
              </a:rPr>
              <a:t>© Microsoft Corporation                                                                                  								                      </a:t>
            </a:r>
            <a:r>
              <a:rPr lang="en-US" dirty="0">
                <a:solidFill>
                  <a:schemeClr val="bg1">
                    <a:lumMod val="50000"/>
                  </a:schemeClr>
                </a:solidFill>
              </a:rPr>
              <a:t>Dynamics 365 </a:t>
            </a:r>
          </a:p>
        </p:txBody>
      </p:sp>
    </p:spTree>
    <p:extLst>
      <p:ext uri="{BB962C8B-B14F-4D97-AF65-F5344CB8AC3E}">
        <p14:creationId xmlns:p14="http://schemas.microsoft.com/office/powerpoint/2010/main" val="2101039931"/>
      </p:ext>
    </p:extLst>
  </p:cSld>
  <p:clrMapOvr>
    <a:masterClrMapping/>
  </p:clrMapOvr>
  <p:transition>
    <p:fade/>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p:cSld name="Device layout 3">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3CDB1EA-72FB-46B3-89D4-DEE1F2EF724A}"/>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391905" y="496642"/>
            <a:ext cx="11086480" cy="6497884"/>
          </a:xfrm>
          <a:prstGeom prst="rect">
            <a:avLst/>
          </a:prstGeom>
        </p:spPr>
      </p:pic>
      <p:sp>
        <p:nvSpPr>
          <p:cNvPr id="2" name="Title 1"/>
          <p:cNvSpPr>
            <a:spLocks noGrp="1"/>
          </p:cNvSpPr>
          <p:nvPr>
            <p:ph type="title" hasCustomPrompt="1"/>
          </p:nvPr>
        </p:nvSpPr>
        <p:spPr>
          <a:xfrm>
            <a:off x="465082" y="632787"/>
            <a:ext cx="11531714" cy="397545"/>
          </a:xfrm>
        </p:spPr>
        <p:txBody>
          <a:bodyPr wrap="square" lIns="0" tIns="0" rIns="0" bIns="0">
            <a:spAutoFit/>
          </a:bodyPr>
          <a:lstStyle>
            <a:lvl1pPr>
              <a:lnSpc>
                <a:spcPts val="3137"/>
              </a:lnSpc>
              <a:defRPr sz="2745">
                <a:solidFill>
                  <a:schemeClr val="tx1"/>
                </a:solidFill>
              </a:defRPr>
            </a:lvl1pPr>
          </a:lstStyle>
          <a:p>
            <a:r>
              <a:rPr lang="en-US" dirty="0"/>
              <a:t>Device layout 3</a:t>
            </a:r>
          </a:p>
        </p:txBody>
      </p:sp>
      <p:sp>
        <p:nvSpPr>
          <p:cNvPr id="8" name="Picture Placeholder 11">
            <a:extLst>
              <a:ext uri="{FF2B5EF4-FFF2-40B4-BE49-F238E27FC236}">
                <a16:creationId xmlns:a16="http://schemas.microsoft.com/office/drawing/2014/main" id="{0473E679-3B6D-497A-A0F6-454C968B7607}"/>
              </a:ext>
            </a:extLst>
          </p:cNvPr>
          <p:cNvSpPr>
            <a:spLocks noGrp="1"/>
          </p:cNvSpPr>
          <p:nvPr>
            <p:ph type="pic" sz="quarter" idx="12"/>
          </p:nvPr>
        </p:nvSpPr>
        <p:spPr>
          <a:xfrm>
            <a:off x="2339684" y="3559517"/>
            <a:ext cx="7831727" cy="553998"/>
          </a:xfrm>
        </p:spPr>
        <p:txBody>
          <a:bodyPr anchor="ctr" anchorCtr="0"/>
          <a:lstStyle>
            <a:lvl1pPr algn="ctr">
              <a:defRPr/>
            </a:lvl1pPr>
          </a:lstStyle>
          <a:p>
            <a:r>
              <a:rPr lang="en-US"/>
              <a:t>Click icon to add picture</a:t>
            </a:r>
            <a:endParaRPr lang="en-US" dirty="0"/>
          </a:p>
        </p:txBody>
      </p:sp>
      <p:sp>
        <p:nvSpPr>
          <p:cNvPr id="9" name="Footer Placeholder 14">
            <a:extLst>
              <a:ext uri="{FF2B5EF4-FFF2-40B4-BE49-F238E27FC236}">
                <a16:creationId xmlns:a16="http://schemas.microsoft.com/office/drawing/2014/main" id="{094367A8-7AEF-4C78-AF93-670FC65820C5}"/>
              </a:ext>
            </a:extLst>
          </p:cNvPr>
          <p:cNvSpPr>
            <a:spLocks noGrp="1"/>
          </p:cNvSpPr>
          <p:nvPr>
            <p:ph type="ftr" sz="quarter" idx="3"/>
          </p:nvPr>
        </p:nvSpPr>
        <p:spPr>
          <a:xfrm>
            <a:off x="369053" y="6578611"/>
            <a:ext cx="11817541" cy="120651"/>
          </a:xfrm>
          <a:prstGeom prst="rect">
            <a:avLst/>
          </a:prstGeom>
        </p:spPr>
        <p:txBody>
          <a:bodyPr vert="horz" lIns="91440" tIns="45720" rIns="91440" bIns="45720" numCol="2" rtlCol="0" anchor="ctr"/>
          <a:lstStyle>
            <a:lvl1pPr algn="l">
              <a:defRPr sz="687">
                <a:solidFill>
                  <a:schemeClr val="tx1">
                    <a:tint val="75000"/>
                  </a:schemeClr>
                </a:solidFill>
              </a:defRPr>
            </a:lvl1pPr>
          </a:lstStyle>
          <a:p>
            <a:r>
              <a:rPr lang="en-US" dirty="0">
                <a:solidFill>
                  <a:schemeClr val="bg1">
                    <a:lumMod val="65000"/>
                  </a:schemeClr>
                </a:solidFill>
              </a:rPr>
              <a:t>© Microsoft Corporation                                                                                  								                      Dynamics 365 </a:t>
            </a:r>
          </a:p>
        </p:txBody>
      </p:sp>
    </p:spTree>
    <p:extLst>
      <p:ext uri="{BB962C8B-B14F-4D97-AF65-F5344CB8AC3E}">
        <p14:creationId xmlns:p14="http://schemas.microsoft.com/office/powerpoint/2010/main" val="1349843946"/>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Section title photo">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D859BFBD-0C43-4396-A7CE-8A9189BB0911}"/>
              </a:ext>
            </a:extLst>
          </p:cNvPr>
          <p:cNvSpPr>
            <a:spLocks noGrp="1"/>
          </p:cNvSpPr>
          <p:nvPr>
            <p:ph type="pic" sz="quarter" idx="16" hasCustomPrompt="1"/>
          </p:nvPr>
        </p:nvSpPr>
        <p:spPr>
          <a:xfrm>
            <a:off x="4163482" y="450071"/>
            <a:ext cx="7847598" cy="6094399"/>
          </a:xfrm>
          <a:custGeom>
            <a:avLst/>
            <a:gdLst>
              <a:gd name="connsiteX0" fmla="*/ 1677339 w 7848600"/>
              <a:gd name="connsiteY0" fmla="*/ 0 h 6094399"/>
              <a:gd name="connsiteX1" fmla="*/ 7848600 w 7848600"/>
              <a:gd name="connsiteY1" fmla="*/ 0 h 6094399"/>
              <a:gd name="connsiteX2" fmla="*/ 7848600 w 7848600"/>
              <a:gd name="connsiteY2" fmla="*/ 1727324 h 6094399"/>
              <a:gd name="connsiteX3" fmla="*/ 7848600 w 7848600"/>
              <a:gd name="connsiteY3" fmla="*/ 1998096 h 6094399"/>
              <a:gd name="connsiteX4" fmla="*/ 7848600 w 7848600"/>
              <a:gd name="connsiteY4" fmla="*/ 4043676 h 6094399"/>
              <a:gd name="connsiteX5" fmla="*/ 7848600 w 7848600"/>
              <a:gd name="connsiteY5" fmla="*/ 4332318 h 6094399"/>
              <a:gd name="connsiteX6" fmla="*/ 7848600 w 7848600"/>
              <a:gd name="connsiteY6" fmla="*/ 6094399 h 6094399"/>
              <a:gd name="connsiteX7" fmla="*/ 0 w 7848600"/>
              <a:gd name="connsiteY7" fmla="*/ 6094399 h 6094399"/>
              <a:gd name="connsiteX8" fmla="*/ 0 w 7848600"/>
              <a:gd name="connsiteY8" fmla="*/ 4043676 h 6094399"/>
              <a:gd name="connsiteX9" fmla="*/ 3059479 w 7848600"/>
              <a:gd name="connsiteY9" fmla="*/ 4043676 h 6094399"/>
              <a:gd name="connsiteX10" fmla="*/ 3059479 w 7848600"/>
              <a:gd name="connsiteY10" fmla="*/ 1998096 h 6094399"/>
              <a:gd name="connsiteX11" fmla="*/ 1677339 w 7848600"/>
              <a:gd name="connsiteY11" fmla="*/ 1998096 h 6094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848600" h="6094399">
                <a:moveTo>
                  <a:pt x="1677339" y="0"/>
                </a:moveTo>
                <a:lnTo>
                  <a:pt x="7848600" y="0"/>
                </a:lnTo>
                <a:lnTo>
                  <a:pt x="7848600" y="1727324"/>
                </a:lnTo>
                <a:lnTo>
                  <a:pt x="7848600" y="1998096"/>
                </a:lnTo>
                <a:lnTo>
                  <a:pt x="7848600" y="4043676"/>
                </a:lnTo>
                <a:lnTo>
                  <a:pt x="7848600" y="4332318"/>
                </a:lnTo>
                <a:lnTo>
                  <a:pt x="7848600" y="6094399"/>
                </a:lnTo>
                <a:lnTo>
                  <a:pt x="0" y="6094399"/>
                </a:lnTo>
                <a:lnTo>
                  <a:pt x="0" y="4043676"/>
                </a:lnTo>
                <a:lnTo>
                  <a:pt x="3059479" y="4043676"/>
                </a:lnTo>
                <a:lnTo>
                  <a:pt x="3059479" y="1998096"/>
                </a:lnTo>
                <a:lnTo>
                  <a:pt x="1677339" y="1998096"/>
                </a:lnTo>
                <a:close/>
              </a:path>
            </a:pathLst>
          </a:custGeom>
          <a:blipFill>
            <a:blip r:embed="rId2"/>
            <a:stretch>
              <a:fillRect/>
            </a:stretch>
          </a:blipFill>
        </p:spPr>
        <p:txBody>
          <a:bodyPr wrap="square" lIns="3383280" rIns="274320" anchor="ctr" anchorCtr="0">
            <a:noAutofit/>
          </a:bodyPr>
          <a:lstStyle>
            <a:lvl1pPr algn="ctr">
              <a:defRPr>
                <a:solidFill>
                  <a:schemeClr val="bg1"/>
                </a:solidFill>
              </a:defRPr>
            </a:lvl1pPr>
          </a:lstStyle>
          <a:p>
            <a:r>
              <a:rPr lang="en-US" dirty="0"/>
              <a:t>Change image by clicking on “insert” picture.</a:t>
            </a:r>
          </a:p>
        </p:txBody>
      </p:sp>
      <p:sp>
        <p:nvSpPr>
          <p:cNvPr id="3" name="Title 35">
            <a:extLst>
              <a:ext uri="{FF2B5EF4-FFF2-40B4-BE49-F238E27FC236}">
                <a16:creationId xmlns:a16="http://schemas.microsoft.com/office/drawing/2014/main" id="{88C3AFD5-6B99-4036-8067-D643B2A9D276}"/>
              </a:ext>
            </a:extLst>
          </p:cNvPr>
          <p:cNvSpPr>
            <a:spLocks noGrp="1"/>
          </p:cNvSpPr>
          <p:nvPr>
            <p:ph type="title" hasCustomPrompt="1"/>
          </p:nvPr>
        </p:nvSpPr>
        <p:spPr>
          <a:xfrm>
            <a:off x="465085" y="960439"/>
            <a:ext cx="4982525" cy="3325812"/>
          </a:xfrm>
          <a:noFill/>
        </p:spPr>
        <p:txBody>
          <a:bodyPr vert="horz" wrap="square" lIns="0" tIns="0" rIns="0" bIns="0" rtlCol="0" anchor="t" anchorCtr="0">
            <a:noAutofit/>
          </a:bodyPr>
          <a:lstStyle>
            <a:lvl1pPr>
              <a:defRPr lang="en-US" sz="4799" spc="-51" baseline="0" dirty="0">
                <a:solidFill>
                  <a:schemeClr val="tx1"/>
                </a:solidFill>
              </a:defRPr>
            </a:lvl1pPr>
          </a:lstStyle>
          <a:p>
            <a:pPr marL="0" lvl="0">
              <a:lnSpc>
                <a:spcPts val="5599"/>
              </a:lnSpc>
            </a:pPr>
            <a:r>
              <a:rPr lang="en-US" dirty="0"/>
              <a:t>Section title</a:t>
            </a:r>
          </a:p>
        </p:txBody>
      </p:sp>
    </p:spTree>
    <p:extLst>
      <p:ext uri="{BB962C8B-B14F-4D97-AF65-F5344CB8AC3E}">
        <p14:creationId xmlns:p14="http://schemas.microsoft.com/office/powerpoint/2010/main" val="2994548088"/>
      </p:ext>
    </p:extLst>
  </p:cSld>
  <p:clrMapOvr>
    <a:masterClrMapping/>
  </p:clrMapOvr>
  <p:transition>
    <p:fade/>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p:cSld name="Chart layout">
    <p:spTree>
      <p:nvGrpSpPr>
        <p:cNvPr id="1" name=""/>
        <p:cNvGrpSpPr/>
        <p:nvPr/>
      </p:nvGrpSpPr>
      <p:grpSpPr>
        <a:xfrm>
          <a:off x="0" y="0"/>
          <a:ext cx="0" cy="0"/>
          <a:chOff x="0" y="0"/>
          <a:chExt cx="0" cy="0"/>
        </a:xfrm>
      </p:grpSpPr>
      <p:sp>
        <p:nvSpPr>
          <p:cNvPr id="7" name="Chart Placeholder 6"/>
          <p:cNvSpPr>
            <a:spLocks noGrp="1"/>
          </p:cNvSpPr>
          <p:nvPr>
            <p:ph type="chart" sz="quarter" idx="21"/>
          </p:nvPr>
        </p:nvSpPr>
        <p:spPr>
          <a:xfrm>
            <a:off x="465083" y="1989618"/>
            <a:ext cx="3690462" cy="3605213"/>
          </a:xfrm>
        </p:spPr>
        <p:txBody>
          <a:bodyPr anchor="ctr">
            <a:noAutofit/>
          </a:bodyPr>
          <a:lstStyle>
            <a:lvl1pPr marL="0" indent="0" algn="ctr">
              <a:buNone/>
              <a:defRPr sz="2353"/>
            </a:lvl1pPr>
          </a:lstStyle>
          <a:p>
            <a:r>
              <a:rPr lang="en-US"/>
              <a:t>Click icon to add chart</a:t>
            </a:r>
            <a:endParaRPr lang="en-US" dirty="0"/>
          </a:p>
        </p:txBody>
      </p:sp>
      <p:sp>
        <p:nvSpPr>
          <p:cNvPr id="2" name="Title 1"/>
          <p:cNvSpPr>
            <a:spLocks noGrp="1"/>
          </p:cNvSpPr>
          <p:nvPr>
            <p:ph type="title" hasCustomPrompt="1"/>
          </p:nvPr>
        </p:nvSpPr>
        <p:spPr>
          <a:xfrm>
            <a:off x="465082" y="632787"/>
            <a:ext cx="11531714" cy="397545"/>
          </a:xfrm>
        </p:spPr>
        <p:txBody>
          <a:bodyPr wrap="square" lIns="0" tIns="0" rIns="0" bIns="0">
            <a:spAutoFit/>
          </a:bodyPr>
          <a:lstStyle>
            <a:lvl1pPr>
              <a:lnSpc>
                <a:spcPts val="3137"/>
              </a:lnSpc>
              <a:defRPr sz="2745">
                <a:solidFill>
                  <a:schemeClr val="tx1"/>
                </a:solidFill>
              </a:defRPr>
            </a:lvl1pPr>
          </a:lstStyle>
          <a:p>
            <a:r>
              <a:rPr lang="en-US" dirty="0"/>
              <a:t>Chart examples</a:t>
            </a:r>
          </a:p>
        </p:txBody>
      </p:sp>
      <p:sp>
        <p:nvSpPr>
          <p:cNvPr id="9" name="Text Placeholder 4"/>
          <p:cNvSpPr>
            <a:spLocks noGrp="1"/>
          </p:cNvSpPr>
          <p:nvPr>
            <p:ph type="body" sz="quarter" idx="12" hasCustomPrompt="1"/>
          </p:nvPr>
        </p:nvSpPr>
        <p:spPr>
          <a:xfrm>
            <a:off x="465079" y="5973768"/>
            <a:ext cx="3690466" cy="307777"/>
          </a:xfrm>
        </p:spPr>
        <p:txBody>
          <a:bodyPr lIns="0" tIns="0" rIns="0" bIns="0"/>
          <a:lstStyle>
            <a:lvl1pPr marL="0" indent="0">
              <a:lnSpc>
                <a:spcPts val="1176"/>
              </a:lnSpc>
              <a:spcBef>
                <a:spcPts val="883"/>
              </a:spcBef>
              <a:buFont typeface="Arial" panose="020B0604020202020204" pitchFamily="34" charset="0"/>
              <a:buNone/>
              <a:defRPr sz="980" b="0" i="0" spc="0">
                <a:solidFill>
                  <a:schemeClr val="tx1"/>
                </a:solidFill>
                <a:latin typeface="+mn-lt"/>
              </a:defRPr>
            </a:lvl1pPr>
            <a:lvl2pPr marL="0" marR="0" indent="0" algn="l" defTabSz="914193" rtl="0" eaLnBrk="1" fontAlgn="auto" latinLnBrk="0" hangingPunct="1">
              <a:lnSpc>
                <a:spcPts val="1176"/>
              </a:lnSpc>
              <a:spcBef>
                <a:spcPts val="441"/>
              </a:spcBef>
              <a:spcAft>
                <a:spcPts val="0"/>
              </a:spcAft>
              <a:buClrTx/>
              <a:buSzPct val="90000"/>
              <a:buFont typeface="Arial" panose="020B0604020202020204" pitchFamily="34" charset="0"/>
              <a:buNone/>
              <a:tabLst/>
              <a:defRPr sz="980">
                <a:solidFill>
                  <a:schemeClr val="tx1"/>
                </a:solidFill>
              </a:defRPr>
            </a:lvl2pPr>
            <a:lvl3pPr marL="448107" indent="0">
              <a:buNone/>
              <a:defRPr/>
            </a:lvl3pPr>
            <a:lvl4pPr marL="672162" indent="0">
              <a:buNone/>
              <a:defRPr/>
            </a:lvl4pPr>
            <a:lvl5pPr marL="896216" indent="0">
              <a:buNone/>
              <a:defRPr/>
            </a:lvl5pPr>
          </a:lstStyle>
          <a:p>
            <a:pPr lvl="0"/>
            <a:r>
              <a:rPr lang="en-US" dirty="0"/>
              <a:t>Caption body copy Segoe Regular 10/12. </a:t>
            </a:r>
            <a:r>
              <a:rPr lang="en-US" dirty="0" err="1"/>
              <a:t>Cavorest</a:t>
            </a:r>
            <a:r>
              <a:rPr lang="en-US" dirty="0"/>
              <a:t> a </a:t>
            </a:r>
            <a:r>
              <a:rPr lang="en-US" dirty="0" err="1"/>
              <a:t>aut</a:t>
            </a:r>
            <a:r>
              <a:rPr lang="en-US" dirty="0"/>
              <a:t> arum </a:t>
            </a:r>
            <a:r>
              <a:rPr lang="en-US" dirty="0" err="1"/>
              <a:t>quam</a:t>
            </a:r>
            <a:r>
              <a:rPr lang="en-US" dirty="0"/>
              <a:t> id eat.</a:t>
            </a:r>
          </a:p>
        </p:txBody>
      </p:sp>
      <p:sp>
        <p:nvSpPr>
          <p:cNvPr id="17" name="Text Placeholder 4"/>
          <p:cNvSpPr>
            <a:spLocks noGrp="1"/>
          </p:cNvSpPr>
          <p:nvPr>
            <p:ph type="body" sz="quarter" idx="18" hasCustomPrompt="1"/>
          </p:nvPr>
        </p:nvSpPr>
        <p:spPr>
          <a:xfrm>
            <a:off x="4388880" y="5973769"/>
            <a:ext cx="3679355" cy="307777"/>
          </a:xfrm>
        </p:spPr>
        <p:txBody>
          <a:bodyPr vert="horz" wrap="square" lIns="0" tIns="0" rIns="0" bIns="0" rtlCol="0">
            <a:spAutoFit/>
          </a:bodyPr>
          <a:lstStyle>
            <a:lvl1pPr>
              <a:tabLst/>
              <a:defRPr lang="en-US" sz="980" b="0" i="0" spc="0" dirty="0" smtClean="0">
                <a:solidFill>
                  <a:schemeClr val="tx1"/>
                </a:solidFill>
                <a:latin typeface="+mn-lt"/>
              </a:defRPr>
            </a:lvl1pPr>
          </a:lstStyle>
          <a:p>
            <a:pPr marL="0" lvl="0" indent="0">
              <a:lnSpc>
                <a:spcPts val="1176"/>
              </a:lnSpc>
              <a:spcBef>
                <a:spcPts val="883"/>
              </a:spcBef>
              <a:buFont typeface="Arial" panose="020B0604020202020204" pitchFamily="34" charset="0"/>
              <a:buNone/>
            </a:pPr>
            <a:r>
              <a:rPr lang="en-US" dirty="0"/>
              <a:t>Caption body copy Segoe Regular 10/12. </a:t>
            </a:r>
            <a:r>
              <a:rPr lang="en-US" dirty="0" err="1"/>
              <a:t>Cavorest</a:t>
            </a:r>
            <a:r>
              <a:rPr lang="en-US" dirty="0"/>
              <a:t> a </a:t>
            </a:r>
            <a:r>
              <a:rPr lang="en-US" dirty="0" err="1"/>
              <a:t>aut</a:t>
            </a:r>
            <a:r>
              <a:rPr lang="en-US" dirty="0"/>
              <a:t> arum </a:t>
            </a:r>
            <a:r>
              <a:rPr lang="en-US" dirty="0" err="1"/>
              <a:t>quam</a:t>
            </a:r>
            <a:r>
              <a:rPr lang="en-US" dirty="0"/>
              <a:t> id eat.</a:t>
            </a:r>
          </a:p>
        </p:txBody>
      </p:sp>
      <p:sp>
        <p:nvSpPr>
          <p:cNvPr id="20" name="Chart Placeholder 6"/>
          <p:cNvSpPr>
            <a:spLocks noGrp="1"/>
          </p:cNvSpPr>
          <p:nvPr>
            <p:ph type="chart" sz="quarter" idx="22"/>
          </p:nvPr>
        </p:nvSpPr>
        <p:spPr>
          <a:xfrm>
            <a:off x="4388880" y="1989618"/>
            <a:ext cx="3679355" cy="3605213"/>
          </a:xfrm>
        </p:spPr>
        <p:txBody>
          <a:bodyPr anchor="ctr">
            <a:noAutofit/>
          </a:bodyPr>
          <a:lstStyle>
            <a:lvl1pPr marL="0" indent="0" algn="ctr">
              <a:buNone/>
              <a:defRPr sz="2353"/>
            </a:lvl1pPr>
          </a:lstStyle>
          <a:p>
            <a:r>
              <a:rPr lang="en-US"/>
              <a:t>Click icon to add chart</a:t>
            </a:r>
            <a:endParaRPr lang="en-US" dirty="0"/>
          </a:p>
        </p:txBody>
      </p:sp>
      <p:sp>
        <p:nvSpPr>
          <p:cNvPr id="21" name="Chart Placeholder 6"/>
          <p:cNvSpPr>
            <a:spLocks noGrp="1"/>
          </p:cNvSpPr>
          <p:nvPr>
            <p:ph type="chart" sz="quarter" idx="23"/>
          </p:nvPr>
        </p:nvSpPr>
        <p:spPr>
          <a:xfrm>
            <a:off x="8301568" y="1989618"/>
            <a:ext cx="3695229" cy="3605213"/>
          </a:xfrm>
        </p:spPr>
        <p:txBody>
          <a:bodyPr anchor="ctr">
            <a:noAutofit/>
          </a:bodyPr>
          <a:lstStyle>
            <a:lvl1pPr marL="0" indent="0" algn="ctr">
              <a:buNone/>
              <a:defRPr sz="2353"/>
            </a:lvl1pPr>
          </a:lstStyle>
          <a:p>
            <a:r>
              <a:rPr lang="en-US"/>
              <a:t>Click icon to add chart</a:t>
            </a:r>
            <a:endParaRPr lang="en-US" dirty="0"/>
          </a:p>
        </p:txBody>
      </p:sp>
      <p:sp>
        <p:nvSpPr>
          <p:cNvPr id="4" name="Text Placeholder 3">
            <a:extLst>
              <a:ext uri="{FF2B5EF4-FFF2-40B4-BE49-F238E27FC236}">
                <a16:creationId xmlns:a16="http://schemas.microsoft.com/office/drawing/2014/main" id="{BDBB6B82-41EF-4F96-AC4D-4B6DF0A1F54E}"/>
              </a:ext>
            </a:extLst>
          </p:cNvPr>
          <p:cNvSpPr>
            <a:spLocks noGrp="1"/>
          </p:cNvSpPr>
          <p:nvPr>
            <p:ph type="body" sz="quarter" idx="24" hasCustomPrompt="1"/>
          </p:nvPr>
        </p:nvSpPr>
        <p:spPr>
          <a:xfrm>
            <a:off x="465075" y="5783274"/>
            <a:ext cx="3701581" cy="243143"/>
          </a:xfrm>
        </p:spPr>
        <p:txBody>
          <a:bodyPr tIns="0"/>
          <a:lstStyle>
            <a:lvl1pPr>
              <a:defRPr lang="en-US" sz="980" b="1" kern="1200" spc="0" dirty="0" smtClean="0">
                <a:solidFill>
                  <a:schemeClr val="tx1"/>
                </a:solidFill>
                <a:latin typeface="+mn-lt"/>
                <a:ea typeface="+mn-ea"/>
                <a:cs typeface="+mn-cs"/>
              </a:defRPr>
            </a:lvl1pPr>
          </a:lstStyle>
          <a:p>
            <a:pPr lvl="0"/>
            <a:r>
              <a:rPr lang="en-US" dirty="0"/>
              <a:t>Caption title Segoe bold 10/12. </a:t>
            </a:r>
          </a:p>
        </p:txBody>
      </p:sp>
      <p:sp>
        <p:nvSpPr>
          <p:cNvPr id="15" name="Text Placeholder 3">
            <a:extLst>
              <a:ext uri="{FF2B5EF4-FFF2-40B4-BE49-F238E27FC236}">
                <a16:creationId xmlns:a16="http://schemas.microsoft.com/office/drawing/2014/main" id="{D4EEFC93-5F54-47F0-9569-BECC76A76C96}"/>
              </a:ext>
            </a:extLst>
          </p:cNvPr>
          <p:cNvSpPr>
            <a:spLocks noGrp="1"/>
          </p:cNvSpPr>
          <p:nvPr>
            <p:ph type="body" sz="quarter" idx="25" hasCustomPrompt="1"/>
          </p:nvPr>
        </p:nvSpPr>
        <p:spPr>
          <a:xfrm>
            <a:off x="4399990" y="5783274"/>
            <a:ext cx="3701581" cy="243143"/>
          </a:xfrm>
        </p:spPr>
        <p:txBody>
          <a:bodyPr tIns="0"/>
          <a:lstStyle>
            <a:lvl1pPr>
              <a:defRPr lang="en-US" sz="980" b="1" kern="1200" spc="0" dirty="0" smtClean="0">
                <a:solidFill>
                  <a:schemeClr val="tx1"/>
                </a:solidFill>
                <a:latin typeface="+mn-lt"/>
                <a:ea typeface="+mn-ea"/>
                <a:cs typeface="+mn-cs"/>
              </a:defRPr>
            </a:lvl1pPr>
          </a:lstStyle>
          <a:p>
            <a:pPr lvl="0"/>
            <a:r>
              <a:rPr lang="en-US" dirty="0"/>
              <a:t>Caption title Segoe bold 10/12. </a:t>
            </a:r>
          </a:p>
        </p:txBody>
      </p:sp>
      <p:sp>
        <p:nvSpPr>
          <p:cNvPr id="23" name="Text Placeholder 3">
            <a:extLst>
              <a:ext uri="{FF2B5EF4-FFF2-40B4-BE49-F238E27FC236}">
                <a16:creationId xmlns:a16="http://schemas.microsoft.com/office/drawing/2014/main" id="{5EDACCCB-301A-4273-9EA6-AD055BB5B0AF}"/>
              </a:ext>
            </a:extLst>
          </p:cNvPr>
          <p:cNvSpPr>
            <a:spLocks noGrp="1"/>
          </p:cNvSpPr>
          <p:nvPr>
            <p:ph type="body" sz="quarter" idx="26" hasCustomPrompt="1"/>
          </p:nvPr>
        </p:nvSpPr>
        <p:spPr>
          <a:xfrm>
            <a:off x="8301568" y="5783274"/>
            <a:ext cx="3701581" cy="243143"/>
          </a:xfrm>
        </p:spPr>
        <p:txBody>
          <a:bodyPr tIns="0"/>
          <a:lstStyle>
            <a:lvl1pPr>
              <a:defRPr lang="en-US" sz="980" b="1" kern="1200" spc="0" dirty="0" smtClean="0">
                <a:solidFill>
                  <a:schemeClr val="tx1"/>
                </a:solidFill>
                <a:latin typeface="+mn-lt"/>
                <a:ea typeface="+mn-ea"/>
                <a:cs typeface="+mn-cs"/>
              </a:defRPr>
            </a:lvl1pPr>
          </a:lstStyle>
          <a:p>
            <a:pPr lvl="0"/>
            <a:r>
              <a:rPr lang="en-US" dirty="0"/>
              <a:t>Caption title Segoe bold 10/12. </a:t>
            </a:r>
          </a:p>
        </p:txBody>
      </p:sp>
      <p:sp>
        <p:nvSpPr>
          <p:cNvPr id="24" name="Text Placeholder 4">
            <a:extLst>
              <a:ext uri="{FF2B5EF4-FFF2-40B4-BE49-F238E27FC236}">
                <a16:creationId xmlns:a16="http://schemas.microsoft.com/office/drawing/2014/main" id="{37057046-E219-41F6-8045-1E763292CBB4}"/>
              </a:ext>
            </a:extLst>
          </p:cNvPr>
          <p:cNvSpPr>
            <a:spLocks noGrp="1"/>
          </p:cNvSpPr>
          <p:nvPr>
            <p:ph type="body" sz="quarter" idx="27" hasCustomPrompt="1"/>
          </p:nvPr>
        </p:nvSpPr>
        <p:spPr>
          <a:xfrm>
            <a:off x="8301568" y="5973769"/>
            <a:ext cx="3679355" cy="307777"/>
          </a:xfrm>
        </p:spPr>
        <p:txBody>
          <a:bodyPr vert="horz" wrap="square" lIns="0" tIns="0" rIns="0" bIns="0" rtlCol="0">
            <a:spAutoFit/>
          </a:bodyPr>
          <a:lstStyle>
            <a:lvl1pPr>
              <a:tabLst/>
              <a:defRPr lang="en-US" sz="980" b="0" i="0" spc="0" dirty="0" smtClean="0">
                <a:solidFill>
                  <a:schemeClr val="tx1"/>
                </a:solidFill>
                <a:latin typeface="+mn-lt"/>
              </a:defRPr>
            </a:lvl1pPr>
          </a:lstStyle>
          <a:p>
            <a:pPr marL="0" lvl="0" indent="0">
              <a:lnSpc>
                <a:spcPts val="1176"/>
              </a:lnSpc>
              <a:spcBef>
                <a:spcPts val="883"/>
              </a:spcBef>
              <a:buFont typeface="Arial" panose="020B0604020202020204" pitchFamily="34" charset="0"/>
              <a:buNone/>
            </a:pPr>
            <a:r>
              <a:rPr lang="en-US" dirty="0"/>
              <a:t>Caption body copy Segoe Regular 10/12. </a:t>
            </a:r>
            <a:r>
              <a:rPr lang="en-US" dirty="0" err="1"/>
              <a:t>Cavorest</a:t>
            </a:r>
            <a:r>
              <a:rPr lang="en-US" dirty="0"/>
              <a:t> a </a:t>
            </a:r>
            <a:r>
              <a:rPr lang="en-US" dirty="0" err="1"/>
              <a:t>aut</a:t>
            </a:r>
            <a:r>
              <a:rPr lang="en-US" dirty="0"/>
              <a:t> arum </a:t>
            </a:r>
            <a:r>
              <a:rPr lang="en-US" dirty="0" err="1"/>
              <a:t>quam</a:t>
            </a:r>
            <a:r>
              <a:rPr lang="en-US" dirty="0"/>
              <a:t> id eat.</a:t>
            </a:r>
          </a:p>
        </p:txBody>
      </p:sp>
      <p:sp>
        <p:nvSpPr>
          <p:cNvPr id="25" name="Footer Placeholder 14">
            <a:extLst>
              <a:ext uri="{FF2B5EF4-FFF2-40B4-BE49-F238E27FC236}">
                <a16:creationId xmlns:a16="http://schemas.microsoft.com/office/drawing/2014/main" id="{0C981775-2AD3-4822-BEA1-B9C42963F17D}"/>
              </a:ext>
            </a:extLst>
          </p:cNvPr>
          <p:cNvSpPr>
            <a:spLocks noGrp="1"/>
          </p:cNvSpPr>
          <p:nvPr>
            <p:ph type="ftr" sz="quarter" idx="3"/>
          </p:nvPr>
        </p:nvSpPr>
        <p:spPr>
          <a:xfrm>
            <a:off x="369053" y="6578611"/>
            <a:ext cx="11817541" cy="120651"/>
          </a:xfrm>
          <a:prstGeom prst="rect">
            <a:avLst/>
          </a:prstGeom>
        </p:spPr>
        <p:txBody>
          <a:bodyPr vert="horz" lIns="91440" tIns="45720" rIns="91440" bIns="45720" numCol="2" rtlCol="0" anchor="ctr"/>
          <a:lstStyle>
            <a:lvl1pPr algn="l">
              <a:defRPr sz="687">
                <a:solidFill>
                  <a:schemeClr val="tx1">
                    <a:tint val="75000"/>
                  </a:schemeClr>
                </a:solidFill>
              </a:defRPr>
            </a:lvl1pPr>
          </a:lstStyle>
          <a:p>
            <a:r>
              <a:rPr lang="en-US" dirty="0">
                <a:solidFill>
                  <a:schemeClr val="bg1">
                    <a:lumMod val="65000"/>
                  </a:schemeClr>
                </a:solidFill>
              </a:rPr>
              <a:t>© Microsoft Corporation                                                                                  								                      Dynamics 365 </a:t>
            </a:r>
          </a:p>
        </p:txBody>
      </p:sp>
    </p:spTree>
    <p:extLst>
      <p:ext uri="{BB962C8B-B14F-4D97-AF65-F5344CB8AC3E}">
        <p14:creationId xmlns:p14="http://schemas.microsoft.com/office/powerpoint/2010/main" val="1493633208"/>
      </p:ext>
    </p:extLst>
  </p:cSld>
  <p:clrMapOvr>
    <a:masterClrMapping/>
  </p:clrMapOvr>
  <p:transition>
    <p:fade/>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p:cSld name="Tabl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5082" y="632787"/>
            <a:ext cx="11531714" cy="397545"/>
          </a:xfrm>
        </p:spPr>
        <p:txBody>
          <a:bodyPr wrap="square" lIns="0" tIns="0" rIns="0" bIns="0">
            <a:spAutoFit/>
          </a:bodyPr>
          <a:lstStyle>
            <a:lvl1pPr>
              <a:lnSpc>
                <a:spcPts val="3137"/>
              </a:lnSpc>
              <a:defRPr sz="2745">
                <a:solidFill>
                  <a:schemeClr val="tx1"/>
                </a:solidFill>
              </a:defRPr>
            </a:lvl1pPr>
          </a:lstStyle>
          <a:p>
            <a:r>
              <a:rPr lang="en-US" dirty="0"/>
              <a:t>Table styling</a:t>
            </a:r>
          </a:p>
        </p:txBody>
      </p:sp>
      <p:sp>
        <p:nvSpPr>
          <p:cNvPr id="4" name="Table Placeholder 3"/>
          <p:cNvSpPr>
            <a:spLocks noGrp="1"/>
          </p:cNvSpPr>
          <p:nvPr>
            <p:ph type="tbl" sz="quarter" idx="10"/>
          </p:nvPr>
        </p:nvSpPr>
        <p:spPr>
          <a:xfrm>
            <a:off x="465082" y="4004812"/>
            <a:ext cx="11531714" cy="553998"/>
          </a:xfrm>
        </p:spPr>
        <p:txBody>
          <a:bodyPr anchor="ctr" anchorCtr="0"/>
          <a:lstStyle>
            <a:lvl1pPr algn="ctr">
              <a:defRPr/>
            </a:lvl1pPr>
          </a:lstStyle>
          <a:p>
            <a:r>
              <a:rPr lang="en-US"/>
              <a:t>Click icon to add table</a:t>
            </a:r>
          </a:p>
        </p:txBody>
      </p:sp>
      <p:sp>
        <p:nvSpPr>
          <p:cNvPr id="5" name="Footer Placeholder 14">
            <a:extLst>
              <a:ext uri="{FF2B5EF4-FFF2-40B4-BE49-F238E27FC236}">
                <a16:creationId xmlns:a16="http://schemas.microsoft.com/office/drawing/2014/main" id="{0C46E0E1-3C9A-40D4-B021-A6836C885DA5}"/>
              </a:ext>
            </a:extLst>
          </p:cNvPr>
          <p:cNvSpPr>
            <a:spLocks noGrp="1"/>
          </p:cNvSpPr>
          <p:nvPr>
            <p:ph type="ftr" sz="quarter" idx="3"/>
          </p:nvPr>
        </p:nvSpPr>
        <p:spPr>
          <a:xfrm>
            <a:off x="369053" y="6578611"/>
            <a:ext cx="11817541" cy="120651"/>
          </a:xfrm>
          <a:prstGeom prst="rect">
            <a:avLst/>
          </a:prstGeom>
        </p:spPr>
        <p:txBody>
          <a:bodyPr vert="horz" lIns="91440" tIns="45720" rIns="91440" bIns="45720" numCol="2" rtlCol="0" anchor="ctr"/>
          <a:lstStyle>
            <a:lvl1pPr algn="l">
              <a:defRPr sz="687">
                <a:solidFill>
                  <a:schemeClr val="tx1">
                    <a:tint val="75000"/>
                  </a:schemeClr>
                </a:solidFill>
              </a:defRPr>
            </a:lvl1pPr>
          </a:lstStyle>
          <a:p>
            <a:r>
              <a:rPr lang="en-US" dirty="0">
                <a:solidFill>
                  <a:schemeClr val="bg1">
                    <a:lumMod val="65000"/>
                  </a:schemeClr>
                </a:solidFill>
              </a:rPr>
              <a:t>© Microsoft Corporation                                                                                  								                      Dynamics 365 </a:t>
            </a:r>
          </a:p>
        </p:txBody>
      </p:sp>
    </p:spTree>
    <p:extLst>
      <p:ext uri="{BB962C8B-B14F-4D97-AF65-F5344CB8AC3E}">
        <p14:creationId xmlns:p14="http://schemas.microsoft.com/office/powerpoint/2010/main" val="1091385448"/>
      </p:ext>
    </p:extLst>
  </p:cSld>
  <p:clrMapOvr>
    <a:masterClrMapping/>
  </p:clrMapOvr>
  <p:transition>
    <p:fade/>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p:cSld name="Closing medium teal">
    <p:bg>
      <p:bgPr>
        <a:solidFill>
          <a:schemeClr val="tx2"/>
        </a:solidFill>
        <a:effectLst/>
      </p:bgPr>
    </p:bg>
    <p:spTree>
      <p:nvGrpSpPr>
        <p:cNvPr id="1" name=""/>
        <p:cNvGrpSpPr/>
        <p:nvPr/>
      </p:nvGrpSpPr>
      <p:grpSpPr>
        <a:xfrm>
          <a:off x="0" y="0"/>
          <a:ext cx="0" cy="0"/>
          <a:chOff x="0" y="0"/>
          <a:chExt cx="0" cy="0"/>
        </a:xfrm>
      </p:grpSpPr>
      <p:sp>
        <p:nvSpPr>
          <p:cNvPr id="7" name="Text Box 3">
            <a:extLst>
              <a:ext uri="{FF2B5EF4-FFF2-40B4-BE49-F238E27FC236}">
                <a16:creationId xmlns:a16="http://schemas.microsoft.com/office/drawing/2014/main" id="{F3523A4C-09FD-49AC-AA6D-1A6E7B7893EE}"/>
              </a:ext>
            </a:extLst>
          </p:cNvPr>
          <p:cNvSpPr txBox="1">
            <a:spLocks noChangeArrowheads="1"/>
          </p:cNvSpPr>
          <p:nvPr/>
        </p:nvSpPr>
        <p:spPr bwMode="blackWhite">
          <a:xfrm>
            <a:off x="463224" y="6579629"/>
            <a:ext cx="4571417" cy="105735"/>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defTabSz="913752" eaLnBrk="0" hangingPunct="0"/>
            <a:r>
              <a:rPr lang="en-US" sz="687" dirty="0">
                <a:solidFill>
                  <a:schemeClr val="bg1"/>
                </a:solidFill>
                <a:cs typeface="Segoe UI" pitchFamily="34" charset="0"/>
              </a:rPr>
              <a:t>© Copyright Microsoft Corporation. All rights reserved. </a:t>
            </a:r>
          </a:p>
        </p:txBody>
      </p:sp>
      <p:sp>
        <p:nvSpPr>
          <p:cNvPr id="9" name="Title 1">
            <a:extLst>
              <a:ext uri="{FF2B5EF4-FFF2-40B4-BE49-F238E27FC236}">
                <a16:creationId xmlns:a16="http://schemas.microsoft.com/office/drawing/2014/main" id="{3C370E04-F3D7-44F1-9863-6604D12FE022}"/>
              </a:ext>
            </a:extLst>
          </p:cNvPr>
          <p:cNvSpPr>
            <a:spLocks noGrp="1"/>
          </p:cNvSpPr>
          <p:nvPr>
            <p:ph type="title" hasCustomPrompt="1"/>
          </p:nvPr>
        </p:nvSpPr>
        <p:spPr>
          <a:xfrm>
            <a:off x="465086" y="1882022"/>
            <a:ext cx="7603155" cy="1502727"/>
          </a:xfrm>
          <a:noFill/>
        </p:spPr>
        <p:txBody>
          <a:bodyPr lIns="0" tIns="0" rIns="0" bIns="0" anchor="t" anchorCtr="0"/>
          <a:lstStyle>
            <a:lvl1pPr>
              <a:lnSpc>
                <a:spcPct val="100000"/>
              </a:lnSpc>
              <a:spcAft>
                <a:spcPts val="1275"/>
              </a:spcAft>
              <a:defRPr sz="2549" spc="-49" baseline="0">
                <a:solidFill>
                  <a:schemeClr val="bg1"/>
                </a:solidFill>
              </a:defRPr>
            </a:lvl1pPr>
          </a:lstStyle>
          <a:p>
            <a:r>
              <a:rPr lang="en-US" dirty="0"/>
              <a:t>Thank you.</a:t>
            </a:r>
          </a:p>
        </p:txBody>
      </p:sp>
      <p:pic>
        <p:nvPicPr>
          <p:cNvPr id="11" name="Picture 10">
            <a:extLst>
              <a:ext uri="{FF2B5EF4-FFF2-40B4-BE49-F238E27FC236}">
                <a16:creationId xmlns:a16="http://schemas.microsoft.com/office/drawing/2014/main" id="{22878A76-48F5-40B8-BC33-2551AA0746A1}"/>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79714" y="262291"/>
            <a:ext cx="2311460" cy="580522"/>
          </a:xfrm>
          <a:prstGeom prst="rect">
            <a:avLst/>
          </a:prstGeom>
        </p:spPr>
      </p:pic>
    </p:spTree>
    <p:extLst>
      <p:ext uri="{BB962C8B-B14F-4D97-AF65-F5344CB8AC3E}">
        <p14:creationId xmlns:p14="http://schemas.microsoft.com/office/powerpoint/2010/main" val="205085987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3.xml><?xml version="1.0" encoding="utf-8"?>
<p:sldLayout xmlns:a="http://schemas.openxmlformats.org/drawingml/2006/main" xmlns:r="http://schemas.openxmlformats.org/officeDocument/2006/relationships" xmlns:p="http://schemas.openxmlformats.org/presentationml/2006/main">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04" y="1212855"/>
            <a:ext cx="11885683" cy="2296783"/>
          </a:xfrm>
          <a:prstGeom prst="rect">
            <a:avLst/>
          </a:prstGeom>
        </p:spPr>
        <p:txBody>
          <a:bodyPr/>
          <a:lstStyle>
            <a:lvl1pPr marL="284737" indent="-284737">
              <a:buClr>
                <a:schemeClr val="tx1"/>
              </a:buClr>
              <a:buSzPct val="90000"/>
              <a:buFont typeface="Arial" pitchFamily="34" charset="0"/>
              <a:buChar char="•"/>
              <a:defRPr sz="3529">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60135" indent="-275401">
              <a:buClr>
                <a:schemeClr val="tx1"/>
              </a:buClr>
              <a:buSzPct val="90000"/>
              <a:buFont typeface="Arial" pitchFamily="34" charset="0"/>
              <a:buChar char="•"/>
              <a:defRPr sz="3137">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44871" indent="-284737">
              <a:buClr>
                <a:schemeClr val="tx1"/>
              </a:buClr>
              <a:buSzPct val="90000"/>
              <a:buFont typeface="Arial" pitchFamily="34" charset="0"/>
              <a:buChar char="•"/>
              <a:defRPr sz="2745">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68925" indent="-224056">
              <a:buClr>
                <a:schemeClr val="tx1"/>
              </a:buClr>
              <a:buSzPct val="90000"/>
              <a:buFont typeface="Arial" pitchFamily="34" charset="0"/>
              <a:buChar char="•"/>
              <a:defRPr sz="2353">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292980" indent="-224056">
              <a:buClr>
                <a:schemeClr val="tx1"/>
              </a:buClr>
              <a:buSzPct val="90000"/>
              <a:buFont typeface="Arial" pitchFamily="34" charset="0"/>
              <a:buChar char="•"/>
              <a:defRPr sz="1961">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a:t>Use this Layout for Speaker Notes slides</a:t>
            </a:r>
          </a:p>
          <a:p>
            <a:pPr lvl="1"/>
            <a:r>
              <a:rPr lang="en-US"/>
              <a:t>Second level</a:t>
            </a:r>
          </a:p>
          <a:p>
            <a:pPr lvl="2"/>
            <a:r>
              <a:rPr lang="en-US"/>
              <a:t>Third level</a:t>
            </a:r>
          </a:p>
          <a:p>
            <a:pPr lvl="3"/>
            <a:r>
              <a:rPr lang="en-US"/>
              <a:t>Fourth level</a:t>
            </a:r>
          </a:p>
          <a:p>
            <a:pPr lvl="4"/>
            <a:r>
              <a:rPr lang="en-US"/>
              <a:t>Fifth level</a:t>
            </a:r>
          </a:p>
        </p:txBody>
      </p:sp>
      <p:sp>
        <p:nvSpPr>
          <p:cNvPr id="4" name="Text Placeholder 6"/>
          <p:cNvSpPr>
            <a:spLocks noGrp="1"/>
          </p:cNvSpPr>
          <p:nvPr>
            <p:ph type="body" sz="quarter" idx="11" hasCustomPrompt="1"/>
          </p:nvPr>
        </p:nvSpPr>
        <p:spPr>
          <a:xfrm>
            <a:off x="4" y="6363077"/>
            <a:ext cx="12434889"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627"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p>
        </p:txBody>
      </p:sp>
    </p:spTree>
    <p:extLst>
      <p:ext uri="{BB962C8B-B14F-4D97-AF65-F5344CB8AC3E}">
        <p14:creationId xmlns:p14="http://schemas.microsoft.com/office/powerpoint/2010/main" val="312836011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Custom Layout">
    <p:bg>
      <p:bgRef idx="1001">
        <a:schemeClr val="bg1"/>
      </p:bgRef>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448CF9F3-5F28-4EFC-A102-A8F96E9AB3E0}"/>
              </a:ext>
            </a:extLst>
          </p:cNvPr>
          <p:cNvSpPr>
            <a:spLocks noGrp="1"/>
          </p:cNvSpPr>
          <p:nvPr>
            <p:ph type="ftr" sz="quarter" idx="10"/>
          </p:nvPr>
        </p:nvSpPr>
        <p:spPr/>
        <p:txBody>
          <a:bodyPr/>
          <a:lstStyle/>
          <a:p>
            <a:r>
              <a:rPr lang="en-US">
                <a:solidFill>
                  <a:schemeClr val="bg1">
                    <a:lumMod val="65000"/>
                  </a:schemeClr>
                </a:solidFill>
              </a:rPr>
              <a:t>© Microsoft Corporation                                                                                  								                      Dynamics 365 </a:t>
            </a:r>
            <a:endParaRPr lang="en-US" dirty="0">
              <a:solidFill>
                <a:schemeClr val="bg1">
                  <a:lumMod val="65000"/>
                </a:schemeClr>
              </a:solidFill>
            </a:endParaRPr>
          </a:p>
        </p:txBody>
      </p:sp>
    </p:spTree>
    <p:extLst>
      <p:ext uri="{BB962C8B-B14F-4D97-AF65-F5344CB8AC3E}">
        <p14:creationId xmlns:p14="http://schemas.microsoft.com/office/powerpoint/2010/main" val="306359977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8081449"/>
      </p:ext>
    </p:extLst>
  </p:cSld>
  <p:clrMapOvr>
    <a:masterClrMapping/>
  </p:clrMapOvr>
  <p:transition>
    <p:fade/>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61402699"/>
      </p:ext>
    </p:extLst>
  </p:cSld>
  <p:clrMapOvr>
    <a:masterClrMapping/>
  </p:clrMapOvr>
  <p:transition>
    <p:fade/>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04" y="2125667"/>
            <a:ext cx="11885683" cy="1162049"/>
          </a:xfrm>
          <a:noFill/>
        </p:spPr>
        <p:txBody>
          <a:bodyPr tIns="91440" bIns="91440" anchor="t" anchorCtr="0">
            <a:spAutoFit/>
          </a:bodyPr>
          <a:lstStyle>
            <a:lvl1pPr>
              <a:defRPr sz="7057" spc="-99" baseline="0">
                <a:gradFill>
                  <a:gsLst>
                    <a:gs pos="100000">
                      <a:schemeClr val="tx1"/>
                    </a:gs>
                    <a:gs pos="0">
                      <a:schemeClr val="tx1"/>
                    </a:gs>
                  </a:gsLst>
                  <a:lin ang="5400000" scaled="0"/>
                </a:gradFill>
              </a:defRPr>
            </a:lvl1pPr>
          </a:lstStyle>
          <a:p>
            <a:r>
              <a:rPr lang="en-US"/>
              <a:t>Section title</a:t>
            </a:r>
          </a:p>
        </p:txBody>
      </p:sp>
    </p:spTree>
    <p:extLst>
      <p:ext uri="{BB962C8B-B14F-4D97-AF65-F5344CB8AC3E}">
        <p14:creationId xmlns:p14="http://schemas.microsoft.com/office/powerpoint/2010/main" val="253529940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Title Only l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754DF-CB0E-46F9-AA3C-00BC673EBDF3}"/>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851533103"/>
      </p:ext>
    </p:extLst>
  </p:cSld>
  <p:clrMapOvr>
    <a:masterClrMapping/>
  </p:clrMapOvr>
  <p:transition>
    <p:fade/>
  </p:transition>
  <p:extLst mod="1">
    <p:ext uri="{DCECCB84-F9BA-43D5-87BE-67443E8EF086}">
      <p15:sldGuideLst xmlns:p15="http://schemas.microsoft.com/office/powerpoint/2012/main">
        <p15:guide id="3" orient="horz" pos="900" userDrawn="1">
          <p15:clr>
            <a:srgbClr val="5ACBF0"/>
          </p15:clr>
        </p15:guide>
        <p15:guide id="4" orient="horz" pos="1276" userDrawn="1">
          <p15:clr>
            <a:srgbClr val="5ACBF0"/>
          </p15:clr>
        </p15:guide>
        <p15:guide id="5" orient="horz" pos="288" userDrawn="1">
          <p15:clr>
            <a:srgbClr val="5ACBF0"/>
          </p15:clr>
        </p15:guide>
      </p15:sldGuideLst>
    </p:ext>
  </p:extLst>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Title Only dark">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754DF-CB0E-46F9-AA3C-00BC673EBDF3}"/>
              </a:ext>
            </a:extLst>
          </p:cNvPr>
          <p:cNvSpPr>
            <a:spLocks noGrp="1"/>
          </p:cNvSpPr>
          <p:nvPr>
            <p:ph type="title"/>
          </p:nvPr>
        </p:nvSpPr>
        <p:spPr/>
        <p:txBody>
          <a:bodyPr/>
          <a:lstStyle>
            <a:lvl1pPr>
              <a:defRPr/>
            </a:lvl1pPr>
          </a:lstStyle>
          <a:p>
            <a:r>
              <a:rPr lang="en-US"/>
              <a:t>Click to edit Master title style</a:t>
            </a:r>
          </a:p>
        </p:txBody>
      </p:sp>
    </p:spTree>
    <p:extLst>
      <p:ext uri="{BB962C8B-B14F-4D97-AF65-F5344CB8AC3E}">
        <p14:creationId xmlns:p14="http://schemas.microsoft.com/office/powerpoint/2010/main" val="73722400"/>
      </p:ext>
    </p:extLst>
  </p:cSld>
  <p:clrMapOvr>
    <a:overrideClrMapping bg1="dk1" tx1="lt1" bg2="dk2" tx2="lt2" accent1="accent1" accent2="accent2" accent3="accent3" accent4="accent4" accent5="accent5" accent6="accent6" hlink="hlink" folHlink="folHlink"/>
  </p:clrMapOvr>
  <p:transition>
    <p:fade/>
  </p:transition>
  <p:extLst mod="1">
    <p:ext uri="{DCECCB84-F9BA-43D5-87BE-67443E8EF086}">
      <p15:sldGuideLst xmlns:p15="http://schemas.microsoft.com/office/powerpoint/2012/main">
        <p15:guide id="3" orient="horz" pos="900" userDrawn="1">
          <p15:clr>
            <a:srgbClr val="5ACBF0"/>
          </p15:clr>
        </p15:guide>
        <p15:guide id="4" orient="horz" pos="1276" userDrawn="1">
          <p15:clr>
            <a:srgbClr val="5ACBF0"/>
          </p15:clr>
        </p15:guide>
        <p15:guide id="5" orient="horz" pos="288" userDrawn="1">
          <p15:clr>
            <a:srgbClr val="5ACBF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Section title 2">
    <p:bg>
      <p:bgPr>
        <a:solidFill>
          <a:schemeClr val="bg2"/>
        </a:solidFill>
        <a:effectLst/>
      </p:bgPr>
    </p:bg>
    <p:spTree>
      <p:nvGrpSpPr>
        <p:cNvPr id="1" name=""/>
        <p:cNvGrpSpPr/>
        <p:nvPr/>
      </p:nvGrpSpPr>
      <p:grpSpPr>
        <a:xfrm>
          <a:off x="0" y="0"/>
          <a:ext cx="0" cy="0"/>
          <a:chOff x="0" y="0"/>
          <a:chExt cx="0" cy="0"/>
        </a:xfrm>
      </p:grpSpPr>
      <p:sp>
        <p:nvSpPr>
          <p:cNvPr id="3" name="Title 35"/>
          <p:cNvSpPr>
            <a:spLocks noGrp="1"/>
          </p:cNvSpPr>
          <p:nvPr>
            <p:ph type="title" hasCustomPrompt="1"/>
          </p:nvPr>
        </p:nvSpPr>
        <p:spPr>
          <a:xfrm>
            <a:off x="465077" y="960448"/>
            <a:ext cx="7603154" cy="3629025"/>
          </a:xfrm>
          <a:noFill/>
        </p:spPr>
        <p:txBody>
          <a:bodyPr vert="horz" wrap="square" lIns="0" tIns="0" rIns="0" bIns="0" rtlCol="0" anchor="t" anchorCtr="0">
            <a:noAutofit/>
          </a:bodyPr>
          <a:lstStyle>
            <a:lvl1pPr>
              <a:defRPr lang="en-US" sz="4799" spc="-51" baseline="0" dirty="0">
                <a:solidFill>
                  <a:schemeClr val="tx2"/>
                </a:solidFill>
              </a:defRPr>
            </a:lvl1pPr>
          </a:lstStyle>
          <a:p>
            <a:pPr marL="0" lvl="0">
              <a:lnSpc>
                <a:spcPts val="5599"/>
              </a:lnSpc>
            </a:pPr>
            <a:r>
              <a:rPr lang="en-US" dirty="0"/>
              <a:t>Section title</a:t>
            </a:r>
          </a:p>
        </p:txBody>
      </p:sp>
    </p:spTree>
    <p:extLst>
      <p:ext uri="{BB962C8B-B14F-4D97-AF65-F5344CB8AC3E}">
        <p14:creationId xmlns:p14="http://schemas.microsoft.com/office/powerpoint/2010/main" val="179247387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Blank ligh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5155430"/>
      </p:ext>
    </p:extLst>
  </p:cSld>
  <p:clrMapOvr>
    <a:masterClrMapping/>
  </p:clrMapOvr>
  <p:transition>
    <p:fade/>
  </p:transition>
  <p:extLst mod="1">
    <p:ext uri="{DCECCB84-F9BA-43D5-87BE-67443E8EF086}">
      <p15:sldGuideLst xmlns:p15="http://schemas.microsoft.com/office/powerpoint/2012/main">
        <p15:guide id="1" orient="horz" pos="1272" userDrawn="1">
          <p15:clr>
            <a:srgbClr val="5ACBF0"/>
          </p15:clr>
        </p15:guide>
        <p15:guide id="2" orient="horz" pos="904" userDrawn="1">
          <p15:clr>
            <a:srgbClr val="5ACBF0"/>
          </p15:clr>
        </p15:guide>
        <p15:guide id="3" orient="horz" pos="288" userDrawn="1">
          <p15:clr>
            <a:srgbClr val="5ACBF0"/>
          </p15:clr>
        </p15:guide>
      </p15:sldGuideLst>
    </p:ext>
  </p:extLst>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p:cSld name="Title Slide Photo_Option">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flipH="1">
            <a:off x="3" y="8"/>
            <a:ext cx="12434888" cy="6994525"/>
          </a:xfrm>
          <a:prstGeom prst="rect">
            <a:avLst/>
          </a:prstGeom>
        </p:spPr>
      </p:pic>
      <p:sp>
        <p:nvSpPr>
          <p:cNvPr id="2" name="Rectangle 1"/>
          <p:cNvSpPr/>
          <p:nvPr/>
        </p:nvSpPr>
        <p:spPr bwMode="auto">
          <a:xfrm>
            <a:off x="274603" y="2119169"/>
            <a:ext cx="6399984" cy="3664099"/>
          </a:xfrm>
          <a:prstGeom prst="rect">
            <a:avLst/>
          </a:prstGeom>
          <a:solidFill>
            <a:schemeClr val="tx2">
              <a:alpha val="9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31" tIns="146264" rIns="182831" bIns="146264" numCol="1" spcCol="0" rtlCol="0" fromWordArt="0" anchor="t" anchorCtr="0" forceAA="0" compatLnSpc="1">
            <a:prstTxWarp prst="textNoShape">
              <a:avLst/>
            </a:prstTxWarp>
            <a:noAutofit/>
          </a:bodyPr>
          <a:lstStyle/>
          <a:p>
            <a:pPr algn="ctr" defTabSz="932154"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auto">
          <a:xfrm>
            <a:off x="274672" y="2119178"/>
            <a:ext cx="6401571" cy="1828800"/>
          </a:xfrm>
          <a:noFill/>
        </p:spPr>
        <p:txBody>
          <a:bodyPr lIns="146304" tIns="91440" rIns="146304" bIns="91440" anchor="t" anchorCtr="0"/>
          <a:lstStyle>
            <a:lvl1pPr>
              <a:defRPr sz="5399" spc="-100" baseline="0">
                <a:gradFill>
                  <a:gsLst>
                    <a:gs pos="57576">
                      <a:srgbClr val="FFFFFF"/>
                    </a:gs>
                    <a:gs pos="35000">
                      <a:srgbClr val="FFFFFF"/>
                    </a:gs>
                  </a:gsLst>
                  <a:lin ang="5400000" scaled="0"/>
                </a:gradFill>
              </a:defRPr>
            </a:lvl1pPr>
          </a:lstStyle>
          <a:p>
            <a:r>
              <a:rPr lang="en-US"/>
              <a:t>Presentation title</a:t>
            </a:r>
          </a:p>
        </p:txBody>
      </p:sp>
      <p:sp>
        <p:nvSpPr>
          <p:cNvPr id="3" name="Text Placeholder 2"/>
          <p:cNvSpPr>
            <a:spLocks noGrp="1"/>
          </p:cNvSpPr>
          <p:nvPr>
            <p:ph type="body" sz="quarter" idx="14" hasCustomPrompt="1"/>
          </p:nvPr>
        </p:nvSpPr>
        <p:spPr bwMode="auto">
          <a:xfrm>
            <a:off x="273020" y="3954463"/>
            <a:ext cx="6401571" cy="1828800"/>
          </a:xfrm>
        </p:spPr>
        <p:txBody>
          <a:bodyPr tIns="109728" bIns="109728">
            <a:noAutofit/>
          </a:bodyPr>
          <a:lstStyle>
            <a:lvl1pPr marL="0" indent="0">
              <a:spcBef>
                <a:spcPts val="0"/>
              </a:spcBef>
              <a:buNone/>
              <a:defRPr sz="3199">
                <a:gradFill>
                  <a:gsLst>
                    <a:gs pos="57576">
                      <a:srgbClr val="FFFFFF"/>
                    </a:gs>
                    <a:gs pos="35000">
                      <a:srgbClr val="FFFFFF"/>
                    </a:gs>
                  </a:gsLst>
                  <a:lin ang="5400000" scaled="0"/>
                </a:gradFill>
              </a:defRPr>
            </a:lvl1pPr>
          </a:lstStyle>
          <a:p>
            <a:pPr lvl="0"/>
            <a:r>
              <a:rPr lang="en-US"/>
              <a:t>Speaker Name</a:t>
            </a:r>
          </a:p>
        </p:txBody>
      </p:sp>
      <p:grpSp>
        <p:nvGrpSpPr>
          <p:cNvPr id="7" name="Group 6"/>
          <p:cNvGrpSpPr>
            <a:grpSpLocks noChangeAspect="1"/>
          </p:cNvGrpSpPr>
          <p:nvPr/>
        </p:nvGrpSpPr>
        <p:grpSpPr bwMode="gray">
          <a:xfrm>
            <a:off x="457460" y="495491"/>
            <a:ext cx="1681198" cy="360979"/>
            <a:chOff x="457200" y="1643393"/>
            <a:chExt cx="4492753" cy="964540"/>
          </a:xfrm>
        </p:grpSpPr>
        <p:pic>
          <p:nvPicPr>
            <p:cNvPr id="10" name="Picture 9"/>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bwMode="gray">
            <a:xfrm>
              <a:off x="457200" y="1643393"/>
              <a:ext cx="964540" cy="964540"/>
            </a:xfrm>
            <a:prstGeom prst="rect">
              <a:avLst/>
            </a:prstGeom>
          </p:spPr>
        </p:pic>
        <p:sp>
          <p:nvSpPr>
            <p:cNvPr id="11" name="Freeform 12"/>
            <p:cNvSpPr>
              <a:spLocks noEditPoints="1"/>
            </p:cNvSpPr>
            <p:nvPr/>
          </p:nvSpPr>
          <p:spPr bwMode="gray">
            <a:xfrm>
              <a:off x="1703514" y="1792710"/>
              <a:ext cx="3246439" cy="635329"/>
            </a:xfrm>
            <a:custGeom>
              <a:avLst/>
              <a:gdLst>
                <a:gd name="T0" fmla="*/ 218 w 1139"/>
                <a:gd name="T1" fmla="*/ 217 h 220"/>
                <a:gd name="T2" fmla="*/ 185 w 1139"/>
                <a:gd name="T3" fmla="*/ 52 h 220"/>
                <a:gd name="T4" fmla="*/ 120 w 1139"/>
                <a:gd name="T5" fmla="*/ 217 h 220"/>
                <a:gd name="T6" fmla="*/ 32 w 1139"/>
                <a:gd name="T7" fmla="*/ 52 h 220"/>
                <a:gd name="T8" fmla="*/ 33 w 1139"/>
                <a:gd name="T9" fmla="*/ 93 h 220"/>
                <a:gd name="T10" fmla="*/ 0 w 1139"/>
                <a:gd name="T11" fmla="*/ 15 h 220"/>
                <a:gd name="T12" fmla="*/ 109 w 1139"/>
                <a:gd name="T13" fmla="*/ 168 h 220"/>
                <a:gd name="T14" fmla="*/ 171 w 1139"/>
                <a:gd name="T15" fmla="*/ 15 h 220"/>
                <a:gd name="T16" fmla="*/ 285 w 1139"/>
                <a:gd name="T17" fmla="*/ 72 h 220"/>
                <a:gd name="T18" fmla="*/ 269 w 1139"/>
                <a:gd name="T19" fmla="*/ 11 h 220"/>
                <a:gd name="T20" fmla="*/ 254 w 1139"/>
                <a:gd name="T21" fmla="*/ 45 h 220"/>
                <a:gd name="T22" fmla="*/ 289 w 1139"/>
                <a:gd name="T23" fmla="*/ 31 h 220"/>
                <a:gd name="T24" fmla="*/ 405 w 1139"/>
                <a:gd name="T25" fmla="*/ 71 h 220"/>
                <a:gd name="T26" fmla="*/ 318 w 1139"/>
                <a:gd name="T27" fmla="*/ 107 h 220"/>
                <a:gd name="T28" fmla="*/ 343 w 1139"/>
                <a:gd name="T29" fmla="*/ 211 h 220"/>
                <a:gd name="T30" fmla="*/ 422 w 1139"/>
                <a:gd name="T31" fmla="*/ 210 h 220"/>
                <a:gd name="T32" fmla="*/ 404 w 1139"/>
                <a:gd name="T33" fmla="*/ 189 h 220"/>
                <a:gd name="T34" fmla="*/ 344 w 1139"/>
                <a:gd name="T35" fmla="*/ 145 h 220"/>
                <a:gd name="T36" fmla="*/ 420 w 1139"/>
                <a:gd name="T37" fmla="*/ 108 h 220"/>
                <a:gd name="T38" fmla="*/ 421 w 1139"/>
                <a:gd name="T39" fmla="*/ 76 h 220"/>
                <a:gd name="T40" fmla="*/ 495 w 1139"/>
                <a:gd name="T41" fmla="*/ 78 h 220"/>
                <a:gd name="T42" fmla="*/ 481 w 1139"/>
                <a:gd name="T43" fmla="*/ 72 h 220"/>
                <a:gd name="T44" fmla="*/ 481 w 1139"/>
                <a:gd name="T45" fmla="*/ 217 h 220"/>
                <a:gd name="T46" fmla="*/ 512 w 1139"/>
                <a:gd name="T47" fmla="*/ 100 h 220"/>
                <a:gd name="T48" fmla="*/ 531 w 1139"/>
                <a:gd name="T49" fmla="*/ 106 h 220"/>
                <a:gd name="T50" fmla="*/ 517 w 1139"/>
                <a:gd name="T51" fmla="*/ 70 h 220"/>
                <a:gd name="T52" fmla="*/ 661 w 1139"/>
                <a:gd name="T53" fmla="*/ 199 h 220"/>
                <a:gd name="T54" fmla="*/ 533 w 1139"/>
                <a:gd name="T55" fmla="*/ 146 h 220"/>
                <a:gd name="T56" fmla="*/ 663 w 1139"/>
                <a:gd name="T57" fmla="*/ 89 h 220"/>
                <a:gd name="T58" fmla="*/ 608 w 1139"/>
                <a:gd name="T59" fmla="*/ 97 h 220"/>
                <a:gd name="T60" fmla="*/ 579 w 1139"/>
                <a:gd name="T61" fmla="*/ 180 h 220"/>
                <a:gd name="T62" fmla="*/ 646 w 1139"/>
                <a:gd name="T63" fmla="*/ 144 h 220"/>
                <a:gd name="T64" fmla="*/ 732 w 1139"/>
                <a:gd name="T65" fmla="*/ 110 h 220"/>
                <a:gd name="T66" fmla="*/ 770 w 1139"/>
                <a:gd name="T67" fmla="*/ 98 h 220"/>
                <a:gd name="T68" fmla="*/ 786 w 1139"/>
                <a:gd name="T69" fmla="*/ 75 h 220"/>
                <a:gd name="T70" fmla="*/ 753 w 1139"/>
                <a:gd name="T71" fmla="*/ 69 h 220"/>
                <a:gd name="T72" fmla="*/ 701 w 1139"/>
                <a:gd name="T73" fmla="*/ 131 h 220"/>
                <a:gd name="T74" fmla="*/ 750 w 1139"/>
                <a:gd name="T75" fmla="*/ 164 h 220"/>
                <a:gd name="T76" fmla="*/ 738 w 1139"/>
                <a:gd name="T77" fmla="*/ 193 h 220"/>
                <a:gd name="T78" fmla="*/ 698 w 1139"/>
                <a:gd name="T79" fmla="*/ 179 h 220"/>
                <a:gd name="T80" fmla="*/ 717 w 1139"/>
                <a:gd name="T81" fmla="*/ 218 h 220"/>
                <a:gd name="T82" fmla="*/ 794 w 1139"/>
                <a:gd name="T83" fmla="*/ 175 h 220"/>
                <a:gd name="T84" fmla="*/ 938 w 1139"/>
                <a:gd name="T85" fmla="*/ 89 h 220"/>
                <a:gd name="T86" fmla="*/ 882 w 1139"/>
                <a:gd name="T87" fmla="*/ 220 h 220"/>
                <a:gd name="T88" fmla="*/ 829 w 1139"/>
                <a:gd name="T89" fmla="*/ 89 h 220"/>
                <a:gd name="T90" fmla="*/ 922 w 1139"/>
                <a:gd name="T91" fmla="*/ 144 h 220"/>
                <a:gd name="T92" fmla="*/ 855 w 1139"/>
                <a:gd name="T93" fmla="*/ 109 h 220"/>
                <a:gd name="T94" fmla="*/ 884 w 1139"/>
                <a:gd name="T95" fmla="*/ 192 h 220"/>
                <a:gd name="T96" fmla="*/ 1139 w 1139"/>
                <a:gd name="T97" fmla="*/ 100 h 220"/>
                <a:gd name="T98" fmla="*/ 1104 w 1139"/>
                <a:gd name="T99" fmla="*/ 29 h 220"/>
                <a:gd name="T100" fmla="*/ 1070 w 1139"/>
                <a:gd name="T101" fmla="*/ 40 h 220"/>
                <a:gd name="T102" fmla="*/ 1019 w 1139"/>
                <a:gd name="T103" fmla="*/ 54 h 220"/>
                <a:gd name="T104" fmla="*/ 1055 w 1139"/>
                <a:gd name="T105" fmla="*/ 32 h 220"/>
                <a:gd name="T106" fmla="*/ 1056 w 1139"/>
                <a:gd name="T107" fmla="*/ 3 h 220"/>
                <a:gd name="T108" fmla="*/ 991 w 1139"/>
                <a:gd name="T109" fmla="*/ 25 h 220"/>
                <a:gd name="T110" fmla="*/ 961 w 1139"/>
                <a:gd name="T111" fmla="*/ 72 h 220"/>
                <a:gd name="T112" fmla="*/ 985 w 1139"/>
                <a:gd name="T113" fmla="*/ 217 h 220"/>
                <a:gd name="T114" fmla="*/ 1070 w 1139"/>
                <a:gd name="T115" fmla="*/ 100 h 220"/>
                <a:gd name="T116" fmla="*/ 1127 w 1139"/>
                <a:gd name="T117" fmla="*/ 219 h 220"/>
                <a:gd name="T118" fmla="*/ 1139 w 1139"/>
                <a:gd name="T119" fmla="*/ 187 h 220"/>
                <a:gd name="T120" fmla="*/ 1123 w 1139"/>
                <a:gd name="T121" fmla="*/ 192 h 220"/>
                <a:gd name="T122" fmla="*/ 1104 w 1139"/>
                <a:gd name="T123" fmla="*/ 10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39" h="220">
                  <a:moveTo>
                    <a:pt x="171" y="15"/>
                  </a:moveTo>
                  <a:cubicBezTo>
                    <a:pt x="218" y="15"/>
                    <a:pt x="218" y="15"/>
                    <a:pt x="218" y="15"/>
                  </a:cubicBezTo>
                  <a:cubicBezTo>
                    <a:pt x="218" y="217"/>
                    <a:pt x="218" y="217"/>
                    <a:pt x="218" y="217"/>
                  </a:cubicBezTo>
                  <a:cubicBezTo>
                    <a:pt x="184" y="217"/>
                    <a:pt x="184" y="217"/>
                    <a:pt x="184" y="217"/>
                  </a:cubicBezTo>
                  <a:cubicBezTo>
                    <a:pt x="184" y="89"/>
                    <a:pt x="184" y="89"/>
                    <a:pt x="184" y="89"/>
                  </a:cubicBezTo>
                  <a:cubicBezTo>
                    <a:pt x="184" y="80"/>
                    <a:pt x="184" y="67"/>
                    <a:pt x="185" y="52"/>
                  </a:cubicBezTo>
                  <a:cubicBezTo>
                    <a:pt x="185" y="52"/>
                    <a:pt x="185" y="52"/>
                    <a:pt x="185" y="52"/>
                  </a:cubicBezTo>
                  <a:cubicBezTo>
                    <a:pt x="183" y="58"/>
                    <a:pt x="182" y="65"/>
                    <a:pt x="180" y="68"/>
                  </a:cubicBezTo>
                  <a:cubicBezTo>
                    <a:pt x="120" y="217"/>
                    <a:pt x="120" y="217"/>
                    <a:pt x="120" y="217"/>
                  </a:cubicBezTo>
                  <a:cubicBezTo>
                    <a:pt x="97" y="217"/>
                    <a:pt x="97" y="217"/>
                    <a:pt x="97" y="217"/>
                  </a:cubicBezTo>
                  <a:cubicBezTo>
                    <a:pt x="37" y="70"/>
                    <a:pt x="37" y="70"/>
                    <a:pt x="37" y="70"/>
                  </a:cubicBezTo>
                  <a:cubicBezTo>
                    <a:pt x="36" y="66"/>
                    <a:pt x="34" y="60"/>
                    <a:pt x="32" y="52"/>
                  </a:cubicBezTo>
                  <a:cubicBezTo>
                    <a:pt x="31" y="52"/>
                    <a:pt x="31" y="52"/>
                    <a:pt x="31" y="52"/>
                  </a:cubicBezTo>
                  <a:cubicBezTo>
                    <a:pt x="32" y="56"/>
                    <a:pt x="32" y="60"/>
                    <a:pt x="32" y="65"/>
                  </a:cubicBezTo>
                  <a:cubicBezTo>
                    <a:pt x="33" y="76"/>
                    <a:pt x="33" y="85"/>
                    <a:pt x="33" y="93"/>
                  </a:cubicBezTo>
                  <a:cubicBezTo>
                    <a:pt x="33" y="217"/>
                    <a:pt x="33" y="217"/>
                    <a:pt x="33" y="217"/>
                  </a:cubicBezTo>
                  <a:cubicBezTo>
                    <a:pt x="0" y="217"/>
                    <a:pt x="0" y="217"/>
                    <a:pt x="0" y="217"/>
                  </a:cubicBezTo>
                  <a:cubicBezTo>
                    <a:pt x="0" y="15"/>
                    <a:pt x="0" y="15"/>
                    <a:pt x="0" y="15"/>
                  </a:cubicBezTo>
                  <a:cubicBezTo>
                    <a:pt x="50" y="15"/>
                    <a:pt x="50" y="15"/>
                    <a:pt x="50" y="15"/>
                  </a:cubicBezTo>
                  <a:cubicBezTo>
                    <a:pt x="100" y="142"/>
                    <a:pt x="100" y="142"/>
                    <a:pt x="100" y="142"/>
                  </a:cubicBezTo>
                  <a:cubicBezTo>
                    <a:pt x="105" y="153"/>
                    <a:pt x="108" y="162"/>
                    <a:pt x="109" y="168"/>
                  </a:cubicBezTo>
                  <a:cubicBezTo>
                    <a:pt x="110" y="168"/>
                    <a:pt x="110" y="168"/>
                    <a:pt x="110" y="168"/>
                  </a:cubicBezTo>
                  <a:cubicBezTo>
                    <a:pt x="119" y="142"/>
                    <a:pt x="119" y="142"/>
                    <a:pt x="119" y="142"/>
                  </a:cubicBezTo>
                  <a:lnTo>
                    <a:pt x="171" y="15"/>
                  </a:lnTo>
                  <a:close/>
                  <a:moveTo>
                    <a:pt x="251" y="217"/>
                  </a:moveTo>
                  <a:cubicBezTo>
                    <a:pt x="285" y="217"/>
                    <a:pt x="285" y="217"/>
                    <a:pt x="285" y="217"/>
                  </a:cubicBezTo>
                  <a:cubicBezTo>
                    <a:pt x="285" y="72"/>
                    <a:pt x="285" y="72"/>
                    <a:pt x="285" y="72"/>
                  </a:cubicBezTo>
                  <a:cubicBezTo>
                    <a:pt x="251" y="72"/>
                    <a:pt x="251" y="72"/>
                    <a:pt x="251" y="72"/>
                  </a:cubicBezTo>
                  <a:lnTo>
                    <a:pt x="251" y="217"/>
                  </a:lnTo>
                  <a:close/>
                  <a:moveTo>
                    <a:pt x="269" y="11"/>
                  </a:moveTo>
                  <a:cubicBezTo>
                    <a:pt x="263" y="11"/>
                    <a:pt x="258" y="13"/>
                    <a:pt x="254" y="17"/>
                  </a:cubicBezTo>
                  <a:cubicBezTo>
                    <a:pt x="250" y="20"/>
                    <a:pt x="248" y="25"/>
                    <a:pt x="248" y="31"/>
                  </a:cubicBezTo>
                  <a:cubicBezTo>
                    <a:pt x="248" y="36"/>
                    <a:pt x="250" y="41"/>
                    <a:pt x="254" y="45"/>
                  </a:cubicBezTo>
                  <a:cubicBezTo>
                    <a:pt x="258" y="48"/>
                    <a:pt x="263" y="50"/>
                    <a:pt x="269" y="50"/>
                  </a:cubicBezTo>
                  <a:cubicBezTo>
                    <a:pt x="274" y="50"/>
                    <a:pt x="279" y="48"/>
                    <a:pt x="283" y="45"/>
                  </a:cubicBezTo>
                  <a:cubicBezTo>
                    <a:pt x="287" y="41"/>
                    <a:pt x="289" y="36"/>
                    <a:pt x="289" y="31"/>
                  </a:cubicBezTo>
                  <a:cubicBezTo>
                    <a:pt x="289" y="25"/>
                    <a:pt x="287" y="21"/>
                    <a:pt x="283" y="17"/>
                  </a:cubicBezTo>
                  <a:cubicBezTo>
                    <a:pt x="279" y="13"/>
                    <a:pt x="274" y="11"/>
                    <a:pt x="269" y="11"/>
                  </a:cubicBezTo>
                  <a:close/>
                  <a:moveTo>
                    <a:pt x="405" y="71"/>
                  </a:moveTo>
                  <a:cubicBezTo>
                    <a:pt x="399" y="69"/>
                    <a:pt x="393" y="69"/>
                    <a:pt x="386" y="69"/>
                  </a:cubicBezTo>
                  <a:cubicBezTo>
                    <a:pt x="371" y="69"/>
                    <a:pt x="357" y="72"/>
                    <a:pt x="345" y="79"/>
                  </a:cubicBezTo>
                  <a:cubicBezTo>
                    <a:pt x="333" y="85"/>
                    <a:pt x="324" y="95"/>
                    <a:pt x="318" y="107"/>
                  </a:cubicBezTo>
                  <a:cubicBezTo>
                    <a:pt x="312" y="119"/>
                    <a:pt x="309" y="133"/>
                    <a:pt x="309" y="148"/>
                  </a:cubicBezTo>
                  <a:cubicBezTo>
                    <a:pt x="309" y="162"/>
                    <a:pt x="312" y="174"/>
                    <a:pt x="318" y="185"/>
                  </a:cubicBezTo>
                  <a:cubicBezTo>
                    <a:pt x="324" y="196"/>
                    <a:pt x="332" y="205"/>
                    <a:pt x="343" y="211"/>
                  </a:cubicBezTo>
                  <a:cubicBezTo>
                    <a:pt x="354" y="217"/>
                    <a:pt x="366" y="220"/>
                    <a:pt x="380" y="220"/>
                  </a:cubicBezTo>
                  <a:cubicBezTo>
                    <a:pt x="396" y="220"/>
                    <a:pt x="410" y="217"/>
                    <a:pt x="421" y="211"/>
                  </a:cubicBezTo>
                  <a:cubicBezTo>
                    <a:pt x="422" y="210"/>
                    <a:pt x="422" y="210"/>
                    <a:pt x="422" y="210"/>
                  </a:cubicBezTo>
                  <a:cubicBezTo>
                    <a:pt x="422" y="179"/>
                    <a:pt x="422" y="179"/>
                    <a:pt x="422" y="179"/>
                  </a:cubicBezTo>
                  <a:cubicBezTo>
                    <a:pt x="420" y="180"/>
                    <a:pt x="420" y="180"/>
                    <a:pt x="420" y="180"/>
                  </a:cubicBezTo>
                  <a:cubicBezTo>
                    <a:pt x="415" y="184"/>
                    <a:pt x="410" y="187"/>
                    <a:pt x="404" y="189"/>
                  </a:cubicBezTo>
                  <a:cubicBezTo>
                    <a:pt x="398" y="191"/>
                    <a:pt x="392" y="192"/>
                    <a:pt x="387" y="192"/>
                  </a:cubicBezTo>
                  <a:cubicBezTo>
                    <a:pt x="374" y="192"/>
                    <a:pt x="363" y="188"/>
                    <a:pt x="355" y="180"/>
                  </a:cubicBezTo>
                  <a:cubicBezTo>
                    <a:pt x="348" y="171"/>
                    <a:pt x="344" y="160"/>
                    <a:pt x="344" y="145"/>
                  </a:cubicBezTo>
                  <a:cubicBezTo>
                    <a:pt x="344" y="131"/>
                    <a:pt x="348" y="119"/>
                    <a:pt x="356" y="110"/>
                  </a:cubicBezTo>
                  <a:cubicBezTo>
                    <a:pt x="364" y="101"/>
                    <a:pt x="375" y="97"/>
                    <a:pt x="388" y="97"/>
                  </a:cubicBezTo>
                  <a:cubicBezTo>
                    <a:pt x="399" y="97"/>
                    <a:pt x="410" y="101"/>
                    <a:pt x="420" y="108"/>
                  </a:cubicBezTo>
                  <a:cubicBezTo>
                    <a:pt x="422" y="109"/>
                    <a:pt x="422" y="109"/>
                    <a:pt x="422" y="109"/>
                  </a:cubicBezTo>
                  <a:cubicBezTo>
                    <a:pt x="422" y="76"/>
                    <a:pt x="422" y="76"/>
                    <a:pt x="422" y="76"/>
                  </a:cubicBezTo>
                  <a:cubicBezTo>
                    <a:pt x="421" y="76"/>
                    <a:pt x="421" y="76"/>
                    <a:pt x="421" y="76"/>
                  </a:cubicBezTo>
                  <a:cubicBezTo>
                    <a:pt x="417" y="74"/>
                    <a:pt x="412" y="72"/>
                    <a:pt x="405" y="71"/>
                  </a:cubicBezTo>
                  <a:close/>
                  <a:moveTo>
                    <a:pt x="517" y="70"/>
                  </a:moveTo>
                  <a:cubicBezTo>
                    <a:pt x="509" y="70"/>
                    <a:pt x="501" y="72"/>
                    <a:pt x="495" y="78"/>
                  </a:cubicBezTo>
                  <a:cubicBezTo>
                    <a:pt x="489" y="83"/>
                    <a:pt x="485" y="89"/>
                    <a:pt x="482" y="97"/>
                  </a:cubicBezTo>
                  <a:cubicBezTo>
                    <a:pt x="481" y="97"/>
                    <a:pt x="481" y="97"/>
                    <a:pt x="481" y="97"/>
                  </a:cubicBezTo>
                  <a:cubicBezTo>
                    <a:pt x="481" y="72"/>
                    <a:pt x="481" y="72"/>
                    <a:pt x="481" y="72"/>
                  </a:cubicBezTo>
                  <a:cubicBezTo>
                    <a:pt x="447" y="72"/>
                    <a:pt x="447" y="72"/>
                    <a:pt x="447" y="72"/>
                  </a:cubicBezTo>
                  <a:cubicBezTo>
                    <a:pt x="447" y="217"/>
                    <a:pt x="447" y="217"/>
                    <a:pt x="447" y="217"/>
                  </a:cubicBezTo>
                  <a:cubicBezTo>
                    <a:pt x="481" y="217"/>
                    <a:pt x="481" y="217"/>
                    <a:pt x="481" y="217"/>
                  </a:cubicBezTo>
                  <a:cubicBezTo>
                    <a:pt x="481" y="143"/>
                    <a:pt x="481" y="143"/>
                    <a:pt x="481" y="143"/>
                  </a:cubicBezTo>
                  <a:cubicBezTo>
                    <a:pt x="481" y="130"/>
                    <a:pt x="484" y="120"/>
                    <a:pt x="490" y="112"/>
                  </a:cubicBezTo>
                  <a:cubicBezTo>
                    <a:pt x="495" y="104"/>
                    <a:pt x="503" y="100"/>
                    <a:pt x="512" y="100"/>
                  </a:cubicBezTo>
                  <a:cubicBezTo>
                    <a:pt x="515" y="100"/>
                    <a:pt x="518" y="101"/>
                    <a:pt x="522" y="102"/>
                  </a:cubicBezTo>
                  <a:cubicBezTo>
                    <a:pt x="526" y="103"/>
                    <a:pt x="528" y="104"/>
                    <a:pt x="530" y="105"/>
                  </a:cubicBezTo>
                  <a:cubicBezTo>
                    <a:pt x="531" y="106"/>
                    <a:pt x="531" y="106"/>
                    <a:pt x="531" y="106"/>
                  </a:cubicBezTo>
                  <a:cubicBezTo>
                    <a:pt x="531" y="72"/>
                    <a:pt x="531" y="72"/>
                    <a:pt x="531" y="72"/>
                  </a:cubicBezTo>
                  <a:cubicBezTo>
                    <a:pt x="531" y="72"/>
                    <a:pt x="531" y="72"/>
                    <a:pt x="531" y="72"/>
                  </a:cubicBezTo>
                  <a:cubicBezTo>
                    <a:pt x="528" y="70"/>
                    <a:pt x="523" y="70"/>
                    <a:pt x="517" y="70"/>
                  </a:cubicBezTo>
                  <a:close/>
                  <a:moveTo>
                    <a:pt x="663" y="89"/>
                  </a:moveTo>
                  <a:cubicBezTo>
                    <a:pt x="675" y="102"/>
                    <a:pt x="682" y="120"/>
                    <a:pt x="682" y="143"/>
                  </a:cubicBezTo>
                  <a:cubicBezTo>
                    <a:pt x="682" y="166"/>
                    <a:pt x="675" y="185"/>
                    <a:pt x="661" y="199"/>
                  </a:cubicBezTo>
                  <a:cubicBezTo>
                    <a:pt x="648" y="213"/>
                    <a:pt x="629" y="220"/>
                    <a:pt x="606" y="220"/>
                  </a:cubicBezTo>
                  <a:cubicBezTo>
                    <a:pt x="584" y="220"/>
                    <a:pt x="566" y="213"/>
                    <a:pt x="553" y="200"/>
                  </a:cubicBezTo>
                  <a:cubicBezTo>
                    <a:pt x="540" y="187"/>
                    <a:pt x="533" y="169"/>
                    <a:pt x="533" y="146"/>
                  </a:cubicBezTo>
                  <a:cubicBezTo>
                    <a:pt x="533" y="122"/>
                    <a:pt x="540" y="103"/>
                    <a:pt x="553" y="89"/>
                  </a:cubicBezTo>
                  <a:cubicBezTo>
                    <a:pt x="567" y="76"/>
                    <a:pt x="586" y="69"/>
                    <a:pt x="610" y="69"/>
                  </a:cubicBezTo>
                  <a:cubicBezTo>
                    <a:pt x="632" y="69"/>
                    <a:pt x="650" y="75"/>
                    <a:pt x="663" y="89"/>
                  </a:cubicBezTo>
                  <a:close/>
                  <a:moveTo>
                    <a:pt x="646" y="144"/>
                  </a:moveTo>
                  <a:cubicBezTo>
                    <a:pt x="646" y="129"/>
                    <a:pt x="643" y="117"/>
                    <a:pt x="636" y="109"/>
                  </a:cubicBezTo>
                  <a:cubicBezTo>
                    <a:pt x="629" y="101"/>
                    <a:pt x="620" y="97"/>
                    <a:pt x="608" y="97"/>
                  </a:cubicBezTo>
                  <a:cubicBezTo>
                    <a:pt x="596" y="97"/>
                    <a:pt x="586" y="101"/>
                    <a:pt x="579" y="109"/>
                  </a:cubicBezTo>
                  <a:cubicBezTo>
                    <a:pt x="572" y="118"/>
                    <a:pt x="568" y="130"/>
                    <a:pt x="568" y="145"/>
                  </a:cubicBezTo>
                  <a:cubicBezTo>
                    <a:pt x="568" y="160"/>
                    <a:pt x="572" y="172"/>
                    <a:pt x="579" y="180"/>
                  </a:cubicBezTo>
                  <a:cubicBezTo>
                    <a:pt x="586" y="188"/>
                    <a:pt x="596" y="192"/>
                    <a:pt x="608" y="192"/>
                  </a:cubicBezTo>
                  <a:cubicBezTo>
                    <a:pt x="621" y="192"/>
                    <a:pt x="630" y="188"/>
                    <a:pt x="637" y="180"/>
                  </a:cubicBezTo>
                  <a:cubicBezTo>
                    <a:pt x="643" y="172"/>
                    <a:pt x="646" y="160"/>
                    <a:pt x="646" y="144"/>
                  </a:cubicBezTo>
                  <a:close/>
                  <a:moveTo>
                    <a:pt x="757" y="132"/>
                  </a:moveTo>
                  <a:cubicBezTo>
                    <a:pt x="746" y="128"/>
                    <a:pt x="739" y="124"/>
                    <a:pt x="737" y="121"/>
                  </a:cubicBezTo>
                  <a:cubicBezTo>
                    <a:pt x="734" y="119"/>
                    <a:pt x="732" y="115"/>
                    <a:pt x="732" y="110"/>
                  </a:cubicBezTo>
                  <a:cubicBezTo>
                    <a:pt x="732" y="106"/>
                    <a:pt x="734" y="103"/>
                    <a:pt x="738" y="100"/>
                  </a:cubicBezTo>
                  <a:cubicBezTo>
                    <a:pt x="741" y="97"/>
                    <a:pt x="746" y="96"/>
                    <a:pt x="752" y="96"/>
                  </a:cubicBezTo>
                  <a:cubicBezTo>
                    <a:pt x="758" y="96"/>
                    <a:pt x="764" y="97"/>
                    <a:pt x="770" y="98"/>
                  </a:cubicBezTo>
                  <a:cubicBezTo>
                    <a:pt x="776" y="100"/>
                    <a:pt x="781" y="103"/>
                    <a:pt x="785" y="105"/>
                  </a:cubicBezTo>
                  <a:cubicBezTo>
                    <a:pt x="786" y="106"/>
                    <a:pt x="786" y="106"/>
                    <a:pt x="786" y="106"/>
                  </a:cubicBezTo>
                  <a:cubicBezTo>
                    <a:pt x="786" y="75"/>
                    <a:pt x="786" y="75"/>
                    <a:pt x="786" y="75"/>
                  </a:cubicBezTo>
                  <a:cubicBezTo>
                    <a:pt x="786" y="75"/>
                    <a:pt x="786" y="75"/>
                    <a:pt x="786" y="75"/>
                  </a:cubicBezTo>
                  <a:cubicBezTo>
                    <a:pt x="782" y="73"/>
                    <a:pt x="777" y="72"/>
                    <a:pt x="770" y="70"/>
                  </a:cubicBezTo>
                  <a:cubicBezTo>
                    <a:pt x="764" y="69"/>
                    <a:pt x="758" y="69"/>
                    <a:pt x="753" y="69"/>
                  </a:cubicBezTo>
                  <a:cubicBezTo>
                    <a:pt x="737" y="69"/>
                    <a:pt x="724" y="73"/>
                    <a:pt x="714" y="81"/>
                  </a:cubicBezTo>
                  <a:cubicBezTo>
                    <a:pt x="703" y="89"/>
                    <a:pt x="698" y="100"/>
                    <a:pt x="698" y="113"/>
                  </a:cubicBezTo>
                  <a:cubicBezTo>
                    <a:pt x="698" y="120"/>
                    <a:pt x="699" y="126"/>
                    <a:pt x="701" y="131"/>
                  </a:cubicBezTo>
                  <a:cubicBezTo>
                    <a:pt x="704" y="136"/>
                    <a:pt x="707" y="141"/>
                    <a:pt x="712" y="144"/>
                  </a:cubicBezTo>
                  <a:cubicBezTo>
                    <a:pt x="716" y="148"/>
                    <a:pt x="723" y="152"/>
                    <a:pt x="733" y="156"/>
                  </a:cubicBezTo>
                  <a:cubicBezTo>
                    <a:pt x="740" y="159"/>
                    <a:pt x="746" y="162"/>
                    <a:pt x="750" y="164"/>
                  </a:cubicBezTo>
                  <a:cubicBezTo>
                    <a:pt x="754" y="166"/>
                    <a:pt x="756" y="168"/>
                    <a:pt x="758" y="171"/>
                  </a:cubicBezTo>
                  <a:cubicBezTo>
                    <a:pt x="759" y="173"/>
                    <a:pt x="760" y="175"/>
                    <a:pt x="760" y="179"/>
                  </a:cubicBezTo>
                  <a:cubicBezTo>
                    <a:pt x="760" y="188"/>
                    <a:pt x="753" y="193"/>
                    <a:pt x="738" y="193"/>
                  </a:cubicBezTo>
                  <a:cubicBezTo>
                    <a:pt x="732" y="193"/>
                    <a:pt x="726" y="192"/>
                    <a:pt x="719" y="190"/>
                  </a:cubicBezTo>
                  <a:cubicBezTo>
                    <a:pt x="712" y="187"/>
                    <a:pt x="705" y="184"/>
                    <a:pt x="700" y="180"/>
                  </a:cubicBezTo>
                  <a:cubicBezTo>
                    <a:pt x="698" y="179"/>
                    <a:pt x="698" y="179"/>
                    <a:pt x="698" y="179"/>
                  </a:cubicBezTo>
                  <a:cubicBezTo>
                    <a:pt x="698" y="212"/>
                    <a:pt x="698" y="212"/>
                    <a:pt x="698" y="212"/>
                  </a:cubicBezTo>
                  <a:cubicBezTo>
                    <a:pt x="699" y="212"/>
                    <a:pt x="699" y="212"/>
                    <a:pt x="699" y="212"/>
                  </a:cubicBezTo>
                  <a:cubicBezTo>
                    <a:pt x="703" y="215"/>
                    <a:pt x="710" y="216"/>
                    <a:pt x="717" y="218"/>
                  </a:cubicBezTo>
                  <a:cubicBezTo>
                    <a:pt x="724" y="219"/>
                    <a:pt x="731" y="220"/>
                    <a:pt x="736" y="220"/>
                  </a:cubicBezTo>
                  <a:cubicBezTo>
                    <a:pt x="754" y="220"/>
                    <a:pt x="768" y="216"/>
                    <a:pt x="778" y="208"/>
                  </a:cubicBezTo>
                  <a:cubicBezTo>
                    <a:pt x="789" y="199"/>
                    <a:pt x="794" y="188"/>
                    <a:pt x="794" y="175"/>
                  </a:cubicBezTo>
                  <a:cubicBezTo>
                    <a:pt x="794" y="165"/>
                    <a:pt x="791" y="157"/>
                    <a:pt x="786" y="150"/>
                  </a:cubicBezTo>
                  <a:cubicBezTo>
                    <a:pt x="780" y="143"/>
                    <a:pt x="770" y="137"/>
                    <a:pt x="757" y="132"/>
                  </a:cubicBezTo>
                  <a:close/>
                  <a:moveTo>
                    <a:pt x="938" y="89"/>
                  </a:moveTo>
                  <a:cubicBezTo>
                    <a:pt x="951" y="102"/>
                    <a:pt x="957" y="120"/>
                    <a:pt x="957" y="143"/>
                  </a:cubicBezTo>
                  <a:cubicBezTo>
                    <a:pt x="957" y="166"/>
                    <a:pt x="951" y="185"/>
                    <a:pt x="937" y="199"/>
                  </a:cubicBezTo>
                  <a:cubicBezTo>
                    <a:pt x="924" y="213"/>
                    <a:pt x="905" y="220"/>
                    <a:pt x="882" y="220"/>
                  </a:cubicBezTo>
                  <a:cubicBezTo>
                    <a:pt x="860" y="220"/>
                    <a:pt x="842" y="213"/>
                    <a:pt x="829" y="200"/>
                  </a:cubicBezTo>
                  <a:cubicBezTo>
                    <a:pt x="816" y="187"/>
                    <a:pt x="809" y="169"/>
                    <a:pt x="809" y="146"/>
                  </a:cubicBezTo>
                  <a:cubicBezTo>
                    <a:pt x="809" y="122"/>
                    <a:pt x="816" y="103"/>
                    <a:pt x="829" y="89"/>
                  </a:cubicBezTo>
                  <a:cubicBezTo>
                    <a:pt x="843" y="76"/>
                    <a:pt x="862" y="69"/>
                    <a:pt x="885" y="69"/>
                  </a:cubicBezTo>
                  <a:cubicBezTo>
                    <a:pt x="908" y="69"/>
                    <a:pt x="926" y="75"/>
                    <a:pt x="938" y="89"/>
                  </a:cubicBezTo>
                  <a:close/>
                  <a:moveTo>
                    <a:pt x="922" y="144"/>
                  </a:moveTo>
                  <a:cubicBezTo>
                    <a:pt x="922" y="129"/>
                    <a:pt x="919" y="117"/>
                    <a:pt x="912" y="109"/>
                  </a:cubicBezTo>
                  <a:cubicBezTo>
                    <a:pt x="905" y="101"/>
                    <a:pt x="896" y="97"/>
                    <a:pt x="884" y="97"/>
                  </a:cubicBezTo>
                  <a:cubicBezTo>
                    <a:pt x="871" y="97"/>
                    <a:pt x="862" y="101"/>
                    <a:pt x="855" y="109"/>
                  </a:cubicBezTo>
                  <a:cubicBezTo>
                    <a:pt x="848" y="118"/>
                    <a:pt x="844" y="130"/>
                    <a:pt x="844" y="145"/>
                  </a:cubicBezTo>
                  <a:cubicBezTo>
                    <a:pt x="844" y="160"/>
                    <a:pt x="848" y="172"/>
                    <a:pt x="855" y="180"/>
                  </a:cubicBezTo>
                  <a:cubicBezTo>
                    <a:pt x="862" y="188"/>
                    <a:pt x="871" y="192"/>
                    <a:pt x="884" y="192"/>
                  </a:cubicBezTo>
                  <a:cubicBezTo>
                    <a:pt x="896" y="192"/>
                    <a:pt x="906" y="188"/>
                    <a:pt x="912" y="180"/>
                  </a:cubicBezTo>
                  <a:cubicBezTo>
                    <a:pt x="919" y="172"/>
                    <a:pt x="922" y="160"/>
                    <a:pt x="922" y="144"/>
                  </a:cubicBezTo>
                  <a:close/>
                  <a:moveTo>
                    <a:pt x="1139" y="100"/>
                  </a:moveTo>
                  <a:cubicBezTo>
                    <a:pt x="1139" y="72"/>
                    <a:pt x="1139" y="72"/>
                    <a:pt x="1139" y="72"/>
                  </a:cubicBezTo>
                  <a:cubicBezTo>
                    <a:pt x="1104" y="72"/>
                    <a:pt x="1104" y="72"/>
                    <a:pt x="1104" y="72"/>
                  </a:cubicBezTo>
                  <a:cubicBezTo>
                    <a:pt x="1104" y="29"/>
                    <a:pt x="1104" y="29"/>
                    <a:pt x="1104" y="29"/>
                  </a:cubicBezTo>
                  <a:cubicBezTo>
                    <a:pt x="1103" y="29"/>
                    <a:pt x="1103" y="29"/>
                    <a:pt x="1103" y="29"/>
                  </a:cubicBezTo>
                  <a:cubicBezTo>
                    <a:pt x="1071" y="39"/>
                    <a:pt x="1071" y="39"/>
                    <a:pt x="1071" y="39"/>
                  </a:cubicBezTo>
                  <a:cubicBezTo>
                    <a:pt x="1070" y="40"/>
                    <a:pt x="1070" y="40"/>
                    <a:pt x="1070" y="40"/>
                  </a:cubicBezTo>
                  <a:cubicBezTo>
                    <a:pt x="1070" y="72"/>
                    <a:pt x="1070" y="72"/>
                    <a:pt x="1070" y="72"/>
                  </a:cubicBezTo>
                  <a:cubicBezTo>
                    <a:pt x="1019" y="72"/>
                    <a:pt x="1019" y="72"/>
                    <a:pt x="1019" y="72"/>
                  </a:cubicBezTo>
                  <a:cubicBezTo>
                    <a:pt x="1019" y="54"/>
                    <a:pt x="1019" y="54"/>
                    <a:pt x="1019" y="54"/>
                  </a:cubicBezTo>
                  <a:cubicBezTo>
                    <a:pt x="1019" y="46"/>
                    <a:pt x="1021" y="39"/>
                    <a:pt x="1025" y="35"/>
                  </a:cubicBezTo>
                  <a:cubicBezTo>
                    <a:pt x="1028" y="30"/>
                    <a:pt x="1034" y="28"/>
                    <a:pt x="1040" y="28"/>
                  </a:cubicBezTo>
                  <a:cubicBezTo>
                    <a:pt x="1045" y="28"/>
                    <a:pt x="1050" y="29"/>
                    <a:pt x="1055" y="32"/>
                  </a:cubicBezTo>
                  <a:cubicBezTo>
                    <a:pt x="1057" y="32"/>
                    <a:pt x="1057" y="32"/>
                    <a:pt x="1057" y="32"/>
                  </a:cubicBezTo>
                  <a:cubicBezTo>
                    <a:pt x="1057" y="3"/>
                    <a:pt x="1057" y="3"/>
                    <a:pt x="1057" y="3"/>
                  </a:cubicBezTo>
                  <a:cubicBezTo>
                    <a:pt x="1056" y="3"/>
                    <a:pt x="1056" y="3"/>
                    <a:pt x="1056" y="3"/>
                  </a:cubicBezTo>
                  <a:cubicBezTo>
                    <a:pt x="1051" y="1"/>
                    <a:pt x="1045" y="0"/>
                    <a:pt x="1037" y="0"/>
                  </a:cubicBezTo>
                  <a:cubicBezTo>
                    <a:pt x="1027" y="0"/>
                    <a:pt x="1018" y="3"/>
                    <a:pt x="1010" y="7"/>
                  </a:cubicBezTo>
                  <a:cubicBezTo>
                    <a:pt x="1002" y="11"/>
                    <a:pt x="996" y="17"/>
                    <a:pt x="991" y="25"/>
                  </a:cubicBezTo>
                  <a:cubicBezTo>
                    <a:pt x="987" y="33"/>
                    <a:pt x="985" y="42"/>
                    <a:pt x="985" y="52"/>
                  </a:cubicBezTo>
                  <a:cubicBezTo>
                    <a:pt x="985" y="72"/>
                    <a:pt x="985" y="72"/>
                    <a:pt x="985" y="72"/>
                  </a:cubicBezTo>
                  <a:cubicBezTo>
                    <a:pt x="961" y="72"/>
                    <a:pt x="961" y="72"/>
                    <a:pt x="961" y="72"/>
                  </a:cubicBezTo>
                  <a:cubicBezTo>
                    <a:pt x="961" y="100"/>
                    <a:pt x="961" y="100"/>
                    <a:pt x="961" y="100"/>
                  </a:cubicBezTo>
                  <a:cubicBezTo>
                    <a:pt x="985" y="100"/>
                    <a:pt x="985" y="100"/>
                    <a:pt x="985" y="100"/>
                  </a:cubicBezTo>
                  <a:cubicBezTo>
                    <a:pt x="985" y="217"/>
                    <a:pt x="985" y="217"/>
                    <a:pt x="985" y="217"/>
                  </a:cubicBezTo>
                  <a:cubicBezTo>
                    <a:pt x="1019" y="217"/>
                    <a:pt x="1019" y="217"/>
                    <a:pt x="1019" y="217"/>
                  </a:cubicBezTo>
                  <a:cubicBezTo>
                    <a:pt x="1019" y="100"/>
                    <a:pt x="1019" y="100"/>
                    <a:pt x="1019" y="100"/>
                  </a:cubicBezTo>
                  <a:cubicBezTo>
                    <a:pt x="1070" y="100"/>
                    <a:pt x="1070" y="100"/>
                    <a:pt x="1070" y="100"/>
                  </a:cubicBezTo>
                  <a:cubicBezTo>
                    <a:pt x="1070" y="174"/>
                    <a:pt x="1070" y="174"/>
                    <a:pt x="1070" y="174"/>
                  </a:cubicBezTo>
                  <a:cubicBezTo>
                    <a:pt x="1070" y="205"/>
                    <a:pt x="1084" y="220"/>
                    <a:pt x="1113" y="220"/>
                  </a:cubicBezTo>
                  <a:cubicBezTo>
                    <a:pt x="1118" y="220"/>
                    <a:pt x="1122" y="220"/>
                    <a:pt x="1127" y="219"/>
                  </a:cubicBezTo>
                  <a:cubicBezTo>
                    <a:pt x="1133" y="217"/>
                    <a:pt x="1136" y="216"/>
                    <a:pt x="1138" y="215"/>
                  </a:cubicBezTo>
                  <a:cubicBezTo>
                    <a:pt x="1139" y="215"/>
                    <a:pt x="1139" y="215"/>
                    <a:pt x="1139" y="215"/>
                  </a:cubicBezTo>
                  <a:cubicBezTo>
                    <a:pt x="1139" y="187"/>
                    <a:pt x="1139" y="187"/>
                    <a:pt x="1139" y="187"/>
                  </a:cubicBezTo>
                  <a:cubicBezTo>
                    <a:pt x="1137" y="188"/>
                    <a:pt x="1137" y="188"/>
                    <a:pt x="1137" y="188"/>
                  </a:cubicBezTo>
                  <a:cubicBezTo>
                    <a:pt x="1135" y="189"/>
                    <a:pt x="1133" y="190"/>
                    <a:pt x="1130" y="191"/>
                  </a:cubicBezTo>
                  <a:cubicBezTo>
                    <a:pt x="1127" y="192"/>
                    <a:pt x="1125" y="192"/>
                    <a:pt x="1123" y="192"/>
                  </a:cubicBezTo>
                  <a:cubicBezTo>
                    <a:pt x="1117" y="192"/>
                    <a:pt x="1112" y="190"/>
                    <a:pt x="1109" y="187"/>
                  </a:cubicBezTo>
                  <a:cubicBezTo>
                    <a:pt x="1106" y="183"/>
                    <a:pt x="1104" y="177"/>
                    <a:pt x="1104" y="168"/>
                  </a:cubicBezTo>
                  <a:cubicBezTo>
                    <a:pt x="1104" y="100"/>
                    <a:pt x="1104" y="100"/>
                    <a:pt x="1104" y="100"/>
                  </a:cubicBezTo>
                  <a:lnTo>
                    <a:pt x="1139" y="100"/>
                  </a:lnTo>
                  <a:close/>
                </a:path>
              </a:pathLst>
            </a:custGeom>
            <a:solidFill>
              <a:srgbClr val="767676"/>
            </a:solidFill>
            <a:ln>
              <a:noFill/>
            </a:ln>
          </p:spPr>
          <p:txBody>
            <a:bodyPr vert="horz" wrap="square" lIns="91440" tIns="45720" rIns="91440" bIns="45720" numCol="1" anchor="t" anchorCtr="0" compatLnSpc="1">
              <a:prstTxWarp prst="textNoShape">
                <a:avLst/>
              </a:prstTxWarp>
            </a:bodyPr>
            <a:lstStyle/>
            <a:p>
              <a:endParaRPr lang="en-US" sz="1800"/>
            </a:p>
          </p:txBody>
        </p:sp>
      </p:grpSp>
    </p:spTree>
    <p:extLst>
      <p:ext uri="{BB962C8B-B14F-4D97-AF65-F5344CB8AC3E}">
        <p14:creationId xmlns:p14="http://schemas.microsoft.com/office/powerpoint/2010/main" val="4183167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5" name="Text Placeholder 4"/>
          <p:cNvSpPr>
            <a:spLocks noGrp="1"/>
          </p:cNvSpPr>
          <p:nvPr>
            <p:ph type="body" sz="quarter" idx="12" hasCustomPrompt="1"/>
          </p:nvPr>
        </p:nvSpPr>
        <p:spPr>
          <a:xfrm>
            <a:off x="276506" y="3954458"/>
            <a:ext cx="6398396" cy="1830388"/>
          </a:xfrm>
          <a:noFill/>
        </p:spPr>
        <p:txBody>
          <a:bodyPr lIns="146304" tIns="109728" rIns="146304" bIns="109728">
            <a:noAutofit/>
          </a:bodyPr>
          <a:lstStyle>
            <a:lvl1pPr marL="0" indent="0">
              <a:spcBef>
                <a:spcPts val="0"/>
              </a:spcBef>
              <a:buNone/>
              <a:defRPr sz="3199" spc="0" baseline="0">
                <a:gradFill>
                  <a:gsLst>
                    <a:gs pos="0">
                      <a:schemeClr val="tx1"/>
                    </a:gs>
                    <a:gs pos="100000">
                      <a:schemeClr val="tx1"/>
                    </a:gs>
                  </a:gsLst>
                  <a:lin ang="5400000" scaled="0"/>
                </a:gradFill>
                <a:latin typeface="+mj-lt"/>
              </a:defRPr>
            </a:lvl1pPr>
          </a:lstStyle>
          <a:p>
            <a:pPr lvl="0"/>
            <a:r>
              <a:rPr lang="en-US"/>
              <a:t>Speaker Name</a:t>
            </a:r>
          </a:p>
        </p:txBody>
      </p:sp>
      <p:sp>
        <p:nvSpPr>
          <p:cNvPr id="9" name="Title 1"/>
          <p:cNvSpPr>
            <a:spLocks noGrp="1"/>
          </p:cNvSpPr>
          <p:nvPr>
            <p:ph type="title" hasCustomPrompt="1"/>
          </p:nvPr>
        </p:nvSpPr>
        <p:spPr>
          <a:xfrm>
            <a:off x="274669" y="2117165"/>
            <a:ext cx="8228484" cy="1828800"/>
          </a:xfrm>
          <a:noFill/>
        </p:spPr>
        <p:txBody>
          <a:bodyPr lIns="146304" tIns="91440" rIns="146304" bIns="91440" anchor="t" anchorCtr="0"/>
          <a:lstStyle>
            <a:lvl1pPr>
              <a:defRPr sz="5399" spc="-100" baseline="0">
                <a:gradFill>
                  <a:gsLst>
                    <a:gs pos="3333">
                      <a:schemeClr val="tx2"/>
                    </a:gs>
                    <a:gs pos="39000">
                      <a:schemeClr val="tx2"/>
                    </a:gs>
                  </a:gsLst>
                  <a:lin ang="5400000" scaled="0"/>
                </a:gradFill>
              </a:defRPr>
            </a:lvl1pPr>
          </a:lstStyle>
          <a:p>
            <a:r>
              <a:rPr lang="en-US"/>
              <a:t>Presentation title</a:t>
            </a:r>
          </a:p>
        </p:txBody>
      </p:sp>
      <p:grpSp>
        <p:nvGrpSpPr>
          <p:cNvPr id="6" name="Group 5"/>
          <p:cNvGrpSpPr>
            <a:grpSpLocks noChangeAspect="1"/>
          </p:cNvGrpSpPr>
          <p:nvPr/>
        </p:nvGrpSpPr>
        <p:grpSpPr bwMode="gray">
          <a:xfrm>
            <a:off x="457460" y="6154131"/>
            <a:ext cx="1681198" cy="360979"/>
            <a:chOff x="457200" y="1643393"/>
            <a:chExt cx="4492753" cy="964540"/>
          </a:xfrm>
        </p:grpSpPr>
        <p:pic>
          <p:nvPicPr>
            <p:cNvPr id="8" name="Picture 7"/>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bwMode="gray">
            <a:xfrm>
              <a:off x="457200" y="1643393"/>
              <a:ext cx="964540" cy="964540"/>
            </a:xfrm>
            <a:prstGeom prst="rect">
              <a:avLst/>
            </a:prstGeom>
          </p:spPr>
        </p:pic>
        <p:sp>
          <p:nvSpPr>
            <p:cNvPr id="10" name="Freeform 12"/>
            <p:cNvSpPr>
              <a:spLocks noEditPoints="1"/>
            </p:cNvSpPr>
            <p:nvPr/>
          </p:nvSpPr>
          <p:spPr bwMode="gray">
            <a:xfrm>
              <a:off x="1703514" y="1792710"/>
              <a:ext cx="3246439" cy="635329"/>
            </a:xfrm>
            <a:custGeom>
              <a:avLst/>
              <a:gdLst>
                <a:gd name="T0" fmla="*/ 218 w 1139"/>
                <a:gd name="T1" fmla="*/ 217 h 220"/>
                <a:gd name="T2" fmla="*/ 185 w 1139"/>
                <a:gd name="T3" fmla="*/ 52 h 220"/>
                <a:gd name="T4" fmla="*/ 120 w 1139"/>
                <a:gd name="T5" fmla="*/ 217 h 220"/>
                <a:gd name="T6" fmla="*/ 32 w 1139"/>
                <a:gd name="T7" fmla="*/ 52 h 220"/>
                <a:gd name="T8" fmla="*/ 33 w 1139"/>
                <a:gd name="T9" fmla="*/ 93 h 220"/>
                <a:gd name="T10" fmla="*/ 0 w 1139"/>
                <a:gd name="T11" fmla="*/ 15 h 220"/>
                <a:gd name="T12" fmla="*/ 109 w 1139"/>
                <a:gd name="T13" fmla="*/ 168 h 220"/>
                <a:gd name="T14" fmla="*/ 171 w 1139"/>
                <a:gd name="T15" fmla="*/ 15 h 220"/>
                <a:gd name="T16" fmla="*/ 285 w 1139"/>
                <a:gd name="T17" fmla="*/ 72 h 220"/>
                <a:gd name="T18" fmla="*/ 269 w 1139"/>
                <a:gd name="T19" fmla="*/ 11 h 220"/>
                <a:gd name="T20" fmla="*/ 254 w 1139"/>
                <a:gd name="T21" fmla="*/ 45 h 220"/>
                <a:gd name="T22" fmla="*/ 289 w 1139"/>
                <a:gd name="T23" fmla="*/ 31 h 220"/>
                <a:gd name="T24" fmla="*/ 405 w 1139"/>
                <a:gd name="T25" fmla="*/ 71 h 220"/>
                <a:gd name="T26" fmla="*/ 318 w 1139"/>
                <a:gd name="T27" fmla="*/ 107 h 220"/>
                <a:gd name="T28" fmla="*/ 343 w 1139"/>
                <a:gd name="T29" fmla="*/ 211 h 220"/>
                <a:gd name="T30" fmla="*/ 422 w 1139"/>
                <a:gd name="T31" fmla="*/ 210 h 220"/>
                <a:gd name="T32" fmla="*/ 404 w 1139"/>
                <a:gd name="T33" fmla="*/ 189 h 220"/>
                <a:gd name="T34" fmla="*/ 344 w 1139"/>
                <a:gd name="T35" fmla="*/ 145 h 220"/>
                <a:gd name="T36" fmla="*/ 420 w 1139"/>
                <a:gd name="T37" fmla="*/ 108 h 220"/>
                <a:gd name="T38" fmla="*/ 421 w 1139"/>
                <a:gd name="T39" fmla="*/ 76 h 220"/>
                <a:gd name="T40" fmla="*/ 495 w 1139"/>
                <a:gd name="T41" fmla="*/ 78 h 220"/>
                <a:gd name="T42" fmla="*/ 481 w 1139"/>
                <a:gd name="T43" fmla="*/ 72 h 220"/>
                <a:gd name="T44" fmla="*/ 481 w 1139"/>
                <a:gd name="T45" fmla="*/ 217 h 220"/>
                <a:gd name="T46" fmla="*/ 512 w 1139"/>
                <a:gd name="T47" fmla="*/ 100 h 220"/>
                <a:gd name="T48" fmla="*/ 531 w 1139"/>
                <a:gd name="T49" fmla="*/ 106 h 220"/>
                <a:gd name="T50" fmla="*/ 517 w 1139"/>
                <a:gd name="T51" fmla="*/ 70 h 220"/>
                <a:gd name="T52" fmla="*/ 661 w 1139"/>
                <a:gd name="T53" fmla="*/ 199 h 220"/>
                <a:gd name="T54" fmla="*/ 533 w 1139"/>
                <a:gd name="T55" fmla="*/ 146 h 220"/>
                <a:gd name="T56" fmla="*/ 663 w 1139"/>
                <a:gd name="T57" fmla="*/ 89 h 220"/>
                <a:gd name="T58" fmla="*/ 608 w 1139"/>
                <a:gd name="T59" fmla="*/ 97 h 220"/>
                <a:gd name="T60" fmla="*/ 579 w 1139"/>
                <a:gd name="T61" fmla="*/ 180 h 220"/>
                <a:gd name="T62" fmla="*/ 646 w 1139"/>
                <a:gd name="T63" fmla="*/ 144 h 220"/>
                <a:gd name="T64" fmla="*/ 732 w 1139"/>
                <a:gd name="T65" fmla="*/ 110 h 220"/>
                <a:gd name="T66" fmla="*/ 770 w 1139"/>
                <a:gd name="T67" fmla="*/ 98 h 220"/>
                <a:gd name="T68" fmla="*/ 786 w 1139"/>
                <a:gd name="T69" fmla="*/ 75 h 220"/>
                <a:gd name="T70" fmla="*/ 753 w 1139"/>
                <a:gd name="T71" fmla="*/ 69 h 220"/>
                <a:gd name="T72" fmla="*/ 701 w 1139"/>
                <a:gd name="T73" fmla="*/ 131 h 220"/>
                <a:gd name="T74" fmla="*/ 750 w 1139"/>
                <a:gd name="T75" fmla="*/ 164 h 220"/>
                <a:gd name="T76" fmla="*/ 738 w 1139"/>
                <a:gd name="T77" fmla="*/ 193 h 220"/>
                <a:gd name="T78" fmla="*/ 698 w 1139"/>
                <a:gd name="T79" fmla="*/ 179 h 220"/>
                <a:gd name="T80" fmla="*/ 717 w 1139"/>
                <a:gd name="T81" fmla="*/ 218 h 220"/>
                <a:gd name="T82" fmla="*/ 794 w 1139"/>
                <a:gd name="T83" fmla="*/ 175 h 220"/>
                <a:gd name="T84" fmla="*/ 938 w 1139"/>
                <a:gd name="T85" fmla="*/ 89 h 220"/>
                <a:gd name="T86" fmla="*/ 882 w 1139"/>
                <a:gd name="T87" fmla="*/ 220 h 220"/>
                <a:gd name="T88" fmla="*/ 829 w 1139"/>
                <a:gd name="T89" fmla="*/ 89 h 220"/>
                <a:gd name="T90" fmla="*/ 922 w 1139"/>
                <a:gd name="T91" fmla="*/ 144 h 220"/>
                <a:gd name="T92" fmla="*/ 855 w 1139"/>
                <a:gd name="T93" fmla="*/ 109 h 220"/>
                <a:gd name="T94" fmla="*/ 884 w 1139"/>
                <a:gd name="T95" fmla="*/ 192 h 220"/>
                <a:gd name="T96" fmla="*/ 1139 w 1139"/>
                <a:gd name="T97" fmla="*/ 100 h 220"/>
                <a:gd name="T98" fmla="*/ 1104 w 1139"/>
                <a:gd name="T99" fmla="*/ 29 h 220"/>
                <a:gd name="T100" fmla="*/ 1070 w 1139"/>
                <a:gd name="T101" fmla="*/ 40 h 220"/>
                <a:gd name="T102" fmla="*/ 1019 w 1139"/>
                <a:gd name="T103" fmla="*/ 54 h 220"/>
                <a:gd name="T104" fmla="*/ 1055 w 1139"/>
                <a:gd name="T105" fmla="*/ 32 h 220"/>
                <a:gd name="T106" fmla="*/ 1056 w 1139"/>
                <a:gd name="T107" fmla="*/ 3 h 220"/>
                <a:gd name="T108" fmla="*/ 991 w 1139"/>
                <a:gd name="T109" fmla="*/ 25 h 220"/>
                <a:gd name="T110" fmla="*/ 961 w 1139"/>
                <a:gd name="T111" fmla="*/ 72 h 220"/>
                <a:gd name="T112" fmla="*/ 985 w 1139"/>
                <a:gd name="T113" fmla="*/ 217 h 220"/>
                <a:gd name="T114" fmla="*/ 1070 w 1139"/>
                <a:gd name="T115" fmla="*/ 100 h 220"/>
                <a:gd name="T116" fmla="*/ 1127 w 1139"/>
                <a:gd name="T117" fmla="*/ 219 h 220"/>
                <a:gd name="T118" fmla="*/ 1139 w 1139"/>
                <a:gd name="T119" fmla="*/ 187 h 220"/>
                <a:gd name="T120" fmla="*/ 1123 w 1139"/>
                <a:gd name="T121" fmla="*/ 192 h 220"/>
                <a:gd name="T122" fmla="*/ 1104 w 1139"/>
                <a:gd name="T123" fmla="*/ 10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39" h="220">
                  <a:moveTo>
                    <a:pt x="171" y="15"/>
                  </a:moveTo>
                  <a:cubicBezTo>
                    <a:pt x="218" y="15"/>
                    <a:pt x="218" y="15"/>
                    <a:pt x="218" y="15"/>
                  </a:cubicBezTo>
                  <a:cubicBezTo>
                    <a:pt x="218" y="217"/>
                    <a:pt x="218" y="217"/>
                    <a:pt x="218" y="217"/>
                  </a:cubicBezTo>
                  <a:cubicBezTo>
                    <a:pt x="184" y="217"/>
                    <a:pt x="184" y="217"/>
                    <a:pt x="184" y="217"/>
                  </a:cubicBezTo>
                  <a:cubicBezTo>
                    <a:pt x="184" y="89"/>
                    <a:pt x="184" y="89"/>
                    <a:pt x="184" y="89"/>
                  </a:cubicBezTo>
                  <a:cubicBezTo>
                    <a:pt x="184" y="80"/>
                    <a:pt x="184" y="67"/>
                    <a:pt x="185" y="52"/>
                  </a:cubicBezTo>
                  <a:cubicBezTo>
                    <a:pt x="185" y="52"/>
                    <a:pt x="185" y="52"/>
                    <a:pt x="185" y="52"/>
                  </a:cubicBezTo>
                  <a:cubicBezTo>
                    <a:pt x="183" y="58"/>
                    <a:pt x="182" y="65"/>
                    <a:pt x="180" y="68"/>
                  </a:cubicBezTo>
                  <a:cubicBezTo>
                    <a:pt x="120" y="217"/>
                    <a:pt x="120" y="217"/>
                    <a:pt x="120" y="217"/>
                  </a:cubicBezTo>
                  <a:cubicBezTo>
                    <a:pt x="97" y="217"/>
                    <a:pt x="97" y="217"/>
                    <a:pt x="97" y="217"/>
                  </a:cubicBezTo>
                  <a:cubicBezTo>
                    <a:pt x="37" y="70"/>
                    <a:pt x="37" y="70"/>
                    <a:pt x="37" y="70"/>
                  </a:cubicBezTo>
                  <a:cubicBezTo>
                    <a:pt x="36" y="66"/>
                    <a:pt x="34" y="60"/>
                    <a:pt x="32" y="52"/>
                  </a:cubicBezTo>
                  <a:cubicBezTo>
                    <a:pt x="31" y="52"/>
                    <a:pt x="31" y="52"/>
                    <a:pt x="31" y="52"/>
                  </a:cubicBezTo>
                  <a:cubicBezTo>
                    <a:pt x="32" y="56"/>
                    <a:pt x="32" y="60"/>
                    <a:pt x="32" y="65"/>
                  </a:cubicBezTo>
                  <a:cubicBezTo>
                    <a:pt x="33" y="76"/>
                    <a:pt x="33" y="85"/>
                    <a:pt x="33" y="93"/>
                  </a:cubicBezTo>
                  <a:cubicBezTo>
                    <a:pt x="33" y="217"/>
                    <a:pt x="33" y="217"/>
                    <a:pt x="33" y="217"/>
                  </a:cubicBezTo>
                  <a:cubicBezTo>
                    <a:pt x="0" y="217"/>
                    <a:pt x="0" y="217"/>
                    <a:pt x="0" y="217"/>
                  </a:cubicBezTo>
                  <a:cubicBezTo>
                    <a:pt x="0" y="15"/>
                    <a:pt x="0" y="15"/>
                    <a:pt x="0" y="15"/>
                  </a:cubicBezTo>
                  <a:cubicBezTo>
                    <a:pt x="50" y="15"/>
                    <a:pt x="50" y="15"/>
                    <a:pt x="50" y="15"/>
                  </a:cubicBezTo>
                  <a:cubicBezTo>
                    <a:pt x="100" y="142"/>
                    <a:pt x="100" y="142"/>
                    <a:pt x="100" y="142"/>
                  </a:cubicBezTo>
                  <a:cubicBezTo>
                    <a:pt x="105" y="153"/>
                    <a:pt x="108" y="162"/>
                    <a:pt x="109" y="168"/>
                  </a:cubicBezTo>
                  <a:cubicBezTo>
                    <a:pt x="110" y="168"/>
                    <a:pt x="110" y="168"/>
                    <a:pt x="110" y="168"/>
                  </a:cubicBezTo>
                  <a:cubicBezTo>
                    <a:pt x="119" y="142"/>
                    <a:pt x="119" y="142"/>
                    <a:pt x="119" y="142"/>
                  </a:cubicBezTo>
                  <a:lnTo>
                    <a:pt x="171" y="15"/>
                  </a:lnTo>
                  <a:close/>
                  <a:moveTo>
                    <a:pt x="251" y="217"/>
                  </a:moveTo>
                  <a:cubicBezTo>
                    <a:pt x="285" y="217"/>
                    <a:pt x="285" y="217"/>
                    <a:pt x="285" y="217"/>
                  </a:cubicBezTo>
                  <a:cubicBezTo>
                    <a:pt x="285" y="72"/>
                    <a:pt x="285" y="72"/>
                    <a:pt x="285" y="72"/>
                  </a:cubicBezTo>
                  <a:cubicBezTo>
                    <a:pt x="251" y="72"/>
                    <a:pt x="251" y="72"/>
                    <a:pt x="251" y="72"/>
                  </a:cubicBezTo>
                  <a:lnTo>
                    <a:pt x="251" y="217"/>
                  </a:lnTo>
                  <a:close/>
                  <a:moveTo>
                    <a:pt x="269" y="11"/>
                  </a:moveTo>
                  <a:cubicBezTo>
                    <a:pt x="263" y="11"/>
                    <a:pt x="258" y="13"/>
                    <a:pt x="254" y="17"/>
                  </a:cubicBezTo>
                  <a:cubicBezTo>
                    <a:pt x="250" y="20"/>
                    <a:pt x="248" y="25"/>
                    <a:pt x="248" y="31"/>
                  </a:cubicBezTo>
                  <a:cubicBezTo>
                    <a:pt x="248" y="36"/>
                    <a:pt x="250" y="41"/>
                    <a:pt x="254" y="45"/>
                  </a:cubicBezTo>
                  <a:cubicBezTo>
                    <a:pt x="258" y="48"/>
                    <a:pt x="263" y="50"/>
                    <a:pt x="269" y="50"/>
                  </a:cubicBezTo>
                  <a:cubicBezTo>
                    <a:pt x="274" y="50"/>
                    <a:pt x="279" y="48"/>
                    <a:pt x="283" y="45"/>
                  </a:cubicBezTo>
                  <a:cubicBezTo>
                    <a:pt x="287" y="41"/>
                    <a:pt x="289" y="36"/>
                    <a:pt x="289" y="31"/>
                  </a:cubicBezTo>
                  <a:cubicBezTo>
                    <a:pt x="289" y="25"/>
                    <a:pt x="287" y="21"/>
                    <a:pt x="283" y="17"/>
                  </a:cubicBezTo>
                  <a:cubicBezTo>
                    <a:pt x="279" y="13"/>
                    <a:pt x="274" y="11"/>
                    <a:pt x="269" y="11"/>
                  </a:cubicBezTo>
                  <a:close/>
                  <a:moveTo>
                    <a:pt x="405" y="71"/>
                  </a:moveTo>
                  <a:cubicBezTo>
                    <a:pt x="399" y="69"/>
                    <a:pt x="393" y="69"/>
                    <a:pt x="386" y="69"/>
                  </a:cubicBezTo>
                  <a:cubicBezTo>
                    <a:pt x="371" y="69"/>
                    <a:pt x="357" y="72"/>
                    <a:pt x="345" y="79"/>
                  </a:cubicBezTo>
                  <a:cubicBezTo>
                    <a:pt x="333" y="85"/>
                    <a:pt x="324" y="95"/>
                    <a:pt x="318" y="107"/>
                  </a:cubicBezTo>
                  <a:cubicBezTo>
                    <a:pt x="312" y="119"/>
                    <a:pt x="309" y="133"/>
                    <a:pt x="309" y="148"/>
                  </a:cubicBezTo>
                  <a:cubicBezTo>
                    <a:pt x="309" y="162"/>
                    <a:pt x="312" y="174"/>
                    <a:pt x="318" y="185"/>
                  </a:cubicBezTo>
                  <a:cubicBezTo>
                    <a:pt x="324" y="196"/>
                    <a:pt x="332" y="205"/>
                    <a:pt x="343" y="211"/>
                  </a:cubicBezTo>
                  <a:cubicBezTo>
                    <a:pt x="354" y="217"/>
                    <a:pt x="366" y="220"/>
                    <a:pt x="380" y="220"/>
                  </a:cubicBezTo>
                  <a:cubicBezTo>
                    <a:pt x="396" y="220"/>
                    <a:pt x="410" y="217"/>
                    <a:pt x="421" y="211"/>
                  </a:cubicBezTo>
                  <a:cubicBezTo>
                    <a:pt x="422" y="210"/>
                    <a:pt x="422" y="210"/>
                    <a:pt x="422" y="210"/>
                  </a:cubicBezTo>
                  <a:cubicBezTo>
                    <a:pt x="422" y="179"/>
                    <a:pt x="422" y="179"/>
                    <a:pt x="422" y="179"/>
                  </a:cubicBezTo>
                  <a:cubicBezTo>
                    <a:pt x="420" y="180"/>
                    <a:pt x="420" y="180"/>
                    <a:pt x="420" y="180"/>
                  </a:cubicBezTo>
                  <a:cubicBezTo>
                    <a:pt x="415" y="184"/>
                    <a:pt x="410" y="187"/>
                    <a:pt x="404" y="189"/>
                  </a:cubicBezTo>
                  <a:cubicBezTo>
                    <a:pt x="398" y="191"/>
                    <a:pt x="392" y="192"/>
                    <a:pt x="387" y="192"/>
                  </a:cubicBezTo>
                  <a:cubicBezTo>
                    <a:pt x="374" y="192"/>
                    <a:pt x="363" y="188"/>
                    <a:pt x="355" y="180"/>
                  </a:cubicBezTo>
                  <a:cubicBezTo>
                    <a:pt x="348" y="171"/>
                    <a:pt x="344" y="160"/>
                    <a:pt x="344" y="145"/>
                  </a:cubicBezTo>
                  <a:cubicBezTo>
                    <a:pt x="344" y="131"/>
                    <a:pt x="348" y="119"/>
                    <a:pt x="356" y="110"/>
                  </a:cubicBezTo>
                  <a:cubicBezTo>
                    <a:pt x="364" y="101"/>
                    <a:pt x="375" y="97"/>
                    <a:pt x="388" y="97"/>
                  </a:cubicBezTo>
                  <a:cubicBezTo>
                    <a:pt x="399" y="97"/>
                    <a:pt x="410" y="101"/>
                    <a:pt x="420" y="108"/>
                  </a:cubicBezTo>
                  <a:cubicBezTo>
                    <a:pt x="422" y="109"/>
                    <a:pt x="422" y="109"/>
                    <a:pt x="422" y="109"/>
                  </a:cubicBezTo>
                  <a:cubicBezTo>
                    <a:pt x="422" y="76"/>
                    <a:pt x="422" y="76"/>
                    <a:pt x="422" y="76"/>
                  </a:cubicBezTo>
                  <a:cubicBezTo>
                    <a:pt x="421" y="76"/>
                    <a:pt x="421" y="76"/>
                    <a:pt x="421" y="76"/>
                  </a:cubicBezTo>
                  <a:cubicBezTo>
                    <a:pt x="417" y="74"/>
                    <a:pt x="412" y="72"/>
                    <a:pt x="405" y="71"/>
                  </a:cubicBezTo>
                  <a:close/>
                  <a:moveTo>
                    <a:pt x="517" y="70"/>
                  </a:moveTo>
                  <a:cubicBezTo>
                    <a:pt x="509" y="70"/>
                    <a:pt x="501" y="72"/>
                    <a:pt x="495" y="78"/>
                  </a:cubicBezTo>
                  <a:cubicBezTo>
                    <a:pt x="489" y="83"/>
                    <a:pt x="485" y="89"/>
                    <a:pt x="482" y="97"/>
                  </a:cubicBezTo>
                  <a:cubicBezTo>
                    <a:pt x="481" y="97"/>
                    <a:pt x="481" y="97"/>
                    <a:pt x="481" y="97"/>
                  </a:cubicBezTo>
                  <a:cubicBezTo>
                    <a:pt x="481" y="72"/>
                    <a:pt x="481" y="72"/>
                    <a:pt x="481" y="72"/>
                  </a:cubicBezTo>
                  <a:cubicBezTo>
                    <a:pt x="447" y="72"/>
                    <a:pt x="447" y="72"/>
                    <a:pt x="447" y="72"/>
                  </a:cubicBezTo>
                  <a:cubicBezTo>
                    <a:pt x="447" y="217"/>
                    <a:pt x="447" y="217"/>
                    <a:pt x="447" y="217"/>
                  </a:cubicBezTo>
                  <a:cubicBezTo>
                    <a:pt x="481" y="217"/>
                    <a:pt x="481" y="217"/>
                    <a:pt x="481" y="217"/>
                  </a:cubicBezTo>
                  <a:cubicBezTo>
                    <a:pt x="481" y="143"/>
                    <a:pt x="481" y="143"/>
                    <a:pt x="481" y="143"/>
                  </a:cubicBezTo>
                  <a:cubicBezTo>
                    <a:pt x="481" y="130"/>
                    <a:pt x="484" y="120"/>
                    <a:pt x="490" y="112"/>
                  </a:cubicBezTo>
                  <a:cubicBezTo>
                    <a:pt x="495" y="104"/>
                    <a:pt x="503" y="100"/>
                    <a:pt x="512" y="100"/>
                  </a:cubicBezTo>
                  <a:cubicBezTo>
                    <a:pt x="515" y="100"/>
                    <a:pt x="518" y="101"/>
                    <a:pt x="522" y="102"/>
                  </a:cubicBezTo>
                  <a:cubicBezTo>
                    <a:pt x="526" y="103"/>
                    <a:pt x="528" y="104"/>
                    <a:pt x="530" y="105"/>
                  </a:cubicBezTo>
                  <a:cubicBezTo>
                    <a:pt x="531" y="106"/>
                    <a:pt x="531" y="106"/>
                    <a:pt x="531" y="106"/>
                  </a:cubicBezTo>
                  <a:cubicBezTo>
                    <a:pt x="531" y="72"/>
                    <a:pt x="531" y="72"/>
                    <a:pt x="531" y="72"/>
                  </a:cubicBezTo>
                  <a:cubicBezTo>
                    <a:pt x="531" y="72"/>
                    <a:pt x="531" y="72"/>
                    <a:pt x="531" y="72"/>
                  </a:cubicBezTo>
                  <a:cubicBezTo>
                    <a:pt x="528" y="70"/>
                    <a:pt x="523" y="70"/>
                    <a:pt x="517" y="70"/>
                  </a:cubicBezTo>
                  <a:close/>
                  <a:moveTo>
                    <a:pt x="663" y="89"/>
                  </a:moveTo>
                  <a:cubicBezTo>
                    <a:pt x="675" y="102"/>
                    <a:pt x="682" y="120"/>
                    <a:pt x="682" y="143"/>
                  </a:cubicBezTo>
                  <a:cubicBezTo>
                    <a:pt x="682" y="166"/>
                    <a:pt x="675" y="185"/>
                    <a:pt x="661" y="199"/>
                  </a:cubicBezTo>
                  <a:cubicBezTo>
                    <a:pt x="648" y="213"/>
                    <a:pt x="629" y="220"/>
                    <a:pt x="606" y="220"/>
                  </a:cubicBezTo>
                  <a:cubicBezTo>
                    <a:pt x="584" y="220"/>
                    <a:pt x="566" y="213"/>
                    <a:pt x="553" y="200"/>
                  </a:cubicBezTo>
                  <a:cubicBezTo>
                    <a:pt x="540" y="187"/>
                    <a:pt x="533" y="169"/>
                    <a:pt x="533" y="146"/>
                  </a:cubicBezTo>
                  <a:cubicBezTo>
                    <a:pt x="533" y="122"/>
                    <a:pt x="540" y="103"/>
                    <a:pt x="553" y="89"/>
                  </a:cubicBezTo>
                  <a:cubicBezTo>
                    <a:pt x="567" y="76"/>
                    <a:pt x="586" y="69"/>
                    <a:pt x="610" y="69"/>
                  </a:cubicBezTo>
                  <a:cubicBezTo>
                    <a:pt x="632" y="69"/>
                    <a:pt x="650" y="75"/>
                    <a:pt x="663" y="89"/>
                  </a:cubicBezTo>
                  <a:close/>
                  <a:moveTo>
                    <a:pt x="646" y="144"/>
                  </a:moveTo>
                  <a:cubicBezTo>
                    <a:pt x="646" y="129"/>
                    <a:pt x="643" y="117"/>
                    <a:pt x="636" y="109"/>
                  </a:cubicBezTo>
                  <a:cubicBezTo>
                    <a:pt x="629" y="101"/>
                    <a:pt x="620" y="97"/>
                    <a:pt x="608" y="97"/>
                  </a:cubicBezTo>
                  <a:cubicBezTo>
                    <a:pt x="596" y="97"/>
                    <a:pt x="586" y="101"/>
                    <a:pt x="579" y="109"/>
                  </a:cubicBezTo>
                  <a:cubicBezTo>
                    <a:pt x="572" y="118"/>
                    <a:pt x="568" y="130"/>
                    <a:pt x="568" y="145"/>
                  </a:cubicBezTo>
                  <a:cubicBezTo>
                    <a:pt x="568" y="160"/>
                    <a:pt x="572" y="172"/>
                    <a:pt x="579" y="180"/>
                  </a:cubicBezTo>
                  <a:cubicBezTo>
                    <a:pt x="586" y="188"/>
                    <a:pt x="596" y="192"/>
                    <a:pt x="608" y="192"/>
                  </a:cubicBezTo>
                  <a:cubicBezTo>
                    <a:pt x="621" y="192"/>
                    <a:pt x="630" y="188"/>
                    <a:pt x="637" y="180"/>
                  </a:cubicBezTo>
                  <a:cubicBezTo>
                    <a:pt x="643" y="172"/>
                    <a:pt x="646" y="160"/>
                    <a:pt x="646" y="144"/>
                  </a:cubicBezTo>
                  <a:close/>
                  <a:moveTo>
                    <a:pt x="757" y="132"/>
                  </a:moveTo>
                  <a:cubicBezTo>
                    <a:pt x="746" y="128"/>
                    <a:pt x="739" y="124"/>
                    <a:pt x="737" y="121"/>
                  </a:cubicBezTo>
                  <a:cubicBezTo>
                    <a:pt x="734" y="119"/>
                    <a:pt x="732" y="115"/>
                    <a:pt x="732" y="110"/>
                  </a:cubicBezTo>
                  <a:cubicBezTo>
                    <a:pt x="732" y="106"/>
                    <a:pt x="734" y="103"/>
                    <a:pt x="738" y="100"/>
                  </a:cubicBezTo>
                  <a:cubicBezTo>
                    <a:pt x="741" y="97"/>
                    <a:pt x="746" y="96"/>
                    <a:pt x="752" y="96"/>
                  </a:cubicBezTo>
                  <a:cubicBezTo>
                    <a:pt x="758" y="96"/>
                    <a:pt x="764" y="97"/>
                    <a:pt x="770" y="98"/>
                  </a:cubicBezTo>
                  <a:cubicBezTo>
                    <a:pt x="776" y="100"/>
                    <a:pt x="781" y="103"/>
                    <a:pt x="785" y="105"/>
                  </a:cubicBezTo>
                  <a:cubicBezTo>
                    <a:pt x="786" y="106"/>
                    <a:pt x="786" y="106"/>
                    <a:pt x="786" y="106"/>
                  </a:cubicBezTo>
                  <a:cubicBezTo>
                    <a:pt x="786" y="75"/>
                    <a:pt x="786" y="75"/>
                    <a:pt x="786" y="75"/>
                  </a:cubicBezTo>
                  <a:cubicBezTo>
                    <a:pt x="786" y="75"/>
                    <a:pt x="786" y="75"/>
                    <a:pt x="786" y="75"/>
                  </a:cubicBezTo>
                  <a:cubicBezTo>
                    <a:pt x="782" y="73"/>
                    <a:pt x="777" y="72"/>
                    <a:pt x="770" y="70"/>
                  </a:cubicBezTo>
                  <a:cubicBezTo>
                    <a:pt x="764" y="69"/>
                    <a:pt x="758" y="69"/>
                    <a:pt x="753" y="69"/>
                  </a:cubicBezTo>
                  <a:cubicBezTo>
                    <a:pt x="737" y="69"/>
                    <a:pt x="724" y="73"/>
                    <a:pt x="714" y="81"/>
                  </a:cubicBezTo>
                  <a:cubicBezTo>
                    <a:pt x="703" y="89"/>
                    <a:pt x="698" y="100"/>
                    <a:pt x="698" y="113"/>
                  </a:cubicBezTo>
                  <a:cubicBezTo>
                    <a:pt x="698" y="120"/>
                    <a:pt x="699" y="126"/>
                    <a:pt x="701" y="131"/>
                  </a:cubicBezTo>
                  <a:cubicBezTo>
                    <a:pt x="704" y="136"/>
                    <a:pt x="707" y="141"/>
                    <a:pt x="712" y="144"/>
                  </a:cubicBezTo>
                  <a:cubicBezTo>
                    <a:pt x="716" y="148"/>
                    <a:pt x="723" y="152"/>
                    <a:pt x="733" y="156"/>
                  </a:cubicBezTo>
                  <a:cubicBezTo>
                    <a:pt x="740" y="159"/>
                    <a:pt x="746" y="162"/>
                    <a:pt x="750" y="164"/>
                  </a:cubicBezTo>
                  <a:cubicBezTo>
                    <a:pt x="754" y="166"/>
                    <a:pt x="756" y="168"/>
                    <a:pt x="758" y="171"/>
                  </a:cubicBezTo>
                  <a:cubicBezTo>
                    <a:pt x="759" y="173"/>
                    <a:pt x="760" y="175"/>
                    <a:pt x="760" y="179"/>
                  </a:cubicBezTo>
                  <a:cubicBezTo>
                    <a:pt x="760" y="188"/>
                    <a:pt x="753" y="193"/>
                    <a:pt x="738" y="193"/>
                  </a:cubicBezTo>
                  <a:cubicBezTo>
                    <a:pt x="732" y="193"/>
                    <a:pt x="726" y="192"/>
                    <a:pt x="719" y="190"/>
                  </a:cubicBezTo>
                  <a:cubicBezTo>
                    <a:pt x="712" y="187"/>
                    <a:pt x="705" y="184"/>
                    <a:pt x="700" y="180"/>
                  </a:cubicBezTo>
                  <a:cubicBezTo>
                    <a:pt x="698" y="179"/>
                    <a:pt x="698" y="179"/>
                    <a:pt x="698" y="179"/>
                  </a:cubicBezTo>
                  <a:cubicBezTo>
                    <a:pt x="698" y="212"/>
                    <a:pt x="698" y="212"/>
                    <a:pt x="698" y="212"/>
                  </a:cubicBezTo>
                  <a:cubicBezTo>
                    <a:pt x="699" y="212"/>
                    <a:pt x="699" y="212"/>
                    <a:pt x="699" y="212"/>
                  </a:cubicBezTo>
                  <a:cubicBezTo>
                    <a:pt x="703" y="215"/>
                    <a:pt x="710" y="216"/>
                    <a:pt x="717" y="218"/>
                  </a:cubicBezTo>
                  <a:cubicBezTo>
                    <a:pt x="724" y="219"/>
                    <a:pt x="731" y="220"/>
                    <a:pt x="736" y="220"/>
                  </a:cubicBezTo>
                  <a:cubicBezTo>
                    <a:pt x="754" y="220"/>
                    <a:pt x="768" y="216"/>
                    <a:pt x="778" y="208"/>
                  </a:cubicBezTo>
                  <a:cubicBezTo>
                    <a:pt x="789" y="199"/>
                    <a:pt x="794" y="188"/>
                    <a:pt x="794" y="175"/>
                  </a:cubicBezTo>
                  <a:cubicBezTo>
                    <a:pt x="794" y="165"/>
                    <a:pt x="791" y="157"/>
                    <a:pt x="786" y="150"/>
                  </a:cubicBezTo>
                  <a:cubicBezTo>
                    <a:pt x="780" y="143"/>
                    <a:pt x="770" y="137"/>
                    <a:pt x="757" y="132"/>
                  </a:cubicBezTo>
                  <a:close/>
                  <a:moveTo>
                    <a:pt x="938" y="89"/>
                  </a:moveTo>
                  <a:cubicBezTo>
                    <a:pt x="951" y="102"/>
                    <a:pt x="957" y="120"/>
                    <a:pt x="957" y="143"/>
                  </a:cubicBezTo>
                  <a:cubicBezTo>
                    <a:pt x="957" y="166"/>
                    <a:pt x="951" y="185"/>
                    <a:pt x="937" y="199"/>
                  </a:cubicBezTo>
                  <a:cubicBezTo>
                    <a:pt x="924" y="213"/>
                    <a:pt x="905" y="220"/>
                    <a:pt x="882" y="220"/>
                  </a:cubicBezTo>
                  <a:cubicBezTo>
                    <a:pt x="860" y="220"/>
                    <a:pt x="842" y="213"/>
                    <a:pt x="829" y="200"/>
                  </a:cubicBezTo>
                  <a:cubicBezTo>
                    <a:pt x="816" y="187"/>
                    <a:pt x="809" y="169"/>
                    <a:pt x="809" y="146"/>
                  </a:cubicBezTo>
                  <a:cubicBezTo>
                    <a:pt x="809" y="122"/>
                    <a:pt x="816" y="103"/>
                    <a:pt x="829" y="89"/>
                  </a:cubicBezTo>
                  <a:cubicBezTo>
                    <a:pt x="843" y="76"/>
                    <a:pt x="862" y="69"/>
                    <a:pt x="885" y="69"/>
                  </a:cubicBezTo>
                  <a:cubicBezTo>
                    <a:pt x="908" y="69"/>
                    <a:pt x="926" y="75"/>
                    <a:pt x="938" y="89"/>
                  </a:cubicBezTo>
                  <a:close/>
                  <a:moveTo>
                    <a:pt x="922" y="144"/>
                  </a:moveTo>
                  <a:cubicBezTo>
                    <a:pt x="922" y="129"/>
                    <a:pt x="919" y="117"/>
                    <a:pt x="912" y="109"/>
                  </a:cubicBezTo>
                  <a:cubicBezTo>
                    <a:pt x="905" y="101"/>
                    <a:pt x="896" y="97"/>
                    <a:pt x="884" y="97"/>
                  </a:cubicBezTo>
                  <a:cubicBezTo>
                    <a:pt x="871" y="97"/>
                    <a:pt x="862" y="101"/>
                    <a:pt x="855" y="109"/>
                  </a:cubicBezTo>
                  <a:cubicBezTo>
                    <a:pt x="848" y="118"/>
                    <a:pt x="844" y="130"/>
                    <a:pt x="844" y="145"/>
                  </a:cubicBezTo>
                  <a:cubicBezTo>
                    <a:pt x="844" y="160"/>
                    <a:pt x="848" y="172"/>
                    <a:pt x="855" y="180"/>
                  </a:cubicBezTo>
                  <a:cubicBezTo>
                    <a:pt x="862" y="188"/>
                    <a:pt x="871" y="192"/>
                    <a:pt x="884" y="192"/>
                  </a:cubicBezTo>
                  <a:cubicBezTo>
                    <a:pt x="896" y="192"/>
                    <a:pt x="906" y="188"/>
                    <a:pt x="912" y="180"/>
                  </a:cubicBezTo>
                  <a:cubicBezTo>
                    <a:pt x="919" y="172"/>
                    <a:pt x="922" y="160"/>
                    <a:pt x="922" y="144"/>
                  </a:cubicBezTo>
                  <a:close/>
                  <a:moveTo>
                    <a:pt x="1139" y="100"/>
                  </a:moveTo>
                  <a:cubicBezTo>
                    <a:pt x="1139" y="72"/>
                    <a:pt x="1139" y="72"/>
                    <a:pt x="1139" y="72"/>
                  </a:cubicBezTo>
                  <a:cubicBezTo>
                    <a:pt x="1104" y="72"/>
                    <a:pt x="1104" y="72"/>
                    <a:pt x="1104" y="72"/>
                  </a:cubicBezTo>
                  <a:cubicBezTo>
                    <a:pt x="1104" y="29"/>
                    <a:pt x="1104" y="29"/>
                    <a:pt x="1104" y="29"/>
                  </a:cubicBezTo>
                  <a:cubicBezTo>
                    <a:pt x="1103" y="29"/>
                    <a:pt x="1103" y="29"/>
                    <a:pt x="1103" y="29"/>
                  </a:cubicBezTo>
                  <a:cubicBezTo>
                    <a:pt x="1071" y="39"/>
                    <a:pt x="1071" y="39"/>
                    <a:pt x="1071" y="39"/>
                  </a:cubicBezTo>
                  <a:cubicBezTo>
                    <a:pt x="1070" y="40"/>
                    <a:pt x="1070" y="40"/>
                    <a:pt x="1070" y="40"/>
                  </a:cubicBezTo>
                  <a:cubicBezTo>
                    <a:pt x="1070" y="72"/>
                    <a:pt x="1070" y="72"/>
                    <a:pt x="1070" y="72"/>
                  </a:cubicBezTo>
                  <a:cubicBezTo>
                    <a:pt x="1019" y="72"/>
                    <a:pt x="1019" y="72"/>
                    <a:pt x="1019" y="72"/>
                  </a:cubicBezTo>
                  <a:cubicBezTo>
                    <a:pt x="1019" y="54"/>
                    <a:pt x="1019" y="54"/>
                    <a:pt x="1019" y="54"/>
                  </a:cubicBezTo>
                  <a:cubicBezTo>
                    <a:pt x="1019" y="46"/>
                    <a:pt x="1021" y="39"/>
                    <a:pt x="1025" y="35"/>
                  </a:cubicBezTo>
                  <a:cubicBezTo>
                    <a:pt x="1028" y="30"/>
                    <a:pt x="1034" y="28"/>
                    <a:pt x="1040" y="28"/>
                  </a:cubicBezTo>
                  <a:cubicBezTo>
                    <a:pt x="1045" y="28"/>
                    <a:pt x="1050" y="29"/>
                    <a:pt x="1055" y="32"/>
                  </a:cubicBezTo>
                  <a:cubicBezTo>
                    <a:pt x="1057" y="32"/>
                    <a:pt x="1057" y="32"/>
                    <a:pt x="1057" y="32"/>
                  </a:cubicBezTo>
                  <a:cubicBezTo>
                    <a:pt x="1057" y="3"/>
                    <a:pt x="1057" y="3"/>
                    <a:pt x="1057" y="3"/>
                  </a:cubicBezTo>
                  <a:cubicBezTo>
                    <a:pt x="1056" y="3"/>
                    <a:pt x="1056" y="3"/>
                    <a:pt x="1056" y="3"/>
                  </a:cubicBezTo>
                  <a:cubicBezTo>
                    <a:pt x="1051" y="1"/>
                    <a:pt x="1045" y="0"/>
                    <a:pt x="1037" y="0"/>
                  </a:cubicBezTo>
                  <a:cubicBezTo>
                    <a:pt x="1027" y="0"/>
                    <a:pt x="1018" y="3"/>
                    <a:pt x="1010" y="7"/>
                  </a:cubicBezTo>
                  <a:cubicBezTo>
                    <a:pt x="1002" y="11"/>
                    <a:pt x="996" y="17"/>
                    <a:pt x="991" y="25"/>
                  </a:cubicBezTo>
                  <a:cubicBezTo>
                    <a:pt x="987" y="33"/>
                    <a:pt x="985" y="42"/>
                    <a:pt x="985" y="52"/>
                  </a:cubicBezTo>
                  <a:cubicBezTo>
                    <a:pt x="985" y="72"/>
                    <a:pt x="985" y="72"/>
                    <a:pt x="985" y="72"/>
                  </a:cubicBezTo>
                  <a:cubicBezTo>
                    <a:pt x="961" y="72"/>
                    <a:pt x="961" y="72"/>
                    <a:pt x="961" y="72"/>
                  </a:cubicBezTo>
                  <a:cubicBezTo>
                    <a:pt x="961" y="100"/>
                    <a:pt x="961" y="100"/>
                    <a:pt x="961" y="100"/>
                  </a:cubicBezTo>
                  <a:cubicBezTo>
                    <a:pt x="985" y="100"/>
                    <a:pt x="985" y="100"/>
                    <a:pt x="985" y="100"/>
                  </a:cubicBezTo>
                  <a:cubicBezTo>
                    <a:pt x="985" y="217"/>
                    <a:pt x="985" y="217"/>
                    <a:pt x="985" y="217"/>
                  </a:cubicBezTo>
                  <a:cubicBezTo>
                    <a:pt x="1019" y="217"/>
                    <a:pt x="1019" y="217"/>
                    <a:pt x="1019" y="217"/>
                  </a:cubicBezTo>
                  <a:cubicBezTo>
                    <a:pt x="1019" y="100"/>
                    <a:pt x="1019" y="100"/>
                    <a:pt x="1019" y="100"/>
                  </a:cubicBezTo>
                  <a:cubicBezTo>
                    <a:pt x="1070" y="100"/>
                    <a:pt x="1070" y="100"/>
                    <a:pt x="1070" y="100"/>
                  </a:cubicBezTo>
                  <a:cubicBezTo>
                    <a:pt x="1070" y="174"/>
                    <a:pt x="1070" y="174"/>
                    <a:pt x="1070" y="174"/>
                  </a:cubicBezTo>
                  <a:cubicBezTo>
                    <a:pt x="1070" y="205"/>
                    <a:pt x="1084" y="220"/>
                    <a:pt x="1113" y="220"/>
                  </a:cubicBezTo>
                  <a:cubicBezTo>
                    <a:pt x="1118" y="220"/>
                    <a:pt x="1122" y="220"/>
                    <a:pt x="1127" y="219"/>
                  </a:cubicBezTo>
                  <a:cubicBezTo>
                    <a:pt x="1133" y="217"/>
                    <a:pt x="1136" y="216"/>
                    <a:pt x="1138" y="215"/>
                  </a:cubicBezTo>
                  <a:cubicBezTo>
                    <a:pt x="1139" y="215"/>
                    <a:pt x="1139" y="215"/>
                    <a:pt x="1139" y="215"/>
                  </a:cubicBezTo>
                  <a:cubicBezTo>
                    <a:pt x="1139" y="187"/>
                    <a:pt x="1139" y="187"/>
                    <a:pt x="1139" y="187"/>
                  </a:cubicBezTo>
                  <a:cubicBezTo>
                    <a:pt x="1137" y="188"/>
                    <a:pt x="1137" y="188"/>
                    <a:pt x="1137" y="188"/>
                  </a:cubicBezTo>
                  <a:cubicBezTo>
                    <a:pt x="1135" y="189"/>
                    <a:pt x="1133" y="190"/>
                    <a:pt x="1130" y="191"/>
                  </a:cubicBezTo>
                  <a:cubicBezTo>
                    <a:pt x="1127" y="192"/>
                    <a:pt x="1125" y="192"/>
                    <a:pt x="1123" y="192"/>
                  </a:cubicBezTo>
                  <a:cubicBezTo>
                    <a:pt x="1117" y="192"/>
                    <a:pt x="1112" y="190"/>
                    <a:pt x="1109" y="187"/>
                  </a:cubicBezTo>
                  <a:cubicBezTo>
                    <a:pt x="1106" y="183"/>
                    <a:pt x="1104" y="177"/>
                    <a:pt x="1104" y="168"/>
                  </a:cubicBezTo>
                  <a:cubicBezTo>
                    <a:pt x="1104" y="100"/>
                    <a:pt x="1104" y="100"/>
                    <a:pt x="1104" y="100"/>
                  </a:cubicBezTo>
                  <a:lnTo>
                    <a:pt x="1139" y="100"/>
                  </a:lnTo>
                  <a:close/>
                </a:path>
              </a:pathLst>
            </a:custGeom>
            <a:solidFill>
              <a:srgbClr val="767676"/>
            </a:solidFill>
            <a:ln>
              <a:noFill/>
            </a:ln>
          </p:spPr>
          <p:txBody>
            <a:bodyPr vert="horz" wrap="square" lIns="91440" tIns="45720" rIns="91440" bIns="45720" numCol="1" anchor="t" anchorCtr="0" compatLnSpc="1">
              <a:prstTxWarp prst="textNoShape">
                <a:avLst/>
              </a:prstTxWarp>
            </a:bodyPr>
            <a:lstStyle/>
            <a:p>
              <a:endParaRPr lang="en-US" sz="1800"/>
            </a:p>
          </p:txBody>
        </p:sp>
      </p:grpSp>
    </p:spTree>
    <p:extLst>
      <p:ext uri="{BB962C8B-B14F-4D97-AF65-F5344CB8AC3E}">
        <p14:creationId xmlns:p14="http://schemas.microsoft.com/office/powerpoint/2010/main" val="351409932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p:cSld name="Title &amp;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Text Placeholder 5"/>
          <p:cNvSpPr>
            <a:spLocks noGrp="1"/>
          </p:cNvSpPr>
          <p:nvPr>
            <p:ph type="body" sz="quarter" idx="10"/>
          </p:nvPr>
        </p:nvSpPr>
        <p:spPr>
          <a:xfrm>
            <a:off x="274604" y="1212857"/>
            <a:ext cx="11885683" cy="1867819"/>
          </a:xfrm>
        </p:spPr>
        <p:txBody>
          <a:bodyPr/>
          <a:lstStyle>
            <a:lvl1pPr marL="0" indent="0">
              <a:buNone/>
              <a:defRPr>
                <a:gradFill>
                  <a:gsLst>
                    <a:gs pos="1250">
                      <a:schemeClr val="tx2"/>
                    </a:gs>
                    <a:gs pos="99000">
                      <a:schemeClr val="tx2"/>
                    </a:gs>
                  </a:gsLst>
                  <a:lin ang="5400000" scaled="0"/>
                </a:gradFill>
              </a:defRPr>
            </a:lvl1pPr>
            <a:lvl2pPr marL="0" indent="0">
              <a:buFontTx/>
              <a:buNone/>
              <a:defRPr sz="2000"/>
            </a:lvl2pPr>
            <a:lvl3pPr marL="228524" indent="0">
              <a:buNone/>
              <a:defRPr/>
            </a:lvl3pPr>
            <a:lvl4pPr marL="457043" indent="0">
              <a:buNone/>
              <a:defRPr/>
            </a:lvl4pPr>
            <a:lvl5pPr marL="685566"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04150666"/>
      </p:ext>
    </p:extLst>
  </p:cSld>
  <p:clrMapOvr>
    <a:masterClrMapping/>
  </p:clrMapOvr>
  <p:transition>
    <p:fade/>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Text Placeholder 5"/>
          <p:cNvSpPr>
            <a:spLocks noGrp="1"/>
          </p:cNvSpPr>
          <p:nvPr>
            <p:ph type="body" sz="quarter" idx="10"/>
          </p:nvPr>
        </p:nvSpPr>
        <p:spPr>
          <a:xfrm>
            <a:off x="274604" y="1212857"/>
            <a:ext cx="11885683" cy="1867819"/>
          </a:xfrm>
        </p:spPr>
        <p:txBody>
          <a:bodyPr/>
          <a:lstStyle>
            <a:lvl1pPr marL="0" indent="0">
              <a:buNone/>
              <a:defRPr>
                <a:gradFill>
                  <a:gsLst>
                    <a:gs pos="1250">
                      <a:schemeClr val="tx1"/>
                    </a:gs>
                    <a:gs pos="99000">
                      <a:schemeClr val="tx1"/>
                    </a:gs>
                  </a:gsLst>
                  <a:lin ang="5400000" scaled="0"/>
                </a:gradFill>
              </a:defRPr>
            </a:lvl1pPr>
            <a:lvl2pPr marL="0" indent="0">
              <a:buFontTx/>
              <a:buNone/>
              <a:defRPr sz="2000"/>
            </a:lvl2pPr>
            <a:lvl3pPr marL="228524" indent="0">
              <a:buNone/>
              <a:defRPr/>
            </a:lvl3pPr>
            <a:lvl4pPr marL="457043" indent="0">
              <a:buNone/>
              <a:defRPr/>
            </a:lvl4pPr>
            <a:lvl5pPr marL="685566"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07852943"/>
      </p:ext>
    </p:extLst>
  </p:cSld>
  <p:clrMapOvr>
    <a:masterClrMapping/>
  </p:clrMapOvr>
  <p:transition>
    <p:fade/>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p:cSld name="Title and Content 1st level color tex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04" y="1212857"/>
            <a:ext cx="11885683" cy="1867819"/>
          </a:xfrm>
        </p:spPr>
        <p:txBody>
          <a:bodyPr>
            <a:spAutoFit/>
          </a:bodyPr>
          <a:lstStyle>
            <a:lvl1pPr>
              <a:defRPr sz="3599">
                <a:gradFill>
                  <a:gsLst>
                    <a:gs pos="1250">
                      <a:schemeClr val="tx2"/>
                    </a:gs>
                    <a:gs pos="99000">
                      <a:schemeClr val="tx2"/>
                    </a:gs>
                  </a:gsLst>
                  <a:lin ang="5400000" scaled="0"/>
                </a:gradFill>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346450167"/>
      </p:ext>
    </p:extLst>
  </p:cSld>
  <p:clrMapOvr>
    <a:masterClrMapping/>
  </p:clrMapOvr>
  <p:transition>
    <p:fade/>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04" y="1212857"/>
            <a:ext cx="11885683" cy="1867819"/>
          </a:xfrm>
        </p:spPr>
        <p:txBody>
          <a:bodyPr>
            <a:spAutoFit/>
          </a:bodyPr>
          <a:lstStyle>
            <a:lvl1pPr>
              <a:defRPr sz="3599"/>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838581840"/>
      </p:ext>
    </p:extLst>
  </p:cSld>
  <p:clrMapOvr>
    <a:masterClrMapping/>
  </p:clrMapOvr>
  <p:transition>
    <p:fade/>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p:cSld name="Two Column 2-color Non-bullete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274609" y="1212849"/>
            <a:ext cx="5485698" cy="1901674"/>
          </a:xfrm>
        </p:spPr>
        <p:txBody>
          <a:bodyPr wrap="square">
            <a:spAutoFit/>
          </a:bodyPr>
          <a:lstStyle>
            <a:lvl1pPr marL="0" indent="0">
              <a:spcBef>
                <a:spcPts val="1224"/>
              </a:spcBef>
              <a:buClr>
                <a:schemeClr val="tx1"/>
              </a:buClr>
              <a:buFont typeface="Wingdings" pitchFamily="2" charset="2"/>
              <a:buNone/>
              <a:defRPr sz="3599">
                <a:gradFill>
                  <a:gsLst>
                    <a:gs pos="1250">
                      <a:schemeClr val="tx2"/>
                    </a:gs>
                    <a:gs pos="99000">
                      <a:schemeClr val="tx2"/>
                    </a:gs>
                  </a:gsLst>
                  <a:lin ang="5400000" scaled="0"/>
                </a:gradFill>
              </a:defRPr>
            </a:lvl1pPr>
            <a:lvl2pPr marL="0" indent="0">
              <a:buNone/>
              <a:defRPr sz="2000"/>
            </a:lvl2pPr>
            <a:lvl3pPr marL="231696" indent="0">
              <a:buNone/>
              <a:tabLst/>
              <a:defRPr sz="2000"/>
            </a:lvl3pPr>
            <a:lvl4pPr marL="460219" indent="0">
              <a:buNone/>
              <a:defRPr/>
            </a:lvl4pPr>
            <a:lvl5pPr marL="685566"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p:cNvSpPr>
            <a:spLocks noGrp="1"/>
          </p:cNvSpPr>
          <p:nvPr>
            <p:ph type="body" sz="quarter" idx="11"/>
          </p:nvPr>
        </p:nvSpPr>
        <p:spPr>
          <a:xfrm>
            <a:off x="6674590" y="1212849"/>
            <a:ext cx="5485698" cy="1901674"/>
          </a:xfrm>
        </p:spPr>
        <p:txBody>
          <a:bodyPr wrap="square">
            <a:spAutoFit/>
          </a:bodyPr>
          <a:lstStyle>
            <a:lvl1pPr marL="0" indent="0">
              <a:spcBef>
                <a:spcPts val="1224"/>
              </a:spcBef>
              <a:buClr>
                <a:schemeClr val="tx1"/>
              </a:buClr>
              <a:buFont typeface="Wingdings" pitchFamily="2" charset="2"/>
              <a:buNone/>
              <a:defRPr sz="3599">
                <a:gradFill>
                  <a:gsLst>
                    <a:gs pos="1250">
                      <a:schemeClr val="tx2"/>
                    </a:gs>
                    <a:gs pos="99000">
                      <a:schemeClr val="tx2"/>
                    </a:gs>
                  </a:gsLst>
                  <a:lin ang="5400000" scaled="0"/>
                </a:gradFill>
              </a:defRPr>
            </a:lvl1pPr>
            <a:lvl2pPr marL="0" indent="0">
              <a:buNone/>
              <a:defRPr sz="2000"/>
            </a:lvl2pPr>
            <a:lvl3pPr marL="231696" indent="0">
              <a:buNone/>
              <a:tabLst/>
              <a:defRPr sz="2000"/>
            </a:lvl3pPr>
            <a:lvl4pPr marL="460219" indent="0">
              <a:buNone/>
              <a:defRPr/>
            </a:lvl4pPr>
            <a:lvl5pPr marL="685566"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38517608"/>
      </p:ext>
    </p:extLst>
  </p:cSld>
  <p:clrMapOvr>
    <a:masterClrMapping/>
  </p:clrMapOvr>
  <p:transition>
    <p:fade/>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274609" y="1212849"/>
            <a:ext cx="5485698" cy="1901674"/>
          </a:xfrm>
        </p:spPr>
        <p:txBody>
          <a:bodyPr wrap="square">
            <a:spAutoFit/>
          </a:bodyPr>
          <a:lstStyle>
            <a:lvl1pPr marL="0" indent="0">
              <a:spcBef>
                <a:spcPts val="1224"/>
              </a:spcBef>
              <a:buClr>
                <a:schemeClr val="tx1"/>
              </a:buClr>
              <a:buFont typeface="Wingdings" pitchFamily="2" charset="2"/>
              <a:buNone/>
              <a:defRPr sz="3599"/>
            </a:lvl1pPr>
            <a:lvl2pPr marL="0" indent="0">
              <a:buNone/>
              <a:defRPr sz="2000"/>
            </a:lvl2pPr>
            <a:lvl3pPr marL="231696" indent="0">
              <a:buNone/>
              <a:tabLst/>
              <a:defRPr sz="2000"/>
            </a:lvl3pPr>
            <a:lvl4pPr marL="460219" indent="0">
              <a:buNone/>
              <a:defRPr/>
            </a:lvl4pPr>
            <a:lvl5pPr marL="685566"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p:cNvSpPr>
            <a:spLocks noGrp="1"/>
          </p:cNvSpPr>
          <p:nvPr>
            <p:ph type="body" sz="quarter" idx="11"/>
          </p:nvPr>
        </p:nvSpPr>
        <p:spPr>
          <a:xfrm>
            <a:off x="6674590" y="1212849"/>
            <a:ext cx="5485698" cy="1901674"/>
          </a:xfrm>
        </p:spPr>
        <p:txBody>
          <a:bodyPr wrap="square">
            <a:spAutoFit/>
          </a:bodyPr>
          <a:lstStyle>
            <a:lvl1pPr marL="0" indent="0">
              <a:spcBef>
                <a:spcPts val="1224"/>
              </a:spcBef>
              <a:buClr>
                <a:schemeClr val="tx1"/>
              </a:buClr>
              <a:buFont typeface="Wingdings" pitchFamily="2" charset="2"/>
              <a:buNone/>
              <a:defRPr sz="3599"/>
            </a:lvl1pPr>
            <a:lvl2pPr marL="0" indent="0">
              <a:buNone/>
              <a:defRPr sz="2000"/>
            </a:lvl2pPr>
            <a:lvl3pPr marL="231696" indent="0">
              <a:buNone/>
              <a:tabLst/>
              <a:defRPr sz="2000"/>
            </a:lvl3pPr>
            <a:lvl4pPr marL="460219" indent="0">
              <a:buNone/>
              <a:defRPr/>
            </a:lvl4pPr>
            <a:lvl5pPr marL="685566"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41127298"/>
      </p:ext>
    </p:extLst>
  </p:cSld>
  <p:clrMapOvr>
    <a:masterClrMapping/>
  </p:clrMapOvr>
  <p:transition>
    <p:fade/>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p:cSld name="Two Column Bullet text 1st level colo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274609" y="1212858"/>
            <a:ext cx="5485698" cy="1913985"/>
          </a:xfrm>
        </p:spPr>
        <p:txBody>
          <a:bodyPr wrap="square">
            <a:spAutoFit/>
          </a:bodyPr>
          <a:lstStyle>
            <a:lvl1pPr marL="287239" indent="-287239">
              <a:spcBef>
                <a:spcPts val="1224"/>
              </a:spcBef>
              <a:buClr>
                <a:schemeClr val="tx2"/>
              </a:buClr>
              <a:buFont typeface="Arial" pitchFamily="34" charset="0"/>
              <a:buChar char="•"/>
              <a:defRPr sz="3199">
                <a:gradFill>
                  <a:gsLst>
                    <a:gs pos="1250">
                      <a:schemeClr val="tx2"/>
                    </a:gs>
                    <a:gs pos="99000">
                      <a:schemeClr val="tx2"/>
                    </a:gs>
                  </a:gsLst>
                  <a:lin ang="5400000" scaled="0"/>
                </a:gradFill>
              </a:defRPr>
            </a:lvl1pPr>
            <a:lvl2pPr marL="530984" indent="-233116">
              <a:defRPr sz="2400"/>
            </a:lvl2pPr>
            <a:lvl3pPr marL="699345" indent="-168362">
              <a:tabLst/>
              <a:defRPr sz="2000"/>
            </a:lvl3pPr>
            <a:lvl4pPr marL="880657" indent="-181313">
              <a:defRPr/>
            </a:lvl4pPr>
            <a:lvl5pPr marL="1049018" indent="-168362">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p:cNvSpPr>
            <a:spLocks noGrp="1"/>
          </p:cNvSpPr>
          <p:nvPr>
            <p:ph type="body" sz="quarter" idx="11"/>
          </p:nvPr>
        </p:nvSpPr>
        <p:spPr>
          <a:xfrm>
            <a:off x="6674590" y="1212858"/>
            <a:ext cx="5485698" cy="1913985"/>
          </a:xfrm>
        </p:spPr>
        <p:txBody>
          <a:bodyPr wrap="square">
            <a:spAutoFit/>
          </a:bodyPr>
          <a:lstStyle>
            <a:lvl1pPr marL="287239" indent="-287239">
              <a:spcBef>
                <a:spcPts val="1224"/>
              </a:spcBef>
              <a:buClr>
                <a:schemeClr val="tx2"/>
              </a:buClr>
              <a:buFont typeface="Arial" pitchFamily="34" charset="0"/>
              <a:buChar char="•"/>
              <a:defRPr sz="3199">
                <a:gradFill>
                  <a:gsLst>
                    <a:gs pos="1250">
                      <a:schemeClr val="tx2"/>
                    </a:gs>
                    <a:gs pos="99000">
                      <a:schemeClr val="tx2"/>
                    </a:gs>
                  </a:gsLst>
                  <a:lin ang="5400000" scaled="0"/>
                </a:gradFill>
              </a:defRPr>
            </a:lvl1pPr>
            <a:lvl2pPr marL="530984" indent="-233116">
              <a:defRPr sz="2400"/>
            </a:lvl2pPr>
            <a:lvl3pPr marL="699345" indent="-168362">
              <a:tabLst/>
              <a:defRPr sz="2000"/>
            </a:lvl3pPr>
            <a:lvl4pPr marL="880657" indent="-181313">
              <a:defRPr/>
            </a:lvl4pPr>
            <a:lvl5pPr marL="1049018" indent="-168362">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93980956"/>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Section title 3">
    <p:bg>
      <p:bgPr>
        <a:solidFill>
          <a:schemeClr val="bg1"/>
        </a:solidFill>
        <a:effectLst/>
      </p:bgPr>
    </p:bg>
    <p:spTree>
      <p:nvGrpSpPr>
        <p:cNvPr id="1" name=""/>
        <p:cNvGrpSpPr/>
        <p:nvPr/>
      </p:nvGrpSpPr>
      <p:grpSpPr>
        <a:xfrm>
          <a:off x="0" y="0"/>
          <a:ext cx="0" cy="0"/>
          <a:chOff x="0" y="0"/>
          <a:chExt cx="0" cy="0"/>
        </a:xfrm>
      </p:grpSpPr>
      <p:sp>
        <p:nvSpPr>
          <p:cNvPr id="5" name="Title 35">
            <a:extLst>
              <a:ext uri="{FF2B5EF4-FFF2-40B4-BE49-F238E27FC236}">
                <a16:creationId xmlns:a16="http://schemas.microsoft.com/office/drawing/2014/main" id="{60388DA1-8C2D-4FFD-88BD-DE4D7CEFD0D2}"/>
              </a:ext>
            </a:extLst>
          </p:cNvPr>
          <p:cNvSpPr>
            <a:spLocks noGrp="1"/>
          </p:cNvSpPr>
          <p:nvPr>
            <p:ph type="title" hasCustomPrompt="1"/>
          </p:nvPr>
        </p:nvSpPr>
        <p:spPr>
          <a:xfrm>
            <a:off x="465077" y="960448"/>
            <a:ext cx="7603154" cy="3629025"/>
          </a:xfrm>
          <a:noFill/>
        </p:spPr>
        <p:txBody>
          <a:bodyPr vert="horz" wrap="square" lIns="0" tIns="0" rIns="0" bIns="0" rtlCol="0" anchor="t" anchorCtr="0">
            <a:noAutofit/>
          </a:bodyPr>
          <a:lstStyle>
            <a:lvl1pPr>
              <a:defRPr lang="en-US" sz="4799" spc="-51" baseline="0" dirty="0">
                <a:solidFill>
                  <a:schemeClr val="accent5"/>
                </a:solidFill>
              </a:defRPr>
            </a:lvl1pPr>
          </a:lstStyle>
          <a:p>
            <a:pPr marL="0" lvl="0">
              <a:lnSpc>
                <a:spcPts val="5599"/>
              </a:lnSpc>
            </a:pPr>
            <a:r>
              <a:rPr lang="en-US" dirty="0"/>
              <a:t>Section title</a:t>
            </a:r>
          </a:p>
        </p:txBody>
      </p:sp>
    </p:spTree>
    <p:extLst>
      <p:ext uri="{BB962C8B-B14F-4D97-AF65-F5344CB8AC3E}">
        <p14:creationId xmlns:p14="http://schemas.microsoft.com/office/powerpoint/2010/main" val="125948525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274609" y="1212858"/>
            <a:ext cx="5485698" cy="1913985"/>
          </a:xfrm>
        </p:spPr>
        <p:txBody>
          <a:bodyPr wrap="square">
            <a:spAutoFit/>
          </a:bodyPr>
          <a:lstStyle>
            <a:lvl1pPr marL="287239" indent="-287239">
              <a:spcBef>
                <a:spcPts val="1224"/>
              </a:spcBef>
              <a:buClr>
                <a:schemeClr val="tx1"/>
              </a:buClr>
              <a:buFont typeface="Arial" pitchFamily="34" charset="0"/>
              <a:buChar char="•"/>
              <a:defRPr sz="3199"/>
            </a:lvl1pPr>
            <a:lvl2pPr marL="530984" indent="-233116">
              <a:defRPr sz="2400"/>
            </a:lvl2pPr>
            <a:lvl3pPr marL="699345" indent="-168362">
              <a:tabLst/>
              <a:defRPr sz="2000"/>
            </a:lvl3pPr>
            <a:lvl4pPr marL="880657" indent="-181313">
              <a:defRPr/>
            </a:lvl4pPr>
            <a:lvl5pPr marL="1049018" indent="-168362">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p:cNvSpPr>
            <a:spLocks noGrp="1"/>
          </p:cNvSpPr>
          <p:nvPr>
            <p:ph type="body" sz="quarter" idx="11"/>
          </p:nvPr>
        </p:nvSpPr>
        <p:spPr>
          <a:xfrm>
            <a:off x="6674590" y="1212858"/>
            <a:ext cx="5485698" cy="1913985"/>
          </a:xfrm>
        </p:spPr>
        <p:txBody>
          <a:bodyPr wrap="square">
            <a:spAutoFit/>
          </a:bodyPr>
          <a:lstStyle>
            <a:lvl1pPr marL="287239" indent="-287239">
              <a:spcBef>
                <a:spcPts val="1224"/>
              </a:spcBef>
              <a:buClr>
                <a:schemeClr val="tx1"/>
              </a:buClr>
              <a:buFont typeface="Arial" pitchFamily="34" charset="0"/>
              <a:buChar char="•"/>
              <a:defRPr sz="3199"/>
            </a:lvl1pPr>
            <a:lvl2pPr marL="530984" indent="-233116">
              <a:defRPr sz="2400"/>
            </a:lvl2pPr>
            <a:lvl3pPr marL="699345" indent="-168362">
              <a:tabLst/>
              <a:defRPr sz="2000"/>
            </a:lvl3pPr>
            <a:lvl4pPr marL="880657" indent="-181313">
              <a:defRPr/>
            </a:lvl4pPr>
            <a:lvl5pPr marL="1049018" indent="-168362">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25991051"/>
      </p:ext>
    </p:extLst>
  </p:cSld>
  <p:clrMapOvr>
    <a:masterClrMapping/>
  </p:clrMapOvr>
  <p:transition>
    <p:fade/>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016303568"/>
      </p:ext>
    </p:extLst>
  </p:cSld>
  <p:clrMapOvr>
    <a:masterClrMapping/>
  </p:clrMapOvr>
  <p:transition>
    <p:fade/>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274609" y="295284"/>
            <a:ext cx="11888047" cy="714819"/>
          </a:xfrm>
        </p:spPr>
        <p:txBody>
          <a:bodyPr/>
          <a:lstStyle/>
          <a:p>
            <a:r>
              <a:rPr lang="en-US"/>
              <a:t>Click to edit Master title style</a:t>
            </a:r>
          </a:p>
        </p:txBody>
      </p:sp>
      <p:sp>
        <p:nvSpPr>
          <p:cNvPr id="7" name="Text Placeholder 6"/>
          <p:cNvSpPr>
            <a:spLocks noGrp="1"/>
          </p:cNvSpPr>
          <p:nvPr>
            <p:ph type="body" sz="quarter" idx="10"/>
          </p:nvPr>
        </p:nvSpPr>
        <p:spPr>
          <a:xfrm>
            <a:off x="275382" y="1010101"/>
            <a:ext cx="11887270" cy="517065"/>
          </a:xfrm>
        </p:spPr>
        <p:txBody>
          <a:bodyPr/>
          <a:lstStyle>
            <a:lvl1pPr marL="0" indent="0" algn="l" defTabSz="932423" rtl="0" eaLnBrk="1" latinLnBrk="0" hangingPunct="1">
              <a:lnSpc>
                <a:spcPct val="90000"/>
              </a:lnSpc>
              <a:spcBef>
                <a:spcPct val="0"/>
              </a:spcBef>
              <a:buNone/>
              <a:defRPr lang="en-US" sz="2400" b="0" kern="1200" cap="none" spc="-103" baseline="0" dirty="0" smtClean="0">
                <a:ln w="3175">
                  <a:noFill/>
                </a:ln>
                <a:solidFill>
                  <a:schemeClr val="tx1"/>
                </a:solidFill>
                <a:effectLst/>
                <a:latin typeface="+mj-lt"/>
                <a:ea typeface="+mn-ea"/>
                <a:cs typeface="Segoe UI" pitchFamily="34" charset="0"/>
              </a:defRPr>
            </a:lvl1pPr>
            <a:lvl2pPr marL="0" indent="0" algn="l" defTabSz="932423" rtl="0" eaLnBrk="1" latinLnBrk="0" hangingPunct="1">
              <a:lnSpc>
                <a:spcPct val="90000"/>
              </a:lnSpc>
              <a:spcBef>
                <a:spcPct val="0"/>
              </a:spcBef>
              <a:buNone/>
              <a:defRPr lang="en-US" sz="2400" b="0" kern="1200" cap="none" spc="-103" baseline="0" dirty="0" smtClean="0">
                <a:ln w="3175">
                  <a:noFill/>
                </a:ln>
                <a:solidFill>
                  <a:schemeClr val="bg2"/>
                </a:solidFill>
                <a:effectLst/>
                <a:latin typeface="+mj-lt"/>
                <a:ea typeface="+mn-ea"/>
                <a:cs typeface="Segoe UI" pitchFamily="34" charset="0"/>
              </a:defRPr>
            </a:lvl2pPr>
            <a:lvl3pPr marL="0" indent="0" algn="l" defTabSz="932423" rtl="0" eaLnBrk="1" latinLnBrk="0" hangingPunct="1">
              <a:lnSpc>
                <a:spcPct val="90000"/>
              </a:lnSpc>
              <a:spcBef>
                <a:spcPct val="0"/>
              </a:spcBef>
              <a:buNone/>
              <a:defRPr lang="en-US" sz="2400" b="0" kern="1200" cap="none" spc="-103" baseline="0" dirty="0" smtClean="0">
                <a:ln w="3175">
                  <a:noFill/>
                </a:ln>
                <a:solidFill>
                  <a:schemeClr val="bg2"/>
                </a:solidFill>
                <a:effectLst/>
                <a:latin typeface="+mj-lt"/>
                <a:ea typeface="+mn-ea"/>
                <a:cs typeface="Segoe UI" pitchFamily="34" charset="0"/>
              </a:defRPr>
            </a:lvl3pPr>
            <a:lvl4pPr marL="0" indent="0" algn="l" defTabSz="932423" rtl="0" eaLnBrk="1" latinLnBrk="0" hangingPunct="1">
              <a:lnSpc>
                <a:spcPct val="90000"/>
              </a:lnSpc>
              <a:spcBef>
                <a:spcPct val="0"/>
              </a:spcBef>
              <a:buNone/>
              <a:defRPr lang="en-US" sz="2400" b="0" kern="1200" cap="none" spc="-103" baseline="0" dirty="0" smtClean="0">
                <a:ln w="3175">
                  <a:noFill/>
                </a:ln>
                <a:solidFill>
                  <a:schemeClr val="bg2"/>
                </a:solidFill>
                <a:effectLst/>
                <a:latin typeface="+mj-lt"/>
                <a:ea typeface="+mn-ea"/>
                <a:cs typeface="Segoe UI" pitchFamily="34" charset="0"/>
              </a:defRPr>
            </a:lvl4pPr>
            <a:lvl5pPr marL="0" indent="0" algn="l" defTabSz="932423" rtl="0" eaLnBrk="1" latinLnBrk="0" hangingPunct="1">
              <a:lnSpc>
                <a:spcPct val="90000"/>
              </a:lnSpc>
              <a:spcBef>
                <a:spcPct val="0"/>
              </a:spcBef>
              <a:buNone/>
              <a:defRPr lang="en-US" sz="2400" b="0" kern="1200" cap="none" spc="-103" baseline="0" dirty="0" smtClean="0">
                <a:ln w="3175">
                  <a:noFill/>
                </a:ln>
                <a:solidFill>
                  <a:schemeClr val="bg2"/>
                </a:solidFill>
                <a:effectLst/>
                <a:latin typeface="+mj-lt"/>
                <a:ea typeface="+mn-ea"/>
                <a:cs typeface="Segoe UI" pitchFamily="34" charset="0"/>
              </a:defRPr>
            </a:lvl5pPr>
          </a:lstStyle>
          <a:p>
            <a:pPr lvl="0"/>
            <a:r>
              <a:rPr lang="en-US"/>
              <a:t>Edit Master text styles</a:t>
            </a:r>
          </a:p>
        </p:txBody>
      </p:sp>
    </p:spTree>
    <p:extLst>
      <p:ext uri="{BB962C8B-B14F-4D97-AF65-F5344CB8AC3E}">
        <p14:creationId xmlns:p14="http://schemas.microsoft.com/office/powerpoint/2010/main" val="2762646086"/>
      </p:ext>
    </p:extLst>
  </p:cSld>
  <p:clrMapOvr>
    <a:masterClrMapping/>
  </p:clrMapOvr>
  <p:transition>
    <p:fade/>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p:cSld name="Demo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04" y="1209973"/>
            <a:ext cx="10055529" cy="2751698"/>
          </a:xfrm>
          <a:noFill/>
        </p:spPr>
        <p:txBody>
          <a:bodyPr tIns="91440" bIns="91440" anchor="t" anchorCtr="0"/>
          <a:lstStyle>
            <a:lvl1pPr>
              <a:defRPr sz="7197" spc="-100" baseline="0">
                <a:gradFill>
                  <a:gsLst>
                    <a:gs pos="0">
                      <a:schemeClr val="tx1"/>
                    </a:gs>
                    <a:gs pos="100000">
                      <a:schemeClr val="tx1"/>
                    </a:gs>
                  </a:gsLst>
                  <a:lin ang="5400000" scaled="0"/>
                </a:gradFill>
              </a:defRPr>
            </a:lvl1pPr>
          </a:lstStyle>
          <a:p>
            <a:r>
              <a:rPr lang="en-US"/>
              <a:t>Demo title</a:t>
            </a:r>
          </a:p>
        </p:txBody>
      </p:sp>
      <p:sp>
        <p:nvSpPr>
          <p:cNvPr id="5" name="Text Placeholder 4"/>
          <p:cNvSpPr>
            <a:spLocks noGrp="1"/>
          </p:cNvSpPr>
          <p:nvPr>
            <p:ph type="body" sz="quarter" idx="12" hasCustomPrompt="1"/>
          </p:nvPr>
        </p:nvSpPr>
        <p:spPr>
          <a:xfrm>
            <a:off x="274610" y="3954473"/>
            <a:ext cx="10057117" cy="1829593"/>
          </a:xfrm>
          <a:noFill/>
        </p:spPr>
        <p:txBody>
          <a:bodyPr lIns="182880" tIns="146304" rIns="182880" bIns="146304">
            <a:noAutofit/>
          </a:bodyPr>
          <a:lstStyle>
            <a:lvl1pPr marL="0" indent="0">
              <a:spcBef>
                <a:spcPts val="0"/>
              </a:spcBef>
              <a:buNone/>
              <a:defRPr sz="3599" spc="0" baseline="0">
                <a:gradFill>
                  <a:gsLst>
                    <a:gs pos="0">
                      <a:schemeClr val="tx1"/>
                    </a:gs>
                    <a:gs pos="100000">
                      <a:schemeClr val="tx1"/>
                    </a:gs>
                  </a:gsLst>
                  <a:lin ang="5400000" scaled="0"/>
                </a:gradFill>
                <a:latin typeface="+mj-lt"/>
              </a:defRPr>
            </a:lvl1pPr>
          </a:lstStyle>
          <a:p>
            <a:pPr lvl="0"/>
            <a:r>
              <a:rPr lang="en-US"/>
              <a:t>Speaker Name</a:t>
            </a:r>
          </a:p>
        </p:txBody>
      </p:sp>
    </p:spTree>
    <p:extLst>
      <p:ext uri="{BB962C8B-B14F-4D97-AF65-F5344CB8AC3E}">
        <p14:creationId xmlns:p14="http://schemas.microsoft.com/office/powerpoint/2010/main" val="301037497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p:cSld name="Video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04" y="1209973"/>
            <a:ext cx="10055529" cy="2751698"/>
          </a:xfrm>
          <a:noFill/>
        </p:spPr>
        <p:txBody>
          <a:bodyPr tIns="91440" bIns="91440" anchor="t" anchorCtr="0"/>
          <a:lstStyle>
            <a:lvl1pPr>
              <a:defRPr lang="en-US" sz="7197" b="0" kern="1200" cap="none" spc="-100" baseline="0" dirty="0">
                <a:ln w="3175">
                  <a:noFill/>
                </a:ln>
                <a:gradFill>
                  <a:gsLst>
                    <a:gs pos="0">
                      <a:schemeClr val="tx1"/>
                    </a:gs>
                    <a:gs pos="100000">
                      <a:schemeClr val="tx1"/>
                    </a:gs>
                  </a:gsLst>
                  <a:lin ang="5400000" scaled="0"/>
                </a:gradFill>
                <a:effectLst/>
                <a:latin typeface="+mj-lt"/>
                <a:ea typeface="+mn-ea"/>
                <a:cs typeface="Segoe UI" pitchFamily="34" charset="0"/>
              </a:defRPr>
            </a:lvl1pPr>
          </a:lstStyle>
          <a:p>
            <a:r>
              <a:rPr lang="en-US"/>
              <a:t>Video title</a:t>
            </a:r>
          </a:p>
        </p:txBody>
      </p:sp>
    </p:spTree>
    <p:extLst>
      <p:ext uri="{BB962C8B-B14F-4D97-AF65-F5344CB8AC3E}">
        <p14:creationId xmlns:p14="http://schemas.microsoft.com/office/powerpoint/2010/main" val="217382741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04" y="2125670"/>
            <a:ext cx="11885683" cy="1181477"/>
          </a:xfrm>
          <a:noFill/>
        </p:spPr>
        <p:txBody>
          <a:bodyPr tIns="91440" bIns="91440" anchor="t" anchorCtr="0">
            <a:spAutoFit/>
          </a:bodyPr>
          <a:lstStyle>
            <a:lvl1pPr>
              <a:defRPr sz="7197" spc="-100" baseline="0">
                <a:gradFill>
                  <a:gsLst>
                    <a:gs pos="100000">
                      <a:schemeClr val="tx1"/>
                    </a:gs>
                    <a:gs pos="0">
                      <a:schemeClr val="tx1"/>
                    </a:gs>
                  </a:gsLst>
                  <a:lin ang="5400000" scaled="0"/>
                </a:gradFill>
              </a:defRPr>
            </a:lvl1pPr>
          </a:lstStyle>
          <a:p>
            <a:r>
              <a:rPr lang="en-US"/>
              <a:t>Section title</a:t>
            </a:r>
          </a:p>
        </p:txBody>
      </p:sp>
    </p:spTree>
    <p:extLst>
      <p:ext uri="{BB962C8B-B14F-4D97-AF65-F5344CB8AC3E}">
        <p14:creationId xmlns:p14="http://schemas.microsoft.com/office/powerpoint/2010/main" val="150837924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04" y="2125670"/>
            <a:ext cx="11885683" cy="1181477"/>
          </a:xfrm>
          <a:noFill/>
        </p:spPr>
        <p:txBody>
          <a:bodyPr tIns="91440" bIns="91440" anchor="t" anchorCtr="0">
            <a:spAutoFit/>
          </a:bodyPr>
          <a:lstStyle>
            <a:lvl1pPr>
              <a:defRPr sz="7197" spc="-100" baseline="0">
                <a:gradFill>
                  <a:gsLst>
                    <a:gs pos="100000">
                      <a:schemeClr val="tx1"/>
                    </a:gs>
                    <a:gs pos="0">
                      <a:schemeClr val="tx1"/>
                    </a:gs>
                  </a:gsLst>
                  <a:lin ang="5400000" scaled="0"/>
                </a:gradFill>
              </a:defRPr>
            </a:lvl1pPr>
          </a:lstStyle>
          <a:p>
            <a:r>
              <a:rPr lang="en-US"/>
              <a:t>Section title</a:t>
            </a:r>
          </a:p>
        </p:txBody>
      </p:sp>
    </p:spTree>
    <p:extLst>
      <p:ext uri="{BB962C8B-B14F-4D97-AF65-F5344CB8AC3E}">
        <p14:creationId xmlns:p14="http://schemas.microsoft.com/office/powerpoint/2010/main" val="252365122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p:cSld name="Section Title Accent Color 3">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04" y="2125670"/>
            <a:ext cx="11885683" cy="1181477"/>
          </a:xfrm>
          <a:noFill/>
        </p:spPr>
        <p:txBody>
          <a:bodyPr tIns="91440" bIns="91440" anchor="t" anchorCtr="0">
            <a:spAutoFit/>
          </a:bodyPr>
          <a:lstStyle>
            <a:lvl1pPr>
              <a:defRPr sz="7197" spc="-100" baseline="0">
                <a:gradFill>
                  <a:gsLst>
                    <a:gs pos="100000">
                      <a:schemeClr val="tx1"/>
                    </a:gs>
                    <a:gs pos="0">
                      <a:schemeClr val="tx1"/>
                    </a:gs>
                  </a:gsLst>
                  <a:lin ang="5400000" scaled="0"/>
                </a:gradFill>
              </a:defRPr>
            </a:lvl1pPr>
          </a:lstStyle>
          <a:p>
            <a:r>
              <a:rPr lang="en-US"/>
              <a:t>Section title</a:t>
            </a:r>
          </a:p>
        </p:txBody>
      </p:sp>
    </p:spTree>
    <p:extLst>
      <p:ext uri="{BB962C8B-B14F-4D97-AF65-F5344CB8AC3E}">
        <p14:creationId xmlns:p14="http://schemas.microsoft.com/office/powerpoint/2010/main" val="301342689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29516667"/>
      </p:ext>
    </p:extLst>
  </p:cSld>
  <p:clrMapOvr>
    <a:masterClrMapping/>
  </p:clrMapOvr>
  <p:transition>
    <p:fade/>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7144576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demo">
    <p:bg>
      <p:bgPr>
        <a:solidFill>
          <a:schemeClr val="bg1"/>
        </a:solidFill>
        <a:effectLst/>
      </p:bgPr>
    </p:bg>
    <p:spTree>
      <p:nvGrpSpPr>
        <p:cNvPr id="1" name=""/>
        <p:cNvGrpSpPr/>
        <p:nvPr/>
      </p:nvGrpSpPr>
      <p:grpSpPr>
        <a:xfrm>
          <a:off x="0" y="0"/>
          <a:ext cx="0" cy="0"/>
          <a:chOff x="0" y="0"/>
          <a:chExt cx="0" cy="0"/>
        </a:xfrm>
      </p:grpSpPr>
      <p:sp>
        <p:nvSpPr>
          <p:cNvPr id="5" name="Title 35">
            <a:extLst>
              <a:ext uri="{FF2B5EF4-FFF2-40B4-BE49-F238E27FC236}">
                <a16:creationId xmlns:a16="http://schemas.microsoft.com/office/drawing/2014/main" id="{60388DA1-8C2D-4FFD-88BD-DE4D7CEFD0D2}"/>
              </a:ext>
            </a:extLst>
          </p:cNvPr>
          <p:cNvSpPr>
            <a:spLocks noGrp="1"/>
          </p:cNvSpPr>
          <p:nvPr>
            <p:ph type="title" hasCustomPrompt="1"/>
          </p:nvPr>
        </p:nvSpPr>
        <p:spPr>
          <a:xfrm>
            <a:off x="465077" y="960448"/>
            <a:ext cx="7603154" cy="3629025"/>
          </a:xfrm>
          <a:noFill/>
        </p:spPr>
        <p:txBody>
          <a:bodyPr vert="horz" wrap="square" lIns="0" tIns="0" rIns="0" bIns="0" rtlCol="0" anchor="t" anchorCtr="0">
            <a:noAutofit/>
          </a:bodyPr>
          <a:lstStyle>
            <a:lvl1pPr>
              <a:defRPr lang="en-US" sz="4799" spc="-51" baseline="0" dirty="0">
                <a:solidFill>
                  <a:schemeClr val="accent5"/>
                </a:solidFill>
              </a:defRPr>
            </a:lvl1pPr>
          </a:lstStyle>
          <a:p>
            <a:pPr marL="0" lvl="0">
              <a:lnSpc>
                <a:spcPts val="5599"/>
              </a:lnSpc>
            </a:pPr>
            <a:r>
              <a:rPr lang="en-US" dirty="0"/>
              <a:t>Section title</a:t>
            </a:r>
          </a:p>
        </p:txBody>
      </p:sp>
      <p:sp>
        <p:nvSpPr>
          <p:cNvPr id="2" name="TextBox 1">
            <a:extLst>
              <a:ext uri="{FF2B5EF4-FFF2-40B4-BE49-F238E27FC236}">
                <a16:creationId xmlns:a16="http://schemas.microsoft.com/office/drawing/2014/main" id="{7173B6E0-77AF-42DC-9C23-4DEA2DFC00C7}"/>
              </a:ext>
            </a:extLst>
          </p:cNvPr>
          <p:cNvSpPr txBox="1"/>
          <p:nvPr/>
        </p:nvSpPr>
        <p:spPr>
          <a:xfrm>
            <a:off x="8761286" y="4589468"/>
            <a:ext cx="3246623" cy="1402996"/>
          </a:xfrm>
          <a:prstGeom prst="rect">
            <a:avLst/>
          </a:prstGeom>
          <a:noFill/>
        </p:spPr>
        <p:txBody>
          <a:bodyPr wrap="none" lIns="182831" tIns="146264" rIns="182831" bIns="146264" rtlCol="0">
            <a:spAutoFit/>
          </a:bodyPr>
          <a:lstStyle/>
          <a:p>
            <a:pPr algn="r">
              <a:lnSpc>
                <a:spcPct val="90000"/>
              </a:lnSpc>
              <a:spcAft>
                <a:spcPts val="600"/>
              </a:spcAft>
            </a:pPr>
            <a:r>
              <a:rPr lang="en-US" sz="7997" b="1" dirty="0">
                <a:solidFill>
                  <a:schemeClr val="accent5"/>
                </a:solidFill>
              </a:rPr>
              <a:t>Demo</a:t>
            </a:r>
          </a:p>
        </p:txBody>
      </p:sp>
    </p:spTree>
    <p:extLst>
      <p:ext uri="{BB962C8B-B14F-4D97-AF65-F5344CB8AC3E}">
        <p14:creationId xmlns:p14="http://schemas.microsoft.com/office/powerpoint/2010/main" val="244751833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2602228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p:cSld name="Blank Accent Color 3">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012348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a:t>Slide for developer code</a:t>
            </a:r>
          </a:p>
        </p:txBody>
      </p:sp>
      <p:sp>
        <p:nvSpPr>
          <p:cNvPr id="3" name="Rectangle 2"/>
          <p:cNvSpPr/>
          <p:nvPr/>
        </p:nvSpPr>
        <p:spPr bwMode="hidden">
          <a:xfrm>
            <a:off x="3" y="1212849"/>
            <a:ext cx="12434888" cy="578167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26" tIns="46626" rIns="46626" bIns="46626" numCol="1" spcCol="0" rtlCol="0" fromWordArt="0" anchor="ctr" anchorCtr="0" forceAA="0" compatLnSpc="1">
            <a:prstTxWarp prst="textNoShape">
              <a:avLst/>
            </a:prstTxWarp>
            <a:noAutofit/>
          </a:bodyPr>
          <a:lstStyle/>
          <a:p>
            <a:pPr algn="ctr" defTabSz="932154" fontAlgn="base">
              <a:spcBef>
                <a:spcPct val="0"/>
              </a:spcBef>
              <a:spcAft>
                <a:spcPct val="0"/>
              </a:spcAft>
            </a:pPr>
            <a:endParaRPr lang="en-US" sz="180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74606" y="1221163"/>
            <a:ext cx="11885682" cy="1826269"/>
          </a:xfrm>
        </p:spPr>
        <p:txBody>
          <a:bodyPr/>
          <a:lstStyle>
            <a:lvl1pPr marL="0" indent="0">
              <a:buNone/>
              <a:defRPr sz="3299">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346434"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58440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814285"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1050638"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02057459"/>
      </p:ext>
    </p:extLst>
  </p:cSld>
  <p:clrMapOvr>
    <a:masterClrMapping/>
  </p:clrMapOvr>
  <p:transition>
    <p:fade/>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p:cSld name="Closing logo slide">
    <p:spTree>
      <p:nvGrpSpPr>
        <p:cNvPr id="1" name=""/>
        <p:cNvGrpSpPr/>
        <p:nvPr/>
      </p:nvGrpSpPr>
      <p:grpSpPr>
        <a:xfrm>
          <a:off x="0" y="0"/>
          <a:ext cx="0" cy="0"/>
          <a:chOff x="0" y="0"/>
          <a:chExt cx="0" cy="0"/>
        </a:xfrm>
      </p:grpSpPr>
      <p:sp>
        <p:nvSpPr>
          <p:cNvPr id="2" name="Text Box 3"/>
          <p:cNvSpPr txBox="1">
            <a:spLocks noChangeArrowheads="1"/>
          </p:cNvSpPr>
          <p:nvPr/>
        </p:nvSpPr>
        <p:spPr bwMode="blackWhite">
          <a:xfrm>
            <a:off x="274604" y="6292892"/>
            <a:ext cx="11854890" cy="403107"/>
          </a:xfrm>
          <a:prstGeom prst="rect">
            <a:avLst/>
          </a:prstGeom>
          <a:noFill/>
          <a:ln w="12700">
            <a:noFill/>
            <a:miter lim="800000"/>
            <a:headEnd type="none" w="sm" len="sm"/>
            <a:tailEnd type="none" w="sm" len="sm"/>
          </a:ln>
          <a:effectLst/>
        </p:spPr>
        <p:txBody>
          <a:bodyPr vert="horz" wrap="square" lIns="182831" tIns="146264" rIns="182831" bIns="146264" numCol="1" anchor="t" anchorCtr="0" compatLnSpc="1">
            <a:prstTxWarp prst="textNoShape">
              <a:avLst/>
            </a:prstTxWarp>
            <a:spAutoFit/>
          </a:bodyPr>
          <a:lstStyle/>
          <a:p>
            <a:pPr defTabSz="931971" eaLnBrk="0" hangingPunct="0"/>
            <a:r>
              <a:rPr lang="en-US" sz="700">
                <a:gradFill>
                  <a:gsLst>
                    <a:gs pos="0">
                      <a:schemeClr val="tx1"/>
                    </a:gs>
                    <a:gs pos="100000">
                      <a:schemeClr val="tx1"/>
                    </a:gs>
                  </a:gsLst>
                  <a:lin ang="5400000" scaled="0"/>
                </a:gradFill>
                <a:cs typeface="Segoe UI" pitchFamily="34" charset="0"/>
              </a:rPr>
              <a:t>© Microsoft Corporation. All rights reserved. </a:t>
            </a:r>
          </a:p>
        </p:txBody>
      </p:sp>
      <p:pic>
        <p:nvPicPr>
          <p:cNvPr id="3" name="Picture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bwMode="invGray">
          <a:xfrm>
            <a:off x="459177" y="3145041"/>
            <a:ext cx="3288085" cy="704444"/>
          </a:xfrm>
          <a:prstGeom prst="rect">
            <a:avLst/>
          </a:prstGeom>
        </p:spPr>
      </p:pic>
    </p:spTree>
    <p:extLst>
      <p:ext uri="{BB962C8B-B14F-4D97-AF65-F5344CB8AC3E}">
        <p14:creationId xmlns:p14="http://schemas.microsoft.com/office/powerpoint/2010/main" val="2523525473"/>
      </p:ext>
    </p:extLst>
  </p:cSld>
  <p:clrMapOvr>
    <a:masterClrMapping/>
  </p:clrMapOvr>
  <p:transition>
    <p:fade/>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04" y="1212858"/>
            <a:ext cx="11885683" cy="2443489"/>
          </a:xfrm>
          <a:prstGeom prst="rect">
            <a:avLst/>
          </a:prstGeom>
        </p:spPr>
        <p:txBody>
          <a:bodyPr/>
          <a:lstStyle>
            <a:lvl1pPr marL="290414" indent="-290414">
              <a:buClr>
                <a:schemeClr val="tx1"/>
              </a:buClr>
              <a:buSzPct val="90000"/>
              <a:buFont typeface="Arial" pitchFamily="34" charset="0"/>
              <a:buChar char="•"/>
              <a:defRPr sz="3599">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304" indent="-280893">
              <a:buClr>
                <a:schemeClr val="tx1"/>
              </a:buClr>
              <a:buSzPct val="90000"/>
              <a:buFont typeface="Arial" pitchFamily="34" charset="0"/>
              <a:buChar char="•"/>
              <a:defRPr sz="3199">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1718" indent="-290414">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239" indent="-228524">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8762" indent="-228524">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a:t>Use this Layout for Speaker Notes slides</a:t>
            </a:r>
          </a:p>
          <a:p>
            <a:pPr lvl="1"/>
            <a:r>
              <a:rPr lang="en-US"/>
              <a:t>Second level</a:t>
            </a:r>
          </a:p>
          <a:p>
            <a:pPr lvl="2"/>
            <a:r>
              <a:rPr lang="en-US"/>
              <a:t>Third level</a:t>
            </a:r>
          </a:p>
          <a:p>
            <a:pPr lvl="3"/>
            <a:r>
              <a:rPr lang="en-US"/>
              <a:t>Fourth level</a:t>
            </a:r>
          </a:p>
          <a:p>
            <a:pPr lvl="4"/>
            <a:r>
              <a:rPr lang="en-US"/>
              <a:t>Fifth level</a:t>
            </a:r>
          </a:p>
        </p:txBody>
      </p:sp>
      <p:sp>
        <p:nvSpPr>
          <p:cNvPr id="4" name="Text Placeholder 6"/>
          <p:cNvSpPr>
            <a:spLocks noGrp="1"/>
          </p:cNvSpPr>
          <p:nvPr>
            <p:ph type="body" sz="quarter" idx="11" hasCustomPrompt="1"/>
          </p:nvPr>
        </p:nvSpPr>
        <p:spPr>
          <a:xfrm>
            <a:off x="4" y="6363076"/>
            <a:ext cx="12434889"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699"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p>
        </p:txBody>
      </p:sp>
    </p:spTree>
    <p:extLst>
      <p:ext uri="{BB962C8B-B14F-4D97-AF65-F5344CB8AC3E}">
        <p14:creationId xmlns:p14="http://schemas.microsoft.com/office/powerpoint/2010/main" val="187517478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p:cSld name="1_Title &amp; 2-Content, no Bullets">
    <p:spTree>
      <p:nvGrpSpPr>
        <p:cNvPr id="1" name=""/>
        <p:cNvGrpSpPr/>
        <p:nvPr/>
      </p:nvGrpSpPr>
      <p:grpSpPr>
        <a:xfrm>
          <a:off x="0" y="0"/>
          <a:ext cx="0" cy="0"/>
          <a:chOff x="0" y="0"/>
          <a:chExt cx="0" cy="0"/>
        </a:xfrm>
      </p:grpSpPr>
      <p:sp>
        <p:nvSpPr>
          <p:cNvPr id="3" name="Rectangle 2"/>
          <p:cNvSpPr/>
          <p:nvPr/>
        </p:nvSpPr>
        <p:spPr bwMode="auto">
          <a:xfrm>
            <a:off x="3" y="8"/>
            <a:ext cx="12434888" cy="6994525"/>
          </a:xfrm>
          <a:prstGeom prst="rect">
            <a:avLst/>
          </a:prstGeom>
          <a:solidFill>
            <a:schemeClr val="bg2">
              <a:lumMod val="1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44" tIns="149156" rIns="186444" bIns="149156" numCol="1" spcCol="0" rtlCol="0" fromWordArt="0" anchor="t" anchorCtr="0" forceAA="0" compatLnSpc="1">
            <a:prstTxWarp prst="textNoShape">
              <a:avLst/>
            </a:prstTxWarp>
            <a:noAutofit/>
          </a:bodyPr>
          <a:lstStyle/>
          <a:p>
            <a:pPr algn="ctr" defTabSz="950520" fontAlgn="base">
              <a:lnSpc>
                <a:spcPct val="90000"/>
              </a:lnSpc>
              <a:spcBef>
                <a:spcPct val="0"/>
              </a:spcBef>
              <a:spcAft>
                <a:spcPct val="0"/>
              </a:spcAft>
            </a:pPr>
            <a:endParaRPr lang="en-US" sz="2448" err="1">
              <a:gradFill>
                <a:gsLst>
                  <a:gs pos="0">
                    <a:srgbClr val="FFFFFF"/>
                  </a:gs>
                  <a:gs pos="100000">
                    <a:srgbClr val="FFFFFF"/>
                  </a:gs>
                </a:gsLst>
                <a:lin ang="5400000" scaled="0"/>
              </a:gradFill>
              <a:ea typeface="Segoe UI" pitchFamily="34" charset="0"/>
              <a:cs typeface="Segoe UI" pitchFamily="34" charset="0"/>
            </a:endParaRPr>
          </a:p>
        </p:txBody>
      </p:sp>
      <p:pic>
        <p:nvPicPr>
          <p:cNvPr id="7" name="Picture 6"/>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7508" y="6647242"/>
            <a:ext cx="877053" cy="322614"/>
          </a:xfrm>
          <a:prstGeom prst="rect">
            <a:avLst/>
          </a:prstGeom>
        </p:spPr>
      </p:pic>
    </p:spTree>
    <p:extLst>
      <p:ext uri="{BB962C8B-B14F-4D97-AF65-F5344CB8AC3E}">
        <p14:creationId xmlns:p14="http://schemas.microsoft.com/office/powerpoint/2010/main" val="540265413"/>
      </p:ext>
    </p:extLst>
  </p:cSld>
  <p:clrMapOvr>
    <a:masterClrMapping/>
  </p:clrMapOvr>
  <p:transition spd="slow">
    <p:push/>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p:cSld name="58pt Title/24pt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07" y="264964"/>
            <a:ext cx="9142832" cy="1828800"/>
          </a:xfrm>
        </p:spPr>
        <p:txBody>
          <a:bodyPr lIns="146304" tIns="91440" rIns="146304" bIns="91440"/>
          <a:lstStyle>
            <a:lvl1pPr>
              <a:lnSpc>
                <a:spcPts val="6297"/>
              </a:lnSpc>
              <a:defRPr sz="5797" baseline="0">
                <a:solidFill>
                  <a:schemeClr val="accent1"/>
                </a:solidFill>
              </a:defRPr>
            </a:lvl1pPr>
          </a:lstStyle>
          <a:p>
            <a:r>
              <a:rPr lang="en-US"/>
              <a:t>Lorem ipsum dolor sit</a:t>
            </a:r>
            <a:br>
              <a:rPr lang="en-US"/>
            </a:br>
            <a:r>
              <a:rPr lang="en-US"/>
              <a:t>amet, consectetuer adipi.</a:t>
            </a:r>
          </a:p>
        </p:txBody>
      </p:sp>
      <p:sp>
        <p:nvSpPr>
          <p:cNvPr id="3" name="Footer Placeholder 2"/>
          <p:cNvSpPr>
            <a:spLocks noGrp="1"/>
          </p:cNvSpPr>
          <p:nvPr>
            <p:ph type="ftr" sz="quarter" idx="10"/>
          </p:nvPr>
        </p:nvSpPr>
        <p:spPr/>
        <p:txBody>
          <a:bodyPr/>
          <a:lstStyle/>
          <a:p>
            <a:endParaRPr lang="en-US"/>
          </a:p>
        </p:txBody>
      </p:sp>
      <p:sp>
        <p:nvSpPr>
          <p:cNvPr id="4" name="Slide Number Placeholder 3"/>
          <p:cNvSpPr>
            <a:spLocks noGrp="1"/>
          </p:cNvSpPr>
          <p:nvPr>
            <p:ph type="sldNum" sz="quarter" idx="11"/>
          </p:nvPr>
        </p:nvSpPr>
        <p:spPr/>
        <p:txBody>
          <a:bodyPr/>
          <a:lstStyle/>
          <a:p>
            <a:fld id="{19B7B893-9780-49D6-B71A-A8FC72988C8F}" type="slidenum">
              <a:rPr lang="en-US" smtClean="0"/>
              <a:t>‹#›</a:t>
            </a:fld>
            <a:endParaRPr lang="en-US"/>
          </a:p>
        </p:txBody>
      </p:sp>
      <p:sp>
        <p:nvSpPr>
          <p:cNvPr id="7" name="Text Placeholder 6"/>
          <p:cNvSpPr>
            <a:spLocks noGrp="1"/>
          </p:cNvSpPr>
          <p:nvPr>
            <p:ph type="body" sz="quarter" idx="12" hasCustomPrompt="1"/>
          </p:nvPr>
        </p:nvSpPr>
        <p:spPr>
          <a:xfrm>
            <a:off x="274603" y="2857195"/>
            <a:ext cx="7669074" cy="2954655"/>
          </a:xfrm>
        </p:spPr>
        <p:txBody>
          <a:bodyPr/>
          <a:lstStyle>
            <a:lvl1pPr marL="0" indent="0">
              <a:lnSpc>
                <a:spcPts val="2600"/>
              </a:lnSpc>
              <a:spcBef>
                <a:spcPts val="3000"/>
              </a:spcBef>
              <a:buNone/>
              <a:defRPr sz="2400" baseline="0">
                <a:latin typeface="+mn-lt"/>
              </a:defRPr>
            </a:lvl1pPr>
            <a:lvl2pPr marL="0" indent="0">
              <a:lnSpc>
                <a:spcPts val="1800"/>
              </a:lnSpc>
              <a:spcBef>
                <a:spcPts val="1199"/>
              </a:spcBef>
              <a:buNone/>
              <a:defRPr sz="1599"/>
            </a:lvl2pPr>
            <a:lvl3pPr marL="0" indent="0">
              <a:lnSpc>
                <a:spcPts val="1800"/>
              </a:lnSpc>
              <a:spcBef>
                <a:spcPts val="1199"/>
              </a:spcBef>
              <a:buNone/>
              <a:defRPr sz="1599"/>
            </a:lvl3pPr>
            <a:lvl4pPr marL="0" indent="0">
              <a:lnSpc>
                <a:spcPts val="1800"/>
              </a:lnSpc>
              <a:spcBef>
                <a:spcPts val="1199"/>
              </a:spcBef>
              <a:buNone/>
              <a:defRPr sz="1599"/>
            </a:lvl4pPr>
            <a:lvl5pPr marL="0" indent="0">
              <a:lnSpc>
                <a:spcPts val="1800"/>
              </a:lnSpc>
              <a:spcBef>
                <a:spcPts val="1199"/>
              </a:spcBef>
              <a:buNone/>
              <a:defRPr sz="1599"/>
            </a:lvl5pPr>
          </a:lstStyle>
          <a:p>
            <a:pPr lvl="0"/>
            <a:r>
              <a:rPr lang="en-US"/>
              <a:t>Lorem ipsum dolor sit amet, consectetur adipiscing </a:t>
            </a:r>
            <a:br>
              <a:rPr lang="en-US"/>
            </a:br>
            <a:r>
              <a:rPr lang="en-US"/>
              <a:t>elit. Nunc et sagittis ligula, non laoreet urna. </a:t>
            </a:r>
          </a:p>
          <a:p>
            <a:pPr lvl="0"/>
            <a:r>
              <a:rPr lang="en-US"/>
              <a:t>Aenean porttitor pulvinar lorem, eu accumsan purus mattis nec. Suspendisse eu justo tempus. </a:t>
            </a:r>
          </a:p>
          <a:p>
            <a:pPr lvl="0"/>
            <a:r>
              <a:rPr lang="en-US"/>
              <a:t>Cum sociis natoque penatibus et magnis dis parturient montes, nascetur ridiculus mus.</a:t>
            </a:r>
          </a:p>
        </p:txBody>
      </p:sp>
    </p:spTree>
    <p:extLst>
      <p:ext uri="{BB962C8B-B14F-4D97-AF65-F5344CB8AC3E}">
        <p14:creationId xmlns:p14="http://schemas.microsoft.com/office/powerpoint/2010/main" val="3874313079"/>
      </p:ext>
    </p:extLst>
  </p:cSld>
  <p:clrMapOvr>
    <a:masterClrMapping/>
  </p:clrMapOvr>
  <p:transition>
    <p:fade/>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p:cSld name="1_Main">
    <p:spTree>
      <p:nvGrpSpPr>
        <p:cNvPr id="1" name=""/>
        <p:cNvGrpSpPr/>
        <p:nvPr/>
      </p:nvGrpSpPr>
      <p:grpSpPr>
        <a:xfrm>
          <a:off x="0" y="0"/>
          <a:ext cx="0" cy="0"/>
          <a:chOff x="0" y="0"/>
          <a:chExt cx="0" cy="0"/>
        </a:xfrm>
      </p:grpSpPr>
      <p:sp>
        <p:nvSpPr>
          <p:cNvPr id="4" name="Title 3"/>
          <p:cNvSpPr>
            <a:spLocks noGrp="1"/>
          </p:cNvSpPr>
          <p:nvPr>
            <p:ph type="title" idx="4294967295"/>
          </p:nvPr>
        </p:nvSpPr>
        <p:spPr>
          <a:xfrm>
            <a:off x="222055" y="205732"/>
            <a:ext cx="10436422" cy="332411"/>
          </a:xfrm>
        </p:spPr>
        <p:txBody>
          <a:bodyPr/>
          <a:lstStyle/>
          <a:p>
            <a:r>
              <a:rPr lang="en-US" sz="2159">
                <a:solidFill>
                  <a:schemeClr val="tx1"/>
                </a:solidFill>
              </a:rPr>
              <a:t>Click to edit Master title style</a:t>
            </a:r>
          </a:p>
        </p:txBody>
      </p:sp>
      <p:sp>
        <p:nvSpPr>
          <p:cNvPr id="5" name="Slide Number Placeholder 4"/>
          <p:cNvSpPr>
            <a:spLocks noGrp="1"/>
          </p:cNvSpPr>
          <p:nvPr>
            <p:ph type="sldNum" sz="quarter" idx="4"/>
          </p:nvPr>
        </p:nvSpPr>
        <p:spPr>
          <a:xfrm>
            <a:off x="11341759" y="6785545"/>
            <a:ext cx="804610" cy="112275"/>
          </a:xfrm>
          <a:prstGeom prst="rect">
            <a:avLst/>
          </a:prstGeom>
        </p:spPr>
        <p:txBody>
          <a:bodyPr vert="horz" lIns="0" tIns="0" rIns="0" bIns="0" rtlCol="0" anchor="ctr">
            <a:spAutoFit/>
          </a:bodyPr>
          <a:lstStyle>
            <a:lvl1pPr algn="r">
              <a:lnSpc>
                <a:spcPct val="90000"/>
              </a:lnSpc>
              <a:defRPr sz="811">
                <a:solidFill>
                  <a:schemeClr val="tx1"/>
                </a:solidFill>
              </a:defRPr>
            </a:lvl1pPr>
          </a:lstStyle>
          <a:p>
            <a:fld id="{19B7B893-9780-49D6-B71A-A8FC72988C8F}" type="slidenum">
              <a:rPr lang="en-US" smtClean="0"/>
              <a:t>‹#›</a:t>
            </a:fld>
            <a:endParaRPr lang="en-US"/>
          </a:p>
        </p:txBody>
      </p:sp>
    </p:spTree>
    <p:extLst>
      <p:ext uri="{BB962C8B-B14F-4D97-AF65-F5344CB8AC3E}">
        <p14:creationId xmlns:p14="http://schemas.microsoft.com/office/powerpoint/2010/main" val="3853184031"/>
      </p:ext>
    </p:extLst>
  </p:cSld>
  <p:clrMapOvr>
    <a:masterClrMapping/>
  </p:clrMapOvr>
  <p:transition>
    <p:fade/>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p:cSld name="1_Title &amp; 2-color Non-bulleted text">
    <p:spTree>
      <p:nvGrpSpPr>
        <p:cNvPr id="1" name=""/>
        <p:cNvGrpSpPr/>
        <p:nvPr/>
      </p:nvGrpSpPr>
      <p:grpSpPr>
        <a:xfrm>
          <a:off x="0" y="0"/>
          <a:ext cx="0" cy="0"/>
          <a:chOff x="0" y="0"/>
          <a:chExt cx="0" cy="0"/>
        </a:xfrm>
      </p:grpSpPr>
      <p:sp>
        <p:nvSpPr>
          <p:cNvPr id="4" name="Rectangle 9"/>
          <p:cNvSpPr/>
          <p:nvPr/>
        </p:nvSpPr>
        <p:spPr bwMode="auto">
          <a:xfrm>
            <a:off x="883" y="-11069"/>
            <a:ext cx="12433124" cy="989328"/>
          </a:xfrm>
          <a:prstGeom prst="rect">
            <a:avLst/>
          </a:prstGeom>
          <a:solidFill>
            <a:schemeClr val="bg1"/>
          </a:solidFill>
          <a:ln w="9525">
            <a:noFill/>
            <a:miter lim="800000"/>
            <a:headEnd/>
            <a:tailEnd/>
          </a:ln>
          <a:effectLst>
            <a:outerShdw blurRad="50800" dist="38100" dir="5400000" algn="t" rotWithShape="0">
              <a:prstClr val="black">
                <a:alpha val="40000"/>
              </a:prstClr>
            </a:outerShdw>
          </a:effectLst>
        </p:spPr>
        <p:txBody>
          <a:bodyPr vert="horz" wrap="none" lIns="0" tIns="0" rIns="0" bIns="0" numCol="1" spcCol="0" anchor="t" anchorCtr="0" compatLnSpc="1">
            <a:prstTxWarp prst="textNoShape">
              <a:avLst/>
            </a:prstTxWarp>
            <a:noAutofit/>
          </a:bodyPr>
          <a:lstStyle/>
          <a:p>
            <a:pPr algn="ctr" defTabSz="1086867" fontAlgn="base">
              <a:spcBef>
                <a:spcPct val="0"/>
              </a:spcBef>
              <a:spcAft>
                <a:spcPct val="0"/>
              </a:spcAft>
              <a:buClr>
                <a:srgbClr val="002050"/>
              </a:buClr>
              <a:defRPr/>
            </a:pPr>
            <a:endParaRPr lang="en-US" sz="2800" kern="0">
              <a:solidFill>
                <a:schemeClr val="accent1">
                  <a:lumMod val="75000"/>
                </a:schemeClr>
              </a:solidFill>
              <a:latin typeface="+mj-lt"/>
              <a:ea typeface="Arial Unicode MS" pitchFamily="34" charset="-128"/>
              <a:cs typeface="Arial Unicode MS" pitchFamily="34" charset="-128"/>
            </a:endParaRPr>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250507751"/>
      </p:ext>
    </p:extLst>
  </p:cSld>
  <p:clrMapOvr>
    <a:masterClrMapping/>
  </p:clrMapOvr>
  <p:transition>
    <p:fade/>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userDrawn="1">
  <p:cSld name="15_CONTENTS">
    <p:spTree>
      <p:nvGrpSpPr>
        <p:cNvPr id="1" name=""/>
        <p:cNvGrpSpPr/>
        <p:nvPr/>
      </p:nvGrpSpPr>
      <p:grpSpPr>
        <a:xfrm>
          <a:off x="0" y="0"/>
          <a:ext cx="0" cy="0"/>
          <a:chOff x="0" y="0"/>
          <a:chExt cx="0" cy="0"/>
        </a:xfrm>
      </p:grpSpPr>
      <p:sp>
        <p:nvSpPr>
          <p:cNvPr id="8" name="Text Placeholder 2"/>
          <p:cNvSpPr>
            <a:spLocks noGrp="1"/>
          </p:cNvSpPr>
          <p:nvPr>
            <p:ph type="body" sz="quarter" idx="14" hasCustomPrompt="1"/>
          </p:nvPr>
        </p:nvSpPr>
        <p:spPr>
          <a:xfrm>
            <a:off x="624467" y="1246918"/>
            <a:ext cx="7303230" cy="781585"/>
          </a:xfrm>
        </p:spPr>
        <p:txBody>
          <a:bodyPr lIns="0" tIns="0" rIns="0" bIns="0" anchor="t" anchorCtr="0">
            <a:noAutofit/>
          </a:bodyPr>
          <a:lstStyle>
            <a:lvl1pPr marL="0" indent="0" algn="l" defTabSz="508450" rtl="0" eaLnBrk="1" latinLnBrk="0" hangingPunct="1">
              <a:lnSpc>
                <a:spcPct val="90000"/>
              </a:lnSpc>
              <a:spcBef>
                <a:spcPts val="0"/>
              </a:spcBef>
              <a:spcAft>
                <a:spcPts val="0"/>
              </a:spcAft>
              <a:buFont typeface="Arial"/>
              <a:buNone/>
              <a:defRPr lang="en-US" sz="6599" b="0" kern="1200" cap="none" spc="-100" baseline="0" dirty="0">
                <a:gradFill>
                  <a:gsLst>
                    <a:gs pos="71681">
                      <a:schemeClr val="accent4"/>
                    </a:gs>
                    <a:gs pos="56637">
                      <a:schemeClr val="accent4"/>
                    </a:gs>
                  </a:gsLst>
                  <a:lin ang="5400000" scaled="1"/>
                </a:gradFill>
                <a:latin typeface="+mj-lt"/>
                <a:ea typeface="+mn-ea"/>
                <a:cs typeface="Segoe UI" panose="020B0502040204020203" pitchFamily="34" charset="0"/>
              </a:defRPr>
            </a:lvl1pPr>
            <a:lvl2pPr marL="0" indent="0" algn="l" defTabSz="508450" rtl="0" eaLnBrk="1" latinLnBrk="0" hangingPunct="1">
              <a:lnSpc>
                <a:spcPct val="90000"/>
              </a:lnSpc>
              <a:spcAft>
                <a:spcPts val="417"/>
              </a:spcAft>
              <a:buNone/>
              <a:defRPr lang="en-US" sz="1391" b="1" kern="1200" cap="all" spc="209"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2pPr>
            <a:lvl3pPr marL="0" indent="0" algn="l" defTabSz="508450" rtl="0" eaLnBrk="1" latinLnBrk="0" hangingPunct="1">
              <a:lnSpc>
                <a:spcPct val="90000"/>
              </a:lnSpc>
              <a:spcAft>
                <a:spcPts val="417"/>
              </a:spcAft>
              <a:buNone/>
              <a:defRPr lang="en-US" sz="1391" b="1" kern="1200" cap="all" spc="209"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3pPr>
            <a:lvl4pPr marL="0" indent="0" algn="l" defTabSz="508450" rtl="0" eaLnBrk="1" latinLnBrk="0" hangingPunct="1">
              <a:lnSpc>
                <a:spcPct val="90000"/>
              </a:lnSpc>
              <a:spcAft>
                <a:spcPts val="417"/>
              </a:spcAft>
              <a:buNone/>
              <a:defRPr lang="en-US" sz="1391" b="1" kern="1200" cap="all" spc="209"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4pPr>
            <a:lvl5pPr marL="0" indent="0" algn="l" defTabSz="508450" rtl="0" eaLnBrk="1" latinLnBrk="0" hangingPunct="1">
              <a:lnSpc>
                <a:spcPct val="90000"/>
              </a:lnSpc>
              <a:spcAft>
                <a:spcPts val="417"/>
              </a:spcAft>
              <a:buNone/>
              <a:defRPr lang="en-US" sz="1391" b="1" kern="1200" cap="all" spc="209" dirty="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5pPr>
          </a:lstStyle>
          <a:p>
            <a:pPr lvl="0"/>
            <a:r>
              <a:rPr lang="en-US"/>
              <a:t>Headline</a:t>
            </a:r>
          </a:p>
        </p:txBody>
      </p:sp>
      <p:sp>
        <p:nvSpPr>
          <p:cNvPr id="9" name="Text Placeholder 2"/>
          <p:cNvSpPr>
            <a:spLocks noGrp="1"/>
          </p:cNvSpPr>
          <p:nvPr>
            <p:ph type="body" sz="quarter" idx="11" hasCustomPrompt="1"/>
          </p:nvPr>
        </p:nvSpPr>
        <p:spPr>
          <a:xfrm>
            <a:off x="676858" y="3255175"/>
            <a:ext cx="5302612" cy="355955"/>
          </a:xfrm>
        </p:spPr>
        <p:txBody>
          <a:bodyPr lIns="0" tIns="0" rIns="0" bIns="0">
            <a:noAutofit/>
          </a:bodyPr>
          <a:lstStyle>
            <a:lvl1pPr marL="0" marR="0" indent="0" algn="l" defTabSz="508450" rtl="0" eaLnBrk="1" fontAlgn="auto" latinLnBrk="0" hangingPunct="1">
              <a:lnSpc>
                <a:spcPct val="114000"/>
              </a:lnSpc>
              <a:spcBef>
                <a:spcPts val="0"/>
              </a:spcBef>
              <a:spcAft>
                <a:spcPts val="0"/>
              </a:spcAft>
              <a:buClrTx/>
              <a:buSzTx/>
              <a:buFont typeface="Arial"/>
              <a:buNone/>
              <a:tabLst/>
              <a:defRPr lang="en-US" sz="2000" b="0" kern="1200" cap="none" spc="0" baseline="0" dirty="0" smtClean="0">
                <a:gradFill>
                  <a:gsLst>
                    <a:gs pos="14159">
                      <a:schemeClr val="tx1"/>
                    </a:gs>
                    <a:gs pos="32000">
                      <a:schemeClr val="tx1"/>
                    </a:gs>
                  </a:gsLst>
                  <a:lin ang="5400000" scaled="1"/>
                </a:gradFill>
                <a:latin typeface="Segoe UI Semilight" panose="020B0402040204020203" pitchFamily="34" charset="0"/>
                <a:ea typeface="+mn-ea"/>
                <a:cs typeface="Segoe UI Semilight" panose="020B0402040204020203" pitchFamily="34" charset="0"/>
              </a:defRPr>
            </a:lvl1pPr>
            <a:lvl2pPr marL="0" indent="0" algn="l" defTabSz="508450" rtl="0" eaLnBrk="1" latinLnBrk="0" hangingPunct="1">
              <a:lnSpc>
                <a:spcPct val="90000"/>
              </a:lnSpc>
              <a:spcAft>
                <a:spcPts val="417"/>
              </a:spcAft>
              <a:buNone/>
              <a:defRPr lang="en-US" sz="1391" b="1" kern="1200" cap="all" spc="209"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2pPr>
            <a:lvl3pPr marL="0" indent="0" algn="l" defTabSz="508450" rtl="0" eaLnBrk="1" latinLnBrk="0" hangingPunct="1">
              <a:lnSpc>
                <a:spcPct val="90000"/>
              </a:lnSpc>
              <a:spcAft>
                <a:spcPts val="417"/>
              </a:spcAft>
              <a:buNone/>
              <a:defRPr lang="en-US" sz="1391" b="1" kern="1200" cap="all" spc="209"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3pPr>
            <a:lvl4pPr marL="0" indent="0" algn="l" defTabSz="508450" rtl="0" eaLnBrk="1" latinLnBrk="0" hangingPunct="1">
              <a:lnSpc>
                <a:spcPct val="90000"/>
              </a:lnSpc>
              <a:spcAft>
                <a:spcPts val="417"/>
              </a:spcAft>
              <a:buNone/>
              <a:defRPr lang="en-US" sz="1391" b="1" kern="1200" cap="all" spc="209"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4pPr>
            <a:lvl5pPr marL="0" indent="0" algn="l" defTabSz="508450" rtl="0" eaLnBrk="1" latinLnBrk="0" hangingPunct="1">
              <a:lnSpc>
                <a:spcPct val="90000"/>
              </a:lnSpc>
              <a:spcAft>
                <a:spcPts val="417"/>
              </a:spcAft>
              <a:buNone/>
              <a:defRPr lang="en-US" sz="1391" b="1" kern="1200" cap="all" spc="209" dirty="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5pPr>
          </a:lstStyle>
          <a:p>
            <a:pPr lvl="0"/>
            <a:r>
              <a:rPr lang="en-US"/>
              <a:t>Body copy</a:t>
            </a:r>
          </a:p>
        </p:txBody>
      </p:sp>
      <p:sp>
        <p:nvSpPr>
          <p:cNvPr id="10" name="Text Placeholder 2"/>
          <p:cNvSpPr>
            <a:spLocks noGrp="1"/>
          </p:cNvSpPr>
          <p:nvPr>
            <p:ph type="body" sz="quarter" idx="15" hasCustomPrompt="1"/>
          </p:nvPr>
        </p:nvSpPr>
        <p:spPr>
          <a:xfrm>
            <a:off x="677341" y="2759779"/>
            <a:ext cx="5303874" cy="387049"/>
          </a:xfrm>
        </p:spPr>
        <p:txBody>
          <a:bodyPr lIns="0" tIns="0" rIns="0" bIns="0" anchor="b" anchorCtr="0">
            <a:noAutofit/>
          </a:bodyPr>
          <a:lstStyle>
            <a:lvl1pPr marL="0" marR="0" indent="0" algn="l" defTabSz="508450" rtl="0" eaLnBrk="1" fontAlgn="auto" latinLnBrk="0" hangingPunct="1">
              <a:lnSpc>
                <a:spcPct val="100000"/>
              </a:lnSpc>
              <a:spcBef>
                <a:spcPts val="0"/>
              </a:spcBef>
              <a:spcAft>
                <a:spcPts val="0"/>
              </a:spcAft>
              <a:buClrTx/>
              <a:buSzTx/>
              <a:buFont typeface="Arial"/>
              <a:buNone/>
              <a:tabLst/>
              <a:defRPr lang="en-US" sz="2200" b="0" kern="1200" cap="none" spc="0" baseline="0" dirty="0" smtClean="0">
                <a:gradFill>
                  <a:gsLst>
                    <a:gs pos="71681">
                      <a:schemeClr val="accent4"/>
                    </a:gs>
                    <a:gs pos="56637">
                      <a:schemeClr val="accent4"/>
                    </a:gs>
                  </a:gsLst>
                  <a:lin ang="5400000" scaled="1"/>
                </a:gradFill>
                <a:latin typeface="Segoe UI Semibold" panose="020B0702040204020203" pitchFamily="34" charset="0"/>
                <a:ea typeface="+mn-ea"/>
                <a:cs typeface="Segoe UI Semibold" panose="020B0702040204020203" pitchFamily="34" charset="0"/>
              </a:defRPr>
            </a:lvl1pPr>
            <a:lvl2pPr marL="0" indent="0" algn="l" defTabSz="508450" rtl="0" eaLnBrk="1" latinLnBrk="0" hangingPunct="1">
              <a:lnSpc>
                <a:spcPct val="90000"/>
              </a:lnSpc>
              <a:spcAft>
                <a:spcPts val="417"/>
              </a:spcAft>
              <a:buNone/>
              <a:defRPr lang="en-US" sz="1391" b="1" kern="1200" cap="all" spc="209"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2pPr>
            <a:lvl3pPr marL="0" indent="0" algn="l" defTabSz="508450" rtl="0" eaLnBrk="1" latinLnBrk="0" hangingPunct="1">
              <a:lnSpc>
                <a:spcPct val="90000"/>
              </a:lnSpc>
              <a:spcAft>
                <a:spcPts val="417"/>
              </a:spcAft>
              <a:buNone/>
              <a:defRPr lang="en-US" sz="1391" b="1" kern="1200" cap="all" spc="209"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3pPr>
            <a:lvl4pPr marL="0" indent="0" algn="l" defTabSz="508450" rtl="0" eaLnBrk="1" latinLnBrk="0" hangingPunct="1">
              <a:lnSpc>
                <a:spcPct val="90000"/>
              </a:lnSpc>
              <a:spcAft>
                <a:spcPts val="417"/>
              </a:spcAft>
              <a:buNone/>
              <a:defRPr lang="en-US" sz="1391" b="1" kern="1200" cap="all" spc="209"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4pPr>
            <a:lvl5pPr marL="0" indent="0" algn="l" defTabSz="508450" rtl="0" eaLnBrk="1" latinLnBrk="0" hangingPunct="1">
              <a:lnSpc>
                <a:spcPct val="90000"/>
              </a:lnSpc>
              <a:spcAft>
                <a:spcPts val="417"/>
              </a:spcAft>
              <a:buNone/>
              <a:defRPr lang="en-US" sz="1391" b="1" kern="1200" cap="all" spc="209" dirty="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5pPr>
          </a:lstStyle>
          <a:p>
            <a:pPr lvl="0"/>
            <a:r>
              <a:rPr lang="en-US"/>
              <a:t>Subhead</a:t>
            </a:r>
          </a:p>
        </p:txBody>
      </p:sp>
      <p:sp>
        <p:nvSpPr>
          <p:cNvPr id="11" name="Text Placeholder 2"/>
          <p:cNvSpPr>
            <a:spLocks noGrp="1"/>
          </p:cNvSpPr>
          <p:nvPr>
            <p:ph type="body" sz="quarter" idx="16" hasCustomPrompt="1"/>
          </p:nvPr>
        </p:nvSpPr>
        <p:spPr>
          <a:xfrm>
            <a:off x="6435605" y="3255175"/>
            <a:ext cx="5302612" cy="355955"/>
          </a:xfrm>
        </p:spPr>
        <p:txBody>
          <a:bodyPr lIns="0" tIns="0" rIns="0" bIns="0">
            <a:noAutofit/>
          </a:bodyPr>
          <a:lstStyle>
            <a:lvl1pPr marL="0" marR="0" indent="0" algn="l" defTabSz="508450" rtl="0" eaLnBrk="1" fontAlgn="auto" latinLnBrk="0" hangingPunct="1">
              <a:lnSpc>
                <a:spcPct val="114000"/>
              </a:lnSpc>
              <a:spcBef>
                <a:spcPts val="0"/>
              </a:spcBef>
              <a:spcAft>
                <a:spcPts val="0"/>
              </a:spcAft>
              <a:buClrTx/>
              <a:buSzTx/>
              <a:buFont typeface="Arial"/>
              <a:buNone/>
              <a:tabLst/>
              <a:defRPr lang="en-US" sz="2000" b="0" kern="1200" cap="none" spc="0" baseline="0" dirty="0" smtClean="0">
                <a:gradFill>
                  <a:gsLst>
                    <a:gs pos="14159">
                      <a:schemeClr val="tx1"/>
                    </a:gs>
                    <a:gs pos="32000">
                      <a:schemeClr val="tx1"/>
                    </a:gs>
                  </a:gsLst>
                  <a:lin ang="5400000" scaled="1"/>
                </a:gradFill>
                <a:latin typeface="Segoe UI Semilight" panose="020B0402040204020203" pitchFamily="34" charset="0"/>
                <a:ea typeface="+mn-ea"/>
                <a:cs typeface="Segoe UI Semilight" panose="020B0402040204020203" pitchFamily="34" charset="0"/>
              </a:defRPr>
            </a:lvl1pPr>
            <a:lvl2pPr marL="0" indent="0" algn="l" defTabSz="508450" rtl="0" eaLnBrk="1" latinLnBrk="0" hangingPunct="1">
              <a:lnSpc>
                <a:spcPct val="90000"/>
              </a:lnSpc>
              <a:spcAft>
                <a:spcPts val="417"/>
              </a:spcAft>
              <a:buNone/>
              <a:defRPr lang="en-US" sz="1391" b="1" kern="1200" cap="all" spc="209"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2pPr>
            <a:lvl3pPr marL="0" indent="0" algn="l" defTabSz="508450" rtl="0" eaLnBrk="1" latinLnBrk="0" hangingPunct="1">
              <a:lnSpc>
                <a:spcPct val="90000"/>
              </a:lnSpc>
              <a:spcAft>
                <a:spcPts val="417"/>
              </a:spcAft>
              <a:buNone/>
              <a:defRPr lang="en-US" sz="1391" b="1" kern="1200" cap="all" spc="209"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3pPr>
            <a:lvl4pPr marL="0" indent="0" algn="l" defTabSz="508450" rtl="0" eaLnBrk="1" latinLnBrk="0" hangingPunct="1">
              <a:lnSpc>
                <a:spcPct val="90000"/>
              </a:lnSpc>
              <a:spcAft>
                <a:spcPts val="417"/>
              </a:spcAft>
              <a:buNone/>
              <a:defRPr lang="en-US" sz="1391" b="1" kern="1200" cap="all" spc="209"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4pPr>
            <a:lvl5pPr marL="0" indent="0" algn="l" defTabSz="508450" rtl="0" eaLnBrk="1" latinLnBrk="0" hangingPunct="1">
              <a:lnSpc>
                <a:spcPct val="90000"/>
              </a:lnSpc>
              <a:spcAft>
                <a:spcPts val="417"/>
              </a:spcAft>
              <a:buNone/>
              <a:defRPr lang="en-US" sz="1391" b="1" kern="1200" cap="all" spc="209" dirty="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5pPr>
          </a:lstStyle>
          <a:p>
            <a:pPr lvl="0"/>
            <a:r>
              <a:rPr lang="en-US"/>
              <a:t>Body copy</a:t>
            </a:r>
          </a:p>
        </p:txBody>
      </p:sp>
      <p:sp>
        <p:nvSpPr>
          <p:cNvPr id="13" name="Text Placeholder 2"/>
          <p:cNvSpPr>
            <a:spLocks noGrp="1"/>
          </p:cNvSpPr>
          <p:nvPr>
            <p:ph type="body" sz="quarter" idx="17" hasCustomPrompt="1"/>
          </p:nvPr>
        </p:nvSpPr>
        <p:spPr>
          <a:xfrm>
            <a:off x="6433708" y="2759779"/>
            <a:ext cx="5303874" cy="387049"/>
          </a:xfrm>
        </p:spPr>
        <p:txBody>
          <a:bodyPr lIns="0" tIns="0" rIns="0" bIns="0" anchor="b" anchorCtr="0">
            <a:noAutofit/>
          </a:bodyPr>
          <a:lstStyle>
            <a:lvl1pPr marL="0" marR="0" indent="0" algn="l" defTabSz="508450" rtl="0" eaLnBrk="1" fontAlgn="auto" latinLnBrk="0" hangingPunct="1">
              <a:lnSpc>
                <a:spcPct val="100000"/>
              </a:lnSpc>
              <a:spcBef>
                <a:spcPts val="0"/>
              </a:spcBef>
              <a:spcAft>
                <a:spcPts val="0"/>
              </a:spcAft>
              <a:buClrTx/>
              <a:buSzTx/>
              <a:buFont typeface="Arial"/>
              <a:buNone/>
              <a:tabLst/>
              <a:defRPr lang="en-US" sz="2200" b="0" kern="1200" cap="none" spc="0" baseline="0" dirty="0" smtClean="0">
                <a:gradFill>
                  <a:gsLst>
                    <a:gs pos="71681">
                      <a:schemeClr val="accent4"/>
                    </a:gs>
                    <a:gs pos="56637">
                      <a:schemeClr val="accent4"/>
                    </a:gs>
                  </a:gsLst>
                  <a:lin ang="5400000" scaled="1"/>
                </a:gradFill>
                <a:latin typeface="Segoe UI Semibold" panose="020B0702040204020203" pitchFamily="34" charset="0"/>
                <a:ea typeface="+mn-ea"/>
                <a:cs typeface="Segoe UI Semibold" panose="020B0702040204020203" pitchFamily="34" charset="0"/>
              </a:defRPr>
            </a:lvl1pPr>
            <a:lvl2pPr marL="0" indent="0" algn="l" defTabSz="508450" rtl="0" eaLnBrk="1" latinLnBrk="0" hangingPunct="1">
              <a:lnSpc>
                <a:spcPct val="90000"/>
              </a:lnSpc>
              <a:spcAft>
                <a:spcPts val="417"/>
              </a:spcAft>
              <a:buNone/>
              <a:defRPr lang="en-US" sz="1391" b="1" kern="1200" cap="all" spc="209"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2pPr>
            <a:lvl3pPr marL="0" indent="0" algn="l" defTabSz="508450" rtl="0" eaLnBrk="1" latinLnBrk="0" hangingPunct="1">
              <a:lnSpc>
                <a:spcPct val="90000"/>
              </a:lnSpc>
              <a:spcAft>
                <a:spcPts val="417"/>
              </a:spcAft>
              <a:buNone/>
              <a:defRPr lang="en-US" sz="1391" b="1" kern="1200" cap="all" spc="209"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3pPr>
            <a:lvl4pPr marL="0" indent="0" algn="l" defTabSz="508450" rtl="0" eaLnBrk="1" latinLnBrk="0" hangingPunct="1">
              <a:lnSpc>
                <a:spcPct val="90000"/>
              </a:lnSpc>
              <a:spcAft>
                <a:spcPts val="417"/>
              </a:spcAft>
              <a:buNone/>
              <a:defRPr lang="en-US" sz="1391" b="1" kern="1200" cap="all" spc="209"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4pPr>
            <a:lvl5pPr marL="0" indent="0" algn="l" defTabSz="508450" rtl="0" eaLnBrk="1" latinLnBrk="0" hangingPunct="1">
              <a:lnSpc>
                <a:spcPct val="90000"/>
              </a:lnSpc>
              <a:spcAft>
                <a:spcPts val="417"/>
              </a:spcAft>
              <a:buNone/>
              <a:defRPr lang="en-US" sz="1391" b="1" kern="1200" cap="all" spc="209" dirty="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5pPr>
          </a:lstStyle>
          <a:p>
            <a:pPr lvl="0"/>
            <a:r>
              <a:rPr lang="en-US"/>
              <a:t>Subhead</a:t>
            </a:r>
          </a:p>
        </p:txBody>
      </p:sp>
      <p:sp>
        <p:nvSpPr>
          <p:cNvPr id="17" name="Text Placeholder 2"/>
          <p:cNvSpPr>
            <a:spLocks noGrp="1"/>
          </p:cNvSpPr>
          <p:nvPr>
            <p:ph type="body" sz="quarter" idx="18" hasCustomPrompt="1"/>
          </p:nvPr>
        </p:nvSpPr>
        <p:spPr>
          <a:xfrm>
            <a:off x="676858" y="4260538"/>
            <a:ext cx="5302612" cy="355955"/>
          </a:xfrm>
        </p:spPr>
        <p:txBody>
          <a:bodyPr lIns="0" tIns="0" rIns="0" bIns="0">
            <a:noAutofit/>
          </a:bodyPr>
          <a:lstStyle>
            <a:lvl1pPr marL="0" marR="0" indent="0" algn="l" defTabSz="508450" rtl="0" eaLnBrk="1" fontAlgn="auto" latinLnBrk="0" hangingPunct="1">
              <a:lnSpc>
                <a:spcPct val="114000"/>
              </a:lnSpc>
              <a:spcBef>
                <a:spcPts val="0"/>
              </a:spcBef>
              <a:spcAft>
                <a:spcPts val="0"/>
              </a:spcAft>
              <a:buClrTx/>
              <a:buSzTx/>
              <a:buFont typeface="Arial"/>
              <a:buNone/>
              <a:tabLst/>
              <a:defRPr lang="en-US" sz="2000" b="0" kern="1200" cap="none" spc="0" baseline="0" dirty="0" smtClean="0">
                <a:gradFill>
                  <a:gsLst>
                    <a:gs pos="14159">
                      <a:schemeClr val="tx1"/>
                    </a:gs>
                    <a:gs pos="32000">
                      <a:schemeClr val="tx1"/>
                    </a:gs>
                  </a:gsLst>
                  <a:lin ang="5400000" scaled="1"/>
                </a:gradFill>
                <a:latin typeface="Segoe UI Semilight" panose="020B0402040204020203" pitchFamily="34" charset="0"/>
                <a:ea typeface="+mn-ea"/>
                <a:cs typeface="Segoe UI Semilight" panose="020B0402040204020203" pitchFamily="34" charset="0"/>
              </a:defRPr>
            </a:lvl1pPr>
            <a:lvl2pPr marL="0" indent="0" algn="l" defTabSz="508450" rtl="0" eaLnBrk="1" latinLnBrk="0" hangingPunct="1">
              <a:lnSpc>
                <a:spcPct val="90000"/>
              </a:lnSpc>
              <a:spcAft>
                <a:spcPts val="417"/>
              </a:spcAft>
              <a:buNone/>
              <a:defRPr lang="en-US" sz="1391" b="1" kern="1200" cap="all" spc="209"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2pPr>
            <a:lvl3pPr marL="0" indent="0" algn="l" defTabSz="508450" rtl="0" eaLnBrk="1" latinLnBrk="0" hangingPunct="1">
              <a:lnSpc>
                <a:spcPct val="90000"/>
              </a:lnSpc>
              <a:spcAft>
                <a:spcPts val="417"/>
              </a:spcAft>
              <a:buNone/>
              <a:defRPr lang="en-US" sz="1391" b="1" kern="1200" cap="all" spc="209"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3pPr>
            <a:lvl4pPr marL="0" indent="0" algn="l" defTabSz="508450" rtl="0" eaLnBrk="1" latinLnBrk="0" hangingPunct="1">
              <a:lnSpc>
                <a:spcPct val="90000"/>
              </a:lnSpc>
              <a:spcAft>
                <a:spcPts val="417"/>
              </a:spcAft>
              <a:buNone/>
              <a:defRPr lang="en-US" sz="1391" b="1" kern="1200" cap="all" spc="209"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4pPr>
            <a:lvl5pPr marL="0" indent="0" algn="l" defTabSz="508450" rtl="0" eaLnBrk="1" latinLnBrk="0" hangingPunct="1">
              <a:lnSpc>
                <a:spcPct val="90000"/>
              </a:lnSpc>
              <a:spcAft>
                <a:spcPts val="417"/>
              </a:spcAft>
              <a:buNone/>
              <a:defRPr lang="en-US" sz="1391" b="1" kern="1200" cap="all" spc="209" dirty="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5pPr>
          </a:lstStyle>
          <a:p>
            <a:pPr lvl="0"/>
            <a:r>
              <a:rPr lang="en-US"/>
              <a:t>Body copy</a:t>
            </a:r>
          </a:p>
        </p:txBody>
      </p:sp>
      <p:sp>
        <p:nvSpPr>
          <p:cNvPr id="19" name="Text Placeholder 2"/>
          <p:cNvSpPr>
            <a:spLocks noGrp="1"/>
          </p:cNvSpPr>
          <p:nvPr>
            <p:ph type="body" sz="quarter" idx="19" hasCustomPrompt="1"/>
          </p:nvPr>
        </p:nvSpPr>
        <p:spPr>
          <a:xfrm>
            <a:off x="677341" y="3765133"/>
            <a:ext cx="5303874" cy="387049"/>
          </a:xfrm>
        </p:spPr>
        <p:txBody>
          <a:bodyPr lIns="0" tIns="0" rIns="0" bIns="0" anchor="b" anchorCtr="0">
            <a:noAutofit/>
          </a:bodyPr>
          <a:lstStyle>
            <a:lvl1pPr marL="0" marR="0" indent="0" algn="l" defTabSz="508450" rtl="0" eaLnBrk="1" fontAlgn="auto" latinLnBrk="0" hangingPunct="1">
              <a:lnSpc>
                <a:spcPct val="100000"/>
              </a:lnSpc>
              <a:spcBef>
                <a:spcPts val="0"/>
              </a:spcBef>
              <a:spcAft>
                <a:spcPts val="0"/>
              </a:spcAft>
              <a:buClrTx/>
              <a:buSzTx/>
              <a:buFont typeface="Arial"/>
              <a:buNone/>
              <a:tabLst/>
              <a:defRPr lang="en-US" sz="2200" b="0" kern="1200" cap="none" spc="0" baseline="0" dirty="0" smtClean="0">
                <a:gradFill>
                  <a:gsLst>
                    <a:gs pos="71681">
                      <a:schemeClr val="accent4"/>
                    </a:gs>
                    <a:gs pos="56637">
                      <a:schemeClr val="accent4"/>
                    </a:gs>
                  </a:gsLst>
                  <a:lin ang="5400000" scaled="1"/>
                </a:gradFill>
                <a:latin typeface="Segoe UI Semibold" panose="020B0702040204020203" pitchFamily="34" charset="0"/>
                <a:ea typeface="+mn-ea"/>
                <a:cs typeface="Segoe UI Semibold" panose="020B0702040204020203" pitchFamily="34" charset="0"/>
              </a:defRPr>
            </a:lvl1pPr>
            <a:lvl2pPr marL="0" indent="0" algn="l" defTabSz="508450" rtl="0" eaLnBrk="1" latinLnBrk="0" hangingPunct="1">
              <a:lnSpc>
                <a:spcPct val="90000"/>
              </a:lnSpc>
              <a:spcAft>
                <a:spcPts val="417"/>
              </a:spcAft>
              <a:buNone/>
              <a:defRPr lang="en-US" sz="1391" b="1" kern="1200" cap="all" spc="209"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2pPr>
            <a:lvl3pPr marL="0" indent="0" algn="l" defTabSz="508450" rtl="0" eaLnBrk="1" latinLnBrk="0" hangingPunct="1">
              <a:lnSpc>
                <a:spcPct val="90000"/>
              </a:lnSpc>
              <a:spcAft>
                <a:spcPts val="417"/>
              </a:spcAft>
              <a:buNone/>
              <a:defRPr lang="en-US" sz="1391" b="1" kern="1200" cap="all" spc="209"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3pPr>
            <a:lvl4pPr marL="0" indent="0" algn="l" defTabSz="508450" rtl="0" eaLnBrk="1" latinLnBrk="0" hangingPunct="1">
              <a:lnSpc>
                <a:spcPct val="90000"/>
              </a:lnSpc>
              <a:spcAft>
                <a:spcPts val="417"/>
              </a:spcAft>
              <a:buNone/>
              <a:defRPr lang="en-US" sz="1391" b="1" kern="1200" cap="all" spc="209"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4pPr>
            <a:lvl5pPr marL="0" indent="0" algn="l" defTabSz="508450" rtl="0" eaLnBrk="1" latinLnBrk="0" hangingPunct="1">
              <a:lnSpc>
                <a:spcPct val="90000"/>
              </a:lnSpc>
              <a:spcAft>
                <a:spcPts val="417"/>
              </a:spcAft>
              <a:buNone/>
              <a:defRPr lang="en-US" sz="1391" b="1" kern="1200" cap="all" spc="209" dirty="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5pPr>
          </a:lstStyle>
          <a:p>
            <a:pPr lvl="0"/>
            <a:r>
              <a:rPr lang="en-US"/>
              <a:t>Subhead</a:t>
            </a:r>
          </a:p>
        </p:txBody>
      </p:sp>
      <p:sp>
        <p:nvSpPr>
          <p:cNvPr id="20" name="Text Placeholder 2"/>
          <p:cNvSpPr>
            <a:spLocks noGrp="1"/>
          </p:cNvSpPr>
          <p:nvPr>
            <p:ph type="body" sz="quarter" idx="20" hasCustomPrompt="1"/>
          </p:nvPr>
        </p:nvSpPr>
        <p:spPr>
          <a:xfrm>
            <a:off x="6435605" y="4260538"/>
            <a:ext cx="5302612" cy="355955"/>
          </a:xfrm>
        </p:spPr>
        <p:txBody>
          <a:bodyPr lIns="0" tIns="0" rIns="0" bIns="0">
            <a:noAutofit/>
          </a:bodyPr>
          <a:lstStyle>
            <a:lvl1pPr marL="0" marR="0" indent="0" algn="l" defTabSz="508450" rtl="0" eaLnBrk="1" fontAlgn="auto" latinLnBrk="0" hangingPunct="1">
              <a:lnSpc>
                <a:spcPct val="114000"/>
              </a:lnSpc>
              <a:spcBef>
                <a:spcPts val="0"/>
              </a:spcBef>
              <a:spcAft>
                <a:spcPts val="0"/>
              </a:spcAft>
              <a:buClrTx/>
              <a:buSzTx/>
              <a:buFont typeface="Arial"/>
              <a:buNone/>
              <a:tabLst/>
              <a:defRPr lang="en-US" sz="2000" b="0" kern="1200" cap="none" spc="0" baseline="0" dirty="0" smtClean="0">
                <a:gradFill>
                  <a:gsLst>
                    <a:gs pos="14159">
                      <a:schemeClr val="tx1"/>
                    </a:gs>
                    <a:gs pos="32000">
                      <a:schemeClr val="tx1"/>
                    </a:gs>
                  </a:gsLst>
                  <a:lin ang="5400000" scaled="1"/>
                </a:gradFill>
                <a:latin typeface="Segoe UI Semilight" panose="020B0402040204020203" pitchFamily="34" charset="0"/>
                <a:ea typeface="+mn-ea"/>
                <a:cs typeface="Segoe UI Semilight" panose="020B0402040204020203" pitchFamily="34" charset="0"/>
              </a:defRPr>
            </a:lvl1pPr>
            <a:lvl2pPr marL="0" indent="0" algn="l" defTabSz="508450" rtl="0" eaLnBrk="1" latinLnBrk="0" hangingPunct="1">
              <a:lnSpc>
                <a:spcPct val="90000"/>
              </a:lnSpc>
              <a:spcAft>
                <a:spcPts val="417"/>
              </a:spcAft>
              <a:buNone/>
              <a:defRPr lang="en-US" sz="1391" b="1" kern="1200" cap="all" spc="209"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2pPr>
            <a:lvl3pPr marL="0" indent="0" algn="l" defTabSz="508450" rtl="0" eaLnBrk="1" latinLnBrk="0" hangingPunct="1">
              <a:lnSpc>
                <a:spcPct val="90000"/>
              </a:lnSpc>
              <a:spcAft>
                <a:spcPts val="417"/>
              </a:spcAft>
              <a:buNone/>
              <a:defRPr lang="en-US" sz="1391" b="1" kern="1200" cap="all" spc="209"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3pPr>
            <a:lvl4pPr marL="0" indent="0" algn="l" defTabSz="508450" rtl="0" eaLnBrk="1" latinLnBrk="0" hangingPunct="1">
              <a:lnSpc>
                <a:spcPct val="90000"/>
              </a:lnSpc>
              <a:spcAft>
                <a:spcPts val="417"/>
              </a:spcAft>
              <a:buNone/>
              <a:defRPr lang="en-US" sz="1391" b="1" kern="1200" cap="all" spc="209"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4pPr>
            <a:lvl5pPr marL="0" indent="0" algn="l" defTabSz="508450" rtl="0" eaLnBrk="1" latinLnBrk="0" hangingPunct="1">
              <a:lnSpc>
                <a:spcPct val="90000"/>
              </a:lnSpc>
              <a:spcAft>
                <a:spcPts val="417"/>
              </a:spcAft>
              <a:buNone/>
              <a:defRPr lang="en-US" sz="1391" b="1" kern="1200" cap="all" spc="209" dirty="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5pPr>
          </a:lstStyle>
          <a:p>
            <a:pPr lvl="0"/>
            <a:r>
              <a:rPr lang="en-US"/>
              <a:t>Body copy</a:t>
            </a:r>
          </a:p>
        </p:txBody>
      </p:sp>
      <p:sp>
        <p:nvSpPr>
          <p:cNvPr id="21" name="Text Placeholder 2"/>
          <p:cNvSpPr>
            <a:spLocks noGrp="1"/>
          </p:cNvSpPr>
          <p:nvPr>
            <p:ph type="body" sz="quarter" idx="21" hasCustomPrompt="1"/>
          </p:nvPr>
        </p:nvSpPr>
        <p:spPr>
          <a:xfrm>
            <a:off x="6433708" y="3765133"/>
            <a:ext cx="5303874" cy="387049"/>
          </a:xfrm>
        </p:spPr>
        <p:txBody>
          <a:bodyPr lIns="0" tIns="0" rIns="0" bIns="0" anchor="b" anchorCtr="0">
            <a:noAutofit/>
          </a:bodyPr>
          <a:lstStyle>
            <a:lvl1pPr marL="0" marR="0" indent="0" algn="l" defTabSz="508450" rtl="0" eaLnBrk="1" fontAlgn="auto" latinLnBrk="0" hangingPunct="1">
              <a:lnSpc>
                <a:spcPct val="100000"/>
              </a:lnSpc>
              <a:spcBef>
                <a:spcPts val="0"/>
              </a:spcBef>
              <a:spcAft>
                <a:spcPts val="0"/>
              </a:spcAft>
              <a:buClrTx/>
              <a:buSzTx/>
              <a:buFont typeface="Arial"/>
              <a:buNone/>
              <a:tabLst/>
              <a:defRPr lang="en-US" sz="2200" b="0" kern="1200" cap="none" spc="0" baseline="0" dirty="0" smtClean="0">
                <a:gradFill>
                  <a:gsLst>
                    <a:gs pos="71681">
                      <a:schemeClr val="accent4"/>
                    </a:gs>
                    <a:gs pos="56637">
                      <a:schemeClr val="accent4"/>
                    </a:gs>
                  </a:gsLst>
                  <a:lin ang="5400000" scaled="1"/>
                </a:gradFill>
                <a:latin typeface="Segoe UI Semibold" panose="020B0702040204020203" pitchFamily="34" charset="0"/>
                <a:ea typeface="+mn-ea"/>
                <a:cs typeface="Segoe UI Semibold" panose="020B0702040204020203" pitchFamily="34" charset="0"/>
              </a:defRPr>
            </a:lvl1pPr>
            <a:lvl2pPr marL="0" indent="0" algn="l" defTabSz="508450" rtl="0" eaLnBrk="1" latinLnBrk="0" hangingPunct="1">
              <a:lnSpc>
                <a:spcPct val="90000"/>
              </a:lnSpc>
              <a:spcAft>
                <a:spcPts val="417"/>
              </a:spcAft>
              <a:buNone/>
              <a:defRPr lang="en-US" sz="1391" b="1" kern="1200" cap="all" spc="209"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2pPr>
            <a:lvl3pPr marL="0" indent="0" algn="l" defTabSz="508450" rtl="0" eaLnBrk="1" latinLnBrk="0" hangingPunct="1">
              <a:lnSpc>
                <a:spcPct val="90000"/>
              </a:lnSpc>
              <a:spcAft>
                <a:spcPts val="417"/>
              </a:spcAft>
              <a:buNone/>
              <a:defRPr lang="en-US" sz="1391" b="1" kern="1200" cap="all" spc="209"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3pPr>
            <a:lvl4pPr marL="0" indent="0" algn="l" defTabSz="508450" rtl="0" eaLnBrk="1" latinLnBrk="0" hangingPunct="1">
              <a:lnSpc>
                <a:spcPct val="90000"/>
              </a:lnSpc>
              <a:spcAft>
                <a:spcPts val="417"/>
              </a:spcAft>
              <a:buNone/>
              <a:defRPr lang="en-US" sz="1391" b="1" kern="1200" cap="all" spc="209"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4pPr>
            <a:lvl5pPr marL="0" indent="0" algn="l" defTabSz="508450" rtl="0" eaLnBrk="1" latinLnBrk="0" hangingPunct="1">
              <a:lnSpc>
                <a:spcPct val="90000"/>
              </a:lnSpc>
              <a:spcAft>
                <a:spcPts val="417"/>
              </a:spcAft>
              <a:buNone/>
              <a:defRPr lang="en-US" sz="1391" b="1" kern="1200" cap="all" spc="209" dirty="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5pPr>
          </a:lstStyle>
          <a:p>
            <a:pPr lvl="0"/>
            <a:r>
              <a:rPr lang="en-US"/>
              <a:t>Subhead</a:t>
            </a:r>
          </a:p>
        </p:txBody>
      </p:sp>
      <p:sp>
        <p:nvSpPr>
          <p:cNvPr id="22" name="Text Placeholder 2"/>
          <p:cNvSpPr>
            <a:spLocks noGrp="1"/>
          </p:cNvSpPr>
          <p:nvPr>
            <p:ph type="body" sz="quarter" idx="22" hasCustomPrompt="1"/>
          </p:nvPr>
        </p:nvSpPr>
        <p:spPr>
          <a:xfrm>
            <a:off x="676858" y="5281391"/>
            <a:ext cx="5302612" cy="355955"/>
          </a:xfrm>
        </p:spPr>
        <p:txBody>
          <a:bodyPr lIns="0" tIns="0" rIns="0" bIns="0">
            <a:noAutofit/>
          </a:bodyPr>
          <a:lstStyle>
            <a:lvl1pPr marL="0" marR="0" indent="0" algn="l" defTabSz="508450" rtl="0" eaLnBrk="1" fontAlgn="auto" latinLnBrk="0" hangingPunct="1">
              <a:lnSpc>
                <a:spcPct val="114000"/>
              </a:lnSpc>
              <a:spcBef>
                <a:spcPts val="0"/>
              </a:spcBef>
              <a:spcAft>
                <a:spcPts val="0"/>
              </a:spcAft>
              <a:buClrTx/>
              <a:buSzTx/>
              <a:buFont typeface="Arial"/>
              <a:buNone/>
              <a:tabLst/>
              <a:defRPr lang="en-US" sz="2000" b="0" kern="1200" cap="none" spc="0" baseline="0" dirty="0" smtClean="0">
                <a:gradFill>
                  <a:gsLst>
                    <a:gs pos="14159">
                      <a:schemeClr val="tx1"/>
                    </a:gs>
                    <a:gs pos="32000">
                      <a:schemeClr val="tx1"/>
                    </a:gs>
                  </a:gsLst>
                  <a:lin ang="5400000" scaled="1"/>
                </a:gradFill>
                <a:latin typeface="Segoe UI Semilight" panose="020B0402040204020203" pitchFamily="34" charset="0"/>
                <a:ea typeface="+mn-ea"/>
                <a:cs typeface="Segoe UI Semilight" panose="020B0402040204020203" pitchFamily="34" charset="0"/>
              </a:defRPr>
            </a:lvl1pPr>
            <a:lvl2pPr marL="0" indent="0" algn="l" defTabSz="508450" rtl="0" eaLnBrk="1" latinLnBrk="0" hangingPunct="1">
              <a:lnSpc>
                <a:spcPct val="90000"/>
              </a:lnSpc>
              <a:spcAft>
                <a:spcPts val="417"/>
              </a:spcAft>
              <a:buNone/>
              <a:defRPr lang="en-US" sz="1391" b="1" kern="1200" cap="all" spc="209"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2pPr>
            <a:lvl3pPr marL="0" indent="0" algn="l" defTabSz="508450" rtl="0" eaLnBrk="1" latinLnBrk="0" hangingPunct="1">
              <a:lnSpc>
                <a:spcPct val="90000"/>
              </a:lnSpc>
              <a:spcAft>
                <a:spcPts val="417"/>
              </a:spcAft>
              <a:buNone/>
              <a:defRPr lang="en-US" sz="1391" b="1" kern="1200" cap="all" spc="209"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3pPr>
            <a:lvl4pPr marL="0" indent="0" algn="l" defTabSz="508450" rtl="0" eaLnBrk="1" latinLnBrk="0" hangingPunct="1">
              <a:lnSpc>
                <a:spcPct val="90000"/>
              </a:lnSpc>
              <a:spcAft>
                <a:spcPts val="417"/>
              </a:spcAft>
              <a:buNone/>
              <a:defRPr lang="en-US" sz="1391" b="1" kern="1200" cap="all" spc="209"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4pPr>
            <a:lvl5pPr marL="0" indent="0" algn="l" defTabSz="508450" rtl="0" eaLnBrk="1" latinLnBrk="0" hangingPunct="1">
              <a:lnSpc>
                <a:spcPct val="90000"/>
              </a:lnSpc>
              <a:spcAft>
                <a:spcPts val="417"/>
              </a:spcAft>
              <a:buNone/>
              <a:defRPr lang="en-US" sz="1391" b="1" kern="1200" cap="all" spc="209" dirty="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5pPr>
          </a:lstStyle>
          <a:p>
            <a:pPr lvl="0"/>
            <a:r>
              <a:rPr lang="en-US"/>
              <a:t>Body copy</a:t>
            </a:r>
          </a:p>
        </p:txBody>
      </p:sp>
      <p:sp>
        <p:nvSpPr>
          <p:cNvPr id="24" name="Text Placeholder 2"/>
          <p:cNvSpPr>
            <a:spLocks noGrp="1"/>
          </p:cNvSpPr>
          <p:nvPr>
            <p:ph type="body" sz="quarter" idx="23" hasCustomPrompt="1"/>
          </p:nvPr>
        </p:nvSpPr>
        <p:spPr>
          <a:xfrm>
            <a:off x="677341" y="4785996"/>
            <a:ext cx="5303874" cy="387049"/>
          </a:xfrm>
        </p:spPr>
        <p:txBody>
          <a:bodyPr lIns="0" tIns="0" rIns="0" bIns="0" anchor="b" anchorCtr="0">
            <a:noAutofit/>
          </a:bodyPr>
          <a:lstStyle>
            <a:lvl1pPr marL="0" marR="0" indent="0" algn="l" defTabSz="508450" rtl="0" eaLnBrk="1" fontAlgn="auto" latinLnBrk="0" hangingPunct="1">
              <a:lnSpc>
                <a:spcPct val="100000"/>
              </a:lnSpc>
              <a:spcBef>
                <a:spcPts val="0"/>
              </a:spcBef>
              <a:spcAft>
                <a:spcPts val="0"/>
              </a:spcAft>
              <a:buClrTx/>
              <a:buSzTx/>
              <a:buFont typeface="Arial"/>
              <a:buNone/>
              <a:tabLst/>
              <a:defRPr lang="en-US" sz="2200" b="0" kern="1200" cap="none" spc="0" baseline="0" dirty="0" smtClean="0">
                <a:gradFill>
                  <a:gsLst>
                    <a:gs pos="71681">
                      <a:schemeClr val="accent4"/>
                    </a:gs>
                    <a:gs pos="56637">
                      <a:schemeClr val="accent4"/>
                    </a:gs>
                  </a:gsLst>
                  <a:lin ang="5400000" scaled="1"/>
                </a:gradFill>
                <a:latin typeface="Segoe UI Semibold" panose="020B0702040204020203" pitchFamily="34" charset="0"/>
                <a:ea typeface="+mn-ea"/>
                <a:cs typeface="Segoe UI Semibold" panose="020B0702040204020203" pitchFamily="34" charset="0"/>
              </a:defRPr>
            </a:lvl1pPr>
            <a:lvl2pPr marL="0" indent="0" algn="l" defTabSz="508450" rtl="0" eaLnBrk="1" latinLnBrk="0" hangingPunct="1">
              <a:lnSpc>
                <a:spcPct val="90000"/>
              </a:lnSpc>
              <a:spcAft>
                <a:spcPts val="417"/>
              </a:spcAft>
              <a:buNone/>
              <a:defRPr lang="en-US" sz="1391" b="1" kern="1200" cap="all" spc="209"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2pPr>
            <a:lvl3pPr marL="0" indent="0" algn="l" defTabSz="508450" rtl="0" eaLnBrk="1" latinLnBrk="0" hangingPunct="1">
              <a:lnSpc>
                <a:spcPct val="90000"/>
              </a:lnSpc>
              <a:spcAft>
                <a:spcPts val="417"/>
              </a:spcAft>
              <a:buNone/>
              <a:defRPr lang="en-US" sz="1391" b="1" kern="1200" cap="all" spc="209"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3pPr>
            <a:lvl4pPr marL="0" indent="0" algn="l" defTabSz="508450" rtl="0" eaLnBrk="1" latinLnBrk="0" hangingPunct="1">
              <a:lnSpc>
                <a:spcPct val="90000"/>
              </a:lnSpc>
              <a:spcAft>
                <a:spcPts val="417"/>
              </a:spcAft>
              <a:buNone/>
              <a:defRPr lang="en-US" sz="1391" b="1" kern="1200" cap="all" spc="209"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4pPr>
            <a:lvl5pPr marL="0" indent="0" algn="l" defTabSz="508450" rtl="0" eaLnBrk="1" latinLnBrk="0" hangingPunct="1">
              <a:lnSpc>
                <a:spcPct val="90000"/>
              </a:lnSpc>
              <a:spcAft>
                <a:spcPts val="417"/>
              </a:spcAft>
              <a:buNone/>
              <a:defRPr lang="en-US" sz="1391" b="1" kern="1200" cap="all" spc="209" dirty="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5pPr>
          </a:lstStyle>
          <a:p>
            <a:pPr lvl="0"/>
            <a:r>
              <a:rPr lang="en-US"/>
              <a:t>Subhead</a:t>
            </a:r>
          </a:p>
        </p:txBody>
      </p:sp>
      <p:sp>
        <p:nvSpPr>
          <p:cNvPr id="25" name="Text Placeholder 2"/>
          <p:cNvSpPr>
            <a:spLocks noGrp="1"/>
          </p:cNvSpPr>
          <p:nvPr>
            <p:ph type="body" sz="quarter" idx="24" hasCustomPrompt="1"/>
          </p:nvPr>
        </p:nvSpPr>
        <p:spPr>
          <a:xfrm>
            <a:off x="6435605" y="5281391"/>
            <a:ext cx="5302612" cy="355955"/>
          </a:xfrm>
        </p:spPr>
        <p:txBody>
          <a:bodyPr lIns="0" tIns="0" rIns="0" bIns="0">
            <a:noAutofit/>
          </a:bodyPr>
          <a:lstStyle>
            <a:lvl1pPr marL="0" marR="0" indent="0" algn="l" defTabSz="508450" rtl="0" eaLnBrk="1" fontAlgn="auto" latinLnBrk="0" hangingPunct="1">
              <a:lnSpc>
                <a:spcPct val="114000"/>
              </a:lnSpc>
              <a:spcBef>
                <a:spcPts val="0"/>
              </a:spcBef>
              <a:spcAft>
                <a:spcPts val="0"/>
              </a:spcAft>
              <a:buClrTx/>
              <a:buSzTx/>
              <a:buFont typeface="Arial"/>
              <a:buNone/>
              <a:tabLst/>
              <a:defRPr lang="en-US" sz="2000" b="0" kern="1200" cap="none" spc="0" baseline="0" dirty="0" smtClean="0">
                <a:gradFill>
                  <a:gsLst>
                    <a:gs pos="14159">
                      <a:schemeClr val="tx1"/>
                    </a:gs>
                    <a:gs pos="32000">
                      <a:schemeClr val="tx1"/>
                    </a:gs>
                  </a:gsLst>
                  <a:lin ang="5400000" scaled="1"/>
                </a:gradFill>
                <a:latin typeface="Segoe UI Semilight" panose="020B0402040204020203" pitchFamily="34" charset="0"/>
                <a:ea typeface="+mn-ea"/>
                <a:cs typeface="Segoe UI Semilight" panose="020B0402040204020203" pitchFamily="34" charset="0"/>
              </a:defRPr>
            </a:lvl1pPr>
            <a:lvl2pPr marL="0" indent="0" algn="l" defTabSz="508450" rtl="0" eaLnBrk="1" latinLnBrk="0" hangingPunct="1">
              <a:lnSpc>
                <a:spcPct val="90000"/>
              </a:lnSpc>
              <a:spcAft>
                <a:spcPts val="417"/>
              </a:spcAft>
              <a:buNone/>
              <a:defRPr lang="en-US" sz="1391" b="1" kern="1200" cap="all" spc="209"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2pPr>
            <a:lvl3pPr marL="0" indent="0" algn="l" defTabSz="508450" rtl="0" eaLnBrk="1" latinLnBrk="0" hangingPunct="1">
              <a:lnSpc>
                <a:spcPct val="90000"/>
              </a:lnSpc>
              <a:spcAft>
                <a:spcPts val="417"/>
              </a:spcAft>
              <a:buNone/>
              <a:defRPr lang="en-US" sz="1391" b="1" kern="1200" cap="all" spc="209"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3pPr>
            <a:lvl4pPr marL="0" indent="0" algn="l" defTabSz="508450" rtl="0" eaLnBrk="1" latinLnBrk="0" hangingPunct="1">
              <a:lnSpc>
                <a:spcPct val="90000"/>
              </a:lnSpc>
              <a:spcAft>
                <a:spcPts val="417"/>
              </a:spcAft>
              <a:buNone/>
              <a:defRPr lang="en-US" sz="1391" b="1" kern="1200" cap="all" spc="209"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4pPr>
            <a:lvl5pPr marL="0" indent="0" algn="l" defTabSz="508450" rtl="0" eaLnBrk="1" latinLnBrk="0" hangingPunct="1">
              <a:lnSpc>
                <a:spcPct val="90000"/>
              </a:lnSpc>
              <a:spcAft>
                <a:spcPts val="417"/>
              </a:spcAft>
              <a:buNone/>
              <a:defRPr lang="en-US" sz="1391" b="1" kern="1200" cap="all" spc="209" dirty="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5pPr>
          </a:lstStyle>
          <a:p>
            <a:pPr lvl="0"/>
            <a:r>
              <a:rPr lang="en-US"/>
              <a:t>Body copy</a:t>
            </a:r>
          </a:p>
        </p:txBody>
      </p:sp>
      <p:sp>
        <p:nvSpPr>
          <p:cNvPr id="26" name="Text Placeholder 2"/>
          <p:cNvSpPr>
            <a:spLocks noGrp="1"/>
          </p:cNvSpPr>
          <p:nvPr>
            <p:ph type="body" sz="quarter" idx="25" hasCustomPrompt="1"/>
          </p:nvPr>
        </p:nvSpPr>
        <p:spPr>
          <a:xfrm>
            <a:off x="6433708" y="4785996"/>
            <a:ext cx="5303874" cy="387049"/>
          </a:xfrm>
        </p:spPr>
        <p:txBody>
          <a:bodyPr lIns="0" tIns="0" rIns="0" bIns="0" anchor="b" anchorCtr="0">
            <a:noAutofit/>
          </a:bodyPr>
          <a:lstStyle>
            <a:lvl1pPr marL="0" marR="0" indent="0" algn="l" defTabSz="508450" rtl="0" eaLnBrk="1" fontAlgn="auto" latinLnBrk="0" hangingPunct="1">
              <a:lnSpc>
                <a:spcPct val="100000"/>
              </a:lnSpc>
              <a:spcBef>
                <a:spcPts val="0"/>
              </a:spcBef>
              <a:spcAft>
                <a:spcPts val="0"/>
              </a:spcAft>
              <a:buClrTx/>
              <a:buSzTx/>
              <a:buFont typeface="Arial"/>
              <a:buNone/>
              <a:tabLst/>
              <a:defRPr lang="en-US" sz="2200" b="0" kern="1200" cap="none" spc="0" baseline="0" dirty="0" smtClean="0">
                <a:gradFill>
                  <a:gsLst>
                    <a:gs pos="71681">
                      <a:schemeClr val="accent4"/>
                    </a:gs>
                    <a:gs pos="56637">
                      <a:schemeClr val="accent4"/>
                    </a:gs>
                  </a:gsLst>
                  <a:lin ang="5400000" scaled="1"/>
                </a:gradFill>
                <a:latin typeface="Segoe UI Semibold" panose="020B0702040204020203" pitchFamily="34" charset="0"/>
                <a:ea typeface="+mn-ea"/>
                <a:cs typeface="Segoe UI Semibold" panose="020B0702040204020203" pitchFamily="34" charset="0"/>
              </a:defRPr>
            </a:lvl1pPr>
            <a:lvl2pPr marL="0" indent="0" algn="l" defTabSz="508450" rtl="0" eaLnBrk="1" latinLnBrk="0" hangingPunct="1">
              <a:lnSpc>
                <a:spcPct val="90000"/>
              </a:lnSpc>
              <a:spcAft>
                <a:spcPts val="417"/>
              </a:spcAft>
              <a:buNone/>
              <a:defRPr lang="en-US" sz="1391" b="1" kern="1200" cap="all" spc="209"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2pPr>
            <a:lvl3pPr marL="0" indent="0" algn="l" defTabSz="508450" rtl="0" eaLnBrk="1" latinLnBrk="0" hangingPunct="1">
              <a:lnSpc>
                <a:spcPct val="90000"/>
              </a:lnSpc>
              <a:spcAft>
                <a:spcPts val="417"/>
              </a:spcAft>
              <a:buNone/>
              <a:defRPr lang="en-US" sz="1391" b="1" kern="1200" cap="all" spc="209"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3pPr>
            <a:lvl4pPr marL="0" indent="0" algn="l" defTabSz="508450" rtl="0" eaLnBrk="1" latinLnBrk="0" hangingPunct="1">
              <a:lnSpc>
                <a:spcPct val="90000"/>
              </a:lnSpc>
              <a:spcAft>
                <a:spcPts val="417"/>
              </a:spcAft>
              <a:buNone/>
              <a:defRPr lang="en-US" sz="1391" b="1" kern="1200" cap="all" spc="209"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4pPr>
            <a:lvl5pPr marL="0" indent="0" algn="l" defTabSz="508450" rtl="0" eaLnBrk="1" latinLnBrk="0" hangingPunct="1">
              <a:lnSpc>
                <a:spcPct val="90000"/>
              </a:lnSpc>
              <a:spcAft>
                <a:spcPts val="417"/>
              </a:spcAft>
              <a:buNone/>
              <a:defRPr lang="en-US" sz="1391" b="1" kern="1200" cap="all" spc="209" dirty="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5pPr>
          </a:lstStyle>
          <a:p>
            <a:pPr lvl="0"/>
            <a:r>
              <a:rPr lang="en-US"/>
              <a:t>Subhead</a:t>
            </a:r>
          </a:p>
        </p:txBody>
      </p:sp>
      <p:sp>
        <p:nvSpPr>
          <p:cNvPr id="27" name="Freeform 5"/>
          <p:cNvSpPr>
            <a:spLocks noEditPoints="1"/>
          </p:cNvSpPr>
          <p:nvPr userDrawn="1"/>
        </p:nvSpPr>
        <p:spPr bwMode="auto">
          <a:xfrm>
            <a:off x="8982358" y="6155894"/>
            <a:ext cx="2754117" cy="201169"/>
          </a:xfrm>
          <a:custGeom>
            <a:avLst/>
            <a:gdLst>
              <a:gd name="T0" fmla="*/ 4039 w 6853"/>
              <a:gd name="T1" fmla="*/ 140 h 495"/>
              <a:gd name="T2" fmla="*/ 3975 w 6853"/>
              <a:gd name="T3" fmla="*/ 270 h 495"/>
              <a:gd name="T4" fmla="*/ 4302 w 6853"/>
              <a:gd name="T5" fmla="*/ 140 h 495"/>
              <a:gd name="T6" fmla="*/ 4368 w 6853"/>
              <a:gd name="T7" fmla="*/ 146 h 495"/>
              <a:gd name="T8" fmla="*/ 4446 w 6853"/>
              <a:gd name="T9" fmla="*/ 255 h 495"/>
              <a:gd name="T10" fmla="*/ 4620 w 6853"/>
              <a:gd name="T11" fmla="*/ 164 h 495"/>
              <a:gd name="T12" fmla="*/ 4990 w 6853"/>
              <a:gd name="T13" fmla="*/ 274 h 495"/>
              <a:gd name="T14" fmla="*/ 5032 w 6853"/>
              <a:gd name="T15" fmla="*/ 180 h 495"/>
              <a:gd name="T16" fmla="*/ 5029 w 6853"/>
              <a:gd name="T17" fmla="*/ 119 h 495"/>
              <a:gd name="T18" fmla="*/ 5141 w 6853"/>
              <a:gd name="T19" fmla="*/ 348 h 495"/>
              <a:gd name="T20" fmla="*/ 5223 w 6853"/>
              <a:gd name="T21" fmla="*/ 140 h 495"/>
              <a:gd name="T22" fmla="*/ 5367 w 6853"/>
              <a:gd name="T23" fmla="*/ 312 h 495"/>
              <a:gd name="T24" fmla="*/ 5554 w 6853"/>
              <a:gd name="T25" fmla="*/ 377 h 495"/>
              <a:gd name="T26" fmla="*/ 5462 w 6853"/>
              <a:gd name="T27" fmla="*/ 251 h 495"/>
              <a:gd name="T28" fmla="*/ 5805 w 6853"/>
              <a:gd name="T29" fmla="*/ 165 h 495"/>
              <a:gd name="T30" fmla="*/ 5633 w 6853"/>
              <a:gd name="T31" fmla="*/ 253 h 495"/>
              <a:gd name="T32" fmla="*/ 5918 w 6853"/>
              <a:gd name="T33" fmla="*/ 24 h 495"/>
              <a:gd name="T34" fmla="*/ 6179 w 6853"/>
              <a:gd name="T35" fmla="*/ 377 h 495"/>
              <a:gd name="T36" fmla="*/ 6032 w 6853"/>
              <a:gd name="T37" fmla="*/ 171 h 495"/>
              <a:gd name="T38" fmla="*/ 6453 w 6853"/>
              <a:gd name="T39" fmla="*/ 355 h 495"/>
              <a:gd name="T40" fmla="*/ 6444 w 6853"/>
              <a:gd name="T41" fmla="*/ 231 h 495"/>
              <a:gd name="T42" fmla="*/ 6636 w 6853"/>
              <a:gd name="T43" fmla="*/ 314 h 495"/>
              <a:gd name="T44" fmla="*/ 6554 w 6853"/>
              <a:gd name="T45" fmla="*/ 153 h 495"/>
              <a:gd name="T46" fmla="*/ 6708 w 6853"/>
              <a:gd name="T47" fmla="*/ 338 h 495"/>
              <a:gd name="T48" fmla="*/ 6846 w 6853"/>
              <a:gd name="T49" fmla="*/ 132 h 495"/>
              <a:gd name="T50" fmla="*/ 6769 w 6853"/>
              <a:gd name="T51" fmla="*/ 383 h 495"/>
              <a:gd name="T52" fmla="*/ 3745 w 6853"/>
              <a:gd name="T53" fmla="*/ 222 h 495"/>
              <a:gd name="T54" fmla="*/ 3550 w 6853"/>
              <a:gd name="T55" fmla="*/ 255 h 495"/>
              <a:gd name="T56" fmla="*/ 3737 w 6853"/>
              <a:gd name="T57" fmla="*/ 462 h 495"/>
              <a:gd name="T58" fmla="*/ 3324 w 6853"/>
              <a:gd name="T59" fmla="*/ 125 h 495"/>
              <a:gd name="T60" fmla="*/ 3493 w 6853"/>
              <a:gd name="T61" fmla="*/ 377 h 495"/>
              <a:gd name="T62" fmla="*/ 3210 w 6853"/>
              <a:gd name="T63" fmla="*/ 24 h 495"/>
              <a:gd name="T64" fmla="*/ 2956 w 6853"/>
              <a:gd name="T65" fmla="*/ 171 h 495"/>
              <a:gd name="T66" fmla="*/ 3102 w 6853"/>
              <a:gd name="T67" fmla="*/ 377 h 495"/>
              <a:gd name="T68" fmla="*/ 2769 w 6853"/>
              <a:gd name="T69" fmla="*/ 377 h 495"/>
              <a:gd name="T70" fmla="*/ 2603 w 6853"/>
              <a:gd name="T71" fmla="*/ 251 h 495"/>
              <a:gd name="T72" fmla="*/ 2673 w 6853"/>
              <a:gd name="T73" fmla="*/ 143 h 495"/>
              <a:gd name="T74" fmla="*/ 2585 w 6853"/>
              <a:gd name="T75" fmla="*/ 383 h 495"/>
              <a:gd name="T76" fmla="*/ 2417 w 6853"/>
              <a:gd name="T77" fmla="*/ 163 h 495"/>
              <a:gd name="T78" fmla="*/ 2253 w 6853"/>
              <a:gd name="T79" fmla="*/ 249 h 495"/>
              <a:gd name="T80" fmla="*/ 2212 w 6853"/>
              <a:gd name="T81" fmla="*/ 377 h 495"/>
              <a:gd name="T82" fmla="*/ 1820 w 6853"/>
              <a:gd name="T83" fmla="*/ 350 h 495"/>
              <a:gd name="T84" fmla="*/ 1744 w 6853"/>
              <a:gd name="T85" fmla="*/ 146 h 495"/>
              <a:gd name="T86" fmla="*/ 1641 w 6853"/>
              <a:gd name="T87" fmla="*/ 81 h 495"/>
              <a:gd name="T88" fmla="*/ 1663 w 6853"/>
              <a:gd name="T89" fmla="*/ 125 h 495"/>
              <a:gd name="T90" fmla="*/ 1393 w 6853"/>
              <a:gd name="T91" fmla="*/ 332 h 495"/>
              <a:gd name="T92" fmla="*/ 1343 w 6853"/>
              <a:gd name="T93" fmla="*/ 252 h 495"/>
              <a:gd name="T94" fmla="*/ 1184 w 6853"/>
              <a:gd name="T95" fmla="*/ 209 h 495"/>
              <a:gd name="T96" fmla="*/ 1221 w 6853"/>
              <a:gd name="T97" fmla="*/ 261 h 495"/>
              <a:gd name="T98" fmla="*/ 1058 w 6853"/>
              <a:gd name="T99" fmla="*/ 333 h 495"/>
              <a:gd name="T100" fmla="*/ 991 w 6853"/>
              <a:gd name="T101" fmla="*/ 119 h 495"/>
              <a:gd name="T102" fmla="*/ 755 w 6853"/>
              <a:gd name="T103" fmla="*/ 181 h 495"/>
              <a:gd name="T104" fmla="*/ 851 w 6853"/>
              <a:gd name="T105" fmla="*/ 125 h 495"/>
              <a:gd name="T106" fmla="*/ 675 w 6853"/>
              <a:gd name="T107" fmla="*/ 131 h 495"/>
              <a:gd name="T108" fmla="*/ 674 w 6853"/>
              <a:gd name="T109" fmla="*/ 342 h 495"/>
              <a:gd name="T110" fmla="*/ 421 w 6853"/>
              <a:gd name="T111" fmla="*/ 24 h 495"/>
              <a:gd name="T112" fmla="*/ 164 w 6853"/>
              <a:gd name="T113" fmla="*/ 337 h 495"/>
              <a:gd name="T114" fmla="*/ 23 w 6853"/>
              <a:gd name="T115" fmla="*/ 74 h 495"/>
              <a:gd name="T116" fmla="*/ 325 w 6853"/>
              <a:gd name="T117" fmla="*/ 377 h 4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6853" h="495">
                <a:moveTo>
                  <a:pt x="4100" y="377"/>
                </a:moveTo>
                <a:cubicBezTo>
                  <a:pt x="4100" y="326"/>
                  <a:pt x="4100" y="326"/>
                  <a:pt x="4100" y="326"/>
                </a:cubicBezTo>
                <a:cubicBezTo>
                  <a:pt x="4099" y="326"/>
                  <a:pt x="4099" y="326"/>
                  <a:pt x="4099" y="326"/>
                </a:cubicBezTo>
                <a:cubicBezTo>
                  <a:pt x="4091" y="344"/>
                  <a:pt x="4080" y="357"/>
                  <a:pt x="4064" y="367"/>
                </a:cubicBezTo>
                <a:cubicBezTo>
                  <a:pt x="4049" y="378"/>
                  <a:pt x="4032" y="383"/>
                  <a:pt x="4013" y="383"/>
                </a:cubicBezTo>
                <a:cubicBezTo>
                  <a:pt x="3989" y="383"/>
                  <a:pt x="3970" y="376"/>
                  <a:pt x="3957" y="363"/>
                </a:cubicBezTo>
                <a:cubicBezTo>
                  <a:pt x="3943" y="349"/>
                  <a:pt x="3936" y="332"/>
                  <a:pt x="3936" y="312"/>
                </a:cubicBezTo>
                <a:cubicBezTo>
                  <a:pt x="3936" y="268"/>
                  <a:pt x="3965" y="241"/>
                  <a:pt x="4023" y="232"/>
                </a:cubicBezTo>
                <a:cubicBezTo>
                  <a:pt x="4100" y="221"/>
                  <a:pt x="4100" y="221"/>
                  <a:pt x="4100" y="221"/>
                </a:cubicBezTo>
                <a:cubicBezTo>
                  <a:pt x="4100" y="167"/>
                  <a:pt x="4080" y="140"/>
                  <a:pt x="4039" y="140"/>
                </a:cubicBezTo>
                <a:cubicBezTo>
                  <a:pt x="4012" y="140"/>
                  <a:pt x="3985" y="151"/>
                  <a:pt x="3958" y="173"/>
                </a:cubicBezTo>
                <a:cubicBezTo>
                  <a:pt x="3958" y="146"/>
                  <a:pt x="3958" y="146"/>
                  <a:pt x="3958" y="146"/>
                </a:cubicBezTo>
                <a:cubicBezTo>
                  <a:pt x="3968" y="138"/>
                  <a:pt x="3980" y="132"/>
                  <a:pt x="3996" y="127"/>
                </a:cubicBezTo>
                <a:cubicBezTo>
                  <a:pt x="4012" y="122"/>
                  <a:pt x="4027" y="119"/>
                  <a:pt x="4042" y="119"/>
                </a:cubicBezTo>
                <a:cubicBezTo>
                  <a:pt x="4067" y="119"/>
                  <a:pt x="4087" y="127"/>
                  <a:pt x="4102" y="143"/>
                </a:cubicBezTo>
                <a:cubicBezTo>
                  <a:pt x="4116" y="159"/>
                  <a:pt x="4123" y="182"/>
                  <a:pt x="4123" y="213"/>
                </a:cubicBezTo>
                <a:cubicBezTo>
                  <a:pt x="4123" y="377"/>
                  <a:pt x="4123" y="377"/>
                  <a:pt x="4123" y="377"/>
                </a:cubicBezTo>
                <a:lnTo>
                  <a:pt x="4100" y="377"/>
                </a:lnTo>
                <a:close/>
                <a:moveTo>
                  <a:pt x="4031" y="251"/>
                </a:moveTo>
                <a:cubicBezTo>
                  <a:pt x="4005" y="255"/>
                  <a:pt x="3986" y="261"/>
                  <a:pt x="3975" y="270"/>
                </a:cubicBezTo>
                <a:cubicBezTo>
                  <a:pt x="3965" y="278"/>
                  <a:pt x="3959" y="292"/>
                  <a:pt x="3959" y="311"/>
                </a:cubicBezTo>
                <a:cubicBezTo>
                  <a:pt x="3959" y="326"/>
                  <a:pt x="3964" y="338"/>
                  <a:pt x="3974" y="348"/>
                </a:cubicBezTo>
                <a:cubicBezTo>
                  <a:pt x="3984" y="357"/>
                  <a:pt x="3998" y="362"/>
                  <a:pt x="4016" y="362"/>
                </a:cubicBezTo>
                <a:cubicBezTo>
                  <a:pt x="4040" y="362"/>
                  <a:pt x="4060" y="353"/>
                  <a:pt x="4076" y="335"/>
                </a:cubicBezTo>
                <a:cubicBezTo>
                  <a:pt x="4092" y="317"/>
                  <a:pt x="4100" y="294"/>
                  <a:pt x="4100" y="266"/>
                </a:cubicBezTo>
                <a:cubicBezTo>
                  <a:pt x="4100" y="241"/>
                  <a:pt x="4100" y="241"/>
                  <a:pt x="4100" y="241"/>
                </a:cubicBezTo>
                <a:lnTo>
                  <a:pt x="4031" y="251"/>
                </a:lnTo>
                <a:close/>
                <a:moveTo>
                  <a:pt x="4367" y="377"/>
                </a:moveTo>
                <a:cubicBezTo>
                  <a:pt x="4367" y="230"/>
                  <a:pt x="4367" y="230"/>
                  <a:pt x="4367" y="230"/>
                </a:cubicBezTo>
                <a:cubicBezTo>
                  <a:pt x="4367" y="170"/>
                  <a:pt x="4346" y="140"/>
                  <a:pt x="4302" y="140"/>
                </a:cubicBezTo>
                <a:cubicBezTo>
                  <a:pt x="4278" y="140"/>
                  <a:pt x="4258" y="149"/>
                  <a:pt x="4242" y="166"/>
                </a:cubicBezTo>
                <a:cubicBezTo>
                  <a:pt x="4227" y="184"/>
                  <a:pt x="4219" y="206"/>
                  <a:pt x="4219" y="232"/>
                </a:cubicBezTo>
                <a:cubicBezTo>
                  <a:pt x="4219" y="377"/>
                  <a:pt x="4219" y="377"/>
                  <a:pt x="4219" y="377"/>
                </a:cubicBezTo>
                <a:cubicBezTo>
                  <a:pt x="4196" y="377"/>
                  <a:pt x="4196" y="377"/>
                  <a:pt x="4196" y="377"/>
                </a:cubicBezTo>
                <a:cubicBezTo>
                  <a:pt x="4196" y="125"/>
                  <a:pt x="4196" y="125"/>
                  <a:pt x="4196" y="125"/>
                </a:cubicBezTo>
                <a:cubicBezTo>
                  <a:pt x="4219" y="125"/>
                  <a:pt x="4219" y="125"/>
                  <a:pt x="4219" y="125"/>
                </a:cubicBezTo>
                <a:cubicBezTo>
                  <a:pt x="4219" y="171"/>
                  <a:pt x="4219" y="171"/>
                  <a:pt x="4219" y="171"/>
                </a:cubicBezTo>
                <a:cubicBezTo>
                  <a:pt x="4220" y="171"/>
                  <a:pt x="4220" y="171"/>
                  <a:pt x="4220" y="171"/>
                </a:cubicBezTo>
                <a:cubicBezTo>
                  <a:pt x="4238" y="136"/>
                  <a:pt x="4267" y="119"/>
                  <a:pt x="4306" y="119"/>
                </a:cubicBezTo>
                <a:cubicBezTo>
                  <a:pt x="4333" y="119"/>
                  <a:pt x="4354" y="128"/>
                  <a:pt x="4368" y="146"/>
                </a:cubicBezTo>
                <a:cubicBezTo>
                  <a:pt x="4383" y="164"/>
                  <a:pt x="4390" y="190"/>
                  <a:pt x="4390" y="224"/>
                </a:cubicBezTo>
                <a:cubicBezTo>
                  <a:pt x="4390" y="377"/>
                  <a:pt x="4390" y="377"/>
                  <a:pt x="4390" y="377"/>
                </a:cubicBezTo>
                <a:lnTo>
                  <a:pt x="4367" y="377"/>
                </a:lnTo>
                <a:close/>
                <a:moveTo>
                  <a:pt x="4642" y="377"/>
                </a:moveTo>
                <a:cubicBezTo>
                  <a:pt x="4642" y="331"/>
                  <a:pt x="4642" y="331"/>
                  <a:pt x="4642" y="331"/>
                </a:cubicBezTo>
                <a:cubicBezTo>
                  <a:pt x="4641" y="331"/>
                  <a:pt x="4641" y="331"/>
                  <a:pt x="4641" y="331"/>
                </a:cubicBezTo>
                <a:cubicBezTo>
                  <a:pt x="4633" y="347"/>
                  <a:pt x="4621" y="360"/>
                  <a:pt x="4605" y="369"/>
                </a:cubicBezTo>
                <a:cubicBezTo>
                  <a:pt x="4589" y="378"/>
                  <a:pt x="4571" y="383"/>
                  <a:pt x="4551" y="383"/>
                </a:cubicBezTo>
                <a:cubicBezTo>
                  <a:pt x="4520" y="383"/>
                  <a:pt x="4494" y="372"/>
                  <a:pt x="4475" y="349"/>
                </a:cubicBezTo>
                <a:cubicBezTo>
                  <a:pt x="4455" y="326"/>
                  <a:pt x="4446" y="295"/>
                  <a:pt x="4446" y="255"/>
                </a:cubicBezTo>
                <a:cubicBezTo>
                  <a:pt x="4446" y="215"/>
                  <a:pt x="4456" y="182"/>
                  <a:pt x="4478" y="157"/>
                </a:cubicBezTo>
                <a:cubicBezTo>
                  <a:pt x="4499" y="132"/>
                  <a:pt x="4527" y="119"/>
                  <a:pt x="4561" y="119"/>
                </a:cubicBezTo>
                <a:cubicBezTo>
                  <a:pt x="4598" y="119"/>
                  <a:pt x="4625" y="134"/>
                  <a:pt x="4641" y="165"/>
                </a:cubicBezTo>
                <a:cubicBezTo>
                  <a:pt x="4642" y="165"/>
                  <a:pt x="4642" y="165"/>
                  <a:pt x="4642" y="165"/>
                </a:cubicBezTo>
                <a:cubicBezTo>
                  <a:pt x="4642" y="4"/>
                  <a:pt x="4642" y="4"/>
                  <a:pt x="4642" y="4"/>
                </a:cubicBezTo>
                <a:cubicBezTo>
                  <a:pt x="4665" y="4"/>
                  <a:pt x="4665" y="4"/>
                  <a:pt x="4665" y="4"/>
                </a:cubicBezTo>
                <a:cubicBezTo>
                  <a:pt x="4665" y="377"/>
                  <a:pt x="4665" y="377"/>
                  <a:pt x="4665" y="377"/>
                </a:cubicBezTo>
                <a:lnTo>
                  <a:pt x="4642" y="377"/>
                </a:lnTo>
                <a:close/>
                <a:moveTo>
                  <a:pt x="4642" y="224"/>
                </a:moveTo>
                <a:cubicBezTo>
                  <a:pt x="4642" y="200"/>
                  <a:pt x="4635" y="180"/>
                  <a:pt x="4620" y="164"/>
                </a:cubicBezTo>
                <a:cubicBezTo>
                  <a:pt x="4605" y="148"/>
                  <a:pt x="4585" y="140"/>
                  <a:pt x="4560" y="140"/>
                </a:cubicBezTo>
                <a:cubicBezTo>
                  <a:pt x="4534" y="140"/>
                  <a:pt x="4512" y="150"/>
                  <a:pt x="4495" y="170"/>
                </a:cubicBezTo>
                <a:cubicBezTo>
                  <a:pt x="4478" y="190"/>
                  <a:pt x="4469" y="218"/>
                  <a:pt x="4469" y="253"/>
                </a:cubicBezTo>
                <a:cubicBezTo>
                  <a:pt x="4469" y="288"/>
                  <a:pt x="4477" y="315"/>
                  <a:pt x="4492" y="334"/>
                </a:cubicBezTo>
                <a:cubicBezTo>
                  <a:pt x="4508" y="353"/>
                  <a:pt x="4528" y="362"/>
                  <a:pt x="4552" y="362"/>
                </a:cubicBezTo>
                <a:cubicBezTo>
                  <a:pt x="4581" y="362"/>
                  <a:pt x="4603" y="353"/>
                  <a:pt x="4619" y="336"/>
                </a:cubicBezTo>
                <a:cubicBezTo>
                  <a:pt x="4634" y="318"/>
                  <a:pt x="4642" y="296"/>
                  <a:pt x="4642" y="271"/>
                </a:cubicBezTo>
                <a:lnTo>
                  <a:pt x="4642" y="224"/>
                </a:lnTo>
                <a:close/>
                <a:moveTo>
                  <a:pt x="5037" y="377"/>
                </a:moveTo>
                <a:cubicBezTo>
                  <a:pt x="4990" y="274"/>
                  <a:pt x="4990" y="274"/>
                  <a:pt x="4990" y="274"/>
                </a:cubicBezTo>
                <a:cubicBezTo>
                  <a:pt x="4980" y="252"/>
                  <a:pt x="4971" y="238"/>
                  <a:pt x="4961" y="231"/>
                </a:cubicBezTo>
                <a:cubicBezTo>
                  <a:pt x="4951" y="223"/>
                  <a:pt x="4939" y="220"/>
                  <a:pt x="4925" y="220"/>
                </a:cubicBezTo>
                <a:cubicBezTo>
                  <a:pt x="4881" y="220"/>
                  <a:pt x="4881" y="220"/>
                  <a:pt x="4881" y="220"/>
                </a:cubicBezTo>
                <a:cubicBezTo>
                  <a:pt x="4881" y="377"/>
                  <a:pt x="4881" y="377"/>
                  <a:pt x="4881" y="377"/>
                </a:cubicBezTo>
                <a:cubicBezTo>
                  <a:pt x="4857" y="377"/>
                  <a:pt x="4857" y="377"/>
                  <a:pt x="4857" y="377"/>
                </a:cubicBezTo>
                <a:cubicBezTo>
                  <a:pt x="4857" y="24"/>
                  <a:pt x="4857" y="24"/>
                  <a:pt x="4857" y="24"/>
                </a:cubicBezTo>
                <a:cubicBezTo>
                  <a:pt x="4954" y="24"/>
                  <a:pt x="4954" y="24"/>
                  <a:pt x="4954" y="24"/>
                </a:cubicBezTo>
                <a:cubicBezTo>
                  <a:pt x="4985" y="24"/>
                  <a:pt x="5010" y="33"/>
                  <a:pt x="5028" y="50"/>
                </a:cubicBezTo>
                <a:cubicBezTo>
                  <a:pt x="5045" y="66"/>
                  <a:pt x="5054" y="89"/>
                  <a:pt x="5054" y="116"/>
                </a:cubicBezTo>
                <a:cubicBezTo>
                  <a:pt x="5054" y="141"/>
                  <a:pt x="5047" y="163"/>
                  <a:pt x="5032" y="180"/>
                </a:cubicBezTo>
                <a:cubicBezTo>
                  <a:pt x="5018" y="197"/>
                  <a:pt x="4997" y="208"/>
                  <a:pt x="4971" y="213"/>
                </a:cubicBezTo>
                <a:cubicBezTo>
                  <a:pt x="4971" y="214"/>
                  <a:pt x="4971" y="214"/>
                  <a:pt x="4971" y="214"/>
                </a:cubicBezTo>
                <a:cubicBezTo>
                  <a:pt x="4985" y="219"/>
                  <a:pt x="4999" y="236"/>
                  <a:pt x="5012" y="264"/>
                </a:cubicBezTo>
                <a:cubicBezTo>
                  <a:pt x="5064" y="377"/>
                  <a:pt x="5064" y="377"/>
                  <a:pt x="5064" y="377"/>
                </a:cubicBezTo>
                <a:lnTo>
                  <a:pt x="5037" y="377"/>
                </a:lnTo>
                <a:close/>
                <a:moveTo>
                  <a:pt x="4881" y="47"/>
                </a:moveTo>
                <a:cubicBezTo>
                  <a:pt x="4881" y="198"/>
                  <a:pt x="4881" y="198"/>
                  <a:pt x="4881" y="198"/>
                </a:cubicBezTo>
                <a:cubicBezTo>
                  <a:pt x="4942" y="198"/>
                  <a:pt x="4942" y="198"/>
                  <a:pt x="4942" y="198"/>
                </a:cubicBezTo>
                <a:cubicBezTo>
                  <a:pt x="4968" y="198"/>
                  <a:pt x="4990" y="191"/>
                  <a:pt x="5006" y="176"/>
                </a:cubicBezTo>
                <a:cubicBezTo>
                  <a:pt x="5021" y="162"/>
                  <a:pt x="5029" y="143"/>
                  <a:pt x="5029" y="119"/>
                </a:cubicBezTo>
                <a:cubicBezTo>
                  <a:pt x="5029" y="96"/>
                  <a:pt x="5022" y="79"/>
                  <a:pt x="5008" y="66"/>
                </a:cubicBezTo>
                <a:cubicBezTo>
                  <a:pt x="4994" y="53"/>
                  <a:pt x="4973" y="47"/>
                  <a:pt x="4947" y="47"/>
                </a:cubicBezTo>
                <a:lnTo>
                  <a:pt x="4881" y="47"/>
                </a:lnTo>
                <a:close/>
                <a:moveTo>
                  <a:pt x="5134" y="252"/>
                </a:moveTo>
                <a:cubicBezTo>
                  <a:pt x="5134" y="286"/>
                  <a:pt x="5142" y="313"/>
                  <a:pt x="5158" y="333"/>
                </a:cubicBezTo>
                <a:cubicBezTo>
                  <a:pt x="5174" y="352"/>
                  <a:pt x="5196" y="362"/>
                  <a:pt x="5224" y="362"/>
                </a:cubicBezTo>
                <a:cubicBezTo>
                  <a:pt x="5252" y="362"/>
                  <a:pt x="5280" y="352"/>
                  <a:pt x="5307" y="331"/>
                </a:cubicBezTo>
                <a:cubicBezTo>
                  <a:pt x="5307" y="355"/>
                  <a:pt x="5307" y="355"/>
                  <a:pt x="5307" y="355"/>
                </a:cubicBezTo>
                <a:cubicBezTo>
                  <a:pt x="5281" y="374"/>
                  <a:pt x="5251" y="383"/>
                  <a:pt x="5219" y="383"/>
                </a:cubicBezTo>
                <a:cubicBezTo>
                  <a:pt x="5187" y="383"/>
                  <a:pt x="5161" y="371"/>
                  <a:pt x="5141" y="348"/>
                </a:cubicBezTo>
                <a:cubicBezTo>
                  <a:pt x="5121" y="325"/>
                  <a:pt x="5111" y="292"/>
                  <a:pt x="5111" y="249"/>
                </a:cubicBezTo>
                <a:cubicBezTo>
                  <a:pt x="5111" y="213"/>
                  <a:pt x="5121" y="182"/>
                  <a:pt x="5142" y="157"/>
                </a:cubicBezTo>
                <a:cubicBezTo>
                  <a:pt x="5163" y="132"/>
                  <a:pt x="5190" y="119"/>
                  <a:pt x="5224" y="119"/>
                </a:cubicBezTo>
                <a:cubicBezTo>
                  <a:pt x="5255" y="119"/>
                  <a:pt x="5279" y="130"/>
                  <a:pt x="5296" y="152"/>
                </a:cubicBezTo>
                <a:cubicBezTo>
                  <a:pt x="5312" y="174"/>
                  <a:pt x="5321" y="204"/>
                  <a:pt x="5321" y="242"/>
                </a:cubicBezTo>
                <a:cubicBezTo>
                  <a:pt x="5321" y="252"/>
                  <a:pt x="5321" y="252"/>
                  <a:pt x="5321" y="252"/>
                </a:cubicBezTo>
                <a:lnTo>
                  <a:pt x="5134" y="252"/>
                </a:lnTo>
                <a:close/>
                <a:moveTo>
                  <a:pt x="5297" y="231"/>
                </a:moveTo>
                <a:cubicBezTo>
                  <a:pt x="5296" y="202"/>
                  <a:pt x="5289" y="180"/>
                  <a:pt x="5276" y="164"/>
                </a:cubicBezTo>
                <a:cubicBezTo>
                  <a:pt x="5263" y="148"/>
                  <a:pt x="5245" y="140"/>
                  <a:pt x="5223" y="140"/>
                </a:cubicBezTo>
                <a:cubicBezTo>
                  <a:pt x="5199" y="140"/>
                  <a:pt x="5179" y="148"/>
                  <a:pt x="5164" y="163"/>
                </a:cubicBezTo>
                <a:cubicBezTo>
                  <a:pt x="5148" y="179"/>
                  <a:pt x="5139" y="202"/>
                  <a:pt x="5135" y="231"/>
                </a:cubicBezTo>
                <a:lnTo>
                  <a:pt x="5297" y="231"/>
                </a:lnTo>
                <a:close/>
                <a:moveTo>
                  <a:pt x="5531" y="377"/>
                </a:moveTo>
                <a:cubicBezTo>
                  <a:pt x="5531" y="326"/>
                  <a:pt x="5531" y="326"/>
                  <a:pt x="5531" y="326"/>
                </a:cubicBezTo>
                <a:cubicBezTo>
                  <a:pt x="5530" y="326"/>
                  <a:pt x="5530" y="326"/>
                  <a:pt x="5530" y="326"/>
                </a:cubicBezTo>
                <a:cubicBezTo>
                  <a:pt x="5522" y="344"/>
                  <a:pt x="5511" y="357"/>
                  <a:pt x="5495" y="367"/>
                </a:cubicBezTo>
                <a:cubicBezTo>
                  <a:pt x="5480" y="378"/>
                  <a:pt x="5463" y="383"/>
                  <a:pt x="5444" y="383"/>
                </a:cubicBezTo>
                <a:cubicBezTo>
                  <a:pt x="5420" y="383"/>
                  <a:pt x="5402" y="376"/>
                  <a:pt x="5388" y="363"/>
                </a:cubicBezTo>
                <a:cubicBezTo>
                  <a:pt x="5374" y="349"/>
                  <a:pt x="5367" y="332"/>
                  <a:pt x="5367" y="312"/>
                </a:cubicBezTo>
                <a:cubicBezTo>
                  <a:pt x="5367" y="268"/>
                  <a:pt x="5396" y="241"/>
                  <a:pt x="5454" y="232"/>
                </a:cubicBezTo>
                <a:cubicBezTo>
                  <a:pt x="5531" y="221"/>
                  <a:pt x="5531" y="221"/>
                  <a:pt x="5531" y="221"/>
                </a:cubicBezTo>
                <a:cubicBezTo>
                  <a:pt x="5531" y="167"/>
                  <a:pt x="5511" y="140"/>
                  <a:pt x="5470" y="140"/>
                </a:cubicBezTo>
                <a:cubicBezTo>
                  <a:pt x="5443" y="140"/>
                  <a:pt x="5416" y="151"/>
                  <a:pt x="5390" y="173"/>
                </a:cubicBezTo>
                <a:cubicBezTo>
                  <a:pt x="5390" y="146"/>
                  <a:pt x="5390" y="146"/>
                  <a:pt x="5390" y="146"/>
                </a:cubicBezTo>
                <a:cubicBezTo>
                  <a:pt x="5399" y="138"/>
                  <a:pt x="5412" y="132"/>
                  <a:pt x="5428" y="127"/>
                </a:cubicBezTo>
                <a:cubicBezTo>
                  <a:pt x="5443" y="122"/>
                  <a:pt x="5458" y="119"/>
                  <a:pt x="5473" y="119"/>
                </a:cubicBezTo>
                <a:cubicBezTo>
                  <a:pt x="5498" y="119"/>
                  <a:pt x="5518" y="127"/>
                  <a:pt x="5533" y="143"/>
                </a:cubicBezTo>
                <a:cubicBezTo>
                  <a:pt x="5547" y="159"/>
                  <a:pt x="5554" y="182"/>
                  <a:pt x="5554" y="213"/>
                </a:cubicBezTo>
                <a:cubicBezTo>
                  <a:pt x="5554" y="377"/>
                  <a:pt x="5554" y="377"/>
                  <a:pt x="5554" y="377"/>
                </a:cubicBezTo>
                <a:lnTo>
                  <a:pt x="5531" y="377"/>
                </a:lnTo>
                <a:close/>
                <a:moveTo>
                  <a:pt x="5462" y="251"/>
                </a:moveTo>
                <a:cubicBezTo>
                  <a:pt x="5436" y="255"/>
                  <a:pt x="5417" y="261"/>
                  <a:pt x="5407" y="270"/>
                </a:cubicBezTo>
                <a:cubicBezTo>
                  <a:pt x="5396" y="278"/>
                  <a:pt x="5391" y="292"/>
                  <a:pt x="5391" y="311"/>
                </a:cubicBezTo>
                <a:cubicBezTo>
                  <a:pt x="5391" y="326"/>
                  <a:pt x="5395" y="338"/>
                  <a:pt x="5405" y="348"/>
                </a:cubicBezTo>
                <a:cubicBezTo>
                  <a:pt x="5415" y="357"/>
                  <a:pt x="5429" y="362"/>
                  <a:pt x="5447" y="362"/>
                </a:cubicBezTo>
                <a:cubicBezTo>
                  <a:pt x="5471" y="362"/>
                  <a:pt x="5491" y="353"/>
                  <a:pt x="5507" y="335"/>
                </a:cubicBezTo>
                <a:cubicBezTo>
                  <a:pt x="5523" y="317"/>
                  <a:pt x="5531" y="294"/>
                  <a:pt x="5531" y="266"/>
                </a:cubicBezTo>
                <a:cubicBezTo>
                  <a:pt x="5531" y="241"/>
                  <a:pt x="5531" y="241"/>
                  <a:pt x="5531" y="241"/>
                </a:cubicBezTo>
                <a:lnTo>
                  <a:pt x="5462" y="251"/>
                </a:lnTo>
                <a:close/>
                <a:moveTo>
                  <a:pt x="5806" y="377"/>
                </a:moveTo>
                <a:cubicBezTo>
                  <a:pt x="5806" y="331"/>
                  <a:pt x="5806" y="331"/>
                  <a:pt x="5806" y="331"/>
                </a:cubicBezTo>
                <a:cubicBezTo>
                  <a:pt x="5805" y="331"/>
                  <a:pt x="5805" y="331"/>
                  <a:pt x="5805" y="331"/>
                </a:cubicBezTo>
                <a:cubicBezTo>
                  <a:pt x="5797" y="347"/>
                  <a:pt x="5785" y="360"/>
                  <a:pt x="5769" y="369"/>
                </a:cubicBezTo>
                <a:cubicBezTo>
                  <a:pt x="5753" y="378"/>
                  <a:pt x="5735" y="383"/>
                  <a:pt x="5715" y="383"/>
                </a:cubicBezTo>
                <a:cubicBezTo>
                  <a:pt x="5684" y="383"/>
                  <a:pt x="5658" y="372"/>
                  <a:pt x="5639" y="349"/>
                </a:cubicBezTo>
                <a:cubicBezTo>
                  <a:pt x="5619" y="326"/>
                  <a:pt x="5609" y="295"/>
                  <a:pt x="5609" y="255"/>
                </a:cubicBezTo>
                <a:cubicBezTo>
                  <a:pt x="5609" y="215"/>
                  <a:pt x="5620" y="182"/>
                  <a:pt x="5641" y="157"/>
                </a:cubicBezTo>
                <a:cubicBezTo>
                  <a:pt x="5663" y="132"/>
                  <a:pt x="5691" y="119"/>
                  <a:pt x="5725" y="119"/>
                </a:cubicBezTo>
                <a:cubicBezTo>
                  <a:pt x="5762" y="119"/>
                  <a:pt x="5789" y="134"/>
                  <a:pt x="5805" y="165"/>
                </a:cubicBezTo>
                <a:cubicBezTo>
                  <a:pt x="5806" y="165"/>
                  <a:pt x="5806" y="165"/>
                  <a:pt x="5806" y="165"/>
                </a:cubicBezTo>
                <a:cubicBezTo>
                  <a:pt x="5806" y="4"/>
                  <a:pt x="5806" y="4"/>
                  <a:pt x="5806" y="4"/>
                </a:cubicBezTo>
                <a:cubicBezTo>
                  <a:pt x="5829" y="4"/>
                  <a:pt x="5829" y="4"/>
                  <a:pt x="5829" y="4"/>
                </a:cubicBezTo>
                <a:cubicBezTo>
                  <a:pt x="5829" y="377"/>
                  <a:pt x="5829" y="377"/>
                  <a:pt x="5829" y="377"/>
                </a:cubicBezTo>
                <a:lnTo>
                  <a:pt x="5806" y="377"/>
                </a:lnTo>
                <a:close/>
                <a:moveTo>
                  <a:pt x="5806" y="224"/>
                </a:moveTo>
                <a:cubicBezTo>
                  <a:pt x="5806" y="200"/>
                  <a:pt x="5799" y="180"/>
                  <a:pt x="5784" y="164"/>
                </a:cubicBezTo>
                <a:cubicBezTo>
                  <a:pt x="5769" y="148"/>
                  <a:pt x="5749" y="140"/>
                  <a:pt x="5724" y="140"/>
                </a:cubicBezTo>
                <a:cubicBezTo>
                  <a:pt x="5698" y="140"/>
                  <a:pt x="5676" y="150"/>
                  <a:pt x="5659" y="170"/>
                </a:cubicBezTo>
                <a:cubicBezTo>
                  <a:pt x="5642" y="190"/>
                  <a:pt x="5633" y="218"/>
                  <a:pt x="5633" y="253"/>
                </a:cubicBezTo>
                <a:cubicBezTo>
                  <a:pt x="5633" y="288"/>
                  <a:pt x="5641" y="315"/>
                  <a:pt x="5656" y="334"/>
                </a:cubicBezTo>
                <a:cubicBezTo>
                  <a:pt x="5672" y="353"/>
                  <a:pt x="5692" y="362"/>
                  <a:pt x="5716" y="362"/>
                </a:cubicBezTo>
                <a:cubicBezTo>
                  <a:pt x="5745" y="362"/>
                  <a:pt x="5767" y="353"/>
                  <a:pt x="5783" y="336"/>
                </a:cubicBezTo>
                <a:cubicBezTo>
                  <a:pt x="5798" y="318"/>
                  <a:pt x="5806" y="296"/>
                  <a:pt x="5806" y="271"/>
                </a:cubicBezTo>
                <a:lnTo>
                  <a:pt x="5806" y="224"/>
                </a:lnTo>
                <a:close/>
                <a:moveTo>
                  <a:pt x="5918" y="62"/>
                </a:moveTo>
                <a:cubicBezTo>
                  <a:pt x="5913" y="62"/>
                  <a:pt x="5909" y="60"/>
                  <a:pt x="5905" y="56"/>
                </a:cubicBezTo>
                <a:cubicBezTo>
                  <a:pt x="5902" y="53"/>
                  <a:pt x="5900" y="48"/>
                  <a:pt x="5900" y="43"/>
                </a:cubicBezTo>
                <a:cubicBezTo>
                  <a:pt x="5900" y="37"/>
                  <a:pt x="5902" y="33"/>
                  <a:pt x="5905" y="29"/>
                </a:cubicBezTo>
                <a:cubicBezTo>
                  <a:pt x="5909" y="26"/>
                  <a:pt x="5914" y="24"/>
                  <a:pt x="5918" y="24"/>
                </a:cubicBezTo>
                <a:cubicBezTo>
                  <a:pt x="5923" y="24"/>
                  <a:pt x="5928" y="26"/>
                  <a:pt x="5932" y="29"/>
                </a:cubicBezTo>
                <a:cubicBezTo>
                  <a:pt x="5936" y="33"/>
                  <a:pt x="5938" y="37"/>
                  <a:pt x="5938" y="43"/>
                </a:cubicBezTo>
                <a:cubicBezTo>
                  <a:pt x="5938" y="48"/>
                  <a:pt x="5936" y="52"/>
                  <a:pt x="5932" y="56"/>
                </a:cubicBezTo>
                <a:cubicBezTo>
                  <a:pt x="5928" y="60"/>
                  <a:pt x="5924" y="62"/>
                  <a:pt x="5918" y="62"/>
                </a:cubicBezTo>
                <a:close/>
                <a:moveTo>
                  <a:pt x="5907" y="377"/>
                </a:moveTo>
                <a:cubicBezTo>
                  <a:pt x="5907" y="125"/>
                  <a:pt x="5907" y="125"/>
                  <a:pt x="5907" y="125"/>
                </a:cubicBezTo>
                <a:cubicBezTo>
                  <a:pt x="5930" y="125"/>
                  <a:pt x="5930" y="125"/>
                  <a:pt x="5930" y="125"/>
                </a:cubicBezTo>
                <a:cubicBezTo>
                  <a:pt x="5930" y="377"/>
                  <a:pt x="5930" y="377"/>
                  <a:pt x="5930" y="377"/>
                </a:cubicBezTo>
                <a:lnTo>
                  <a:pt x="5907" y="377"/>
                </a:lnTo>
                <a:close/>
                <a:moveTo>
                  <a:pt x="6179" y="377"/>
                </a:moveTo>
                <a:cubicBezTo>
                  <a:pt x="6179" y="230"/>
                  <a:pt x="6179" y="230"/>
                  <a:pt x="6179" y="230"/>
                </a:cubicBezTo>
                <a:cubicBezTo>
                  <a:pt x="6179" y="170"/>
                  <a:pt x="6158" y="140"/>
                  <a:pt x="6114" y="140"/>
                </a:cubicBezTo>
                <a:cubicBezTo>
                  <a:pt x="6090" y="140"/>
                  <a:pt x="6070" y="149"/>
                  <a:pt x="6054" y="166"/>
                </a:cubicBezTo>
                <a:cubicBezTo>
                  <a:pt x="6039" y="184"/>
                  <a:pt x="6031" y="206"/>
                  <a:pt x="6031" y="232"/>
                </a:cubicBezTo>
                <a:cubicBezTo>
                  <a:pt x="6031" y="377"/>
                  <a:pt x="6031" y="377"/>
                  <a:pt x="6031" y="377"/>
                </a:cubicBezTo>
                <a:cubicBezTo>
                  <a:pt x="6008" y="377"/>
                  <a:pt x="6008" y="377"/>
                  <a:pt x="6008" y="377"/>
                </a:cubicBezTo>
                <a:cubicBezTo>
                  <a:pt x="6008" y="125"/>
                  <a:pt x="6008" y="125"/>
                  <a:pt x="6008" y="125"/>
                </a:cubicBezTo>
                <a:cubicBezTo>
                  <a:pt x="6031" y="125"/>
                  <a:pt x="6031" y="125"/>
                  <a:pt x="6031" y="125"/>
                </a:cubicBezTo>
                <a:cubicBezTo>
                  <a:pt x="6031" y="171"/>
                  <a:pt x="6031" y="171"/>
                  <a:pt x="6031" y="171"/>
                </a:cubicBezTo>
                <a:cubicBezTo>
                  <a:pt x="6032" y="171"/>
                  <a:pt x="6032" y="171"/>
                  <a:pt x="6032" y="171"/>
                </a:cubicBezTo>
                <a:cubicBezTo>
                  <a:pt x="6050" y="136"/>
                  <a:pt x="6079" y="119"/>
                  <a:pt x="6118" y="119"/>
                </a:cubicBezTo>
                <a:cubicBezTo>
                  <a:pt x="6145" y="119"/>
                  <a:pt x="6166" y="128"/>
                  <a:pt x="6180" y="146"/>
                </a:cubicBezTo>
                <a:cubicBezTo>
                  <a:pt x="6195" y="164"/>
                  <a:pt x="6202" y="190"/>
                  <a:pt x="6202" y="224"/>
                </a:cubicBezTo>
                <a:cubicBezTo>
                  <a:pt x="6202" y="377"/>
                  <a:pt x="6202" y="377"/>
                  <a:pt x="6202" y="377"/>
                </a:cubicBezTo>
                <a:lnTo>
                  <a:pt x="6179" y="377"/>
                </a:lnTo>
                <a:close/>
                <a:moveTo>
                  <a:pt x="6281" y="252"/>
                </a:moveTo>
                <a:cubicBezTo>
                  <a:pt x="6281" y="286"/>
                  <a:pt x="6289" y="313"/>
                  <a:pt x="6305" y="333"/>
                </a:cubicBezTo>
                <a:cubicBezTo>
                  <a:pt x="6321" y="352"/>
                  <a:pt x="6343" y="362"/>
                  <a:pt x="6371" y="362"/>
                </a:cubicBezTo>
                <a:cubicBezTo>
                  <a:pt x="6399" y="362"/>
                  <a:pt x="6426" y="352"/>
                  <a:pt x="6453" y="331"/>
                </a:cubicBezTo>
                <a:cubicBezTo>
                  <a:pt x="6453" y="355"/>
                  <a:pt x="6453" y="355"/>
                  <a:pt x="6453" y="355"/>
                </a:cubicBezTo>
                <a:cubicBezTo>
                  <a:pt x="6427" y="374"/>
                  <a:pt x="6398" y="383"/>
                  <a:pt x="6366" y="383"/>
                </a:cubicBezTo>
                <a:cubicBezTo>
                  <a:pt x="6334" y="383"/>
                  <a:pt x="6307" y="371"/>
                  <a:pt x="6287" y="348"/>
                </a:cubicBezTo>
                <a:cubicBezTo>
                  <a:pt x="6267" y="325"/>
                  <a:pt x="6258" y="292"/>
                  <a:pt x="6258" y="249"/>
                </a:cubicBezTo>
                <a:cubicBezTo>
                  <a:pt x="6258" y="213"/>
                  <a:pt x="6268" y="182"/>
                  <a:pt x="6289" y="157"/>
                </a:cubicBezTo>
                <a:cubicBezTo>
                  <a:pt x="6310" y="132"/>
                  <a:pt x="6337" y="119"/>
                  <a:pt x="6370" y="119"/>
                </a:cubicBezTo>
                <a:cubicBezTo>
                  <a:pt x="6402" y="119"/>
                  <a:pt x="6426" y="130"/>
                  <a:pt x="6442" y="152"/>
                </a:cubicBezTo>
                <a:cubicBezTo>
                  <a:pt x="6459" y="174"/>
                  <a:pt x="6467" y="204"/>
                  <a:pt x="6467" y="242"/>
                </a:cubicBezTo>
                <a:cubicBezTo>
                  <a:pt x="6467" y="252"/>
                  <a:pt x="6467" y="252"/>
                  <a:pt x="6467" y="252"/>
                </a:cubicBezTo>
                <a:lnTo>
                  <a:pt x="6281" y="252"/>
                </a:lnTo>
                <a:close/>
                <a:moveTo>
                  <a:pt x="6444" y="231"/>
                </a:moveTo>
                <a:cubicBezTo>
                  <a:pt x="6443" y="202"/>
                  <a:pt x="6436" y="180"/>
                  <a:pt x="6423" y="164"/>
                </a:cubicBezTo>
                <a:cubicBezTo>
                  <a:pt x="6410" y="148"/>
                  <a:pt x="6392" y="140"/>
                  <a:pt x="6369" y="140"/>
                </a:cubicBezTo>
                <a:cubicBezTo>
                  <a:pt x="6346" y="140"/>
                  <a:pt x="6326" y="148"/>
                  <a:pt x="6311" y="163"/>
                </a:cubicBezTo>
                <a:cubicBezTo>
                  <a:pt x="6295" y="179"/>
                  <a:pt x="6286" y="202"/>
                  <a:pt x="6282" y="231"/>
                </a:cubicBezTo>
                <a:lnTo>
                  <a:pt x="6444" y="231"/>
                </a:lnTo>
                <a:close/>
                <a:moveTo>
                  <a:pt x="6515" y="366"/>
                </a:moveTo>
                <a:cubicBezTo>
                  <a:pt x="6515" y="338"/>
                  <a:pt x="6515" y="338"/>
                  <a:pt x="6515" y="338"/>
                </a:cubicBezTo>
                <a:cubicBezTo>
                  <a:pt x="6523" y="346"/>
                  <a:pt x="6533" y="352"/>
                  <a:pt x="6546" y="356"/>
                </a:cubicBezTo>
                <a:cubicBezTo>
                  <a:pt x="6558" y="360"/>
                  <a:pt x="6568" y="362"/>
                  <a:pt x="6577" y="362"/>
                </a:cubicBezTo>
                <a:cubicBezTo>
                  <a:pt x="6617" y="362"/>
                  <a:pt x="6636" y="346"/>
                  <a:pt x="6636" y="314"/>
                </a:cubicBezTo>
                <a:cubicBezTo>
                  <a:pt x="6636" y="303"/>
                  <a:pt x="6632" y="293"/>
                  <a:pt x="6623" y="285"/>
                </a:cubicBezTo>
                <a:cubicBezTo>
                  <a:pt x="6615" y="277"/>
                  <a:pt x="6600" y="269"/>
                  <a:pt x="6581" y="261"/>
                </a:cubicBezTo>
                <a:cubicBezTo>
                  <a:pt x="6557" y="251"/>
                  <a:pt x="6540" y="240"/>
                  <a:pt x="6530" y="228"/>
                </a:cubicBezTo>
                <a:cubicBezTo>
                  <a:pt x="6521" y="217"/>
                  <a:pt x="6516" y="204"/>
                  <a:pt x="6516" y="188"/>
                </a:cubicBezTo>
                <a:cubicBezTo>
                  <a:pt x="6516" y="167"/>
                  <a:pt x="6523" y="151"/>
                  <a:pt x="6539" y="138"/>
                </a:cubicBezTo>
                <a:cubicBezTo>
                  <a:pt x="6555" y="125"/>
                  <a:pt x="6574" y="119"/>
                  <a:pt x="6597" y="119"/>
                </a:cubicBezTo>
                <a:cubicBezTo>
                  <a:pt x="6619" y="119"/>
                  <a:pt x="6637" y="123"/>
                  <a:pt x="6652" y="132"/>
                </a:cubicBezTo>
                <a:cubicBezTo>
                  <a:pt x="6652" y="158"/>
                  <a:pt x="6652" y="158"/>
                  <a:pt x="6652" y="158"/>
                </a:cubicBezTo>
                <a:cubicBezTo>
                  <a:pt x="6634" y="146"/>
                  <a:pt x="6614" y="140"/>
                  <a:pt x="6595" y="140"/>
                </a:cubicBezTo>
                <a:cubicBezTo>
                  <a:pt x="6578" y="140"/>
                  <a:pt x="6565" y="144"/>
                  <a:pt x="6554" y="153"/>
                </a:cubicBezTo>
                <a:cubicBezTo>
                  <a:pt x="6544" y="161"/>
                  <a:pt x="6539" y="172"/>
                  <a:pt x="6539" y="186"/>
                </a:cubicBezTo>
                <a:cubicBezTo>
                  <a:pt x="6539" y="198"/>
                  <a:pt x="6542" y="208"/>
                  <a:pt x="6549" y="215"/>
                </a:cubicBezTo>
                <a:cubicBezTo>
                  <a:pt x="6555" y="223"/>
                  <a:pt x="6569" y="231"/>
                  <a:pt x="6591" y="241"/>
                </a:cubicBezTo>
                <a:cubicBezTo>
                  <a:pt x="6617" y="253"/>
                  <a:pt x="6635" y="264"/>
                  <a:pt x="6645" y="274"/>
                </a:cubicBezTo>
                <a:cubicBezTo>
                  <a:pt x="6655" y="284"/>
                  <a:pt x="6660" y="297"/>
                  <a:pt x="6660" y="314"/>
                </a:cubicBezTo>
                <a:cubicBezTo>
                  <a:pt x="6660" y="334"/>
                  <a:pt x="6652" y="350"/>
                  <a:pt x="6637" y="363"/>
                </a:cubicBezTo>
                <a:cubicBezTo>
                  <a:pt x="6622" y="376"/>
                  <a:pt x="6602" y="383"/>
                  <a:pt x="6575" y="383"/>
                </a:cubicBezTo>
                <a:cubicBezTo>
                  <a:pt x="6551" y="383"/>
                  <a:pt x="6531" y="377"/>
                  <a:pt x="6515" y="366"/>
                </a:cubicBezTo>
                <a:close/>
                <a:moveTo>
                  <a:pt x="6708" y="366"/>
                </a:moveTo>
                <a:cubicBezTo>
                  <a:pt x="6708" y="338"/>
                  <a:pt x="6708" y="338"/>
                  <a:pt x="6708" y="338"/>
                </a:cubicBezTo>
                <a:cubicBezTo>
                  <a:pt x="6716" y="346"/>
                  <a:pt x="6727" y="352"/>
                  <a:pt x="6739" y="356"/>
                </a:cubicBezTo>
                <a:cubicBezTo>
                  <a:pt x="6751" y="360"/>
                  <a:pt x="6761" y="362"/>
                  <a:pt x="6770" y="362"/>
                </a:cubicBezTo>
                <a:cubicBezTo>
                  <a:pt x="6810" y="362"/>
                  <a:pt x="6830" y="346"/>
                  <a:pt x="6830" y="314"/>
                </a:cubicBezTo>
                <a:cubicBezTo>
                  <a:pt x="6830" y="303"/>
                  <a:pt x="6825" y="293"/>
                  <a:pt x="6817" y="285"/>
                </a:cubicBezTo>
                <a:cubicBezTo>
                  <a:pt x="6808" y="277"/>
                  <a:pt x="6794" y="269"/>
                  <a:pt x="6774" y="261"/>
                </a:cubicBezTo>
                <a:cubicBezTo>
                  <a:pt x="6750" y="251"/>
                  <a:pt x="6733" y="240"/>
                  <a:pt x="6724" y="228"/>
                </a:cubicBezTo>
                <a:cubicBezTo>
                  <a:pt x="6714" y="217"/>
                  <a:pt x="6709" y="204"/>
                  <a:pt x="6709" y="188"/>
                </a:cubicBezTo>
                <a:cubicBezTo>
                  <a:pt x="6709" y="167"/>
                  <a:pt x="6717" y="151"/>
                  <a:pt x="6732" y="138"/>
                </a:cubicBezTo>
                <a:cubicBezTo>
                  <a:pt x="6748" y="125"/>
                  <a:pt x="6767" y="119"/>
                  <a:pt x="6790" y="119"/>
                </a:cubicBezTo>
                <a:cubicBezTo>
                  <a:pt x="6812" y="119"/>
                  <a:pt x="6830" y="123"/>
                  <a:pt x="6846" y="132"/>
                </a:cubicBezTo>
                <a:cubicBezTo>
                  <a:pt x="6846" y="158"/>
                  <a:pt x="6846" y="158"/>
                  <a:pt x="6846" y="158"/>
                </a:cubicBezTo>
                <a:cubicBezTo>
                  <a:pt x="6827" y="146"/>
                  <a:pt x="6808" y="140"/>
                  <a:pt x="6788" y="140"/>
                </a:cubicBezTo>
                <a:cubicBezTo>
                  <a:pt x="6771" y="140"/>
                  <a:pt x="6758" y="144"/>
                  <a:pt x="6748" y="153"/>
                </a:cubicBezTo>
                <a:cubicBezTo>
                  <a:pt x="6738" y="161"/>
                  <a:pt x="6733" y="172"/>
                  <a:pt x="6733" y="186"/>
                </a:cubicBezTo>
                <a:cubicBezTo>
                  <a:pt x="6733" y="198"/>
                  <a:pt x="6736" y="208"/>
                  <a:pt x="6742" y="215"/>
                </a:cubicBezTo>
                <a:cubicBezTo>
                  <a:pt x="6748" y="223"/>
                  <a:pt x="6763" y="231"/>
                  <a:pt x="6784" y="241"/>
                </a:cubicBezTo>
                <a:cubicBezTo>
                  <a:pt x="6811" y="253"/>
                  <a:pt x="6829" y="264"/>
                  <a:pt x="6838" y="274"/>
                </a:cubicBezTo>
                <a:cubicBezTo>
                  <a:pt x="6848" y="284"/>
                  <a:pt x="6853" y="297"/>
                  <a:pt x="6853" y="314"/>
                </a:cubicBezTo>
                <a:cubicBezTo>
                  <a:pt x="6853" y="334"/>
                  <a:pt x="6846" y="350"/>
                  <a:pt x="6831" y="363"/>
                </a:cubicBezTo>
                <a:cubicBezTo>
                  <a:pt x="6816" y="376"/>
                  <a:pt x="6795" y="383"/>
                  <a:pt x="6769" y="383"/>
                </a:cubicBezTo>
                <a:cubicBezTo>
                  <a:pt x="6744" y="383"/>
                  <a:pt x="6724" y="377"/>
                  <a:pt x="6708" y="366"/>
                </a:cubicBezTo>
                <a:close/>
                <a:moveTo>
                  <a:pt x="3745" y="272"/>
                </a:moveTo>
                <a:cubicBezTo>
                  <a:pt x="3745" y="298"/>
                  <a:pt x="3737" y="319"/>
                  <a:pt x="3720" y="337"/>
                </a:cubicBezTo>
                <a:cubicBezTo>
                  <a:pt x="3704" y="354"/>
                  <a:pt x="3683" y="362"/>
                  <a:pt x="3657" y="362"/>
                </a:cubicBezTo>
                <a:cubicBezTo>
                  <a:pt x="3631" y="362"/>
                  <a:pt x="3611" y="352"/>
                  <a:pt x="3596" y="333"/>
                </a:cubicBezTo>
                <a:cubicBezTo>
                  <a:pt x="3581" y="313"/>
                  <a:pt x="3573" y="287"/>
                  <a:pt x="3573" y="253"/>
                </a:cubicBezTo>
                <a:cubicBezTo>
                  <a:pt x="3573" y="219"/>
                  <a:pt x="3582" y="192"/>
                  <a:pt x="3598" y="171"/>
                </a:cubicBezTo>
                <a:cubicBezTo>
                  <a:pt x="3615" y="150"/>
                  <a:pt x="3637" y="140"/>
                  <a:pt x="3665" y="140"/>
                </a:cubicBezTo>
                <a:cubicBezTo>
                  <a:pt x="3688" y="140"/>
                  <a:pt x="3707" y="148"/>
                  <a:pt x="3722" y="163"/>
                </a:cubicBezTo>
                <a:cubicBezTo>
                  <a:pt x="3737" y="179"/>
                  <a:pt x="3745" y="199"/>
                  <a:pt x="3745" y="222"/>
                </a:cubicBezTo>
                <a:cubicBezTo>
                  <a:pt x="3745" y="272"/>
                  <a:pt x="3745" y="272"/>
                  <a:pt x="3745" y="272"/>
                </a:cubicBezTo>
                <a:cubicBezTo>
                  <a:pt x="3745" y="272"/>
                  <a:pt x="3745" y="272"/>
                  <a:pt x="3745" y="272"/>
                </a:cubicBezTo>
                <a:close/>
                <a:moveTo>
                  <a:pt x="3767" y="125"/>
                </a:moveTo>
                <a:cubicBezTo>
                  <a:pt x="3745" y="125"/>
                  <a:pt x="3745" y="125"/>
                  <a:pt x="3745" y="125"/>
                </a:cubicBezTo>
                <a:cubicBezTo>
                  <a:pt x="3745" y="165"/>
                  <a:pt x="3745" y="165"/>
                  <a:pt x="3745" y="165"/>
                </a:cubicBezTo>
                <a:cubicBezTo>
                  <a:pt x="3744" y="165"/>
                  <a:pt x="3744" y="165"/>
                  <a:pt x="3744" y="165"/>
                </a:cubicBezTo>
                <a:cubicBezTo>
                  <a:pt x="3728" y="134"/>
                  <a:pt x="3701" y="119"/>
                  <a:pt x="3664" y="119"/>
                </a:cubicBezTo>
                <a:cubicBezTo>
                  <a:pt x="3642" y="119"/>
                  <a:pt x="3622" y="125"/>
                  <a:pt x="3605" y="136"/>
                </a:cubicBezTo>
                <a:cubicBezTo>
                  <a:pt x="3587" y="148"/>
                  <a:pt x="3574" y="164"/>
                  <a:pt x="3564" y="185"/>
                </a:cubicBezTo>
                <a:cubicBezTo>
                  <a:pt x="3555" y="206"/>
                  <a:pt x="3550" y="229"/>
                  <a:pt x="3550" y="255"/>
                </a:cubicBezTo>
                <a:cubicBezTo>
                  <a:pt x="3550" y="294"/>
                  <a:pt x="3560" y="325"/>
                  <a:pt x="3578" y="348"/>
                </a:cubicBezTo>
                <a:cubicBezTo>
                  <a:pt x="3597" y="371"/>
                  <a:pt x="3623" y="383"/>
                  <a:pt x="3654" y="383"/>
                </a:cubicBezTo>
                <a:cubicBezTo>
                  <a:pt x="3694" y="383"/>
                  <a:pt x="3724" y="366"/>
                  <a:pt x="3744" y="331"/>
                </a:cubicBezTo>
                <a:cubicBezTo>
                  <a:pt x="3745" y="331"/>
                  <a:pt x="3745" y="331"/>
                  <a:pt x="3745" y="331"/>
                </a:cubicBezTo>
                <a:cubicBezTo>
                  <a:pt x="3745" y="364"/>
                  <a:pt x="3745" y="364"/>
                  <a:pt x="3745" y="364"/>
                </a:cubicBezTo>
                <a:cubicBezTo>
                  <a:pt x="3745" y="438"/>
                  <a:pt x="3711" y="474"/>
                  <a:pt x="3642" y="474"/>
                </a:cubicBezTo>
                <a:cubicBezTo>
                  <a:pt x="3618" y="474"/>
                  <a:pt x="3593" y="467"/>
                  <a:pt x="3567" y="452"/>
                </a:cubicBezTo>
                <a:cubicBezTo>
                  <a:pt x="3567" y="476"/>
                  <a:pt x="3567" y="476"/>
                  <a:pt x="3567" y="476"/>
                </a:cubicBezTo>
                <a:cubicBezTo>
                  <a:pt x="3593" y="488"/>
                  <a:pt x="3617" y="495"/>
                  <a:pt x="3641" y="495"/>
                </a:cubicBezTo>
                <a:cubicBezTo>
                  <a:pt x="3685" y="495"/>
                  <a:pt x="3717" y="484"/>
                  <a:pt x="3737" y="462"/>
                </a:cubicBezTo>
                <a:cubicBezTo>
                  <a:pt x="3757" y="440"/>
                  <a:pt x="3767" y="405"/>
                  <a:pt x="3767" y="358"/>
                </a:cubicBezTo>
                <a:cubicBezTo>
                  <a:pt x="3767" y="125"/>
                  <a:pt x="3767" y="125"/>
                  <a:pt x="3767" y="125"/>
                </a:cubicBezTo>
                <a:cubicBezTo>
                  <a:pt x="3767" y="125"/>
                  <a:pt x="3767" y="125"/>
                  <a:pt x="3767" y="125"/>
                </a:cubicBezTo>
                <a:close/>
                <a:moveTo>
                  <a:pt x="3493" y="377"/>
                </a:moveTo>
                <a:cubicBezTo>
                  <a:pt x="3493" y="224"/>
                  <a:pt x="3493" y="224"/>
                  <a:pt x="3493" y="224"/>
                </a:cubicBezTo>
                <a:cubicBezTo>
                  <a:pt x="3493" y="190"/>
                  <a:pt x="3486" y="164"/>
                  <a:pt x="3472" y="146"/>
                </a:cubicBezTo>
                <a:cubicBezTo>
                  <a:pt x="3458" y="128"/>
                  <a:pt x="3437" y="119"/>
                  <a:pt x="3410" y="119"/>
                </a:cubicBezTo>
                <a:cubicBezTo>
                  <a:pt x="3371" y="119"/>
                  <a:pt x="3343" y="136"/>
                  <a:pt x="3325" y="171"/>
                </a:cubicBezTo>
                <a:cubicBezTo>
                  <a:pt x="3324" y="171"/>
                  <a:pt x="3324" y="171"/>
                  <a:pt x="3324" y="171"/>
                </a:cubicBezTo>
                <a:cubicBezTo>
                  <a:pt x="3324" y="125"/>
                  <a:pt x="3324" y="125"/>
                  <a:pt x="3324" y="125"/>
                </a:cubicBezTo>
                <a:cubicBezTo>
                  <a:pt x="3301" y="125"/>
                  <a:pt x="3301" y="125"/>
                  <a:pt x="3301" y="125"/>
                </a:cubicBezTo>
                <a:cubicBezTo>
                  <a:pt x="3301" y="377"/>
                  <a:pt x="3301" y="377"/>
                  <a:pt x="3301" y="377"/>
                </a:cubicBezTo>
                <a:cubicBezTo>
                  <a:pt x="3324" y="377"/>
                  <a:pt x="3324" y="377"/>
                  <a:pt x="3324" y="377"/>
                </a:cubicBezTo>
                <a:cubicBezTo>
                  <a:pt x="3324" y="232"/>
                  <a:pt x="3324" y="232"/>
                  <a:pt x="3324" y="232"/>
                </a:cubicBezTo>
                <a:cubicBezTo>
                  <a:pt x="3324" y="206"/>
                  <a:pt x="3331" y="184"/>
                  <a:pt x="3347" y="166"/>
                </a:cubicBezTo>
                <a:cubicBezTo>
                  <a:pt x="3363" y="149"/>
                  <a:pt x="3382" y="140"/>
                  <a:pt x="3406" y="140"/>
                </a:cubicBezTo>
                <a:cubicBezTo>
                  <a:pt x="3449" y="140"/>
                  <a:pt x="3471" y="170"/>
                  <a:pt x="3471" y="230"/>
                </a:cubicBezTo>
                <a:cubicBezTo>
                  <a:pt x="3471" y="377"/>
                  <a:pt x="3471" y="377"/>
                  <a:pt x="3471" y="377"/>
                </a:cubicBezTo>
                <a:cubicBezTo>
                  <a:pt x="3493" y="377"/>
                  <a:pt x="3493" y="377"/>
                  <a:pt x="3493" y="377"/>
                </a:cubicBezTo>
                <a:cubicBezTo>
                  <a:pt x="3493" y="377"/>
                  <a:pt x="3493" y="377"/>
                  <a:pt x="3493" y="377"/>
                </a:cubicBezTo>
                <a:close/>
                <a:moveTo>
                  <a:pt x="3221" y="125"/>
                </a:moveTo>
                <a:cubicBezTo>
                  <a:pt x="3199" y="125"/>
                  <a:pt x="3199" y="125"/>
                  <a:pt x="3199" y="125"/>
                </a:cubicBezTo>
                <a:cubicBezTo>
                  <a:pt x="3199" y="377"/>
                  <a:pt x="3199" y="377"/>
                  <a:pt x="3199" y="377"/>
                </a:cubicBezTo>
                <a:cubicBezTo>
                  <a:pt x="3221" y="377"/>
                  <a:pt x="3221" y="377"/>
                  <a:pt x="3221" y="377"/>
                </a:cubicBezTo>
                <a:cubicBezTo>
                  <a:pt x="3221" y="125"/>
                  <a:pt x="3221" y="125"/>
                  <a:pt x="3221" y="125"/>
                </a:cubicBezTo>
                <a:cubicBezTo>
                  <a:pt x="3221" y="125"/>
                  <a:pt x="3221" y="125"/>
                  <a:pt x="3221" y="125"/>
                </a:cubicBezTo>
                <a:close/>
                <a:moveTo>
                  <a:pt x="3223" y="56"/>
                </a:moveTo>
                <a:cubicBezTo>
                  <a:pt x="3227" y="52"/>
                  <a:pt x="3229" y="48"/>
                  <a:pt x="3229" y="43"/>
                </a:cubicBezTo>
                <a:cubicBezTo>
                  <a:pt x="3229" y="37"/>
                  <a:pt x="3227" y="33"/>
                  <a:pt x="3223" y="29"/>
                </a:cubicBezTo>
                <a:cubicBezTo>
                  <a:pt x="3219" y="26"/>
                  <a:pt x="3215" y="24"/>
                  <a:pt x="3210" y="24"/>
                </a:cubicBezTo>
                <a:cubicBezTo>
                  <a:pt x="3205" y="24"/>
                  <a:pt x="3201" y="26"/>
                  <a:pt x="3197" y="29"/>
                </a:cubicBezTo>
                <a:cubicBezTo>
                  <a:pt x="3193" y="33"/>
                  <a:pt x="3191" y="37"/>
                  <a:pt x="3191" y="43"/>
                </a:cubicBezTo>
                <a:cubicBezTo>
                  <a:pt x="3191" y="48"/>
                  <a:pt x="3193" y="53"/>
                  <a:pt x="3197" y="56"/>
                </a:cubicBezTo>
                <a:cubicBezTo>
                  <a:pt x="3201" y="60"/>
                  <a:pt x="3205" y="62"/>
                  <a:pt x="3210" y="62"/>
                </a:cubicBezTo>
                <a:cubicBezTo>
                  <a:pt x="3215" y="62"/>
                  <a:pt x="3220" y="60"/>
                  <a:pt x="3223" y="56"/>
                </a:cubicBezTo>
                <a:moveTo>
                  <a:pt x="3124" y="377"/>
                </a:moveTo>
                <a:cubicBezTo>
                  <a:pt x="3124" y="224"/>
                  <a:pt x="3124" y="224"/>
                  <a:pt x="3124" y="224"/>
                </a:cubicBezTo>
                <a:cubicBezTo>
                  <a:pt x="3124" y="190"/>
                  <a:pt x="3117" y="164"/>
                  <a:pt x="3103" y="146"/>
                </a:cubicBezTo>
                <a:cubicBezTo>
                  <a:pt x="3089" y="128"/>
                  <a:pt x="3068" y="119"/>
                  <a:pt x="3041" y="119"/>
                </a:cubicBezTo>
                <a:cubicBezTo>
                  <a:pt x="3002" y="119"/>
                  <a:pt x="2974" y="136"/>
                  <a:pt x="2956" y="171"/>
                </a:cubicBezTo>
                <a:cubicBezTo>
                  <a:pt x="2955" y="171"/>
                  <a:pt x="2955" y="171"/>
                  <a:pt x="2955" y="171"/>
                </a:cubicBezTo>
                <a:cubicBezTo>
                  <a:pt x="2955" y="125"/>
                  <a:pt x="2955" y="125"/>
                  <a:pt x="2955" y="125"/>
                </a:cubicBezTo>
                <a:cubicBezTo>
                  <a:pt x="2932" y="125"/>
                  <a:pt x="2932" y="125"/>
                  <a:pt x="2932" y="125"/>
                </a:cubicBezTo>
                <a:cubicBezTo>
                  <a:pt x="2932" y="377"/>
                  <a:pt x="2932" y="377"/>
                  <a:pt x="2932" y="377"/>
                </a:cubicBezTo>
                <a:cubicBezTo>
                  <a:pt x="2955" y="377"/>
                  <a:pt x="2955" y="377"/>
                  <a:pt x="2955" y="377"/>
                </a:cubicBezTo>
                <a:cubicBezTo>
                  <a:pt x="2955" y="232"/>
                  <a:pt x="2955" y="232"/>
                  <a:pt x="2955" y="232"/>
                </a:cubicBezTo>
                <a:cubicBezTo>
                  <a:pt x="2955" y="206"/>
                  <a:pt x="2962" y="184"/>
                  <a:pt x="2978" y="166"/>
                </a:cubicBezTo>
                <a:cubicBezTo>
                  <a:pt x="2994" y="149"/>
                  <a:pt x="3013" y="140"/>
                  <a:pt x="3037" y="140"/>
                </a:cubicBezTo>
                <a:cubicBezTo>
                  <a:pt x="3080" y="140"/>
                  <a:pt x="3102" y="170"/>
                  <a:pt x="3102" y="230"/>
                </a:cubicBezTo>
                <a:cubicBezTo>
                  <a:pt x="3102" y="377"/>
                  <a:pt x="3102" y="377"/>
                  <a:pt x="3102" y="377"/>
                </a:cubicBezTo>
                <a:cubicBezTo>
                  <a:pt x="3124" y="377"/>
                  <a:pt x="3124" y="377"/>
                  <a:pt x="3124" y="377"/>
                </a:cubicBezTo>
                <a:cubicBezTo>
                  <a:pt x="3124" y="377"/>
                  <a:pt x="3124" y="377"/>
                  <a:pt x="3124" y="377"/>
                </a:cubicBezTo>
                <a:close/>
                <a:moveTo>
                  <a:pt x="2887" y="125"/>
                </a:moveTo>
                <a:cubicBezTo>
                  <a:pt x="2879" y="122"/>
                  <a:pt x="2871" y="120"/>
                  <a:pt x="2862" y="120"/>
                </a:cubicBezTo>
                <a:cubicBezTo>
                  <a:pt x="2846" y="120"/>
                  <a:pt x="2831" y="126"/>
                  <a:pt x="2819" y="136"/>
                </a:cubicBezTo>
                <a:cubicBezTo>
                  <a:pt x="2807" y="147"/>
                  <a:pt x="2798" y="162"/>
                  <a:pt x="2792" y="181"/>
                </a:cubicBezTo>
                <a:cubicBezTo>
                  <a:pt x="2791" y="181"/>
                  <a:pt x="2791" y="181"/>
                  <a:pt x="2791" y="181"/>
                </a:cubicBezTo>
                <a:cubicBezTo>
                  <a:pt x="2791" y="125"/>
                  <a:pt x="2791" y="125"/>
                  <a:pt x="2791" y="125"/>
                </a:cubicBezTo>
                <a:cubicBezTo>
                  <a:pt x="2769" y="125"/>
                  <a:pt x="2769" y="125"/>
                  <a:pt x="2769" y="125"/>
                </a:cubicBezTo>
                <a:cubicBezTo>
                  <a:pt x="2769" y="377"/>
                  <a:pt x="2769" y="377"/>
                  <a:pt x="2769" y="377"/>
                </a:cubicBezTo>
                <a:cubicBezTo>
                  <a:pt x="2791" y="377"/>
                  <a:pt x="2791" y="377"/>
                  <a:pt x="2791" y="377"/>
                </a:cubicBezTo>
                <a:cubicBezTo>
                  <a:pt x="2791" y="259"/>
                  <a:pt x="2791" y="259"/>
                  <a:pt x="2791" y="259"/>
                </a:cubicBezTo>
                <a:cubicBezTo>
                  <a:pt x="2791" y="235"/>
                  <a:pt x="2794" y="214"/>
                  <a:pt x="2800" y="196"/>
                </a:cubicBezTo>
                <a:cubicBezTo>
                  <a:pt x="2806" y="178"/>
                  <a:pt x="2814" y="164"/>
                  <a:pt x="2825" y="155"/>
                </a:cubicBezTo>
                <a:cubicBezTo>
                  <a:pt x="2835" y="145"/>
                  <a:pt x="2847" y="141"/>
                  <a:pt x="2860" y="141"/>
                </a:cubicBezTo>
                <a:cubicBezTo>
                  <a:pt x="2870" y="141"/>
                  <a:pt x="2879" y="143"/>
                  <a:pt x="2887" y="149"/>
                </a:cubicBezTo>
                <a:cubicBezTo>
                  <a:pt x="2887" y="125"/>
                  <a:pt x="2887" y="125"/>
                  <a:pt x="2887" y="125"/>
                </a:cubicBezTo>
                <a:cubicBezTo>
                  <a:pt x="2887" y="125"/>
                  <a:pt x="2887" y="125"/>
                  <a:pt x="2887" y="125"/>
                </a:cubicBezTo>
                <a:close/>
                <a:moveTo>
                  <a:pt x="2547" y="271"/>
                </a:moveTo>
                <a:cubicBezTo>
                  <a:pt x="2557" y="262"/>
                  <a:pt x="2575" y="256"/>
                  <a:pt x="2603" y="251"/>
                </a:cubicBezTo>
                <a:cubicBezTo>
                  <a:pt x="2672" y="241"/>
                  <a:pt x="2672" y="241"/>
                  <a:pt x="2672" y="241"/>
                </a:cubicBezTo>
                <a:cubicBezTo>
                  <a:pt x="2672" y="266"/>
                  <a:pt x="2672" y="266"/>
                  <a:pt x="2672" y="266"/>
                </a:cubicBezTo>
                <a:cubicBezTo>
                  <a:pt x="2672" y="294"/>
                  <a:pt x="2664" y="317"/>
                  <a:pt x="2648" y="335"/>
                </a:cubicBezTo>
                <a:cubicBezTo>
                  <a:pt x="2632" y="353"/>
                  <a:pt x="2612" y="362"/>
                  <a:pt x="2588" y="362"/>
                </a:cubicBezTo>
                <a:cubicBezTo>
                  <a:pt x="2571" y="362"/>
                  <a:pt x="2557" y="357"/>
                  <a:pt x="2547" y="348"/>
                </a:cubicBezTo>
                <a:cubicBezTo>
                  <a:pt x="2537" y="339"/>
                  <a:pt x="2532" y="327"/>
                  <a:pt x="2532" y="311"/>
                </a:cubicBezTo>
                <a:cubicBezTo>
                  <a:pt x="2532" y="293"/>
                  <a:pt x="2537" y="279"/>
                  <a:pt x="2547" y="271"/>
                </a:cubicBezTo>
                <a:moveTo>
                  <a:pt x="2694" y="377"/>
                </a:moveTo>
                <a:cubicBezTo>
                  <a:pt x="2694" y="213"/>
                  <a:pt x="2694" y="213"/>
                  <a:pt x="2694" y="213"/>
                </a:cubicBezTo>
                <a:cubicBezTo>
                  <a:pt x="2694" y="182"/>
                  <a:pt x="2687" y="159"/>
                  <a:pt x="2673" y="143"/>
                </a:cubicBezTo>
                <a:cubicBezTo>
                  <a:pt x="2659" y="127"/>
                  <a:pt x="2639" y="119"/>
                  <a:pt x="2613" y="119"/>
                </a:cubicBezTo>
                <a:cubicBezTo>
                  <a:pt x="2600" y="119"/>
                  <a:pt x="2586" y="122"/>
                  <a:pt x="2569" y="127"/>
                </a:cubicBezTo>
                <a:cubicBezTo>
                  <a:pt x="2553" y="132"/>
                  <a:pt x="2540" y="139"/>
                  <a:pt x="2531" y="146"/>
                </a:cubicBezTo>
                <a:cubicBezTo>
                  <a:pt x="2531" y="173"/>
                  <a:pt x="2531" y="173"/>
                  <a:pt x="2531" y="173"/>
                </a:cubicBezTo>
                <a:cubicBezTo>
                  <a:pt x="2557" y="151"/>
                  <a:pt x="2584" y="140"/>
                  <a:pt x="2611" y="140"/>
                </a:cubicBezTo>
                <a:cubicBezTo>
                  <a:pt x="2652" y="140"/>
                  <a:pt x="2672" y="167"/>
                  <a:pt x="2672" y="221"/>
                </a:cubicBezTo>
                <a:cubicBezTo>
                  <a:pt x="2595" y="232"/>
                  <a:pt x="2595" y="232"/>
                  <a:pt x="2595" y="232"/>
                </a:cubicBezTo>
                <a:cubicBezTo>
                  <a:pt x="2537" y="241"/>
                  <a:pt x="2509" y="268"/>
                  <a:pt x="2509" y="312"/>
                </a:cubicBezTo>
                <a:cubicBezTo>
                  <a:pt x="2509" y="333"/>
                  <a:pt x="2516" y="350"/>
                  <a:pt x="2530" y="363"/>
                </a:cubicBezTo>
                <a:cubicBezTo>
                  <a:pt x="2544" y="376"/>
                  <a:pt x="2563" y="383"/>
                  <a:pt x="2585" y="383"/>
                </a:cubicBezTo>
                <a:cubicBezTo>
                  <a:pt x="2604" y="383"/>
                  <a:pt x="2620" y="378"/>
                  <a:pt x="2636" y="367"/>
                </a:cubicBezTo>
                <a:cubicBezTo>
                  <a:pt x="2651" y="357"/>
                  <a:pt x="2663" y="343"/>
                  <a:pt x="2671" y="326"/>
                </a:cubicBezTo>
                <a:cubicBezTo>
                  <a:pt x="2672" y="326"/>
                  <a:pt x="2672" y="326"/>
                  <a:pt x="2672" y="326"/>
                </a:cubicBezTo>
                <a:cubicBezTo>
                  <a:pt x="2672" y="377"/>
                  <a:pt x="2672" y="377"/>
                  <a:pt x="2672" y="377"/>
                </a:cubicBezTo>
                <a:cubicBezTo>
                  <a:pt x="2694" y="377"/>
                  <a:pt x="2694" y="377"/>
                  <a:pt x="2694" y="377"/>
                </a:cubicBezTo>
                <a:cubicBezTo>
                  <a:pt x="2694" y="377"/>
                  <a:pt x="2694" y="377"/>
                  <a:pt x="2694" y="377"/>
                </a:cubicBezTo>
                <a:close/>
                <a:moveTo>
                  <a:pt x="2277" y="231"/>
                </a:moveTo>
                <a:cubicBezTo>
                  <a:pt x="2281" y="202"/>
                  <a:pt x="2290" y="179"/>
                  <a:pt x="2306" y="163"/>
                </a:cubicBezTo>
                <a:cubicBezTo>
                  <a:pt x="2321" y="148"/>
                  <a:pt x="2340" y="140"/>
                  <a:pt x="2364" y="140"/>
                </a:cubicBezTo>
                <a:cubicBezTo>
                  <a:pt x="2386" y="140"/>
                  <a:pt x="2404" y="148"/>
                  <a:pt x="2417" y="163"/>
                </a:cubicBezTo>
                <a:cubicBezTo>
                  <a:pt x="2430" y="180"/>
                  <a:pt x="2437" y="202"/>
                  <a:pt x="2438" y="231"/>
                </a:cubicBezTo>
                <a:cubicBezTo>
                  <a:pt x="2277" y="231"/>
                  <a:pt x="2277" y="231"/>
                  <a:pt x="2277" y="231"/>
                </a:cubicBezTo>
                <a:cubicBezTo>
                  <a:pt x="2277" y="231"/>
                  <a:pt x="2277" y="231"/>
                  <a:pt x="2277" y="231"/>
                </a:cubicBezTo>
                <a:close/>
                <a:moveTo>
                  <a:pt x="2461" y="252"/>
                </a:moveTo>
                <a:cubicBezTo>
                  <a:pt x="2461" y="242"/>
                  <a:pt x="2461" y="242"/>
                  <a:pt x="2461" y="242"/>
                </a:cubicBezTo>
                <a:cubicBezTo>
                  <a:pt x="2461" y="203"/>
                  <a:pt x="2452" y="173"/>
                  <a:pt x="2436" y="151"/>
                </a:cubicBezTo>
                <a:cubicBezTo>
                  <a:pt x="2419" y="130"/>
                  <a:pt x="2395" y="119"/>
                  <a:pt x="2365" y="119"/>
                </a:cubicBezTo>
                <a:cubicBezTo>
                  <a:pt x="2344" y="119"/>
                  <a:pt x="2325" y="125"/>
                  <a:pt x="2308" y="136"/>
                </a:cubicBezTo>
                <a:cubicBezTo>
                  <a:pt x="2291" y="147"/>
                  <a:pt x="2277" y="163"/>
                  <a:pt x="2267" y="183"/>
                </a:cubicBezTo>
                <a:cubicBezTo>
                  <a:pt x="2258" y="203"/>
                  <a:pt x="2253" y="225"/>
                  <a:pt x="2253" y="249"/>
                </a:cubicBezTo>
                <a:cubicBezTo>
                  <a:pt x="2253" y="291"/>
                  <a:pt x="2263" y="323"/>
                  <a:pt x="2282" y="347"/>
                </a:cubicBezTo>
                <a:cubicBezTo>
                  <a:pt x="2302" y="371"/>
                  <a:pt x="2328" y="383"/>
                  <a:pt x="2361" y="383"/>
                </a:cubicBezTo>
                <a:cubicBezTo>
                  <a:pt x="2392" y="383"/>
                  <a:pt x="2421" y="374"/>
                  <a:pt x="2447" y="355"/>
                </a:cubicBezTo>
                <a:cubicBezTo>
                  <a:pt x="2447" y="331"/>
                  <a:pt x="2447" y="331"/>
                  <a:pt x="2447" y="331"/>
                </a:cubicBezTo>
                <a:cubicBezTo>
                  <a:pt x="2420" y="352"/>
                  <a:pt x="2393" y="362"/>
                  <a:pt x="2365" y="362"/>
                </a:cubicBezTo>
                <a:cubicBezTo>
                  <a:pt x="2338" y="362"/>
                  <a:pt x="2316" y="352"/>
                  <a:pt x="2300" y="333"/>
                </a:cubicBezTo>
                <a:cubicBezTo>
                  <a:pt x="2284" y="314"/>
                  <a:pt x="2276" y="287"/>
                  <a:pt x="2276" y="252"/>
                </a:cubicBezTo>
                <a:cubicBezTo>
                  <a:pt x="2461" y="252"/>
                  <a:pt x="2461" y="252"/>
                  <a:pt x="2461" y="252"/>
                </a:cubicBezTo>
                <a:cubicBezTo>
                  <a:pt x="2461" y="252"/>
                  <a:pt x="2461" y="252"/>
                  <a:pt x="2461" y="252"/>
                </a:cubicBezTo>
                <a:close/>
                <a:moveTo>
                  <a:pt x="2212" y="377"/>
                </a:moveTo>
                <a:cubicBezTo>
                  <a:pt x="2212" y="355"/>
                  <a:pt x="2212" y="355"/>
                  <a:pt x="2212" y="355"/>
                </a:cubicBezTo>
                <a:cubicBezTo>
                  <a:pt x="2072" y="355"/>
                  <a:pt x="2072" y="355"/>
                  <a:pt x="2072" y="355"/>
                </a:cubicBezTo>
                <a:cubicBezTo>
                  <a:pt x="2072" y="24"/>
                  <a:pt x="2072" y="24"/>
                  <a:pt x="2072" y="24"/>
                </a:cubicBezTo>
                <a:cubicBezTo>
                  <a:pt x="2047" y="24"/>
                  <a:pt x="2047" y="24"/>
                  <a:pt x="2047" y="24"/>
                </a:cubicBezTo>
                <a:cubicBezTo>
                  <a:pt x="2047" y="377"/>
                  <a:pt x="2047" y="377"/>
                  <a:pt x="2047" y="377"/>
                </a:cubicBezTo>
                <a:cubicBezTo>
                  <a:pt x="2212" y="377"/>
                  <a:pt x="2212" y="377"/>
                  <a:pt x="2212" y="377"/>
                </a:cubicBezTo>
                <a:cubicBezTo>
                  <a:pt x="2212" y="377"/>
                  <a:pt x="2212" y="377"/>
                  <a:pt x="2212" y="377"/>
                </a:cubicBezTo>
                <a:close/>
                <a:moveTo>
                  <a:pt x="1877" y="352"/>
                </a:moveTo>
                <a:cubicBezTo>
                  <a:pt x="1867" y="358"/>
                  <a:pt x="1857" y="361"/>
                  <a:pt x="1847" y="361"/>
                </a:cubicBezTo>
                <a:cubicBezTo>
                  <a:pt x="1834" y="361"/>
                  <a:pt x="1825" y="357"/>
                  <a:pt x="1820" y="350"/>
                </a:cubicBezTo>
                <a:cubicBezTo>
                  <a:pt x="1814" y="342"/>
                  <a:pt x="1811" y="329"/>
                  <a:pt x="1811" y="312"/>
                </a:cubicBezTo>
                <a:cubicBezTo>
                  <a:pt x="1811" y="146"/>
                  <a:pt x="1811" y="146"/>
                  <a:pt x="1811" y="146"/>
                </a:cubicBezTo>
                <a:cubicBezTo>
                  <a:pt x="1877" y="146"/>
                  <a:pt x="1877" y="146"/>
                  <a:pt x="1877" y="146"/>
                </a:cubicBezTo>
                <a:cubicBezTo>
                  <a:pt x="1877" y="125"/>
                  <a:pt x="1877" y="125"/>
                  <a:pt x="1877" y="125"/>
                </a:cubicBezTo>
                <a:cubicBezTo>
                  <a:pt x="1811" y="125"/>
                  <a:pt x="1811" y="125"/>
                  <a:pt x="1811" y="125"/>
                </a:cubicBezTo>
                <a:cubicBezTo>
                  <a:pt x="1811" y="52"/>
                  <a:pt x="1811" y="52"/>
                  <a:pt x="1811" y="52"/>
                </a:cubicBezTo>
                <a:cubicBezTo>
                  <a:pt x="1789" y="60"/>
                  <a:pt x="1789" y="60"/>
                  <a:pt x="1789" y="60"/>
                </a:cubicBezTo>
                <a:cubicBezTo>
                  <a:pt x="1789" y="125"/>
                  <a:pt x="1789" y="125"/>
                  <a:pt x="1789" y="125"/>
                </a:cubicBezTo>
                <a:cubicBezTo>
                  <a:pt x="1744" y="125"/>
                  <a:pt x="1744" y="125"/>
                  <a:pt x="1744" y="125"/>
                </a:cubicBezTo>
                <a:cubicBezTo>
                  <a:pt x="1744" y="146"/>
                  <a:pt x="1744" y="146"/>
                  <a:pt x="1744" y="146"/>
                </a:cubicBezTo>
                <a:cubicBezTo>
                  <a:pt x="1789" y="146"/>
                  <a:pt x="1789" y="146"/>
                  <a:pt x="1789" y="146"/>
                </a:cubicBezTo>
                <a:cubicBezTo>
                  <a:pt x="1789" y="315"/>
                  <a:pt x="1789" y="315"/>
                  <a:pt x="1789" y="315"/>
                </a:cubicBezTo>
                <a:cubicBezTo>
                  <a:pt x="1789" y="359"/>
                  <a:pt x="1807" y="382"/>
                  <a:pt x="1844" y="382"/>
                </a:cubicBezTo>
                <a:cubicBezTo>
                  <a:pt x="1855" y="382"/>
                  <a:pt x="1866" y="379"/>
                  <a:pt x="1877" y="373"/>
                </a:cubicBezTo>
                <a:cubicBezTo>
                  <a:pt x="1877" y="352"/>
                  <a:pt x="1877" y="352"/>
                  <a:pt x="1877" y="352"/>
                </a:cubicBezTo>
                <a:cubicBezTo>
                  <a:pt x="1877" y="352"/>
                  <a:pt x="1877" y="352"/>
                  <a:pt x="1877" y="352"/>
                </a:cubicBezTo>
                <a:close/>
                <a:moveTo>
                  <a:pt x="1737" y="5"/>
                </a:moveTo>
                <a:cubicBezTo>
                  <a:pt x="1730" y="2"/>
                  <a:pt x="1721" y="0"/>
                  <a:pt x="1710" y="0"/>
                </a:cubicBezTo>
                <a:cubicBezTo>
                  <a:pt x="1690" y="0"/>
                  <a:pt x="1673" y="7"/>
                  <a:pt x="1660" y="22"/>
                </a:cubicBezTo>
                <a:cubicBezTo>
                  <a:pt x="1647" y="36"/>
                  <a:pt x="1641" y="56"/>
                  <a:pt x="1641" y="81"/>
                </a:cubicBezTo>
                <a:cubicBezTo>
                  <a:pt x="1641" y="125"/>
                  <a:pt x="1641" y="125"/>
                  <a:pt x="1641" y="125"/>
                </a:cubicBezTo>
                <a:cubicBezTo>
                  <a:pt x="1596" y="125"/>
                  <a:pt x="1596" y="125"/>
                  <a:pt x="1596" y="125"/>
                </a:cubicBezTo>
                <a:cubicBezTo>
                  <a:pt x="1596" y="146"/>
                  <a:pt x="1596" y="146"/>
                  <a:pt x="1596" y="146"/>
                </a:cubicBezTo>
                <a:cubicBezTo>
                  <a:pt x="1641" y="146"/>
                  <a:pt x="1641" y="146"/>
                  <a:pt x="1641" y="146"/>
                </a:cubicBezTo>
                <a:cubicBezTo>
                  <a:pt x="1641" y="377"/>
                  <a:pt x="1641" y="377"/>
                  <a:pt x="1641" y="377"/>
                </a:cubicBezTo>
                <a:cubicBezTo>
                  <a:pt x="1663" y="377"/>
                  <a:pt x="1663" y="377"/>
                  <a:pt x="1663" y="377"/>
                </a:cubicBezTo>
                <a:cubicBezTo>
                  <a:pt x="1663" y="146"/>
                  <a:pt x="1663" y="146"/>
                  <a:pt x="1663" y="146"/>
                </a:cubicBezTo>
                <a:cubicBezTo>
                  <a:pt x="1729" y="146"/>
                  <a:pt x="1729" y="146"/>
                  <a:pt x="1729" y="146"/>
                </a:cubicBezTo>
                <a:cubicBezTo>
                  <a:pt x="1729" y="125"/>
                  <a:pt x="1729" y="125"/>
                  <a:pt x="1729" y="125"/>
                </a:cubicBezTo>
                <a:cubicBezTo>
                  <a:pt x="1663" y="125"/>
                  <a:pt x="1663" y="125"/>
                  <a:pt x="1663" y="125"/>
                </a:cubicBezTo>
                <a:cubicBezTo>
                  <a:pt x="1663" y="83"/>
                  <a:pt x="1663" y="83"/>
                  <a:pt x="1663" y="83"/>
                </a:cubicBezTo>
                <a:cubicBezTo>
                  <a:pt x="1663" y="42"/>
                  <a:pt x="1679" y="21"/>
                  <a:pt x="1709" y="21"/>
                </a:cubicBezTo>
                <a:cubicBezTo>
                  <a:pt x="1721" y="21"/>
                  <a:pt x="1730" y="23"/>
                  <a:pt x="1737" y="28"/>
                </a:cubicBezTo>
                <a:cubicBezTo>
                  <a:pt x="1737" y="5"/>
                  <a:pt x="1737" y="5"/>
                  <a:pt x="1737" y="5"/>
                </a:cubicBezTo>
                <a:cubicBezTo>
                  <a:pt x="1737" y="5"/>
                  <a:pt x="1737" y="5"/>
                  <a:pt x="1737" y="5"/>
                </a:cubicBezTo>
                <a:close/>
                <a:moveTo>
                  <a:pt x="1532" y="168"/>
                </a:moveTo>
                <a:cubicBezTo>
                  <a:pt x="1548" y="187"/>
                  <a:pt x="1556" y="215"/>
                  <a:pt x="1556" y="251"/>
                </a:cubicBezTo>
                <a:cubicBezTo>
                  <a:pt x="1556" y="286"/>
                  <a:pt x="1548" y="313"/>
                  <a:pt x="1531" y="333"/>
                </a:cubicBezTo>
                <a:cubicBezTo>
                  <a:pt x="1515" y="352"/>
                  <a:pt x="1492" y="362"/>
                  <a:pt x="1462" y="362"/>
                </a:cubicBezTo>
                <a:cubicBezTo>
                  <a:pt x="1433" y="362"/>
                  <a:pt x="1410" y="352"/>
                  <a:pt x="1393" y="332"/>
                </a:cubicBezTo>
                <a:cubicBezTo>
                  <a:pt x="1375" y="313"/>
                  <a:pt x="1367" y="286"/>
                  <a:pt x="1367" y="253"/>
                </a:cubicBezTo>
                <a:cubicBezTo>
                  <a:pt x="1367" y="218"/>
                  <a:pt x="1375" y="190"/>
                  <a:pt x="1393" y="170"/>
                </a:cubicBezTo>
                <a:cubicBezTo>
                  <a:pt x="1410" y="150"/>
                  <a:pt x="1434" y="140"/>
                  <a:pt x="1463" y="140"/>
                </a:cubicBezTo>
                <a:cubicBezTo>
                  <a:pt x="1493" y="140"/>
                  <a:pt x="1516" y="149"/>
                  <a:pt x="1532" y="168"/>
                </a:cubicBezTo>
                <a:moveTo>
                  <a:pt x="1547" y="347"/>
                </a:moveTo>
                <a:cubicBezTo>
                  <a:pt x="1568" y="322"/>
                  <a:pt x="1579" y="291"/>
                  <a:pt x="1579" y="251"/>
                </a:cubicBezTo>
                <a:cubicBezTo>
                  <a:pt x="1579" y="210"/>
                  <a:pt x="1569" y="178"/>
                  <a:pt x="1548" y="154"/>
                </a:cubicBezTo>
                <a:cubicBezTo>
                  <a:pt x="1528" y="131"/>
                  <a:pt x="1499" y="119"/>
                  <a:pt x="1464" y="119"/>
                </a:cubicBezTo>
                <a:cubicBezTo>
                  <a:pt x="1427" y="119"/>
                  <a:pt x="1398" y="131"/>
                  <a:pt x="1376" y="155"/>
                </a:cubicBezTo>
                <a:cubicBezTo>
                  <a:pt x="1354" y="179"/>
                  <a:pt x="1343" y="211"/>
                  <a:pt x="1343" y="252"/>
                </a:cubicBezTo>
                <a:cubicBezTo>
                  <a:pt x="1343" y="292"/>
                  <a:pt x="1354" y="323"/>
                  <a:pt x="1375" y="347"/>
                </a:cubicBezTo>
                <a:cubicBezTo>
                  <a:pt x="1397" y="371"/>
                  <a:pt x="1425" y="383"/>
                  <a:pt x="1461" y="383"/>
                </a:cubicBezTo>
                <a:cubicBezTo>
                  <a:pt x="1497" y="383"/>
                  <a:pt x="1526" y="371"/>
                  <a:pt x="1547" y="347"/>
                </a:cubicBezTo>
                <a:moveTo>
                  <a:pt x="1215" y="383"/>
                </a:moveTo>
                <a:cubicBezTo>
                  <a:pt x="1240" y="383"/>
                  <a:pt x="1261" y="376"/>
                  <a:pt x="1276" y="364"/>
                </a:cubicBezTo>
                <a:cubicBezTo>
                  <a:pt x="1291" y="351"/>
                  <a:pt x="1299" y="334"/>
                  <a:pt x="1299" y="314"/>
                </a:cubicBezTo>
                <a:cubicBezTo>
                  <a:pt x="1299" y="297"/>
                  <a:pt x="1294" y="284"/>
                  <a:pt x="1285" y="274"/>
                </a:cubicBezTo>
                <a:cubicBezTo>
                  <a:pt x="1275" y="264"/>
                  <a:pt x="1257" y="253"/>
                  <a:pt x="1231" y="241"/>
                </a:cubicBezTo>
                <a:cubicBezTo>
                  <a:pt x="1217" y="235"/>
                  <a:pt x="1206" y="229"/>
                  <a:pt x="1199" y="224"/>
                </a:cubicBezTo>
                <a:cubicBezTo>
                  <a:pt x="1192" y="219"/>
                  <a:pt x="1187" y="214"/>
                  <a:pt x="1184" y="209"/>
                </a:cubicBezTo>
                <a:cubicBezTo>
                  <a:pt x="1181" y="203"/>
                  <a:pt x="1179" y="196"/>
                  <a:pt x="1179" y="186"/>
                </a:cubicBezTo>
                <a:cubicBezTo>
                  <a:pt x="1179" y="172"/>
                  <a:pt x="1184" y="161"/>
                  <a:pt x="1194" y="153"/>
                </a:cubicBezTo>
                <a:cubicBezTo>
                  <a:pt x="1205" y="144"/>
                  <a:pt x="1218" y="140"/>
                  <a:pt x="1234" y="140"/>
                </a:cubicBezTo>
                <a:cubicBezTo>
                  <a:pt x="1254" y="140"/>
                  <a:pt x="1273" y="146"/>
                  <a:pt x="1291" y="158"/>
                </a:cubicBezTo>
                <a:cubicBezTo>
                  <a:pt x="1291" y="132"/>
                  <a:pt x="1291" y="132"/>
                  <a:pt x="1291" y="132"/>
                </a:cubicBezTo>
                <a:cubicBezTo>
                  <a:pt x="1276" y="123"/>
                  <a:pt x="1258" y="119"/>
                  <a:pt x="1236" y="119"/>
                </a:cubicBezTo>
                <a:cubicBezTo>
                  <a:pt x="1213" y="119"/>
                  <a:pt x="1194" y="125"/>
                  <a:pt x="1179" y="138"/>
                </a:cubicBezTo>
                <a:cubicBezTo>
                  <a:pt x="1163" y="151"/>
                  <a:pt x="1156" y="167"/>
                  <a:pt x="1156" y="187"/>
                </a:cubicBezTo>
                <a:cubicBezTo>
                  <a:pt x="1156" y="205"/>
                  <a:pt x="1161" y="219"/>
                  <a:pt x="1171" y="230"/>
                </a:cubicBezTo>
                <a:cubicBezTo>
                  <a:pt x="1182" y="241"/>
                  <a:pt x="1198" y="251"/>
                  <a:pt x="1221" y="261"/>
                </a:cubicBezTo>
                <a:cubicBezTo>
                  <a:pt x="1241" y="270"/>
                  <a:pt x="1256" y="279"/>
                  <a:pt x="1264" y="286"/>
                </a:cubicBezTo>
                <a:cubicBezTo>
                  <a:pt x="1271" y="294"/>
                  <a:pt x="1275" y="303"/>
                  <a:pt x="1275" y="314"/>
                </a:cubicBezTo>
                <a:cubicBezTo>
                  <a:pt x="1275" y="346"/>
                  <a:pt x="1256" y="362"/>
                  <a:pt x="1217" y="362"/>
                </a:cubicBezTo>
                <a:cubicBezTo>
                  <a:pt x="1207" y="362"/>
                  <a:pt x="1197" y="360"/>
                  <a:pt x="1184" y="355"/>
                </a:cubicBezTo>
                <a:cubicBezTo>
                  <a:pt x="1172" y="351"/>
                  <a:pt x="1162" y="345"/>
                  <a:pt x="1155" y="338"/>
                </a:cubicBezTo>
                <a:cubicBezTo>
                  <a:pt x="1155" y="366"/>
                  <a:pt x="1155" y="366"/>
                  <a:pt x="1155" y="366"/>
                </a:cubicBezTo>
                <a:cubicBezTo>
                  <a:pt x="1171" y="377"/>
                  <a:pt x="1191" y="383"/>
                  <a:pt x="1215" y="383"/>
                </a:cubicBezTo>
                <a:moveTo>
                  <a:pt x="1058" y="168"/>
                </a:moveTo>
                <a:cubicBezTo>
                  <a:pt x="1075" y="187"/>
                  <a:pt x="1082" y="215"/>
                  <a:pt x="1082" y="251"/>
                </a:cubicBezTo>
                <a:cubicBezTo>
                  <a:pt x="1082" y="286"/>
                  <a:pt x="1074" y="313"/>
                  <a:pt x="1058" y="333"/>
                </a:cubicBezTo>
                <a:cubicBezTo>
                  <a:pt x="1042" y="352"/>
                  <a:pt x="1019" y="362"/>
                  <a:pt x="989" y="362"/>
                </a:cubicBezTo>
                <a:cubicBezTo>
                  <a:pt x="960" y="362"/>
                  <a:pt x="937" y="352"/>
                  <a:pt x="919" y="332"/>
                </a:cubicBezTo>
                <a:cubicBezTo>
                  <a:pt x="902" y="313"/>
                  <a:pt x="893" y="286"/>
                  <a:pt x="893" y="253"/>
                </a:cubicBezTo>
                <a:cubicBezTo>
                  <a:pt x="893" y="218"/>
                  <a:pt x="902" y="190"/>
                  <a:pt x="920" y="170"/>
                </a:cubicBezTo>
                <a:cubicBezTo>
                  <a:pt x="937" y="150"/>
                  <a:pt x="960" y="140"/>
                  <a:pt x="990" y="140"/>
                </a:cubicBezTo>
                <a:cubicBezTo>
                  <a:pt x="1020" y="140"/>
                  <a:pt x="1042" y="149"/>
                  <a:pt x="1058" y="168"/>
                </a:cubicBezTo>
                <a:moveTo>
                  <a:pt x="1074" y="347"/>
                </a:moveTo>
                <a:cubicBezTo>
                  <a:pt x="1095" y="322"/>
                  <a:pt x="1106" y="291"/>
                  <a:pt x="1106" y="251"/>
                </a:cubicBezTo>
                <a:cubicBezTo>
                  <a:pt x="1106" y="210"/>
                  <a:pt x="1096" y="178"/>
                  <a:pt x="1075" y="154"/>
                </a:cubicBezTo>
                <a:cubicBezTo>
                  <a:pt x="1054" y="131"/>
                  <a:pt x="1026" y="119"/>
                  <a:pt x="991" y="119"/>
                </a:cubicBezTo>
                <a:cubicBezTo>
                  <a:pt x="954" y="119"/>
                  <a:pt x="925" y="131"/>
                  <a:pt x="903" y="155"/>
                </a:cubicBezTo>
                <a:cubicBezTo>
                  <a:pt x="881" y="179"/>
                  <a:pt x="870" y="211"/>
                  <a:pt x="870" y="252"/>
                </a:cubicBezTo>
                <a:cubicBezTo>
                  <a:pt x="870" y="292"/>
                  <a:pt x="881" y="323"/>
                  <a:pt x="902" y="347"/>
                </a:cubicBezTo>
                <a:cubicBezTo>
                  <a:pt x="923" y="371"/>
                  <a:pt x="952" y="383"/>
                  <a:pt x="988" y="383"/>
                </a:cubicBezTo>
                <a:cubicBezTo>
                  <a:pt x="1024" y="383"/>
                  <a:pt x="1052" y="371"/>
                  <a:pt x="1074" y="347"/>
                </a:cubicBezTo>
                <a:moveTo>
                  <a:pt x="851" y="125"/>
                </a:moveTo>
                <a:cubicBezTo>
                  <a:pt x="844" y="122"/>
                  <a:pt x="835" y="120"/>
                  <a:pt x="826" y="120"/>
                </a:cubicBezTo>
                <a:cubicBezTo>
                  <a:pt x="810" y="120"/>
                  <a:pt x="796" y="126"/>
                  <a:pt x="783" y="136"/>
                </a:cubicBezTo>
                <a:cubicBezTo>
                  <a:pt x="771" y="147"/>
                  <a:pt x="762" y="162"/>
                  <a:pt x="756" y="181"/>
                </a:cubicBezTo>
                <a:cubicBezTo>
                  <a:pt x="755" y="181"/>
                  <a:pt x="755" y="181"/>
                  <a:pt x="755" y="181"/>
                </a:cubicBezTo>
                <a:cubicBezTo>
                  <a:pt x="755" y="125"/>
                  <a:pt x="755" y="125"/>
                  <a:pt x="755" y="125"/>
                </a:cubicBezTo>
                <a:cubicBezTo>
                  <a:pt x="733" y="125"/>
                  <a:pt x="733" y="125"/>
                  <a:pt x="733" y="125"/>
                </a:cubicBezTo>
                <a:cubicBezTo>
                  <a:pt x="733" y="377"/>
                  <a:pt x="733" y="377"/>
                  <a:pt x="733" y="377"/>
                </a:cubicBezTo>
                <a:cubicBezTo>
                  <a:pt x="755" y="377"/>
                  <a:pt x="755" y="377"/>
                  <a:pt x="755" y="377"/>
                </a:cubicBezTo>
                <a:cubicBezTo>
                  <a:pt x="755" y="259"/>
                  <a:pt x="755" y="259"/>
                  <a:pt x="755" y="259"/>
                </a:cubicBezTo>
                <a:cubicBezTo>
                  <a:pt x="755" y="235"/>
                  <a:pt x="758" y="214"/>
                  <a:pt x="764" y="196"/>
                </a:cubicBezTo>
                <a:cubicBezTo>
                  <a:pt x="770" y="178"/>
                  <a:pt x="778" y="164"/>
                  <a:pt x="789" y="155"/>
                </a:cubicBezTo>
                <a:cubicBezTo>
                  <a:pt x="800" y="145"/>
                  <a:pt x="811" y="141"/>
                  <a:pt x="825" y="141"/>
                </a:cubicBezTo>
                <a:cubicBezTo>
                  <a:pt x="835" y="141"/>
                  <a:pt x="843" y="143"/>
                  <a:pt x="851" y="149"/>
                </a:cubicBezTo>
                <a:cubicBezTo>
                  <a:pt x="851" y="125"/>
                  <a:pt x="851" y="125"/>
                  <a:pt x="851" y="125"/>
                </a:cubicBezTo>
                <a:cubicBezTo>
                  <a:pt x="851" y="125"/>
                  <a:pt x="851" y="125"/>
                  <a:pt x="851" y="125"/>
                </a:cubicBezTo>
                <a:close/>
                <a:moveTo>
                  <a:pt x="674" y="342"/>
                </a:moveTo>
                <a:cubicBezTo>
                  <a:pt x="655" y="355"/>
                  <a:pt x="633" y="362"/>
                  <a:pt x="608" y="362"/>
                </a:cubicBezTo>
                <a:cubicBezTo>
                  <a:pt x="581" y="362"/>
                  <a:pt x="559" y="352"/>
                  <a:pt x="542" y="332"/>
                </a:cubicBezTo>
                <a:cubicBezTo>
                  <a:pt x="526" y="312"/>
                  <a:pt x="518" y="286"/>
                  <a:pt x="518" y="254"/>
                </a:cubicBezTo>
                <a:cubicBezTo>
                  <a:pt x="518" y="232"/>
                  <a:pt x="522" y="212"/>
                  <a:pt x="530" y="195"/>
                </a:cubicBezTo>
                <a:cubicBezTo>
                  <a:pt x="538" y="177"/>
                  <a:pt x="550" y="164"/>
                  <a:pt x="565" y="154"/>
                </a:cubicBezTo>
                <a:cubicBezTo>
                  <a:pt x="580" y="144"/>
                  <a:pt x="597" y="140"/>
                  <a:pt x="616" y="140"/>
                </a:cubicBezTo>
                <a:cubicBezTo>
                  <a:pt x="637" y="140"/>
                  <a:pt x="657" y="145"/>
                  <a:pt x="675" y="156"/>
                </a:cubicBezTo>
                <a:cubicBezTo>
                  <a:pt x="675" y="131"/>
                  <a:pt x="675" y="131"/>
                  <a:pt x="675" y="131"/>
                </a:cubicBezTo>
                <a:cubicBezTo>
                  <a:pt x="657" y="123"/>
                  <a:pt x="638" y="119"/>
                  <a:pt x="619" y="119"/>
                </a:cubicBezTo>
                <a:cubicBezTo>
                  <a:pt x="595" y="119"/>
                  <a:pt x="574" y="125"/>
                  <a:pt x="555" y="136"/>
                </a:cubicBezTo>
                <a:cubicBezTo>
                  <a:pt x="536" y="148"/>
                  <a:pt x="521" y="164"/>
                  <a:pt x="510" y="185"/>
                </a:cubicBezTo>
                <a:cubicBezTo>
                  <a:pt x="500" y="206"/>
                  <a:pt x="494" y="230"/>
                  <a:pt x="494" y="255"/>
                </a:cubicBezTo>
                <a:cubicBezTo>
                  <a:pt x="494" y="280"/>
                  <a:pt x="499" y="302"/>
                  <a:pt x="508" y="321"/>
                </a:cubicBezTo>
                <a:cubicBezTo>
                  <a:pt x="518" y="341"/>
                  <a:pt x="531" y="356"/>
                  <a:pt x="548" y="367"/>
                </a:cubicBezTo>
                <a:cubicBezTo>
                  <a:pt x="566" y="377"/>
                  <a:pt x="585" y="383"/>
                  <a:pt x="607" y="383"/>
                </a:cubicBezTo>
                <a:cubicBezTo>
                  <a:pt x="633" y="383"/>
                  <a:pt x="655" y="377"/>
                  <a:pt x="674" y="366"/>
                </a:cubicBezTo>
                <a:cubicBezTo>
                  <a:pt x="674" y="342"/>
                  <a:pt x="674" y="342"/>
                  <a:pt x="674" y="342"/>
                </a:cubicBezTo>
                <a:cubicBezTo>
                  <a:pt x="674" y="342"/>
                  <a:pt x="674" y="342"/>
                  <a:pt x="674" y="342"/>
                </a:cubicBezTo>
                <a:close/>
                <a:moveTo>
                  <a:pt x="432" y="125"/>
                </a:moveTo>
                <a:cubicBezTo>
                  <a:pt x="410" y="125"/>
                  <a:pt x="410" y="125"/>
                  <a:pt x="410" y="125"/>
                </a:cubicBezTo>
                <a:cubicBezTo>
                  <a:pt x="410" y="377"/>
                  <a:pt x="410" y="377"/>
                  <a:pt x="410" y="377"/>
                </a:cubicBezTo>
                <a:cubicBezTo>
                  <a:pt x="432" y="377"/>
                  <a:pt x="432" y="377"/>
                  <a:pt x="432" y="377"/>
                </a:cubicBezTo>
                <a:cubicBezTo>
                  <a:pt x="432" y="125"/>
                  <a:pt x="432" y="125"/>
                  <a:pt x="432" y="125"/>
                </a:cubicBezTo>
                <a:cubicBezTo>
                  <a:pt x="432" y="125"/>
                  <a:pt x="432" y="125"/>
                  <a:pt x="432" y="125"/>
                </a:cubicBezTo>
                <a:close/>
                <a:moveTo>
                  <a:pt x="434" y="56"/>
                </a:moveTo>
                <a:cubicBezTo>
                  <a:pt x="438" y="52"/>
                  <a:pt x="440" y="48"/>
                  <a:pt x="440" y="43"/>
                </a:cubicBezTo>
                <a:cubicBezTo>
                  <a:pt x="440" y="37"/>
                  <a:pt x="438" y="33"/>
                  <a:pt x="434" y="29"/>
                </a:cubicBezTo>
                <a:cubicBezTo>
                  <a:pt x="430" y="26"/>
                  <a:pt x="426" y="24"/>
                  <a:pt x="421" y="24"/>
                </a:cubicBezTo>
                <a:cubicBezTo>
                  <a:pt x="416" y="24"/>
                  <a:pt x="412" y="26"/>
                  <a:pt x="408" y="29"/>
                </a:cubicBezTo>
                <a:cubicBezTo>
                  <a:pt x="404" y="33"/>
                  <a:pt x="402" y="37"/>
                  <a:pt x="402" y="43"/>
                </a:cubicBezTo>
                <a:cubicBezTo>
                  <a:pt x="402" y="48"/>
                  <a:pt x="404" y="53"/>
                  <a:pt x="408" y="56"/>
                </a:cubicBezTo>
                <a:cubicBezTo>
                  <a:pt x="412" y="60"/>
                  <a:pt x="416" y="62"/>
                  <a:pt x="421" y="62"/>
                </a:cubicBezTo>
                <a:cubicBezTo>
                  <a:pt x="426" y="62"/>
                  <a:pt x="431" y="60"/>
                  <a:pt x="434" y="56"/>
                </a:cubicBezTo>
                <a:moveTo>
                  <a:pt x="325" y="377"/>
                </a:moveTo>
                <a:cubicBezTo>
                  <a:pt x="325" y="24"/>
                  <a:pt x="325" y="24"/>
                  <a:pt x="325" y="24"/>
                </a:cubicBezTo>
                <a:cubicBezTo>
                  <a:pt x="304" y="24"/>
                  <a:pt x="304" y="24"/>
                  <a:pt x="304" y="24"/>
                </a:cubicBezTo>
                <a:cubicBezTo>
                  <a:pt x="175" y="306"/>
                  <a:pt x="175" y="306"/>
                  <a:pt x="175" y="306"/>
                </a:cubicBezTo>
                <a:cubicBezTo>
                  <a:pt x="164" y="337"/>
                  <a:pt x="164" y="337"/>
                  <a:pt x="164" y="337"/>
                </a:cubicBezTo>
                <a:cubicBezTo>
                  <a:pt x="163" y="337"/>
                  <a:pt x="163" y="337"/>
                  <a:pt x="163" y="337"/>
                </a:cubicBezTo>
                <a:cubicBezTo>
                  <a:pt x="155" y="315"/>
                  <a:pt x="155" y="315"/>
                  <a:pt x="155" y="315"/>
                </a:cubicBezTo>
                <a:cubicBezTo>
                  <a:pt x="152" y="308"/>
                  <a:pt x="152" y="308"/>
                  <a:pt x="152" y="308"/>
                </a:cubicBezTo>
                <a:cubicBezTo>
                  <a:pt x="22" y="24"/>
                  <a:pt x="22" y="24"/>
                  <a:pt x="22" y="24"/>
                </a:cubicBezTo>
                <a:cubicBezTo>
                  <a:pt x="0" y="24"/>
                  <a:pt x="0" y="24"/>
                  <a:pt x="0" y="24"/>
                </a:cubicBezTo>
                <a:cubicBezTo>
                  <a:pt x="0" y="377"/>
                  <a:pt x="0" y="377"/>
                  <a:pt x="0" y="377"/>
                </a:cubicBezTo>
                <a:cubicBezTo>
                  <a:pt x="24" y="377"/>
                  <a:pt x="24" y="377"/>
                  <a:pt x="24" y="377"/>
                </a:cubicBezTo>
                <a:cubicBezTo>
                  <a:pt x="24" y="121"/>
                  <a:pt x="24" y="121"/>
                  <a:pt x="24" y="121"/>
                </a:cubicBezTo>
                <a:cubicBezTo>
                  <a:pt x="24" y="103"/>
                  <a:pt x="23" y="88"/>
                  <a:pt x="22" y="74"/>
                </a:cubicBezTo>
                <a:cubicBezTo>
                  <a:pt x="23" y="74"/>
                  <a:pt x="23" y="74"/>
                  <a:pt x="23" y="74"/>
                </a:cubicBezTo>
                <a:cubicBezTo>
                  <a:pt x="26" y="87"/>
                  <a:pt x="30" y="98"/>
                  <a:pt x="35" y="107"/>
                </a:cubicBezTo>
                <a:cubicBezTo>
                  <a:pt x="159" y="377"/>
                  <a:pt x="159" y="377"/>
                  <a:pt x="159" y="377"/>
                </a:cubicBezTo>
                <a:cubicBezTo>
                  <a:pt x="167" y="377"/>
                  <a:pt x="167" y="377"/>
                  <a:pt x="167" y="377"/>
                </a:cubicBezTo>
                <a:cubicBezTo>
                  <a:pt x="291" y="105"/>
                  <a:pt x="291" y="105"/>
                  <a:pt x="291" y="105"/>
                </a:cubicBezTo>
                <a:cubicBezTo>
                  <a:pt x="304" y="75"/>
                  <a:pt x="304" y="75"/>
                  <a:pt x="304" y="75"/>
                </a:cubicBezTo>
                <a:cubicBezTo>
                  <a:pt x="305" y="75"/>
                  <a:pt x="305" y="75"/>
                  <a:pt x="305" y="75"/>
                </a:cubicBezTo>
                <a:cubicBezTo>
                  <a:pt x="302" y="127"/>
                  <a:pt x="302" y="127"/>
                  <a:pt x="302" y="127"/>
                </a:cubicBezTo>
                <a:cubicBezTo>
                  <a:pt x="302" y="377"/>
                  <a:pt x="302" y="377"/>
                  <a:pt x="302" y="377"/>
                </a:cubicBezTo>
                <a:cubicBezTo>
                  <a:pt x="325" y="377"/>
                  <a:pt x="325" y="377"/>
                  <a:pt x="325" y="377"/>
                </a:cubicBezTo>
                <a:cubicBezTo>
                  <a:pt x="325" y="377"/>
                  <a:pt x="325" y="377"/>
                  <a:pt x="325" y="377"/>
                </a:cubicBezTo>
                <a:close/>
              </a:path>
            </a:pathLst>
          </a:custGeom>
          <a:solidFill>
            <a:schemeClr val="tx1"/>
          </a:solidFill>
          <a:ln>
            <a:noFill/>
          </a:ln>
        </p:spPr>
        <p:txBody>
          <a:bodyPr vert="horz" wrap="square" lIns="91415" tIns="45707" rIns="91415" bIns="45707" numCol="1" anchor="t" anchorCtr="0" compatLnSpc="1">
            <a:prstTxWarp prst="textNoShape">
              <a:avLst/>
            </a:prstTxWarp>
          </a:bodyPr>
          <a:lstStyle/>
          <a:p>
            <a:endParaRPr lang="en-US" sz="1800"/>
          </a:p>
        </p:txBody>
      </p:sp>
    </p:spTree>
    <p:extLst>
      <p:ext uri="{BB962C8B-B14F-4D97-AF65-F5344CB8AC3E}">
        <p14:creationId xmlns:p14="http://schemas.microsoft.com/office/powerpoint/2010/main" val="3504189332"/>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video">
    <p:bg>
      <p:bgPr>
        <a:solidFill>
          <a:schemeClr val="bg1"/>
        </a:solidFill>
        <a:effectLst/>
      </p:bgPr>
    </p:bg>
    <p:spTree>
      <p:nvGrpSpPr>
        <p:cNvPr id="1" name=""/>
        <p:cNvGrpSpPr/>
        <p:nvPr/>
      </p:nvGrpSpPr>
      <p:grpSpPr>
        <a:xfrm>
          <a:off x="0" y="0"/>
          <a:ext cx="0" cy="0"/>
          <a:chOff x="0" y="0"/>
          <a:chExt cx="0" cy="0"/>
        </a:xfrm>
      </p:grpSpPr>
      <p:sp>
        <p:nvSpPr>
          <p:cNvPr id="5" name="Title 35">
            <a:extLst>
              <a:ext uri="{FF2B5EF4-FFF2-40B4-BE49-F238E27FC236}">
                <a16:creationId xmlns:a16="http://schemas.microsoft.com/office/drawing/2014/main" id="{60388DA1-8C2D-4FFD-88BD-DE4D7CEFD0D2}"/>
              </a:ext>
            </a:extLst>
          </p:cNvPr>
          <p:cNvSpPr>
            <a:spLocks noGrp="1"/>
          </p:cNvSpPr>
          <p:nvPr>
            <p:ph type="title" hasCustomPrompt="1"/>
          </p:nvPr>
        </p:nvSpPr>
        <p:spPr>
          <a:xfrm>
            <a:off x="465077" y="960448"/>
            <a:ext cx="7603154" cy="3629025"/>
          </a:xfrm>
          <a:noFill/>
        </p:spPr>
        <p:txBody>
          <a:bodyPr vert="horz" wrap="square" lIns="0" tIns="0" rIns="0" bIns="0" rtlCol="0" anchor="t" anchorCtr="0">
            <a:noAutofit/>
          </a:bodyPr>
          <a:lstStyle>
            <a:lvl1pPr>
              <a:defRPr lang="en-US" sz="4799" spc="-51" baseline="0" dirty="0">
                <a:solidFill>
                  <a:schemeClr val="accent5"/>
                </a:solidFill>
              </a:defRPr>
            </a:lvl1pPr>
          </a:lstStyle>
          <a:p>
            <a:pPr marL="0" lvl="0">
              <a:lnSpc>
                <a:spcPts val="5599"/>
              </a:lnSpc>
            </a:pPr>
            <a:r>
              <a:rPr lang="en-US" dirty="0"/>
              <a:t>Section title</a:t>
            </a:r>
          </a:p>
        </p:txBody>
      </p:sp>
      <p:sp>
        <p:nvSpPr>
          <p:cNvPr id="2" name="TextBox 1">
            <a:extLst>
              <a:ext uri="{FF2B5EF4-FFF2-40B4-BE49-F238E27FC236}">
                <a16:creationId xmlns:a16="http://schemas.microsoft.com/office/drawing/2014/main" id="{7173B6E0-77AF-42DC-9C23-4DEA2DFC00C7}"/>
              </a:ext>
            </a:extLst>
          </p:cNvPr>
          <p:cNvSpPr txBox="1"/>
          <p:nvPr/>
        </p:nvSpPr>
        <p:spPr>
          <a:xfrm>
            <a:off x="8846245" y="4589468"/>
            <a:ext cx="3161664" cy="1402996"/>
          </a:xfrm>
          <a:prstGeom prst="rect">
            <a:avLst/>
          </a:prstGeom>
          <a:noFill/>
        </p:spPr>
        <p:txBody>
          <a:bodyPr wrap="none" lIns="182831" tIns="146264" rIns="182831" bIns="146264" rtlCol="0">
            <a:spAutoFit/>
          </a:bodyPr>
          <a:lstStyle/>
          <a:p>
            <a:pPr algn="r">
              <a:lnSpc>
                <a:spcPct val="90000"/>
              </a:lnSpc>
              <a:spcAft>
                <a:spcPts val="600"/>
              </a:spcAft>
            </a:pPr>
            <a:r>
              <a:rPr lang="en-US" sz="7997" b="1" dirty="0">
                <a:solidFill>
                  <a:schemeClr val="accent5"/>
                </a:solidFill>
              </a:rPr>
              <a:t>Video</a:t>
            </a:r>
          </a:p>
        </p:txBody>
      </p:sp>
    </p:spTree>
    <p:extLst>
      <p:ext uri="{BB962C8B-B14F-4D97-AF65-F5344CB8AC3E}">
        <p14:creationId xmlns:p14="http://schemas.microsoft.com/office/powerpoint/2010/main" val="230310100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userDrawn="1">
  <p:cSld name="7_Title Only">
    <p:spTree>
      <p:nvGrpSpPr>
        <p:cNvPr id="1" name=""/>
        <p:cNvGrpSpPr/>
        <p:nvPr/>
      </p:nvGrpSpPr>
      <p:grpSpPr>
        <a:xfrm>
          <a:off x="0" y="0"/>
          <a:ext cx="0" cy="0"/>
          <a:chOff x="0" y="0"/>
          <a:chExt cx="0" cy="0"/>
        </a:xfrm>
      </p:grpSpPr>
      <p:cxnSp>
        <p:nvCxnSpPr>
          <p:cNvPr id="11" name="Straight Connector 10"/>
          <p:cNvCxnSpPr/>
          <p:nvPr userDrawn="1"/>
        </p:nvCxnSpPr>
        <p:spPr>
          <a:xfrm>
            <a:off x="3" y="761424"/>
            <a:ext cx="12434888" cy="0"/>
          </a:xfrm>
          <a:prstGeom prst="line">
            <a:avLst/>
          </a:prstGeom>
          <a:ln w="19050">
            <a:solidFill>
              <a:schemeClr val="tx1">
                <a:lumMod val="40000"/>
                <a:lumOff val="60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3" name="Title 1">
            <a:extLst>
              <a:ext uri="{FF2B5EF4-FFF2-40B4-BE49-F238E27FC236}">
                <a16:creationId xmlns:a16="http://schemas.microsoft.com/office/drawing/2014/main" id="{28FCE5DB-293A-4FAE-A9D0-9C432DA1A527}"/>
              </a:ext>
            </a:extLst>
          </p:cNvPr>
          <p:cNvSpPr>
            <a:spLocks noGrp="1"/>
          </p:cNvSpPr>
          <p:nvPr>
            <p:ph type="title"/>
          </p:nvPr>
        </p:nvSpPr>
        <p:spPr>
          <a:xfrm>
            <a:off x="5" y="4"/>
            <a:ext cx="11888047" cy="917575"/>
          </a:xfrm>
        </p:spPr>
        <p:txBody>
          <a:bodyPr/>
          <a:lstStyle>
            <a:lvl1pPr>
              <a:defRPr sz="4080">
                <a:latin typeface="Segoe UI Semilight" panose="020B0402040204020203" pitchFamily="34" charset="0"/>
                <a:cs typeface="Segoe UI Semilight" panose="020B0402040204020203" pitchFamily="34" charset="0"/>
              </a:defRPr>
            </a:lvl1pPr>
          </a:lstStyle>
          <a:p>
            <a:r>
              <a:rPr lang="en-US"/>
              <a:t>Click to edit Master title style</a:t>
            </a:r>
          </a:p>
        </p:txBody>
      </p:sp>
    </p:spTree>
    <p:extLst>
      <p:ext uri="{BB962C8B-B14F-4D97-AF65-F5344CB8AC3E}">
        <p14:creationId xmlns:p14="http://schemas.microsoft.com/office/powerpoint/2010/main" val="184811780"/>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11" name="Rectangle 10"/>
          <p:cNvSpPr>
            <a:spLocks noChangeArrowheads="1"/>
          </p:cNvSpPr>
          <p:nvPr userDrawn="1"/>
        </p:nvSpPr>
        <p:spPr bwMode="auto">
          <a:xfrm>
            <a:off x="186528" y="2"/>
            <a:ext cx="12248365" cy="6687974"/>
          </a:xfrm>
          <a:prstGeom prst="rect">
            <a:avLst/>
          </a:prstGeom>
          <a:solidFill>
            <a:schemeClr val="bg1"/>
          </a:solidFill>
          <a:ln>
            <a:noFill/>
          </a:ln>
        </p:spPr>
        <p:txBody>
          <a:bodyPr vert="horz" wrap="square" lIns="124331" tIns="62165" rIns="124331" bIns="62165" numCol="1" anchor="t" anchorCtr="0" compatLnSpc="1">
            <a:prstTxWarp prst="textNoShape">
              <a:avLst/>
            </a:prstTxWarp>
          </a:bodyPr>
          <a:lstStyle/>
          <a:p>
            <a:endParaRPr lang="en-US" sz="2448"/>
          </a:p>
        </p:txBody>
      </p:sp>
      <p:sp>
        <p:nvSpPr>
          <p:cNvPr id="8" name="Title"/>
          <p:cNvSpPr>
            <a:spLocks noGrp="1"/>
          </p:cNvSpPr>
          <p:nvPr>
            <p:ph type="title" hasCustomPrompt="1"/>
          </p:nvPr>
        </p:nvSpPr>
        <p:spPr>
          <a:xfrm>
            <a:off x="497395" y="373042"/>
            <a:ext cx="11626620" cy="497388"/>
          </a:xfrm>
        </p:spPr>
        <p:txBody>
          <a:bodyPr/>
          <a:lstStyle>
            <a:lvl1pPr>
              <a:defRPr sz="3536" baseline="0">
                <a:solidFill>
                  <a:schemeClr val="tx1"/>
                </a:solidFill>
              </a:defRPr>
            </a:lvl1pPr>
          </a:lstStyle>
          <a:p>
            <a:r>
              <a:rPr lang="en-US"/>
              <a:t>Slide title: No more than one line</a:t>
            </a:r>
          </a:p>
        </p:txBody>
      </p:sp>
      <p:sp>
        <p:nvSpPr>
          <p:cNvPr id="9" name="Text"/>
          <p:cNvSpPr>
            <a:spLocks noGrp="1"/>
          </p:cNvSpPr>
          <p:nvPr>
            <p:ph idx="1" hasCustomPrompt="1"/>
          </p:nvPr>
        </p:nvSpPr>
        <p:spPr>
          <a:xfrm>
            <a:off x="497396" y="1243473"/>
            <a:ext cx="11626620" cy="2117824"/>
          </a:xfrm>
        </p:spPr>
        <p:txBody>
          <a:bodyPr/>
          <a:lstStyle>
            <a:lvl1pPr marL="223785" indent="-223785">
              <a:buClr>
                <a:srgbClr val="669933"/>
              </a:buClr>
              <a:buFont typeface="Arial Black" pitchFamily="34" charset="0"/>
              <a:buChar char="›"/>
              <a:defRPr sz="2991" b="0" i="0">
                <a:solidFill>
                  <a:schemeClr val="tx1"/>
                </a:solidFill>
                <a:latin typeface="Arial" pitchFamily="34" charset="0"/>
                <a:cs typeface="Arial" pitchFamily="34" charset="0"/>
              </a:defRPr>
            </a:lvl1pPr>
            <a:lvl2pPr marL="932434" indent="-223785">
              <a:buClr>
                <a:srgbClr val="669933"/>
              </a:buClr>
              <a:buFont typeface="Arial" pitchFamily="34" charset="0"/>
              <a:buChar char="•"/>
              <a:defRPr sz="2448" b="0" i="0">
                <a:solidFill>
                  <a:schemeClr val="tx1"/>
                </a:solidFill>
                <a:latin typeface="Arial" pitchFamily="34" charset="0"/>
                <a:cs typeface="Arial" pitchFamily="34" charset="0"/>
              </a:defRPr>
            </a:lvl2pPr>
            <a:lvl3pPr marL="1554057" indent="-186486">
              <a:buClr>
                <a:schemeClr val="tx2"/>
              </a:buClr>
              <a:buFont typeface="Arial" pitchFamily="34" charset="0"/>
              <a:buChar char="›"/>
              <a:defRPr sz="2175" b="0" i="0">
                <a:solidFill>
                  <a:schemeClr val="tx1"/>
                </a:solidFill>
                <a:latin typeface="Arial" pitchFamily="34" charset="0"/>
                <a:cs typeface="Arial" pitchFamily="34" charset="0"/>
              </a:defRPr>
            </a:lvl3pPr>
            <a:lvl4pPr marL="1554057" indent="-186486">
              <a:buClr>
                <a:schemeClr val="tx2"/>
              </a:buClr>
              <a:buFont typeface="Arial" pitchFamily="34" charset="0"/>
              <a:buChar char="›"/>
              <a:defRPr sz="2175" b="0" i="0">
                <a:solidFill>
                  <a:schemeClr val="tx1"/>
                </a:solidFill>
                <a:latin typeface="Arial" pitchFamily="34" charset="0"/>
                <a:cs typeface="Arial" pitchFamily="34" charset="0"/>
              </a:defRPr>
            </a:lvl4pPr>
            <a:lvl5pPr marL="1554057" indent="-186486">
              <a:buClr>
                <a:schemeClr val="tx2"/>
              </a:buClr>
              <a:buFont typeface="Arial" pitchFamily="34" charset="0"/>
              <a:buChar char="›"/>
              <a:defRPr sz="2175" b="0" i="0">
                <a:solidFill>
                  <a:schemeClr val="tx1"/>
                </a:solidFill>
                <a:latin typeface="Arial" pitchFamily="34" charset="0"/>
                <a:cs typeface="Arial" pitchFamily="34" charset="0"/>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10" name="Source line"/>
          <p:cNvSpPr>
            <a:spLocks noGrp="1"/>
          </p:cNvSpPr>
          <p:nvPr>
            <p:ph type="body" sz="half" idx="2" hasCustomPrompt="1"/>
          </p:nvPr>
        </p:nvSpPr>
        <p:spPr>
          <a:xfrm>
            <a:off x="497396" y="6155180"/>
            <a:ext cx="11626620" cy="373051"/>
          </a:xfrm>
        </p:spPr>
        <p:txBody>
          <a:bodyPr wrap="square" anchor="b" anchorCtr="0">
            <a:spAutoFit/>
          </a:bodyPr>
          <a:lstStyle>
            <a:lvl1pPr marL="0" indent="0" algn="l">
              <a:lnSpc>
                <a:spcPct val="100000"/>
              </a:lnSpc>
              <a:spcBef>
                <a:spcPts val="0"/>
              </a:spcBef>
              <a:spcAft>
                <a:spcPts val="0"/>
              </a:spcAft>
              <a:buNone/>
              <a:defRPr sz="1224" b="0">
                <a:solidFill>
                  <a:schemeClr val="tx1"/>
                </a:solidFill>
                <a:latin typeface="Arial" pitchFamily="34" charset="0"/>
                <a:cs typeface="Arial" pitchFamily="34" charset="0"/>
              </a:defRPr>
            </a:lvl1pPr>
            <a:lvl2pPr marL="621623" indent="0">
              <a:buNone/>
              <a:defRPr sz="1632"/>
            </a:lvl2pPr>
            <a:lvl3pPr marL="1243245" indent="0">
              <a:buNone/>
              <a:defRPr sz="1360"/>
            </a:lvl3pPr>
            <a:lvl4pPr marL="1864865" indent="0">
              <a:buNone/>
              <a:defRPr sz="1224"/>
            </a:lvl4pPr>
            <a:lvl5pPr marL="2486489" indent="0">
              <a:buNone/>
              <a:defRPr sz="1224"/>
            </a:lvl5pPr>
            <a:lvl6pPr marL="3108112" indent="0">
              <a:buNone/>
              <a:defRPr sz="1224"/>
            </a:lvl6pPr>
            <a:lvl7pPr marL="3729733" indent="0">
              <a:buNone/>
              <a:defRPr sz="1224"/>
            </a:lvl7pPr>
            <a:lvl8pPr marL="4351357" indent="0">
              <a:buNone/>
              <a:defRPr sz="1224"/>
            </a:lvl8pPr>
            <a:lvl9pPr marL="4972978" indent="0">
              <a:buNone/>
              <a:defRPr sz="1224"/>
            </a:lvl9pPr>
          </a:lstStyle>
          <a:p>
            <a:pPr lvl="0"/>
            <a:r>
              <a:rPr lang="en-US"/>
              <a:t>Source line (will not appear in presentation mode if left blank).</a:t>
            </a:r>
          </a:p>
        </p:txBody>
      </p:sp>
      <p:sp>
        <p:nvSpPr>
          <p:cNvPr id="17" name="Page #"/>
          <p:cNvSpPr txBox="1"/>
          <p:nvPr userDrawn="1"/>
        </p:nvSpPr>
        <p:spPr>
          <a:xfrm>
            <a:off x="9637038" y="6776927"/>
            <a:ext cx="2486978" cy="124347"/>
          </a:xfrm>
          <a:prstGeom prst="rect">
            <a:avLst/>
          </a:prstGeom>
          <a:noFill/>
        </p:spPr>
        <p:txBody>
          <a:bodyPr wrap="square" lIns="0" tIns="0" rIns="0" bIns="0" rtlCol="0">
            <a:noAutofit/>
          </a:bodyPr>
          <a:lstStyle/>
          <a:p>
            <a:pPr algn="r">
              <a:spcAft>
                <a:spcPts val="0"/>
              </a:spcAft>
            </a:pPr>
            <a:fld id="{AE37EF82-0B25-4B89-B1EA-AE4F268844BE}" type="slidenum">
              <a:rPr lang="en-US" sz="816" b="1" kern="600" spc="95" baseline="0" smtClean="0">
                <a:solidFill>
                  <a:schemeClr val="bg1"/>
                </a:solidFill>
                <a:latin typeface="Arial" panose="020B0604020202020204" pitchFamily="34" charset="0"/>
                <a:cs typeface="Arial" panose="020B0604020202020204" pitchFamily="34" charset="0"/>
              </a:rPr>
              <a:pPr algn="r">
                <a:spcAft>
                  <a:spcPts val="0"/>
                </a:spcAft>
              </a:pPr>
              <a:t>‹#›</a:t>
            </a:fld>
            <a:endParaRPr lang="en-US" sz="816" b="1" kern="600" spc="95" baseline="0" err="1">
              <a:solidFill>
                <a:schemeClr val="bg1"/>
              </a:solidFill>
              <a:latin typeface="Arial" panose="020B0604020202020204" pitchFamily="34" charset="0"/>
              <a:cs typeface="Arial" panose="020B0604020202020204" pitchFamily="34" charset="0"/>
            </a:endParaRPr>
          </a:p>
        </p:txBody>
      </p:sp>
      <p:sp>
        <p:nvSpPr>
          <p:cNvPr id="18" name="2016 Copyright"/>
          <p:cNvSpPr txBox="1"/>
          <p:nvPr userDrawn="1"/>
        </p:nvSpPr>
        <p:spPr>
          <a:xfrm>
            <a:off x="186526" y="6776927"/>
            <a:ext cx="6321068" cy="125547"/>
          </a:xfrm>
          <a:prstGeom prst="rect">
            <a:avLst/>
          </a:prstGeom>
          <a:noFill/>
        </p:spPr>
        <p:txBody>
          <a:bodyPr wrap="square" lIns="0" tIns="0" rIns="0" bIns="0" rtlCol="0">
            <a:spAutoFit/>
          </a:bodyPr>
          <a:lstStyle/>
          <a:p>
            <a:pPr marL="0" marR="0" indent="0" algn="l" defTabSz="1243245" rtl="0" eaLnBrk="1" fontAlgn="auto" latinLnBrk="0" hangingPunct="1">
              <a:lnSpc>
                <a:spcPct val="100000"/>
              </a:lnSpc>
              <a:spcBef>
                <a:spcPts val="0"/>
              </a:spcBef>
              <a:spcAft>
                <a:spcPts val="0"/>
              </a:spcAft>
              <a:buClrTx/>
              <a:buSzTx/>
              <a:buFontTx/>
              <a:buNone/>
              <a:tabLst/>
              <a:defRPr/>
            </a:pPr>
            <a:r>
              <a:rPr lang="en-US" sz="816" kern="600" spc="95">
                <a:solidFill>
                  <a:schemeClr val="bg1"/>
                </a:solidFill>
                <a:latin typeface="Arial" pitchFamily="34" charset="0"/>
                <a:cs typeface="Arial" pitchFamily="34" charset="0"/>
              </a:rPr>
              <a:t>©</a:t>
            </a:r>
            <a:r>
              <a:rPr lang="en-US" sz="816" kern="600" spc="95" baseline="0">
                <a:solidFill>
                  <a:schemeClr val="bg1"/>
                </a:solidFill>
                <a:latin typeface="Arial" pitchFamily="34" charset="0"/>
                <a:cs typeface="Arial" pitchFamily="34" charset="0"/>
              </a:rPr>
              <a:t> 2017 </a:t>
            </a:r>
            <a:r>
              <a:rPr lang="en-US" sz="816" kern="600" spc="95">
                <a:solidFill>
                  <a:schemeClr val="bg1"/>
                </a:solidFill>
                <a:latin typeface="Arial" pitchFamily="34" charset="0"/>
                <a:cs typeface="Arial" pitchFamily="34" charset="0"/>
              </a:rPr>
              <a:t>FORRESTER. REPRODUCTION PROHIBITED.</a:t>
            </a:r>
          </a:p>
        </p:txBody>
      </p:sp>
    </p:spTree>
    <p:extLst>
      <p:ext uri="{BB962C8B-B14F-4D97-AF65-F5344CB8AC3E}">
        <p14:creationId xmlns:p14="http://schemas.microsoft.com/office/powerpoint/2010/main" val="31447803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p:cSld name="Title Slide 1">
    <p:bg>
      <p:bgPr>
        <a:solidFill>
          <a:schemeClr val="bg2"/>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64113C26-A8A0-4F58-A696-C6742A57B2AB}"/>
              </a:ext>
            </a:extLst>
          </p:cNvPr>
          <p:cNvSpPr>
            <a:spLocks noGrp="1"/>
          </p:cNvSpPr>
          <p:nvPr>
            <p:ph type="title" hasCustomPrompt="1"/>
          </p:nvPr>
        </p:nvSpPr>
        <p:spPr>
          <a:xfrm>
            <a:off x="414899" y="3090314"/>
            <a:ext cx="9822245" cy="1828800"/>
          </a:xfrm>
          <a:noFill/>
        </p:spPr>
        <p:txBody>
          <a:bodyPr lIns="0" tIns="0" rIns="0" bIns="182880" anchor="b" anchorCtr="0"/>
          <a:lstStyle>
            <a:lvl1pPr>
              <a:defRPr sz="4799" strike="noStrike" spc="-51" baseline="0">
                <a:solidFill>
                  <a:schemeClr val="tx2"/>
                </a:solidFill>
              </a:defRPr>
            </a:lvl1pPr>
          </a:lstStyle>
          <a:p>
            <a:r>
              <a:rPr lang="en-US" dirty="0"/>
              <a:t>Microsoft 365</a:t>
            </a:r>
            <a:br>
              <a:rPr lang="en-US" dirty="0"/>
            </a:br>
            <a:r>
              <a:rPr lang="en-US" dirty="0"/>
              <a:t>title or event name</a:t>
            </a:r>
          </a:p>
        </p:txBody>
      </p:sp>
      <p:pic>
        <p:nvPicPr>
          <p:cNvPr id="9" name="Picture 8">
            <a:extLst>
              <a:ext uri="{FF2B5EF4-FFF2-40B4-BE49-F238E27FC236}">
                <a16:creationId xmlns:a16="http://schemas.microsoft.com/office/drawing/2014/main" id="{B96E6BB0-6D6D-483B-96A8-7993672827DA}"/>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79714" y="262441"/>
            <a:ext cx="2311460" cy="580522"/>
          </a:xfrm>
          <a:prstGeom prst="rect">
            <a:avLst/>
          </a:prstGeom>
        </p:spPr>
      </p:pic>
      <p:sp>
        <p:nvSpPr>
          <p:cNvPr id="11" name="Text Placeholder 10">
            <a:extLst>
              <a:ext uri="{FF2B5EF4-FFF2-40B4-BE49-F238E27FC236}">
                <a16:creationId xmlns:a16="http://schemas.microsoft.com/office/drawing/2014/main" id="{A85F1894-96E2-48F0-A169-FCB4C6B3E9F6}"/>
              </a:ext>
            </a:extLst>
          </p:cNvPr>
          <p:cNvSpPr>
            <a:spLocks noGrp="1"/>
          </p:cNvSpPr>
          <p:nvPr>
            <p:ph type="body" sz="quarter" idx="15" hasCustomPrompt="1"/>
          </p:nvPr>
        </p:nvSpPr>
        <p:spPr>
          <a:xfrm>
            <a:off x="474103" y="4944165"/>
            <a:ext cx="9794126" cy="738664"/>
          </a:xfrm>
        </p:spPr>
        <p:txBody>
          <a:bodyPr/>
          <a:lstStyle>
            <a:lvl1pPr>
              <a:defRPr sz="1800"/>
            </a:lvl1pPr>
            <a:lvl2pPr>
              <a:defRPr sz="1800"/>
            </a:lvl2pPr>
            <a:lvl3pPr>
              <a:defRPr sz="1399"/>
            </a:lvl3pPr>
            <a:lvl4pPr>
              <a:defRPr sz="1399"/>
            </a:lvl4pPr>
            <a:lvl5pPr>
              <a:defRPr sz="1049"/>
            </a:lvl5pPr>
          </a:lstStyle>
          <a:p>
            <a:pPr lvl="0"/>
            <a:r>
              <a:rPr lang="en-US" dirty="0"/>
              <a:t>Author name</a:t>
            </a:r>
          </a:p>
          <a:p>
            <a:pPr lvl="1"/>
            <a:r>
              <a:rPr lang="en-US" dirty="0"/>
              <a:t>Date</a:t>
            </a:r>
          </a:p>
        </p:txBody>
      </p:sp>
    </p:spTree>
    <p:extLst>
      <p:ext uri="{BB962C8B-B14F-4D97-AF65-F5344CB8AC3E}">
        <p14:creationId xmlns:p14="http://schemas.microsoft.com/office/powerpoint/2010/main" val="227690084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p:cSld name="Title Slide 2">
    <p:bg>
      <p:bgPr>
        <a:solidFill>
          <a:schemeClr val="tx1"/>
        </a:solidFill>
        <a:effectLst/>
      </p:bgPr>
    </p:bg>
    <p:spTree>
      <p:nvGrpSpPr>
        <p:cNvPr id="1" name=""/>
        <p:cNvGrpSpPr/>
        <p:nvPr/>
      </p:nvGrpSpPr>
      <p:grpSpPr>
        <a:xfrm>
          <a:off x="0" y="0"/>
          <a:ext cx="0" cy="0"/>
          <a:chOff x="0" y="0"/>
          <a:chExt cx="0" cy="0"/>
        </a:xfrm>
      </p:grpSpPr>
      <p:sp>
        <p:nvSpPr>
          <p:cNvPr id="6" name="Text Placeholder 10">
            <a:extLst>
              <a:ext uri="{FF2B5EF4-FFF2-40B4-BE49-F238E27FC236}">
                <a16:creationId xmlns:a16="http://schemas.microsoft.com/office/drawing/2014/main" id="{1D2F9142-6251-4BB1-B90A-DAFD69D51338}"/>
              </a:ext>
            </a:extLst>
          </p:cNvPr>
          <p:cNvSpPr>
            <a:spLocks noGrp="1"/>
          </p:cNvSpPr>
          <p:nvPr>
            <p:ph type="body" sz="quarter" idx="16" hasCustomPrompt="1"/>
          </p:nvPr>
        </p:nvSpPr>
        <p:spPr>
          <a:xfrm>
            <a:off x="474108" y="4944166"/>
            <a:ext cx="9800475" cy="738664"/>
          </a:xfrm>
        </p:spPr>
        <p:txBody>
          <a:bodyPr/>
          <a:lstStyle>
            <a:lvl1pPr>
              <a:defRPr sz="1800">
                <a:solidFill>
                  <a:schemeClr val="bg1"/>
                </a:solidFill>
              </a:defRPr>
            </a:lvl1pPr>
            <a:lvl2pPr>
              <a:defRPr sz="1800">
                <a:solidFill>
                  <a:schemeClr val="bg1"/>
                </a:solidFill>
              </a:defRPr>
            </a:lvl2pPr>
            <a:lvl3pPr>
              <a:defRPr sz="1399"/>
            </a:lvl3pPr>
            <a:lvl4pPr>
              <a:defRPr sz="1399"/>
            </a:lvl4pPr>
            <a:lvl5pPr>
              <a:defRPr sz="1049"/>
            </a:lvl5pPr>
          </a:lstStyle>
          <a:p>
            <a:pPr lvl="0"/>
            <a:r>
              <a:rPr lang="en-US" dirty="0"/>
              <a:t>Author name</a:t>
            </a:r>
          </a:p>
          <a:p>
            <a:pPr lvl="1"/>
            <a:r>
              <a:rPr lang="en-US" dirty="0"/>
              <a:t>Date</a:t>
            </a:r>
          </a:p>
        </p:txBody>
      </p:sp>
      <p:pic>
        <p:nvPicPr>
          <p:cNvPr id="7" name="Picture 6">
            <a:extLst>
              <a:ext uri="{FF2B5EF4-FFF2-40B4-BE49-F238E27FC236}">
                <a16:creationId xmlns:a16="http://schemas.microsoft.com/office/drawing/2014/main" id="{B91B10E9-B345-4651-9C8F-A65540E0D2F2}"/>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79714" y="262290"/>
            <a:ext cx="2311460" cy="580522"/>
          </a:xfrm>
          <a:prstGeom prst="rect">
            <a:avLst/>
          </a:prstGeom>
        </p:spPr>
      </p:pic>
      <p:sp>
        <p:nvSpPr>
          <p:cNvPr id="9" name="Title 1">
            <a:extLst>
              <a:ext uri="{FF2B5EF4-FFF2-40B4-BE49-F238E27FC236}">
                <a16:creationId xmlns:a16="http://schemas.microsoft.com/office/drawing/2014/main" id="{5AABBF63-5EE7-4625-A83E-A11472950806}"/>
              </a:ext>
            </a:extLst>
          </p:cNvPr>
          <p:cNvSpPr>
            <a:spLocks noGrp="1"/>
          </p:cNvSpPr>
          <p:nvPr>
            <p:ph type="title" hasCustomPrompt="1"/>
          </p:nvPr>
        </p:nvSpPr>
        <p:spPr>
          <a:xfrm>
            <a:off x="415512" y="3090314"/>
            <a:ext cx="9822245" cy="1828800"/>
          </a:xfrm>
          <a:noFill/>
        </p:spPr>
        <p:txBody>
          <a:bodyPr lIns="0" tIns="0" rIns="0" bIns="182880" anchor="b" anchorCtr="0"/>
          <a:lstStyle>
            <a:lvl1pPr>
              <a:defRPr sz="4799" strike="noStrike" spc="-51" baseline="0">
                <a:solidFill>
                  <a:schemeClr val="accent5"/>
                </a:solidFill>
              </a:defRPr>
            </a:lvl1pPr>
          </a:lstStyle>
          <a:p>
            <a:r>
              <a:rPr lang="en-US" dirty="0"/>
              <a:t>Microsoft 365</a:t>
            </a:r>
            <a:br>
              <a:rPr lang="en-US" dirty="0"/>
            </a:br>
            <a:r>
              <a:rPr lang="en-US" dirty="0"/>
              <a:t>title or event name</a:t>
            </a:r>
          </a:p>
        </p:txBody>
      </p:sp>
    </p:spTree>
    <p:extLst>
      <p:ext uri="{BB962C8B-B14F-4D97-AF65-F5344CB8AC3E}">
        <p14:creationId xmlns:p14="http://schemas.microsoft.com/office/powerpoint/2010/main" val="252132835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p:cSld name="Title Slide 3 ">
    <p:bg>
      <p:bgPr>
        <a:solidFill>
          <a:schemeClr val="accent2"/>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15F38AD-64EA-4B26-B7D3-C2F05493206B}"/>
              </a:ext>
            </a:extLst>
          </p:cNvPr>
          <p:cNvPicPr>
            <a:picLocks noChangeAspect="1"/>
          </p:cNvPicPr>
          <p:nvPr/>
        </p:nvPicPr>
        <p:blipFill>
          <a:blip r:embed="rId2"/>
          <a:stretch>
            <a:fillRect/>
          </a:stretch>
        </p:blipFill>
        <p:spPr>
          <a:xfrm>
            <a:off x="3" y="0"/>
            <a:ext cx="12434888" cy="6994522"/>
          </a:xfrm>
          <a:prstGeom prst="rect">
            <a:avLst/>
          </a:prstGeom>
        </p:spPr>
      </p:pic>
      <p:sp>
        <p:nvSpPr>
          <p:cNvPr id="3" name="Rectangle 2">
            <a:extLst>
              <a:ext uri="{FF2B5EF4-FFF2-40B4-BE49-F238E27FC236}">
                <a16:creationId xmlns:a16="http://schemas.microsoft.com/office/drawing/2014/main" id="{F0191069-9A1B-4D96-B56B-775F6023B787}"/>
              </a:ext>
            </a:extLst>
          </p:cNvPr>
          <p:cNvSpPr/>
          <p:nvPr/>
        </p:nvSpPr>
        <p:spPr bwMode="auto">
          <a:xfrm>
            <a:off x="3" y="8"/>
            <a:ext cx="12434888" cy="6994525"/>
          </a:xfrm>
          <a:prstGeom prst="rect">
            <a:avLst/>
          </a:prstGeom>
          <a:gradFill>
            <a:gsLst>
              <a:gs pos="0">
                <a:srgbClr val="000000">
                  <a:alpha val="15000"/>
                </a:srgbClr>
              </a:gs>
              <a:gs pos="100000">
                <a:srgbClr val="1A1A1A">
                  <a:alpha val="0"/>
                </a:srgbClr>
              </a:gs>
            </a:gsLst>
            <a:lin ang="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31" tIns="146264" rIns="182831" bIns="146264" numCol="1" spcCol="0" rtlCol="0" fromWordArt="0" anchor="t" anchorCtr="0" forceAA="0" compatLnSpc="1">
            <a:prstTxWarp prst="textNoShape">
              <a:avLst/>
            </a:prstTxWarp>
            <a:noAutofit/>
          </a:bodyPr>
          <a:lstStyle/>
          <a:p>
            <a:pPr algn="ctr" defTabSz="932154"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pic>
        <p:nvPicPr>
          <p:cNvPr id="13" name="Picture 12">
            <a:extLst>
              <a:ext uri="{FF2B5EF4-FFF2-40B4-BE49-F238E27FC236}">
                <a16:creationId xmlns:a16="http://schemas.microsoft.com/office/drawing/2014/main" id="{BA784868-C8AF-4D99-9BD8-43CBB4961842}"/>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79714" y="262290"/>
            <a:ext cx="2311460" cy="580522"/>
          </a:xfrm>
          <a:prstGeom prst="rect">
            <a:avLst/>
          </a:prstGeom>
        </p:spPr>
      </p:pic>
      <p:sp>
        <p:nvSpPr>
          <p:cNvPr id="15" name="Text Placeholder 10">
            <a:extLst>
              <a:ext uri="{FF2B5EF4-FFF2-40B4-BE49-F238E27FC236}">
                <a16:creationId xmlns:a16="http://schemas.microsoft.com/office/drawing/2014/main" id="{718C12CA-FF1E-41F6-84F9-03ED0B84EF2E}"/>
              </a:ext>
            </a:extLst>
          </p:cNvPr>
          <p:cNvSpPr>
            <a:spLocks noGrp="1"/>
          </p:cNvSpPr>
          <p:nvPr>
            <p:ph type="body" sz="quarter" idx="15" hasCustomPrompt="1"/>
          </p:nvPr>
        </p:nvSpPr>
        <p:spPr>
          <a:xfrm>
            <a:off x="474103" y="4944166"/>
            <a:ext cx="9794126" cy="738664"/>
          </a:xfrm>
        </p:spPr>
        <p:txBody>
          <a:bodyPr/>
          <a:lstStyle>
            <a:lvl1pPr>
              <a:defRPr sz="1800">
                <a:solidFill>
                  <a:schemeClr val="bg1"/>
                </a:solidFill>
              </a:defRPr>
            </a:lvl1pPr>
            <a:lvl2pPr>
              <a:defRPr sz="1800">
                <a:solidFill>
                  <a:schemeClr val="bg1"/>
                </a:solidFill>
              </a:defRPr>
            </a:lvl2pPr>
            <a:lvl3pPr>
              <a:defRPr sz="1399"/>
            </a:lvl3pPr>
            <a:lvl4pPr>
              <a:defRPr sz="1399"/>
            </a:lvl4pPr>
            <a:lvl5pPr>
              <a:defRPr sz="1049"/>
            </a:lvl5pPr>
          </a:lstStyle>
          <a:p>
            <a:pPr lvl="0"/>
            <a:r>
              <a:rPr lang="en-US" dirty="0"/>
              <a:t>Author name</a:t>
            </a:r>
          </a:p>
          <a:p>
            <a:pPr lvl="1"/>
            <a:r>
              <a:rPr lang="en-US" dirty="0"/>
              <a:t>Date</a:t>
            </a:r>
          </a:p>
        </p:txBody>
      </p:sp>
      <p:sp>
        <p:nvSpPr>
          <p:cNvPr id="16" name="Title 1">
            <a:extLst>
              <a:ext uri="{FF2B5EF4-FFF2-40B4-BE49-F238E27FC236}">
                <a16:creationId xmlns:a16="http://schemas.microsoft.com/office/drawing/2014/main" id="{06A627AC-F0E8-4823-99FD-AD035C641C37}"/>
              </a:ext>
            </a:extLst>
          </p:cNvPr>
          <p:cNvSpPr>
            <a:spLocks noGrp="1"/>
          </p:cNvSpPr>
          <p:nvPr>
            <p:ph type="title" hasCustomPrompt="1"/>
          </p:nvPr>
        </p:nvSpPr>
        <p:spPr>
          <a:xfrm>
            <a:off x="415512" y="3090314"/>
            <a:ext cx="9852721" cy="1828800"/>
          </a:xfrm>
          <a:noFill/>
        </p:spPr>
        <p:txBody>
          <a:bodyPr lIns="0" tIns="0" rIns="0" bIns="182880" anchor="b" anchorCtr="0"/>
          <a:lstStyle>
            <a:lvl1pPr>
              <a:defRPr sz="4799" strike="noStrike" spc="-51" baseline="0">
                <a:solidFill>
                  <a:schemeClr val="bg1"/>
                </a:solidFill>
              </a:defRPr>
            </a:lvl1pPr>
          </a:lstStyle>
          <a:p>
            <a:r>
              <a:rPr lang="en-US" dirty="0"/>
              <a:t>Microsoft 365</a:t>
            </a:r>
            <a:br>
              <a:rPr lang="en-US" dirty="0"/>
            </a:br>
            <a:r>
              <a:rPr lang="en-US" dirty="0"/>
              <a:t>title or event name</a:t>
            </a:r>
          </a:p>
        </p:txBody>
      </p:sp>
    </p:spTree>
    <p:extLst>
      <p:ext uri="{BB962C8B-B14F-4D97-AF65-F5344CB8AC3E}">
        <p14:creationId xmlns:p14="http://schemas.microsoft.com/office/powerpoint/2010/main" val="230487881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p:cSld name="Title Slide 4">
    <p:bg>
      <p:bgPr>
        <a:solidFill>
          <a:schemeClr val="bg2"/>
        </a:solidFill>
        <a:effectLst/>
      </p:bgPr>
    </p:bg>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135E9C6E-449A-4817-85CC-F95B5FE42256}"/>
              </a:ext>
            </a:extLst>
          </p:cNvPr>
          <p:cNvSpPr>
            <a:spLocks noGrp="1"/>
          </p:cNvSpPr>
          <p:nvPr>
            <p:ph type="pic" sz="quarter" idx="16" hasCustomPrompt="1"/>
          </p:nvPr>
        </p:nvSpPr>
        <p:spPr>
          <a:xfrm>
            <a:off x="4160311" y="8"/>
            <a:ext cx="8274581" cy="6994525"/>
          </a:xfrm>
          <a:blipFill>
            <a:blip r:embed="rId2"/>
            <a:stretch>
              <a:fillRect/>
            </a:stretch>
          </a:blipFill>
        </p:spPr>
        <p:txBody>
          <a:bodyPr anchor="ctr" anchorCtr="0">
            <a:noAutofit/>
          </a:bodyPr>
          <a:lstStyle>
            <a:lvl1pPr algn="ctr">
              <a:defRPr/>
            </a:lvl1pPr>
          </a:lstStyle>
          <a:p>
            <a:r>
              <a:rPr lang="en-US" dirty="0"/>
              <a:t>Place Image Here</a:t>
            </a:r>
          </a:p>
        </p:txBody>
      </p:sp>
      <p:pic>
        <p:nvPicPr>
          <p:cNvPr id="4" name="Picture 3">
            <a:extLst>
              <a:ext uri="{FF2B5EF4-FFF2-40B4-BE49-F238E27FC236}">
                <a16:creationId xmlns:a16="http://schemas.microsoft.com/office/drawing/2014/main" id="{E2474019-F28F-4D82-8526-2A17246A9B6C}"/>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79714" y="262441"/>
            <a:ext cx="2311460" cy="580522"/>
          </a:xfrm>
          <a:prstGeom prst="rect">
            <a:avLst/>
          </a:prstGeom>
        </p:spPr>
      </p:pic>
      <p:sp>
        <p:nvSpPr>
          <p:cNvPr id="5" name="Title 1">
            <a:extLst>
              <a:ext uri="{FF2B5EF4-FFF2-40B4-BE49-F238E27FC236}">
                <a16:creationId xmlns:a16="http://schemas.microsoft.com/office/drawing/2014/main" id="{839DF1C3-5AEF-45F6-B7A9-64EF29BBFA53}"/>
              </a:ext>
            </a:extLst>
          </p:cNvPr>
          <p:cNvSpPr>
            <a:spLocks noGrp="1"/>
          </p:cNvSpPr>
          <p:nvPr>
            <p:ph type="title" hasCustomPrompt="1"/>
          </p:nvPr>
        </p:nvSpPr>
        <p:spPr>
          <a:xfrm>
            <a:off x="433795" y="960438"/>
            <a:ext cx="3300040" cy="2138940"/>
          </a:xfrm>
          <a:noFill/>
        </p:spPr>
        <p:txBody>
          <a:bodyPr lIns="0" tIns="0" rIns="0" bIns="182880" anchor="b" anchorCtr="0"/>
          <a:lstStyle>
            <a:lvl1pPr>
              <a:defRPr sz="3199" strike="noStrike" spc="-51" baseline="0">
                <a:solidFill>
                  <a:schemeClr val="tx2"/>
                </a:solidFill>
              </a:defRPr>
            </a:lvl1pPr>
          </a:lstStyle>
          <a:p>
            <a:r>
              <a:rPr lang="en-US" dirty="0"/>
              <a:t>Microsoft 365</a:t>
            </a:r>
            <a:br>
              <a:rPr lang="en-US" dirty="0"/>
            </a:br>
            <a:r>
              <a:rPr lang="en-US" dirty="0"/>
              <a:t>title or event name</a:t>
            </a:r>
          </a:p>
        </p:txBody>
      </p:sp>
      <p:sp>
        <p:nvSpPr>
          <p:cNvPr id="6" name="Text Placeholder 10">
            <a:extLst>
              <a:ext uri="{FF2B5EF4-FFF2-40B4-BE49-F238E27FC236}">
                <a16:creationId xmlns:a16="http://schemas.microsoft.com/office/drawing/2014/main" id="{1CBD56B1-C0C9-4444-88C4-D838CFE41F0B}"/>
              </a:ext>
            </a:extLst>
          </p:cNvPr>
          <p:cNvSpPr>
            <a:spLocks noGrp="1"/>
          </p:cNvSpPr>
          <p:nvPr>
            <p:ph type="body" sz="quarter" idx="15" hasCustomPrompt="1"/>
          </p:nvPr>
        </p:nvSpPr>
        <p:spPr>
          <a:xfrm>
            <a:off x="474104" y="3099384"/>
            <a:ext cx="3271919" cy="744178"/>
          </a:xfrm>
        </p:spPr>
        <p:txBody>
          <a:bodyPr/>
          <a:lstStyle>
            <a:lvl1pPr>
              <a:defRPr sz="1800"/>
            </a:lvl1pPr>
            <a:lvl2pPr>
              <a:defRPr sz="1836"/>
            </a:lvl2pPr>
            <a:lvl3pPr>
              <a:defRPr sz="1399"/>
            </a:lvl3pPr>
            <a:lvl4pPr>
              <a:defRPr sz="1399"/>
            </a:lvl4pPr>
            <a:lvl5pPr>
              <a:defRPr sz="1049"/>
            </a:lvl5pPr>
          </a:lstStyle>
          <a:p>
            <a:pPr lvl="0"/>
            <a:r>
              <a:rPr lang="en-US" dirty="0"/>
              <a:t>Author name</a:t>
            </a:r>
          </a:p>
          <a:p>
            <a:pPr lvl="1"/>
            <a:r>
              <a:rPr lang="en-US" dirty="0"/>
              <a:t>Date</a:t>
            </a:r>
          </a:p>
        </p:txBody>
      </p:sp>
    </p:spTree>
    <p:extLst>
      <p:ext uri="{BB962C8B-B14F-4D97-AF65-F5344CB8AC3E}">
        <p14:creationId xmlns:p14="http://schemas.microsoft.com/office/powerpoint/2010/main" val="125725599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p:cSld name="Title Slide 5">
    <p:bg>
      <p:bgPr>
        <a:solidFill>
          <a:schemeClr val="bg2"/>
        </a:solidFill>
        <a:effectLst/>
      </p:bgPr>
    </p:bg>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024A379D-BCE5-4A42-8A2B-EABC40EF5275}"/>
              </a:ext>
            </a:extLst>
          </p:cNvPr>
          <p:cNvSpPr>
            <a:spLocks noGrp="1"/>
          </p:cNvSpPr>
          <p:nvPr>
            <p:ph type="pic" sz="quarter" idx="16" hasCustomPrompt="1"/>
          </p:nvPr>
        </p:nvSpPr>
        <p:spPr>
          <a:xfrm>
            <a:off x="4173005" y="454167"/>
            <a:ext cx="7825424" cy="6086337"/>
          </a:xfrm>
          <a:custGeom>
            <a:avLst/>
            <a:gdLst>
              <a:gd name="connsiteX0" fmla="*/ 4336944 w 7826423"/>
              <a:gd name="connsiteY0" fmla="*/ 0 h 6086337"/>
              <a:gd name="connsiteX1" fmla="*/ 7826423 w 7826423"/>
              <a:gd name="connsiteY1" fmla="*/ 0 h 6086337"/>
              <a:gd name="connsiteX2" fmla="*/ 7826423 w 7826423"/>
              <a:gd name="connsiteY2" fmla="*/ 3146741 h 6086337"/>
              <a:gd name="connsiteX3" fmla="*/ 7826422 w 7826423"/>
              <a:gd name="connsiteY3" fmla="*/ 3146741 h 6086337"/>
              <a:gd name="connsiteX4" fmla="*/ 7826422 w 7826423"/>
              <a:gd name="connsiteY4" fmla="*/ 3617978 h 6086337"/>
              <a:gd name="connsiteX5" fmla="*/ 7826422 w 7826423"/>
              <a:gd name="connsiteY5" fmla="*/ 4055368 h 6086337"/>
              <a:gd name="connsiteX6" fmla="*/ 7826422 w 7826423"/>
              <a:gd name="connsiteY6" fmla="*/ 6086337 h 6086337"/>
              <a:gd name="connsiteX7" fmla="*/ 1795149 w 7826423"/>
              <a:gd name="connsiteY7" fmla="*/ 6086337 h 6086337"/>
              <a:gd name="connsiteX8" fmla="*/ 1795149 w 7826423"/>
              <a:gd name="connsiteY8" fmla="*/ 4055924 h 6086337"/>
              <a:gd name="connsiteX9" fmla="*/ 0 w 7826423"/>
              <a:gd name="connsiteY9" fmla="*/ 4055924 h 6086337"/>
              <a:gd name="connsiteX10" fmla="*/ 0 w 7826423"/>
              <a:gd name="connsiteY10" fmla="*/ 2030915 h 6086337"/>
              <a:gd name="connsiteX11" fmla="*/ 4336944 w 7826423"/>
              <a:gd name="connsiteY11" fmla="*/ 2030915 h 6086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826423" h="6086337">
                <a:moveTo>
                  <a:pt x="4336944" y="0"/>
                </a:moveTo>
                <a:lnTo>
                  <a:pt x="7826423" y="0"/>
                </a:lnTo>
                <a:lnTo>
                  <a:pt x="7826423" y="3146741"/>
                </a:lnTo>
                <a:lnTo>
                  <a:pt x="7826422" y="3146741"/>
                </a:lnTo>
                <a:lnTo>
                  <a:pt x="7826422" y="3617978"/>
                </a:lnTo>
                <a:lnTo>
                  <a:pt x="7826422" y="4055368"/>
                </a:lnTo>
                <a:lnTo>
                  <a:pt x="7826422" y="6086337"/>
                </a:lnTo>
                <a:lnTo>
                  <a:pt x="1795149" y="6086337"/>
                </a:lnTo>
                <a:lnTo>
                  <a:pt x="1795149" y="4055924"/>
                </a:lnTo>
                <a:lnTo>
                  <a:pt x="0" y="4055924"/>
                </a:lnTo>
                <a:lnTo>
                  <a:pt x="0" y="2030915"/>
                </a:lnTo>
                <a:lnTo>
                  <a:pt x="4336944" y="2030915"/>
                </a:lnTo>
                <a:close/>
              </a:path>
            </a:pathLst>
          </a:custGeom>
          <a:blipFill>
            <a:blip r:embed="rId2"/>
            <a:stretch>
              <a:fillRect/>
            </a:stretch>
          </a:blipFill>
        </p:spPr>
        <p:txBody>
          <a:bodyPr wrap="square" anchor="ctr" anchorCtr="0">
            <a:noAutofit/>
          </a:bodyPr>
          <a:lstStyle>
            <a:lvl1pPr algn="ctr">
              <a:defRPr>
                <a:solidFill>
                  <a:schemeClr val="bg1"/>
                </a:solidFill>
              </a:defRPr>
            </a:lvl1pPr>
          </a:lstStyle>
          <a:p>
            <a:r>
              <a:rPr lang="en-US" dirty="0"/>
              <a:t>Change image by clicking on “insert” picture</a:t>
            </a:r>
          </a:p>
        </p:txBody>
      </p:sp>
      <p:pic>
        <p:nvPicPr>
          <p:cNvPr id="4" name="Picture 3">
            <a:extLst>
              <a:ext uri="{FF2B5EF4-FFF2-40B4-BE49-F238E27FC236}">
                <a16:creationId xmlns:a16="http://schemas.microsoft.com/office/drawing/2014/main" id="{E2474019-F28F-4D82-8526-2A17246A9B6C}"/>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79714" y="262441"/>
            <a:ext cx="2311460" cy="580522"/>
          </a:xfrm>
          <a:prstGeom prst="rect">
            <a:avLst/>
          </a:prstGeom>
        </p:spPr>
      </p:pic>
      <p:sp>
        <p:nvSpPr>
          <p:cNvPr id="5" name="Title 1">
            <a:extLst>
              <a:ext uri="{FF2B5EF4-FFF2-40B4-BE49-F238E27FC236}">
                <a16:creationId xmlns:a16="http://schemas.microsoft.com/office/drawing/2014/main" id="{839DF1C3-5AEF-45F6-B7A9-64EF29BBFA53}"/>
              </a:ext>
            </a:extLst>
          </p:cNvPr>
          <p:cNvSpPr>
            <a:spLocks noGrp="1"/>
          </p:cNvSpPr>
          <p:nvPr>
            <p:ph type="title" hasCustomPrompt="1"/>
          </p:nvPr>
        </p:nvSpPr>
        <p:spPr>
          <a:xfrm>
            <a:off x="433795" y="960438"/>
            <a:ext cx="3300040" cy="2138940"/>
          </a:xfrm>
          <a:noFill/>
        </p:spPr>
        <p:txBody>
          <a:bodyPr lIns="0" tIns="0" rIns="0" bIns="182880" anchor="b" anchorCtr="0"/>
          <a:lstStyle>
            <a:lvl1pPr>
              <a:defRPr sz="3199" strike="noStrike" spc="-51" baseline="0">
                <a:solidFill>
                  <a:schemeClr val="tx2"/>
                </a:solidFill>
              </a:defRPr>
            </a:lvl1pPr>
          </a:lstStyle>
          <a:p>
            <a:r>
              <a:rPr lang="en-US" dirty="0"/>
              <a:t>Microsoft 365</a:t>
            </a:r>
            <a:br>
              <a:rPr lang="en-US" dirty="0"/>
            </a:br>
            <a:r>
              <a:rPr lang="en-US" dirty="0"/>
              <a:t>title or event name</a:t>
            </a:r>
          </a:p>
        </p:txBody>
      </p:sp>
      <p:sp>
        <p:nvSpPr>
          <p:cNvPr id="6" name="Text Placeholder 10">
            <a:extLst>
              <a:ext uri="{FF2B5EF4-FFF2-40B4-BE49-F238E27FC236}">
                <a16:creationId xmlns:a16="http://schemas.microsoft.com/office/drawing/2014/main" id="{1CBD56B1-C0C9-4444-88C4-D838CFE41F0B}"/>
              </a:ext>
            </a:extLst>
          </p:cNvPr>
          <p:cNvSpPr>
            <a:spLocks noGrp="1"/>
          </p:cNvSpPr>
          <p:nvPr>
            <p:ph type="body" sz="quarter" idx="15" hasCustomPrompt="1"/>
          </p:nvPr>
        </p:nvSpPr>
        <p:spPr>
          <a:xfrm>
            <a:off x="474104" y="3099378"/>
            <a:ext cx="3271919" cy="738664"/>
          </a:xfrm>
        </p:spPr>
        <p:txBody>
          <a:bodyPr/>
          <a:lstStyle>
            <a:lvl1pPr>
              <a:defRPr sz="1800"/>
            </a:lvl1pPr>
            <a:lvl2pPr>
              <a:defRPr sz="1800"/>
            </a:lvl2pPr>
            <a:lvl3pPr>
              <a:defRPr sz="1399"/>
            </a:lvl3pPr>
            <a:lvl4pPr>
              <a:defRPr sz="1399"/>
            </a:lvl4pPr>
            <a:lvl5pPr>
              <a:defRPr sz="1049"/>
            </a:lvl5pPr>
          </a:lstStyle>
          <a:p>
            <a:pPr lvl="0"/>
            <a:r>
              <a:rPr lang="en-US" dirty="0"/>
              <a:t>Author name</a:t>
            </a:r>
          </a:p>
          <a:p>
            <a:pPr lvl="1"/>
            <a:r>
              <a:rPr lang="en-US" dirty="0"/>
              <a:t>Date</a:t>
            </a:r>
          </a:p>
        </p:txBody>
      </p:sp>
    </p:spTree>
    <p:extLst>
      <p:ext uri="{BB962C8B-B14F-4D97-AF65-F5344CB8AC3E}">
        <p14:creationId xmlns:p14="http://schemas.microsoft.com/office/powerpoint/2010/main" val="366234594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p:cSld name="Table of Conten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5083" y="1192223"/>
            <a:ext cx="3690466" cy="917575"/>
          </a:xfrm>
        </p:spPr>
        <p:txBody>
          <a:bodyPr lIns="0" tIns="0" rIns="0" bIns="0"/>
          <a:lstStyle>
            <a:lvl1pPr>
              <a:defRPr sz="1800" spc="0" baseline="0">
                <a:solidFill>
                  <a:schemeClr val="tx1"/>
                </a:solidFill>
              </a:defRPr>
            </a:lvl1pPr>
          </a:lstStyle>
          <a:p>
            <a:r>
              <a:rPr lang="en-US" dirty="0"/>
              <a:t>Contents</a:t>
            </a:r>
          </a:p>
        </p:txBody>
      </p:sp>
      <p:sp>
        <p:nvSpPr>
          <p:cNvPr id="4" name="Text Placeholder 3"/>
          <p:cNvSpPr>
            <a:spLocks noGrp="1"/>
          </p:cNvSpPr>
          <p:nvPr>
            <p:ph type="body" sz="quarter" idx="10" hasCustomPrompt="1"/>
          </p:nvPr>
        </p:nvSpPr>
        <p:spPr>
          <a:xfrm>
            <a:off x="6353955" y="1192223"/>
            <a:ext cx="3914273" cy="3862387"/>
          </a:xfrm>
        </p:spPr>
        <p:txBody>
          <a:bodyPr wrap="square" lIns="0" tIns="0" rIns="0" bIns="0">
            <a:noAutofit/>
          </a:bodyPr>
          <a:lstStyle>
            <a:lvl1pPr marL="0" indent="0" defTabSz="517350">
              <a:spcAft>
                <a:spcPts val="500"/>
              </a:spcAft>
              <a:buNone/>
              <a:defRPr sz="1800" spc="0" baseline="0">
                <a:solidFill>
                  <a:schemeClr val="tx2"/>
                </a:solidFill>
              </a:defRPr>
            </a:lvl1pPr>
            <a:lvl2pPr marL="228524" indent="0">
              <a:buNone/>
              <a:defRPr sz="1800"/>
            </a:lvl2pPr>
            <a:lvl3pPr marL="457043" indent="0">
              <a:buNone/>
              <a:defRPr sz="1800"/>
            </a:lvl3pPr>
            <a:lvl4pPr marL="685566" indent="0">
              <a:buNone/>
              <a:defRPr sz="1800"/>
            </a:lvl4pPr>
            <a:lvl5pPr marL="914088" indent="0">
              <a:buNone/>
              <a:defRPr sz="1800"/>
            </a:lvl5pPr>
          </a:lstStyle>
          <a:p>
            <a:pPr lvl="0"/>
            <a:r>
              <a:rPr lang="en-US" dirty="0"/>
              <a:t>##	Section Title</a:t>
            </a:r>
          </a:p>
        </p:txBody>
      </p:sp>
      <p:sp>
        <p:nvSpPr>
          <p:cNvPr id="5" name="Footer Placeholder 14">
            <a:extLst>
              <a:ext uri="{FF2B5EF4-FFF2-40B4-BE49-F238E27FC236}">
                <a16:creationId xmlns:a16="http://schemas.microsoft.com/office/drawing/2014/main" id="{FD6D9E34-4CC8-4DC0-9040-97073FD7472C}"/>
              </a:ext>
            </a:extLst>
          </p:cNvPr>
          <p:cNvSpPr>
            <a:spLocks noGrp="1"/>
          </p:cNvSpPr>
          <p:nvPr>
            <p:ph type="ftr" sz="quarter" idx="3"/>
          </p:nvPr>
        </p:nvSpPr>
        <p:spPr>
          <a:xfrm>
            <a:off x="369052" y="6578610"/>
            <a:ext cx="11817541" cy="120651"/>
          </a:xfrm>
          <a:prstGeom prst="rect">
            <a:avLst/>
          </a:prstGeom>
        </p:spPr>
        <p:txBody>
          <a:bodyPr vert="horz" lIns="91440" tIns="45720" rIns="91440" bIns="45720" numCol="2" rtlCol="0" anchor="ctr"/>
          <a:lstStyle>
            <a:lvl1pPr algn="l">
              <a:defRPr sz="700">
                <a:solidFill>
                  <a:schemeClr val="tx1">
                    <a:tint val="75000"/>
                  </a:schemeClr>
                </a:solidFill>
              </a:defRPr>
            </a:lvl1pPr>
          </a:lstStyle>
          <a:p>
            <a:r>
              <a:rPr lang="en-US" dirty="0">
                <a:solidFill>
                  <a:schemeClr val="bg1">
                    <a:lumMod val="65000"/>
                  </a:schemeClr>
                </a:solidFill>
              </a:rPr>
              <a:t>© Microsoft Corporation                                                                                  								                      Dynamics 365 </a:t>
            </a:r>
          </a:p>
        </p:txBody>
      </p:sp>
    </p:spTree>
    <p:extLst>
      <p:ext uri="{BB962C8B-B14F-4D97-AF65-F5344CB8AC3E}">
        <p14:creationId xmlns:p14="http://schemas.microsoft.com/office/powerpoint/2010/main" val="3255747264"/>
      </p:ext>
    </p:extLst>
  </p:cSld>
  <p:clrMapOvr>
    <a:masterClrMapping/>
  </p:clrMapOvr>
  <p:transition>
    <p:fade/>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p:cSld name="Text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5080" y="632787"/>
            <a:ext cx="11531714" cy="410369"/>
          </a:xfrm>
        </p:spPr>
        <p:txBody>
          <a:bodyPr wrap="square" lIns="0" tIns="0" rIns="0" bIns="0">
            <a:spAutoFit/>
          </a:bodyPr>
          <a:lstStyle>
            <a:lvl1pPr>
              <a:lnSpc>
                <a:spcPts val="3199"/>
              </a:lnSpc>
              <a:defRPr sz="2800">
                <a:solidFill>
                  <a:schemeClr val="tx1"/>
                </a:solidFill>
              </a:defRPr>
            </a:lvl1pPr>
          </a:lstStyle>
          <a:p>
            <a:r>
              <a:rPr lang="en-US" dirty="0"/>
              <a:t>Heading Segoe UI </a:t>
            </a:r>
            <a:r>
              <a:rPr lang="en-US" dirty="0" err="1"/>
              <a:t>Semibold</a:t>
            </a:r>
            <a:r>
              <a:rPr lang="en-US" dirty="0"/>
              <a:t> 28/32</a:t>
            </a:r>
          </a:p>
        </p:txBody>
      </p:sp>
      <p:sp>
        <p:nvSpPr>
          <p:cNvPr id="4" name="Text Placeholder 3"/>
          <p:cNvSpPr>
            <a:spLocks noGrp="1"/>
          </p:cNvSpPr>
          <p:nvPr>
            <p:ph type="body" sz="quarter" idx="10" hasCustomPrompt="1"/>
          </p:nvPr>
        </p:nvSpPr>
        <p:spPr>
          <a:xfrm>
            <a:off x="465080" y="1961089"/>
            <a:ext cx="11531714" cy="615553"/>
          </a:xfrm>
        </p:spPr>
        <p:txBody>
          <a:bodyPr wrap="square" lIns="0" tIns="0" rIns="0" bIns="0">
            <a:spAutoFit/>
          </a:bodyPr>
          <a:lstStyle>
            <a:lvl1pPr marL="0" indent="0">
              <a:lnSpc>
                <a:spcPts val="2400"/>
              </a:lnSpc>
              <a:buNone/>
              <a:defRPr sz="2000" b="0" i="0" spc="0">
                <a:solidFill>
                  <a:schemeClr val="tx1"/>
                </a:solidFill>
                <a:latin typeface="+mj-lt"/>
              </a:defRPr>
            </a:lvl1pPr>
            <a:lvl2pPr marL="0" indent="0">
              <a:lnSpc>
                <a:spcPts val="2400"/>
              </a:lnSpc>
              <a:buNone/>
              <a:defRPr spc="0"/>
            </a:lvl2pPr>
            <a:lvl3pPr marL="457043" indent="0">
              <a:buNone/>
              <a:defRPr/>
            </a:lvl3pPr>
            <a:lvl4pPr marL="685566" indent="0">
              <a:buNone/>
              <a:defRPr/>
            </a:lvl4pPr>
            <a:lvl5pPr marL="914088" indent="0">
              <a:buNone/>
              <a:defRPr/>
            </a:lvl5pPr>
          </a:lstStyle>
          <a:p>
            <a:pPr lvl="0"/>
            <a:r>
              <a:rPr lang="en-US" dirty="0"/>
              <a:t>Large: subhead Segoe UI </a:t>
            </a:r>
            <a:r>
              <a:rPr lang="en-US" dirty="0" err="1"/>
              <a:t>Semibold</a:t>
            </a:r>
            <a:r>
              <a:rPr lang="en-US" dirty="0"/>
              <a:t> 20/24</a:t>
            </a:r>
          </a:p>
          <a:p>
            <a:pPr lvl="1"/>
            <a:r>
              <a:rPr lang="en-US" dirty="0"/>
              <a:t>Large: subhead Segoe UI Regular 20/24</a:t>
            </a:r>
          </a:p>
        </p:txBody>
      </p:sp>
      <p:sp>
        <p:nvSpPr>
          <p:cNvPr id="5" name="Text Placeholder 4"/>
          <p:cNvSpPr>
            <a:spLocks noGrp="1"/>
          </p:cNvSpPr>
          <p:nvPr>
            <p:ph type="body" sz="quarter" idx="11" hasCustomPrompt="1"/>
          </p:nvPr>
        </p:nvSpPr>
        <p:spPr>
          <a:xfrm>
            <a:off x="465080" y="3214133"/>
            <a:ext cx="11531714" cy="461665"/>
          </a:xfrm>
        </p:spPr>
        <p:txBody>
          <a:bodyPr lIns="0" tIns="0" rIns="0" bIns="0"/>
          <a:lstStyle>
            <a:lvl1pPr marL="0" indent="0">
              <a:lnSpc>
                <a:spcPts val="1800"/>
              </a:lnSpc>
              <a:spcBef>
                <a:spcPts val="0"/>
              </a:spcBef>
              <a:buNone/>
              <a:defRPr sz="1399" b="0" spc="0">
                <a:solidFill>
                  <a:schemeClr val="tx2"/>
                </a:solidFill>
                <a:latin typeface="+mj-lt"/>
              </a:defRPr>
            </a:lvl1pPr>
            <a:lvl2pPr marL="0" indent="0">
              <a:lnSpc>
                <a:spcPts val="1800"/>
              </a:lnSpc>
              <a:spcBef>
                <a:spcPts val="0"/>
              </a:spcBef>
              <a:buNone/>
              <a:defRPr sz="1399" spc="0">
                <a:solidFill>
                  <a:schemeClr val="tx1"/>
                </a:solidFill>
              </a:defRPr>
            </a:lvl2pPr>
            <a:lvl3pPr marL="457043" indent="0">
              <a:buNone/>
              <a:defRPr/>
            </a:lvl3pPr>
            <a:lvl4pPr marL="685566" indent="0">
              <a:buNone/>
              <a:defRPr/>
            </a:lvl4pPr>
            <a:lvl5pPr marL="914088" indent="0">
              <a:buNone/>
              <a:defRPr/>
            </a:lvl5pPr>
          </a:lstStyle>
          <a:p>
            <a:pPr lvl="0"/>
            <a:r>
              <a:rPr lang="en-US" dirty="0"/>
              <a:t>Medium: paragraph title Segoe UI </a:t>
            </a:r>
            <a:r>
              <a:rPr lang="en-US" dirty="0" err="1"/>
              <a:t>Semibold</a:t>
            </a:r>
            <a:r>
              <a:rPr lang="en-US" dirty="0"/>
              <a:t> 14/18</a:t>
            </a:r>
          </a:p>
          <a:p>
            <a:pPr lvl="1"/>
            <a:r>
              <a:rPr lang="en-US" dirty="0"/>
              <a:t>Body copy Segoe UI Regular 14/18</a:t>
            </a:r>
          </a:p>
        </p:txBody>
      </p:sp>
      <p:sp>
        <p:nvSpPr>
          <p:cNvPr id="7" name="Text Placeholder 6"/>
          <p:cNvSpPr>
            <a:spLocks noGrp="1"/>
          </p:cNvSpPr>
          <p:nvPr>
            <p:ph type="body" sz="quarter" idx="12" hasCustomPrompt="1"/>
          </p:nvPr>
        </p:nvSpPr>
        <p:spPr>
          <a:xfrm>
            <a:off x="465080" y="4439607"/>
            <a:ext cx="11531714" cy="338426"/>
          </a:xfrm>
        </p:spPr>
        <p:txBody>
          <a:bodyPr lIns="0" tIns="0" rIns="0" bIns="0"/>
          <a:lstStyle>
            <a:lvl1pPr marL="0" indent="0">
              <a:lnSpc>
                <a:spcPts val="1199"/>
              </a:lnSpc>
              <a:spcBef>
                <a:spcPts val="0"/>
              </a:spcBef>
              <a:buNone/>
              <a:defRPr sz="1000" spc="0">
                <a:solidFill>
                  <a:schemeClr val="tx1"/>
                </a:solidFill>
              </a:defRPr>
            </a:lvl1pPr>
            <a:lvl2pPr marL="0" indent="0">
              <a:lnSpc>
                <a:spcPct val="100000"/>
              </a:lnSpc>
              <a:spcBef>
                <a:spcPts val="0"/>
              </a:spcBef>
              <a:buNone/>
              <a:defRPr sz="1000" spc="0">
                <a:solidFill>
                  <a:schemeClr val="tx1"/>
                </a:solidFill>
              </a:defRPr>
            </a:lvl2pPr>
            <a:lvl3pPr marL="457043" indent="0">
              <a:buNone/>
              <a:defRPr/>
            </a:lvl3pPr>
            <a:lvl4pPr marL="685566" indent="0">
              <a:buNone/>
              <a:defRPr/>
            </a:lvl4pPr>
            <a:lvl5pPr marL="0" indent="0">
              <a:lnSpc>
                <a:spcPct val="100000"/>
              </a:lnSpc>
              <a:buNone/>
              <a:defRPr/>
            </a:lvl5pPr>
          </a:lstStyle>
          <a:p>
            <a:pPr lvl="4"/>
            <a:r>
              <a:rPr lang="en-US" dirty="0"/>
              <a:t>Small caption: Segoe UI Bold 10/12</a:t>
            </a:r>
          </a:p>
          <a:p>
            <a:pPr lvl="1"/>
            <a:r>
              <a:rPr lang="en-US" dirty="0"/>
              <a:t>Small caption Segoe Regular 10/12</a:t>
            </a:r>
          </a:p>
        </p:txBody>
      </p:sp>
      <p:sp>
        <p:nvSpPr>
          <p:cNvPr id="8" name="Footer Placeholder 14">
            <a:extLst>
              <a:ext uri="{FF2B5EF4-FFF2-40B4-BE49-F238E27FC236}">
                <a16:creationId xmlns:a16="http://schemas.microsoft.com/office/drawing/2014/main" id="{375CD45A-5065-443B-A271-689E522B15F2}"/>
              </a:ext>
            </a:extLst>
          </p:cNvPr>
          <p:cNvSpPr>
            <a:spLocks noGrp="1"/>
          </p:cNvSpPr>
          <p:nvPr>
            <p:ph type="ftr" sz="quarter" idx="3"/>
          </p:nvPr>
        </p:nvSpPr>
        <p:spPr>
          <a:xfrm>
            <a:off x="369052" y="6578610"/>
            <a:ext cx="11817541" cy="120651"/>
          </a:xfrm>
          <a:prstGeom prst="rect">
            <a:avLst/>
          </a:prstGeom>
        </p:spPr>
        <p:txBody>
          <a:bodyPr vert="horz" lIns="91440" tIns="45720" rIns="91440" bIns="45720" numCol="2" rtlCol="0" anchor="ctr"/>
          <a:lstStyle>
            <a:lvl1pPr algn="l">
              <a:defRPr sz="700">
                <a:solidFill>
                  <a:schemeClr val="tx1">
                    <a:tint val="75000"/>
                  </a:schemeClr>
                </a:solidFill>
              </a:defRPr>
            </a:lvl1pPr>
          </a:lstStyle>
          <a:p>
            <a:r>
              <a:rPr lang="en-US" dirty="0">
                <a:solidFill>
                  <a:schemeClr val="bg1">
                    <a:lumMod val="65000"/>
                  </a:schemeClr>
                </a:solidFill>
              </a:rPr>
              <a:t>© Microsoft Corporation                                                                                  								                      Dynamics 365 </a:t>
            </a:r>
          </a:p>
        </p:txBody>
      </p:sp>
    </p:spTree>
    <p:extLst>
      <p:ext uri="{BB962C8B-B14F-4D97-AF65-F5344CB8AC3E}">
        <p14:creationId xmlns:p14="http://schemas.microsoft.com/office/powerpoint/2010/main" val="986538941"/>
      </p:ext>
    </p:extLst>
  </p:cSld>
  <p:clrMapOvr>
    <a:masterClrMapping/>
  </p:clrMapOvr>
  <p:transition>
    <p:fade/>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p:cSld name="Text option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5080" y="632787"/>
            <a:ext cx="11531714" cy="410369"/>
          </a:xfrm>
        </p:spPr>
        <p:txBody>
          <a:bodyPr wrap="square" lIns="0" tIns="0" rIns="0" bIns="0">
            <a:spAutoFit/>
          </a:bodyPr>
          <a:lstStyle>
            <a:lvl1pPr>
              <a:lnSpc>
                <a:spcPts val="3199"/>
              </a:lnSpc>
              <a:defRPr sz="2800">
                <a:solidFill>
                  <a:schemeClr val="tx1"/>
                </a:solidFill>
              </a:defRPr>
            </a:lvl1pPr>
          </a:lstStyle>
          <a:p>
            <a:r>
              <a:rPr lang="en-US" dirty="0"/>
              <a:t>Text option 1: three column bulleted list</a:t>
            </a:r>
          </a:p>
        </p:txBody>
      </p:sp>
      <p:sp>
        <p:nvSpPr>
          <p:cNvPr id="4" name="Text Placeholder 3"/>
          <p:cNvSpPr>
            <a:spLocks noGrp="1"/>
          </p:cNvSpPr>
          <p:nvPr>
            <p:ph type="body" sz="quarter" idx="10" hasCustomPrompt="1"/>
          </p:nvPr>
        </p:nvSpPr>
        <p:spPr>
          <a:xfrm>
            <a:off x="465080" y="1960869"/>
            <a:ext cx="9571403" cy="615553"/>
          </a:xfrm>
        </p:spPr>
        <p:txBody>
          <a:bodyPr wrap="square" lIns="0" tIns="0" rIns="0" bIns="0">
            <a:spAutoFit/>
          </a:bodyPr>
          <a:lstStyle>
            <a:lvl1pPr marL="0" indent="0">
              <a:lnSpc>
                <a:spcPts val="2400"/>
              </a:lnSpc>
              <a:buNone/>
              <a:defRPr lang="en-US" sz="2000" kern="1200" spc="0" baseline="0" dirty="0">
                <a:solidFill>
                  <a:schemeClr val="tx1"/>
                </a:solidFill>
                <a:latin typeface="+mn-lt"/>
                <a:ea typeface="+mn-ea"/>
                <a:cs typeface="+mn-cs"/>
              </a:defRPr>
            </a:lvl1pPr>
            <a:lvl2pPr marL="228524" indent="0">
              <a:buNone/>
              <a:defRPr/>
            </a:lvl2pPr>
            <a:lvl3pPr marL="457043" indent="0">
              <a:buNone/>
              <a:defRPr/>
            </a:lvl3pPr>
            <a:lvl4pPr marL="685566" indent="0">
              <a:buNone/>
              <a:defRPr/>
            </a:lvl4pPr>
            <a:lvl5pPr marL="914088" indent="0">
              <a:buNone/>
              <a:defRPr/>
            </a:lvl5pPr>
          </a:lstStyle>
          <a:p>
            <a:pPr lvl="0"/>
            <a:r>
              <a:rPr lang="en-US" dirty="0"/>
              <a:t>Subhead Segoe UI Regular 20/24. Dis </a:t>
            </a:r>
            <a:r>
              <a:rPr lang="en-US" dirty="0" err="1"/>
              <a:t>apid</a:t>
            </a:r>
            <a:r>
              <a:rPr lang="en-US" dirty="0"/>
              <a:t> </a:t>
            </a:r>
            <a:r>
              <a:rPr lang="en-US" dirty="0" err="1"/>
              <a:t>es</a:t>
            </a:r>
            <a:r>
              <a:rPr lang="en-US" dirty="0"/>
              <a:t> </a:t>
            </a:r>
            <a:r>
              <a:rPr lang="en-US" dirty="0" err="1"/>
              <a:t>simusanditis</a:t>
            </a:r>
            <a:r>
              <a:rPr lang="en-US" dirty="0"/>
              <a:t> </a:t>
            </a:r>
            <a:r>
              <a:rPr lang="en-US" dirty="0" err="1"/>
              <a:t>ea</a:t>
            </a:r>
            <a:r>
              <a:rPr lang="en-US" dirty="0"/>
              <a:t> ex et </a:t>
            </a:r>
            <a:r>
              <a:rPr lang="en-US" dirty="0" err="1"/>
              <a:t>illore</a:t>
            </a:r>
            <a:r>
              <a:rPr lang="en-US" dirty="0"/>
              <a:t>, </a:t>
            </a:r>
            <a:r>
              <a:rPr lang="en-US" dirty="0" err="1"/>
              <a:t>nectationet</a:t>
            </a:r>
            <a:r>
              <a:rPr lang="en-US" dirty="0"/>
              <a:t> </a:t>
            </a:r>
            <a:r>
              <a:rPr lang="en-US" dirty="0" err="1"/>
              <a:t>aut</a:t>
            </a:r>
            <a:r>
              <a:rPr lang="en-US" dirty="0"/>
              <a:t> </a:t>
            </a:r>
            <a:r>
              <a:rPr lang="en-US" dirty="0" err="1"/>
              <a:t>dic</a:t>
            </a:r>
            <a:r>
              <a:rPr lang="en-US" dirty="0"/>
              <a:t> </a:t>
            </a:r>
            <a:r>
              <a:rPr lang="en-US" dirty="0" err="1"/>
              <a:t>tem</a:t>
            </a:r>
            <a:r>
              <a:rPr lang="en-US" dirty="0"/>
              <a:t> </a:t>
            </a:r>
            <a:r>
              <a:rPr lang="en-US" dirty="0" err="1"/>
              <a:t>vit</a:t>
            </a:r>
            <a:r>
              <a:rPr lang="en-US" dirty="0"/>
              <a:t> </a:t>
            </a:r>
            <a:r>
              <a:rPr lang="en-US" dirty="0" err="1"/>
              <a:t>velestium</a:t>
            </a:r>
            <a:r>
              <a:rPr lang="en-US" dirty="0"/>
              <a:t> </a:t>
            </a:r>
            <a:r>
              <a:rPr lang="en-US" dirty="0" err="1"/>
              <a:t>reperro</a:t>
            </a:r>
            <a:r>
              <a:rPr lang="en-US" dirty="0"/>
              <a:t> </a:t>
            </a:r>
            <a:r>
              <a:rPr lang="en-US" dirty="0" err="1"/>
              <a:t>rroviduntion</a:t>
            </a:r>
            <a:r>
              <a:rPr lang="en-US" dirty="0"/>
              <a:t> </a:t>
            </a:r>
            <a:r>
              <a:rPr lang="en-US" dirty="0" err="1"/>
              <a:t>conem</a:t>
            </a:r>
            <a:r>
              <a:rPr lang="en-US" dirty="0"/>
              <a:t> </a:t>
            </a:r>
            <a:r>
              <a:rPr lang="en-US" dirty="0" err="1"/>
              <a:t>rehend</a:t>
            </a:r>
            <a:r>
              <a:rPr lang="en-US" dirty="0"/>
              <a:t>.</a:t>
            </a:r>
          </a:p>
        </p:txBody>
      </p:sp>
      <p:sp>
        <p:nvSpPr>
          <p:cNvPr id="5" name="Text Placeholder 4"/>
          <p:cNvSpPr>
            <a:spLocks noGrp="1"/>
          </p:cNvSpPr>
          <p:nvPr>
            <p:ph type="body" sz="quarter" idx="11" hasCustomPrompt="1"/>
          </p:nvPr>
        </p:nvSpPr>
        <p:spPr>
          <a:xfrm>
            <a:off x="465083" y="3214128"/>
            <a:ext cx="3690466" cy="2693045"/>
          </a:xfrm>
        </p:spPr>
        <p:txBody>
          <a:bodyPr lIns="0" tIns="0" rIns="0" bIns="0"/>
          <a:lstStyle>
            <a:lvl1pPr marL="0" indent="0">
              <a:lnSpc>
                <a:spcPts val="1800"/>
              </a:lnSpc>
              <a:spcBef>
                <a:spcPts val="0"/>
              </a:spcBef>
              <a:spcAft>
                <a:spcPts val="600"/>
              </a:spcAft>
              <a:buNone/>
              <a:defRPr sz="1399" b="0" spc="0" baseline="0">
                <a:solidFill>
                  <a:srgbClr val="008C72"/>
                </a:solidFill>
                <a:latin typeface="+mj-lt"/>
              </a:defRPr>
            </a:lvl1pPr>
            <a:lvl2pPr marL="285653" marR="0" indent="-285653" algn="l" defTabSz="932423" rtl="0" eaLnBrk="1" fontAlgn="auto" latinLnBrk="0" hangingPunct="1">
              <a:lnSpc>
                <a:spcPts val="1800"/>
              </a:lnSpc>
              <a:spcBef>
                <a:spcPts val="0"/>
              </a:spcBef>
              <a:spcAft>
                <a:spcPts val="600"/>
              </a:spcAft>
              <a:buClrTx/>
              <a:buSzPct val="90000"/>
              <a:buFont typeface="Arial" panose="020B0604020202020204" pitchFamily="34" charset="0"/>
              <a:buChar char="•"/>
              <a:tabLst/>
              <a:defRPr lang="en-US" sz="1399" kern="1200" spc="0" baseline="0" dirty="0">
                <a:solidFill>
                  <a:schemeClr val="tx1"/>
                </a:solidFill>
                <a:latin typeface="+mn-lt"/>
                <a:ea typeface="+mn-ea"/>
                <a:cs typeface="+mn-cs"/>
              </a:defRPr>
            </a:lvl2pPr>
            <a:lvl3pPr marL="457043" indent="0">
              <a:buNone/>
              <a:defRPr/>
            </a:lvl3pPr>
            <a:lvl4pPr marL="685566" indent="0">
              <a:buNone/>
              <a:defRPr/>
            </a:lvl4pPr>
            <a:lvl5pPr marL="914088" indent="0">
              <a:buNone/>
              <a:defRPr/>
            </a:lvl5pPr>
          </a:lstStyle>
          <a:p>
            <a:pPr lvl="0"/>
            <a:r>
              <a:rPr lang="en-US" dirty="0"/>
              <a:t>Paragraph title Segoe UI </a:t>
            </a:r>
            <a:r>
              <a:rPr lang="en-US" dirty="0" err="1"/>
              <a:t>Semibold</a:t>
            </a:r>
            <a:r>
              <a:rPr lang="en-US" dirty="0"/>
              <a:t> 14/18</a:t>
            </a:r>
          </a:p>
          <a:p>
            <a:pPr marL="285653" marR="0" lvl="1" indent="-285653" algn="l" defTabSz="932423" rtl="0" eaLnBrk="1" fontAlgn="auto" latinLnBrk="0" hangingPunct="1">
              <a:lnSpc>
                <a:spcPts val="1800"/>
              </a:lnSpc>
              <a:spcBef>
                <a:spcPts val="1199"/>
              </a:spcBef>
              <a:spcAft>
                <a:spcPts val="0"/>
              </a:spcAft>
              <a:buClrTx/>
              <a:buSzPct val="90000"/>
              <a:tabLst/>
            </a:pPr>
            <a:r>
              <a:rPr lang="en-US" dirty="0"/>
              <a:t>Body copy Segoe Regular 14/18. </a:t>
            </a:r>
            <a:r>
              <a:rPr lang="en-US" dirty="0" err="1"/>
              <a:t>Boribus</a:t>
            </a:r>
            <a:r>
              <a:rPr lang="en-US" dirty="0"/>
              <a:t> </a:t>
            </a:r>
            <a:r>
              <a:rPr lang="en-US" dirty="0" err="1"/>
              <a:t>sinctius</a:t>
            </a:r>
            <a:r>
              <a:rPr lang="en-US" dirty="0"/>
              <a:t> </a:t>
            </a:r>
            <a:r>
              <a:rPr lang="en-US" dirty="0" err="1"/>
              <a:t>nimaxime</a:t>
            </a:r>
            <a:r>
              <a:rPr lang="en-US" dirty="0"/>
              <a:t> </a:t>
            </a:r>
            <a:r>
              <a:rPr lang="en-US" dirty="0" err="1"/>
              <a:t>nonsequibus</a:t>
            </a:r>
            <a:r>
              <a:rPr lang="en-US" dirty="0"/>
              <a:t> </a:t>
            </a:r>
            <a:r>
              <a:rPr lang="en-US" dirty="0" err="1"/>
              <a:t>dollendis</a:t>
            </a:r>
            <a:r>
              <a:rPr lang="en-US" dirty="0"/>
              <a:t> as </a:t>
            </a:r>
            <a:r>
              <a:rPr lang="en-US" dirty="0" err="1"/>
              <a:t>autestiatur</a:t>
            </a:r>
            <a:r>
              <a:rPr lang="en-US" dirty="0"/>
              <a:t>. </a:t>
            </a:r>
            <a:r>
              <a:rPr lang="en-US" dirty="0" err="1"/>
              <a:t>Urestempor</a:t>
            </a:r>
            <a:r>
              <a:rPr lang="en-US" dirty="0"/>
              <a:t> ra </a:t>
            </a:r>
            <a:r>
              <a:rPr lang="en-US" dirty="0" err="1"/>
              <a:t>aut</a:t>
            </a:r>
            <a:r>
              <a:rPr lang="en-US" dirty="0"/>
              <a:t> </a:t>
            </a:r>
            <a:r>
              <a:rPr lang="en-US" dirty="0" err="1"/>
              <a:t>velique</a:t>
            </a:r>
            <a:r>
              <a:rPr lang="en-US" dirty="0"/>
              <a:t> </a:t>
            </a:r>
            <a:r>
              <a:rPr lang="en-US" dirty="0" err="1"/>
              <a:t>perum</a:t>
            </a:r>
            <a:r>
              <a:rPr lang="en-US" dirty="0"/>
              <a:t> </a:t>
            </a:r>
            <a:r>
              <a:rPr lang="en-US" dirty="0" err="1"/>
              <a:t>enim</a:t>
            </a:r>
            <a:r>
              <a:rPr lang="en-US" dirty="0"/>
              <a:t> qui </a:t>
            </a:r>
            <a:r>
              <a:rPr lang="en-US" dirty="0" err="1"/>
              <a:t>omnimus</a:t>
            </a:r>
            <a:r>
              <a:rPr lang="en-US" dirty="0"/>
              <a:t>, sunt </a:t>
            </a:r>
            <a:r>
              <a:rPr lang="en-US" dirty="0" err="1"/>
              <a:t>fuga</a:t>
            </a:r>
            <a:r>
              <a:rPr lang="en-US" dirty="0"/>
              <a:t>.</a:t>
            </a:r>
          </a:p>
          <a:p>
            <a:pPr marL="285653" marR="0" lvl="1" indent="-285653" algn="l" defTabSz="932423" rtl="0" eaLnBrk="1" fontAlgn="auto" latinLnBrk="0" hangingPunct="1">
              <a:lnSpc>
                <a:spcPts val="1800"/>
              </a:lnSpc>
              <a:spcBef>
                <a:spcPts val="1199"/>
              </a:spcBef>
              <a:spcAft>
                <a:spcPts val="0"/>
              </a:spcAft>
              <a:buClrTx/>
              <a:buSzPct val="90000"/>
              <a:tabLst/>
              <a:defRPr/>
            </a:pPr>
            <a:r>
              <a:rPr lang="en-US" dirty="0"/>
              <a:t>Body copy Segoe Regular 14/18. </a:t>
            </a:r>
            <a:r>
              <a:rPr lang="en-US" dirty="0" err="1"/>
              <a:t>Boribus</a:t>
            </a:r>
            <a:r>
              <a:rPr lang="en-US" dirty="0"/>
              <a:t> </a:t>
            </a:r>
            <a:r>
              <a:rPr lang="en-US" dirty="0" err="1"/>
              <a:t>sinctius</a:t>
            </a:r>
            <a:r>
              <a:rPr lang="en-US" dirty="0"/>
              <a:t> </a:t>
            </a:r>
            <a:r>
              <a:rPr lang="en-US" dirty="0" err="1"/>
              <a:t>nimaxime</a:t>
            </a:r>
            <a:r>
              <a:rPr lang="en-US" dirty="0"/>
              <a:t> </a:t>
            </a:r>
            <a:r>
              <a:rPr lang="en-US" dirty="0" err="1"/>
              <a:t>nonsequibus</a:t>
            </a:r>
            <a:r>
              <a:rPr lang="en-US" dirty="0"/>
              <a:t> </a:t>
            </a:r>
            <a:r>
              <a:rPr lang="en-US" dirty="0" err="1"/>
              <a:t>dollendis</a:t>
            </a:r>
            <a:r>
              <a:rPr lang="en-US" dirty="0"/>
              <a:t> as </a:t>
            </a:r>
            <a:r>
              <a:rPr lang="en-US" dirty="0" err="1"/>
              <a:t>autestiatur</a:t>
            </a:r>
            <a:r>
              <a:rPr lang="en-US" dirty="0"/>
              <a:t>. </a:t>
            </a:r>
            <a:r>
              <a:rPr lang="en-US" dirty="0" err="1"/>
              <a:t>Urestempor</a:t>
            </a:r>
            <a:r>
              <a:rPr lang="en-US" dirty="0"/>
              <a:t> </a:t>
            </a:r>
            <a:r>
              <a:rPr lang="en-US" dirty="0" err="1"/>
              <a:t>ra</a:t>
            </a:r>
            <a:r>
              <a:rPr lang="en-US" dirty="0"/>
              <a:t> </a:t>
            </a:r>
            <a:r>
              <a:rPr lang="en-US" dirty="0" err="1"/>
              <a:t>aut</a:t>
            </a:r>
            <a:r>
              <a:rPr lang="en-US" dirty="0"/>
              <a:t> </a:t>
            </a:r>
            <a:r>
              <a:rPr lang="en-US" dirty="0" err="1"/>
              <a:t>velique</a:t>
            </a:r>
            <a:r>
              <a:rPr lang="en-US" dirty="0"/>
              <a:t> </a:t>
            </a:r>
            <a:r>
              <a:rPr lang="en-US" dirty="0" err="1"/>
              <a:t>perum</a:t>
            </a:r>
            <a:r>
              <a:rPr lang="en-US" dirty="0"/>
              <a:t> </a:t>
            </a:r>
            <a:r>
              <a:rPr lang="en-US" dirty="0" err="1"/>
              <a:t>enim</a:t>
            </a:r>
            <a:r>
              <a:rPr lang="en-US" dirty="0"/>
              <a:t> qui </a:t>
            </a:r>
            <a:r>
              <a:rPr lang="en-US" dirty="0" err="1"/>
              <a:t>omnimus</a:t>
            </a:r>
            <a:r>
              <a:rPr lang="en-US" dirty="0"/>
              <a:t>, </a:t>
            </a:r>
            <a:r>
              <a:rPr lang="en-US" dirty="0" err="1"/>
              <a:t>sunt</a:t>
            </a:r>
            <a:r>
              <a:rPr lang="en-US" dirty="0"/>
              <a:t> </a:t>
            </a:r>
            <a:r>
              <a:rPr lang="en-US" dirty="0" err="1"/>
              <a:t>fuga</a:t>
            </a:r>
            <a:r>
              <a:rPr lang="en-US" dirty="0"/>
              <a:t>.</a:t>
            </a:r>
          </a:p>
          <a:p>
            <a:pPr lvl="1"/>
            <a:endParaRPr lang="en-US" dirty="0"/>
          </a:p>
        </p:txBody>
      </p:sp>
      <p:sp>
        <p:nvSpPr>
          <p:cNvPr id="21" name="Text Placeholder 4">
            <a:extLst>
              <a:ext uri="{FF2B5EF4-FFF2-40B4-BE49-F238E27FC236}">
                <a16:creationId xmlns:a16="http://schemas.microsoft.com/office/drawing/2014/main" id="{03383CEA-4FEB-4C9E-B7D6-3B36BC8EB75A}"/>
              </a:ext>
            </a:extLst>
          </p:cNvPr>
          <p:cNvSpPr>
            <a:spLocks noGrp="1"/>
          </p:cNvSpPr>
          <p:nvPr>
            <p:ph type="body" sz="quarter" idx="12" hasCustomPrompt="1"/>
          </p:nvPr>
        </p:nvSpPr>
        <p:spPr>
          <a:xfrm>
            <a:off x="4404482" y="3214128"/>
            <a:ext cx="3690466" cy="2693045"/>
          </a:xfrm>
        </p:spPr>
        <p:txBody>
          <a:bodyPr lIns="0" tIns="0" rIns="0" bIns="0"/>
          <a:lstStyle>
            <a:lvl1pPr marL="0" indent="0">
              <a:lnSpc>
                <a:spcPts val="1800"/>
              </a:lnSpc>
              <a:spcBef>
                <a:spcPts val="0"/>
              </a:spcBef>
              <a:spcAft>
                <a:spcPts val="600"/>
              </a:spcAft>
              <a:buNone/>
              <a:defRPr sz="1399" b="0" spc="0" baseline="0">
                <a:solidFill>
                  <a:srgbClr val="008C72"/>
                </a:solidFill>
                <a:latin typeface="+mj-lt"/>
              </a:defRPr>
            </a:lvl1pPr>
            <a:lvl2pPr marL="285653" marR="0" indent="-285653" algn="l" defTabSz="932423" rtl="0" eaLnBrk="1" fontAlgn="auto" latinLnBrk="0" hangingPunct="1">
              <a:lnSpc>
                <a:spcPts val="1800"/>
              </a:lnSpc>
              <a:spcBef>
                <a:spcPts val="0"/>
              </a:spcBef>
              <a:spcAft>
                <a:spcPts val="600"/>
              </a:spcAft>
              <a:buClrTx/>
              <a:buSzPct val="90000"/>
              <a:buFont typeface="Arial" panose="020B0604020202020204" pitchFamily="34" charset="0"/>
              <a:buChar char="•"/>
              <a:tabLst/>
              <a:defRPr lang="en-US" sz="1399" kern="1200" spc="0" baseline="0" dirty="0">
                <a:solidFill>
                  <a:schemeClr val="tx1"/>
                </a:solidFill>
                <a:latin typeface="+mn-lt"/>
                <a:ea typeface="+mn-ea"/>
                <a:cs typeface="+mn-cs"/>
              </a:defRPr>
            </a:lvl2pPr>
            <a:lvl3pPr marL="457043" indent="0">
              <a:buNone/>
              <a:defRPr/>
            </a:lvl3pPr>
            <a:lvl4pPr marL="685566" indent="0">
              <a:buNone/>
              <a:defRPr/>
            </a:lvl4pPr>
            <a:lvl5pPr marL="914088" indent="0">
              <a:buNone/>
              <a:defRPr/>
            </a:lvl5pPr>
          </a:lstStyle>
          <a:p>
            <a:pPr lvl="0"/>
            <a:r>
              <a:rPr lang="en-US" dirty="0"/>
              <a:t>Paragraph title Segoe UI </a:t>
            </a:r>
            <a:r>
              <a:rPr lang="en-US" dirty="0" err="1"/>
              <a:t>Semibold</a:t>
            </a:r>
            <a:r>
              <a:rPr lang="en-US" dirty="0"/>
              <a:t> 14/18</a:t>
            </a:r>
          </a:p>
          <a:p>
            <a:pPr marL="285653" marR="0" lvl="1" indent="-285653" algn="l" defTabSz="932423" rtl="0" eaLnBrk="1" fontAlgn="auto" latinLnBrk="0" hangingPunct="1">
              <a:lnSpc>
                <a:spcPts val="1800"/>
              </a:lnSpc>
              <a:spcBef>
                <a:spcPts val="1199"/>
              </a:spcBef>
              <a:spcAft>
                <a:spcPts val="0"/>
              </a:spcAft>
              <a:buClrTx/>
              <a:buSzPct val="90000"/>
              <a:tabLst/>
            </a:pPr>
            <a:r>
              <a:rPr lang="en-US" dirty="0"/>
              <a:t>Body copy Segoe Regular 14/18. </a:t>
            </a:r>
            <a:r>
              <a:rPr lang="en-US" dirty="0" err="1"/>
              <a:t>Boribus</a:t>
            </a:r>
            <a:r>
              <a:rPr lang="en-US" dirty="0"/>
              <a:t> </a:t>
            </a:r>
            <a:r>
              <a:rPr lang="en-US" dirty="0" err="1"/>
              <a:t>sinctius</a:t>
            </a:r>
            <a:r>
              <a:rPr lang="en-US" dirty="0"/>
              <a:t> </a:t>
            </a:r>
            <a:r>
              <a:rPr lang="en-US" dirty="0" err="1"/>
              <a:t>nimaxime</a:t>
            </a:r>
            <a:r>
              <a:rPr lang="en-US" dirty="0"/>
              <a:t> </a:t>
            </a:r>
            <a:r>
              <a:rPr lang="en-US" dirty="0" err="1"/>
              <a:t>nonsequibus</a:t>
            </a:r>
            <a:r>
              <a:rPr lang="en-US" dirty="0"/>
              <a:t> </a:t>
            </a:r>
            <a:r>
              <a:rPr lang="en-US" dirty="0" err="1"/>
              <a:t>dollendis</a:t>
            </a:r>
            <a:r>
              <a:rPr lang="en-US" dirty="0"/>
              <a:t> as </a:t>
            </a:r>
            <a:r>
              <a:rPr lang="en-US" dirty="0" err="1"/>
              <a:t>autestiatur</a:t>
            </a:r>
            <a:r>
              <a:rPr lang="en-US" dirty="0"/>
              <a:t>. </a:t>
            </a:r>
            <a:r>
              <a:rPr lang="en-US" dirty="0" err="1"/>
              <a:t>Urestempor</a:t>
            </a:r>
            <a:r>
              <a:rPr lang="en-US" dirty="0"/>
              <a:t> ra </a:t>
            </a:r>
            <a:r>
              <a:rPr lang="en-US" dirty="0" err="1"/>
              <a:t>aut</a:t>
            </a:r>
            <a:r>
              <a:rPr lang="en-US" dirty="0"/>
              <a:t> </a:t>
            </a:r>
            <a:r>
              <a:rPr lang="en-US" dirty="0" err="1"/>
              <a:t>velique</a:t>
            </a:r>
            <a:r>
              <a:rPr lang="en-US" dirty="0"/>
              <a:t> </a:t>
            </a:r>
            <a:r>
              <a:rPr lang="en-US" dirty="0" err="1"/>
              <a:t>perum</a:t>
            </a:r>
            <a:r>
              <a:rPr lang="en-US" dirty="0"/>
              <a:t> </a:t>
            </a:r>
            <a:r>
              <a:rPr lang="en-US" dirty="0" err="1"/>
              <a:t>enim</a:t>
            </a:r>
            <a:r>
              <a:rPr lang="en-US" dirty="0"/>
              <a:t> qui </a:t>
            </a:r>
            <a:r>
              <a:rPr lang="en-US" dirty="0" err="1"/>
              <a:t>omnimus</a:t>
            </a:r>
            <a:r>
              <a:rPr lang="en-US" dirty="0"/>
              <a:t>, sunt </a:t>
            </a:r>
            <a:r>
              <a:rPr lang="en-US" dirty="0" err="1"/>
              <a:t>fuga</a:t>
            </a:r>
            <a:r>
              <a:rPr lang="en-US" dirty="0"/>
              <a:t>.</a:t>
            </a:r>
          </a:p>
          <a:p>
            <a:pPr marL="285653" marR="0" lvl="1" indent="-285653" algn="l" defTabSz="932423" rtl="0" eaLnBrk="1" fontAlgn="auto" latinLnBrk="0" hangingPunct="1">
              <a:lnSpc>
                <a:spcPts val="1800"/>
              </a:lnSpc>
              <a:spcBef>
                <a:spcPts val="1199"/>
              </a:spcBef>
              <a:spcAft>
                <a:spcPts val="0"/>
              </a:spcAft>
              <a:buClrTx/>
              <a:buSzPct val="90000"/>
              <a:tabLst/>
              <a:defRPr/>
            </a:pPr>
            <a:r>
              <a:rPr lang="en-US" dirty="0"/>
              <a:t>Body copy Segoe Regular 14/18. </a:t>
            </a:r>
            <a:r>
              <a:rPr lang="en-US" dirty="0" err="1"/>
              <a:t>Boribus</a:t>
            </a:r>
            <a:r>
              <a:rPr lang="en-US" dirty="0"/>
              <a:t> </a:t>
            </a:r>
            <a:r>
              <a:rPr lang="en-US" dirty="0" err="1"/>
              <a:t>sinctius</a:t>
            </a:r>
            <a:r>
              <a:rPr lang="en-US" dirty="0"/>
              <a:t> </a:t>
            </a:r>
            <a:r>
              <a:rPr lang="en-US" dirty="0" err="1"/>
              <a:t>nimaxime</a:t>
            </a:r>
            <a:r>
              <a:rPr lang="en-US" dirty="0"/>
              <a:t> </a:t>
            </a:r>
            <a:r>
              <a:rPr lang="en-US" dirty="0" err="1"/>
              <a:t>nonsequibus</a:t>
            </a:r>
            <a:r>
              <a:rPr lang="en-US" dirty="0"/>
              <a:t> </a:t>
            </a:r>
            <a:r>
              <a:rPr lang="en-US" dirty="0" err="1"/>
              <a:t>dollendis</a:t>
            </a:r>
            <a:r>
              <a:rPr lang="en-US" dirty="0"/>
              <a:t> as </a:t>
            </a:r>
            <a:r>
              <a:rPr lang="en-US" dirty="0" err="1"/>
              <a:t>autestiatur</a:t>
            </a:r>
            <a:r>
              <a:rPr lang="en-US" dirty="0"/>
              <a:t>. </a:t>
            </a:r>
            <a:r>
              <a:rPr lang="en-US" dirty="0" err="1"/>
              <a:t>Urestempor</a:t>
            </a:r>
            <a:r>
              <a:rPr lang="en-US" dirty="0"/>
              <a:t> </a:t>
            </a:r>
            <a:r>
              <a:rPr lang="en-US" dirty="0" err="1"/>
              <a:t>ra</a:t>
            </a:r>
            <a:r>
              <a:rPr lang="en-US" dirty="0"/>
              <a:t> </a:t>
            </a:r>
            <a:r>
              <a:rPr lang="en-US" dirty="0" err="1"/>
              <a:t>aut</a:t>
            </a:r>
            <a:r>
              <a:rPr lang="en-US" dirty="0"/>
              <a:t> </a:t>
            </a:r>
            <a:r>
              <a:rPr lang="en-US" dirty="0" err="1"/>
              <a:t>velique</a:t>
            </a:r>
            <a:r>
              <a:rPr lang="en-US" dirty="0"/>
              <a:t> </a:t>
            </a:r>
            <a:r>
              <a:rPr lang="en-US" dirty="0" err="1"/>
              <a:t>perum</a:t>
            </a:r>
            <a:r>
              <a:rPr lang="en-US" dirty="0"/>
              <a:t> </a:t>
            </a:r>
            <a:r>
              <a:rPr lang="en-US" dirty="0" err="1"/>
              <a:t>enim</a:t>
            </a:r>
            <a:r>
              <a:rPr lang="en-US" dirty="0"/>
              <a:t> qui </a:t>
            </a:r>
            <a:r>
              <a:rPr lang="en-US" dirty="0" err="1"/>
              <a:t>omnimus</a:t>
            </a:r>
            <a:r>
              <a:rPr lang="en-US" dirty="0"/>
              <a:t>, </a:t>
            </a:r>
            <a:r>
              <a:rPr lang="en-US" dirty="0" err="1"/>
              <a:t>sunt</a:t>
            </a:r>
            <a:r>
              <a:rPr lang="en-US" dirty="0"/>
              <a:t> </a:t>
            </a:r>
            <a:r>
              <a:rPr lang="en-US" dirty="0" err="1"/>
              <a:t>fuga</a:t>
            </a:r>
            <a:r>
              <a:rPr lang="en-US" dirty="0"/>
              <a:t>.</a:t>
            </a:r>
          </a:p>
          <a:p>
            <a:pPr lvl="1"/>
            <a:endParaRPr lang="en-US" dirty="0"/>
          </a:p>
        </p:txBody>
      </p:sp>
      <p:sp>
        <p:nvSpPr>
          <p:cNvPr id="22" name="Text Placeholder 4">
            <a:extLst>
              <a:ext uri="{FF2B5EF4-FFF2-40B4-BE49-F238E27FC236}">
                <a16:creationId xmlns:a16="http://schemas.microsoft.com/office/drawing/2014/main" id="{35007055-7118-477F-B301-DB401591FA27}"/>
              </a:ext>
            </a:extLst>
          </p:cNvPr>
          <p:cNvSpPr>
            <a:spLocks noGrp="1"/>
          </p:cNvSpPr>
          <p:nvPr>
            <p:ph type="body" sz="quarter" idx="13" hasCustomPrompt="1"/>
          </p:nvPr>
        </p:nvSpPr>
        <p:spPr>
          <a:xfrm>
            <a:off x="8312325" y="3214128"/>
            <a:ext cx="3690466" cy="2693045"/>
          </a:xfrm>
        </p:spPr>
        <p:txBody>
          <a:bodyPr lIns="0" tIns="0" rIns="0" bIns="0"/>
          <a:lstStyle>
            <a:lvl1pPr marL="0" indent="0">
              <a:lnSpc>
                <a:spcPts val="1800"/>
              </a:lnSpc>
              <a:spcBef>
                <a:spcPts val="0"/>
              </a:spcBef>
              <a:spcAft>
                <a:spcPts val="600"/>
              </a:spcAft>
              <a:buNone/>
              <a:defRPr sz="1399" b="0" spc="0" baseline="0">
                <a:solidFill>
                  <a:srgbClr val="008C72"/>
                </a:solidFill>
                <a:latin typeface="+mj-lt"/>
              </a:defRPr>
            </a:lvl1pPr>
            <a:lvl2pPr marL="285653" marR="0" indent="-285653" algn="l" defTabSz="932423" rtl="0" eaLnBrk="1" fontAlgn="auto" latinLnBrk="0" hangingPunct="1">
              <a:lnSpc>
                <a:spcPts val="1800"/>
              </a:lnSpc>
              <a:spcBef>
                <a:spcPts val="0"/>
              </a:spcBef>
              <a:spcAft>
                <a:spcPts val="600"/>
              </a:spcAft>
              <a:buClrTx/>
              <a:buSzPct val="90000"/>
              <a:buFont typeface="Arial" panose="020B0604020202020204" pitchFamily="34" charset="0"/>
              <a:buChar char="•"/>
              <a:tabLst/>
              <a:defRPr lang="en-US" sz="1399" kern="1200" spc="0" baseline="0" dirty="0">
                <a:solidFill>
                  <a:schemeClr val="tx1"/>
                </a:solidFill>
                <a:latin typeface="+mn-lt"/>
                <a:ea typeface="+mn-ea"/>
                <a:cs typeface="+mn-cs"/>
              </a:defRPr>
            </a:lvl2pPr>
            <a:lvl3pPr marL="457043" indent="0">
              <a:buNone/>
              <a:defRPr/>
            </a:lvl3pPr>
            <a:lvl4pPr marL="685566" indent="0">
              <a:buNone/>
              <a:defRPr/>
            </a:lvl4pPr>
            <a:lvl5pPr marL="914088" indent="0">
              <a:buNone/>
              <a:defRPr/>
            </a:lvl5pPr>
          </a:lstStyle>
          <a:p>
            <a:pPr lvl="0"/>
            <a:r>
              <a:rPr lang="en-US" dirty="0"/>
              <a:t>Paragraph title Segoe UI </a:t>
            </a:r>
            <a:r>
              <a:rPr lang="en-US" dirty="0" err="1"/>
              <a:t>Semibold</a:t>
            </a:r>
            <a:r>
              <a:rPr lang="en-US" dirty="0"/>
              <a:t> 14/18</a:t>
            </a:r>
          </a:p>
          <a:p>
            <a:pPr marL="285653" marR="0" lvl="1" indent="-285653" algn="l" defTabSz="932423" rtl="0" eaLnBrk="1" fontAlgn="auto" latinLnBrk="0" hangingPunct="1">
              <a:lnSpc>
                <a:spcPts val="1800"/>
              </a:lnSpc>
              <a:spcBef>
                <a:spcPts val="1199"/>
              </a:spcBef>
              <a:spcAft>
                <a:spcPts val="0"/>
              </a:spcAft>
              <a:buClrTx/>
              <a:buSzPct val="90000"/>
              <a:tabLst/>
            </a:pPr>
            <a:r>
              <a:rPr lang="en-US" dirty="0"/>
              <a:t>Body copy Segoe Regular 14/18. </a:t>
            </a:r>
            <a:r>
              <a:rPr lang="en-US" dirty="0" err="1"/>
              <a:t>Boribus</a:t>
            </a:r>
            <a:r>
              <a:rPr lang="en-US" dirty="0"/>
              <a:t> </a:t>
            </a:r>
            <a:r>
              <a:rPr lang="en-US" dirty="0" err="1"/>
              <a:t>sinctius</a:t>
            </a:r>
            <a:r>
              <a:rPr lang="en-US" dirty="0"/>
              <a:t> </a:t>
            </a:r>
            <a:r>
              <a:rPr lang="en-US" dirty="0" err="1"/>
              <a:t>nimaxime</a:t>
            </a:r>
            <a:r>
              <a:rPr lang="en-US" dirty="0"/>
              <a:t> </a:t>
            </a:r>
            <a:r>
              <a:rPr lang="en-US" dirty="0" err="1"/>
              <a:t>nonsequibus</a:t>
            </a:r>
            <a:r>
              <a:rPr lang="en-US" dirty="0"/>
              <a:t> </a:t>
            </a:r>
            <a:r>
              <a:rPr lang="en-US" dirty="0" err="1"/>
              <a:t>dollendis</a:t>
            </a:r>
            <a:r>
              <a:rPr lang="en-US" dirty="0"/>
              <a:t> as </a:t>
            </a:r>
            <a:r>
              <a:rPr lang="en-US" dirty="0" err="1"/>
              <a:t>autestiatur</a:t>
            </a:r>
            <a:r>
              <a:rPr lang="en-US" dirty="0"/>
              <a:t>. </a:t>
            </a:r>
            <a:r>
              <a:rPr lang="en-US" dirty="0" err="1"/>
              <a:t>Urestempor</a:t>
            </a:r>
            <a:r>
              <a:rPr lang="en-US" dirty="0"/>
              <a:t> ra </a:t>
            </a:r>
            <a:r>
              <a:rPr lang="en-US" dirty="0" err="1"/>
              <a:t>aut</a:t>
            </a:r>
            <a:r>
              <a:rPr lang="en-US" dirty="0"/>
              <a:t> </a:t>
            </a:r>
            <a:r>
              <a:rPr lang="en-US" dirty="0" err="1"/>
              <a:t>velique</a:t>
            </a:r>
            <a:r>
              <a:rPr lang="en-US" dirty="0"/>
              <a:t> </a:t>
            </a:r>
            <a:r>
              <a:rPr lang="en-US" dirty="0" err="1"/>
              <a:t>perum</a:t>
            </a:r>
            <a:r>
              <a:rPr lang="en-US" dirty="0"/>
              <a:t> </a:t>
            </a:r>
            <a:r>
              <a:rPr lang="en-US" dirty="0" err="1"/>
              <a:t>enim</a:t>
            </a:r>
            <a:r>
              <a:rPr lang="en-US" dirty="0"/>
              <a:t> qui </a:t>
            </a:r>
            <a:r>
              <a:rPr lang="en-US" dirty="0" err="1"/>
              <a:t>omnimus</a:t>
            </a:r>
            <a:r>
              <a:rPr lang="en-US" dirty="0"/>
              <a:t>, sunt </a:t>
            </a:r>
            <a:r>
              <a:rPr lang="en-US" dirty="0" err="1"/>
              <a:t>fuga</a:t>
            </a:r>
            <a:r>
              <a:rPr lang="en-US" dirty="0"/>
              <a:t>.</a:t>
            </a:r>
          </a:p>
          <a:p>
            <a:pPr marL="285653" marR="0" lvl="1" indent="-285653" algn="l" defTabSz="932423" rtl="0" eaLnBrk="1" fontAlgn="auto" latinLnBrk="0" hangingPunct="1">
              <a:lnSpc>
                <a:spcPts val="1800"/>
              </a:lnSpc>
              <a:spcBef>
                <a:spcPts val="1199"/>
              </a:spcBef>
              <a:spcAft>
                <a:spcPts val="0"/>
              </a:spcAft>
              <a:buClrTx/>
              <a:buSzPct val="90000"/>
              <a:tabLst/>
              <a:defRPr/>
            </a:pPr>
            <a:r>
              <a:rPr lang="en-US" dirty="0"/>
              <a:t>Body copy Segoe Regular 14/18. </a:t>
            </a:r>
            <a:r>
              <a:rPr lang="en-US" dirty="0" err="1"/>
              <a:t>Boribus</a:t>
            </a:r>
            <a:r>
              <a:rPr lang="en-US" dirty="0"/>
              <a:t> </a:t>
            </a:r>
            <a:r>
              <a:rPr lang="en-US" dirty="0" err="1"/>
              <a:t>sinctius</a:t>
            </a:r>
            <a:r>
              <a:rPr lang="en-US" dirty="0"/>
              <a:t> </a:t>
            </a:r>
            <a:r>
              <a:rPr lang="en-US" dirty="0" err="1"/>
              <a:t>nimaxime</a:t>
            </a:r>
            <a:r>
              <a:rPr lang="en-US" dirty="0"/>
              <a:t> </a:t>
            </a:r>
            <a:r>
              <a:rPr lang="en-US" dirty="0" err="1"/>
              <a:t>nonsequibus</a:t>
            </a:r>
            <a:r>
              <a:rPr lang="en-US" dirty="0"/>
              <a:t> </a:t>
            </a:r>
            <a:r>
              <a:rPr lang="en-US" dirty="0" err="1"/>
              <a:t>dollendis</a:t>
            </a:r>
            <a:r>
              <a:rPr lang="en-US" dirty="0"/>
              <a:t> as </a:t>
            </a:r>
            <a:r>
              <a:rPr lang="en-US" dirty="0" err="1"/>
              <a:t>autestiatur</a:t>
            </a:r>
            <a:r>
              <a:rPr lang="en-US" dirty="0"/>
              <a:t>. </a:t>
            </a:r>
            <a:r>
              <a:rPr lang="en-US" dirty="0" err="1"/>
              <a:t>Urestempor</a:t>
            </a:r>
            <a:r>
              <a:rPr lang="en-US" dirty="0"/>
              <a:t> </a:t>
            </a:r>
            <a:r>
              <a:rPr lang="en-US" dirty="0" err="1"/>
              <a:t>ra</a:t>
            </a:r>
            <a:r>
              <a:rPr lang="en-US" dirty="0"/>
              <a:t> </a:t>
            </a:r>
            <a:r>
              <a:rPr lang="en-US" dirty="0" err="1"/>
              <a:t>aut</a:t>
            </a:r>
            <a:r>
              <a:rPr lang="en-US" dirty="0"/>
              <a:t> </a:t>
            </a:r>
            <a:r>
              <a:rPr lang="en-US" dirty="0" err="1"/>
              <a:t>velique</a:t>
            </a:r>
            <a:r>
              <a:rPr lang="en-US" dirty="0"/>
              <a:t> </a:t>
            </a:r>
            <a:r>
              <a:rPr lang="en-US" dirty="0" err="1"/>
              <a:t>perum</a:t>
            </a:r>
            <a:r>
              <a:rPr lang="en-US" dirty="0"/>
              <a:t> </a:t>
            </a:r>
            <a:r>
              <a:rPr lang="en-US" dirty="0" err="1"/>
              <a:t>enim</a:t>
            </a:r>
            <a:r>
              <a:rPr lang="en-US" dirty="0"/>
              <a:t> qui </a:t>
            </a:r>
            <a:r>
              <a:rPr lang="en-US" dirty="0" err="1"/>
              <a:t>omnimus</a:t>
            </a:r>
            <a:r>
              <a:rPr lang="en-US" dirty="0"/>
              <a:t>, </a:t>
            </a:r>
            <a:r>
              <a:rPr lang="en-US" dirty="0" err="1"/>
              <a:t>sunt</a:t>
            </a:r>
            <a:r>
              <a:rPr lang="en-US" dirty="0"/>
              <a:t> </a:t>
            </a:r>
            <a:r>
              <a:rPr lang="en-US" dirty="0" err="1"/>
              <a:t>fuga</a:t>
            </a:r>
            <a:r>
              <a:rPr lang="en-US" dirty="0"/>
              <a:t>.</a:t>
            </a:r>
          </a:p>
          <a:p>
            <a:pPr lvl="1"/>
            <a:endParaRPr lang="en-US" dirty="0"/>
          </a:p>
        </p:txBody>
      </p:sp>
      <p:sp>
        <p:nvSpPr>
          <p:cNvPr id="8" name="Footer Placeholder 14">
            <a:extLst>
              <a:ext uri="{FF2B5EF4-FFF2-40B4-BE49-F238E27FC236}">
                <a16:creationId xmlns:a16="http://schemas.microsoft.com/office/drawing/2014/main" id="{C3334197-F6FD-4697-BB72-4AD1810C0BAB}"/>
              </a:ext>
            </a:extLst>
          </p:cNvPr>
          <p:cNvSpPr>
            <a:spLocks noGrp="1"/>
          </p:cNvSpPr>
          <p:nvPr>
            <p:ph type="ftr" sz="quarter" idx="3"/>
          </p:nvPr>
        </p:nvSpPr>
        <p:spPr>
          <a:xfrm>
            <a:off x="369052" y="6578610"/>
            <a:ext cx="11817541" cy="120651"/>
          </a:xfrm>
          <a:prstGeom prst="rect">
            <a:avLst/>
          </a:prstGeom>
        </p:spPr>
        <p:txBody>
          <a:bodyPr vert="horz" lIns="91440" tIns="45720" rIns="91440" bIns="45720" numCol="2" rtlCol="0" anchor="ctr"/>
          <a:lstStyle>
            <a:lvl1pPr algn="l">
              <a:defRPr sz="700">
                <a:solidFill>
                  <a:schemeClr val="tx1">
                    <a:tint val="75000"/>
                  </a:schemeClr>
                </a:solidFill>
              </a:defRPr>
            </a:lvl1pPr>
          </a:lstStyle>
          <a:p>
            <a:r>
              <a:rPr lang="en-US" dirty="0">
                <a:solidFill>
                  <a:schemeClr val="bg1">
                    <a:lumMod val="65000"/>
                  </a:schemeClr>
                </a:solidFill>
              </a:rPr>
              <a:t>© Microsoft Corporation                                                                                  								                      Dynamics 365 </a:t>
            </a:r>
          </a:p>
        </p:txBody>
      </p:sp>
    </p:spTree>
    <p:extLst>
      <p:ext uri="{BB962C8B-B14F-4D97-AF65-F5344CB8AC3E}">
        <p14:creationId xmlns:p14="http://schemas.microsoft.com/office/powerpoint/2010/main" val="3954844410"/>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Photo layout 1">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6353952" y="8"/>
            <a:ext cx="6080936" cy="6994525"/>
          </a:xfrm>
          <a:blipFill dpi="0" rotWithShape="1">
            <a:blip r:embed="rId2"/>
            <a:srcRect/>
            <a:stretch>
              <a:fillRect/>
            </a:stretch>
          </a:blipFill>
        </p:spPr>
        <p:txBody>
          <a:bodyPr anchor="ctr">
            <a:noAutofit/>
          </a:bodyPr>
          <a:lstStyle>
            <a:lvl1pPr marL="0" indent="0" algn="ctr">
              <a:buNone/>
              <a:defRPr>
                <a:solidFill>
                  <a:schemeClr val="bg2"/>
                </a:solidFill>
              </a:defRPr>
            </a:lvl1pPr>
          </a:lstStyle>
          <a:p>
            <a:r>
              <a:rPr lang="en-US"/>
              <a:t>Click icon to add picture</a:t>
            </a:r>
            <a:endParaRPr lang="en-US" dirty="0"/>
          </a:p>
        </p:txBody>
      </p:sp>
      <p:sp>
        <p:nvSpPr>
          <p:cNvPr id="2" name="Title 1"/>
          <p:cNvSpPr>
            <a:spLocks noGrp="1"/>
          </p:cNvSpPr>
          <p:nvPr>
            <p:ph type="title" hasCustomPrompt="1"/>
          </p:nvPr>
        </p:nvSpPr>
        <p:spPr>
          <a:xfrm>
            <a:off x="465082" y="632787"/>
            <a:ext cx="5652366" cy="410369"/>
          </a:xfrm>
        </p:spPr>
        <p:txBody>
          <a:bodyPr wrap="square" lIns="0" tIns="0" rIns="0" bIns="0">
            <a:spAutoFit/>
          </a:bodyPr>
          <a:lstStyle>
            <a:lvl1pPr>
              <a:lnSpc>
                <a:spcPts val="3199"/>
              </a:lnSpc>
              <a:defRPr sz="2800" baseline="0">
                <a:solidFill>
                  <a:schemeClr val="tx1"/>
                </a:solidFill>
              </a:defRPr>
            </a:lvl1pPr>
          </a:lstStyle>
          <a:p>
            <a:r>
              <a:rPr lang="en-US" dirty="0"/>
              <a:t>Photo layout 1</a:t>
            </a:r>
          </a:p>
        </p:txBody>
      </p:sp>
      <p:sp>
        <p:nvSpPr>
          <p:cNvPr id="5" name="Text Placeholder 4">
            <a:extLst>
              <a:ext uri="{FF2B5EF4-FFF2-40B4-BE49-F238E27FC236}">
                <a16:creationId xmlns:a16="http://schemas.microsoft.com/office/drawing/2014/main" id="{6E31D123-CA1A-4568-88C8-6B1287D07EE9}"/>
              </a:ext>
            </a:extLst>
          </p:cNvPr>
          <p:cNvSpPr>
            <a:spLocks noGrp="1"/>
          </p:cNvSpPr>
          <p:nvPr>
            <p:ph type="body" sz="quarter" idx="13" hasCustomPrompt="1"/>
          </p:nvPr>
        </p:nvSpPr>
        <p:spPr>
          <a:xfrm>
            <a:off x="465083" y="2410681"/>
            <a:ext cx="4919035" cy="2718693"/>
          </a:xfrm>
        </p:spPr>
        <p:txBody>
          <a:bodyPr lIns="0" tIns="0" rIns="0" bIns="0"/>
          <a:lstStyle>
            <a:lvl1pPr marL="0" indent="0">
              <a:lnSpc>
                <a:spcPts val="1800"/>
              </a:lnSpc>
              <a:spcBef>
                <a:spcPts val="1600"/>
              </a:spcBef>
              <a:buNone/>
              <a:defRPr lang="en-US" sz="1399" b="0" kern="1200" spc="0" baseline="0" dirty="0">
                <a:solidFill>
                  <a:schemeClr val="tx2"/>
                </a:solidFill>
                <a:latin typeface="+mj-lt"/>
                <a:ea typeface="+mn-ea"/>
                <a:cs typeface="+mn-cs"/>
              </a:defRPr>
            </a:lvl1pPr>
            <a:lvl2pPr marL="0" marR="0" indent="0" algn="l" defTabSz="932423" rtl="0" eaLnBrk="1" fontAlgn="auto" latinLnBrk="0" hangingPunct="1">
              <a:lnSpc>
                <a:spcPts val="1800"/>
              </a:lnSpc>
              <a:spcBef>
                <a:spcPts val="451"/>
              </a:spcBef>
              <a:spcAft>
                <a:spcPts val="0"/>
              </a:spcAft>
              <a:buClrTx/>
              <a:buSzPct val="90000"/>
              <a:buFont typeface="Arial" panose="020B0604020202020204" pitchFamily="34" charset="0"/>
              <a:buNone/>
              <a:tabLst/>
              <a:defRPr sz="1399">
                <a:solidFill>
                  <a:schemeClr val="tx1"/>
                </a:solidFill>
              </a:defRPr>
            </a:lvl2pPr>
            <a:lvl3pPr marL="457043" indent="0">
              <a:buNone/>
              <a:defRPr/>
            </a:lvl3pPr>
            <a:lvl4pPr marL="685566" indent="0">
              <a:buNone/>
              <a:defRPr/>
            </a:lvl4pPr>
            <a:lvl5pPr marL="914088" indent="0">
              <a:buNone/>
              <a:defRPr/>
            </a:lvl5pPr>
          </a:lstStyle>
          <a:p>
            <a:pPr>
              <a:spcBef>
                <a:spcPts val="1200"/>
              </a:spcBef>
            </a:pPr>
            <a:r>
              <a:rPr lang="en-US" b="0" dirty="0">
                <a:solidFill>
                  <a:schemeClr val="tx2"/>
                </a:solidFill>
                <a:latin typeface="+mj-lt"/>
              </a:rPr>
              <a:t>Paragraph title Segoe UI </a:t>
            </a:r>
            <a:r>
              <a:rPr lang="en-US" b="0" dirty="0" err="1">
                <a:solidFill>
                  <a:schemeClr val="tx2"/>
                </a:solidFill>
                <a:latin typeface="+mj-lt"/>
              </a:rPr>
              <a:t>Semibold</a:t>
            </a:r>
            <a:r>
              <a:rPr lang="en-US" b="0" dirty="0">
                <a:solidFill>
                  <a:schemeClr val="tx2"/>
                </a:solidFill>
                <a:latin typeface="+mj-lt"/>
              </a:rPr>
              <a:t> 14/18</a:t>
            </a:r>
          </a:p>
          <a:p>
            <a:pPr lvl="1"/>
            <a:r>
              <a:rPr lang="en-US" dirty="0"/>
              <a:t>Body copy Segoe Regular 14/18. </a:t>
            </a:r>
            <a:r>
              <a:rPr lang="en-US" dirty="0" err="1"/>
              <a:t>Cavorest</a:t>
            </a:r>
            <a:r>
              <a:rPr lang="en-US" dirty="0"/>
              <a:t> a </a:t>
            </a:r>
            <a:r>
              <a:rPr lang="en-US" dirty="0" err="1"/>
              <a:t>aut</a:t>
            </a:r>
            <a:r>
              <a:rPr lang="en-US" dirty="0"/>
              <a:t> arum </a:t>
            </a:r>
            <a:r>
              <a:rPr lang="en-US" dirty="0" err="1"/>
              <a:t>quam</a:t>
            </a:r>
            <a:r>
              <a:rPr lang="en-US" dirty="0"/>
              <a:t> id eat ape </a:t>
            </a:r>
            <a:r>
              <a:rPr lang="en-US" dirty="0" err="1"/>
              <a:t>est</a:t>
            </a:r>
            <a:r>
              <a:rPr lang="en-US" dirty="0"/>
              <a:t>, qui </a:t>
            </a:r>
            <a:r>
              <a:rPr lang="en-US" dirty="0" err="1"/>
              <a:t>sinc</a:t>
            </a:r>
            <a:r>
              <a:rPr lang="en-US" dirty="0"/>
              <a:t>, </a:t>
            </a:r>
            <a:r>
              <a:rPr lang="en-US" dirty="0" err="1"/>
              <a:t>omnimusdae</a:t>
            </a:r>
            <a:r>
              <a:rPr lang="en-US" dirty="0"/>
              <a:t>. </a:t>
            </a:r>
            <a:r>
              <a:rPr lang="en-US" dirty="0" err="1"/>
              <a:t>Boribus</a:t>
            </a:r>
            <a:r>
              <a:rPr lang="en-US" dirty="0"/>
              <a:t> </a:t>
            </a:r>
            <a:r>
              <a:rPr lang="en-US" dirty="0" err="1"/>
              <a:t>sinctius</a:t>
            </a:r>
            <a:r>
              <a:rPr lang="en-US" dirty="0"/>
              <a:t> </a:t>
            </a:r>
            <a:r>
              <a:rPr lang="en-US" dirty="0" err="1"/>
              <a:t>nimaxime</a:t>
            </a:r>
            <a:r>
              <a:rPr lang="en-US" dirty="0"/>
              <a:t> sit et </a:t>
            </a:r>
            <a:r>
              <a:rPr lang="en-US" dirty="0" err="1"/>
              <a:t>nonsequibus</a:t>
            </a:r>
            <a:r>
              <a:rPr lang="en-US" dirty="0"/>
              <a:t> </a:t>
            </a:r>
            <a:r>
              <a:rPr lang="en-US" dirty="0" err="1"/>
              <a:t>dollendis</a:t>
            </a:r>
            <a:r>
              <a:rPr lang="en-US" dirty="0"/>
              <a:t> as </a:t>
            </a:r>
            <a:r>
              <a:rPr lang="en-US" dirty="0" err="1"/>
              <a:t>autestiatur</a:t>
            </a:r>
            <a:r>
              <a:rPr lang="en-US" dirty="0"/>
              <a:t>.</a:t>
            </a:r>
          </a:p>
          <a:p>
            <a:pPr>
              <a:spcBef>
                <a:spcPts val="1200"/>
              </a:spcBef>
            </a:pPr>
            <a:r>
              <a:rPr lang="en-US" b="0" dirty="0">
                <a:solidFill>
                  <a:schemeClr val="tx2"/>
                </a:solidFill>
                <a:latin typeface="+mj-lt"/>
              </a:rPr>
              <a:t>Paragraph title Segoe UI </a:t>
            </a:r>
            <a:r>
              <a:rPr lang="en-US" b="0" dirty="0" err="1">
                <a:solidFill>
                  <a:schemeClr val="tx2"/>
                </a:solidFill>
                <a:latin typeface="+mj-lt"/>
              </a:rPr>
              <a:t>Semibold</a:t>
            </a:r>
            <a:r>
              <a:rPr lang="en-US" b="0" dirty="0">
                <a:solidFill>
                  <a:schemeClr val="tx2"/>
                </a:solidFill>
                <a:latin typeface="+mj-lt"/>
              </a:rPr>
              <a:t> 14/18</a:t>
            </a:r>
          </a:p>
          <a:p>
            <a:pPr lvl="1"/>
            <a:r>
              <a:rPr lang="en-US" dirty="0"/>
              <a:t>Body copy Segoe Regular 14/18. </a:t>
            </a:r>
            <a:r>
              <a:rPr lang="en-US" dirty="0" err="1"/>
              <a:t>Cavorest</a:t>
            </a:r>
            <a:r>
              <a:rPr lang="en-US" dirty="0"/>
              <a:t> a </a:t>
            </a:r>
            <a:r>
              <a:rPr lang="en-US" dirty="0" err="1"/>
              <a:t>aut</a:t>
            </a:r>
            <a:r>
              <a:rPr lang="en-US" dirty="0"/>
              <a:t> arum </a:t>
            </a:r>
            <a:r>
              <a:rPr lang="en-US" dirty="0" err="1"/>
              <a:t>quam</a:t>
            </a:r>
            <a:r>
              <a:rPr lang="en-US" dirty="0"/>
              <a:t> id eat ape </a:t>
            </a:r>
            <a:r>
              <a:rPr lang="en-US" dirty="0" err="1"/>
              <a:t>est</a:t>
            </a:r>
            <a:r>
              <a:rPr lang="en-US" dirty="0"/>
              <a:t>, qui </a:t>
            </a:r>
            <a:r>
              <a:rPr lang="en-US" dirty="0" err="1"/>
              <a:t>sinc</a:t>
            </a:r>
            <a:r>
              <a:rPr lang="en-US" dirty="0"/>
              <a:t>, </a:t>
            </a:r>
            <a:r>
              <a:rPr lang="en-US" dirty="0" err="1"/>
              <a:t>omnimusdae</a:t>
            </a:r>
            <a:r>
              <a:rPr lang="en-US" dirty="0"/>
              <a:t>. </a:t>
            </a:r>
            <a:r>
              <a:rPr lang="en-US" dirty="0" err="1"/>
              <a:t>Boribus</a:t>
            </a:r>
            <a:r>
              <a:rPr lang="en-US" dirty="0"/>
              <a:t> </a:t>
            </a:r>
            <a:r>
              <a:rPr lang="en-US" dirty="0" err="1"/>
              <a:t>sinctius</a:t>
            </a:r>
            <a:r>
              <a:rPr lang="en-US" dirty="0"/>
              <a:t> </a:t>
            </a:r>
            <a:r>
              <a:rPr lang="en-US" dirty="0" err="1"/>
              <a:t>nimaxime</a:t>
            </a:r>
            <a:r>
              <a:rPr lang="en-US" dirty="0"/>
              <a:t> sit et </a:t>
            </a:r>
            <a:r>
              <a:rPr lang="en-US" dirty="0" err="1"/>
              <a:t>nonsequibus</a:t>
            </a:r>
            <a:r>
              <a:rPr lang="en-US" dirty="0"/>
              <a:t> </a:t>
            </a:r>
            <a:r>
              <a:rPr lang="en-US" dirty="0" err="1"/>
              <a:t>dollendis</a:t>
            </a:r>
            <a:r>
              <a:rPr lang="en-US" dirty="0"/>
              <a:t> as </a:t>
            </a:r>
            <a:r>
              <a:rPr lang="en-US" dirty="0" err="1"/>
              <a:t>autestiatur</a:t>
            </a:r>
            <a:r>
              <a:rPr lang="en-US" dirty="0"/>
              <a:t>.</a:t>
            </a:r>
          </a:p>
          <a:p>
            <a:pPr lvl="1"/>
            <a:endParaRPr lang="en-US" dirty="0"/>
          </a:p>
          <a:p>
            <a:pPr lvl="1"/>
            <a:endParaRPr lang="en-US" dirty="0"/>
          </a:p>
        </p:txBody>
      </p:sp>
      <p:sp>
        <p:nvSpPr>
          <p:cNvPr id="6" name="Text Placeholder 3">
            <a:extLst>
              <a:ext uri="{FF2B5EF4-FFF2-40B4-BE49-F238E27FC236}">
                <a16:creationId xmlns:a16="http://schemas.microsoft.com/office/drawing/2014/main" id="{1E56201C-07C6-4B48-97C5-8ACFF3D0A97E}"/>
              </a:ext>
            </a:extLst>
          </p:cNvPr>
          <p:cNvSpPr>
            <a:spLocks noGrp="1"/>
          </p:cNvSpPr>
          <p:nvPr>
            <p:ph type="body" sz="quarter" idx="14" hasCustomPrompt="1"/>
          </p:nvPr>
        </p:nvSpPr>
        <p:spPr>
          <a:xfrm>
            <a:off x="465080" y="1960866"/>
            <a:ext cx="4919033" cy="307777"/>
          </a:xfrm>
        </p:spPr>
        <p:txBody>
          <a:bodyPr wrap="square" lIns="0" tIns="0" rIns="0" bIns="0">
            <a:spAutoFit/>
          </a:bodyPr>
          <a:lstStyle>
            <a:lvl1pPr marL="0" indent="0">
              <a:lnSpc>
                <a:spcPts val="2400"/>
              </a:lnSpc>
              <a:buNone/>
              <a:defRPr lang="en-US" sz="2000" kern="1200" spc="0" baseline="0" dirty="0">
                <a:solidFill>
                  <a:schemeClr val="tx1"/>
                </a:solidFill>
                <a:latin typeface="+mn-lt"/>
                <a:ea typeface="+mn-ea"/>
                <a:cs typeface="+mn-cs"/>
              </a:defRPr>
            </a:lvl1pPr>
            <a:lvl2pPr marL="228524" indent="0">
              <a:buNone/>
              <a:defRPr/>
            </a:lvl2pPr>
            <a:lvl3pPr marL="457043" indent="0">
              <a:buNone/>
              <a:defRPr/>
            </a:lvl3pPr>
            <a:lvl4pPr marL="685566" indent="0">
              <a:buNone/>
              <a:defRPr/>
            </a:lvl4pPr>
            <a:lvl5pPr marL="914088" indent="0">
              <a:buNone/>
              <a:defRPr/>
            </a:lvl5pPr>
          </a:lstStyle>
          <a:p>
            <a:pPr lvl="0"/>
            <a:r>
              <a:rPr lang="en-US" dirty="0"/>
              <a:t>Subhead Segoe UI Regular 20/24. </a:t>
            </a:r>
          </a:p>
        </p:txBody>
      </p:sp>
      <p:sp>
        <p:nvSpPr>
          <p:cNvPr id="7" name="Footer Placeholder 14">
            <a:extLst>
              <a:ext uri="{FF2B5EF4-FFF2-40B4-BE49-F238E27FC236}">
                <a16:creationId xmlns:a16="http://schemas.microsoft.com/office/drawing/2014/main" id="{7397557A-B9E9-4375-BD93-C4F91A780396}"/>
              </a:ext>
            </a:extLst>
          </p:cNvPr>
          <p:cNvSpPr>
            <a:spLocks noGrp="1"/>
          </p:cNvSpPr>
          <p:nvPr>
            <p:ph type="ftr" sz="quarter" idx="3"/>
          </p:nvPr>
        </p:nvSpPr>
        <p:spPr>
          <a:xfrm>
            <a:off x="369052" y="6578610"/>
            <a:ext cx="11817541" cy="120651"/>
          </a:xfrm>
          <a:prstGeom prst="rect">
            <a:avLst/>
          </a:prstGeom>
        </p:spPr>
        <p:txBody>
          <a:bodyPr vert="horz" lIns="91440" tIns="45720" rIns="91440" bIns="45720" numCol="2" rtlCol="0" anchor="ctr"/>
          <a:lstStyle>
            <a:lvl1pPr algn="l">
              <a:defRPr sz="700">
                <a:solidFill>
                  <a:schemeClr val="tx1">
                    <a:tint val="75000"/>
                  </a:schemeClr>
                </a:solidFill>
              </a:defRPr>
            </a:lvl1pPr>
          </a:lstStyle>
          <a:p>
            <a:pPr defTabSz="932423">
              <a:defRPr/>
            </a:pPr>
            <a:r>
              <a:rPr lang="en-US" smtClean="0">
                <a:solidFill>
                  <a:srgbClr val="FFFFFF">
                    <a:lumMod val="65000"/>
                  </a:srgbClr>
                </a:solidFill>
              </a:rPr>
              <a:t>© Microsoft Corporation                                                                                  							</a:t>
            </a:r>
            <a:endParaRPr lang="en-US" dirty="0">
              <a:solidFill>
                <a:srgbClr val="FFFFFF">
                  <a:lumMod val="65000"/>
                </a:srgbClr>
              </a:solidFill>
            </a:endParaRPr>
          </a:p>
        </p:txBody>
      </p:sp>
    </p:spTree>
    <p:extLst>
      <p:ext uri="{BB962C8B-B14F-4D97-AF65-F5344CB8AC3E}">
        <p14:creationId xmlns:p14="http://schemas.microsoft.com/office/powerpoint/2010/main" val="162132700"/>
      </p:ext>
    </p:extLst>
  </p:cSld>
  <p:clrMapOvr>
    <a:masterClrMapping/>
  </p:clrMapOvr>
  <p:transition>
    <p:fade/>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p:cSld name="Text option 3">
    <p:spTree>
      <p:nvGrpSpPr>
        <p:cNvPr id="1" name=""/>
        <p:cNvGrpSpPr/>
        <p:nvPr/>
      </p:nvGrpSpPr>
      <p:grpSpPr>
        <a:xfrm>
          <a:off x="0" y="0"/>
          <a:ext cx="0" cy="0"/>
          <a:chOff x="0" y="0"/>
          <a:chExt cx="0" cy="0"/>
        </a:xfrm>
      </p:grpSpPr>
      <p:sp>
        <p:nvSpPr>
          <p:cNvPr id="16" name="Content Placeholder 15"/>
          <p:cNvSpPr>
            <a:spLocks noGrp="1"/>
          </p:cNvSpPr>
          <p:nvPr>
            <p:ph sz="quarter" idx="17" hasCustomPrompt="1"/>
          </p:nvPr>
        </p:nvSpPr>
        <p:spPr>
          <a:xfrm>
            <a:off x="474224" y="1631571"/>
            <a:ext cx="3681323" cy="3161094"/>
          </a:xfrm>
          <a:blipFill>
            <a:blip r:embed="rId2"/>
            <a:stretch>
              <a:fillRect/>
            </a:stretch>
          </a:blipFill>
        </p:spPr>
        <p:txBody>
          <a:bodyPr anchor="ctr" anchorCtr="0">
            <a:noAutofit/>
          </a:bodyPr>
          <a:lstStyle>
            <a:lvl1pPr marL="0" indent="0" algn="ctr">
              <a:buNone/>
              <a:defRPr sz="2000">
                <a:solidFill>
                  <a:schemeClr val="bg1"/>
                </a:solidFill>
              </a:defRPr>
            </a:lvl1pPr>
          </a:lstStyle>
          <a:p>
            <a:pPr lvl="0"/>
            <a:r>
              <a:rPr lang="en-US" dirty="0"/>
              <a:t>Place photo</a:t>
            </a:r>
          </a:p>
        </p:txBody>
      </p:sp>
      <p:sp>
        <p:nvSpPr>
          <p:cNvPr id="2" name="Title 1"/>
          <p:cNvSpPr>
            <a:spLocks noGrp="1"/>
          </p:cNvSpPr>
          <p:nvPr>
            <p:ph type="title" hasCustomPrompt="1"/>
          </p:nvPr>
        </p:nvSpPr>
        <p:spPr>
          <a:xfrm>
            <a:off x="465080" y="632787"/>
            <a:ext cx="11531714" cy="410369"/>
          </a:xfrm>
        </p:spPr>
        <p:txBody>
          <a:bodyPr wrap="square" lIns="0" tIns="0" rIns="0" bIns="0">
            <a:spAutoFit/>
          </a:bodyPr>
          <a:lstStyle>
            <a:lvl1pPr>
              <a:lnSpc>
                <a:spcPts val="3199"/>
              </a:lnSpc>
              <a:defRPr sz="2800">
                <a:solidFill>
                  <a:schemeClr val="tx1"/>
                </a:solidFill>
              </a:defRPr>
            </a:lvl1pPr>
          </a:lstStyle>
          <a:p>
            <a:r>
              <a:rPr lang="en-US" dirty="0"/>
              <a:t>Text option 3: three columns images and text</a:t>
            </a:r>
          </a:p>
        </p:txBody>
      </p:sp>
      <p:sp>
        <p:nvSpPr>
          <p:cNvPr id="5" name="Text Placeholder 4"/>
          <p:cNvSpPr>
            <a:spLocks noGrp="1"/>
          </p:cNvSpPr>
          <p:nvPr>
            <p:ph type="body" sz="quarter" idx="11" hasCustomPrompt="1"/>
          </p:nvPr>
        </p:nvSpPr>
        <p:spPr>
          <a:xfrm>
            <a:off x="465083" y="5026031"/>
            <a:ext cx="3690466" cy="1218282"/>
          </a:xfrm>
        </p:spPr>
        <p:txBody>
          <a:bodyPr lIns="0" tIns="0" rIns="0" bIns="0"/>
          <a:lstStyle>
            <a:lvl1pPr marL="0" indent="0">
              <a:lnSpc>
                <a:spcPts val="1800"/>
              </a:lnSpc>
              <a:spcBef>
                <a:spcPts val="1600"/>
              </a:spcBef>
              <a:buNone/>
              <a:defRPr lang="en-US" sz="1399" b="0" kern="1200" spc="0" baseline="0" dirty="0">
                <a:solidFill>
                  <a:schemeClr val="tx2"/>
                </a:solidFill>
                <a:latin typeface="+mj-lt"/>
                <a:ea typeface="+mn-ea"/>
                <a:cs typeface="+mn-cs"/>
              </a:defRPr>
            </a:lvl1pPr>
            <a:lvl2pPr marL="0" marR="0" indent="0" algn="l" defTabSz="932423" rtl="0" eaLnBrk="1" fontAlgn="auto" latinLnBrk="0" hangingPunct="1">
              <a:lnSpc>
                <a:spcPts val="1800"/>
              </a:lnSpc>
              <a:spcBef>
                <a:spcPts val="451"/>
              </a:spcBef>
              <a:spcAft>
                <a:spcPts val="0"/>
              </a:spcAft>
              <a:buClrTx/>
              <a:buSzPct val="90000"/>
              <a:buFont typeface="Arial" panose="020B0604020202020204" pitchFamily="34" charset="0"/>
              <a:buNone/>
              <a:tabLst/>
              <a:defRPr sz="1399">
                <a:solidFill>
                  <a:schemeClr val="tx1"/>
                </a:solidFill>
              </a:defRPr>
            </a:lvl2pPr>
            <a:lvl3pPr marL="457043" indent="0">
              <a:buNone/>
              <a:defRPr/>
            </a:lvl3pPr>
            <a:lvl4pPr marL="685566" indent="0">
              <a:buNone/>
              <a:defRPr/>
            </a:lvl4pPr>
            <a:lvl5pPr marL="914088" indent="0">
              <a:buNone/>
              <a:defRPr/>
            </a:lvl5pPr>
          </a:lstStyle>
          <a:p>
            <a:pPr>
              <a:spcBef>
                <a:spcPts val="1200"/>
              </a:spcBef>
            </a:pPr>
            <a:r>
              <a:rPr lang="en-US" b="0" dirty="0">
                <a:solidFill>
                  <a:schemeClr val="tx2"/>
                </a:solidFill>
                <a:latin typeface="+mj-lt"/>
              </a:rPr>
              <a:t>Paragraph title Segoe UI </a:t>
            </a:r>
            <a:r>
              <a:rPr lang="en-US" b="0" dirty="0" err="1">
                <a:solidFill>
                  <a:schemeClr val="tx2"/>
                </a:solidFill>
                <a:latin typeface="+mj-lt"/>
              </a:rPr>
              <a:t>Semibold</a:t>
            </a:r>
            <a:r>
              <a:rPr lang="en-US" b="0" dirty="0">
                <a:solidFill>
                  <a:schemeClr val="tx2"/>
                </a:solidFill>
                <a:latin typeface="+mj-lt"/>
              </a:rPr>
              <a:t> 14/18</a:t>
            </a:r>
          </a:p>
          <a:p>
            <a:pPr lvl="1"/>
            <a:r>
              <a:rPr lang="en-US" dirty="0"/>
              <a:t>Body copy Segoe Regular 14/18. </a:t>
            </a:r>
            <a:r>
              <a:rPr lang="en-US" dirty="0" err="1"/>
              <a:t>Cavorest</a:t>
            </a:r>
            <a:r>
              <a:rPr lang="en-US" dirty="0"/>
              <a:t> a </a:t>
            </a:r>
            <a:r>
              <a:rPr lang="en-US" dirty="0" err="1"/>
              <a:t>aut</a:t>
            </a:r>
            <a:r>
              <a:rPr lang="en-US" dirty="0"/>
              <a:t> arum </a:t>
            </a:r>
            <a:r>
              <a:rPr lang="en-US" dirty="0" err="1"/>
              <a:t>quam</a:t>
            </a:r>
            <a:r>
              <a:rPr lang="en-US" dirty="0"/>
              <a:t> id eat ape </a:t>
            </a:r>
            <a:r>
              <a:rPr lang="en-US" dirty="0" err="1"/>
              <a:t>est</a:t>
            </a:r>
            <a:r>
              <a:rPr lang="en-US" dirty="0"/>
              <a:t>, qui </a:t>
            </a:r>
            <a:r>
              <a:rPr lang="en-US" dirty="0" err="1"/>
              <a:t>sinc</a:t>
            </a:r>
            <a:r>
              <a:rPr lang="en-US" dirty="0"/>
              <a:t>, </a:t>
            </a:r>
            <a:r>
              <a:rPr lang="en-US" dirty="0" err="1"/>
              <a:t>omnimusdae</a:t>
            </a:r>
            <a:r>
              <a:rPr lang="en-US" dirty="0"/>
              <a:t>. </a:t>
            </a:r>
            <a:r>
              <a:rPr lang="en-US" dirty="0" err="1"/>
              <a:t>Boribus</a:t>
            </a:r>
            <a:r>
              <a:rPr lang="en-US" dirty="0"/>
              <a:t> </a:t>
            </a:r>
            <a:r>
              <a:rPr lang="en-US" dirty="0" err="1"/>
              <a:t>sinctius</a:t>
            </a:r>
            <a:r>
              <a:rPr lang="en-US" dirty="0"/>
              <a:t> </a:t>
            </a:r>
            <a:r>
              <a:rPr lang="en-US" dirty="0" err="1"/>
              <a:t>nimaxime</a:t>
            </a:r>
            <a:r>
              <a:rPr lang="en-US" dirty="0"/>
              <a:t> sit et </a:t>
            </a:r>
            <a:r>
              <a:rPr lang="en-US" dirty="0" err="1"/>
              <a:t>nonsequibus</a:t>
            </a:r>
            <a:r>
              <a:rPr lang="en-US" dirty="0"/>
              <a:t> </a:t>
            </a:r>
            <a:r>
              <a:rPr lang="en-US" dirty="0" err="1"/>
              <a:t>dollendis</a:t>
            </a:r>
            <a:r>
              <a:rPr lang="en-US" dirty="0"/>
              <a:t> as </a:t>
            </a:r>
            <a:r>
              <a:rPr lang="en-US" dirty="0" err="1"/>
              <a:t>autestiatur</a:t>
            </a:r>
            <a:r>
              <a:rPr lang="en-US" dirty="0"/>
              <a:t>.</a:t>
            </a:r>
          </a:p>
        </p:txBody>
      </p:sp>
      <p:sp>
        <p:nvSpPr>
          <p:cNvPr id="10" name="Text Placeholder 4"/>
          <p:cNvSpPr>
            <a:spLocks noGrp="1"/>
          </p:cNvSpPr>
          <p:nvPr>
            <p:ph type="body" sz="quarter" idx="13" hasCustomPrompt="1"/>
          </p:nvPr>
        </p:nvSpPr>
        <p:spPr>
          <a:xfrm>
            <a:off x="8306332" y="5026031"/>
            <a:ext cx="3690466" cy="1218282"/>
          </a:xfrm>
        </p:spPr>
        <p:txBody>
          <a:bodyPr lIns="0" tIns="0" rIns="0" bIns="0"/>
          <a:lstStyle>
            <a:lvl1pPr marL="0" indent="0">
              <a:lnSpc>
                <a:spcPts val="1800"/>
              </a:lnSpc>
              <a:spcBef>
                <a:spcPts val="1600"/>
              </a:spcBef>
              <a:buNone/>
              <a:defRPr lang="en-US" sz="1399" b="0" kern="1200" spc="0" baseline="0" dirty="0">
                <a:solidFill>
                  <a:schemeClr val="tx2"/>
                </a:solidFill>
                <a:latin typeface="+mj-lt"/>
                <a:ea typeface="+mn-ea"/>
                <a:cs typeface="+mn-cs"/>
              </a:defRPr>
            </a:lvl1pPr>
            <a:lvl2pPr marL="0" marR="0" indent="0" algn="l" defTabSz="932423" rtl="0" eaLnBrk="1" fontAlgn="auto" latinLnBrk="0" hangingPunct="1">
              <a:lnSpc>
                <a:spcPts val="1800"/>
              </a:lnSpc>
              <a:spcBef>
                <a:spcPts val="451"/>
              </a:spcBef>
              <a:spcAft>
                <a:spcPts val="0"/>
              </a:spcAft>
              <a:buClrTx/>
              <a:buSzPct val="90000"/>
              <a:buFont typeface="Arial" panose="020B0604020202020204" pitchFamily="34" charset="0"/>
              <a:buNone/>
              <a:tabLst/>
              <a:defRPr sz="1399">
                <a:solidFill>
                  <a:schemeClr val="tx1"/>
                </a:solidFill>
              </a:defRPr>
            </a:lvl2pPr>
            <a:lvl3pPr marL="457043" indent="0">
              <a:buNone/>
              <a:defRPr/>
            </a:lvl3pPr>
            <a:lvl4pPr marL="685566" indent="0">
              <a:buNone/>
              <a:defRPr/>
            </a:lvl4pPr>
            <a:lvl5pPr marL="914088" indent="0">
              <a:buNone/>
              <a:defRPr/>
            </a:lvl5pPr>
          </a:lstStyle>
          <a:p>
            <a:pPr>
              <a:spcBef>
                <a:spcPts val="1200"/>
              </a:spcBef>
            </a:pPr>
            <a:r>
              <a:rPr lang="en-US" b="0" dirty="0">
                <a:solidFill>
                  <a:schemeClr val="tx2"/>
                </a:solidFill>
                <a:latin typeface="+mj-lt"/>
              </a:rPr>
              <a:t>Paragraph title Segoe UI </a:t>
            </a:r>
            <a:r>
              <a:rPr lang="en-US" b="0" dirty="0" err="1">
                <a:solidFill>
                  <a:schemeClr val="tx2"/>
                </a:solidFill>
                <a:latin typeface="+mj-lt"/>
              </a:rPr>
              <a:t>Semibold</a:t>
            </a:r>
            <a:r>
              <a:rPr lang="en-US" b="0" dirty="0">
                <a:solidFill>
                  <a:schemeClr val="tx2"/>
                </a:solidFill>
                <a:latin typeface="+mj-lt"/>
              </a:rPr>
              <a:t> 14/18</a:t>
            </a:r>
          </a:p>
          <a:p>
            <a:pPr lvl="1"/>
            <a:r>
              <a:rPr lang="en-US" dirty="0"/>
              <a:t>Body copy Segoe Regular 14/18. </a:t>
            </a:r>
            <a:r>
              <a:rPr lang="en-US" dirty="0" err="1"/>
              <a:t>Cavorest</a:t>
            </a:r>
            <a:r>
              <a:rPr lang="en-US" dirty="0"/>
              <a:t> a </a:t>
            </a:r>
            <a:r>
              <a:rPr lang="en-US" dirty="0" err="1"/>
              <a:t>aut</a:t>
            </a:r>
            <a:r>
              <a:rPr lang="en-US" dirty="0"/>
              <a:t> arum </a:t>
            </a:r>
            <a:r>
              <a:rPr lang="en-US" dirty="0" err="1"/>
              <a:t>quam</a:t>
            </a:r>
            <a:r>
              <a:rPr lang="en-US" dirty="0"/>
              <a:t> id eat ape </a:t>
            </a:r>
            <a:r>
              <a:rPr lang="en-US" dirty="0" err="1"/>
              <a:t>est</a:t>
            </a:r>
            <a:r>
              <a:rPr lang="en-US" dirty="0"/>
              <a:t>, qui </a:t>
            </a:r>
            <a:r>
              <a:rPr lang="en-US" dirty="0" err="1"/>
              <a:t>sinc</a:t>
            </a:r>
            <a:r>
              <a:rPr lang="en-US" dirty="0"/>
              <a:t>, </a:t>
            </a:r>
            <a:r>
              <a:rPr lang="en-US" dirty="0" err="1"/>
              <a:t>omnimusdae</a:t>
            </a:r>
            <a:r>
              <a:rPr lang="en-US" dirty="0"/>
              <a:t>. </a:t>
            </a:r>
            <a:r>
              <a:rPr lang="en-US" dirty="0" err="1"/>
              <a:t>Boribus</a:t>
            </a:r>
            <a:r>
              <a:rPr lang="en-US" dirty="0"/>
              <a:t> </a:t>
            </a:r>
            <a:r>
              <a:rPr lang="en-US" dirty="0" err="1"/>
              <a:t>sinctius</a:t>
            </a:r>
            <a:r>
              <a:rPr lang="en-US" dirty="0"/>
              <a:t> </a:t>
            </a:r>
            <a:r>
              <a:rPr lang="en-US" dirty="0" err="1"/>
              <a:t>nimaxime</a:t>
            </a:r>
            <a:r>
              <a:rPr lang="en-US" dirty="0"/>
              <a:t> sit et </a:t>
            </a:r>
            <a:r>
              <a:rPr lang="en-US" dirty="0" err="1"/>
              <a:t>nonsequibus</a:t>
            </a:r>
            <a:r>
              <a:rPr lang="en-US" dirty="0"/>
              <a:t> </a:t>
            </a:r>
            <a:r>
              <a:rPr lang="en-US" dirty="0" err="1"/>
              <a:t>dollendis</a:t>
            </a:r>
            <a:r>
              <a:rPr lang="en-US" dirty="0"/>
              <a:t> as </a:t>
            </a:r>
            <a:r>
              <a:rPr lang="en-US" dirty="0" err="1"/>
              <a:t>autestiatur</a:t>
            </a:r>
            <a:r>
              <a:rPr lang="en-US" dirty="0"/>
              <a:t>.</a:t>
            </a:r>
          </a:p>
        </p:txBody>
      </p:sp>
      <p:sp>
        <p:nvSpPr>
          <p:cNvPr id="25" name="Content Placeholder 15">
            <a:extLst>
              <a:ext uri="{FF2B5EF4-FFF2-40B4-BE49-F238E27FC236}">
                <a16:creationId xmlns:a16="http://schemas.microsoft.com/office/drawing/2014/main" id="{FF38BC9F-387A-498E-A040-4619A490AEDD}"/>
              </a:ext>
            </a:extLst>
          </p:cNvPr>
          <p:cNvSpPr>
            <a:spLocks noGrp="1"/>
          </p:cNvSpPr>
          <p:nvPr>
            <p:ph sz="quarter" idx="18" hasCustomPrompt="1"/>
          </p:nvPr>
        </p:nvSpPr>
        <p:spPr>
          <a:xfrm>
            <a:off x="4385705" y="1631571"/>
            <a:ext cx="3681323" cy="3161094"/>
          </a:xfrm>
          <a:blipFill>
            <a:blip r:embed="rId3"/>
            <a:stretch>
              <a:fillRect/>
            </a:stretch>
          </a:blipFill>
        </p:spPr>
        <p:txBody>
          <a:bodyPr anchor="ctr" anchorCtr="0">
            <a:noAutofit/>
          </a:bodyPr>
          <a:lstStyle>
            <a:lvl1pPr marL="0" indent="0" algn="ctr">
              <a:buNone/>
              <a:defRPr sz="2000">
                <a:solidFill>
                  <a:schemeClr val="bg1"/>
                </a:solidFill>
              </a:defRPr>
            </a:lvl1pPr>
          </a:lstStyle>
          <a:p>
            <a:pPr lvl="0"/>
            <a:r>
              <a:rPr lang="en-US" dirty="0"/>
              <a:t>Place photo</a:t>
            </a:r>
          </a:p>
        </p:txBody>
      </p:sp>
      <p:sp>
        <p:nvSpPr>
          <p:cNvPr id="26" name="Content Placeholder 15">
            <a:extLst>
              <a:ext uri="{FF2B5EF4-FFF2-40B4-BE49-F238E27FC236}">
                <a16:creationId xmlns:a16="http://schemas.microsoft.com/office/drawing/2014/main" id="{EEF5E46D-3409-4544-8C4E-211F133E580F}"/>
              </a:ext>
            </a:extLst>
          </p:cNvPr>
          <p:cNvSpPr>
            <a:spLocks noGrp="1"/>
          </p:cNvSpPr>
          <p:nvPr>
            <p:ph sz="quarter" idx="19" hasCustomPrompt="1"/>
          </p:nvPr>
        </p:nvSpPr>
        <p:spPr>
          <a:xfrm>
            <a:off x="8306332" y="1631577"/>
            <a:ext cx="3681323" cy="3161095"/>
          </a:xfrm>
          <a:blipFill>
            <a:blip r:embed="rId4"/>
            <a:stretch>
              <a:fillRect/>
            </a:stretch>
          </a:blipFill>
        </p:spPr>
        <p:txBody>
          <a:bodyPr anchor="ctr" anchorCtr="0">
            <a:noAutofit/>
          </a:bodyPr>
          <a:lstStyle>
            <a:lvl1pPr marL="0" indent="0" algn="ctr">
              <a:buNone/>
              <a:defRPr sz="2000">
                <a:solidFill>
                  <a:schemeClr val="bg1"/>
                </a:solidFill>
              </a:defRPr>
            </a:lvl1pPr>
          </a:lstStyle>
          <a:p>
            <a:pPr lvl="0"/>
            <a:r>
              <a:rPr lang="en-US" dirty="0"/>
              <a:t>Place photo</a:t>
            </a:r>
          </a:p>
        </p:txBody>
      </p:sp>
      <p:sp>
        <p:nvSpPr>
          <p:cNvPr id="32" name="Text Placeholder 4">
            <a:extLst>
              <a:ext uri="{FF2B5EF4-FFF2-40B4-BE49-F238E27FC236}">
                <a16:creationId xmlns:a16="http://schemas.microsoft.com/office/drawing/2014/main" id="{197742EC-5845-4BB1-84A3-00C1CF89012A}"/>
              </a:ext>
            </a:extLst>
          </p:cNvPr>
          <p:cNvSpPr>
            <a:spLocks noGrp="1"/>
          </p:cNvSpPr>
          <p:nvPr>
            <p:ph type="body" sz="quarter" idx="20" hasCustomPrompt="1"/>
          </p:nvPr>
        </p:nvSpPr>
        <p:spPr>
          <a:xfrm>
            <a:off x="4388880" y="5026031"/>
            <a:ext cx="3690466" cy="1218282"/>
          </a:xfrm>
        </p:spPr>
        <p:txBody>
          <a:bodyPr lIns="0" tIns="0" rIns="0" bIns="0"/>
          <a:lstStyle>
            <a:lvl1pPr marL="0" indent="0">
              <a:lnSpc>
                <a:spcPts val="1800"/>
              </a:lnSpc>
              <a:spcBef>
                <a:spcPts val="1600"/>
              </a:spcBef>
              <a:buNone/>
              <a:defRPr lang="en-US" sz="1399" b="0" kern="1200" spc="0" baseline="0" dirty="0">
                <a:solidFill>
                  <a:schemeClr val="tx2"/>
                </a:solidFill>
                <a:latin typeface="+mj-lt"/>
                <a:ea typeface="+mn-ea"/>
                <a:cs typeface="+mn-cs"/>
              </a:defRPr>
            </a:lvl1pPr>
            <a:lvl2pPr marL="0" marR="0" indent="0" algn="l" defTabSz="932423" rtl="0" eaLnBrk="1" fontAlgn="auto" latinLnBrk="0" hangingPunct="1">
              <a:lnSpc>
                <a:spcPts val="1800"/>
              </a:lnSpc>
              <a:spcBef>
                <a:spcPts val="451"/>
              </a:spcBef>
              <a:spcAft>
                <a:spcPts val="0"/>
              </a:spcAft>
              <a:buClrTx/>
              <a:buSzPct val="90000"/>
              <a:buFont typeface="Arial" panose="020B0604020202020204" pitchFamily="34" charset="0"/>
              <a:buNone/>
              <a:tabLst/>
              <a:defRPr sz="1399">
                <a:solidFill>
                  <a:schemeClr val="tx1"/>
                </a:solidFill>
              </a:defRPr>
            </a:lvl2pPr>
            <a:lvl3pPr marL="457043" indent="0">
              <a:buNone/>
              <a:defRPr/>
            </a:lvl3pPr>
            <a:lvl4pPr marL="685566" indent="0">
              <a:buNone/>
              <a:defRPr/>
            </a:lvl4pPr>
            <a:lvl5pPr marL="914088" indent="0">
              <a:buNone/>
              <a:defRPr/>
            </a:lvl5pPr>
          </a:lstStyle>
          <a:p>
            <a:pPr>
              <a:spcBef>
                <a:spcPts val="1200"/>
              </a:spcBef>
            </a:pPr>
            <a:r>
              <a:rPr lang="en-US" b="0" dirty="0">
                <a:solidFill>
                  <a:schemeClr val="tx2"/>
                </a:solidFill>
                <a:latin typeface="+mj-lt"/>
              </a:rPr>
              <a:t>Paragraph title Segoe UI </a:t>
            </a:r>
            <a:r>
              <a:rPr lang="en-US" b="0" dirty="0" err="1">
                <a:solidFill>
                  <a:schemeClr val="tx2"/>
                </a:solidFill>
                <a:latin typeface="+mj-lt"/>
              </a:rPr>
              <a:t>Semibold</a:t>
            </a:r>
            <a:r>
              <a:rPr lang="en-US" b="0" dirty="0">
                <a:solidFill>
                  <a:schemeClr val="tx2"/>
                </a:solidFill>
                <a:latin typeface="+mj-lt"/>
              </a:rPr>
              <a:t> 14/18</a:t>
            </a:r>
          </a:p>
          <a:p>
            <a:pPr lvl="1"/>
            <a:r>
              <a:rPr lang="en-US" dirty="0"/>
              <a:t>Body copy Segoe Regular 14/18. </a:t>
            </a:r>
            <a:r>
              <a:rPr lang="en-US" dirty="0" err="1"/>
              <a:t>Cavorest</a:t>
            </a:r>
            <a:r>
              <a:rPr lang="en-US" dirty="0"/>
              <a:t> a </a:t>
            </a:r>
            <a:r>
              <a:rPr lang="en-US" dirty="0" err="1"/>
              <a:t>aut</a:t>
            </a:r>
            <a:r>
              <a:rPr lang="en-US" dirty="0"/>
              <a:t> arum </a:t>
            </a:r>
            <a:r>
              <a:rPr lang="en-US" dirty="0" err="1"/>
              <a:t>quam</a:t>
            </a:r>
            <a:r>
              <a:rPr lang="en-US" dirty="0"/>
              <a:t> id eat ape </a:t>
            </a:r>
            <a:r>
              <a:rPr lang="en-US" dirty="0" err="1"/>
              <a:t>est</a:t>
            </a:r>
            <a:r>
              <a:rPr lang="en-US" dirty="0"/>
              <a:t>, qui </a:t>
            </a:r>
            <a:r>
              <a:rPr lang="en-US" dirty="0" err="1"/>
              <a:t>sinc</a:t>
            </a:r>
            <a:r>
              <a:rPr lang="en-US" dirty="0"/>
              <a:t>, </a:t>
            </a:r>
            <a:r>
              <a:rPr lang="en-US" dirty="0" err="1"/>
              <a:t>omnimusdae</a:t>
            </a:r>
            <a:r>
              <a:rPr lang="en-US" dirty="0"/>
              <a:t>. </a:t>
            </a:r>
            <a:r>
              <a:rPr lang="en-US" dirty="0" err="1"/>
              <a:t>Boribus</a:t>
            </a:r>
            <a:r>
              <a:rPr lang="en-US" dirty="0"/>
              <a:t> </a:t>
            </a:r>
            <a:r>
              <a:rPr lang="en-US" dirty="0" err="1"/>
              <a:t>sinctius</a:t>
            </a:r>
            <a:r>
              <a:rPr lang="en-US" dirty="0"/>
              <a:t> </a:t>
            </a:r>
            <a:r>
              <a:rPr lang="en-US" dirty="0" err="1"/>
              <a:t>nimaxime</a:t>
            </a:r>
            <a:r>
              <a:rPr lang="en-US" dirty="0"/>
              <a:t> sit et </a:t>
            </a:r>
            <a:r>
              <a:rPr lang="en-US" dirty="0" err="1"/>
              <a:t>nonsequibus</a:t>
            </a:r>
            <a:r>
              <a:rPr lang="en-US" dirty="0"/>
              <a:t> </a:t>
            </a:r>
            <a:r>
              <a:rPr lang="en-US" dirty="0" err="1"/>
              <a:t>dollendis</a:t>
            </a:r>
            <a:r>
              <a:rPr lang="en-US" dirty="0"/>
              <a:t> as </a:t>
            </a:r>
            <a:r>
              <a:rPr lang="en-US" dirty="0" err="1"/>
              <a:t>autestiatur</a:t>
            </a:r>
            <a:r>
              <a:rPr lang="en-US" dirty="0"/>
              <a:t>.</a:t>
            </a:r>
          </a:p>
        </p:txBody>
      </p:sp>
      <p:sp>
        <p:nvSpPr>
          <p:cNvPr id="11" name="Footer Placeholder 14">
            <a:extLst>
              <a:ext uri="{FF2B5EF4-FFF2-40B4-BE49-F238E27FC236}">
                <a16:creationId xmlns:a16="http://schemas.microsoft.com/office/drawing/2014/main" id="{AE158E7B-0220-41AE-9E99-77C3807358BA}"/>
              </a:ext>
            </a:extLst>
          </p:cNvPr>
          <p:cNvSpPr>
            <a:spLocks noGrp="1"/>
          </p:cNvSpPr>
          <p:nvPr>
            <p:ph type="ftr" sz="quarter" idx="3"/>
          </p:nvPr>
        </p:nvSpPr>
        <p:spPr>
          <a:xfrm>
            <a:off x="369052" y="6578610"/>
            <a:ext cx="11817541" cy="120651"/>
          </a:xfrm>
          <a:prstGeom prst="rect">
            <a:avLst/>
          </a:prstGeom>
        </p:spPr>
        <p:txBody>
          <a:bodyPr vert="horz" lIns="91440" tIns="45720" rIns="91440" bIns="45720" numCol="2" rtlCol="0" anchor="ctr"/>
          <a:lstStyle>
            <a:lvl1pPr algn="l">
              <a:defRPr sz="700">
                <a:solidFill>
                  <a:schemeClr val="tx1">
                    <a:tint val="75000"/>
                  </a:schemeClr>
                </a:solidFill>
              </a:defRPr>
            </a:lvl1pPr>
          </a:lstStyle>
          <a:p>
            <a:r>
              <a:rPr lang="en-US" dirty="0">
                <a:solidFill>
                  <a:schemeClr val="bg1">
                    <a:lumMod val="65000"/>
                  </a:schemeClr>
                </a:solidFill>
              </a:rPr>
              <a:t>© Microsoft Corporation                                                                                  								                      Dynamics 365 </a:t>
            </a:r>
          </a:p>
        </p:txBody>
      </p:sp>
    </p:spTree>
    <p:extLst>
      <p:ext uri="{BB962C8B-B14F-4D97-AF65-F5344CB8AC3E}">
        <p14:creationId xmlns:p14="http://schemas.microsoft.com/office/powerpoint/2010/main" val="766972900"/>
      </p:ext>
    </p:extLst>
  </p:cSld>
  <p:clrMapOvr>
    <a:masterClrMapping/>
  </p:clrMapOvr>
  <p:transition>
    <p:fade/>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p:cSld name="Text option 4">
    <p:spTree>
      <p:nvGrpSpPr>
        <p:cNvPr id="1" name=""/>
        <p:cNvGrpSpPr/>
        <p:nvPr/>
      </p:nvGrpSpPr>
      <p:grpSpPr>
        <a:xfrm>
          <a:off x="0" y="0"/>
          <a:ext cx="0" cy="0"/>
          <a:chOff x="0" y="0"/>
          <a:chExt cx="0" cy="0"/>
        </a:xfrm>
      </p:grpSpPr>
      <p:sp>
        <p:nvSpPr>
          <p:cNvPr id="24" name="Content Placeholder 15"/>
          <p:cNvSpPr>
            <a:spLocks noGrp="1"/>
          </p:cNvSpPr>
          <p:nvPr>
            <p:ph sz="quarter" idx="25" hasCustomPrompt="1"/>
          </p:nvPr>
        </p:nvSpPr>
        <p:spPr>
          <a:xfrm>
            <a:off x="465079" y="2201873"/>
            <a:ext cx="1726980" cy="913689"/>
          </a:xfrm>
        </p:spPr>
        <p:txBody>
          <a:bodyPr>
            <a:noAutofit/>
          </a:bodyPr>
          <a:lstStyle>
            <a:lvl1pPr marL="0" indent="0">
              <a:buNone/>
              <a:defRPr sz="2000"/>
            </a:lvl1pPr>
          </a:lstStyle>
          <a:p>
            <a:pPr lvl="0"/>
            <a:r>
              <a:rPr lang="en-US" dirty="0"/>
              <a:t>Picture</a:t>
            </a:r>
          </a:p>
        </p:txBody>
      </p:sp>
      <p:sp>
        <p:nvSpPr>
          <p:cNvPr id="2" name="Title 1"/>
          <p:cNvSpPr>
            <a:spLocks noGrp="1"/>
          </p:cNvSpPr>
          <p:nvPr>
            <p:ph type="title" hasCustomPrompt="1"/>
          </p:nvPr>
        </p:nvSpPr>
        <p:spPr>
          <a:xfrm>
            <a:off x="465080" y="632787"/>
            <a:ext cx="11531714" cy="410369"/>
          </a:xfrm>
        </p:spPr>
        <p:txBody>
          <a:bodyPr wrap="square" lIns="0" tIns="0" rIns="0" bIns="0">
            <a:spAutoFit/>
          </a:bodyPr>
          <a:lstStyle>
            <a:lvl1pPr>
              <a:lnSpc>
                <a:spcPts val="3199"/>
              </a:lnSpc>
              <a:defRPr sz="2800">
                <a:solidFill>
                  <a:schemeClr val="tx1"/>
                </a:solidFill>
              </a:defRPr>
            </a:lvl1pPr>
          </a:lstStyle>
          <a:p>
            <a:r>
              <a:rPr lang="en-US" dirty="0"/>
              <a:t>Text option 4: Six columns (numbered list)</a:t>
            </a:r>
          </a:p>
        </p:txBody>
      </p:sp>
      <p:sp>
        <p:nvSpPr>
          <p:cNvPr id="5" name="Text Placeholder 4"/>
          <p:cNvSpPr>
            <a:spLocks noGrp="1"/>
          </p:cNvSpPr>
          <p:nvPr>
            <p:ph type="body" sz="quarter" idx="11" hasCustomPrompt="1"/>
          </p:nvPr>
        </p:nvSpPr>
        <p:spPr>
          <a:xfrm>
            <a:off x="465079" y="3230890"/>
            <a:ext cx="1726980" cy="2834109"/>
          </a:xfrm>
        </p:spPr>
        <p:txBody>
          <a:bodyPr lIns="0" tIns="0" rIns="0" bIns="0"/>
          <a:lstStyle>
            <a:lvl1pPr marL="0" indent="0">
              <a:lnSpc>
                <a:spcPts val="1800"/>
              </a:lnSpc>
              <a:spcBef>
                <a:spcPts val="900"/>
              </a:spcBef>
              <a:buNone/>
              <a:defRPr lang="en-US" sz="1399" b="0" kern="1200" spc="0" baseline="0" dirty="0">
                <a:solidFill>
                  <a:schemeClr val="tx2"/>
                </a:solidFill>
                <a:latin typeface="+mj-lt"/>
                <a:ea typeface="+mn-ea"/>
                <a:cs typeface="+mn-cs"/>
              </a:defRPr>
            </a:lvl1pPr>
            <a:lvl2pPr marL="0" marR="0" indent="0" algn="l" defTabSz="932423" rtl="0" eaLnBrk="1" fontAlgn="auto" latinLnBrk="0" hangingPunct="1">
              <a:lnSpc>
                <a:spcPts val="1800"/>
              </a:lnSpc>
              <a:spcBef>
                <a:spcPts val="451"/>
              </a:spcBef>
              <a:spcAft>
                <a:spcPts val="0"/>
              </a:spcAft>
              <a:buClrTx/>
              <a:buSzPct val="90000"/>
              <a:buFont typeface="Arial" panose="020B0604020202020204" pitchFamily="34" charset="0"/>
              <a:buNone/>
              <a:tabLst/>
              <a:defRPr sz="1399">
                <a:solidFill>
                  <a:schemeClr val="tx1"/>
                </a:solidFill>
              </a:defRPr>
            </a:lvl2pPr>
            <a:lvl3pPr marL="457043" indent="0">
              <a:buNone/>
              <a:defRPr/>
            </a:lvl3pPr>
            <a:lvl4pPr marL="685566" indent="0">
              <a:buNone/>
              <a:defRPr/>
            </a:lvl4pPr>
            <a:lvl5pPr marL="914088" indent="0">
              <a:buNone/>
              <a:defRPr/>
            </a:lvl5pPr>
          </a:lstStyle>
          <a:p>
            <a:pPr marL="0" marR="0" lvl="0" indent="0" algn="l" defTabSz="932423" rtl="0" eaLnBrk="1" fontAlgn="auto" latinLnBrk="0" hangingPunct="1">
              <a:lnSpc>
                <a:spcPts val="1800"/>
              </a:lnSpc>
              <a:spcBef>
                <a:spcPts val="900"/>
              </a:spcBef>
              <a:spcAft>
                <a:spcPts val="0"/>
              </a:spcAft>
              <a:buClrTx/>
              <a:buSzPct val="90000"/>
              <a:buFont typeface="Wingdings" panose="05000000000000000000" pitchFamily="2" charset="2"/>
              <a:buNone/>
              <a:tabLst/>
            </a:pPr>
            <a:r>
              <a:rPr lang="en-US" dirty="0"/>
              <a:t>Paragraph title Segoe </a:t>
            </a:r>
            <a:r>
              <a:rPr lang="en-US" dirty="0" err="1"/>
              <a:t>Semibold</a:t>
            </a:r>
            <a:r>
              <a:rPr lang="en-US" dirty="0"/>
              <a:t> 14</a:t>
            </a:r>
          </a:p>
          <a:p>
            <a:pPr lvl="1"/>
            <a:r>
              <a:rPr lang="en-US" dirty="0"/>
              <a:t>Body copy Segoe Regular 14/18. </a:t>
            </a:r>
            <a:r>
              <a:rPr lang="en-US" dirty="0" err="1"/>
              <a:t>Cavorest</a:t>
            </a:r>
            <a:r>
              <a:rPr lang="en-US" dirty="0"/>
              <a:t> a </a:t>
            </a:r>
            <a:r>
              <a:rPr lang="en-US" dirty="0" err="1"/>
              <a:t>aut</a:t>
            </a:r>
            <a:r>
              <a:rPr lang="en-US" dirty="0"/>
              <a:t> arum </a:t>
            </a:r>
            <a:r>
              <a:rPr lang="en-US" dirty="0" err="1"/>
              <a:t>quam</a:t>
            </a:r>
            <a:r>
              <a:rPr lang="en-US" dirty="0"/>
              <a:t> id eat ape </a:t>
            </a:r>
            <a:r>
              <a:rPr lang="en-US" dirty="0" err="1"/>
              <a:t>est</a:t>
            </a:r>
            <a:r>
              <a:rPr lang="en-US" dirty="0"/>
              <a:t>, qui </a:t>
            </a:r>
            <a:r>
              <a:rPr lang="en-US" dirty="0" err="1"/>
              <a:t>sincit</a:t>
            </a:r>
            <a:r>
              <a:rPr lang="en-US" dirty="0"/>
              <a:t>. </a:t>
            </a:r>
            <a:r>
              <a:rPr lang="en-US" dirty="0" err="1"/>
              <a:t>Unt</a:t>
            </a:r>
            <a:r>
              <a:rPr lang="en-US" dirty="0"/>
              <a:t> faces et </a:t>
            </a:r>
            <a:r>
              <a:rPr lang="en-US" dirty="0" err="1"/>
              <a:t>labore</a:t>
            </a:r>
            <a:r>
              <a:rPr lang="en-US" dirty="0"/>
              <a:t> </a:t>
            </a:r>
            <a:r>
              <a:rPr lang="en-US" dirty="0" err="1"/>
              <a:t>ium</a:t>
            </a:r>
            <a:r>
              <a:rPr lang="en-US" dirty="0"/>
              <a:t> el id et re od </a:t>
            </a:r>
            <a:r>
              <a:rPr lang="en-US" dirty="0" err="1"/>
              <a:t>utem</a:t>
            </a:r>
            <a:r>
              <a:rPr lang="en-US" dirty="0"/>
              <a:t> que </a:t>
            </a:r>
            <a:r>
              <a:rPr lang="en-US" dirty="0" err="1"/>
              <a:t>nist</a:t>
            </a:r>
            <a:r>
              <a:rPr lang="en-US" dirty="0"/>
              <a:t> et </a:t>
            </a:r>
            <a:r>
              <a:rPr lang="en-US" dirty="0" err="1"/>
              <a:t>ped</a:t>
            </a:r>
            <a:r>
              <a:rPr lang="en-US" dirty="0"/>
              <a:t> </a:t>
            </a:r>
            <a:r>
              <a:rPr lang="en-US" dirty="0" err="1"/>
              <a:t>quia</a:t>
            </a:r>
            <a:r>
              <a:rPr lang="en-US" dirty="0"/>
              <a:t> </a:t>
            </a:r>
            <a:r>
              <a:rPr lang="en-US" dirty="0" err="1"/>
              <a:t>dolore</a:t>
            </a:r>
            <a:r>
              <a:rPr lang="en-US" dirty="0"/>
              <a:t> is et lam, </a:t>
            </a:r>
            <a:r>
              <a:rPr lang="en-US" dirty="0" err="1"/>
              <a:t>vendunt</a:t>
            </a:r>
            <a:r>
              <a:rPr lang="en-US" dirty="0"/>
              <a:t> </a:t>
            </a:r>
            <a:r>
              <a:rPr lang="en-US" dirty="0" err="1"/>
              <a:t>voluptatur</a:t>
            </a:r>
            <a:r>
              <a:rPr lang="en-US" dirty="0"/>
              <a:t>. </a:t>
            </a:r>
          </a:p>
        </p:txBody>
      </p:sp>
      <p:sp>
        <p:nvSpPr>
          <p:cNvPr id="14" name="Text Placeholder 4"/>
          <p:cNvSpPr>
            <a:spLocks noGrp="1"/>
          </p:cNvSpPr>
          <p:nvPr>
            <p:ph type="body" sz="quarter" idx="15" hasCustomPrompt="1"/>
          </p:nvPr>
        </p:nvSpPr>
        <p:spPr>
          <a:xfrm>
            <a:off x="2425709" y="3230886"/>
            <a:ext cx="1726980" cy="2834109"/>
          </a:xfrm>
        </p:spPr>
        <p:txBody>
          <a:bodyPr lIns="0" tIns="0" rIns="0" bIns="0"/>
          <a:lstStyle>
            <a:lvl1pPr marL="0" marR="0" indent="0" algn="l" defTabSz="932423" rtl="0" eaLnBrk="1" fontAlgn="auto" latinLnBrk="0" hangingPunct="1">
              <a:lnSpc>
                <a:spcPts val="1800"/>
              </a:lnSpc>
              <a:spcBef>
                <a:spcPts val="900"/>
              </a:spcBef>
              <a:spcAft>
                <a:spcPts val="0"/>
              </a:spcAft>
              <a:buClrTx/>
              <a:buSzPct val="90000"/>
              <a:buFont typeface="Wingdings" panose="05000000000000000000" pitchFamily="2" charset="2"/>
              <a:buNone/>
              <a:tabLst/>
              <a:defRPr lang="en-US" sz="1399" b="0" kern="1200" spc="0" baseline="0" dirty="0" smtClean="0">
                <a:solidFill>
                  <a:schemeClr val="tx2"/>
                </a:solidFill>
                <a:latin typeface="+mj-lt"/>
                <a:ea typeface="+mn-ea"/>
                <a:cs typeface="+mn-cs"/>
              </a:defRPr>
            </a:lvl1pPr>
            <a:lvl2pPr marL="0" marR="0" indent="0" algn="l" defTabSz="932423" rtl="0" eaLnBrk="1" fontAlgn="auto" latinLnBrk="0" hangingPunct="1">
              <a:lnSpc>
                <a:spcPts val="1800"/>
              </a:lnSpc>
              <a:spcBef>
                <a:spcPts val="451"/>
              </a:spcBef>
              <a:spcAft>
                <a:spcPts val="0"/>
              </a:spcAft>
              <a:buClrTx/>
              <a:buSzPct val="90000"/>
              <a:buFont typeface="Arial" panose="020B0604020202020204" pitchFamily="34" charset="0"/>
              <a:buNone/>
              <a:tabLst/>
              <a:defRPr sz="1399">
                <a:solidFill>
                  <a:schemeClr val="tx1"/>
                </a:solidFill>
              </a:defRPr>
            </a:lvl2pPr>
            <a:lvl3pPr marL="457043" indent="0">
              <a:buNone/>
              <a:defRPr/>
            </a:lvl3pPr>
            <a:lvl4pPr marL="685566" indent="0">
              <a:buNone/>
              <a:defRPr/>
            </a:lvl4pPr>
            <a:lvl5pPr marL="914088" indent="0">
              <a:buNone/>
              <a:defRPr/>
            </a:lvl5pPr>
          </a:lstStyle>
          <a:p>
            <a:pPr marL="0" marR="0" lvl="0" indent="0" algn="l" defTabSz="932423" rtl="0" eaLnBrk="1" fontAlgn="auto" latinLnBrk="0" hangingPunct="1">
              <a:lnSpc>
                <a:spcPts val="1800"/>
              </a:lnSpc>
              <a:spcBef>
                <a:spcPts val="900"/>
              </a:spcBef>
              <a:spcAft>
                <a:spcPts val="0"/>
              </a:spcAft>
              <a:buClrTx/>
              <a:buSzPct val="90000"/>
              <a:buFont typeface="Wingdings" panose="05000000000000000000" pitchFamily="2" charset="2"/>
              <a:buNone/>
              <a:tabLst/>
            </a:pPr>
            <a:r>
              <a:rPr lang="en-US" dirty="0"/>
              <a:t>Paragraph title Segoe </a:t>
            </a:r>
            <a:r>
              <a:rPr lang="en-US" dirty="0" err="1"/>
              <a:t>Semibold</a:t>
            </a:r>
            <a:r>
              <a:rPr lang="en-US" dirty="0"/>
              <a:t> 14</a:t>
            </a:r>
          </a:p>
          <a:p>
            <a:pPr lvl="1"/>
            <a:r>
              <a:rPr lang="en-US" dirty="0"/>
              <a:t>Body copy Segoe Regular 14/18. </a:t>
            </a:r>
            <a:r>
              <a:rPr lang="en-US" dirty="0" err="1"/>
              <a:t>Cavorest</a:t>
            </a:r>
            <a:r>
              <a:rPr lang="en-US" dirty="0"/>
              <a:t> a </a:t>
            </a:r>
            <a:r>
              <a:rPr lang="en-US" dirty="0" err="1"/>
              <a:t>aut</a:t>
            </a:r>
            <a:r>
              <a:rPr lang="en-US" dirty="0"/>
              <a:t> arum </a:t>
            </a:r>
            <a:r>
              <a:rPr lang="en-US" dirty="0" err="1"/>
              <a:t>quam</a:t>
            </a:r>
            <a:r>
              <a:rPr lang="en-US" dirty="0"/>
              <a:t> id eat ape </a:t>
            </a:r>
            <a:r>
              <a:rPr lang="en-US" dirty="0" err="1"/>
              <a:t>est</a:t>
            </a:r>
            <a:r>
              <a:rPr lang="en-US" dirty="0"/>
              <a:t>, qui </a:t>
            </a:r>
            <a:r>
              <a:rPr lang="en-US" dirty="0" err="1"/>
              <a:t>sincit</a:t>
            </a:r>
            <a:r>
              <a:rPr lang="en-US" dirty="0"/>
              <a:t>. </a:t>
            </a:r>
            <a:r>
              <a:rPr lang="en-US" dirty="0" err="1"/>
              <a:t>Unt</a:t>
            </a:r>
            <a:r>
              <a:rPr lang="en-US" dirty="0"/>
              <a:t> faces et </a:t>
            </a:r>
            <a:r>
              <a:rPr lang="en-US" dirty="0" err="1"/>
              <a:t>labore</a:t>
            </a:r>
            <a:r>
              <a:rPr lang="en-US" dirty="0"/>
              <a:t> </a:t>
            </a:r>
            <a:r>
              <a:rPr lang="en-US" dirty="0" err="1"/>
              <a:t>ium</a:t>
            </a:r>
            <a:r>
              <a:rPr lang="en-US" dirty="0"/>
              <a:t> el id et re od </a:t>
            </a:r>
            <a:r>
              <a:rPr lang="en-US" dirty="0" err="1"/>
              <a:t>utem</a:t>
            </a:r>
            <a:r>
              <a:rPr lang="en-US" dirty="0"/>
              <a:t> que </a:t>
            </a:r>
            <a:r>
              <a:rPr lang="en-US" dirty="0" err="1"/>
              <a:t>nist</a:t>
            </a:r>
            <a:r>
              <a:rPr lang="en-US" dirty="0"/>
              <a:t> et </a:t>
            </a:r>
            <a:r>
              <a:rPr lang="en-US" dirty="0" err="1"/>
              <a:t>ped</a:t>
            </a:r>
            <a:r>
              <a:rPr lang="en-US" dirty="0"/>
              <a:t> </a:t>
            </a:r>
            <a:r>
              <a:rPr lang="en-US" dirty="0" err="1"/>
              <a:t>quia</a:t>
            </a:r>
            <a:r>
              <a:rPr lang="en-US" dirty="0"/>
              <a:t> </a:t>
            </a:r>
            <a:r>
              <a:rPr lang="en-US" dirty="0" err="1"/>
              <a:t>dolore</a:t>
            </a:r>
            <a:r>
              <a:rPr lang="en-US" dirty="0"/>
              <a:t> is et lam, </a:t>
            </a:r>
            <a:r>
              <a:rPr lang="en-US" dirty="0" err="1"/>
              <a:t>vendunt</a:t>
            </a:r>
            <a:r>
              <a:rPr lang="en-US" dirty="0"/>
              <a:t> </a:t>
            </a:r>
            <a:r>
              <a:rPr lang="en-US" dirty="0" err="1"/>
              <a:t>voluptatur</a:t>
            </a:r>
            <a:r>
              <a:rPr lang="en-US" dirty="0"/>
              <a:t>. </a:t>
            </a:r>
          </a:p>
        </p:txBody>
      </p:sp>
      <p:sp>
        <p:nvSpPr>
          <p:cNvPr id="16" name="Text Placeholder 4"/>
          <p:cNvSpPr>
            <a:spLocks noGrp="1"/>
          </p:cNvSpPr>
          <p:nvPr>
            <p:ph type="body" sz="quarter" idx="17" hasCustomPrompt="1"/>
          </p:nvPr>
        </p:nvSpPr>
        <p:spPr>
          <a:xfrm>
            <a:off x="4386340" y="3230886"/>
            <a:ext cx="1726980" cy="2834109"/>
          </a:xfrm>
        </p:spPr>
        <p:txBody>
          <a:bodyPr lIns="0" tIns="0" rIns="0" bIns="0"/>
          <a:lstStyle>
            <a:lvl1pPr marL="0" marR="0" indent="0" algn="l" defTabSz="932423" rtl="0" eaLnBrk="1" fontAlgn="auto" latinLnBrk="0" hangingPunct="1">
              <a:lnSpc>
                <a:spcPts val="1800"/>
              </a:lnSpc>
              <a:spcBef>
                <a:spcPts val="900"/>
              </a:spcBef>
              <a:spcAft>
                <a:spcPts val="0"/>
              </a:spcAft>
              <a:buClrTx/>
              <a:buSzPct val="90000"/>
              <a:buFont typeface="Wingdings" panose="05000000000000000000" pitchFamily="2" charset="2"/>
              <a:buNone/>
              <a:tabLst/>
              <a:defRPr lang="en-US" sz="1399" b="0" kern="1200" spc="0" baseline="0" dirty="0">
                <a:solidFill>
                  <a:schemeClr val="tx2"/>
                </a:solidFill>
                <a:latin typeface="+mj-lt"/>
                <a:ea typeface="+mn-ea"/>
                <a:cs typeface="+mn-cs"/>
              </a:defRPr>
            </a:lvl1pPr>
            <a:lvl2pPr marL="0" marR="0" indent="0" algn="l" defTabSz="932423" rtl="0" eaLnBrk="1" fontAlgn="auto" latinLnBrk="0" hangingPunct="1">
              <a:lnSpc>
                <a:spcPts val="1800"/>
              </a:lnSpc>
              <a:spcBef>
                <a:spcPts val="451"/>
              </a:spcBef>
              <a:spcAft>
                <a:spcPts val="0"/>
              </a:spcAft>
              <a:buClrTx/>
              <a:buSzPct val="90000"/>
              <a:buFont typeface="Arial" panose="020B0604020202020204" pitchFamily="34" charset="0"/>
              <a:buNone/>
              <a:tabLst/>
              <a:defRPr sz="1399">
                <a:solidFill>
                  <a:schemeClr val="tx1"/>
                </a:solidFill>
              </a:defRPr>
            </a:lvl2pPr>
            <a:lvl3pPr marL="457043" indent="0">
              <a:buNone/>
              <a:defRPr/>
            </a:lvl3pPr>
            <a:lvl4pPr marL="685566" indent="0">
              <a:buNone/>
              <a:defRPr/>
            </a:lvl4pPr>
            <a:lvl5pPr marL="914088" indent="0">
              <a:buNone/>
              <a:defRPr/>
            </a:lvl5pPr>
          </a:lstStyle>
          <a:p>
            <a:pPr marL="0" marR="0" lvl="0" indent="0" algn="l" defTabSz="932423" rtl="0" eaLnBrk="1" fontAlgn="auto" latinLnBrk="0" hangingPunct="1">
              <a:lnSpc>
                <a:spcPts val="1800"/>
              </a:lnSpc>
              <a:spcBef>
                <a:spcPts val="900"/>
              </a:spcBef>
              <a:spcAft>
                <a:spcPts val="0"/>
              </a:spcAft>
              <a:buClrTx/>
              <a:buSzPct val="90000"/>
              <a:buFont typeface="Wingdings" panose="05000000000000000000" pitchFamily="2" charset="2"/>
              <a:buNone/>
              <a:tabLst/>
            </a:pPr>
            <a:r>
              <a:rPr lang="en-US" dirty="0"/>
              <a:t>Paragraph title Segoe </a:t>
            </a:r>
            <a:r>
              <a:rPr lang="en-US" dirty="0" err="1"/>
              <a:t>Semibold</a:t>
            </a:r>
            <a:r>
              <a:rPr lang="en-US" dirty="0"/>
              <a:t> 14</a:t>
            </a:r>
          </a:p>
          <a:p>
            <a:pPr lvl="1"/>
            <a:r>
              <a:rPr lang="en-US" dirty="0"/>
              <a:t>Body copy Segoe Regular 14/18. </a:t>
            </a:r>
            <a:r>
              <a:rPr lang="en-US" dirty="0" err="1"/>
              <a:t>Cavorest</a:t>
            </a:r>
            <a:r>
              <a:rPr lang="en-US" dirty="0"/>
              <a:t> a </a:t>
            </a:r>
            <a:r>
              <a:rPr lang="en-US" dirty="0" err="1"/>
              <a:t>aut</a:t>
            </a:r>
            <a:r>
              <a:rPr lang="en-US" dirty="0"/>
              <a:t> arum </a:t>
            </a:r>
            <a:r>
              <a:rPr lang="en-US" dirty="0" err="1"/>
              <a:t>quam</a:t>
            </a:r>
            <a:r>
              <a:rPr lang="en-US" dirty="0"/>
              <a:t> id eat ape </a:t>
            </a:r>
            <a:r>
              <a:rPr lang="en-US" dirty="0" err="1"/>
              <a:t>est</a:t>
            </a:r>
            <a:r>
              <a:rPr lang="en-US" dirty="0"/>
              <a:t>, qui </a:t>
            </a:r>
            <a:r>
              <a:rPr lang="en-US" dirty="0" err="1"/>
              <a:t>sincit</a:t>
            </a:r>
            <a:r>
              <a:rPr lang="en-US" dirty="0"/>
              <a:t>. </a:t>
            </a:r>
            <a:r>
              <a:rPr lang="en-US" dirty="0" err="1"/>
              <a:t>Unt</a:t>
            </a:r>
            <a:r>
              <a:rPr lang="en-US" dirty="0"/>
              <a:t> faces et </a:t>
            </a:r>
            <a:r>
              <a:rPr lang="en-US" dirty="0" err="1"/>
              <a:t>labore</a:t>
            </a:r>
            <a:r>
              <a:rPr lang="en-US" dirty="0"/>
              <a:t> </a:t>
            </a:r>
            <a:r>
              <a:rPr lang="en-US" dirty="0" err="1"/>
              <a:t>ium</a:t>
            </a:r>
            <a:r>
              <a:rPr lang="en-US" dirty="0"/>
              <a:t> el id et re od </a:t>
            </a:r>
            <a:r>
              <a:rPr lang="en-US" dirty="0" err="1"/>
              <a:t>utem</a:t>
            </a:r>
            <a:r>
              <a:rPr lang="en-US" dirty="0"/>
              <a:t> que </a:t>
            </a:r>
            <a:r>
              <a:rPr lang="en-US" dirty="0" err="1"/>
              <a:t>nist</a:t>
            </a:r>
            <a:r>
              <a:rPr lang="en-US" dirty="0"/>
              <a:t> et </a:t>
            </a:r>
            <a:r>
              <a:rPr lang="en-US" dirty="0" err="1"/>
              <a:t>ped</a:t>
            </a:r>
            <a:r>
              <a:rPr lang="en-US" dirty="0"/>
              <a:t> </a:t>
            </a:r>
            <a:r>
              <a:rPr lang="en-US" dirty="0" err="1"/>
              <a:t>quia</a:t>
            </a:r>
            <a:r>
              <a:rPr lang="en-US" dirty="0"/>
              <a:t> </a:t>
            </a:r>
            <a:r>
              <a:rPr lang="en-US" dirty="0" err="1"/>
              <a:t>dolore</a:t>
            </a:r>
            <a:r>
              <a:rPr lang="en-US" dirty="0"/>
              <a:t> is et lam, </a:t>
            </a:r>
            <a:r>
              <a:rPr lang="en-US" dirty="0" err="1"/>
              <a:t>vendunt</a:t>
            </a:r>
            <a:r>
              <a:rPr lang="en-US" dirty="0"/>
              <a:t> </a:t>
            </a:r>
            <a:r>
              <a:rPr lang="en-US" dirty="0" err="1"/>
              <a:t>voluptatur</a:t>
            </a:r>
            <a:r>
              <a:rPr lang="en-US" dirty="0"/>
              <a:t>. </a:t>
            </a:r>
          </a:p>
        </p:txBody>
      </p:sp>
      <p:sp>
        <p:nvSpPr>
          <p:cNvPr id="18" name="Text Placeholder 4"/>
          <p:cNvSpPr>
            <a:spLocks noGrp="1"/>
          </p:cNvSpPr>
          <p:nvPr>
            <p:ph type="body" sz="quarter" idx="19" hasCustomPrompt="1"/>
          </p:nvPr>
        </p:nvSpPr>
        <p:spPr>
          <a:xfrm>
            <a:off x="6346970" y="3230886"/>
            <a:ext cx="1726980" cy="2834109"/>
          </a:xfrm>
        </p:spPr>
        <p:txBody>
          <a:bodyPr lIns="0" tIns="0" rIns="0" bIns="0"/>
          <a:lstStyle>
            <a:lvl1pPr marL="0" marR="0" indent="0" algn="l" defTabSz="932423" rtl="0" eaLnBrk="1" fontAlgn="auto" latinLnBrk="0" hangingPunct="1">
              <a:lnSpc>
                <a:spcPts val="1800"/>
              </a:lnSpc>
              <a:spcBef>
                <a:spcPts val="900"/>
              </a:spcBef>
              <a:spcAft>
                <a:spcPts val="0"/>
              </a:spcAft>
              <a:buClrTx/>
              <a:buSzPct val="90000"/>
              <a:buFont typeface="Wingdings" panose="05000000000000000000" pitchFamily="2" charset="2"/>
              <a:buNone/>
              <a:tabLst/>
              <a:defRPr lang="en-US" sz="1399" b="0" kern="1200" spc="0" baseline="0" dirty="0" smtClean="0">
                <a:solidFill>
                  <a:schemeClr val="tx2"/>
                </a:solidFill>
                <a:latin typeface="+mj-lt"/>
                <a:ea typeface="+mn-ea"/>
                <a:cs typeface="+mn-cs"/>
              </a:defRPr>
            </a:lvl1pPr>
            <a:lvl2pPr marL="0" marR="0" indent="0" algn="l" defTabSz="932423" rtl="0" eaLnBrk="1" fontAlgn="auto" latinLnBrk="0" hangingPunct="1">
              <a:lnSpc>
                <a:spcPts val="1800"/>
              </a:lnSpc>
              <a:spcBef>
                <a:spcPts val="451"/>
              </a:spcBef>
              <a:spcAft>
                <a:spcPts val="0"/>
              </a:spcAft>
              <a:buClrTx/>
              <a:buSzPct val="90000"/>
              <a:buFont typeface="Arial" panose="020B0604020202020204" pitchFamily="34" charset="0"/>
              <a:buNone/>
              <a:tabLst/>
              <a:defRPr sz="1399">
                <a:solidFill>
                  <a:schemeClr val="tx1"/>
                </a:solidFill>
              </a:defRPr>
            </a:lvl2pPr>
            <a:lvl3pPr marL="457043" indent="0">
              <a:buNone/>
              <a:defRPr/>
            </a:lvl3pPr>
            <a:lvl4pPr marL="685566" indent="0">
              <a:buNone/>
              <a:defRPr/>
            </a:lvl4pPr>
            <a:lvl5pPr marL="914088" indent="0">
              <a:buNone/>
              <a:defRPr/>
            </a:lvl5pPr>
          </a:lstStyle>
          <a:p>
            <a:pPr marL="0" marR="0" lvl="0" indent="0" algn="l" defTabSz="932423" rtl="0" eaLnBrk="1" fontAlgn="auto" latinLnBrk="0" hangingPunct="1">
              <a:lnSpc>
                <a:spcPts val="1800"/>
              </a:lnSpc>
              <a:spcBef>
                <a:spcPts val="900"/>
              </a:spcBef>
              <a:spcAft>
                <a:spcPts val="0"/>
              </a:spcAft>
              <a:buClrTx/>
              <a:buSzPct val="90000"/>
              <a:buFont typeface="Wingdings" panose="05000000000000000000" pitchFamily="2" charset="2"/>
              <a:buNone/>
              <a:tabLst/>
            </a:pPr>
            <a:r>
              <a:rPr lang="en-US" dirty="0"/>
              <a:t>Paragraph title Segoe </a:t>
            </a:r>
            <a:r>
              <a:rPr lang="en-US" dirty="0" err="1"/>
              <a:t>Semibold</a:t>
            </a:r>
            <a:r>
              <a:rPr lang="en-US" dirty="0"/>
              <a:t> 14</a:t>
            </a:r>
          </a:p>
          <a:p>
            <a:pPr lvl="1"/>
            <a:r>
              <a:rPr lang="en-US" dirty="0"/>
              <a:t>Body copy Segoe Regular 14/18. </a:t>
            </a:r>
            <a:r>
              <a:rPr lang="en-US" dirty="0" err="1"/>
              <a:t>Cavorest</a:t>
            </a:r>
            <a:r>
              <a:rPr lang="en-US" dirty="0"/>
              <a:t> a </a:t>
            </a:r>
            <a:r>
              <a:rPr lang="en-US" dirty="0" err="1"/>
              <a:t>aut</a:t>
            </a:r>
            <a:r>
              <a:rPr lang="en-US" dirty="0"/>
              <a:t> arum </a:t>
            </a:r>
            <a:r>
              <a:rPr lang="en-US" dirty="0" err="1"/>
              <a:t>quam</a:t>
            </a:r>
            <a:r>
              <a:rPr lang="en-US" dirty="0"/>
              <a:t> id eat ape </a:t>
            </a:r>
            <a:r>
              <a:rPr lang="en-US" dirty="0" err="1"/>
              <a:t>est</a:t>
            </a:r>
            <a:r>
              <a:rPr lang="en-US" dirty="0"/>
              <a:t>, qui </a:t>
            </a:r>
            <a:r>
              <a:rPr lang="en-US" dirty="0" err="1"/>
              <a:t>sincit</a:t>
            </a:r>
            <a:r>
              <a:rPr lang="en-US" dirty="0"/>
              <a:t>. </a:t>
            </a:r>
            <a:r>
              <a:rPr lang="en-US" dirty="0" err="1"/>
              <a:t>Unt</a:t>
            </a:r>
            <a:r>
              <a:rPr lang="en-US" dirty="0"/>
              <a:t> faces et </a:t>
            </a:r>
            <a:r>
              <a:rPr lang="en-US" dirty="0" err="1"/>
              <a:t>labore</a:t>
            </a:r>
            <a:r>
              <a:rPr lang="en-US" dirty="0"/>
              <a:t> </a:t>
            </a:r>
            <a:r>
              <a:rPr lang="en-US" dirty="0" err="1"/>
              <a:t>ium</a:t>
            </a:r>
            <a:r>
              <a:rPr lang="en-US" dirty="0"/>
              <a:t> el id et re od </a:t>
            </a:r>
            <a:r>
              <a:rPr lang="en-US" dirty="0" err="1"/>
              <a:t>utem</a:t>
            </a:r>
            <a:r>
              <a:rPr lang="en-US" dirty="0"/>
              <a:t> que </a:t>
            </a:r>
            <a:r>
              <a:rPr lang="en-US" dirty="0" err="1"/>
              <a:t>nist</a:t>
            </a:r>
            <a:r>
              <a:rPr lang="en-US" dirty="0"/>
              <a:t> et </a:t>
            </a:r>
            <a:r>
              <a:rPr lang="en-US" dirty="0" err="1"/>
              <a:t>ped</a:t>
            </a:r>
            <a:r>
              <a:rPr lang="en-US" dirty="0"/>
              <a:t> </a:t>
            </a:r>
            <a:r>
              <a:rPr lang="en-US" dirty="0" err="1"/>
              <a:t>quia</a:t>
            </a:r>
            <a:r>
              <a:rPr lang="en-US" dirty="0"/>
              <a:t> </a:t>
            </a:r>
            <a:r>
              <a:rPr lang="en-US" dirty="0" err="1"/>
              <a:t>dolore</a:t>
            </a:r>
            <a:r>
              <a:rPr lang="en-US" dirty="0"/>
              <a:t> is et lam, </a:t>
            </a:r>
            <a:r>
              <a:rPr lang="en-US" dirty="0" err="1"/>
              <a:t>vendunt</a:t>
            </a:r>
            <a:r>
              <a:rPr lang="en-US" dirty="0"/>
              <a:t> </a:t>
            </a:r>
            <a:r>
              <a:rPr lang="en-US" dirty="0" err="1"/>
              <a:t>voluptatur</a:t>
            </a:r>
            <a:r>
              <a:rPr lang="en-US" dirty="0"/>
              <a:t>. </a:t>
            </a:r>
          </a:p>
        </p:txBody>
      </p:sp>
      <p:sp>
        <p:nvSpPr>
          <p:cNvPr id="20" name="Text Placeholder 4"/>
          <p:cNvSpPr>
            <a:spLocks noGrp="1"/>
          </p:cNvSpPr>
          <p:nvPr>
            <p:ph type="body" sz="quarter" idx="21" hasCustomPrompt="1"/>
          </p:nvPr>
        </p:nvSpPr>
        <p:spPr>
          <a:xfrm>
            <a:off x="8307600" y="3230886"/>
            <a:ext cx="1726980" cy="2834109"/>
          </a:xfrm>
        </p:spPr>
        <p:txBody>
          <a:bodyPr lIns="0" tIns="0" rIns="0" bIns="0"/>
          <a:lstStyle>
            <a:lvl1pPr marL="0" marR="0" indent="0" algn="l" defTabSz="932423" rtl="0" eaLnBrk="1" fontAlgn="auto" latinLnBrk="0" hangingPunct="1">
              <a:lnSpc>
                <a:spcPts val="1800"/>
              </a:lnSpc>
              <a:spcBef>
                <a:spcPts val="900"/>
              </a:spcBef>
              <a:spcAft>
                <a:spcPts val="0"/>
              </a:spcAft>
              <a:buClrTx/>
              <a:buSzPct val="90000"/>
              <a:buFont typeface="Wingdings" panose="05000000000000000000" pitchFamily="2" charset="2"/>
              <a:buNone/>
              <a:tabLst/>
              <a:defRPr lang="en-US" sz="1399" b="0" kern="1200" spc="0" baseline="0" dirty="0">
                <a:solidFill>
                  <a:schemeClr val="tx2"/>
                </a:solidFill>
                <a:latin typeface="+mj-lt"/>
                <a:ea typeface="+mn-ea"/>
                <a:cs typeface="+mn-cs"/>
              </a:defRPr>
            </a:lvl1pPr>
            <a:lvl2pPr marL="0" marR="0" indent="0" algn="l" defTabSz="932423" rtl="0" eaLnBrk="1" fontAlgn="auto" latinLnBrk="0" hangingPunct="1">
              <a:lnSpc>
                <a:spcPts val="1800"/>
              </a:lnSpc>
              <a:spcBef>
                <a:spcPts val="451"/>
              </a:spcBef>
              <a:spcAft>
                <a:spcPts val="0"/>
              </a:spcAft>
              <a:buClrTx/>
              <a:buSzPct val="90000"/>
              <a:buFont typeface="Arial" panose="020B0604020202020204" pitchFamily="34" charset="0"/>
              <a:buNone/>
              <a:tabLst/>
              <a:defRPr sz="1399">
                <a:solidFill>
                  <a:schemeClr val="tx1"/>
                </a:solidFill>
              </a:defRPr>
            </a:lvl2pPr>
            <a:lvl3pPr marL="457043" indent="0">
              <a:buNone/>
              <a:defRPr/>
            </a:lvl3pPr>
            <a:lvl4pPr marL="685566" indent="0">
              <a:buNone/>
              <a:defRPr/>
            </a:lvl4pPr>
            <a:lvl5pPr marL="914088" indent="0">
              <a:buNone/>
              <a:defRPr/>
            </a:lvl5pPr>
          </a:lstStyle>
          <a:p>
            <a:pPr marL="0" marR="0" lvl="0" indent="0" algn="l" defTabSz="932423" rtl="0" eaLnBrk="1" fontAlgn="auto" latinLnBrk="0" hangingPunct="1">
              <a:lnSpc>
                <a:spcPts val="1800"/>
              </a:lnSpc>
              <a:spcBef>
                <a:spcPts val="900"/>
              </a:spcBef>
              <a:spcAft>
                <a:spcPts val="0"/>
              </a:spcAft>
              <a:buClrTx/>
              <a:buSzPct val="90000"/>
              <a:buFont typeface="Wingdings" panose="05000000000000000000" pitchFamily="2" charset="2"/>
              <a:buNone/>
              <a:tabLst/>
            </a:pPr>
            <a:r>
              <a:rPr lang="en-US" dirty="0"/>
              <a:t>Paragraph title Segoe </a:t>
            </a:r>
            <a:r>
              <a:rPr lang="en-US" dirty="0" err="1"/>
              <a:t>Semibold</a:t>
            </a:r>
            <a:r>
              <a:rPr lang="en-US" dirty="0"/>
              <a:t> 14</a:t>
            </a:r>
          </a:p>
          <a:p>
            <a:pPr lvl="1"/>
            <a:r>
              <a:rPr lang="en-US" dirty="0"/>
              <a:t>Body copy Segoe Regular 14/18. </a:t>
            </a:r>
            <a:r>
              <a:rPr lang="en-US" dirty="0" err="1"/>
              <a:t>Cavorest</a:t>
            </a:r>
            <a:r>
              <a:rPr lang="en-US" dirty="0"/>
              <a:t> a </a:t>
            </a:r>
            <a:r>
              <a:rPr lang="en-US" dirty="0" err="1"/>
              <a:t>aut</a:t>
            </a:r>
            <a:r>
              <a:rPr lang="en-US" dirty="0"/>
              <a:t> arum </a:t>
            </a:r>
            <a:r>
              <a:rPr lang="en-US" dirty="0" err="1"/>
              <a:t>quam</a:t>
            </a:r>
            <a:r>
              <a:rPr lang="en-US" dirty="0"/>
              <a:t> id eat ape </a:t>
            </a:r>
            <a:r>
              <a:rPr lang="en-US" dirty="0" err="1"/>
              <a:t>est</a:t>
            </a:r>
            <a:r>
              <a:rPr lang="en-US" dirty="0"/>
              <a:t>, qui </a:t>
            </a:r>
            <a:r>
              <a:rPr lang="en-US" dirty="0" err="1"/>
              <a:t>sincit</a:t>
            </a:r>
            <a:r>
              <a:rPr lang="en-US" dirty="0"/>
              <a:t>. </a:t>
            </a:r>
            <a:r>
              <a:rPr lang="en-US" dirty="0" err="1"/>
              <a:t>Unt</a:t>
            </a:r>
            <a:r>
              <a:rPr lang="en-US" dirty="0"/>
              <a:t> faces et </a:t>
            </a:r>
            <a:r>
              <a:rPr lang="en-US" dirty="0" err="1"/>
              <a:t>labore</a:t>
            </a:r>
            <a:r>
              <a:rPr lang="en-US" dirty="0"/>
              <a:t> </a:t>
            </a:r>
            <a:r>
              <a:rPr lang="en-US" dirty="0" err="1"/>
              <a:t>ium</a:t>
            </a:r>
            <a:r>
              <a:rPr lang="en-US" dirty="0"/>
              <a:t> el id et re od </a:t>
            </a:r>
            <a:r>
              <a:rPr lang="en-US" dirty="0" err="1"/>
              <a:t>utem</a:t>
            </a:r>
            <a:r>
              <a:rPr lang="en-US" dirty="0"/>
              <a:t> que </a:t>
            </a:r>
            <a:r>
              <a:rPr lang="en-US" dirty="0" err="1"/>
              <a:t>nist</a:t>
            </a:r>
            <a:r>
              <a:rPr lang="en-US" dirty="0"/>
              <a:t> et </a:t>
            </a:r>
            <a:r>
              <a:rPr lang="en-US" dirty="0" err="1"/>
              <a:t>ped</a:t>
            </a:r>
            <a:r>
              <a:rPr lang="en-US" dirty="0"/>
              <a:t> </a:t>
            </a:r>
            <a:r>
              <a:rPr lang="en-US" dirty="0" err="1"/>
              <a:t>quia</a:t>
            </a:r>
            <a:r>
              <a:rPr lang="en-US" dirty="0"/>
              <a:t> </a:t>
            </a:r>
            <a:r>
              <a:rPr lang="en-US" dirty="0" err="1"/>
              <a:t>dolore</a:t>
            </a:r>
            <a:r>
              <a:rPr lang="en-US" dirty="0"/>
              <a:t> is et lam, </a:t>
            </a:r>
            <a:r>
              <a:rPr lang="en-US" dirty="0" err="1"/>
              <a:t>vendunt</a:t>
            </a:r>
            <a:r>
              <a:rPr lang="en-US" dirty="0"/>
              <a:t> </a:t>
            </a:r>
            <a:r>
              <a:rPr lang="en-US" dirty="0" err="1"/>
              <a:t>voluptatur</a:t>
            </a:r>
            <a:r>
              <a:rPr lang="en-US" dirty="0"/>
              <a:t>. </a:t>
            </a:r>
          </a:p>
        </p:txBody>
      </p:sp>
      <p:sp>
        <p:nvSpPr>
          <p:cNvPr id="22" name="Text Placeholder 4"/>
          <p:cNvSpPr>
            <a:spLocks noGrp="1"/>
          </p:cNvSpPr>
          <p:nvPr>
            <p:ph type="body" sz="quarter" idx="23" hasCustomPrompt="1"/>
          </p:nvPr>
        </p:nvSpPr>
        <p:spPr>
          <a:xfrm>
            <a:off x="10268227" y="3230886"/>
            <a:ext cx="1726980" cy="2834109"/>
          </a:xfrm>
        </p:spPr>
        <p:txBody>
          <a:bodyPr lIns="0" tIns="0" rIns="0" bIns="0"/>
          <a:lstStyle>
            <a:lvl1pPr marL="0" marR="0" indent="0" algn="l" defTabSz="932423" rtl="0" eaLnBrk="1" fontAlgn="auto" latinLnBrk="0" hangingPunct="1">
              <a:lnSpc>
                <a:spcPts val="1800"/>
              </a:lnSpc>
              <a:spcBef>
                <a:spcPts val="900"/>
              </a:spcBef>
              <a:spcAft>
                <a:spcPts val="0"/>
              </a:spcAft>
              <a:buClrTx/>
              <a:buSzPct val="90000"/>
              <a:buFont typeface="Wingdings" panose="05000000000000000000" pitchFamily="2" charset="2"/>
              <a:buNone/>
              <a:tabLst/>
              <a:defRPr lang="en-US" sz="1399" b="0" kern="1200" spc="0" baseline="0" dirty="0">
                <a:solidFill>
                  <a:schemeClr val="tx2"/>
                </a:solidFill>
                <a:latin typeface="+mj-lt"/>
                <a:ea typeface="+mn-ea"/>
                <a:cs typeface="+mn-cs"/>
              </a:defRPr>
            </a:lvl1pPr>
            <a:lvl2pPr marL="0" marR="0" indent="0" algn="l" defTabSz="932423" rtl="0" eaLnBrk="1" fontAlgn="auto" latinLnBrk="0" hangingPunct="1">
              <a:lnSpc>
                <a:spcPts val="1800"/>
              </a:lnSpc>
              <a:spcBef>
                <a:spcPts val="451"/>
              </a:spcBef>
              <a:spcAft>
                <a:spcPts val="0"/>
              </a:spcAft>
              <a:buClrTx/>
              <a:buSzPct val="90000"/>
              <a:buFont typeface="Arial" panose="020B0604020202020204" pitchFamily="34" charset="0"/>
              <a:buNone/>
              <a:tabLst/>
              <a:defRPr sz="1399">
                <a:solidFill>
                  <a:schemeClr val="tx1"/>
                </a:solidFill>
              </a:defRPr>
            </a:lvl2pPr>
            <a:lvl3pPr marL="457043" indent="0">
              <a:buNone/>
              <a:defRPr/>
            </a:lvl3pPr>
            <a:lvl4pPr marL="685566" indent="0">
              <a:buNone/>
              <a:defRPr/>
            </a:lvl4pPr>
            <a:lvl5pPr marL="914088" indent="0">
              <a:buNone/>
              <a:defRPr/>
            </a:lvl5pPr>
          </a:lstStyle>
          <a:p>
            <a:pPr marL="0" marR="0" lvl="0" indent="0" algn="l" defTabSz="932423" rtl="0" eaLnBrk="1" fontAlgn="auto" latinLnBrk="0" hangingPunct="1">
              <a:lnSpc>
                <a:spcPts val="1800"/>
              </a:lnSpc>
              <a:spcBef>
                <a:spcPts val="900"/>
              </a:spcBef>
              <a:spcAft>
                <a:spcPts val="0"/>
              </a:spcAft>
              <a:buClrTx/>
              <a:buSzPct val="90000"/>
              <a:buFont typeface="Wingdings" panose="05000000000000000000" pitchFamily="2" charset="2"/>
              <a:buNone/>
              <a:tabLst/>
            </a:pPr>
            <a:r>
              <a:rPr lang="en-US" dirty="0"/>
              <a:t>Paragraph title Segoe </a:t>
            </a:r>
            <a:r>
              <a:rPr lang="en-US" dirty="0" err="1"/>
              <a:t>Semibold</a:t>
            </a:r>
            <a:r>
              <a:rPr lang="en-US" dirty="0"/>
              <a:t> 14</a:t>
            </a:r>
          </a:p>
          <a:p>
            <a:pPr lvl="1"/>
            <a:r>
              <a:rPr lang="en-US" dirty="0"/>
              <a:t>Body copy Segoe Regular 14/18. </a:t>
            </a:r>
            <a:r>
              <a:rPr lang="en-US" dirty="0" err="1"/>
              <a:t>Cavorest</a:t>
            </a:r>
            <a:r>
              <a:rPr lang="en-US" dirty="0"/>
              <a:t> a </a:t>
            </a:r>
            <a:r>
              <a:rPr lang="en-US" dirty="0" err="1"/>
              <a:t>aut</a:t>
            </a:r>
            <a:r>
              <a:rPr lang="en-US" dirty="0"/>
              <a:t> arum </a:t>
            </a:r>
            <a:r>
              <a:rPr lang="en-US" dirty="0" err="1"/>
              <a:t>quam</a:t>
            </a:r>
            <a:r>
              <a:rPr lang="en-US" dirty="0"/>
              <a:t> id eat ape </a:t>
            </a:r>
            <a:r>
              <a:rPr lang="en-US" dirty="0" err="1"/>
              <a:t>est</a:t>
            </a:r>
            <a:r>
              <a:rPr lang="en-US" dirty="0"/>
              <a:t>, qui </a:t>
            </a:r>
            <a:r>
              <a:rPr lang="en-US" dirty="0" err="1"/>
              <a:t>sincit</a:t>
            </a:r>
            <a:r>
              <a:rPr lang="en-US" dirty="0"/>
              <a:t>. </a:t>
            </a:r>
            <a:r>
              <a:rPr lang="en-US" dirty="0" err="1"/>
              <a:t>Unt</a:t>
            </a:r>
            <a:r>
              <a:rPr lang="en-US" dirty="0"/>
              <a:t> faces et </a:t>
            </a:r>
            <a:r>
              <a:rPr lang="en-US" dirty="0" err="1"/>
              <a:t>labore</a:t>
            </a:r>
            <a:r>
              <a:rPr lang="en-US" dirty="0"/>
              <a:t> </a:t>
            </a:r>
            <a:r>
              <a:rPr lang="en-US" dirty="0" err="1"/>
              <a:t>ium</a:t>
            </a:r>
            <a:r>
              <a:rPr lang="en-US" dirty="0"/>
              <a:t> el id et re od </a:t>
            </a:r>
            <a:r>
              <a:rPr lang="en-US" dirty="0" err="1"/>
              <a:t>utem</a:t>
            </a:r>
            <a:r>
              <a:rPr lang="en-US" dirty="0"/>
              <a:t> que </a:t>
            </a:r>
            <a:r>
              <a:rPr lang="en-US" dirty="0" err="1"/>
              <a:t>nist</a:t>
            </a:r>
            <a:r>
              <a:rPr lang="en-US" dirty="0"/>
              <a:t> et </a:t>
            </a:r>
            <a:r>
              <a:rPr lang="en-US" dirty="0" err="1"/>
              <a:t>ped</a:t>
            </a:r>
            <a:r>
              <a:rPr lang="en-US" dirty="0"/>
              <a:t> </a:t>
            </a:r>
            <a:r>
              <a:rPr lang="en-US" dirty="0" err="1"/>
              <a:t>quia</a:t>
            </a:r>
            <a:r>
              <a:rPr lang="en-US" dirty="0"/>
              <a:t> </a:t>
            </a:r>
            <a:r>
              <a:rPr lang="en-US" dirty="0" err="1"/>
              <a:t>dolore</a:t>
            </a:r>
            <a:r>
              <a:rPr lang="en-US" dirty="0"/>
              <a:t> is et lam, </a:t>
            </a:r>
            <a:r>
              <a:rPr lang="en-US" dirty="0" err="1"/>
              <a:t>vendunt</a:t>
            </a:r>
            <a:r>
              <a:rPr lang="en-US" dirty="0"/>
              <a:t> </a:t>
            </a:r>
            <a:r>
              <a:rPr lang="en-US" dirty="0" err="1"/>
              <a:t>voluptatur</a:t>
            </a:r>
            <a:r>
              <a:rPr lang="en-US" dirty="0"/>
              <a:t>. </a:t>
            </a:r>
          </a:p>
        </p:txBody>
      </p:sp>
      <p:sp>
        <p:nvSpPr>
          <p:cNvPr id="25" name="Content Placeholder 15"/>
          <p:cNvSpPr>
            <a:spLocks noGrp="1"/>
          </p:cNvSpPr>
          <p:nvPr>
            <p:ph sz="quarter" idx="26" hasCustomPrompt="1"/>
          </p:nvPr>
        </p:nvSpPr>
        <p:spPr>
          <a:xfrm>
            <a:off x="2425709" y="2201873"/>
            <a:ext cx="1726980" cy="913689"/>
          </a:xfrm>
        </p:spPr>
        <p:txBody>
          <a:bodyPr>
            <a:noAutofit/>
          </a:bodyPr>
          <a:lstStyle>
            <a:lvl1pPr marL="0" indent="0">
              <a:buNone/>
              <a:defRPr sz="2000"/>
            </a:lvl1pPr>
          </a:lstStyle>
          <a:p>
            <a:pPr lvl="0"/>
            <a:r>
              <a:rPr lang="en-US" dirty="0"/>
              <a:t>Picture</a:t>
            </a:r>
          </a:p>
        </p:txBody>
      </p:sp>
      <p:sp>
        <p:nvSpPr>
          <p:cNvPr id="26" name="Content Placeholder 15"/>
          <p:cNvSpPr>
            <a:spLocks noGrp="1"/>
          </p:cNvSpPr>
          <p:nvPr>
            <p:ph sz="quarter" idx="27" hasCustomPrompt="1"/>
          </p:nvPr>
        </p:nvSpPr>
        <p:spPr>
          <a:xfrm>
            <a:off x="4386340" y="2201873"/>
            <a:ext cx="1726980" cy="913689"/>
          </a:xfrm>
        </p:spPr>
        <p:txBody>
          <a:bodyPr>
            <a:noAutofit/>
          </a:bodyPr>
          <a:lstStyle>
            <a:lvl1pPr marL="0" indent="0">
              <a:buNone/>
              <a:defRPr sz="2000"/>
            </a:lvl1pPr>
          </a:lstStyle>
          <a:p>
            <a:pPr lvl="0"/>
            <a:r>
              <a:rPr lang="en-US" dirty="0"/>
              <a:t>Picture</a:t>
            </a:r>
          </a:p>
        </p:txBody>
      </p:sp>
      <p:sp>
        <p:nvSpPr>
          <p:cNvPr id="27" name="Content Placeholder 15"/>
          <p:cNvSpPr>
            <a:spLocks noGrp="1"/>
          </p:cNvSpPr>
          <p:nvPr>
            <p:ph sz="quarter" idx="28" hasCustomPrompt="1"/>
          </p:nvPr>
        </p:nvSpPr>
        <p:spPr>
          <a:xfrm>
            <a:off x="6346970" y="2201873"/>
            <a:ext cx="1726980" cy="913689"/>
          </a:xfrm>
        </p:spPr>
        <p:txBody>
          <a:bodyPr>
            <a:noAutofit/>
          </a:bodyPr>
          <a:lstStyle>
            <a:lvl1pPr marL="0" indent="0">
              <a:buNone/>
              <a:defRPr sz="2000"/>
            </a:lvl1pPr>
          </a:lstStyle>
          <a:p>
            <a:pPr lvl="0"/>
            <a:r>
              <a:rPr lang="en-US" dirty="0"/>
              <a:t>Picture</a:t>
            </a:r>
          </a:p>
        </p:txBody>
      </p:sp>
      <p:sp>
        <p:nvSpPr>
          <p:cNvPr id="28" name="Content Placeholder 15"/>
          <p:cNvSpPr>
            <a:spLocks noGrp="1"/>
          </p:cNvSpPr>
          <p:nvPr>
            <p:ph sz="quarter" idx="29" hasCustomPrompt="1"/>
          </p:nvPr>
        </p:nvSpPr>
        <p:spPr>
          <a:xfrm>
            <a:off x="8307600" y="2201873"/>
            <a:ext cx="1726980" cy="913689"/>
          </a:xfrm>
        </p:spPr>
        <p:txBody>
          <a:bodyPr>
            <a:noAutofit/>
          </a:bodyPr>
          <a:lstStyle>
            <a:lvl1pPr marL="0" indent="0">
              <a:buNone/>
              <a:defRPr sz="2000"/>
            </a:lvl1pPr>
          </a:lstStyle>
          <a:p>
            <a:pPr lvl="0"/>
            <a:r>
              <a:rPr lang="en-US" dirty="0"/>
              <a:t>Picture</a:t>
            </a:r>
          </a:p>
        </p:txBody>
      </p:sp>
      <p:sp>
        <p:nvSpPr>
          <p:cNvPr id="29" name="Content Placeholder 15"/>
          <p:cNvSpPr>
            <a:spLocks noGrp="1"/>
          </p:cNvSpPr>
          <p:nvPr>
            <p:ph sz="quarter" idx="30" hasCustomPrompt="1"/>
          </p:nvPr>
        </p:nvSpPr>
        <p:spPr>
          <a:xfrm>
            <a:off x="10268227" y="2201873"/>
            <a:ext cx="1726980" cy="913689"/>
          </a:xfrm>
        </p:spPr>
        <p:txBody>
          <a:bodyPr>
            <a:noAutofit/>
          </a:bodyPr>
          <a:lstStyle>
            <a:lvl1pPr marL="0" indent="0">
              <a:buNone/>
              <a:defRPr sz="2000"/>
            </a:lvl1pPr>
          </a:lstStyle>
          <a:p>
            <a:pPr lvl="0"/>
            <a:r>
              <a:rPr lang="en-US" dirty="0"/>
              <a:t>Picture</a:t>
            </a:r>
          </a:p>
        </p:txBody>
      </p:sp>
      <p:sp>
        <p:nvSpPr>
          <p:cNvPr id="4" name="Text Placeholder 3">
            <a:extLst>
              <a:ext uri="{FF2B5EF4-FFF2-40B4-BE49-F238E27FC236}">
                <a16:creationId xmlns:a16="http://schemas.microsoft.com/office/drawing/2014/main" id="{44FF16C0-0541-41AD-98F7-A469609E8DC6}"/>
              </a:ext>
            </a:extLst>
          </p:cNvPr>
          <p:cNvSpPr>
            <a:spLocks noGrp="1"/>
          </p:cNvSpPr>
          <p:nvPr>
            <p:ph type="body" sz="quarter" idx="31" hasCustomPrompt="1"/>
          </p:nvPr>
        </p:nvSpPr>
        <p:spPr>
          <a:xfrm>
            <a:off x="465079" y="2065347"/>
            <a:ext cx="261904" cy="307777"/>
          </a:xfrm>
        </p:spPr>
        <p:txBody>
          <a:bodyPr tIns="0" bIns="0"/>
          <a:lstStyle>
            <a:lvl1pPr marL="0" algn="l" defTabSz="932154" rtl="0" eaLnBrk="1" fontAlgn="base" latinLnBrk="0" hangingPunct="1">
              <a:lnSpc>
                <a:spcPts val="2400"/>
              </a:lnSpc>
              <a:spcBef>
                <a:spcPct val="0"/>
              </a:spcBef>
              <a:spcAft>
                <a:spcPct val="0"/>
              </a:spcAft>
              <a:defRPr lang="en-US" sz="1000" kern="1200" dirty="0" smtClean="0">
                <a:solidFill>
                  <a:schemeClr val="tx1"/>
                </a:solidFill>
                <a:latin typeface="+mj-lt"/>
                <a:ea typeface="Segoe UI" pitchFamily="34" charset="0"/>
                <a:cs typeface="Segoe UI" pitchFamily="34" charset="0"/>
              </a:defRPr>
            </a:lvl1pPr>
            <a:lvl2pPr marL="0" algn="l" defTabSz="932154" rtl="0" eaLnBrk="1" fontAlgn="base" latinLnBrk="0" hangingPunct="1">
              <a:lnSpc>
                <a:spcPts val="2400"/>
              </a:lnSpc>
              <a:spcBef>
                <a:spcPct val="0"/>
              </a:spcBef>
              <a:spcAft>
                <a:spcPct val="0"/>
              </a:spcAft>
              <a:defRPr lang="en-US" sz="1000" kern="1200" dirty="0" smtClean="0">
                <a:solidFill>
                  <a:schemeClr val="tx1"/>
                </a:solidFill>
                <a:latin typeface="+mj-lt"/>
                <a:ea typeface="Segoe UI" pitchFamily="34" charset="0"/>
                <a:cs typeface="Segoe UI" pitchFamily="34" charset="0"/>
              </a:defRPr>
            </a:lvl2pPr>
            <a:lvl3pPr marL="0" algn="l" defTabSz="932154" rtl="0" eaLnBrk="1" fontAlgn="base" latinLnBrk="0" hangingPunct="1">
              <a:lnSpc>
                <a:spcPts val="2400"/>
              </a:lnSpc>
              <a:spcBef>
                <a:spcPct val="0"/>
              </a:spcBef>
              <a:spcAft>
                <a:spcPct val="0"/>
              </a:spcAft>
              <a:defRPr lang="en-US" sz="1000" kern="1200" dirty="0" smtClean="0">
                <a:solidFill>
                  <a:schemeClr val="tx1"/>
                </a:solidFill>
                <a:latin typeface="+mj-lt"/>
                <a:ea typeface="Segoe UI" pitchFamily="34" charset="0"/>
                <a:cs typeface="Segoe UI" pitchFamily="34" charset="0"/>
              </a:defRPr>
            </a:lvl3pPr>
            <a:lvl4pPr marL="0" algn="l" defTabSz="932154" rtl="0" eaLnBrk="1" fontAlgn="base" latinLnBrk="0" hangingPunct="1">
              <a:lnSpc>
                <a:spcPts val="2400"/>
              </a:lnSpc>
              <a:spcBef>
                <a:spcPct val="0"/>
              </a:spcBef>
              <a:spcAft>
                <a:spcPct val="0"/>
              </a:spcAft>
              <a:defRPr lang="en-US" sz="1000" kern="1200" dirty="0" smtClean="0">
                <a:solidFill>
                  <a:schemeClr val="tx1"/>
                </a:solidFill>
                <a:latin typeface="+mj-lt"/>
                <a:ea typeface="Segoe UI" pitchFamily="34" charset="0"/>
                <a:cs typeface="Segoe UI" pitchFamily="34" charset="0"/>
              </a:defRPr>
            </a:lvl4pPr>
            <a:lvl5pPr marL="0" algn="l" defTabSz="932154" rtl="0" eaLnBrk="1" fontAlgn="base" latinLnBrk="0" hangingPunct="1">
              <a:lnSpc>
                <a:spcPts val="2400"/>
              </a:lnSpc>
              <a:spcBef>
                <a:spcPct val="0"/>
              </a:spcBef>
              <a:spcAft>
                <a:spcPct val="0"/>
              </a:spcAft>
              <a:defRPr lang="en-US" sz="1000" kern="1200" dirty="0">
                <a:solidFill>
                  <a:schemeClr val="tx1"/>
                </a:solidFill>
                <a:latin typeface="+mj-lt"/>
                <a:ea typeface="Segoe UI" pitchFamily="34" charset="0"/>
                <a:cs typeface="Segoe UI" pitchFamily="34" charset="0"/>
              </a:defRPr>
            </a:lvl5pPr>
          </a:lstStyle>
          <a:p>
            <a:pPr lvl="0"/>
            <a:r>
              <a:rPr lang="en-US" dirty="0"/>
              <a:t>1.</a:t>
            </a:r>
          </a:p>
        </p:txBody>
      </p:sp>
      <p:sp>
        <p:nvSpPr>
          <p:cNvPr id="37" name="Text Placeholder 3">
            <a:extLst>
              <a:ext uri="{FF2B5EF4-FFF2-40B4-BE49-F238E27FC236}">
                <a16:creationId xmlns:a16="http://schemas.microsoft.com/office/drawing/2014/main" id="{95171A5B-905D-4832-B11A-13594619F33F}"/>
              </a:ext>
            </a:extLst>
          </p:cNvPr>
          <p:cNvSpPr>
            <a:spLocks noGrp="1"/>
          </p:cNvSpPr>
          <p:nvPr>
            <p:ph type="body" sz="quarter" idx="32" hasCustomPrompt="1"/>
          </p:nvPr>
        </p:nvSpPr>
        <p:spPr>
          <a:xfrm>
            <a:off x="2426979" y="2065347"/>
            <a:ext cx="261904" cy="307777"/>
          </a:xfrm>
        </p:spPr>
        <p:txBody>
          <a:bodyPr tIns="0" bIns="0"/>
          <a:lstStyle>
            <a:lvl1pPr marL="0" algn="l" defTabSz="932154" rtl="0" eaLnBrk="1" fontAlgn="base" latinLnBrk="0" hangingPunct="1">
              <a:lnSpc>
                <a:spcPts val="2400"/>
              </a:lnSpc>
              <a:spcBef>
                <a:spcPct val="0"/>
              </a:spcBef>
              <a:spcAft>
                <a:spcPct val="0"/>
              </a:spcAft>
              <a:defRPr lang="en-US" sz="1000" kern="1200" dirty="0" smtClean="0">
                <a:solidFill>
                  <a:schemeClr val="tx1"/>
                </a:solidFill>
                <a:latin typeface="+mj-lt"/>
                <a:ea typeface="Segoe UI" pitchFamily="34" charset="0"/>
                <a:cs typeface="Segoe UI" pitchFamily="34" charset="0"/>
              </a:defRPr>
            </a:lvl1pPr>
            <a:lvl2pPr marL="0" algn="l" defTabSz="932154" rtl="0" eaLnBrk="1" fontAlgn="base" latinLnBrk="0" hangingPunct="1">
              <a:lnSpc>
                <a:spcPts val="2400"/>
              </a:lnSpc>
              <a:spcBef>
                <a:spcPct val="0"/>
              </a:spcBef>
              <a:spcAft>
                <a:spcPct val="0"/>
              </a:spcAft>
              <a:defRPr lang="en-US" sz="1000" kern="1200" dirty="0" smtClean="0">
                <a:solidFill>
                  <a:schemeClr val="tx1"/>
                </a:solidFill>
                <a:latin typeface="+mj-lt"/>
                <a:ea typeface="Segoe UI" pitchFamily="34" charset="0"/>
                <a:cs typeface="Segoe UI" pitchFamily="34" charset="0"/>
              </a:defRPr>
            </a:lvl2pPr>
            <a:lvl3pPr marL="0" algn="l" defTabSz="932154" rtl="0" eaLnBrk="1" fontAlgn="base" latinLnBrk="0" hangingPunct="1">
              <a:lnSpc>
                <a:spcPts val="2400"/>
              </a:lnSpc>
              <a:spcBef>
                <a:spcPct val="0"/>
              </a:spcBef>
              <a:spcAft>
                <a:spcPct val="0"/>
              </a:spcAft>
              <a:defRPr lang="en-US" sz="1000" kern="1200" dirty="0" smtClean="0">
                <a:solidFill>
                  <a:schemeClr val="tx1"/>
                </a:solidFill>
                <a:latin typeface="+mj-lt"/>
                <a:ea typeface="Segoe UI" pitchFamily="34" charset="0"/>
                <a:cs typeface="Segoe UI" pitchFamily="34" charset="0"/>
              </a:defRPr>
            </a:lvl3pPr>
            <a:lvl4pPr marL="0" algn="l" defTabSz="932154" rtl="0" eaLnBrk="1" fontAlgn="base" latinLnBrk="0" hangingPunct="1">
              <a:lnSpc>
                <a:spcPts val="2400"/>
              </a:lnSpc>
              <a:spcBef>
                <a:spcPct val="0"/>
              </a:spcBef>
              <a:spcAft>
                <a:spcPct val="0"/>
              </a:spcAft>
              <a:defRPr lang="en-US" sz="1000" kern="1200" dirty="0" smtClean="0">
                <a:solidFill>
                  <a:schemeClr val="tx1"/>
                </a:solidFill>
                <a:latin typeface="+mj-lt"/>
                <a:ea typeface="Segoe UI" pitchFamily="34" charset="0"/>
                <a:cs typeface="Segoe UI" pitchFamily="34" charset="0"/>
              </a:defRPr>
            </a:lvl4pPr>
            <a:lvl5pPr marL="0" algn="l" defTabSz="932154" rtl="0" eaLnBrk="1" fontAlgn="base" latinLnBrk="0" hangingPunct="1">
              <a:lnSpc>
                <a:spcPts val="2400"/>
              </a:lnSpc>
              <a:spcBef>
                <a:spcPct val="0"/>
              </a:spcBef>
              <a:spcAft>
                <a:spcPct val="0"/>
              </a:spcAft>
              <a:defRPr lang="en-US" sz="1000" kern="1200" dirty="0">
                <a:solidFill>
                  <a:schemeClr val="tx1"/>
                </a:solidFill>
                <a:latin typeface="+mj-lt"/>
                <a:ea typeface="Segoe UI" pitchFamily="34" charset="0"/>
                <a:cs typeface="Segoe UI" pitchFamily="34" charset="0"/>
              </a:defRPr>
            </a:lvl5pPr>
          </a:lstStyle>
          <a:p>
            <a:pPr lvl="0"/>
            <a:r>
              <a:rPr lang="en-US" dirty="0"/>
              <a:t>2.</a:t>
            </a:r>
          </a:p>
        </p:txBody>
      </p:sp>
      <p:sp>
        <p:nvSpPr>
          <p:cNvPr id="38" name="Text Placeholder 3">
            <a:extLst>
              <a:ext uri="{FF2B5EF4-FFF2-40B4-BE49-F238E27FC236}">
                <a16:creationId xmlns:a16="http://schemas.microsoft.com/office/drawing/2014/main" id="{DDBE933A-166C-4934-8425-2A89AAA211E9}"/>
              </a:ext>
            </a:extLst>
          </p:cNvPr>
          <p:cNvSpPr>
            <a:spLocks noGrp="1"/>
          </p:cNvSpPr>
          <p:nvPr>
            <p:ph type="body" sz="quarter" idx="33" hasCustomPrompt="1"/>
          </p:nvPr>
        </p:nvSpPr>
        <p:spPr>
          <a:xfrm>
            <a:off x="4388880" y="2065347"/>
            <a:ext cx="261904" cy="307777"/>
          </a:xfrm>
        </p:spPr>
        <p:txBody>
          <a:bodyPr tIns="0" bIns="0"/>
          <a:lstStyle>
            <a:lvl1pPr marL="0" algn="l" defTabSz="932154" rtl="0" eaLnBrk="1" fontAlgn="base" latinLnBrk="0" hangingPunct="1">
              <a:lnSpc>
                <a:spcPts val="2400"/>
              </a:lnSpc>
              <a:spcBef>
                <a:spcPct val="0"/>
              </a:spcBef>
              <a:spcAft>
                <a:spcPct val="0"/>
              </a:spcAft>
              <a:defRPr lang="en-US" sz="1000" kern="1200" dirty="0" smtClean="0">
                <a:solidFill>
                  <a:schemeClr val="tx1"/>
                </a:solidFill>
                <a:latin typeface="+mj-lt"/>
                <a:ea typeface="Segoe UI" pitchFamily="34" charset="0"/>
                <a:cs typeface="Segoe UI" pitchFamily="34" charset="0"/>
              </a:defRPr>
            </a:lvl1pPr>
            <a:lvl2pPr marL="0" algn="l" defTabSz="932154" rtl="0" eaLnBrk="1" fontAlgn="base" latinLnBrk="0" hangingPunct="1">
              <a:lnSpc>
                <a:spcPts val="2400"/>
              </a:lnSpc>
              <a:spcBef>
                <a:spcPct val="0"/>
              </a:spcBef>
              <a:spcAft>
                <a:spcPct val="0"/>
              </a:spcAft>
              <a:defRPr lang="en-US" sz="1000" kern="1200" dirty="0" smtClean="0">
                <a:solidFill>
                  <a:schemeClr val="tx1"/>
                </a:solidFill>
                <a:latin typeface="+mj-lt"/>
                <a:ea typeface="Segoe UI" pitchFamily="34" charset="0"/>
                <a:cs typeface="Segoe UI" pitchFamily="34" charset="0"/>
              </a:defRPr>
            </a:lvl2pPr>
            <a:lvl3pPr marL="0" algn="l" defTabSz="932154" rtl="0" eaLnBrk="1" fontAlgn="base" latinLnBrk="0" hangingPunct="1">
              <a:lnSpc>
                <a:spcPts val="2400"/>
              </a:lnSpc>
              <a:spcBef>
                <a:spcPct val="0"/>
              </a:spcBef>
              <a:spcAft>
                <a:spcPct val="0"/>
              </a:spcAft>
              <a:defRPr lang="en-US" sz="1000" kern="1200" dirty="0" smtClean="0">
                <a:solidFill>
                  <a:schemeClr val="tx1"/>
                </a:solidFill>
                <a:latin typeface="+mj-lt"/>
                <a:ea typeface="Segoe UI" pitchFamily="34" charset="0"/>
                <a:cs typeface="Segoe UI" pitchFamily="34" charset="0"/>
              </a:defRPr>
            </a:lvl3pPr>
            <a:lvl4pPr marL="0" algn="l" defTabSz="932154" rtl="0" eaLnBrk="1" fontAlgn="base" latinLnBrk="0" hangingPunct="1">
              <a:lnSpc>
                <a:spcPts val="2400"/>
              </a:lnSpc>
              <a:spcBef>
                <a:spcPct val="0"/>
              </a:spcBef>
              <a:spcAft>
                <a:spcPct val="0"/>
              </a:spcAft>
              <a:defRPr lang="en-US" sz="1000" kern="1200" dirty="0" smtClean="0">
                <a:solidFill>
                  <a:schemeClr val="tx1"/>
                </a:solidFill>
                <a:latin typeface="+mj-lt"/>
                <a:ea typeface="Segoe UI" pitchFamily="34" charset="0"/>
                <a:cs typeface="Segoe UI" pitchFamily="34" charset="0"/>
              </a:defRPr>
            </a:lvl4pPr>
            <a:lvl5pPr marL="0" algn="l" defTabSz="932154" rtl="0" eaLnBrk="1" fontAlgn="base" latinLnBrk="0" hangingPunct="1">
              <a:lnSpc>
                <a:spcPts val="2400"/>
              </a:lnSpc>
              <a:spcBef>
                <a:spcPct val="0"/>
              </a:spcBef>
              <a:spcAft>
                <a:spcPct val="0"/>
              </a:spcAft>
              <a:defRPr lang="en-US" sz="1000" kern="1200" dirty="0">
                <a:solidFill>
                  <a:schemeClr val="tx1"/>
                </a:solidFill>
                <a:latin typeface="+mj-lt"/>
                <a:ea typeface="Segoe UI" pitchFamily="34" charset="0"/>
                <a:cs typeface="Segoe UI" pitchFamily="34" charset="0"/>
              </a:defRPr>
            </a:lvl5pPr>
          </a:lstStyle>
          <a:p>
            <a:pPr lvl="0"/>
            <a:r>
              <a:rPr lang="en-US" dirty="0"/>
              <a:t>3.</a:t>
            </a:r>
          </a:p>
        </p:txBody>
      </p:sp>
      <p:sp>
        <p:nvSpPr>
          <p:cNvPr id="39" name="Text Placeholder 3">
            <a:extLst>
              <a:ext uri="{FF2B5EF4-FFF2-40B4-BE49-F238E27FC236}">
                <a16:creationId xmlns:a16="http://schemas.microsoft.com/office/drawing/2014/main" id="{171069D2-CF68-4D89-9134-20A61AFA10DD}"/>
              </a:ext>
            </a:extLst>
          </p:cNvPr>
          <p:cNvSpPr>
            <a:spLocks noGrp="1"/>
          </p:cNvSpPr>
          <p:nvPr>
            <p:ph type="body" sz="quarter" idx="34" hasCustomPrompt="1"/>
          </p:nvPr>
        </p:nvSpPr>
        <p:spPr>
          <a:xfrm>
            <a:off x="6353953" y="2065347"/>
            <a:ext cx="261904" cy="307777"/>
          </a:xfrm>
        </p:spPr>
        <p:txBody>
          <a:bodyPr tIns="0" bIns="0"/>
          <a:lstStyle>
            <a:lvl1pPr marL="0" algn="l" defTabSz="932154" rtl="0" eaLnBrk="1" fontAlgn="base" latinLnBrk="0" hangingPunct="1">
              <a:lnSpc>
                <a:spcPts val="2400"/>
              </a:lnSpc>
              <a:spcBef>
                <a:spcPct val="0"/>
              </a:spcBef>
              <a:spcAft>
                <a:spcPct val="0"/>
              </a:spcAft>
              <a:defRPr lang="en-US" sz="1000" kern="1200" dirty="0" smtClean="0">
                <a:solidFill>
                  <a:schemeClr val="tx1"/>
                </a:solidFill>
                <a:latin typeface="+mj-lt"/>
                <a:ea typeface="Segoe UI" pitchFamily="34" charset="0"/>
                <a:cs typeface="Segoe UI" pitchFamily="34" charset="0"/>
              </a:defRPr>
            </a:lvl1pPr>
            <a:lvl2pPr marL="0" algn="l" defTabSz="932154" rtl="0" eaLnBrk="1" fontAlgn="base" latinLnBrk="0" hangingPunct="1">
              <a:lnSpc>
                <a:spcPts val="2400"/>
              </a:lnSpc>
              <a:spcBef>
                <a:spcPct val="0"/>
              </a:spcBef>
              <a:spcAft>
                <a:spcPct val="0"/>
              </a:spcAft>
              <a:defRPr lang="en-US" sz="1000" kern="1200" dirty="0" smtClean="0">
                <a:solidFill>
                  <a:schemeClr val="tx1"/>
                </a:solidFill>
                <a:latin typeface="+mj-lt"/>
                <a:ea typeface="Segoe UI" pitchFamily="34" charset="0"/>
                <a:cs typeface="Segoe UI" pitchFamily="34" charset="0"/>
              </a:defRPr>
            </a:lvl2pPr>
            <a:lvl3pPr marL="0" algn="l" defTabSz="932154" rtl="0" eaLnBrk="1" fontAlgn="base" latinLnBrk="0" hangingPunct="1">
              <a:lnSpc>
                <a:spcPts val="2400"/>
              </a:lnSpc>
              <a:spcBef>
                <a:spcPct val="0"/>
              </a:spcBef>
              <a:spcAft>
                <a:spcPct val="0"/>
              </a:spcAft>
              <a:defRPr lang="en-US" sz="1000" kern="1200" dirty="0" smtClean="0">
                <a:solidFill>
                  <a:schemeClr val="tx1"/>
                </a:solidFill>
                <a:latin typeface="+mj-lt"/>
                <a:ea typeface="Segoe UI" pitchFamily="34" charset="0"/>
                <a:cs typeface="Segoe UI" pitchFamily="34" charset="0"/>
              </a:defRPr>
            </a:lvl3pPr>
            <a:lvl4pPr marL="0" algn="l" defTabSz="932154" rtl="0" eaLnBrk="1" fontAlgn="base" latinLnBrk="0" hangingPunct="1">
              <a:lnSpc>
                <a:spcPts val="2400"/>
              </a:lnSpc>
              <a:spcBef>
                <a:spcPct val="0"/>
              </a:spcBef>
              <a:spcAft>
                <a:spcPct val="0"/>
              </a:spcAft>
              <a:defRPr lang="en-US" sz="1000" kern="1200" dirty="0" smtClean="0">
                <a:solidFill>
                  <a:schemeClr val="tx1"/>
                </a:solidFill>
                <a:latin typeface="+mj-lt"/>
                <a:ea typeface="Segoe UI" pitchFamily="34" charset="0"/>
                <a:cs typeface="Segoe UI" pitchFamily="34" charset="0"/>
              </a:defRPr>
            </a:lvl4pPr>
            <a:lvl5pPr marL="0" algn="l" defTabSz="932154" rtl="0" eaLnBrk="1" fontAlgn="base" latinLnBrk="0" hangingPunct="1">
              <a:lnSpc>
                <a:spcPts val="2400"/>
              </a:lnSpc>
              <a:spcBef>
                <a:spcPct val="0"/>
              </a:spcBef>
              <a:spcAft>
                <a:spcPct val="0"/>
              </a:spcAft>
              <a:defRPr lang="en-US" sz="1000" kern="1200" dirty="0">
                <a:solidFill>
                  <a:schemeClr val="tx1"/>
                </a:solidFill>
                <a:latin typeface="+mj-lt"/>
                <a:ea typeface="Segoe UI" pitchFamily="34" charset="0"/>
                <a:cs typeface="Segoe UI" pitchFamily="34" charset="0"/>
              </a:defRPr>
            </a:lvl5pPr>
          </a:lstStyle>
          <a:p>
            <a:pPr lvl="0"/>
            <a:r>
              <a:rPr lang="en-US" dirty="0"/>
              <a:t>4.</a:t>
            </a:r>
          </a:p>
        </p:txBody>
      </p:sp>
      <p:sp>
        <p:nvSpPr>
          <p:cNvPr id="40" name="Text Placeholder 3">
            <a:extLst>
              <a:ext uri="{FF2B5EF4-FFF2-40B4-BE49-F238E27FC236}">
                <a16:creationId xmlns:a16="http://schemas.microsoft.com/office/drawing/2014/main" id="{77858A5B-7408-41FF-9369-C0F9B773A308}"/>
              </a:ext>
            </a:extLst>
          </p:cNvPr>
          <p:cNvSpPr>
            <a:spLocks noGrp="1"/>
          </p:cNvSpPr>
          <p:nvPr>
            <p:ph type="body" sz="quarter" idx="35" hasCustomPrompt="1"/>
          </p:nvPr>
        </p:nvSpPr>
        <p:spPr>
          <a:xfrm>
            <a:off x="8301566" y="2065347"/>
            <a:ext cx="261904" cy="307777"/>
          </a:xfrm>
        </p:spPr>
        <p:txBody>
          <a:bodyPr tIns="0" bIns="0"/>
          <a:lstStyle>
            <a:lvl1pPr marL="0" algn="l" defTabSz="932154" rtl="0" eaLnBrk="1" fontAlgn="base" latinLnBrk="0" hangingPunct="1">
              <a:lnSpc>
                <a:spcPts val="2400"/>
              </a:lnSpc>
              <a:spcBef>
                <a:spcPct val="0"/>
              </a:spcBef>
              <a:spcAft>
                <a:spcPct val="0"/>
              </a:spcAft>
              <a:defRPr lang="en-US" sz="1000" kern="1200" dirty="0" smtClean="0">
                <a:solidFill>
                  <a:schemeClr val="tx1"/>
                </a:solidFill>
                <a:latin typeface="+mj-lt"/>
                <a:ea typeface="Segoe UI" pitchFamily="34" charset="0"/>
                <a:cs typeface="Segoe UI" pitchFamily="34" charset="0"/>
              </a:defRPr>
            </a:lvl1pPr>
            <a:lvl2pPr marL="0" algn="l" defTabSz="932154" rtl="0" eaLnBrk="1" fontAlgn="base" latinLnBrk="0" hangingPunct="1">
              <a:lnSpc>
                <a:spcPts val="2400"/>
              </a:lnSpc>
              <a:spcBef>
                <a:spcPct val="0"/>
              </a:spcBef>
              <a:spcAft>
                <a:spcPct val="0"/>
              </a:spcAft>
              <a:defRPr lang="en-US" sz="1000" kern="1200" dirty="0" smtClean="0">
                <a:solidFill>
                  <a:schemeClr val="tx1"/>
                </a:solidFill>
                <a:latin typeface="+mj-lt"/>
                <a:ea typeface="Segoe UI" pitchFamily="34" charset="0"/>
                <a:cs typeface="Segoe UI" pitchFamily="34" charset="0"/>
              </a:defRPr>
            </a:lvl2pPr>
            <a:lvl3pPr marL="0" algn="l" defTabSz="932154" rtl="0" eaLnBrk="1" fontAlgn="base" latinLnBrk="0" hangingPunct="1">
              <a:lnSpc>
                <a:spcPts val="2400"/>
              </a:lnSpc>
              <a:spcBef>
                <a:spcPct val="0"/>
              </a:spcBef>
              <a:spcAft>
                <a:spcPct val="0"/>
              </a:spcAft>
              <a:defRPr lang="en-US" sz="1000" kern="1200" dirty="0" smtClean="0">
                <a:solidFill>
                  <a:schemeClr val="tx1"/>
                </a:solidFill>
                <a:latin typeface="+mj-lt"/>
                <a:ea typeface="Segoe UI" pitchFamily="34" charset="0"/>
                <a:cs typeface="Segoe UI" pitchFamily="34" charset="0"/>
              </a:defRPr>
            </a:lvl3pPr>
            <a:lvl4pPr marL="0" algn="l" defTabSz="932154" rtl="0" eaLnBrk="1" fontAlgn="base" latinLnBrk="0" hangingPunct="1">
              <a:lnSpc>
                <a:spcPts val="2400"/>
              </a:lnSpc>
              <a:spcBef>
                <a:spcPct val="0"/>
              </a:spcBef>
              <a:spcAft>
                <a:spcPct val="0"/>
              </a:spcAft>
              <a:defRPr lang="en-US" sz="1000" kern="1200" dirty="0" smtClean="0">
                <a:solidFill>
                  <a:schemeClr val="tx1"/>
                </a:solidFill>
                <a:latin typeface="+mj-lt"/>
                <a:ea typeface="Segoe UI" pitchFamily="34" charset="0"/>
                <a:cs typeface="Segoe UI" pitchFamily="34" charset="0"/>
              </a:defRPr>
            </a:lvl4pPr>
            <a:lvl5pPr marL="0" algn="l" defTabSz="932154" rtl="0" eaLnBrk="1" fontAlgn="base" latinLnBrk="0" hangingPunct="1">
              <a:lnSpc>
                <a:spcPts val="2400"/>
              </a:lnSpc>
              <a:spcBef>
                <a:spcPct val="0"/>
              </a:spcBef>
              <a:spcAft>
                <a:spcPct val="0"/>
              </a:spcAft>
              <a:defRPr lang="en-US" sz="1000" kern="1200" dirty="0">
                <a:solidFill>
                  <a:schemeClr val="tx1"/>
                </a:solidFill>
                <a:latin typeface="+mj-lt"/>
                <a:ea typeface="Segoe UI" pitchFamily="34" charset="0"/>
                <a:cs typeface="Segoe UI" pitchFamily="34" charset="0"/>
              </a:defRPr>
            </a:lvl5pPr>
          </a:lstStyle>
          <a:p>
            <a:pPr lvl="0"/>
            <a:r>
              <a:rPr lang="en-US" dirty="0"/>
              <a:t>5.</a:t>
            </a:r>
          </a:p>
        </p:txBody>
      </p:sp>
      <p:sp>
        <p:nvSpPr>
          <p:cNvPr id="41" name="Text Placeholder 3">
            <a:extLst>
              <a:ext uri="{FF2B5EF4-FFF2-40B4-BE49-F238E27FC236}">
                <a16:creationId xmlns:a16="http://schemas.microsoft.com/office/drawing/2014/main" id="{AF637A76-D1E1-49A2-AF33-3521BBC721C4}"/>
              </a:ext>
            </a:extLst>
          </p:cNvPr>
          <p:cNvSpPr>
            <a:spLocks noGrp="1"/>
          </p:cNvSpPr>
          <p:nvPr>
            <p:ph type="body" sz="quarter" idx="36" hasCustomPrompt="1"/>
          </p:nvPr>
        </p:nvSpPr>
        <p:spPr>
          <a:xfrm>
            <a:off x="10268227" y="2065347"/>
            <a:ext cx="261904" cy="307777"/>
          </a:xfrm>
        </p:spPr>
        <p:txBody>
          <a:bodyPr tIns="0" bIns="0"/>
          <a:lstStyle>
            <a:lvl1pPr marL="0" algn="l" defTabSz="932154" rtl="0" eaLnBrk="1" fontAlgn="base" latinLnBrk="0" hangingPunct="1">
              <a:lnSpc>
                <a:spcPts val="2400"/>
              </a:lnSpc>
              <a:spcBef>
                <a:spcPct val="0"/>
              </a:spcBef>
              <a:spcAft>
                <a:spcPct val="0"/>
              </a:spcAft>
              <a:defRPr lang="en-US" sz="1000" kern="1200" dirty="0" smtClean="0">
                <a:solidFill>
                  <a:schemeClr val="tx1"/>
                </a:solidFill>
                <a:latin typeface="+mj-lt"/>
                <a:ea typeface="Segoe UI" pitchFamily="34" charset="0"/>
                <a:cs typeface="Segoe UI" pitchFamily="34" charset="0"/>
              </a:defRPr>
            </a:lvl1pPr>
            <a:lvl2pPr marL="0" algn="l" defTabSz="932154" rtl="0" eaLnBrk="1" fontAlgn="base" latinLnBrk="0" hangingPunct="1">
              <a:lnSpc>
                <a:spcPts val="2400"/>
              </a:lnSpc>
              <a:spcBef>
                <a:spcPct val="0"/>
              </a:spcBef>
              <a:spcAft>
                <a:spcPct val="0"/>
              </a:spcAft>
              <a:defRPr lang="en-US" sz="1000" kern="1200" dirty="0" smtClean="0">
                <a:solidFill>
                  <a:schemeClr val="tx1"/>
                </a:solidFill>
                <a:latin typeface="+mj-lt"/>
                <a:ea typeface="Segoe UI" pitchFamily="34" charset="0"/>
                <a:cs typeface="Segoe UI" pitchFamily="34" charset="0"/>
              </a:defRPr>
            </a:lvl2pPr>
            <a:lvl3pPr marL="0" algn="l" defTabSz="932154" rtl="0" eaLnBrk="1" fontAlgn="base" latinLnBrk="0" hangingPunct="1">
              <a:lnSpc>
                <a:spcPts val="2400"/>
              </a:lnSpc>
              <a:spcBef>
                <a:spcPct val="0"/>
              </a:spcBef>
              <a:spcAft>
                <a:spcPct val="0"/>
              </a:spcAft>
              <a:defRPr lang="en-US" sz="1000" kern="1200" dirty="0" smtClean="0">
                <a:solidFill>
                  <a:schemeClr val="tx1"/>
                </a:solidFill>
                <a:latin typeface="+mj-lt"/>
                <a:ea typeface="Segoe UI" pitchFamily="34" charset="0"/>
                <a:cs typeface="Segoe UI" pitchFamily="34" charset="0"/>
              </a:defRPr>
            </a:lvl3pPr>
            <a:lvl4pPr marL="0" algn="l" defTabSz="932154" rtl="0" eaLnBrk="1" fontAlgn="base" latinLnBrk="0" hangingPunct="1">
              <a:lnSpc>
                <a:spcPts val="2400"/>
              </a:lnSpc>
              <a:spcBef>
                <a:spcPct val="0"/>
              </a:spcBef>
              <a:spcAft>
                <a:spcPct val="0"/>
              </a:spcAft>
              <a:defRPr lang="en-US" sz="1000" kern="1200" dirty="0" smtClean="0">
                <a:solidFill>
                  <a:schemeClr val="tx1"/>
                </a:solidFill>
                <a:latin typeface="+mj-lt"/>
                <a:ea typeface="Segoe UI" pitchFamily="34" charset="0"/>
                <a:cs typeface="Segoe UI" pitchFamily="34" charset="0"/>
              </a:defRPr>
            </a:lvl4pPr>
            <a:lvl5pPr marL="0" algn="l" defTabSz="932154" rtl="0" eaLnBrk="1" fontAlgn="base" latinLnBrk="0" hangingPunct="1">
              <a:lnSpc>
                <a:spcPts val="2400"/>
              </a:lnSpc>
              <a:spcBef>
                <a:spcPct val="0"/>
              </a:spcBef>
              <a:spcAft>
                <a:spcPct val="0"/>
              </a:spcAft>
              <a:defRPr lang="en-US" sz="1000" kern="1200" dirty="0">
                <a:solidFill>
                  <a:schemeClr val="tx1"/>
                </a:solidFill>
                <a:latin typeface="+mj-lt"/>
                <a:ea typeface="Segoe UI" pitchFamily="34" charset="0"/>
                <a:cs typeface="Segoe UI" pitchFamily="34" charset="0"/>
              </a:defRPr>
            </a:lvl5pPr>
          </a:lstStyle>
          <a:p>
            <a:pPr lvl="0"/>
            <a:r>
              <a:rPr lang="en-US" dirty="0"/>
              <a:t>6.</a:t>
            </a:r>
          </a:p>
        </p:txBody>
      </p:sp>
      <p:sp>
        <p:nvSpPr>
          <p:cNvPr id="42" name="Footer Placeholder 14">
            <a:extLst>
              <a:ext uri="{FF2B5EF4-FFF2-40B4-BE49-F238E27FC236}">
                <a16:creationId xmlns:a16="http://schemas.microsoft.com/office/drawing/2014/main" id="{616DC816-DD19-4FC8-9708-971C4080E2A1}"/>
              </a:ext>
            </a:extLst>
          </p:cNvPr>
          <p:cNvSpPr>
            <a:spLocks noGrp="1"/>
          </p:cNvSpPr>
          <p:nvPr>
            <p:ph type="ftr" sz="quarter" idx="3"/>
          </p:nvPr>
        </p:nvSpPr>
        <p:spPr>
          <a:xfrm>
            <a:off x="369052" y="6578610"/>
            <a:ext cx="11817541" cy="120651"/>
          </a:xfrm>
          <a:prstGeom prst="rect">
            <a:avLst/>
          </a:prstGeom>
        </p:spPr>
        <p:txBody>
          <a:bodyPr vert="horz" lIns="91440" tIns="45720" rIns="91440" bIns="45720" numCol="2" rtlCol="0" anchor="ctr"/>
          <a:lstStyle>
            <a:lvl1pPr algn="l">
              <a:defRPr sz="700">
                <a:solidFill>
                  <a:schemeClr val="tx1">
                    <a:tint val="75000"/>
                  </a:schemeClr>
                </a:solidFill>
              </a:defRPr>
            </a:lvl1pPr>
          </a:lstStyle>
          <a:p>
            <a:r>
              <a:rPr lang="en-US" dirty="0">
                <a:solidFill>
                  <a:schemeClr val="bg1">
                    <a:lumMod val="65000"/>
                  </a:schemeClr>
                </a:solidFill>
              </a:rPr>
              <a:t>© Microsoft Corporation                                                                                  								                      Dynamics 365 </a:t>
            </a:r>
          </a:p>
        </p:txBody>
      </p:sp>
    </p:spTree>
    <p:extLst>
      <p:ext uri="{BB962C8B-B14F-4D97-AF65-F5344CB8AC3E}">
        <p14:creationId xmlns:p14="http://schemas.microsoft.com/office/powerpoint/2010/main" val="3042223461"/>
      </p:ext>
    </p:extLst>
  </p:cSld>
  <p:clrMapOvr>
    <a:masterClrMapping/>
  </p:clrMapOvr>
  <p:transition>
    <p:fade/>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p:cSld name="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5080" y="632787"/>
            <a:ext cx="11531714" cy="410369"/>
          </a:xfrm>
        </p:spPr>
        <p:txBody>
          <a:bodyPr wrap="square" lIns="0" tIns="0" rIns="0" bIns="0">
            <a:spAutoFit/>
          </a:bodyPr>
          <a:lstStyle>
            <a:lvl1pPr>
              <a:lnSpc>
                <a:spcPts val="3199"/>
              </a:lnSpc>
              <a:defRPr sz="2800" strike="noStrike">
                <a:solidFill>
                  <a:schemeClr val="tx1"/>
                </a:solidFill>
              </a:defRPr>
            </a:lvl1pPr>
          </a:lstStyle>
          <a:p>
            <a:r>
              <a:rPr lang="en-US" dirty="0"/>
              <a:t>Title</a:t>
            </a:r>
          </a:p>
        </p:txBody>
      </p:sp>
      <p:sp>
        <p:nvSpPr>
          <p:cNvPr id="4" name="Footer Placeholder 14">
            <a:extLst>
              <a:ext uri="{FF2B5EF4-FFF2-40B4-BE49-F238E27FC236}">
                <a16:creationId xmlns:a16="http://schemas.microsoft.com/office/drawing/2014/main" id="{1828F2BE-04D0-4952-849E-6909AD3A60E9}"/>
              </a:ext>
            </a:extLst>
          </p:cNvPr>
          <p:cNvSpPr>
            <a:spLocks noGrp="1"/>
          </p:cNvSpPr>
          <p:nvPr>
            <p:ph type="ftr" sz="quarter" idx="3"/>
          </p:nvPr>
        </p:nvSpPr>
        <p:spPr>
          <a:xfrm>
            <a:off x="369052" y="6578610"/>
            <a:ext cx="11817541" cy="120651"/>
          </a:xfrm>
          <a:prstGeom prst="rect">
            <a:avLst/>
          </a:prstGeom>
        </p:spPr>
        <p:txBody>
          <a:bodyPr vert="horz" lIns="91440" tIns="45720" rIns="91440" bIns="45720" numCol="2" rtlCol="0" anchor="ctr"/>
          <a:lstStyle>
            <a:lvl1pPr algn="l">
              <a:defRPr sz="700">
                <a:solidFill>
                  <a:schemeClr val="tx1">
                    <a:tint val="75000"/>
                  </a:schemeClr>
                </a:solidFill>
              </a:defRPr>
            </a:lvl1pPr>
          </a:lstStyle>
          <a:p>
            <a:r>
              <a:rPr lang="en-US" dirty="0">
                <a:solidFill>
                  <a:schemeClr val="bg1">
                    <a:lumMod val="65000"/>
                  </a:schemeClr>
                </a:solidFill>
              </a:rPr>
              <a:t>© Microsoft Corporation                                                                                  								                      Dynamics 365 </a:t>
            </a:r>
          </a:p>
        </p:txBody>
      </p:sp>
    </p:spTree>
    <p:extLst>
      <p:ext uri="{BB962C8B-B14F-4D97-AF65-F5344CB8AC3E}">
        <p14:creationId xmlns:p14="http://schemas.microsoft.com/office/powerpoint/2010/main" val="993729156"/>
      </p:ext>
    </p:extLst>
  </p:cSld>
  <p:clrMapOvr>
    <a:masterClrMapping/>
  </p:clrMapOvr>
  <p:transition>
    <p:fade/>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p:cSld name="Section title photo">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D859BFBD-0C43-4396-A7CE-8A9189BB0911}"/>
              </a:ext>
            </a:extLst>
          </p:cNvPr>
          <p:cNvSpPr>
            <a:spLocks noGrp="1"/>
          </p:cNvSpPr>
          <p:nvPr>
            <p:ph type="pic" sz="quarter" idx="16" hasCustomPrompt="1"/>
          </p:nvPr>
        </p:nvSpPr>
        <p:spPr>
          <a:xfrm>
            <a:off x="4163482" y="450071"/>
            <a:ext cx="7847598" cy="6094399"/>
          </a:xfrm>
          <a:custGeom>
            <a:avLst/>
            <a:gdLst>
              <a:gd name="connsiteX0" fmla="*/ 1677339 w 7848600"/>
              <a:gd name="connsiteY0" fmla="*/ 0 h 6094399"/>
              <a:gd name="connsiteX1" fmla="*/ 7848600 w 7848600"/>
              <a:gd name="connsiteY1" fmla="*/ 0 h 6094399"/>
              <a:gd name="connsiteX2" fmla="*/ 7848600 w 7848600"/>
              <a:gd name="connsiteY2" fmla="*/ 1727324 h 6094399"/>
              <a:gd name="connsiteX3" fmla="*/ 7848600 w 7848600"/>
              <a:gd name="connsiteY3" fmla="*/ 1998096 h 6094399"/>
              <a:gd name="connsiteX4" fmla="*/ 7848600 w 7848600"/>
              <a:gd name="connsiteY4" fmla="*/ 4043676 h 6094399"/>
              <a:gd name="connsiteX5" fmla="*/ 7848600 w 7848600"/>
              <a:gd name="connsiteY5" fmla="*/ 4332318 h 6094399"/>
              <a:gd name="connsiteX6" fmla="*/ 7848600 w 7848600"/>
              <a:gd name="connsiteY6" fmla="*/ 6094399 h 6094399"/>
              <a:gd name="connsiteX7" fmla="*/ 0 w 7848600"/>
              <a:gd name="connsiteY7" fmla="*/ 6094399 h 6094399"/>
              <a:gd name="connsiteX8" fmla="*/ 0 w 7848600"/>
              <a:gd name="connsiteY8" fmla="*/ 4043676 h 6094399"/>
              <a:gd name="connsiteX9" fmla="*/ 3059479 w 7848600"/>
              <a:gd name="connsiteY9" fmla="*/ 4043676 h 6094399"/>
              <a:gd name="connsiteX10" fmla="*/ 3059479 w 7848600"/>
              <a:gd name="connsiteY10" fmla="*/ 1998096 h 6094399"/>
              <a:gd name="connsiteX11" fmla="*/ 1677339 w 7848600"/>
              <a:gd name="connsiteY11" fmla="*/ 1998096 h 6094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848600" h="6094399">
                <a:moveTo>
                  <a:pt x="1677339" y="0"/>
                </a:moveTo>
                <a:lnTo>
                  <a:pt x="7848600" y="0"/>
                </a:lnTo>
                <a:lnTo>
                  <a:pt x="7848600" y="1727324"/>
                </a:lnTo>
                <a:lnTo>
                  <a:pt x="7848600" y="1998096"/>
                </a:lnTo>
                <a:lnTo>
                  <a:pt x="7848600" y="4043676"/>
                </a:lnTo>
                <a:lnTo>
                  <a:pt x="7848600" y="4332318"/>
                </a:lnTo>
                <a:lnTo>
                  <a:pt x="7848600" y="6094399"/>
                </a:lnTo>
                <a:lnTo>
                  <a:pt x="0" y="6094399"/>
                </a:lnTo>
                <a:lnTo>
                  <a:pt x="0" y="4043676"/>
                </a:lnTo>
                <a:lnTo>
                  <a:pt x="3059479" y="4043676"/>
                </a:lnTo>
                <a:lnTo>
                  <a:pt x="3059479" y="1998096"/>
                </a:lnTo>
                <a:lnTo>
                  <a:pt x="1677339" y="1998096"/>
                </a:lnTo>
                <a:close/>
              </a:path>
            </a:pathLst>
          </a:custGeom>
          <a:blipFill>
            <a:blip r:embed="rId2"/>
            <a:stretch>
              <a:fillRect/>
            </a:stretch>
          </a:blipFill>
        </p:spPr>
        <p:txBody>
          <a:bodyPr wrap="square" lIns="3383280" rIns="274320" anchor="ctr" anchorCtr="0">
            <a:noAutofit/>
          </a:bodyPr>
          <a:lstStyle>
            <a:lvl1pPr algn="ctr">
              <a:defRPr>
                <a:solidFill>
                  <a:schemeClr val="bg1"/>
                </a:solidFill>
              </a:defRPr>
            </a:lvl1pPr>
          </a:lstStyle>
          <a:p>
            <a:r>
              <a:rPr lang="en-US" dirty="0"/>
              <a:t>Change image by clicking on “insert” picture.</a:t>
            </a:r>
          </a:p>
        </p:txBody>
      </p:sp>
      <p:sp>
        <p:nvSpPr>
          <p:cNvPr id="3" name="Title 35">
            <a:extLst>
              <a:ext uri="{FF2B5EF4-FFF2-40B4-BE49-F238E27FC236}">
                <a16:creationId xmlns:a16="http://schemas.microsoft.com/office/drawing/2014/main" id="{88C3AFD5-6B99-4036-8067-D643B2A9D276}"/>
              </a:ext>
            </a:extLst>
          </p:cNvPr>
          <p:cNvSpPr>
            <a:spLocks noGrp="1"/>
          </p:cNvSpPr>
          <p:nvPr>
            <p:ph type="title" hasCustomPrompt="1"/>
          </p:nvPr>
        </p:nvSpPr>
        <p:spPr>
          <a:xfrm>
            <a:off x="465085" y="960439"/>
            <a:ext cx="4982525" cy="3325812"/>
          </a:xfrm>
          <a:noFill/>
        </p:spPr>
        <p:txBody>
          <a:bodyPr vert="horz" wrap="square" lIns="0" tIns="0" rIns="0" bIns="0" rtlCol="0" anchor="t" anchorCtr="0">
            <a:noAutofit/>
          </a:bodyPr>
          <a:lstStyle>
            <a:lvl1pPr>
              <a:defRPr lang="en-US" sz="4799" spc="-51" baseline="0" dirty="0">
                <a:solidFill>
                  <a:schemeClr val="tx1"/>
                </a:solidFill>
              </a:defRPr>
            </a:lvl1pPr>
          </a:lstStyle>
          <a:p>
            <a:pPr marL="0" lvl="0">
              <a:lnSpc>
                <a:spcPts val="5599"/>
              </a:lnSpc>
            </a:pPr>
            <a:r>
              <a:rPr lang="en-US" dirty="0"/>
              <a:t>Section title</a:t>
            </a:r>
          </a:p>
        </p:txBody>
      </p:sp>
    </p:spTree>
    <p:extLst>
      <p:ext uri="{BB962C8B-B14F-4D97-AF65-F5344CB8AC3E}">
        <p14:creationId xmlns:p14="http://schemas.microsoft.com/office/powerpoint/2010/main" val="2802690462"/>
      </p:ext>
    </p:extLst>
  </p:cSld>
  <p:clrMapOvr>
    <a:masterClrMapping/>
  </p:clrMapOvr>
  <p:transition>
    <p:fade/>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p:cSld name="Section title 2">
    <p:bg>
      <p:bgPr>
        <a:solidFill>
          <a:schemeClr val="bg2"/>
        </a:solidFill>
        <a:effectLst/>
      </p:bgPr>
    </p:bg>
    <p:spTree>
      <p:nvGrpSpPr>
        <p:cNvPr id="1" name=""/>
        <p:cNvGrpSpPr/>
        <p:nvPr/>
      </p:nvGrpSpPr>
      <p:grpSpPr>
        <a:xfrm>
          <a:off x="0" y="0"/>
          <a:ext cx="0" cy="0"/>
          <a:chOff x="0" y="0"/>
          <a:chExt cx="0" cy="0"/>
        </a:xfrm>
      </p:grpSpPr>
      <p:sp>
        <p:nvSpPr>
          <p:cNvPr id="3" name="Title 35"/>
          <p:cNvSpPr>
            <a:spLocks noGrp="1"/>
          </p:cNvSpPr>
          <p:nvPr>
            <p:ph type="title" hasCustomPrompt="1"/>
          </p:nvPr>
        </p:nvSpPr>
        <p:spPr>
          <a:xfrm>
            <a:off x="465077" y="960448"/>
            <a:ext cx="7603154" cy="3629025"/>
          </a:xfrm>
          <a:noFill/>
        </p:spPr>
        <p:txBody>
          <a:bodyPr vert="horz" wrap="square" lIns="0" tIns="0" rIns="0" bIns="0" rtlCol="0" anchor="t" anchorCtr="0">
            <a:noAutofit/>
          </a:bodyPr>
          <a:lstStyle>
            <a:lvl1pPr>
              <a:defRPr lang="en-US" sz="4799" spc="-51" baseline="0" dirty="0">
                <a:solidFill>
                  <a:schemeClr val="tx2"/>
                </a:solidFill>
              </a:defRPr>
            </a:lvl1pPr>
          </a:lstStyle>
          <a:p>
            <a:pPr marL="0" lvl="0">
              <a:lnSpc>
                <a:spcPts val="5599"/>
              </a:lnSpc>
            </a:pPr>
            <a:r>
              <a:rPr lang="en-US" dirty="0"/>
              <a:t>Section title</a:t>
            </a:r>
          </a:p>
        </p:txBody>
      </p:sp>
    </p:spTree>
    <p:extLst>
      <p:ext uri="{BB962C8B-B14F-4D97-AF65-F5344CB8AC3E}">
        <p14:creationId xmlns:p14="http://schemas.microsoft.com/office/powerpoint/2010/main" val="115765492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p:cSld name="Section title 3">
    <p:bg>
      <p:bgPr>
        <a:solidFill>
          <a:schemeClr val="bg1"/>
        </a:solidFill>
        <a:effectLst/>
      </p:bgPr>
    </p:bg>
    <p:spTree>
      <p:nvGrpSpPr>
        <p:cNvPr id="1" name=""/>
        <p:cNvGrpSpPr/>
        <p:nvPr/>
      </p:nvGrpSpPr>
      <p:grpSpPr>
        <a:xfrm>
          <a:off x="0" y="0"/>
          <a:ext cx="0" cy="0"/>
          <a:chOff x="0" y="0"/>
          <a:chExt cx="0" cy="0"/>
        </a:xfrm>
      </p:grpSpPr>
      <p:sp>
        <p:nvSpPr>
          <p:cNvPr id="5" name="Title 35">
            <a:extLst>
              <a:ext uri="{FF2B5EF4-FFF2-40B4-BE49-F238E27FC236}">
                <a16:creationId xmlns:a16="http://schemas.microsoft.com/office/drawing/2014/main" id="{60388DA1-8C2D-4FFD-88BD-DE4D7CEFD0D2}"/>
              </a:ext>
            </a:extLst>
          </p:cNvPr>
          <p:cNvSpPr>
            <a:spLocks noGrp="1"/>
          </p:cNvSpPr>
          <p:nvPr>
            <p:ph type="title" hasCustomPrompt="1"/>
          </p:nvPr>
        </p:nvSpPr>
        <p:spPr>
          <a:xfrm>
            <a:off x="465077" y="960448"/>
            <a:ext cx="7603154" cy="3629025"/>
          </a:xfrm>
          <a:noFill/>
        </p:spPr>
        <p:txBody>
          <a:bodyPr vert="horz" wrap="square" lIns="0" tIns="0" rIns="0" bIns="0" rtlCol="0" anchor="t" anchorCtr="0">
            <a:noAutofit/>
          </a:bodyPr>
          <a:lstStyle>
            <a:lvl1pPr>
              <a:defRPr lang="en-US" sz="4799" spc="-51" baseline="0" dirty="0">
                <a:solidFill>
                  <a:schemeClr val="accent5"/>
                </a:solidFill>
              </a:defRPr>
            </a:lvl1pPr>
          </a:lstStyle>
          <a:p>
            <a:pPr marL="0" lvl="0">
              <a:lnSpc>
                <a:spcPts val="5599"/>
              </a:lnSpc>
            </a:pPr>
            <a:r>
              <a:rPr lang="en-US" dirty="0"/>
              <a:t>Section title</a:t>
            </a:r>
          </a:p>
        </p:txBody>
      </p:sp>
    </p:spTree>
    <p:extLst>
      <p:ext uri="{BB962C8B-B14F-4D97-AF65-F5344CB8AC3E}">
        <p14:creationId xmlns:p14="http://schemas.microsoft.com/office/powerpoint/2010/main" val="357048583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Photo layout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5082" y="632787"/>
            <a:ext cx="5652366" cy="410369"/>
          </a:xfrm>
        </p:spPr>
        <p:txBody>
          <a:bodyPr wrap="square" lIns="0" tIns="0" rIns="0" bIns="0">
            <a:spAutoFit/>
          </a:bodyPr>
          <a:lstStyle>
            <a:lvl1pPr>
              <a:lnSpc>
                <a:spcPts val="3199"/>
              </a:lnSpc>
              <a:defRPr sz="2800" baseline="0">
                <a:solidFill>
                  <a:schemeClr val="tx1"/>
                </a:solidFill>
              </a:defRPr>
            </a:lvl1pPr>
          </a:lstStyle>
          <a:p>
            <a:r>
              <a:rPr lang="en-US" dirty="0"/>
              <a:t>Photo layout 1</a:t>
            </a:r>
          </a:p>
        </p:txBody>
      </p:sp>
      <p:sp>
        <p:nvSpPr>
          <p:cNvPr id="5" name="Text Placeholder 4">
            <a:extLst>
              <a:ext uri="{FF2B5EF4-FFF2-40B4-BE49-F238E27FC236}">
                <a16:creationId xmlns:a16="http://schemas.microsoft.com/office/drawing/2014/main" id="{6E31D123-CA1A-4568-88C8-6B1287D07EE9}"/>
              </a:ext>
            </a:extLst>
          </p:cNvPr>
          <p:cNvSpPr>
            <a:spLocks noGrp="1"/>
          </p:cNvSpPr>
          <p:nvPr>
            <p:ph type="body" sz="quarter" idx="13" hasCustomPrompt="1"/>
          </p:nvPr>
        </p:nvSpPr>
        <p:spPr>
          <a:xfrm>
            <a:off x="465083" y="1535484"/>
            <a:ext cx="4919035" cy="2718693"/>
          </a:xfrm>
        </p:spPr>
        <p:txBody>
          <a:bodyPr lIns="0" tIns="0" rIns="0" bIns="0"/>
          <a:lstStyle>
            <a:lvl1pPr marL="0" indent="0">
              <a:lnSpc>
                <a:spcPts val="1800"/>
              </a:lnSpc>
              <a:spcBef>
                <a:spcPts val="1600"/>
              </a:spcBef>
              <a:buNone/>
              <a:defRPr lang="en-US" sz="1400" b="0" kern="1200" spc="0" baseline="0" dirty="0">
                <a:solidFill>
                  <a:schemeClr val="tx2"/>
                </a:solidFill>
                <a:latin typeface="+mn-lt"/>
                <a:ea typeface="+mn-ea"/>
                <a:cs typeface="+mn-cs"/>
              </a:defRPr>
            </a:lvl1pPr>
            <a:lvl2pPr marL="0" marR="0" indent="0" algn="l" defTabSz="932423" rtl="0" eaLnBrk="1" fontAlgn="auto" latinLnBrk="0" hangingPunct="1">
              <a:lnSpc>
                <a:spcPts val="1800"/>
              </a:lnSpc>
              <a:spcBef>
                <a:spcPts val="451"/>
              </a:spcBef>
              <a:spcAft>
                <a:spcPts val="0"/>
              </a:spcAft>
              <a:buClrTx/>
              <a:buSzPct val="90000"/>
              <a:buFont typeface="Arial" panose="020B0604020202020204" pitchFamily="34" charset="0"/>
              <a:buNone/>
              <a:tabLst/>
              <a:defRPr sz="1400">
                <a:solidFill>
                  <a:schemeClr val="tx1"/>
                </a:solidFill>
                <a:latin typeface="+mn-lt"/>
              </a:defRPr>
            </a:lvl2pPr>
            <a:lvl3pPr marL="457043" indent="0">
              <a:buNone/>
              <a:defRPr/>
            </a:lvl3pPr>
            <a:lvl4pPr marL="685566" indent="0">
              <a:buNone/>
              <a:defRPr/>
            </a:lvl4pPr>
            <a:lvl5pPr marL="914088" indent="0">
              <a:buNone/>
              <a:defRPr/>
            </a:lvl5pPr>
          </a:lstStyle>
          <a:p>
            <a:pPr>
              <a:spcBef>
                <a:spcPts val="1200"/>
              </a:spcBef>
            </a:pPr>
            <a:r>
              <a:rPr lang="en-US" b="0" dirty="0">
                <a:solidFill>
                  <a:schemeClr val="tx2"/>
                </a:solidFill>
                <a:latin typeface="+mj-lt"/>
              </a:rPr>
              <a:t>Paragraph title Segoe UI </a:t>
            </a:r>
            <a:r>
              <a:rPr lang="en-US" b="0" dirty="0" err="1">
                <a:solidFill>
                  <a:schemeClr val="tx2"/>
                </a:solidFill>
                <a:latin typeface="+mj-lt"/>
              </a:rPr>
              <a:t>Semibold</a:t>
            </a:r>
            <a:r>
              <a:rPr lang="en-US" b="0" dirty="0">
                <a:solidFill>
                  <a:schemeClr val="tx2"/>
                </a:solidFill>
                <a:latin typeface="+mj-lt"/>
              </a:rPr>
              <a:t> 14/18</a:t>
            </a:r>
          </a:p>
          <a:p>
            <a:pPr lvl="1"/>
            <a:r>
              <a:rPr lang="en-US" dirty="0"/>
              <a:t>Body copy Segoe Regular 14/18. </a:t>
            </a:r>
            <a:r>
              <a:rPr lang="en-US" dirty="0" err="1"/>
              <a:t>Cavorest</a:t>
            </a:r>
            <a:r>
              <a:rPr lang="en-US" dirty="0"/>
              <a:t> a </a:t>
            </a:r>
            <a:r>
              <a:rPr lang="en-US" dirty="0" err="1"/>
              <a:t>aut</a:t>
            </a:r>
            <a:r>
              <a:rPr lang="en-US" dirty="0"/>
              <a:t> arum </a:t>
            </a:r>
            <a:r>
              <a:rPr lang="en-US" dirty="0" err="1"/>
              <a:t>quam</a:t>
            </a:r>
            <a:r>
              <a:rPr lang="en-US" dirty="0"/>
              <a:t> id eat ape </a:t>
            </a:r>
            <a:r>
              <a:rPr lang="en-US" dirty="0" err="1"/>
              <a:t>est</a:t>
            </a:r>
            <a:r>
              <a:rPr lang="en-US" dirty="0"/>
              <a:t>, qui </a:t>
            </a:r>
            <a:r>
              <a:rPr lang="en-US" dirty="0" err="1"/>
              <a:t>sinc</a:t>
            </a:r>
            <a:r>
              <a:rPr lang="en-US" dirty="0"/>
              <a:t>, </a:t>
            </a:r>
            <a:r>
              <a:rPr lang="en-US" dirty="0" err="1"/>
              <a:t>omnimusdae</a:t>
            </a:r>
            <a:r>
              <a:rPr lang="en-US" dirty="0"/>
              <a:t>. </a:t>
            </a:r>
            <a:r>
              <a:rPr lang="en-US" dirty="0" err="1"/>
              <a:t>Boribus</a:t>
            </a:r>
            <a:r>
              <a:rPr lang="en-US" dirty="0"/>
              <a:t> </a:t>
            </a:r>
            <a:r>
              <a:rPr lang="en-US" dirty="0" err="1"/>
              <a:t>sinctius</a:t>
            </a:r>
            <a:r>
              <a:rPr lang="en-US" dirty="0"/>
              <a:t> </a:t>
            </a:r>
            <a:r>
              <a:rPr lang="en-US" dirty="0" err="1"/>
              <a:t>nimaxime</a:t>
            </a:r>
            <a:r>
              <a:rPr lang="en-US" dirty="0"/>
              <a:t> sit et </a:t>
            </a:r>
            <a:r>
              <a:rPr lang="en-US" dirty="0" err="1"/>
              <a:t>nonsequibus</a:t>
            </a:r>
            <a:r>
              <a:rPr lang="en-US" dirty="0"/>
              <a:t> </a:t>
            </a:r>
            <a:r>
              <a:rPr lang="en-US" dirty="0" err="1"/>
              <a:t>dollendis</a:t>
            </a:r>
            <a:r>
              <a:rPr lang="en-US" dirty="0"/>
              <a:t> as </a:t>
            </a:r>
            <a:r>
              <a:rPr lang="en-US" dirty="0" err="1"/>
              <a:t>autestiatur</a:t>
            </a:r>
            <a:r>
              <a:rPr lang="en-US" dirty="0"/>
              <a:t>.</a:t>
            </a:r>
          </a:p>
          <a:p>
            <a:pPr>
              <a:spcBef>
                <a:spcPts val="1200"/>
              </a:spcBef>
            </a:pPr>
            <a:r>
              <a:rPr lang="en-US" b="0" dirty="0">
                <a:solidFill>
                  <a:schemeClr val="tx2"/>
                </a:solidFill>
                <a:latin typeface="+mj-lt"/>
              </a:rPr>
              <a:t>Paragraph title Segoe UI </a:t>
            </a:r>
            <a:r>
              <a:rPr lang="en-US" b="0" dirty="0" err="1">
                <a:solidFill>
                  <a:schemeClr val="tx2"/>
                </a:solidFill>
                <a:latin typeface="+mj-lt"/>
              </a:rPr>
              <a:t>Semibold</a:t>
            </a:r>
            <a:r>
              <a:rPr lang="en-US" b="0" dirty="0">
                <a:solidFill>
                  <a:schemeClr val="tx2"/>
                </a:solidFill>
                <a:latin typeface="+mj-lt"/>
              </a:rPr>
              <a:t> 14/18</a:t>
            </a:r>
          </a:p>
          <a:p>
            <a:pPr lvl="1"/>
            <a:r>
              <a:rPr lang="en-US" dirty="0"/>
              <a:t>Body copy Segoe Regular 14/18. </a:t>
            </a:r>
            <a:r>
              <a:rPr lang="en-US" dirty="0" err="1"/>
              <a:t>Cavorest</a:t>
            </a:r>
            <a:r>
              <a:rPr lang="en-US" dirty="0"/>
              <a:t> a </a:t>
            </a:r>
            <a:r>
              <a:rPr lang="en-US" dirty="0" err="1"/>
              <a:t>aut</a:t>
            </a:r>
            <a:r>
              <a:rPr lang="en-US" dirty="0"/>
              <a:t> arum </a:t>
            </a:r>
            <a:r>
              <a:rPr lang="en-US" dirty="0" err="1"/>
              <a:t>quam</a:t>
            </a:r>
            <a:r>
              <a:rPr lang="en-US" dirty="0"/>
              <a:t> id eat ape </a:t>
            </a:r>
            <a:r>
              <a:rPr lang="en-US" dirty="0" err="1"/>
              <a:t>est</a:t>
            </a:r>
            <a:r>
              <a:rPr lang="en-US" dirty="0"/>
              <a:t>, qui </a:t>
            </a:r>
            <a:r>
              <a:rPr lang="en-US" dirty="0" err="1"/>
              <a:t>sinc</a:t>
            </a:r>
            <a:r>
              <a:rPr lang="en-US" dirty="0"/>
              <a:t>, </a:t>
            </a:r>
            <a:r>
              <a:rPr lang="en-US" dirty="0" err="1"/>
              <a:t>omnimusdae</a:t>
            </a:r>
            <a:r>
              <a:rPr lang="en-US" dirty="0"/>
              <a:t>. </a:t>
            </a:r>
            <a:r>
              <a:rPr lang="en-US" dirty="0" err="1"/>
              <a:t>Boribus</a:t>
            </a:r>
            <a:r>
              <a:rPr lang="en-US" dirty="0"/>
              <a:t> </a:t>
            </a:r>
            <a:r>
              <a:rPr lang="en-US" dirty="0" err="1"/>
              <a:t>sinctius</a:t>
            </a:r>
            <a:r>
              <a:rPr lang="en-US" dirty="0"/>
              <a:t> </a:t>
            </a:r>
            <a:r>
              <a:rPr lang="en-US" dirty="0" err="1"/>
              <a:t>nimaxime</a:t>
            </a:r>
            <a:r>
              <a:rPr lang="en-US" dirty="0"/>
              <a:t> sit et </a:t>
            </a:r>
            <a:r>
              <a:rPr lang="en-US" dirty="0" err="1"/>
              <a:t>nonsequibus</a:t>
            </a:r>
            <a:r>
              <a:rPr lang="en-US" dirty="0"/>
              <a:t> </a:t>
            </a:r>
            <a:r>
              <a:rPr lang="en-US" dirty="0" err="1"/>
              <a:t>dollendis</a:t>
            </a:r>
            <a:r>
              <a:rPr lang="en-US" dirty="0"/>
              <a:t> as </a:t>
            </a:r>
            <a:r>
              <a:rPr lang="en-US" dirty="0" err="1"/>
              <a:t>autestiatur</a:t>
            </a:r>
            <a:r>
              <a:rPr lang="en-US" dirty="0"/>
              <a:t>.</a:t>
            </a:r>
          </a:p>
          <a:p>
            <a:pPr lvl="1"/>
            <a:endParaRPr lang="en-US" dirty="0"/>
          </a:p>
          <a:p>
            <a:pPr lvl="1"/>
            <a:endParaRPr lang="en-US" dirty="0"/>
          </a:p>
        </p:txBody>
      </p:sp>
      <p:sp>
        <p:nvSpPr>
          <p:cNvPr id="6" name="Text Placeholder 3">
            <a:extLst>
              <a:ext uri="{FF2B5EF4-FFF2-40B4-BE49-F238E27FC236}">
                <a16:creationId xmlns:a16="http://schemas.microsoft.com/office/drawing/2014/main" id="{1E56201C-07C6-4B48-97C5-8ACFF3D0A97E}"/>
              </a:ext>
            </a:extLst>
          </p:cNvPr>
          <p:cNvSpPr>
            <a:spLocks noGrp="1"/>
          </p:cNvSpPr>
          <p:nvPr>
            <p:ph type="body" sz="quarter" idx="14" hasCustomPrompt="1"/>
          </p:nvPr>
        </p:nvSpPr>
        <p:spPr>
          <a:xfrm>
            <a:off x="465080" y="1069202"/>
            <a:ext cx="4919033" cy="307777"/>
          </a:xfrm>
        </p:spPr>
        <p:txBody>
          <a:bodyPr wrap="square" lIns="0" tIns="0" rIns="0" bIns="0">
            <a:spAutoFit/>
          </a:bodyPr>
          <a:lstStyle>
            <a:lvl1pPr marL="0" indent="0">
              <a:lnSpc>
                <a:spcPts val="2400"/>
              </a:lnSpc>
              <a:buNone/>
              <a:defRPr lang="en-US" sz="2000" kern="1200" spc="0" baseline="0" dirty="0">
                <a:solidFill>
                  <a:schemeClr val="tx1"/>
                </a:solidFill>
                <a:latin typeface="+mn-lt"/>
                <a:ea typeface="+mn-ea"/>
                <a:cs typeface="+mn-cs"/>
              </a:defRPr>
            </a:lvl1pPr>
            <a:lvl2pPr marL="228524" indent="0">
              <a:buNone/>
              <a:defRPr/>
            </a:lvl2pPr>
            <a:lvl3pPr marL="457043" indent="0">
              <a:buNone/>
              <a:defRPr/>
            </a:lvl3pPr>
            <a:lvl4pPr marL="685566" indent="0">
              <a:buNone/>
              <a:defRPr/>
            </a:lvl4pPr>
            <a:lvl5pPr marL="914088" indent="0">
              <a:buNone/>
              <a:defRPr/>
            </a:lvl5pPr>
          </a:lstStyle>
          <a:p>
            <a:pPr lvl="0"/>
            <a:r>
              <a:rPr lang="en-US" dirty="0"/>
              <a:t>Subhead Segoe UI Regular 20/24. </a:t>
            </a:r>
          </a:p>
        </p:txBody>
      </p:sp>
      <p:sp>
        <p:nvSpPr>
          <p:cNvPr id="7" name="Footer Placeholder 14">
            <a:extLst>
              <a:ext uri="{FF2B5EF4-FFF2-40B4-BE49-F238E27FC236}">
                <a16:creationId xmlns:a16="http://schemas.microsoft.com/office/drawing/2014/main" id="{7397557A-B9E9-4375-BD93-C4F91A780396}"/>
              </a:ext>
            </a:extLst>
          </p:cNvPr>
          <p:cNvSpPr>
            <a:spLocks noGrp="1"/>
          </p:cNvSpPr>
          <p:nvPr>
            <p:ph type="ftr" sz="quarter" idx="3"/>
          </p:nvPr>
        </p:nvSpPr>
        <p:spPr>
          <a:xfrm>
            <a:off x="369052" y="6578610"/>
            <a:ext cx="11817541" cy="120651"/>
          </a:xfrm>
          <a:prstGeom prst="rect">
            <a:avLst/>
          </a:prstGeom>
        </p:spPr>
        <p:txBody>
          <a:bodyPr vert="horz" lIns="91440" tIns="45720" rIns="91440" bIns="45720" numCol="2" rtlCol="0" anchor="ctr"/>
          <a:lstStyle>
            <a:lvl1pPr algn="l">
              <a:defRPr sz="700">
                <a:solidFill>
                  <a:schemeClr val="tx1">
                    <a:tint val="75000"/>
                  </a:schemeClr>
                </a:solidFill>
              </a:defRPr>
            </a:lvl1pPr>
          </a:lstStyle>
          <a:p>
            <a:r>
              <a:rPr lang="en-US" dirty="0">
                <a:solidFill>
                  <a:schemeClr val="bg1">
                    <a:lumMod val="65000"/>
                  </a:schemeClr>
                </a:solidFill>
              </a:rPr>
              <a:t>© Microsoft Corporation                                                                                  							</a:t>
            </a:r>
          </a:p>
        </p:txBody>
      </p:sp>
    </p:spTree>
    <p:extLst>
      <p:ext uri="{BB962C8B-B14F-4D97-AF65-F5344CB8AC3E}">
        <p14:creationId xmlns:p14="http://schemas.microsoft.com/office/powerpoint/2010/main" val="2767158875"/>
      </p:ext>
    </p:extLst>
  </p:cSld>
  <p:clrMapOvr>
    <a:masterClrMapping/>
  </p:clrMapOvr>
  <p:transition>
    <p:fade/>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p:cSld name="Photo layout 2">
    <p:spTree>
      <p:nvGrpSpPr>
        <p:cNvPr id="1" name=""/>
        <p:cNvGrpSpPr/>
        <p:nvPr/>
      </p:nvGrpSpPr>
      <p:grpSpPr>
        <a:xfrm>
          <a:off x="0" y="0"/>
          <a:ext cx="0" cy="0"/>
          <a:chOff x="0" y="0"/>
          <a:chExt cx="0" cy="0"/>
        </a:xfrm>
      </p:grpSpPr>
      <p:sp>
        <p:nvSpPr>
          <p:cNvPr id="11" name="Picture Placeholder 10"/>
          <p:cNvSpPr>
            <a:spLocks noGrp="1"/>
          </p:cNvSpPr>
          <p:nvPr>
            <p:ph type="pic" sz="quarter" idx="14"/>
          </p:nvPr>
        </p:nvSpPr>
        <p:spPr>
          <a:xfrm>
            <a:off x="465083" y="2201864"/>
            <a:ext cx="3690466" cy="2590800"/>
          </a:xfrm>
          <a:blipFill>
            <a:blip r:embed="rId2"/>
            <a:stretch>
              <a:fillRect/>
            </a:stretch>
          </a:blipFill>
        </p:spPr>
        <p:txBody>
          <a:bodyPr anchor="ctr" anchorCtr="0">
            <a:noAutofit/>
          </a:bodyPr>
          <a:lstStyle>
            <a:lvl1pPr marL="0" indent="0" algn="ctr">
              <a:buNone/>
              <a:defRPr sz="2000">
                <a:solidFill>
                  <a:schemeClr val="bg2"/>
                </a:solidFill>
              </a:defRPr>
            </a:lvl1pPr>
          </a:lstStyle>
          <a:p>
            <a:r>
              <a:rPr lang="en-US"/>
              <a:t>Click icon to add picture</a:t>
            </a:r>
            <a:endParaRPr lang="en-US" dirty="0"/>
          </a:p>
        </p:txBody>
      </p:sp>
      <p:sp>
        <p:nvSpPr>
          <p:cNvPr id="12" name="Picture Placeholder 10"/>
          <p:cNvSpPr>
            <a:spLocks noGrp="1"/>
          </p:cNvSpPr>
          <p:nvPr>
            <p:ph type="pic" sz="quarter" idx="15"/>
          </p:nvPr>
        </p:nvSpPr>
        <p:spPr>
          <a:xfrm>
            <a:off x="4388880" y="2201864"/>
            <a:ext cx="3679355" cy="2590800"/>
          </a:xfrm>
          <a:blipFill>
            <a:blip r:embed="rId3"/>
            <a:stretch>
              <a:fillRect/>
            </a:stretch>
          </a:blipFill>
        </p:spPr>
        <p:txBody>
          <a:bodyPr anchor="ctr" anchorCtr="0">
            <a:noAutofit/>
          </a:bodyPr>
          <a:lstStyle>
            <a:lvl1pPr marL="0" indent="0" algn="ctr">
              <a:buNone/>
              <a:defRPr sz="2000">
                <a:solidFill>
                  <a:schemeClr val="bg2"/>
                </a:solidFill>
              </a:defRPr>
            </a:lvl1pPr>
          </a:lstStyle>
          <a:p>
            <a:r>
              <a:rPr lang="en-US"/>
              <a:t>Click icon to add picture</a:t>
            </a:r>
            <a:endParaRPr lang="en-US" dirty="0"/>
          </a:p>
        </p:txBody>
      </p:sp>
      <p:sp>
        <p:nvSpPr>
          <p:cNvPr id="13" name="Picture Placeholder 10"/>
          <p:cNvSpPr>
            <a:spLocks noGrp="1"/>
          </p:cNvSpPr>
          <p:nvPr>
            <p:ph type="pic" sz="quarter" idx="16"/>
          </p:nvPr>
        </p:nvSpPr>
        <p:spPr>
          <a:xfrm>
            <a:off x="8301567" y="2201864"/>
            <a:ext cx="3695228" cy="2590800"/>
          </a:xfrm>
          <a:blipFill>
            <a:blip r:embed="rId4"/>
            <a:stretch>
              <a:fillRect/>
            </a:stretch>
          </a:blipFill>
        </p:spPr>
        <p:txBody>
          <a:bodyPr anchor="ctr" anchorCtr="0">
            <a:noAutofit/>
          </a:bodyPr>
          <a:lstStyle>
            <a:lvl1pPr marL="0" indent="0" algn="ctr">
              <a:buNone/>
              <a:defRPr sz="2000">
                <a:solidFill>
                  <a:schemeClr val="bg2"/>
                </a:solidFill>
              </a:defRPr>
            </a:lvl1pPr>
          </a:lstStyle>
          <a:p>
            <a:r>
              <a:rPr lang="en-US"/>
              <a:t>Click icon to add picture</a:t>
            </a:r>
            <a:endParaRPr lang="en-US" dirty="0"/>
          </a:p>
        </p:txBody>
      </p:sp>
      <p:sp>
        <p:nvSpPr>
          <p:cNvPr id="2" name="Title 1"/>
          <p:cNvSpPr>
            <a:spLocks noGrp="1"/>
          </p:cNvSpPr>
          <p:nvPr>
            <p:ph type="title" hasCustomPrompt="1"/>
          </p:nvPr>
        </p:nvSpPr>
        <p:spPr>
          <a:xfrm>
            <a:off x="465080" y="632787"/>
            <a:ext cx="11531714" cy="410369"/>
          </a:xfrm>
        </p:spPr>
        <p:txBody>
          <a:bodyPr wrap="square" lIns="0" tIns="0" rIns="0" bIns="0">
            <a:spAutoFit/>
          </a:bodyPr>
          <a:lstStyle>
            <a:lvl1pPr>
              <a:lnSpc>
                <a:spcPts val="3199"/>
              </a:lnSpc>
              <a:defRPr sz="2800">
                <a:solidFill>
                  <a:schemeClr val="tx1"/>
                </a:solidFill>
              </a:defRPr>
            </a:lvl1pPr>
          </a:lstStyle>
          <a:p>
            <a:r>
              <a:rPr lang="en-US" dirty="0"/>
              <a:t>Photo layout 2</a:t>
            </a:r>
          </a:p>
        </p:txBody>
      </p:sp>
      <p:sp>
        <p:nvSpPr>
          <p:cNvPr id="5" name="Text Placeholder 4"/>
          <p:cNvSpPr>
            <a:spLocks noGrp="1"/>
          </p:cNvSpPr>
          <p:nvPr>
            <p:ph type="body" sz="quarter" idx="11" hasCustomPrompt="1"/>
          </p:nvPr>
        </p:nvSpPr>
        <p:spPr>
          <a:xfrm>
            <a:off x="465083" y="5026031"/>
            <a:ext cx="3690466" cy="1218282"/>
          </a:xfrm>
        </p:spPr>
        <p:txBody>
          <a:bodyPr lIns="0" tIns="0" rIns="0" bIns="0"/>
          <a:lstStyle>
            <a:lvl1pPr marL="0" marR="0" indent="0" algn="l" defTabSz="932423" rtl="0" eaLnBrk="1" fontAlgn="auto" latinLnBrk="0" hangingPunct="1">
              <a:lnSpc>
                <a:spcPts val="1800"/>
              </a:lnSpc>
              <a:spcBef>
                <a:spcPts val="900"/>
              </a:spcBef>
              <a:spcAft>
                <a:spcPts val="0"/>
              </a:spcAft>
              <a:buClrTx/>
              <a:buSzPct val="90000"/>
              <a:buFont typeface="Wingdings" panose="05000000000000000000" pitchFamily="2" charset="2"/>
              <a:buNone/>
              <a:tabLst/>
              <a:defRPr lang="en-US" sz="1399" b="0" kern="1200" spc="0" baseline="0" dirty="0" smtClean="0">
                <a:solidFill>
                  <a:schemeClr val="tx2"/>
                </a:solidFill>
                <a:latin typeface="+mj-lt"/>
                <a:ea typeface="+mn-ea"/>
                <a:cs typeface="+mn-cs"/>
              </a:defRPr>
            </a:lvl1pPr>
            <a:lvl2pPr marL="0" marR="0" indent="0" algn="l" defTabSz="932423" rtl="0" eaLnBrk="1" fontAlgn="auto" latinLnBrk="0" hangingPunct="1">
              <a:lnSpc>
                <a:spcPts val="1800"/>
              </a:lnSpc>
              <a:spcBef>
                <a:spcPts val="451"/>
              </a:spcBef>
              <a:spcAft>
                <a:spcPts val="0"/>
              </a:spcAft>
              <a:buClrTx/>
              <a:buSzPct val="90000"/>
              <a:buFont typeface="Arial" panose="020B0604020202020204" pitchFamily="34" charset="0"/>
              <a:buNone/>
              <a:tabLst/>
              <a:defRPr sz="1399">
                <a:solidFill>
                  <a:schemeClr val="tx1"/>
                </a:solidFill>
              </a:defRPr>
            </a:lvl2pPr>
            <a:lvl3pPr marL="457043" indent="0">
              <a:buNone/>
              <a:defRPr/>
            </a:lvl3pPr>
            <a:lvl4pPr marL="685566" indent="0">
              <a:buNone/>
              <a:defRPr/>
            </a:lvl4pPr>
            <a:lvl5pPr marL="914088" indent="0">
              <a:buNone/>
              <a:defRPr/>
            </a:lvl5pPr>
          </a:lstStyle>
          <a:p>
            <a:pPr marL="0" marR="0" lvl="0" indent="0" algn="l" defTabSz="932423" rtl="0" eaLnBrk="1" fontAlgn="auto" latinLnBrk="0" hangingPunct="1">
              <a:lnSpc>
                <a:spcPts val="1800"/>
              </a:lnSpc>
              <a:spcBef>
                <a:spcPts val="900"/>
              </a:spcBef>
              <a:spcAft>
                <a:spcPts val="0"/>
              </a:spcAft>
              <a:buClrTx/>
              <a:buSzPct val="90000"/>
              <a:buFont typeface="Wingdings" panose="05000000000000000000" pitchFamily="2" charset="2"/>
              <a:buNone/>
              <a:tabLst/>
            </a:pPr>
            <a:r>
              <a:rPr lang="en-US" dirty="0"/>
              <a:t>Paragraph title Segoe UI </a:t>
            </a:r>
            <a:r>
              <a:rPr lang="en-US" dirty="0" err="1"/>
              <a:t>Semibold</a:t>
            </a:r>
            <a:r>
              <a:rPr lang="en-US" dirty="0"/>
              <a:t> 14</a:t>
            </a:r>
          </a:p>
          <a:p>
            <a:pPr lvl="1"/>
            <a:r>
              <a:rPr lang="en-US" dirty="0"/>
              <a:t>Body copy Segoe Regular 14/18. </a:t>
            </a:r>
            <a:r>
              <a:rPr lang="en-US" dirty="0" err="1"/>
              <a:t>Cavorest</a:t>
            </a:r>
            <a:r>
              <a:rPr lang="en-US" dirty="0"/>
              <a:t> a </a:t>
            </a:r>
            <a:r>
              <a:rPr lang="en-US" dirty="0" err="1"/>
              <a:t>aut</a:t>
            </a:r>
            <a:r>
              <a:rPr lang="en-US" dirty="0"/>
              <a:t> arum </a:t>
            </a:r>
            <a:r>
              <a:rPr lang="en-US" dirty="0" err="1"/>
              <a:t>quam</a:t>
            </a:r>
            <a:r>
              <a:rPr lang="en-US" dirty="0"/>
              <a:t> id eat ape </a:t>
            </a:r>
            <a:r>
              <a:rPr lang="en-US" dirty="0" err="1"/>
              <a:t>est</a:t>
            </a:r>
            <a:r>
              <a:rPr lang="en-US" dirty="0"/>
              <a:t>, qui </a:t>
            </a:r>
            <a:r>
              <a:rPr lang="en-US" dirty="0" err="1"/>
              <a:t>sinc</a:t>
            </a:r>
            <a:r>
              <a:rPr lang="en-US" dirty="0"/>
              <a:t>, </a:t>
            </a:r>
            <a:r>
              <a:rPr lang="en-US" dirty="0" err="1"/>
              <a:t>omnimusdae</a:t>
            </a:r>
            <a:r>
              <a:rPr lang="en-US" dirty="0"/>
              <a:t>. </a:t>
            </a:r>
            <a:r>
              <a:rPr lang="en-US" dirty="0" err="1"/>
              <a:t>Boribus</a:t>
            </a:r>
            <a:r>
              <a:rPr lang="en-US" dirty="0"/>
              <a:t> </a:t>
            </a:r>
            <a:r>
              <a:rPr lang="en-US" dirty="0" err="1"/>
              <a:t>sinctius</a:t>
            </a:r>
            <a:r>
              <a:rPr lang="en-US" dirty="0"/>
              <a:t> </a:t>
            </a:r>
            <a:r>
              <a:rPr lang="en-US" dirty="0" err="1"/>
              <a:t>nimaxime</a:t>
            </a:r>
            <a:r>
              <a:rPr lang="en-US" dirty="0"/>
              <a:t> sit et </a:t>
            </a:r>
            <a:r>
              <a:rPr lang="en-US" dirty="0" err="1"/>
              <a:t>nonsequibus</a:t>
            </a:r>
            <a:r>
              <a:rPr lang="en-US" dirty="0"/>
              <a:t> </a:t>
            </a:r>
            <a:r>
              <a:rPr lang="en-US" dirty="0" err="1"/>
              <a:t>dollendis</a:t>
            </a:r>
            <a:r>
              <a:rPr lang="en-US" dirty="0"/>
              <a:t> as </a:t>
            </a:r>
            <a:r>
              <a:rPr lang="en-US" dirty="0" err="1"/>
              <a:t>autestiatur</a:t>
            </a:r>
            <a:r>
              <a:rPr lang="en-US" dirty="0"/>
              <a:t>.</a:t>
            </a:r>
          </a:p>
        </p:txBody>
      </p:sp>
      <p:sp>
        <p:nvSpPr>
          <p:cNvPr id="9" name="Text Placeholder 4"/>
          <p:cNvSpPr>
            <a:spLocks noGrp="1"/>
          </p:cNvSpPr>
          <p:nvPr>
            <p:ph type="body" sz="quarter" idx="12" hasCustomPrompt="1"/>
          </p:nvPr>
        </p:nvSpPr>
        <p:spPr>
          <a:xfrm>
            <a:off x="4385707" y="5026031"/>
            <a:ext cx="3690466" cy="1218282"/>
          </a:xfrm>
        </p:spPr>
        <p:txBody>
          <a:bodyPr lIns="0" tIns="0" rIns="0" bIns="0"/>
          <a:lstStyle>
            <a:lvl1pPr marL="0" marR="0" indent="0" algn="l" defTabSz="932423" rtl="0" eaLnBrk="1" fontAlgn="auto" latinLnBrk="0" hangingPunct="1">
              <a:lnSpc>
                <a:spcPts val="1800"/>
              </a:lnSpc>
              <a:spcBef>
                <a:spcPts val="900"/>
              </a:spcBef>
              <a:spcAft>
                <a:spcPts val="0"/>
              </a:spcAft>
              <a:buClrTx/>
              <a:buSzPct val="90000"/>
              <a:buFont typeface="Wingdings" panose="05000000000000000000" pitchFamily="2" charset="2"/>
              <a:buNone/>
              <a:tabLst/>
              <a:defRPr sz="1399">
                <a:solidFill>
                  <a:srgbClr val="008C72"/>
                </a:solidFill>
              </a:defRPr>
            </a:lvl1pPr>
            <a:lvl2pPr marL="0" marR="0" indent="0" algn="l" defTabSz="932423" rtl="0" eaLnBrk="1" fontAlgn="auto" latinLnBrk="0" hangingPunct="1">
              <a:lnSpc>
                <a:spcPts val="1800"/>
              </a:lnSpc>
              <a:spcBef>
                <a:spcPts val="451"/>
              </a:spcBef>
              <a:spcAft>
                <a:spcPts val="0"/>
              </a:spcAft>
              <a:buClrTx/>
              <a:buSzPct val="90000"/>
              <a:buFont typeface="Arial" panose="020B0604020202020204" pitchFamily="34" charset="0"/>
              <a:buNone/>
              <a:tabLst/>
              <a:defRPr sz="1399">
                <a:solidFill>
                  <a:schemeClr val="tx1"/>
                </a:solidFill>
              </a:defRPr>
            </a:lvl2pPr>
            <a:lvl3pPr marL="457043" indent="0">
              <a:buNone/>
              <a:defRPr/>
            </a:lvl3pPr>
            <a:lvl4pPr marL="685566" indent="0">
              <a:buNone/>
              <a:defRPr/>
            </a:lvl4pPr>
            <a:lvl5pPr marL="914088" indent="0">
              <a:buNone/>
              <a:defRPr/>
            </a:lvl5pPr>
          </a:lstStyle>
          <a:p>
            <a:pPr marL="0" marR="0" lvl="0" indent="0" algn="l" defTabSz="932423" rtl="0" eaLnBrk="1" fontAlgn="auto" latinLnBrk="0" hangingPunct="1">
              <a:lnSpc>
                <a:spcPts val="1800"/>
              </a:lnSpc>
              <a:spcBef>
                <a:spcPts val="900"/>
              </a:spcBef>
              <a:spcAft>
                <a:spcPts val="0"/>
              </a:spcAft>
              <a:buClrTx/>
              <a:buSzPct val="90000"/>
              <a:buFont typeface="Wingdings" panose="05000000000000000000" pitchFamily="2" charset="2"/>
              <a:buNone/>
              <a:tabLst/>
            </a:pPr>
            <a:r>
              <a:rPr lang="en-US" dirty="0"/>
              <a:t>Paragraph title Segoe UI </a:t>
            </a:r>
            <a:r>
              <a:rPr lang="en-US" dirty="0" err="1"/>
              <a:t>Semibold</a:t>
            </a:r>
            <a:r>
              <a:rPr lang="en-US" dirty="0"/>
              <a:t> 14</a:t>
            </a:r>
          </a:p>
          <a:p>
            <a:pPr lvl="1"/>
            <a:r>
              <a:rPr lang="en-US" dirty="0"/>
              <a:t>Body copy Segoe Regular 14/18. </a:t>
            </a:r>
            <a:r>
              <a:rPr lang="en-US" dirty="0" err="1"/>
              <a:t>Cavorest</a:t>
            </a:r>
            <a:r>
              <a:rPr lang="en-US" dirty="0"/>
              <a:t> a </a:t>
            </a:r>
            <a:r>
              <a:rPr lang="en-US" dirty="0" err="1"/>
              <a:t>aut</a:t>
            </a:r>
            <a:r>
              <a:rPr lang="en-US" dirty="0"/>
              <a:t> arum </a:t>
            </a:r>
            <a:r>
              <a:rPr lang="en-US" dirty="0" err="1"/>
              <a:t>quam</a:t>
            </a:r>
            <a:r>
              <a:rPr lang="en-US" dirty="0"/>
              <a:t> id eat ape </a:t>
            </a:r>
            <a:r>
              <a:rPr lang="en-US" dirty="0" err="1"/>
              <a:t>est</a:t>
            </a:r>
            <a:r>
              <a:rPr lang="en-US" dirty="0"/>
              <a:t>, qui </a:t>
            </a:r>
            <a:r>
              <a:rPr lang="en-US" dirty="0" err="1"/>
              <a:t>sinc</a:t>
            </a:r>
            <a:r>
              <a:rPr lang="en-US" dirty="0"/>
              <a:t>, </a:t>
            </a:r>
            <a:r>
              <a:rPr lang="en-US" dirty="0" err="1"/>
              <a:t>omnimusdae</a:t>
            </a:r>
            <a:r>
              <a:rPr lang="en-US" dirty="0"/>
              <a:t>. </a:t>
            </a:r>
            <a:r>
              <a:rPr lang="en-US" dirty="0" err="1"/>
              <a:t>Boribus</a:t>
            </a:r>
            <a:r>
              <a:rPr lang="en-US" dirty="0"/>
              <a:t> </a:t>
            </a:r>
            <a:r>
              <a:rPr lang="en-US" dirty="0" err="1"/>
              <a:t>sinctius</a:t>
            </a:r>
            <a:r>
              <a:rPr lang="en-US" dirty="0"/>
              <a:t> </a:t>
            </a:r>
            <a:r>
              <a:rPr lang="en-US" dirty="0" err="1"/>
              <a:t>nimaxime</a:t>
            </a:r>
            <a:r>
              <a:rPr lang="en-US" dirty="0"/>
              <a:t> sit et </a:t>
            </a:r>
            <a:r>
              <a:rPr lang="en-US" dirty="0" err="1"/>
              <a:t>nonsequibus</a:t>
            </a:r>
            <a:r>
              <a:rPr lang="en-US" dirty="0"/>
              <a:t> </a:t>
            </a:r>
            <a:r>
              <a:rPr lang="en-US" dirty="0" err="1"/>
              <a:t>dollendis</a:t>
            </a:r>
            <a:r>
              <a:rPr lang="en-US" dirty="0"/>
              <a:t> as </a:t>
            </a:r>
            <a:r>
              <a:rPr lang="en-US" dirty="0" err="1"/>
              <a:t>autestiatur</a:t>
            </a:r>
            <a:r>
              <a:rPr lang="en-US" dirty="0"/>
              <a:t>.</a:t>
            </a:r>
          </a:p>
        </p:txBody>
      </p:sp>
      <p:sp>
        <p:nvSpPr>
          <p:cNvPr id="10" name="Text Placeholder 4"/>
          <p:cNvSpPr>
            <a:spLocks noGrp="1"/>
          </p:cNvSpPr>
          <p:nvPr>
            <p:ph type="body" sz="quarter" idx="13" hasCustomPrompt="1"/>
          </p:nvPr>
        </p:nvSpPr>
        <p:spPr>
          <a:xfrm>
            <a:off x="8306332" y="5026031"/>
            <a:ext cx="3690466" cy="1218282"/>
          </a:xfrm>
        </p:spPr>
        <p:txBody>
          <a:bodyPr lIns="0" tIns="0" rIns="0" bIns="0"/>
          <a:lstStyle>
            <a:lvl1pPr marL="0" marR="0" indent="0" algn="l" defTabSz="932423" rtl="0" eaLnBrk="1" fontAlgn="auto" latinLnBrk="0" hangingPunct="1">
              <a:lnSpc>
                <a:spcPts val="1800"/>
              </a:lnSpc>
              <a:spcBef>
                <a:spcPts val="900"/>
              </a:spcBef>
              <a:spcAft>
                <a:spcPts val="0"/>
              </a:spcAft>
              <a:buClrTx/>
              <a:buSzPct val="90000"/>
              <a:buFont typeface="Wingdings" panose="05000000000000000000" pitchFamily="2" charset="2"/>
              <a:buNone/>
              <a:tabLst/>
              <a:defRPr sz="1399">
                <a:solidFill>
                  <a:srgbClr val="008C72"/>
                </a:solidFill>
              </a:defRPr>
            </a:lvl1pPr>
            <a:lvl2pPr marL="0" marR="0" indent="0" algn="l" defTabSz="932423" rtl="0" eaLnBrk="1" fontAlgn="auto" latinLnBrk="0" hangingPunct="1">
              <a:lnSpc>
                <a:spcPts val="1800"/>
              </a:lnSpc>
              <a:spcBef>
                <a:spcPts val="451"/>
              </a:spcBef>
              <a:spcAft>
                <a:spcPts val="0"/>
              </a:spcAft>
              <a:buClrTx/>
              <a:buSzPct val="90000"/>
              <a:buFont typeface="Arial" panose="020B0604020202020204" pitchFamily="34" charset="0"/>
              <a:buNone/>
              <a:tabLst/>
              <a:defRPr sz="1399">
                <a:solidFill>
                  <a:schemeClr val="tx1"/>
                </a:solidFill>
              </a:defRPr>
            </a:lvl2pPr>
            <a:lvl3pPr marL="457043" indent="0">
              <a:buNone/>
              <a:defRPr/>
            </a:lvl3pPr>
            <a:lvl4pPr marL="685566" indent="0">
              <a:buNone/>
              <a:defRPr/>
            </a:lvl4pPr>
            <a:lvl5pPr marL="914088" indent="0">
              <a:buNone/>
              <a:defRPr/>
            </a:lvl5pPr>
          </a:lstStyle>
          <a:p>
            <a:pPr marL="0" marR="0" lvl="0" indent="0" algn="l" defTabSz="932423" rtl="0" eaLnBrk="1" fontAlgn="auto" latinLnBrk="0" hangingPunct="1">
              <a:lnSpc>
                <a:spcPts val="1800"/>
              </a:lnSpc>
              <a:spcBef>
                <a:spcPts val="900"/>
              </a:spcBef>
              <a:spcAft>
                <a:spcPts val="0"/>
              </a:spcAft>
              <a:buClrTx/>
              <a:buSzPct val="90000"/>
              <a:buFont typeface="Wingdings" panose="05000000000000000000" pitchFamily="2" charset="2"/>
              <a:buNone/>
              <a:tabLst/>
            </a:pPr>
            <a:r>
              <a:rPr lang="en-US" dirty="0"/>
              <a:t>Paragraph title Segoe UI </a:t>
            </a:r>
            <a:r>
              <a:rPr lang="en-US" dirty="0" err="1"/>
              <a:t>Semibold</a:t>
            </a:r>
            <a:r>
              <a:rPr lang="en-US" dirty="0"/>
              <a:t> 14</a:t>
            </a:r>
          </a:p>
          <a:p>
            <a:pPr lvl="1"/>
            <a:r>
              <a:rPr lang="en-US" dirty="0"/>
              <a:t>Body copy Segoe Regular 14/18. </a:t>
            </a:r>
            <a:r>
              <a:rPr lang="en-US" dirty="0" err="1"/>
              <a:t>Cavorest</a:t>
            </a:r>
            <a:r>
              <a:rPr lang="en-US" dirty="0"/>
              <a:t> a </a:t>
            </a:r>
            <a:r>
              <a:rPr lang="en-US" dirty="0" err="1"/>
              <a:t>aut</a:t>
            </a:r>
            <a:r>
              <a:rPr lang="en-US" dirty="0"/>
              <a:t> arum </a:t>
            </a:r>
            <a:r>
              <a:rPr lang="en-US" dirty="0" err="1"/>
              <a:t>quam</a:t>
            </a:r>
            <a:r>
              <a:rPr lang="en-US" dirty="0"/>
              <a:t> id eat ape </a:t>
            </a:r>
            <a:r>
              <a:rPr lang="en-US" dirty="0" err="1"/>
              <a:t>est</a:t>
            </a:r>
            <a:r>
              <a:rPr lang="en-US" dirty="0"/>
              <a:t>, qui </a:t>
            </a:r>
            <a:r>
              <a:rPr lang="en-US" dirty="0" err="1"/>
              <a:t>sinc</a:t>
            </a:r>
            <a:r>
              <a:rPr lang="en-US" dirty="0"/>
              <a:t>, </a:t>
            </a:r>
            <a:r>
              <a:rPr lang="en-US" dirty="0" err="1"/>
              <a:t>omnimusdae</a:t>
            </a:r>
            <a:r>
              <a:rPr lang="en-US" dirty="0"/>
              <a:t>. </a:t>
            </a:r>
            <a:r>
              <a:rPr lang="en-US" dirty="0" err="1"/>
              <a:t>Boribus</a:t>
            </a:r>
            <a:r>
              <a:rPr lang="en-US" dirty="0"/>
              <a:t> </a:t>
            </a:r>
            <a:r>
              <a:rPr lang="en-US" dirty="0" err="1"/>
              <a:t>sinctius</a:t>
            </a:r>
            <a:r>
              <a:rPr lang="en-US" dirty="0"/>
              <a:t> </a:t>
            </a:r>
            <a:r>
              <a:rPr lang="en-US" dirty="0" err="1"/>
              <a:t>nimaxime</a:t>
            </a:r>
            <a:r>
              <a:rPr lang="en-US" dirty="0"/>
              <a:t> sit et </a:t>
            </a:r>
            <a:r>
              <a:rPr lang="en-US" dirty="0" err="1"/>
              <a:t>nonsequibus</a:t>
            </a:r>
            <a:r>
              <a:rPr lang="en-US" dirty="0"/>
              <a:t> </a:t>
            </a:r>
            <a:r>
              <a:rPr lang="en-US" dirty="0" err="1"/>
              <a:t>dollendis</a:t>
            </a:r>
            <a:r>
              <a:rPr lang="en-US" dirty="0"/>
              <a:t> as </a:t>
            </a:r>
            <a:r>
              <a:rPr lang="en-US" dirty="0" err="1"/>
              <a:t>autestiatur</a:t>
            </a:r>
            <a:r>
              <a:rPr lang="en-US" dirty="0"/>
              <a:t>.</a:t>
            </a:r>
          </a:p>
        </p:txBody>
      </p:sp>
      <p:sp>
        <p:nvSpPr>
          <p:cNvPr id="16" name="Footer Placeholder 14">
            <a:extLst>
              <a:ext uri="{FF2B5EF4-FFF2-40B4-BE49-F238E27FC236}">
                <a16:creationId xmlns:a16="http://schemas.microsoft.com/office/drawing/2014/main" id="{3CC8D48C-0AE0-489F-AD07-46162F3D69B0}"/>
              </a:ext>
            </a:extLst>
          </p:cNvPr>
          <p:cNvSpPr>
            <a:spLocks noGrp="1"/>
          </p:cNvSpPr>
          <p:nvPr>
            <p:ph type="ftr" sz="quarter" idx="3"/>
          </p:nvPr>
        </p:nvSpPr>
        <p:spPr>
          <a:xfrm>
            <a:off x="369052" y="6578610"/>
            <a:ext cx="11817541" cy="120651"/>
          </a:xfrm>
          <a:prstGeom prst="rect">
            <a:avLst/>
          </a:prstGeom>
        </p:spPr>
        <p:txBody>
          <a:bodyPr vert="horz" lIns="91440" tIns="45720" rIns="91440" bIns="45720" numCol="2" rtlCol="0" anchor="ctr"/>
          <a:lstStyle>
            <a:lvl1pPr algn="l">
              <a:defRPr sz="700">
                <a:solidFill>
                  <a:schemeClr val="tx1">
                    <a:tint val="75000"/>
                  </a:schemeClr>
                </a:solidFill>
              </a:defRPr>
            </a:lvl1pPr>
          </a:lstStyle>
          <a:p>
            <a:r>
              <a:rPr lang="en-US" dirty="0">
                <a:solidFill>
                  <a:schemeClr val="bg1">
                    <a:lumMod val="65000"/>
                  </a:schemeClr>
                </a:solidFill>
              </a:rPr>
              <a:t>© Microsoft Corporation                                                                                  								                      Dynamics 365 </a:t>
            </a:r>
          </a:p>
        </p:txBody>
      </p:sp>
    </p:spTree>
    <p:extLst>
      <p:ext uri="{BB962C8B-B14F-4D97-AF65-F5344CB8AC3E}">
        <p14:creationId xmlns:p14="http://schemas.microsoft.com/office/powerpoint/2010/main" val="1770464432"/>
      </p:ext>
    </p:extLst>
  </p:cSld>
  <p:clrMapOvr>
    <a:masterClrMapping/>
  </p:clrMapOvr>
  <p:transition>
    <p:fade/>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p:cSld name="Device layout 1">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C4B95F29-56C3-4C85-A12B-0B0BE769E70B}"/>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4533324" y="426475"/>
            <a:ext cx="7901568" cy="6568052"/>
          </a:xfrm>
          <a:prstGeom prst="rect">
            <a:avLst/>
          </a:prstGeom>
        </p:spPr>
      </p:pic>
      <p:sp>
        <p:nvSpPr>
          <p:cNvPr id="2" name="Title 1"/>
          <p:cNvSpPr>
            <a:spLocks noGrp="1"/>
          </p:cNvSpPr>
          <p:nvPr>
            <p:ph type="title" hasCustomPrompt="1"/>
          </p:nvPr>
        </p:nvSpPr>
        <p:spPr>
          <a:xfrm>
            <a:off x="465080" y="632787"/>
            <a:ext cx="11531714" cy="410369"/>
          </a:xfrm>
        </p:spPr>
        <p:txBody>
          <a:bodyPr wrap="square" lIns="0" tIns="0" rIns="0" bIns="0">
            <a:spAutoFit/>
          </a:bodyPr>
          <a:lstStyle>
            <a:lvl1pPr>
              <a:lnSpc>
                <a:spcPts val="3199"/>
              </a:lnSpc>
              <a:defRPr sz="2800">
                <a:solidFill>
                  <a:schemeClr val="tx1"/>
                </a:solidFill>
              </a:defRPr>
            </a:lvl1pPr>
          </a:lstStyle>
          <a:p>
            <a:r>
              <a:rPr lang="en-US" dirty="0"/>
              <a:t>Device layout 1: one column</a:t>
            </a:r>
          </a:p>
        </p:txBody>
      </p:sp>
      <p:sp>
        <p:nvSpPr>
          <p:cNvPr id="4" name="Text Placeholder 3"/>
          <p:cNvSpPr>
            <a:spLocks noGrp="1"/>
          </p:cNvSpPr>
          <p:nvPr>
            <p:ph type="body" sz="quarter" idx="10" hasCustomPrompt="1"/>
          </p:nvPr>
        </p:nvSpPr>
        <p:spPr>
          <a:xfrm>
            <a:off x="465080" y="1961089"/>
            <a:ext cx="4853004" cy="615553"/>
          </a:xfrm>
        </p:spPr>
        <p:txBody>
          <a:bodyPr wrap="square" lIns="0" tIns="0" rIns="0" bIns="0">
            <a:spAutoFit/>
          </a:bodyPr>
          <a:lstStyle>
            <a:lvl1pPr marL="0" indent="0">
              <a:lnSpc>
                <a:spcPts val="2400"/>
              </a:lnSpc>
              <a:buNone/>
              <a:defRPr sz="2000" b="0" i="0">
                <a:solidFill>
                  <a:schemeClr val="tx1"/>
                </a:solidFill>
                <a:latin typeface="+mn-lt"/>
              </a:defRPr>
            </a:lvl1pPr>
            <a:lvl2pPr marL="228524" indent="0">
              <a:buNone/>
              <a:defRPr/>
            </a:lvl2pPr>
            <a:lvl3pPr marL="457043" indent="0">
              <a:buNone/>
              <a:defRPr/>
            </a:lvl3pPr>
            <a:lvl4pPr marL="685566" indent="0">
              <a:buNone/>
              <a:defRPr/>
            </a:lvl4pPr>
            <a:lvl5pPr marL="914088" indent="0">
              <a:buNone/>
              <a:defRPr/>
            </a:lvl5pPr>
          </a:lstStyle>
          <a:p>
            <a:pPr lvl="0"/>
            <a:r>
              <a:rPr lang="pt-BR" dirty="0"/>
              <a:t>Large subhead Segoe UI Regular 20/24. Em volor resequaectur.</a:t>
            </a:r>
            <a:endParaRPr lang="en-US" dirty="0"/>
          </a:p>
        </p:txBody>
      </p:sp>
      <p:sp>
        <p:nvSpPr>
          <p:cNvPr id="5" name="Text Placeholder 4"/>
          <p:cNvSpPr>
            <a:spLocks noGrp="1"/>
          </p:cNvSpPr>
          <p:nvPr>
            <p:ph type="body" sz="quarter" idx="11" hasCustomPrompt="1"/>
          </p:nvPr>
        </p:nvSpPr>
        <p:spPr>
          <a:xfrm>
            <a:off x="465085" y="2761501"/>
            <a:ext cx="4853003" cy="2539157"/>
          </a:xfrm>
        </p:spPr>
        <p:txBody>
          <a:bodyPr lIns="0" tIns="0" rIns="0" bIns="0"/>
          <a:lstStyle>
            <a:lvl1pPr marL="285653" indent="-285653">
              <a:lnSpc>
                <a:spcPts val="1800"/>
              </a:lnSpc>
              <a:spcBef>
                <a:spcPts val="0"/>
              </a:spcBef>
              <a:buFont typeface="Arial" panose="020B0604020202020204" pitchFamily="34" charset="0"/>
              <a:buChar char="•"/>
              <a:defRPr sz="1399" b="0" i="0" spc="0">
                <a:solidFill>
                  <a:schemeClr val="tx1"/>
                </a:solidFill>
                <a:latin typeface="+mn-lt"/>
              </a:defRPr>
            </a:lvl1pPr>
            <a:lvl2pPr marL="0" indent="0">
              <a:lnSpc>
                <a:spcPts val="1800"/>
              </a:lnSpc>
              <a:spcBef>
                <a:spcPts val="0"/>
              </a:spcBef>
              <a:buNone/>
              <a:defRPr sz="1399">
                <a:solidFill>
                  <a:schemeClr val="tx1"/>
                </a:solidFill>
              </a:defRPr>
            </a:lvl2pPr>
            <a:lvl3pPr marL="457043" indent="0">
              <a:buNone/>
              <a:defRPr/>
            </a:lvl3pPr>
            <a:lvl4pPr marL="685566" indent="0">
              <a:buNone/>
              <a:defRPr/>
            </a:lvl4pPr>
            <a:lvl5pPr marL="914088" indent="0">
              <a:buNone/>
              <a:defRPr/>
            </a:lvl5pPr>
          </a:lstStyle>
          <a:p>
            <a:pPr lvl="0"/>
            <a:r>
              <a:rPr lang="en-US" dirty="0"/>
              <a:t>Body copy 14 </a:t>
            </a:r>
            <a:r>
              <a:rPr lang="en-US" dirty="0" err="1"/>
              <a:t>Cavorest</a:t>
            </a:r>
            <a:r>
              <a:rPr lang="en-US" dirty="0"/>
              <a:t> a </a:t>
            </a:r>
            <a:r>
              <a:rPr lang="en-US" dirty="0" err="1"/>
              <a:t>aut</a:t>
            </a:r>
            <a:r>
              <a:rPr lang="en-US" dirty="0"/>
              <a:t> arum </a:t>
            </a:r>
            <a:r>
              <a:rPr lang="en-US" dirty="0" err="1"/>
              <a:t>quam</a:t>
            </a:r>
            <a:r>
              <a:rPr lang="en-US" dirty="0"/>
              <a:t> id eat ape </a:t>
            </a:r>
            <a:r>
              <a:rPr lang="en-US" dirty="0" err="1"/>
              <a:t>est</a:t>
            </a:r>
            <a:r>
              <a:rPr lang="en-US" dirty="0"/>
              <a:t>, qui </a:t>
            </a:r>
            <a:r>
              <a:rPr lang="en-US" dirty="0" err="1"/>
              <a:t>sincit</a:t>
            </a:r>
            <a:r>
              <a:rPr lang="en-US" dirty="0"/>
              <a:t>, </a:t>
            </a:r>
            <a:r>
              <a:rPr lang="en-US" dirty="0" err="1"/>
              <a:t>omnimusdae</a:t>
            </a:r>
            <a:r>
              <a:rPr lang="en-US" dirty="0"/>
              <a:t>. </a:t>
            </a:r>
            <a:r>
              <a:rPr lang="en-US" dirty="0" err="1"/>
              <a:t>Icaecatur</a:t>
            </a:r>
            <a:r>
              <a:rPr lang="en-US" dirty="0"/>
              <a:t>. </a:t>
            </a:r>
            <a:r>
              <a:rPr lang="en-US" dirty="0" err="1"/>
              <a:t>Boribus</a:t>
            </a:r>
            <a:r>
              <a:rPr lang="en-US" dirty="0"/>
              <a:t> </a:t>
            </a:r>
            <a:r>
              <a:rPr lang="en-US" dirty="0" err="1"/>
              <a:t>sinctius</a:t>
            </a:r>
            <a:r>
              <a:rPr lang="en-US" dirty="0"/>
              <a:t> </a:t>
            </a:r>
            <a:r>
              <a:rPr lang="en-US" dirty="0" err="1"/>
              <a:t>nimaxime</a:t>
            </a:r>
            <a:r>
              <a:rPr lang="en-US" dirty="0"/>
              <a:t> </a:t>
            </a:r>
            <a:r>
              <a:rPr lang="en-US" dirty="0" err="1"/>
              <a:t>nonsequibus</a:t>
            </a:r>
            <a:r>
              <a:rPr lang="en-US" dirty="0"/>
              <a:t> </a:t>
            </a:r>
            <a:r>
              <a:rPr lang="en-US" dirty="0" err="1"/>
              <a:t>dollendis</a:t>
            </a:r>
            <a:r>
              <a:rPr lang="en-US" dirty="0"/>
              <a:t> as </a:t>
            </a:r>
            <a:r>
              <a:rPr lang="en-US" dirty="0" err="1"/>
              <a:t>autestiatur</a:t>
            </a:r>
            <a:r>
              <a:rPr lang="en-US" dirty="0"/>
              <a:t>. </a:t>
            </a:r>
          </a:p>
          <a:p>
            <a:pPr lvl="0"/>
            <a:endParaRPr lang="en-US" dirty="0"/>
          </a:p>
          <a:p>
            <a:pPr lvl="0"/>
            <a:r>
              <a:rPr lang="en-US" dirty="0"/>
              <a:t>Body copy 14 </a:t>
            </a:r>
            <a:r>
              <a:rPr lang="en-US" dirty="0" err="1"/>
              <a:t>Cavorest</a:t>
            </a:r>
            <a:r>
              <a:rPr lang="en-US" dirty="0"/>
              <a:t> a </a:t>
            </a:r>
            <a:r>
              <a:rPr lang="en-US" dirty="0" err="1"/>
              <a:t>aut</a:t>
            </a:r>
            <a:r>
              <a:rPr lang="en-US" dirty="0"/>
              <a:t> arum </a:t>
            </a:r>
            <a:r>
              <a:rPr lang="en-US" dirty="0" err="1"/>
              <a:t>quam</a:t>
            </a:r>
            <a:r>
              <a:rPr lang="en-US" dirty="0"/>
              <a:t> id eat ape </a:t>
            </a:r>
            <a:r>
              <a:rPr lang="en-US" dirty="0" err="1"/>
              <a:t>est</a:t>
            </a:r>
            <a:r>
              <a:rPr lang="en-US" dirty="0"/>
              <a:t>, qui </a:t>
            </a:r>
            <a:r>
              <a:rPr lang="en-US" dirty="0" err="1"/>
              <a:t>sincit</a:t>
            </a:r>
            <a:r>
              <a:rPr lang="en-US" dirty="0"/>
              <a:t>, </a:t>
            </a:r>
            <a:r>
              <a:rPr lang="en-US" dirty="0" err="1"/>
              <a:t>omnimusdae</a:t>
            </a:r>
            <a:r>
              <a:rPr lang="en-US" dirty="0"/>
              <a:t>. </a:t>
            </a:r>
            <a:r>
              <a:rPr lang="en-US" dirty="0" err="1"/>
              <a:t>Icaecatur</a:t>
            </a:r>
            <a:r>
              <a:rPr lang="en-US" dirty="0"/>
              <a:t>. </a:t>
            </a:r>
            <a:r>
              <a:rPr lang="en-US" dirty="0" err="1"/>
              <a:t>Boribus</a:t>
            </a:r>
            <a:r>
              <a:rPr lang="en-US" dirty="0"/>
              <a:t> </a:t>
            </a:r>
            <a:r>
              <a:rPr lang="en-US" dirty="0" err="1"/>
              <a:t>sinctius</a:t>
            </a:r>
            <a:r>
              <a:rPr lang="en-US" dirty="0"/>
              <a:t> </a:t>
            </a:r>
            <a:r>
              <a:rPr lang="en-US" dirty="0" err="1"/>
              <a:t>nimaxime</a:t>
            </a:r>
            <a:r>
              <a:rPr lang="en-US" dirty="0"/>
              <a:t> </a:t>
            </a:r>
            <a:r>
              <a:rPr lang="en-US" dirty="0" err="1"/>
              <a:t>nonsequibus</a:t>
            </a:r>
            <a:r>
              <a:rPr lang="en-US" dirty="0"/>
              <a:t> </a:t>
            </a:r>
            <a:r>
              <a:rPr lang="en-US" dirty="0" err="1"/>
              <a:t>dollendis</a:t>
            </a:r>
            <a:r>
              <a:rPr lang="en-US" dirty="0"/>
              <a:t> as </a:t>
            </a:r>
            <a:r>
              <a:rPr lang="en-US" dirty="0" err="1"/>
              <a:t>autestiatur</a:t>
            </a:r>
            <a:r>
              <a:rPr lang="en-US" dirty="0"/>
              <a:t>. </a:t>
            </a:r>
          </a:p>
          <a:p>
            <a:pPr lvl="0"/>
            <a:endParaRPr lang="en-US" dirty="0"/>
          </a:p>
          <a:p>
            <a:pPr lvl="0"/>
            <a:r>
              <a:rPr lang="en-US" dirty="0"/>
              <a:t>Body copy 14 </a:t>
            </a:r>
            <a:r>
              <a:rPr lang="en-US" dirty="0" err="1"/>
              <a:t>Cavorest</a:t>
            </a:r>
            <a:r>
              <a:rPr lang="en-US" dirty="0"/>
              <a:t> a </a:t>
            </a:r>
            <a:r>
              <a:rPr lang="en-US" dirty="0" err="1"/>
              <a:t>aut</a:t>
            </a:r>
            <a:r>
              <a:rPr lang="en-US" dirty="0"/>
              <a:t> arum </a:t>
            </a:r>
            <a:r>
              <a:rPr lang="en-US" dirty="0" err="1"/>
              <a:t>quam</a:t>
            </a:r>
            <a:r>
              <a:rPr lang="en-US" dirty="0"/>
              <a:t> id eat ape </a:t>
            </a:r>
            <a:r>
              <a:rPr lang="en-US" dirty="0" err="1"/>
              <a:t>est</a:t>
            </a:r>
            <a:r>
              <a:rPr lang="en-US" dirty="0"/>
              <a:t>, qui </a:t>
            </a:r>
            <a:r>
              <a:rPr lang="en-US" dirty="0" err="1"/>
              <a:t>sincit</a:t>
            </a:r>
            <a:r>
              <a:rPr lang="en-US" dirty="0"/>
              <a:t>, </a:t>
            </a:r>
            <a:r>
              <a:rPr lang="en-US" dirty="0" err="1"/>
              <a:t>omnimusdae</a:t>
            </a:r>
            <a:r>
              <a:rPr lang="en-US" dirty="0"/>
              <a:t>. </a:t>
            </a:r>
            <a:r>
              <a:rPr lang="en-US" dirty="0" err="1"/>
              <a:t>Icaecatur</a:t>
            </a:r>
            <a:r>
              <a:rPr lang="en-US" dirty="0"/>
              <a:t>. </a:t>
            </a:r>
            <a:r>
              <a:rPr lang="en-US" dirty="0" err="1"/>
              <a:t>Boribus</a:t>
            </a:r>
            <a:r>
              <a:rPr lang="en-US" dirty="0"/>
              <a:t> </a:t>
            </a:r>
            <a:r>
              <a:rPr lang="en-US" dirty="0" err="1"/>
              <a:t>sinctius</a:t>
            </a:r>
            <a:r>
              <a:rPr lang="en-US" dirty="0"/>
              <a:t> </a:t>
            </a:r>
            <a:r>
              <a:rPr lang="en-US" dirty="0" err="1"/>
              <a:t>nimaxime</a:t>
            </a:r>
            <a:r>
              <a:rPr lang="en-US" dirty="0"/>
              <a:t> </a:t>
            </a:r>
            <a:r>
              <a:rPr lang="en-US" dirty="0" err="1"/>
              <a:t>nonsequibus</a:t>
            </a:r>
            <a:r>
              <a:rPr lang="en-US" dirty="0"/>
              <a:t> </a:t>
            </a:r>
            <a:r>
              <a:rPr lang="en-US" dirty="0" err="1"/>
              <a:t>dollendis</a:t>
            </a:r>
            <a:r>
              <a:rPr lang="en-US" dirty="0"/>
              <a:t> as </a:t>
            </a:r>
            <a:r>
              <a:rPr lang="en-US" dirty="0" err="1"/>
              <a:t>autestiatur</a:t>
            </a:r>
            <a:r>
              <a:rPr lang="en-US" dirty="0"/>
              <a:t>.</a:t>
            </a:r>
          </a:p>
        </p:txBody>
      </p:sp>
      <p:sp>
        <p:nvSpPr>
          <p:cNvPr id="12" name="Picture Placeholder 11">
            <a:extLst>
              <a:ext uri="{FF2B5EF4-FFF2-40B4-BE49-F238E27FC236}">
                <a16:creationId xmlns:a16="http://schemas.microsoft.com/office/drawing/2014/main" id="{934476FE-7091-4DE7-A55E-3EF5A6569A7D}"/>
              </a:ext>
            </a:extLst>
          </p:cNvPr>
          <p:cNvSpPr>
            <a:spLocks noGrp="1"/>
          </p:cNvSpPr>
          <p:nvPr>
            <p:ph type="pic" sz="quarter" idx="12"/>
          </p:nvPr>
        </p:nvSpPr>
        <p:spPr>
          <a:xfrm>
            <a:off x="6484622" y="3490934"/>
            <a:ext cx="5950267" cy="553998"/>
          </a:xfrm>
        </p:spPr>
        <p:txBody>
          <a:bodyPr anchor="ctr" anchorCtr="0"/>
          <a:lstStyle>
            <a:lvl1pPr algn="ctr">
              <a:defRPr/>
            </a:lvl1pPr>
          </a:lstStyle>
          <a:p>
            <a:r>
              <a:rPr lang="en-US"/>
              <a:t>Click icon to add picture</a:t>
            </a:r>
            <a:endParaRPr lang="en-US" dirty="0"/>
          </a:p>
        </p:txBody>
      </p:sp>
      <p:sp>
        <p:nvSpPr>
          <p:cNvPr id="13" name="Footer Placeholder 14">
            <a:extLst>
              <a:ext uri="{FF2B5EF4-FFF2-40B4-BE49-F238E27FC236}">
                <a16:creationId xmlns:a16="http://schemas.microsoft.com/office/drawing/2014/main" id="{B9AEC771-481D-4FF6-AD08-FD4DD79D2C30}"/>
              </a:ext>
            </a:extLst>
          </p:cNvPr>
          <p:cNvSpPr>
            <a:spLocks noGrp="1"/>
          </p:cNvSpPr>
          <p:nvPr>
            <p:ph type="ftr" sz="quarter" idx="3"/>
          </p:nvPr>
        </p:nvSpPr>
        <p:spPr>
          <a:xfrm>
            <a:off x="369052" y="6578610"/>
            <a:ext cx="11817541" cy="120651"/>
          </a:xfrm>
          <a:prstGeom prst="rect">
            <a:avLst/>
          </a:prstGeom>
        </p:spPr>
        <p:txBody>
          <a:bodyPr vert="horz" lIns="91440" tIns="45720" rIns="91440" bIns="45720" numCol="2" rtlCol="0" anchor="ctr"/>
          <a:lstStyle>
            <a:lvl1pPr algn="l">
              <a:defRPr sz="700">
                <a:solidFill>
                  <a:schemeClr val="tx1">
                    <a:tint val="75000"/>
                  </a:schemeClr>
                </a:solidFill>
              </a:defRPr>
            </a:lvl1pPr>
          </a:lstStyle>
          <a:p>
            <a:r>
              <a:rPr lang="en-US" dirty="0">
                <a:solidFill>
                  <a:schemeClr val="bg1">
                    <a:lumMod val="65000"/>
                  </a:schemeClr>
                </a:solidFill>
              </a:rPr>
              <a:t>© Microsoft Corporation                                                                                  								                      </a:t>
            </a:r>
            <a:r>
              <a:rPr lang="en-US" dirty="0">
                <a:solidFill>
                  <a:schemeClr val="bg1">
                    <a:lumMod val="50000"/>
                  </a:schemeClr>
                </a:solidFill>
              </a:rPr>
              <a:t>Dynamics 365 </a:t>
            </a:r>
          </a:p>
        </p:txBody>
      </p:sp>
    </p:spTree>
    <p:extLst>
      <p:ext uri="{BB962C8B-B14F-4D97-AF65-F5344CB8AC3E}">
        <p14:creationId xmlns:p14="http://schemas.microsoft.com/office/powerpoint/2010/main" val="3115468268"/>
      </p:ext>
    </p:extLst>
  </p:cSld>
  <p:clrMapOvr>
    <a:masterClrMapping/>
  </p:clrMapOvr>
  <p:transition>
    <p:fade/>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p:cSld name="1_Device layout 1">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C4B95F29-56C3-4C85-A12B-0B0BE769E70B}"/>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4533324" y="426475"/>
            <a:ext cx="7901568" cy="6568052"/>
          </a:xfrm>
          <a:prstGeom prst="rect">
            <a:avLst/>
          </a:prstGeom>
        </p:spPr>
      </p:pic>
      <p:sp>
        <p:nvSpPr>
          <p:cNvPr id="2" name="Title 1"/>
          <p:cNvSpPr>
            <a:spLocks noGrp="1"/>
          </p:cNvSpPr>
          <p:nvPr>
            <p:ph type="title" hasCustomPrompt="1"/>
          </p:nvPr>
        </p:nvSpPr>
        <p:spPr>
          <a:xfrm>
            <a:off x="465080" y="632787"/>
            <a:ext cx="11531714" cy="410369"/>
          </a:xfrm>
        </p:spPr>
        <p:txBody>
          <a:bodyPr wrap="square" lIns="0" tIns="0" rIns="0" bIns="0">
            <a:spAutoFit/>
          </a:bodyPr>
          <a:lstStyle>
            <a:lvl1pPr>
              <a:lnSpc>
                <a:spcPts val="3199"/>
              </a:lnSpc>
              <a:defRPr sz="2800">
                <a:solidFill>
                  <a:schemeClr val="tx1"/>
                </a:solidFill>
              </a:defRPr>
            </a:lvl1pPr>
          </a:lstStyle>
          <a:p>
            <a:r>
              <a:rPr lang="en-US" dirty="0"/>
              <a:t>Device layout 1: one column</a:t>
            </a:r>
          </a:p>
        </p:txBody>
      </p:sp>
      <p:sp>
        <p:nvSpPr>
          <p:cNvPr id="4" name="Text Placeholder 3"/>
          <p:cNvSpPr>
            <a:spLocks noGrp="1"/>
          </p:cNvSpPr>
          <p:nvPr>
            <p:ph type="body" sz="quarter" idx="10" hasCustomPrompt="1"/>
          </p:nvPr>
        </p:nvSpPr>
        <p:spPr>
          <a:xfrm>
            <a:off x="465080" y="1961089"/>
            <a:ext cx="4853004" cy="615553"/>
          </a:xfrm>
        </p:spPr>
        <p:txBody>
          <a:bodyPr wrap="square" lIns="0" tIns="0" rIns="0" bIns="0">
            <a:spAutoFit/>
          </a:bodyPr>
          <a:lstStyle>
            <a:lvl1pPr marL="0" indent="0">
              <a:lnSpc>
                <a:spcPts val="2400"/>
              </a:lnSpc>
              <a:spcBef>
                <a:spcPts val="600"/>
              </a:spcBef>
              <a:spcAft>
                <a:spcPts val="600"/>
              </a:spcAft>
              <a:buNone/>
              <a:defRPr sz="2000" b="0" i="0">
                <a:solidFill>
                  <a:schemeClr val="tx1"/>
                </a:solidFill>
                <a:latin typeface="+mn-lt"/>
              </a:defRPr>
            </a:lvl1pPr>
            <a:lvl2pPr marL="228524" indent="0">
              <a:buNone/>
              <a:defRPr/>
            </a:lvl2pPr>
            <a:lvl3pPr marL="457043" indent="0">
              <a:buNone/>
              <a:defRPr/>
            </a:lvl3pPr>
            <a:lvl4pPr marL="685566" indent="0">
              <a:buNone/>
              <a:defRPr/>
            </a:lvl4pPr>
            <a:lvl5pPr marL="914088" indent="0">
              <a:buNone/>
              <a:defRPr/>
            </a:lvl5pPr>
          </a:lstStyle>
          <a:p>
            <a:pPr lvl="0"/>
            <a:r>
              <a:rPr lang="pt-BR" dirty="0"/>
              <a:t>Large subhead Segoe UI Regular 20/24. Em volor resequaectur.</a:t>
            </a:r>
            <a:endParaRPr lang="en-US" dirty="0"/>
          </a:p>
        </p:txBody>
      </p:sp>
      <p:sp>
        <p:nvSpPr>
          <p:cNvPr id="12" name="Picture Placeholder 11">
            <a:extLst>
              <a:ext uri="{FF2B5EF4-FFF2-40B4-BE49-F238E27FC236}">
                <a16:creationId xmlns:a16="http://schemas.microsoft.com/office/drawing/2014/main" id="{934476FE-7091-4DE7-A55E-3EF5A6569A7D}"/>
              </a:ext>
            </a:extLst>
          </p:cNvPr>
          <p:cNvSpPr>
            <a:spLocks noGrp="1"/>
          </p:cNvSpPr>
          <p:nvPr>
            <p:ph type="pic" sz="quarter" idx="12"/>
          </p:nvPr>
        </p:nvSpPr>
        <p:spPr>
          <a:xfrm>
            <a:off x="6484622" y="3490934"/>
            <a:ext cx="5950267" cy="553998"/>
          </a:xfrm>
        </p:spPr>
        <p:txBody>
          <a:bodyPr anchor="ctr" anchorCtr="0"/>
          <a:lstStyle>
            <a:lvl1pPr algn="ctr">
              <a:defRPr/>
            </a:lvl1pPr>
          </a:lstStyle>
          <a:p>
            <a:r>
              <a:rPr lang="en-US"/>
              <a:t>Click icon to add picture</a:t>
            </a:r>
            <a:endParaRPr lang="en-US" dirty="0"/>
          </a:p>
        </p:txBody>
      </p:sp>
      <p:sp>
        <p:nvSpPr>
          <p:cNvPr id="13" name="Footer Placeholder 14">
            <a:extLst>
              <a:ext uri="{FF2B5EF4-FFF2-40B4-BE49-F238E27FC236}">
                <a16:creationId xmlns:a16="http://schemas.microsoft.com/office/drawing/2014/main" id="{B9AEC771-481D-4FF6-AD08-FD4DD79D2C30}"/>
              </a:ext>
            </a:extLst>
          </p:cNvPr>
          <p:cNvSpPr>
            <a:spLocks noGrp="1"/>
          </p:cNvSpPr>
          <p:nvPr>
            <p:ph type="ftr" sz="quarter" idx="3"/>
          </p:nvPr>
        </p:nvSpPr>
        <p:spPr>
          <a:xfrm>
            <a:off x="369052" y="6578610"/>
            <a:ext cx="11817541" cy="120651"/>
          </a:xfrm>
          <a:prstGeom prst="rect">
            <a:avLst/>
          </a:prstGeom>
        </p:spPr>
        <p:txBody>
          <a:bodyPr vert="horz" lIns="91440" tIns="45720" rIns="91440" bIns="45720" numCol="2" rtlCol="0" anchor="ctr"/>
          <a:lstStyle>
            <a:lvl1pPr algn="l">
              <a:defRPr sz="700">
                <a:solidFill>
                  <a:schemeClr val="tx1">
                    <a:tint val="75000"/>
                  </a:schemeClr>
                </a:solidFill>
              </a:defRPr>
            </a:lvl1pPr>
          </a:lstStyle>
          <a:p>
            <a:r>
              <a:rPr lang="en-US" dirty="0">
                <a:solidFill>
                  <a:schemeClr val="bg1">
                    <a:lumMod val="65000"/>
                  </a:schemeClr>
                </a:solidFill>
              </a:rPr>
              <a:t>© Microsoft Corporation                                                                                  								                      </a:t>
            </a:r>
            <a:r>
              <a:rPr lang="en-US" dirty="0">
                <a:solidFill>
                  <a:schemeClr val="bg1">
                    <a:lumMod val="50000"/>
                  </a:schemeClr>
                </a:solidFill>
              </a:rPr>
              <a:t>Dynamics 365 </a:t>
            </a:r>
          </a:p>
        </p:txBody>
      </p:sp>
    </p:spTree>
    <p:extLst>
      <p:ext uri="{BB962C8B-B14F-4D97-AF65-F5344CB8AC3E}">
        <p14:creationId xmlns:p14="http://schemas.microsoft.com/office/powerpoint/2010/main" val="2912917758"/>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Slide 2">
    <p:bg>
      <p:bgPr>
        <a:solidFill>
          <a:schemeClr val="tx1"/>
        </a:solidFill>
        <a:effectLst/>
      </p:bgPr>
    </p:bg>
    <p:spTree>
      <p:nvGrpSpPr>
        <p:cNvPr id="1" name=""/>
        <p:cNvGrpSpPr/>
        <p:nvPr/>
      </p:nvGrpSpPr>
      <p:grpSpPr>
        <a:xfrm>
          <a:off x="0" y="0"/>
          <a:ext cx="0" cy="0"/>
          <a:chOff x="0" y="0"/>
          <a:chExt cx="0" cy="0"/>
        </a:xfrm>
      </p:grpSpPr>
      <p:sp>
        <p:nvSpPr>
          <p:cNvPr id="6" name="Text Placeholder 10">
            <a:extLst>
              <a:ext uri="{FF2B5EF4-FFF2-40B4-BE49-F238E27FC236}">
                <a16:creationId xmlns:a16="http://schemas.microsoft.com/office/drawing/2014/main" id="{1D2F9142-6251-4BB1-B90A-DAFD69D51338}"/>
              </a:ext>
            </a:extLst>
          </p:cNvPr>
          <p:cNvSpPr>
            <a:spLocks noGrp="1"/>
          </p:cNvSpPr>
          <p:nvPr>
            <p:ph type="body" sz="quarter" idx="16" hasCustomPrompt="1"/>
          </p:nvPr>
        </p:nvSpPr>
        <p:spPr>
          <a:xfrm>
            <a:off x="474108" y="4944166"/>
            <a:ext cx="9800475" cy="738664"/>
          </a:xfrm>
        </p:spPr>
        <p:txBody>
          <a:bodyPr/>
          <a:lstStyle>
            <a:lvl1pPr>
              <a:defRPr sz="1800">
                <a:solidFill>
                  <a:schemeClr val="bg1"/>
                </a:solidFill>
              </a:defRPr>
            </a:lvl1pPr>
            <a:lvl2pPr>
              <a:defRPr sz="1800">
                <a:solidFill>
                  <a:schemeClr val="bg1"/>
                </a:solidFill>
              </a:defRPr>
            </a:lvl2pPr>
            <a:lvl3pPr>
              <a:defRPr sz="1399"/>
            </a:lvl3pPr>
            <a:lvl4pPr>
              <a:defRPr sz="1399"/>
            </a:lvl4pPr>
            <a:lvl5pPr>
              <a:defRPr sz="1049"/>
            </a:lvl5pPr>
          </a:lstStyle>
          <a:p>
            <a:pPr lvl="0"/>
            <a:r>
              <a:rPr lang="en-US" dirty="0"/>
              <a:t>Author name</a:t>
            </a:r>
          </a:p>
          <a:p>
            <a:pPr lvl="1"/>
            <a:r>
              <a:rPr lang="en-US" dirty="0"/>
              <a:t>Date</a:t>
            </a:r>
          </a:p>
        </p:txBody>
      </p:sp>
      <p:pic>
        <p:nvPicPr>
          <p:cNvPr id="7" name="Picture 6">
            <a:extLst>
              <a:ext uri="{FF2B5EF4-FFF2-40B4-BE49-F238E27FC236}">
                <a16:creationId xmlns:a16="http://schemas.microsoft.com/office/drawing/2014/main" id="{B91B10E9-B345-4651-9C8F-A65540E0D2F2}"/>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79714" y="262290"/>
            <a:ext cx="2311460" cy="580522"/>
          </a:xfrm>
          <a:prstGeom prst="rect">
            <a:avLst/>
          </a:prstGeom>
        </p:spPr>
      </p:pic>
      <p:sp>
        <p:nvSpPr>
          <p:cNvPr id="9" name="Title 1">
            <a:extLst>
              <a:ext uri="{FF2B5EF4-FFF2-40B4-BE49-F238E27FC236}">
                <a16:creationId xmlns:a16="http://schemas.microsoft.com/office/drawing/2014/main" id="{5AABBF63-5EE7-4625-A83E-A11472950806}"/>
              </a:ext>
            </a:extLst>
          </p:cNvPr>
          <p:cNvSpPr>
            <a:spLocks noGrp="1"/>
          </p:cNvSpPr>
          <p:nvPr>
            <p:ph type="title" hasCustomPrompt="1"/>
          </p:nvPr>
        </p:nvSpPr>
        <p:spPr>
          <a:xfrm>
            <a:off x="415512" y="3090314"/>
            <a:ext cx="9822245" cy="1828800"/>
          </a:xfrm>
          <a:noFill/>
        </p:spPr>
        <p:txBody>
          <a:bodyPr lIns="0" tIns="0" rIns="0" bIns="182880" anchor="b" anchorCtr="0"/>
          <a:lstStyle>
            <a:lvl1pPr>
              <a:defRPr sz="4799" strike="noStrike" spc="-51" baseline="0">
                <a:solidFill>
                  <a:schemeClr val="accent5"/>
                </a:solidFill>
              </a:defRPr>
            </a:lvl1pPr>
          </a:lstStyle>
          <a:p>
            <a:r>
              <a:rPr lang="en-US" dirty="0"/>
              <a:t>Microsoft 365</a:t>
            </a:r>
            <a:br>
              <a:rPr lang="en-US" dirty="0"/>
            </a:br>
            <a:r>
              <a:rPr lang="en-US" dirty="0"/>
              <a:t>title or event name</a:t>
            </a:r>
          </a:p>
        </p:txBody>
      </p:sp>
    </p:spTree>
    <p:extLst>
      <p:ext uri="{BB962C8B-B14F-4D97-AF65-F5344CB8AC3E}">
        <p14:creationId xmlns:p14="http://schemas.microsoft.com/office/powerpoint/2010/main" val="196518969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side headline only">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6353952" y="8"/>
            <a:ext cx="6080936" cy="6994525"/>
          </a:xfrm>
          <a:blipFill dpi="0" rotWithShape="1">
            <a:blip r:embed="rId2"/>
            <a:srcRect/>
            <a:stretch>
              <a:fillRect/>
            </a:stretch>
          </a:blipFill>
        </p:spPr>
        <p:txBody>
          <a:bodyPr anchor="ctr">
            <a:noAutofit/>
          </a:bodyPr>
          <a:lstStyle>
            <a:lvl1pPr marL="0" indent="0" algn="ctr">
              <a:buNone/>
              <a:defRPr>
                <a:solidFill>
                  <a:schemeClr val="bg2"/>
                </a:solidFill>
              </a:defRPr>
            </a:lvl1pPr>
          </a:lstStyle>
          <a:p>
            <a:r>
              <a:rPr lang="en-US"/>
              <a:t>Click icon to add picture</a:t>
            </a:r>
            <a:endParaRPr lang="en-US" dirty="0"/>
          </a:p>
        </p:txBody>
      </p:sp>
      <p:sp>
        <p:nvSpPr>
          <p:cNvPr id="6" name="Text Placeholder 3">
            <a:extLst>
              <a:ext uri="{FF2B5EF4-FFF2-40B4-BE49-F238E27FC236}">
                <a16:creationId xmlns:a16="http://schemas.microsoft.com/office/drawing/2014/main" id="{1E56201C-07C6-4B48-97C5-8ACFF3D0A97E}"/>
              </a:ext>
            </a:extLst>
          </p:cNvPr>
          <p:cNvSpPr>
            <a:spLocks noGrp="1"/>
          </p:cNvSpPr>
          <p:nvPr>
            <p:ph type="body" sz="quarter" idx="14" hasCustomPrompt="1"/>
          </p:nvPr>
        </p:nvSpPr>
        <p:spPr>
          <a:xfrm>
            <a:off x="465080" y="1960866"/>
            <a:ext cx="4919033" cy="307777"/>
          </a:xfrm>
        </p:spPr>
        <p:txBody>
          <a:bodyPr wrap="square" lIns="0" tIns="0" rIns="0" bIns="0">
            <a:spAutoFit/>
          </a:bodyPr>
          <a:lstStyle>
            <a:lvl1pPr marL="0" indent="0">
              <a:lnSpc>
                <a:spcPts val="2400"/>
              </a:lnSpc>
              <a:buNone/>
              <a:defRPr lang="en-US" sz="2000" kern="1200" spc="0" baseline="0" dirty="0">
                <a:solidFill>
                  <a:schemeClr val="tx1"/>
                </a:solidFill>
                <a:latin typeface="+mn-lt"/>
                <a:ea typeface="+mn-ea"/>
                <a:cs typeface="+mn-cs"/>
              </a:defRPr>
            </a:lvl1pPr>
            <a:lvl2pPr marL="228524" indent="0">
              <a:buNone/>
              <a:defRPr/>
            </a:lvl2pPr>
            <a:lvl3pPr marL="457043" indent="0">
              <a:buNone/>
              <a:defRPr/>
            </a:lvl3pPr>
            <a:lvl4pPr marL="685566" indent="0">
              <a:buNone/>
              <a:defRPr/>
            </a:lvl4pPr>
            <a:lvl5pPr marL="914088" indent="0">
              <a:buNone/>
              <a:defRPr/>
            </a:lvl5pPr>
          </a:lstStyle>
          <a:p>
            <a:pPr lvl="0"/>
            <a:r>
              <a:rPr lang="en-US" dirty="0"/>
              <a:t>Subhead Segoe UI Regular 20/24. </a:t>
            </a:r>
          </a:p>
        </p:txBody>
      </p:sp>
      <p:sp>
        <p:nvSpPr>
          <p:cNvPr id="7" name="Footer Placeholder 14">
            <a:extLst>
              <a:ext uri="{FF2B5EF4-FFF2-40B4-BE49-F238E27FC236}">
                <a16:creationId xmlns:a16="http://schemas.microsoft.com/office/drawing/2014/main" id="{7397557A-B9E9-4375-BD93-C4F91A780396}"/>
              </a:ext>
            </a:extLst>
          </p:cNvPr>
          <p:cNvSpPr>
            <a:spLocks noGrp="1"/>
          </p:cNvSpPr>
          <p:nvPr>
            <p:ph type="ftr" sz="quarter" idx="3"/>
          </p:nvPr>
        </p:nvSpPr>
        <p:spPr>
          <a:xfrm>
            <a:off x="369052" y="6578610"/>
            <a:ext cx="11817541" cy="120651"/>
          </a:xfrm>
          <a:prstGeom prst="rect">
            <a:avLst/>
          </a:prstGeom>
        </p:spPr>
        <p:txBody>
          <a:bodyPr vert="horz" lIns="91440" tIns="45720" rIns="91440" bIns="45720" numCol="2" rtlCol="0" anchor="ctr"/>
          <a:lstStyle>
            <a:lvl1pPr algn="l">
              <a:defRPr sz="700">
                <a:solidFill>
                  <a:schemeClr val="tx1">
                    <a:tint val="75000"/>
                  </a:schemeClr>
                </a:solidFill>
              </a:defRPr>
            </a:lvl1pPr>
          </a:lstStyle>
          <a:p>
            <a:pPr defTabSz="932423">
              <a:defRPr/>
            </a:pPr>
            <a:r>
              <a:rPr lang="en-US" smtClean="0">
                <a:solidFill>
                  <a:srgbClr val="FFFFFF">
                    <a:lumMod val="65000"/>
                  </a:srgbClr>
                </a:solidFill>
              </a:rPr>
              <a:t>© Microsoft Corporation                                                                                  								                      Dynamics 365 </a:t>
            </a:r>
            <a:endParaRPr lang="en-US" dirty="0">
              <a:solidFill>
                <a:srgbClr val="FFFFFF">
                  <a:lumMod val="65000"/>
                </a:srgbClr>
              </a:solidFill>
            </a:endParaRPr>
          </a:p>
        </p:txBody>
      </p:sp>
      <p:sp>
        <p:nvSpPr>
          <p:cNvPr id="3" name="Title 2">
            <a:extLst>
              <a:ext uri="{FF2B5EF4-FFF2-40B4-BE49-F238E27FC236}">
                <a16:creationId xmlns:a16="http://schemas.microsoft.com/office/drawing/2014/main" id="{1699A7B4-03BD-409C-B25C-C949AF273212}"/>
              </a:ext>
            </a:extLst>
          </p:cNvPr>
          <p:cNvSpPr>
            <a:spLocks noGrp="1"/>
          </p:cNvSpPr>
          <p:nvPr>
            <p:ph type="title"/>
          </p:nvPr>
        </p:nvSpPr>
        <p:spPr>
          <a:xfrm>
            <a:off x="465080" y="567458"/>
            <a:ext cx="5888875" cy="830020"/>
          </a:xfrm>
        </p:spPr>
        <p:txBody>
          <a:bodyPr/>
          <a:lstStyle/>
          <a:p>
            <a:r>
              <a:rPr lang="en-US"/>
              <a:t>Click to edit Master title style</a:t>
            </a:r>
            <a:endParaRPr lang="en-US" dirty="0"/>
          </a:p>
        </p:txBody>
      </p:sp>
    </p:spTree>
    <p:extLst>
      <p:ext uri="{BB962C8B-B14F-4D97-AF65-F5344CB8AC3E}">
        <p14:creationId xmlns:p14="http://schemas.microsoft.com/office/powerpoint/2010/main" val="3945481494"/>
      </p:ext>
    </p:extLst>
  </p:cSld>
  <p:clrMapOvr>
    <a:masterClrMapping/>
  </p:clrMapOvr>
  <p:transition>
    <p:fade/>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p:cSld name="2_Device layout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5080" y="632787"/>
            <a:ext cx="11531714" cy="410369"/>
          </a:xfrm>
        </p:spPr>
        <p:txBody>
          <a:bodyPr wrap="square" lIns="0" tIns="0" rIns="0" bIns="0">
            <a:spAutoFit/>
          </a:bodyPr>
          <a:lstStyle>
            <a:lvl1pPr>
              <a:lnSpc>
                <a:spcPts val="3199"/>
              </a:lnSpc>
              <a:defRPr sz="2800">
                <a:solidFill>
                  <a:schemeClr val="tx1"/>
                </a:solidFill>
              </a:defRPr>
            </a:lvl1pPr>
          </a:lstStyle>
          <a:p>
            <a:r>
              <a:rPr lang="en-US" dirty="0"/>
              <a:t>Device layout 1: one column</a:t>
            </a:r>
          </a:p>
        </p:txBody>
      </p:sp>
      <p:sp>
        <p:nvSpPr>
          <p:cNvPr id="4" name="Text Placeholder 3"/>
          <p:cNvSpPr>
            <a:spLocks noGrp="1"/>
          </p:cNvSpPr>
          <p:nvPr>
            <p:ph type="body" sz="quarter" idx="10" hasCustomPrompt="1"/>
          </p:nvPr>
        </p:nvSpPr>
        <p:spPr>
          <a:xfrm>
            <a:off x="465080" y="1961089"/>
            <a:ext cx="4853004" cy="615553"/>
          </a:xfrm>
        </p:spPr>
        <p:txBody>
          <a:bodyPr wrap="square" lIns="0" tIns="0" rIns="0" bIns="0">
            <a:spAutoFit/>
          </a:bodyPr>
          <a:lstStyle>
            <a:lvl1pPr marL="0" indent="0">
              <a:lnSpc>
                <a:spcPts val="2400"/>
              </a:lnSpc>
              <a:spcBef>
                <a:spcPts val="600"/>
              </a:spcBef>
              <a:spcAft>
                <a:spcPts val="600"/>
              </a:spcAft>
              <a:buNone/>
              <a:defRPr sz="2000" b="0" i="0">
                <a:solidFill>
                  <a:schemeClr val="tx1"/>
                </a:solidFill>
                <a:latin typeface="+mn-lt"/>
              </a:defRPr>
            </a:lvl1pPr>
            <a:lvl2pPr marL="228524" indent="0">
              <a:buNone/>
              <a:defRPr/>
            </a:lvl2pPr>
            <a:lvl3pPr marL="457043" indent="0">
              <a:buNone/>
              <a:defRPr/>
            </a:lvl3pPr>
            <a:lvl4pPr marL="685566" indent="0">
              <a:buNone/>
              <a:defRPr/>
            </a:lvl4pPr>
            <a:lvl5pPr marL="914088" indent="0">
              <a:buNone/>
              <a:defRPr/>
            </a:lvl5pPr>
          </a:lstStyle>
          <a:p>
            <a:pPr lvl="0"/>
            <a:r>
              <a:rPr lang="pt-BR" dirty="0"/>
              <a:t>Large subhead Segoe UI Regular 20/24. Em volor resequaectur.</a:t>
            </a:r>
            <a:endParaRPr lang="en-US" dirty="0"/>
          </a:p>
        </p:txBody>
      </p:sp>
      <p:sp>
        <p:nvSpPr>
          <p:cNvPr id="13" name="Footer Placeholder 14">
            <a:extLst>
              <a:ext uri="{FF2B5EF4-FFF2-40B4-BE49-F238E27FC236}">
                <a16:creationId xmlns:a16="http://schemas.microsoft.com/office/drawing/2014/main" id="{B9AEC771-481D-4FF6-AD08-FD4DD79D2C30}"/>
              </a:ext>
            </a:extLst>
          </p:cNvPr>
          <p:cNvSpPr>
            <a:spLocks noGrp="1"/>
          </p:cNvSpPr>
          <p:nvPr>
            <p:ph type="ftr" sz="quarter" idx="3"/>
          </p:nvPr>
        </p:nvSpPr>
        <p:spPr>
          <a:xfrm>
            <a:off x="369052" y="6578610"/>
            <a:ext cx="11817541" cy="120651"/>
          </a:xfrm>
          <a:prstGeom prst="rect">
            <a:avLst/>
          </a:prstGeom>
        </p:spPr>
        <p:txBody>
          <a:bodyPr vert="horz" lIns="91440" tIns="45720" rIns="91440" bIns="45720" numCol="2" rtlCol="0" anchor="ctr"/>
          <a:lstStyle>
            <a:lvl1pPr algn="l">
              <a:defRPr sz="700">
                <a:solidFill>
                  <a:schemeClr val="tx1">
                    <a:tint val="75000"/>
                  </a:schemeClr>
                </a:solidFill>
              </a:defRPr>
            </a:lvl1pPr>
          </a:lstStyle>
          <a:p>
            <a:r>
              <a:rPr lang="en-US" dirty="0">
                <a:solidFill>
                  <a:schemeClr val="bg1">
                    <a:lumMod val="65000"/>
                  </a:schemeClr>
                </a:solidFill>
              </a:rPr>
              <a:t>© Microsoft Corporation                                                                                  								                      </a:t>
            </a:r>
            <a:r>
              <a:rPr lang="en-US" dirty="0">
                <a:solidFill>
                  <a:schemeClr val="bg1">
                    <a:lumMod val="50000"/>
                  </a:schemeClr>
                </a:solidFill>
              </a:rPr>
              <a:t>Dynamics 365 </a:t>
            </a:r>
          </a:p>
        </p:txBody>
      </p:sp>
    </p:spTree>
    <p:extLst>
      <p:ext uri="{BB962C8B-B14F-4D97-AF65-F5344CB8AC3E}">
        <p14:creationId xmlns:p14="http://schemas.microsoft.com/office/powerpoint/2010/main" val="2221693036"/>
      </p:ext>
    </p:extLst>
  </p:cSld>
  <p:clrMapOvr>
    <a:masterClrMapping/>
  </p:clrMapOvr>
  <p:transition>
    <p:fade/>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p:cSld name="Device layout 2">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99DE98C-91A8-4163-A280-8BB561692C8E}"/>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4533324" y="426475"/>
            <a:ext cx="7901568" cy="6568052"/>
          </a:xfrm>
          <a:prstGeom prst="rect">
            <a:avLst/>
          </a:prstGeom>
        </p:spPr>
      </p:pic>
      <p:sp>
        <p:nvSpPr>
          <p:cNvPr id="9" name="Picture Placeholder 11">
            <a:extLst>
              <a:ext uri="{FF2B5EF4-FFF2-40B4-BE49-F238E27FC236}">
                <a16:creationId xmlns:a16="http://schemas.microsoft.com/office/drawing/2014/main" id="{784CA30E-A92E-4E40-944A-73B1CF9EEE0A}"/>
              </a:ext>
            </a:extLst>
          </p:cNvPr>
          <p:cNvSpPr>
            <a:spLocks noGrp="1"/>
          </p:cNvSpPr>
          <p:nvPr>
            <p:ph type="pic" sz="quarter" idx="12"/>
          </p:nvPr>
        </p:nvSpPr>
        <p:spPr>
          <a:xfrm>
            <a:off x="6484622" y="3490934"/>
            <a:ext cx="5950267" cy="553998"/>
          </a:xfrm>
        </p:spPr>
        <p:txBody>
          <a:bodyPr anchor="ctr" anchorCtr="0"/>
          <a:lstStyle>
            <a:lvl1pPr algn="ctr">
              <a:defRPr/>
            </a:lvl1pPr>
          </a:lstStyle>
          <a:p>
            <a:r>
              <a:rPr lang="en-US"/>
              <a:t>Click icon to add picture</a:t>
            </a:r>
            <a:endParaRPr lang="en-US" dirty="0"/>
          </a:p>
        </p:txBody>
      </p:sp>
      <p:sp>
        <p:nvSpPr>
          <p:cNvPr id="13" name="Text Placeholder 4">
            <a:extLst>
              <a:ext uri="{FF2B5EF4-FFF2-40B4-BE49-F238E27FC236}">
                <a16:creationId xmlns:a16="http://schemas.microsoft.com/office/drawing/2014/main" id="{8D17D4B4-B6B9-4273-ACCB-7A5ED46F35A8}"/>
              </a:ext>
            </a:extLst>
          </p:cNvPr>
          <p:cNvSpPr>
            <a:spLocks noGrp="1"/>
          </p:cNvSpPr>
          <p:nvPr>
            <p:ph type="body" sz="quarter" idx="11" hasCustomPrompt="1"/>
          </p:nvPr>
        </p:nvSpPr>
        <p:spPr>
          <a:xfrm>
            <a:off x="466789" y="2040571"/>
            <a:ext cx="1726980" cy="3064942"/>
          </a:xfrm>
        </p:spPr>
        <p:txBody>
          <a:bodyPr lIns="0" tIns="0" rIns="0" bIns="0"/>
          <a:lstStyle>
            <a:lvl1pPr marL="0" indent="0">
              <a:lnSpc>
                <a:spcPts val="1800"/>
              </a:lnSpc>
              <a:spcBef>
                <a:spcPts val="900"/>
              </a:spcBef>
              <a:buNone/>
              <a:defRPr lang="en-US" sz="1399" b="0" kern="1200" spc="0" baseline="0" dirty="0">
                <a:solidFill>
                  <a:schemeClr val="tx2"/>
                </a:solidFill>
                <a:latin typeface="+mj-lt"/>
                <a:ea typeface="+mn-ea"/>
                <a:cs typeface="+mn-cs"/>
              </a:defRPr>
            </a:lvl1pPr>
            <a:lvl2pPr marL="0" marR="0" indent="0" algn="l" defTabSz="932423" rtl="0" eaLnBrk="1" fontAlgn="auto" latinLnBrk="0" hangingPunct="1">
              <a:lnSpc>
                <a:spcPts val="1800"/>
              </a:lnSpc>
              <a:spcBef>
                <a:spcPts val="451"/>
              </a:spcBef>
              <a:spcAft>
                <a:spcPts val="0"/>
              </a:spcAft>
              <a:buClrTx/>
              <a:buSzPct val="90000"/>
              <a:buFont typeface="Arial" panose="020B0604020202020204" pitchFamily="34" charset="0"/>
              <a:buNone/>
              <a:tabLst/>
              <a:defRPr sz="1399">
                <a:solidFill>
                  <a:schemeClr val="tx1"/>
                </a:solidFill>
              </a:defRPr>
            </a:lvl2pPr>
            <a:lvl3pPr marL="457043" indent="0">
              <a:buNone/>
              <a:defRPr/>
            </a:lvl3pPr>
            <a:lvl4pPr marL="685566" indent="0">
              <a:buNone/>
              <a:defRPr/>
            </a:lvl4pPr>
            <a:lvl5pPr marL="914088" indent="0">
              <a:buNone/>
              <a:defRPr/>
            </a:lvl5pPr>
          </a:lstStyle>
          <a:p>
            <a:pPr marL="0" marR="0" lvl="0" indent="0" algn="l" defTabSz="932423" rtl="0" eaLnBrk="1" fontAlgn="auto" latinLnBrk="0" hangingPunct="1">
              <a:lnSpc>
                <a:spcPts val="1800"/>
              </a:lnSpc>
              <a:spcBef>
                <a:spcPts val="900"/>
              </a:spcBef>
              <a:spcAft>
                <a:spcPts val="0"/>
              </a:spcAft>
              <a:buClrTx/>
              <a:buSzPct val="90000"/>
              <a:buFont typeface="Wingdings" panose="05000000000000000000" pitchFamily="2" charset="2"/>
              <a:buNone/>
              <a:tabLst/>
            </a:pPr>
            <a:r>
              <a:rPr lang="en-US" dirty="0"/>
              <a:t>Paragraph title Segoe UI </a:t>
            </a:r>
            <a:r>
              <a:rPr lang="en-US" dirty="0" err="1"/>
              <a:t>Semibold</a:t>
            </a:r>
            <a:r>
              <a:rPr lang="en-US" dirty="0"/>
              <a:t> 14/18</a:t>
            </a:r>
          </a:p>
          <a:p>
            <a:pPr lvl="1"/>
            <a:r>
              <a:rPr lang="en-US" dirty="0"/>
              <a:t>Body copy Segoe Regular 14/18. </a:t>
            </a:r>
            <a:r>
              <a:rPr lang="en-US" dirty="0" err="1"/>
              <a:t>Cavorest</a:t>
            </a:r>
            <a:r>
              <a:rPr lang="en-US" dirty="0"/>
              <a:t> a </a:t>
            </a:r>
            <a:r>
              <a:rPr lang="en-US" dirty="0" err="1"/>
              <a:t>aut</a:t>
            </a:r>
            <a:r>
              <a:rPr lang="en-US" dirty="0"/>
              <a:t> arum </a:t>
            </a:r>
            <a:r>
              <a:rPr lang="en-US" dirty="0" err="1"/>
              <a:t>quam</a:t>
            </a:r>
            <a:r>
              <a:rPr lang="en-US" dirty="0"/>
              <a:t> id eat ape </a:t>
            </a:r>
            <a:r>
              <a:rPr lang="en-US" dirty="0" err="1"/>
              <a:t>est</a:t>
            </a:r>
            <a:r>
              <a:rPr lang="en-US" dirty="0"/>
              <a:t>, qui </a:t>
            </a:r>
            <a:r>
              <a:rPr lang="en-US" dirty="0" err="1"/>
              <a:t>sincit</a:t>
            </a:r>
            <a:r>
              <a:rPr lang="en-US" dirty="0"/>
              <a:t>. </a:t>
            </a:r>
            <a:r>
              <a:rPr lang="en-US" dirty="0" err="1"/>
              <a:t>Unt</a:t>
            </a:r>
            <a:r>
              <a:rPr lang="en-US" dirty="0"/>
              <a:t> faces et </a:t>
            </a:r>
            <a:r>
              <a:rPr lang="en-US" dirty="0" err="1"/>
              <a:t>labore</a:t>
            </a:r>
            <a:r>
              <a:rPr lang="en-US" dirty="0"/>
              <a:t> </a:t>
            </a:r>
            <a:r>
              <a:rPr lang="en-US" dirty="0" err="1"/>
              <a:t>ium</a:t>
            </a:r>
            <a:r>
              <a:rPr lang="en-US" dirty="0"/>
              <a:t> el id et re od </a:t>
            </a:r>
            <a:r>
              <a:rPr lang="en-US" dirty="0" err="1"/>
              <a:t>utem</a:t>
            </a:r>
            <a:r>
              <a:rPr lang="en-US" dirty="0"/>
              <a:t> que </a:t>
            </a:r>
            <a:r>
              <a:rPr lang="en-US" dirty="0" err="1"/>
              <a:t>nist</a:t>
            </a:r>
            <a:r>
              <a:rPr lang="en-US" dirty="0"/>
              <a:t> et </a:t>
            </a:r>
            <a:r>
              <a:rPr lang="en-US" dirty="0" err="1"/>
              <a:t>ped</a:t>
            </a:r>
            <a:r>
              <a:rPr lang="en-US" dirty="0"/>
              <a:t> </a:t>
            </a:r>
            <a:r>
              <a:rPr lang="en-US" dirty="0" err="1"/>
              <a:t>quia</a:t>
            </a:r>
            <a:r>
              <a:rPr lang="en-US" dirty="0"/>
              <a:t> </a:t>
            </a:r>
            <a:r>
              <a:rPr lang="en-US" dirty="0" err="1"/>
              <a:t>dolore</a:t>
            </a:r>
            <a:r>
              <a:rPr lang="en-US" dirty="0"/>
              <a:t> is et lam, </a:t>
            </a:r>
            <a:r>
              <a:rPr lang="en-US" dirty="0" err="1"/>
              <a:t>vendunt</a:t>
            </a:r>
            <a:r>
              <a:rPr lang="en-US" dirty="0"/>
              <a:t> </a:t>
            </a:r>
            <a:r>
              <a:rPr lang="en-US" dirty="0" err="1"/>
              <a:t>voluptatur</a:t>
            </a:r>
            <a:r>
              <a:rPr lang="en-US" dirty="0"/>
              <a:t>. </a:t>
            </a:r>
          </a:p>
        </p:txBody>
      </p:sp>
      <p:sp>
        <p:nvSpPr>
          <p:cNvPr id="14" name="Text Placeholder 4">
            <a:extLst>
              <a:ext uri="{FF2B5EF4-FFF2-40B4-BE49-F238E27FC236}">
                <a16:creationId xmlns:a16="http://schemas.microsoft.com/office/drawing/2014/main" id="{FB204BE2-B985-4315-8D5B-9C54B1074DD6}"/>
              </a:ext>
            </a:extLst>
          </p:cNvPr>
          <p:cNvSpPr>
            <a:spLocks noGrp="1"/>
          </p:cNvSpPr>
          <p:nvPr>
            <p:ph type="body" sz="quarter" idx="13" hasCustomPrompt="1"/>
          </p:nvPr>
        </p:nvSpPr>
        <p:spPr>
          <a:xfrm>
            <a:off x="2433328" y="2040571"/>
            <a:ext cx="1726980" cy="3064942"/>
          </a:xfrm>
        </p:spPr>
        <p:txBody>
          <a:bodyPr lIns="0" tIns="0" rIns="0" bIns="0"/>
          <a:lstStyle>
            <a:lvl1pPr marL="0" indent="0">
              <a:lnSpc>
                <a:spcPts val="1800"/>
              </a:lnSpc>
              <a:spcBef>
                <a:spcPts val="900"/>
              </a:spcBef>
              <a:buNone/>
              <a:defRPr lang="en-US" sz="1399" b="0" kern="1200" spc="0" baseline="0" dirty="0">
                <a:solidFill>
                  <a:schemeClr val="tx2"/>
                </a:solidFill>
                <a:latin typeface="+mj-lt"/>
                <a:ea typeface="+mn-ea"/>
                <a:cs typeface="+mn-cs"/>
              </a:defRPr>
            </a:lvl1pPr>
            <a:lvl2pPr marL="0" marR="0" indent="0" algn="l" defTabSz="932423" rtl="0" eaLnBrk="1" fontAlgn="auto" latinLnBrk="0" hangingPunct="1">
              <a:lnSpc>
                <a:spcPts val="1800"/>
              </a:lnSpc>
              <a:spcBef>
                <a:spcPts val="451"/>
              </a:spcBef>
              <a:spcAft>
                <a:spcPts val="0"/>
              </a:spcAft>
              <a:buClrTx/>
              <a:buSzPct val="90000"/>
              <a:buFont typeface="Arial" panose="020B0604020202020204" pitchFamily="34" charset="0"/>
              <a:buNone/>
              <a:tabLst/>
              <a:defRPr sz="1399">
                <a:solidFill>
                  <a:schemeClr val="tx1"/>
                </a:solidFill>
              </a:defRPr>
            </a:lvl2pPr>
            <a:lvl3pPr marL="457043" indent="0">
              <a:buNone/>
              <a:defRPr/>
            </a:lvl3pPr>
            <a:lvl4pPr marL="685566" indent="0">
              <a:buNone/>
              <a:defRPr/>
            </a:lvl4pPr>
            <a:lvl5pPr marL="914088" indent="0">
              <a:buNone/>
              <a:defRPr/>
            </a:lvl5pPr>
          </a:lstStyle>
          <a:p>
            <a:pPr marL="0" marR="0" lvl="0" indent="0" algn="l" defTabSz="932423" rtl="0" eaLnBrk="1" fontAlgn="auto" latinLnBrk="0" hangingPunct="1">
              <a:lnSpc>
                <a:spcPts val="1800"/>
              </a:lnSpc>
              <a:spcBef>
                <a:spcPts val="900"/>
              </a:spcBef>
              <a:spcAft>
                <a:spcPts val="0"/>
              </a:spcAft>
              <a:buClrTx/>
              <a:buSzPct val="90000"/>
              <a:buFont typeface="Wingdings" panose="05000000000000000000" pitchFamily="2" charset="2"/>
              <a:buNone/>
              <a:tabLst/>
            </a:pPr>
            <a:r>
              <a:rPr lang="en-US" dirty="0"/>
              <a:t>Paragraph title Segoe UI </a:t>
            </a:r>
            <a:r>
              <a:rPr lang="en-US" dirty="0" err="1"/>
              <a:t>Semibold</a:t>
            </a:r>
            <a:r>
              <a:rPr lang="en-US" dirty="0"/>
              <a:t> 14/18</a:t>
            </a:r>
          </a:p>
          <a:p>
            <a:pPr lvl="1"/>
            <a:r>
              <a:rPr lang="en-US" dirty="0"/>
              <a:t>Body copy Segoe Regular 14/18. </a:t>
            </a:r>
            <a:r>
              <a:rPr lang="en-US" dirty="0" err="1"/>
              <a:t>Cavorest</a:t>
            </a:r>
            <a:r>
              <a:rPr lang="en-US" dirty="0"/>
              <a:t> a </a:t>
            </a:r>
            <a:r>
              <a:rPr lang="en-US" dirty="0" err="1"/>
              <a:t>aut</a:t>
            </a:r>
            <a:r>
              <a:rPr lang="en-US" dirty="0"/>
              <a:t> arum </a:t>
            </a:r>
            <a:r>
              <a:rPr lang="en-US" dirty="0" err="1"/>
              <a:t>quam</a:t>
            </a:r>
            <a:r>
              <a:rPr lang="en-US" dirty="0"/>
              <a:t> id eat ape </a:t>
            </a:r>
            <a:r>
              <a:rPr lang="en-US" dirty="0" err="1"/>
              <a:t>est</a:t>
            </a:r>
            <a:r>
              <a:rPr lang="en-US" dirty="0"/>
              <a:t>, qui </a:t>
            </a:r>
            <a:r>
              <a:rPr lang="en-US" dirty="0" err="1"/>
              <a:t>sincit</a:t>
            </a:r>
            <a:r>
              <a:rPr lang="en-US" dirty="0"/>
              <a:t>. </a:t>
            </a:r>
            <a:r>
              <a:rPr lang="en-US" dirty="0" err="1"/>
              <a:t>Unt</a:t>
            </a:r>
            <a:r>
              <a:rPr lang="en-US" dirty="0"/>
              <a:t> faces et </a:t>
            </a:r>
            <a:r>
              <a:rPr lang="en-US" dirty="0" err="1"/>
              <a:t>labore</a:t>
            </a:r>
            <a:r>
              <a:rPr lang="en-US" dirty="0"/>
              <a:t> </a:t>
            </a:r>
            <a:r>
              <a:rPr lang="en-US" dirty="0" err="1"/>
              <a:t>ium</a:t>
            </a:r>
            <a:r>
              <a:rPr lang="en-US" dirty="0"/>
              <a:t> el id et re od </a:t>
            </a:r>
            <a:r>
              <a:rPr lang="en-US" dirty="0" err="1"/>
              <a:t>utem</a:t>
            </a:r>
            <a:r>
              <a:rPr lang="en-US" dirty="0"/>
              <a:t> que </a:t>
            </a:r>
            <a:r>
              <a:rPr lang="en-US" dirty="0" err="1"/>
              <a:t>nist</a:t>
            </a:r>
            <a:r>
              <a:rPr lang="en-US" dirty="0"/>
              <a:t> et </a:t>
            </a:r>
            <a:r>
              <a:rPr lang="en-US" dirty="0" err="1"/>
              <a:t>ped</a:t>
            </a:r>
            <a:r>
              <a:rPr lang="en-US" dirty="0"/>
              <a:t> </a:t>
            </a:r>
            <a:r>
              <a:rPr lang="en-US" dirty="0" err="1"/>
              <a:t>quia</a:t>
            </a:r>
            <a:r>
              <a:rPr lang="en-US" dirty="0"/>
              <a:t> </a:t>
            </a:r>
            <a:r>
              <a:rPr lang="en-US" dirty="0" err="1"/>
              <a:t>dolore</a:t>
            </a:r>
            <a:r>
              <a:rPr lang="en-US" dirty="0"/>
              <a:t> is et lam, </a:t>
            </a:r>
            <a:r>
              <a:rPr lang="en-US" dirty="0" err="1"/>
              <a:t>vendunt</a:t>
            </a:r>
            <a:r>
              <a:rPr lang="en-US" dirty="0"/>
              <a:t> </a:t>
            </a:r>
            <a:r>
              <a:rPr lang="en-US" dirty="0" err="1"/>
              <a:t>voluptatur</a:t>
            </a:r>
            <a:r>
              <a:rPr lang="en-US" dirty="0"/>
              <a:t>. </a:t>
            </a:r>
          </a:p>
        </p:txBody>
      </p:sp>
      <p:sp>
        <p:nvSpPr>
          <p:cNvPr id="15" name="Title 1">
            <a:extLst>
              <a:ext uri="{FF2B5EF4-FFF2-40B4-BE49-F238E27FC236}">
                <a16:creationId xmlns:a16="http://schemas.microsoft.com/office/drawing/2014/main" id="{889045D2-7C49-4F5C-A376-228A5A2B015B}"/>
              </a:ext>
            </a:extLst>
          </p:cNvPr>
          <p:cNvSpPr>
            <a:spLocks noGrp="1"/>
          </p:cNvSpPr>
          <p:nvPr>
            <p:ph type="title" hasCustomPrompt="1"/>
          </p:nvPr>
        </p:nvSpPr>
        <p:spPr>
          <a:xfrm>
            <a:off x="465080" y="632787"/>
            <a:ext cx="11531714" cy="410369"/>
          </a:xfrm>
        </p:spPr>
        <p:txBody>
          <a:bodyPr wrap="square" lIns="0" tIns="0" rIns="0" bIns="0">
            <a:spAutoFit/>
          </a:bodyPr>
          <a:lstStyle>
            <a:lvl1pPr>
              <a:lnSpc>
                <a:spcPts val="3199"/>
              </a:lnSpc>
              <a:defRPr sz="2800">
                <a:solidFill>
                  <a:schemeClr val="tx1"/>
                </a:solidFill>
              </a:defRPr>
            </a:lvl1pPr>
          </a:lstStyle>
          <a:p>
            <a:r>
              <a:rPr lang="en-US" dirty="0"/>
              <a:t>Device layout 2: two columns</a:t>
            </a:r>
          </a:p>
        </p:txBody>
      </p:sp>
      <p:sp>
        <p:nvSpPr>
          <p:cNvPr id="16" name="Footer Placeholder 14">
            <a:extLst>
              <a:ext uri="{FF2B5EF4-FFF2-40B4-BE49-F238E27FC236}">
                <a16:creationId xmlns:a16="http://schemas.microsoft.com/office/drawing/2014/main" id="{6FCE5757-E538-4E4B-BB66-DA966C94A7B7}"/>
              </a:ext>
            </a:extLst>
          </p:cNvPr>
          <p:cNvSpPr>
            <a:spLocks noGrp="1"/>
          </p:cNvSpPr>
          <p:nvPr>
            <p:ph type="ftr" sz="quarter" idx="3"/>
          </p:nvPr>
        </p:nvSpPr>
        <p:spPr>
          <a:xfrm>
            <a:off x="369052" y="6578610"/>
            <a:ext cx="11817541" cy="120651"/>
          </a:xfrm>
          <a:prstGeom prst="rect">
            <a:avLst/>
          </a:prstGeom>
        </p:spPr>
        <p:txBody>
          <a:bodyPr vert="horz" lIns="91440" tIns="45720" rIns="91440" bIns="45720" numCol="2" rtlCol="0" anchor="ctr"/>
          <a:lstStyle>
            <a:lvl1pPr algn="l">
              <a:defRPr sz="700">
                <a:solidFill>
                  <a:schemeClr val="tx1">
                    <a:tint val="75000"/>
                  </a:schemeClr>
                </a:solidFill>
              </a:defRPr>
            </a:lvl1pPr>
          </a:lstStyle>
          <a:p>
            <a:r>
              <a:rPr lang="en-US" dirty="0">
                <a:solidFill>
                  <a:schemeClr val="bg1">
                    <a:lumMod val="65000"/>
                  </a:schemeClr>
                </a:solidFill>
              </a:rPr>
              <a:t>© Microsoft Corporation                                                                                  								                      </a:t>
            </a:r>
            <a:r>
              <a:rPr lang="en-US" dirty="0">
                <a:solidFill>
                  <a:schemeClr val="bg1">
                    <a:lumMod val="50000"/>
                  </a:schemeClr>
                </a:solidFill>
              </a:rPr>
              <a:t>Dynamics 365 </a:t>
            </a:r>
          </a:p>
        </p:txBody>
      </p:sp>
    </p:spTree>
    <p:extLst>
      <p:ext uri="{BB962C8B-B14F-4D97-AF65-F5344CB8AC3E}">
        <p14:creationId xmlns:p14="http://schemas.microsoft.com/office/powerpoint/2010/main" val="1163549832"/>
      </p:ext>
    </p:extLst>
  </p:cSld>
  <p:clrMapOvr>
    <a:masterClrMapping/>
  </p:clrMapOvr>
  <p:transition>
    <p:fade/>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p:cSld name="Device layout 3">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3CDB1EA-72FB-46B3-89D4-DEE1F2EF724A}"/>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391905" y="496641"/>
            <a:ext cx="11086480" cy="6497884"/>
          </a:xfrm>
          <a:prstGeom prst="rect">
            <a:avLst/>
          </a:prstGeom>
        </p:spPr>
      </p:pic>
      <p:sp>
        <p:nvSpPr>
          <p:cNvPr id="2" name="Title 1"/>
          <p:cNvSpPr>
            <a:spLocks noGrp="1"/>
          </p:cNvSpPr>
          <p:nvPr>
            <p:ph type="title" hasCustomPrompt="1"/>
          </p:nvPr>
        </p:nvSpPr>
        <p:spPr>
          <a:xfrm>
            <a:off x="465080" y="632787"/>
            <a:ext cx="11531714" cy="410369"/>
          </a:xfrm>
        </p:spPr>
        <p:txBody>
          <a:bodyPr wrap="square" lIns="0" tIns="0" rIns="0" bIns="0">
            <a:spAutoFit/>
          </a:bodyPr>
          <a:lstStyle>
            <a:lvl1pPr>
              <a:lnSpc>
                <a:spcPts val="3199"/>
              </a:lnSpc>
              <a:defRPr sz="2800">
                <a:solidFill>
                  <a:schemeClr val="tx1"/>
                </a:solidFill>
              </a:defRPr>
            </a:lvl1pPr>
          </a:lstStyle>
          <a:p>
            <a:r>
              <a:rPr lang="en-US" dirty="0"/>
              <a:t>Device layout 3</a:t>
            </a:r>
          </a:p>
        </p:txBody>
      </p:sp>
      <p:sp>
        <p:nvSpPr>
          <p:cNvPr id="8" name="Picture Placeholder 11">
            <a:extLst>
              <a:ext uri="{FF2B5EF4-FFF2-40B4-BE49-F238E27FC236}">
                <a16:creationId xmlns:a16="http://schemas.microsoft.com/office/drawing/2014/main" id="{0473E679-3B6D-497A-A0F6-454C968B7607}"/>
              </a:ext>
            </a:extLst>
          </p:cNvPr>
          <p:cNvSpPr>
            <a:spLocks noGrp="1"/>
          </p:cNvSpPr>
          <p:nvPr>
            <p:ph type="pic" sz="quarter" idx="12"/>
          </p:nvPr>
        </p:nvSpPr>
        <p:spPr>
          <a:xfrm>
            <a:off x="2339681" y="3559517"/>
            <a:ext cx="7831727" cy="553998"/>
          </a:xfrm>
        </p:spPr>
        <p:txBody>
          <a:bodyPr anchor="ctr" anchorCtr="0"/>
          <a:lstStyle>
            <a:lvl1pPr algn="ctr">
              <a:defRPr/>
            </a:lvl1pPr>
          </a:lstStyle>
          <a:p>
            <a:r>
              <a:rPr lang="en-US"/>
              <a:t>Click icon to add picture</a:t>
            </a:r>
            <a:endParaRPr lang="en-US" dirty="0"/>
          </a:p>
        </p:txBody>
      </p:sp>
      <p:sp>
        <p:nvSpPr>
          <p:cNvPr id="9" name="Footer Placeholder 14">
            <a:extLst>
              <a:ext uri="{FF2B5EF4-FFF2-40B4-BE49-F238E27FC236}">
                <a16:creationId xmlns:a16="http://schemas.microsoft.com/office/drawing/2014/main" id="{094367A8-7AEF-4C78-AF93-670FC65820C5}"/>
              </a:ext>
            </a:extLst>
          </p:cNvPr>
          <p:cNvSpPr>
            <a:spLocks noGrp="1"/>
          </p:cNvSpPr>
          <p:nvPr>
            <p:ph type="ftr" sz="quarter" idx="3"/>
          </p:nvPr>
        </p:nvSpPr>
        <p:spPr>
          <a:xfrm>
            <a:off x="369052" y="6578610"/>
            <a:ext cx="11817541" cy="120651"/>
          </a:xfrm>
          <a:prstGeom prst="rect">
            <a:avLst/>
          </a:prstGeom>
        </p:spPr>
        <p:txBody>
          <a:bodyPr vert="horz" lIns="91440" tIns="45720" rIns="91440" bIns="45720" numCol="2" rtlCol="0" anchor="ctr"/>
          <a:lstStyle>
            <a:lvl1pPr algn="l">
              <a:defRPr sz="700">
                <a:solidFill>
                  <a:schemeClr val="tx1">
                    <a:tint val="75000"/>
                  </a:schemeClr>
                </a:solidFill>
              </a:defRPr>
            </a:lvl1pPr>
          </a:lstStyle>
          <a:p>
            <a:r>
              <a:rPr lang="en-US" dirty="0">
                <a:solidFill>
                  <a:schemeClr val="bg1">
                    <a:lumMod val="65000"/>
                  </a:schemeClr>
                </a:solidFill>
              </a:rPr>
              <a:t>© Microsoft Corporation                                                                                  								                      Dynamics 365 </a:t>
            </a:r>
          </a:p>
        </p:txBody>
      </p:sp>
    </p:spTree>
    <p:extLst>
      <p:ext uri="{BB962C8B-B14F-4D97-AF65-F5344CB8AC3E}">
        <p14:creationId xmlns:p14="http://schemas.microsoft.com/office/powerpoint/2010/main" val="2083975064"/>
      </p:ext>
    </p:extLst>
  </p:cSld>
  <p:clrMapOvr>
    <a:masterClrMapping/>
  </p:clrMapOvr>
  <p:transition>
    <p:fade/>
  </p:transition>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p:cSld name="Chart layout">
    <p:spTree>
      <p:nvGrpSpPr>
        <p:cNvPr id="1" name=""/>
        <p:cNvGrpSpPr/>
        <p:nvPr/>
      </p:nvGrpSpPr>
      <p:grpSpPr>
        <a:xfrm>
          <a:off x="0" y="0"/>
          <a:ext cx="0" cy="0"/>
          <a:chOff x="0" y="0"/>
          <a:chExt cx="0" cy="0"/>
        </a:xfrm>
      </p:grpSpPr>
      <p:sp>
        <p:nvSpPr>
          <p:cNvPr id="7" name="Chart Placeholder 6"/>
          <p:cNvSpPr>
            <a:spLocks noGrp="1"/>
          </p:cNvSpPr>
          <p:nvPr>
            <p:ph type="chart" sz="quarter" idx="21"/>
          </p:nvPr>
        </p:nvSpPr>
        <p:spPr>
          <a:xfrm>
            <a:off x="465081" y="1989618"/>
            <a:ext cx="3690462" cy="3605213"/>
          </a:xfrm>
        </p:spPr>
        <p:txBody>
          <a:bodyPr anchor="ctr">
            <a:noAutofit/>
          </a:bodyPr>
          <a:lstStyle>
            <a:lvl1pPr marL="0" indent="0" algn="ctr">
              <a:buNone/>
              <a:defRPr sz="2400"/>
            </a:lvl1pPr>
          </a:lstStyle>
          <a:p>
            <a:r>
              <a:rPr lang="en-US"/>
              <a:t>Click icon to add chart</a:t>
            </a:r>
            <a:endParaRPr lang="en-US" dirty="0"/>
          </a:p>
        </p:txBody>
      </p:sp>
      <p:sp>
        <p:nvSpPr>
          <p:cNvPr id="2" name="Title 1"/>
          <p:cNvSpPr>
            <a:spLocks noGrp="1"/>
          </p:cNvSpPr>
          <p:nvPr>
            <p:ph type="title" hasCustomPrompt="1"/>
          </p:nvPr>
        </p:nvSpPr>
        <p:spPr>
          <a:xfrm>
            <a:off x="465080" y="632787"/>
            <a:ext cx="11531714" cy="410369"/>
          </a:xfrm>
        </p:spPr>
        <p:txBody>
          <a:bodyPr wrap="square" lIns="0" tIns="0" rIns="0" bIns="0">
            <a:spAutoFit/>
          </a:bodyPr>
          <a:lstStyle>
            <a:lvl1pPr>
              <a:lnSpc>
                <a:spcPts val="3199"/>
              </a:lnSpc>
              <a:defRPr sz="2800">
                <a:solidFill>
                  <a:schemeClr val="tx1"/>
                </a:solidFill>
              </a:defRPr>
            </a:lvl1pPr>
          </a:lstStyle>
          <a:p>
            <a:r>
              <a:rPr lang="en-US" dirty="0"/>
              <a:t>Chart examples</a:t>
            </a:r>
          </a:p>
        </p:txBody>
      </p:sp>
      <p:sp>
        <p:nvSpPr>
          <p:cNvPr id="9" name="Text Placeholder 4"/>
          <p:cNvSpPr>
            <a:spLocks noGrp="1"/>
          </p:cNvSpPr>
          <p:nvPr>
            <p:ph type="body" sz="quarter" idx="12" hasCustomPrompt="1"/>
          </p:nvPr>
        </p:nvSpPr>
        <p:spPr>
          <a:xfrm>
            <a:off x="465079" y="5973768"/>
            <a:ext cx="3690466" cy="307777"/>
          </a:xfrm>
        </p:spPr>
        <p:txBody>
          <a:bodyPr lIns="0" tIns="0" rIns="0" bIns="0"/>
          <a:lstStyle>
            <a:lvl1pPr marL="0" indent="0">
              <a:lnSpc>
                <a:spcPts val="1199"/>
              </a:lnSpc>
              <a:spcBef>
                <a:spcPts val="900"/>
              </a:spcBef>
              <a:buFont typeface="Arial" panose="020B0604020202020204" pitchFamily="34" charset="0"/>
              <a:buNone/>
              <a:defRPr sz="1000" b="0" i="0" spc="0">
                <a:solidFill>
                  <a:schemeClr val="tx1"/>
                </a:solidFill>
                <a:latin typeface="+mn-lt"/>
              </a:defRPr>
            </a:lvl1pPr>
            <a:lvl2pPr marL="0" marR="0" indent="0" algn="l" defTabSz="932423" rtl="0" eaLnBrk="1" fontAlgn="auto" latinLnBrk="0" hangingPunct="1">
              <a:lnSpc>
                <a:spcPts val="1199"/>
              </a:lnSpc>
              <a:spcBef>
                <a:spcPts val="451"/>
              </a:spcBef>
              <a:spcAft>
                <a:spcPts val="0"/>
              </a:spcAft>
              <a:buClrTx/>
              <a:buSzPct val="90000"/>
              <a:buFont typeface="Arial" panose="020B0604020202020204" pitchFamily="34" charset="0"/>
              <a:buNone/>
              <a:tabLst/>
              <a:defRPr sz="1000">
                <a:solidFill>
                  <a:schemeClr val="tx1"/>
                </a:solidFill>
              </a:defRPr>
            </a:lvl2pPr>
            <a:lvl3pPr marL="457043" indent="0">
              <a:buNone/>
              <a:defRPr/>
            </a:lvl3pPr>
            <a:lvl4pPr marL="685566" indent="0">
              <a:buNone/>
              <a:defRPr/>
            </a:lvl4pPr>
            <a:lvl5pPr marL="914088" indent="0">
              <a:buNone/>
              <a:defRPr/>
            </a:lvl5pPr>
          </a:lstStyle>
          <a:p>
            <a:pPr lvl="0"/>
            <a:r>
              <a:rPr lang="en-US" dirty="0"/>
              <a:t>Caption body copy Segoe Regular 10/12. </a:t>
            </a:r>
            <a:r>
              <a:rPr lang="en-US" dirty="0" err="1"/>
              <a:t>Cavorest</a:t>
            </a:r>
            <a:r>
              <a:rPr lang="en-US" dirty="0"/>
              <a:t> a </a:t>
            </a:r>
            <a:r>
              <a:rPr lang="en-US" dirty="0" err="1"/>
              <a:t>aut</a:t>
            </a:r>
            <a:r>
              <a:rPr lang="en-US" dirty="0"/>
              <a:t> arum </a:t>
            </a:r>
            <a:r>
              <a:rPr lang="en-US" dirty="0" err="1"/>
              <a:t>quam</a:t>
            </a:r>
            <a:r>
              <a:rPr lang="en-US" dirty="0"/>
              <a:t> id eat.</a:t>
            </a:r>
          </a:p>
        </p:txBody>
      </p:sp>
      <p:sp>
        <p:nvSpPr>
          <p:cNvPr id="17" name="Text Placeholder 4"/>
          <p:cNvSpPr>
            <a:spLocks noGrp="1"/>
          </p:cNvSpPr>
          <p:nvPr>
            <p:ph type="body" sz="quarter" idx="18" hasCustomPrompt="1"/>
          </p:nvPr>
        </p:nvSpPr>
        <p:spPr>
          <a:xfrm>
            <a:off x="4388880" y="5973767"/>
            <a:ext cx="3679355" cy="307777"/>
          </a:xfrm>
        </p:spPr>
        <p:txBody>
          <a:bodyPr vert="horz" wrap="square" lIns="0" tIns="0" rIns="0" bIns="0" rtlCol="0">
            <a:spAutoFit/>
          </a:bodyPr>
          <a:lstStyle>
            <a:lvl1pPr>
              <a:tabLst/>
              <a:defRPr lang="en-US" sz="1000" b="0" i="0" spc="0" dirty="0" smtClean="0">
                <a:solidFill>
                  <a:schemeClr val="tx1"/>
                </a:solidFill>
                <a:latin typeface="+mn-lt"/>
              </a:defRPr>
            </a:lvl1pPr>
          </a:lstStyle>
          <a:p>
            <a:pPr marL="0" lvl="0" indent="0">
              <a:lnSpc>
                <a:spcPts val="1199"/>
              </a:lnSpc>
              <a:spcBef>
                <a:spcPts val="900"/>
              </a:spcBef>
              <a:buFont typeface="Arial" panose="020B0604020202020204" pitchFamily="34" charset="0"/>
              <a:buNone/>
            </a:pPr>
            <a:r>
              <a:rPr lang="en-US" dirty="0"/>
              <a:t>Caption body copy Segoe Regular 10/12. </a:t>
            </a:r>
            <a:r>
              <a:rPr lang="en-US" dirty="0" err="1"/>
              <a:t>Cavorest</a:t>
            </a:r>
            <a:r>
              <a:rPr lang="en-US" dirty="0"/>
              <a:t> a </a:t>
            </a:r>
            <a:r>
              <a:rPr lang="en-US" dirty="0" err="1"/>
              <a:t>aut</a:t>
            </a:r>
            <a:r>
              <a:rPr lang="en-US" dirty="0"/>
              <a:t> arum </a:t>
            </a:r>
            <a:r>
              <a:rPr lang="en-US" dirty="0" err="1"/>
              <a:t>quam</a:t>
            </a:r>
            <a:r>
              <a:rPr lang="en-US" dirty="0"/>
              <a:t> id eat.</a:t>
            </a:r>
          </a:p>
        </p:txBody>
      </p:sp>
      <p:sp>
        <p:nvSpPr>
          <p:cNvPr id="20" name="Chart Placeholder 6"/>
          <p:cNvSpPr>
            <a:spLocks noGrp="1"/>
          </p:cNvSpPr>
          <p:nvPr>
            <p:ph type="chart" sz="quarter" idx="22"/>
          </p:nvPr>
        </p:nvSpPr>
        <p:spPr>
          <a:xfrm>
            <a:off x="4388880" y="1989618"/>
            <a:ext cx="3679355" cy="3605213"/>
          </a:xfrm>
        </p:spPr>
        <p:txBody>
          <a:bodyPr anchor="ctr">
            <a:noAutofit/>
          </a:bodyPr>
          <a:lstStyle>
            <a:lvl1pPr marL="0" indent="0" algn="ctr">
              <a:buNone/>
              <a:defRPr sz="2400"/>
            </a:lvl1pPr>
          </a:lstStyle>
          <a:p>
            <a:r>
              <a:rPr lang="en-US"/>
              <a:t>Click icon to add chart</a:t>
            </a:r>
            <a:endParaRPr lang="en-US" dirty="0"/>
          </a:p>
        </p:txBody>
      </p:sp>
      <p:sp>
        <p:nvSpPr>
          <p:cNvPr id="21" name="Chart Placeholder 6"/>
          <p:cNvSpPr>
            <a:spLocks noGrp="1"/>
          </p:cNvSpPr>
          <p:nvPr>
            <p:ph type="chart" sz="quarter" idx="23"/>
          </p:nvPr>
        </p:nvSpPr>
        <p:spPr>
          <a:xfrm>
            <a:off x="8301568" y="1989618"/>
            <a:ext cx="3695229" cy="3605213"/>
          </a:xfrm>
        </p:spPr>
        <p:txBody>
          <a:bodyPr anchor="ctr">
            <a:noAutofit/>
          </a:bodyPr>
          <a:lstStyle>
            <a:lvl1pPr marL="0" indent="0" algn="ctr">
              <a:buNone/>
              <a:defRPr sz="2400"/>
            </a:lvl1pPr>
          </a:lstStyle>
          <a:p>
            <a:r>
              <a:rPr lang="en-US"/>
              <a:t>Click icon to add chart</a:t>
            </a:r>
            <a:endParaRPr lang="en-US" dirty="0"/>
          </a:p>
        </p:txBody>
      </p:sp>
      <p:sp>
        <p:nvSpPr>
          <p:cNvPr id="4" name="Text Placeholder 3">
            <a:extLst>
              <a:ext uri="{FF2B5EF4-FFF2-40B4-BE49-F238E27FC236}">
                <a16:creationId xmlns:a16="http://schemas.microsoft.com/office/drawing/2014/main" id="{BDBB6B82-41EF-4F96-AC4D-4B6DF0A1F54E}"/>
              </a:ext>
            </a:extLst>
          </p:cNvPr>
          <p:cNvSpPr>
            <a:spLocks noGrp="1"/>
          </p:cNvSpPr>
          <p:nvPr>
            <p:ph type="body" sz="quarter" idx="24" hasCustomPrompt="1"/>
          </p:nvPr>
        </p:nvSpPr>
        <p:spPr>
          <a:xfrm>
            <a:off x="465075" y="5783273"/>
            <a:ext cx="3701581" cy="246221"/>
          </a:xfrm>
        </p:spPr>
        <p:txBody>
          <a:bodyPr tIns="0"/>
          <a:lstStyle>
            <a:lvl1pPr>
              <a:defRPr lang="en-US" sz="1000" b="1" kern="1200" spc="0" dirty="0" smtClean="0">
                <a:solidFill>
                  <a:schemeClr val="tx1"/>
                </a:solidFill>
                <a:latin typeface="+mn-lt"/>
                <a:ea typeface="+mn-ea"/>
                <a:cs typeface="+mn-cs"/>
              </a:defRPr>
            </a:lvl1pPr>
          </a:lstStyle>
          <a:p>
            <a:pPr lvl="0"/>
            <a:r>
              <a:rPr lang="en-US" dirty="0"/>
              <a:t>Caption title Segoe bold 10/12. </a:t>
            </a:r>
          </a:p>
        </p:txBody>
      </p:sp>
      <p:sp>
        <p:nvSpPr>
          <p:cNvPr id="15" name="Text Placeholder 3">
            <a:extLst>
              <a:ext uri="{FF2B5EF4-FFF2-40B4-BE49-F238E27FC236}">
                <a16:creationId xmlns:a16="http://schemas.microsoft.com/office/drawing/2014/main" id="{D4EEFC93-5F54-47F0-9569-BECC76A76C96}"/>
              </a:ext>
            </a:extLst>
          </p:cNvPr>
          <p:cNvSpPr>
            <a:spLocks noGrp="1"/>
          </p:cNvSpPr>
          <p:nvPr>
            <p:ph type="body" sz="quarter" idx="25" hasCustomPrompt="1"/>
          </p:nvPr>
        </p:nvSpPr>
        <p:spPr>
          <a:xfrm>
            <a:off x="4399990" y="5783273"/>
            <a:ext cx="3701581" cy="246221"/>
          </a:xfrm>
        </p:spPr>
        <p:txBody>
          <a:bodyPr tIns="0"/>
          <a:lstStyle>
            <a:lvl1pPr>
              <a:defRPr lang="en-US" sz="1000" b="1" kern="1200" spc="0" dirty="0" smtClean="0">
                <a:solidFill>
                  <a:schemeClr val="tx1"/>
                </a:solidFill>
                <a:latin typeface="+mn-lt"/>
                <a:ea typeface="+mn-ea"/>
                <a:cs typeface="+mn-cs"/>
              </a:defRPr>
            </a:lvl1pPr>
          </a:lstStyle>
          <a:p>
            <a:pPr lvl="0"/>
            <a:r>
              <a:rPr lang="en-US" dirty="0"/>
              <a:t>Caption title Segoe bold 10/12. </a:t>
            </a:r>
          </a:p>
        </p:txBody>
      </p:sp>
      <p:sp>
        <p:nvSpPr>
          <p:cNvPr id="23" name="Text Placeholder 3">
            <a:extLst>
              <a:ext uri="{FF2B5EF4-FFF2-40B4-BE49-F238E27FC236}">
                <a16:creationId xmlns:a16="http://schemas.microsoft.com/office/drawing/2014/main" id="{5EDACCCB-301A-4273-9EA6-AD055BB5B0AF}"/>
              </a:ext>
            </a:extLst>
          </p:cNvPr>
          <p:cNvSpPr>
            <a:spLocks noGrp="1"/>
          </p:cNvSpPr>
          <p:nvPr>
            <p:ph type="body" sz="quarter" idx="26" hasCustomPrompt="1"/>
          </p:nvPr>
        </p:nvSpPr>
        <p:spPr>
          <a:xfrm>
            <a:off x="8301568" y="5783273"/>
            <a:ext cx="3701581" cy="246221"/>
          </a:xfrm>
        </p:spPr>
        <p:txBody>
          <a:bodyPr tIns="0"/>
          <a:lstStyle>
            <a:lvl1pPr>
              <a:defRPr lang="en-US" sz="1000" b="1" kern="1200" spc="0" dirty="0" smtClean="0">
                <a:solidFill>
                  <a:schemeClr val="tx1"/>
                </a:solidFill>
                <a:latin typeface="+mn-lt"/>
                <a:ea typeface="+mn-ea"/>
                <a:cs typeface="+mn-cs"/>
              </a:defRPr>
            </a:lvl1pPr>
          </a:lstStyle>
          <a:p>
            <a:pPr lvl="0"/>
            <a:r>
              <a:rPr lang="en-US" dirty="0"/>
              <a:t>Caption title Segoe bold 10/12. </a:t>
            </a:r>
          </a:p>
        </p:txBody>
      </p:sp>
      <p:sp>
        <p:nvSpPr>
          <p:cNvPr id="24" name="Text Placeholder 4">
            <a:extLst>
              <a:ext uri="{FF2B5EF4-FFF2-40B4-BE49-F238E27FC236}">
                <a16:creationId xmlns:a16="http://schemas.microsoft.com/office/drawing/2014/main" id="{37057046-E219-41F6-8045-1E763292CBB4}"/>
              </a:ext>
            </a:extLst>
          </p:cNvPr>
          <p:cNvSpPr>
            <a:spLocks noGrp="1"/>
          </p:cNvSpPr>
          <p:nvPr>
            <p:ph type="body" sz="quarter" idx="27" hasCustomPrompt="1"/>
          </p:nvPr>
        </p:nvSpPr>
        <p:spPr>
          <a:xfrm>
            <a:off x="8301568" y="5973767"/>
            <a:ext cx="3679355" cy="307777"/>
          </a:xfrm>
        </p:spPr>
        <p:txBody>
          <a:bodyPr vert="horz" wrap="square" lIns="0" tIns="0" rIns="0" bIns="0" rtlCol="0">
            <a:spAutoFit/>
          </a:bodyPr>
          <a:lstStyle>
            <a:lvl1pPr>
              <a:tabLst/>
              <a:defRPr lang="en-US" sz="1000" b="0" i="0" spc="0" dirty="0" smtClean="0">
                <a:solidFill>
                  <a:schemeClr val="tx1"/>
                </a:solidFill>
                <a:latin typeface="+mn-lt"/>
              </a:defRPr>
            </a:lvl1pPr>
          </a:lstStyle>
          <a:p>
            <a:pPr marL="0" lvl="0" indent="0">
              <a:lnSpc>
                <a:spcPts val="1199"/>
              </a:lnSpc>
              <a:spcBef>
                <a:spcPts val="900"/>
              </a:spcBef>
              <a:buFont typeface="Arial" panose="020B0604020202020204" pitchFamily="34" charset="0"/>
              <a:buNone/>
            </a:pPr>
            <a:r>
              <a:rPr lang="en-US" dirty="0"/>
              <a:t>Caption body copy Segoe Regular 10/12. </a:t>
            </a:r>
            <a:r>
              <a:rPr lang="en-US" dirty="0" err="1"/>
              <a:t>Cavorest</a:t>
            </a:r>
            <a:r>
              <a:rPr lang="en-US" dirty="0"/>
              <a:t> a </a:t>
            </a:r>
            <a:r>
              <a:rPr lang="en-US" dirty="0" err="1"/>
              <a:t>aut</a:t>
            </a:r>
            <a:r>
              <a:rPr lang="en-US" dirty="0"/>
              <a:t> arum </a:t>
            </a:r>
            <a:r>
              <a:rPr lang="en-US" dirty="0" err="1"/>
              <a:t>quam</a:t>
            </a:r>
            <a:r>
              <a:rPr lang="en-US" dirty="0"/>
              <a:t> id eat.</a:t>
            </a:r>
          </a:p>
        </p:txBody>
      </p:sp>
      <p:sp>
        <p:nvSpPr>
          <p:cNvPr id="25" name="Footer Placeholder 14">
            <a:extLst>
              <a:ext uri="{FF2B5EF4-FFF2-40B4-BE49-F238E27FC236}">
                <a16:creationId xmlns:a16="http://schemas.microsoft.com/office/drawing/2014/main" id="{0C981775-2AD3-4822-BEA1-B9C42963F17D}"/>
              </a:ext>
            </a:extLst>
          </p:cNvPr>
          <p:cNvSpPr>
            <a:spLocks noGrp="1"/>
          </p:cNvSpPr>
          <p:nvPr>
            <p:ph type="ftr" sz="quarter" idx="3"/>
          </p:nvPr>
        </p:nvSpPr>
        <p:spPr>
          <a:xfrm>
            <a:off x="369052" y="6578610"/>
            <a:ext cx="11817541" cy="120651"/>
          </a:xfrm>
          <a:prstGeom prst="rect">
            <a:avLst/>
          </a:prstGeom>
        </p:spPr>
        <p:txBody>
          <a:bodyPr vert="horz" lIns="91440" tIns="45720" rIns="91440" bIns="45720" numCol="2" rtlCol="0" anchor="ctr"/>
          <a:lstStyle>
            <a:lvl1pPr algn="l">
              <a:defRPr sz="700">
                <a:solidFill>
                  <a:schemeClr val="tx1">
                    <a:tint val="75000"/>
                  </a:schemeClr>
                </a:solidFill>
              </a:defRPr>
            </a:lvl1pPr>
          </a:lstStyle>
          <a:p>
            <a:r>
              <a:rPr lang="en-US" dirty="0">
                <a:solidFill>
                  <a:schemeClr val="bg1">
                    <a:lumMod val="65000"/>
                  </a:schemeClr>
                </a:solidFill>
              </a:rPr>
              <a:t>© Microsoft Corporation                                                                                  								                      Dynamics 365 </a:t>
            </a:r>
          </a:p>
        </p:txBody>
      </p:sp>
    </p:spTree>
    <p:extLst>
      <p:ext uri="{BB962C8B-B14F-4D97-AF65-F5344CB8AC3E}">
        <p14:creationId xmlns:p14="http://schemas.microsoft.com/office/powerpoint/2010/main" val="1319990643"/>
      </p:ext>
    </p:extLst>
  </p:cSld>
  <p:clrMapOvr>
    <a:masterClrMapping/>
  </p:clrMapOvr>
  <p:transition>
    <p:fade/>
  </p:transition>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p:cSld name="Tabl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5080" y="632787"/>
            <a:ext cx="11531714" cy="410369"/>
          </a:xfrm>
        </p:spPr>
        <p:txBody>
          <a:bodyPr wrap="square" lIns="0" tIns="0" rIns="0" bIns="0">
            <a:spAutoFit/>
          </a:bodyPr>
          <a:lstStyle>
            <a:lvl1pPr>
              <a:lnSpc>
                <a:spcPts val="3199"/>
              </a:lnSpc>
              <a:defRPr sz="2800">
                <a:solidFill>
                  <a:schemeClr val="tx1"/>
                </a:solidFill>
              </a:defRPr>
            </a:lvl1pPr>
          </a:lstStyle>
          <a:p>
            <a:r>
              <a:rPr lang="en-US" dirty="0"/>
              <a:t>Table styling</a:t>
            </a:r>
          </a:p>
        </p:txBody>
      </p:sp>
      <p:sp>
        <p:nvSpPr>
          <p:cNvPr id="4" name="Table Placeholder 3"/>
          <p:cNvSpPr>
            <a:spLocks noGrp="1"/>
          </p:cNvSpPr>
          <p:nvPr>
            <p:ph type="tbl" sz="quarter" idx="10"/>
          </p:nvPr>
        </p:nvSpPr>
        <p:spPr>
          <a:xfrm>
            <a:off x="465080" y="4004812"/>
            <a:ext cx="11531714" cy="553998"/>
          </a:xfrm>
        </p:spPr>
        <p:txBody>
          <a:bodyPr anchor="ctr" anchorCtr="0"/>
          <a:lstStyle>
            <a:lvl1pPr algn="ctr">
              <a:defRPr/>
            </a:lvl1pPr>
          </a:lstStyle>
          <a:p>
            <a:r>
              <a:rPr lang="en-US"/>
              <a:t>Click icon to add table</a:t>
            </a:r>
          </a:p>
        </p:txBody>
      </p:sp>
      <p:sp>
        <p:nvSpPr>
          <p:cNvPr id="5" name="Footer Placeholder 14">
            <a:extLst>
              <a:ext uri="{FF2B5EF4-FFF2-40B4-BE49-F238E27FC236}">
                <a16:creationId xmlns:a16="http://schemas.microsoft.com/office/drawing/2014/main" id="{0C46E0E1-3C9A-40D4-B021-A6836C885DA5}"/>
              </a:ext>
            </a:extLst>
          </p:cNvPr>
          <p:cNvSpPr>
            <a:spLocks noGrp="1"/>
          </p:cNvSpPr>
          <p:nvPr>
            <p:ph type="ftr" sz="quarter" idx="3"/>
          </p:nvPr>
        </p:nvSpPr>
        <p:spPr>
          <a:xfrm>
            <a:off x="369052" y="6578610"/>
            <a:ext cx="11817541" cy="120651"/>
          </a:xfrm>
          <a:prstGeom prst="rect">
            <a:avLst/>
          </a:prstGeom>
        </p:spPr>
        <p:txBody>
          <a:bodyPr vert="horz" lIns="91440" tIns="45720" rIns="91440" bIns="45720" numCol="2" rtlCol="0" anchor="ctr"/>
          <a:lstStyle>
            <a:lvl1pPr algn="l">
              <a:defRPr sz="700">
                <a:solidFill>
                  <a:schemeClr val="tx1">
                    <a:tint val="75000"/>
                  </a:schemeClr>
                </a:solidFill>
              </a:defRPr>
            </a:lvl1pPr>
          </a:lstStyle>
          <a:p>
            <a:r>
              <a:rPr lang="en-US" dirty="0">
                <a:solidFill>
                  <a:schemeClr val="bg1">
                    <a:lumMod val="65000"/>
                  </a:schemeClr>
                </a:solidFill>
              </a:rPr>
              <a:t>© Microsoft Corporation                                                                                  								                      Dynamics 365 </a:t>
            </a:r>
          </a:p>
        </p:txBody>
      </p:sp>
    </p:spTree>
    <p:extLst>
      <p:ext uri="{BB962C8B-B14F-4D97-AF65-F5344CB8AC3E}">
        <p14:creationId xmlns:p14="http://schemas.microsoft.com/office/powerpoint/2010/main" val="794228472"/>
      </p:ext>
    </p:extLst>
  </p:cSld>
  <p:clrMapOvr>
    <a:masterClrMapping/>
  </p:clrMapOvr>
  <p:transition>
    <p:fade/>
  </p:transition>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p:cSld name="Closing medium teal">
    <p:bg>
      <p:bgPr>
        <a:solidFill>
          <a:schemeClr val="tx2"/>
        </a:solidFill>
        <a:effectLst/>
      </p:bgPr>
    </p:bg>
    <p:spTree>
      <p:nvGrpSpPr>
        <p:cNvPr id="1" name=""/>
        <p:cNvGrpSpPr/>
        <p:nvPr/>
      </p:nvGrpSpPr>
      <p:grpSpPr>
        <a:xfrm>
          <a:off x="0" y="0"/>
          <a:ext cx="0" cy="0"/>
          <a:chOff x="0" y="0"/>
          <a:chExt cx="0" cy="0"/>
        </a:xfrm>
      </p:grpSpPr>
      <p:sp>
        <p:nvSpPr>
          <p:cNvPr id="7" name="Text Box 3">
            <a:extLst>
              <a:ext uri="{FF2B5EF4-FFF2-40B4-BE49-F238E27FC236}">
                <a16:creationId xmlns:a16="http://schemas.microsoft.com/office/drawing/2014/main" id="{F3523A4C-09FD-49AC-AA6D-1A6E7B7893EE}"/>
              </a:ext>
            </a:extLst>
          </p:cNvPr>
          <p:cNvSpPr txBox="1">
            <a:spLocks noChangeArrowheads="1"/>
          </p:cNvSpPr>
          <p:nvPr/>
        </p:nvSpPr>
        <p:spPr bwMode="blackWhite">
          <a:xfrm>
            <a:off x="463224" y="6579628"/>
            <a:ext cx="4571417" cy="107722"/>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defTabSz="931971" eaLnBrk="0" hangingPunct="0"/>
            <a:r>
              <a:rPr lang="en-US" sz="700" dirty="0">
                <a:solidFill>
                  <a:schemeClr val="bg1"/>
                </a:solidFill>
                <a:cs typeface="Segoe UI" pitchFamily="34" charset="0"/>
              </a:rPr>
              <a:t>© Copyright Microsoft Corporation. All rights reserved. </a:t>
            </a:r>
          </a:p>
        </p:txBody>
      </p:sp>
      <p:sp>
        <p:nvSpPr>
          <p:cNvPr id="9" name="Title 1">
            <a:extLst>
              <a:ext uri="{FF2B5EF4-FFF2-40B4-BE49-F238E27FC236}">
                <a16:creationId xmlns:a16="http://schemas.microsoft.com/office/drawing/2014/main" id="{3C370E04-F3D7-44F1-9863-6604D12FE022}"/>
              </a:ext>
            </a:extLst>
          </p:cNvPr>
          <p:cNvSpPr>
            <a:spLocks noGrp="1"/>
          </p:cNvSpPr>
          <p:nvPr>
            <p:ph type="title" hasCustomPrompt="1"/>
          </p:nvPr>
        </p:nvSpPr>
        <p:spPr>
          <a:xfrm>
            <a:off x="465085" y="1882021"/>
            <a:ext cx="7603155" cy="1502727"/>
          </a:xfrm>
          <a:noFill/>
        </p:spPr>
        <p:txBody>
          <a:bodyPr lIns="0" tIns="0" rIns="0" bIns="0" anchor="t" anchorCtr="0"/>
          <a:lstStyle>
            <a:lvl1pPr>
              <a:lnSpc>
                <a:spcPct val="100000"/>
              </a:lnSpc>
              <a:spcAft>
                <a:spcPts val="1299"/>
              </a:spcAft>
              <a:defRPr sz="2600" spc="-51" baseline="0">
                <a:solidFill>
                  <a:schemeClr val="bg1"/>
                </a:solidFill>
              </a:defRPr>
            </a:lvl1pPr>
          </a:lstStyle>
          <a:p>
            <a:r>
              <a:rPr lang="en-US" dirty="0"/>
              <a:t>Thank you.</a:t>
            </a:r>
          </a:p>
        </p:txBody>
      </p:sp>
      <p:pic>
        <p:nvPicPr>
          <p:cNvPr id="11" name="Picture 10">
            <a:extLst>
              <a:ext uri="{FF2B5EF4-FFF2-40B4-BE49-F238E27FC236}">
                <a16:creationId xmlns:a16="http://schemas.microsoft.com/office/drawing/2014/main" id="{22878A76-48F5-40B8-BC33-2551AA0746A1}"/>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79714" y="262290"/>
            <a:ext cx="2311460" cy="580522"/>
          </a:xfrm>
          <a:prstGeom prst="rect">
            <a:avLst/>
          </a:prstGeom>
        </p:spPr>
      </p:pic>
    </p:spTree>
    <p:extLst>
      <p:ext uri="{BB962C8B-B14F-4D97-AF65-F5344CB8AC3E}">
        <p14:creationId xmlns:p14="http://schemas.microsoft.com/office/powerpoint/2010/main" val="229337470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6.xml><?xml version="1.0" encoding="utf-8"?>
<p:sldLayout xmlns:a="http://schemas.openxmlformats.org/drawingml/2006/main" xmlns:r="http://schemas.openxmlformats.org/officeDocument/2006/relationships" xmlns:p="http://schemas.openxmlformats.org/presentationml/2006/main">
  <p:cSld name="Closing dark gray">
    <p:bg>
      <p:bgPr>
        <a:solidFill>
          <a:schemeClr val="tx1"/>
        </a:solid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3C370E04-F3D7-44F1-9863-6604D12FE022}"/>
              </a:ext>
            </a:extLst>
          </p:cNvPr>
          <p:cNvSpPr>
            <a:spLocks noGrp="1"/>
          </p:cNvSpPr>
          <p:nvPr>
            <p:ph type="title" hasCustomPrompt="1"/>
          </p:nvPr>
        </p:nvSpPr>
        <p:spPr>
          <a:xfrm>
            <a:off x="465085" y="1882021"/>
            <a:ext cx="7603155" cy="1502727"/>
          </a:xfrm>
          <a:noFill/>
        </p:spPr>
        <p:txBody>
          <a:bodyPr lIns="0" tIns="0" rIns="0" bIns="0" anchor="t" anchorCtr="0"/>
          <a:lstStyle>
            <a:lvl1pPr>
              <a:lnSpc>
                <a:spcPct val="100000"/>
              </a:lnSpc>
              <a:spcAft>
                <a:spcPts val="1299"/>
              </a:spcAft>
              <a:defRPr sz="2600" spc="-51" baseline="0">
                <a:solidFill>
                  <a:schemeClr val="accent5"/>
                </a:solidFill>
              </a:defRPr>
            </a:lvl1pPr>
          </a:lstStyle>
          <a:p>
            <a:r>
              <a:rPr lang="en-US" dirty="0"/>
              <a:t>Thank you.</a:t>
            </a:r>
          </a:p>
        </p:txBody>
      </p:sp>
      <p:pic>
        <p:nvPicPr>
          <p:cNvPr id="11" name="Picture 10">
            <a:extLst>
              <a:ext uri="{FF2B5EF4-FFF2-40B4-BE49-F238E27FC236}">
                <a16:creationId xmlns:a16="http://schemas.microsoft.com/office/drawing/2014/main" id="{22878A76-48F5-40B8-BC33-2551AA0746A1}"/>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79714" y="262290"/>
            <a:ext cx="2311460" cy="580522"/>
          </a:xfrm>
          <a:prstGeom prst="rect">
            <a:avLst/>
          </a:prstGeom>
        </p:spPr>
      </p:pic>
      <p:sp>
        <p:nvSpPr>
          <p:cNvPr id="5" name="Text Box 3">
            <a:extLst>
              <a:ext uri="{FF2B5EF4-FFF2-40B4-BE49-F238E27FC236}">
                <a16:creationId xmlns:a16="http://schemas.microsoft.com/office/drawing/2014/main" id="{0AFD6FAE-B215-4CF5-A1C7-AE7803BB4E41}"/>
              </a:ext>
            </a:extLst>
          </p:cNvPr>
          <p:cNvSpPr txBox="1">
            <a:spLocks noChangeArrowheads="1"/>
          </p:cNvSpPr>
          <p:nvPr/>
        </p:nvSpPr>
        <p:spPr bwMode="blackWhite">
          <a:xfrm>
            <a:off x="463224" y="6579628"/>
            <a:ext cx="4571417" cy="107722"/>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defTabSz="931971" eaLnBrk="0" hangingPunct="0"/>
            <a:r>
              <a:rPr lang="en-US" sz="700" dirty="0">
                <a:solidFill>
                  <a:schemeClr val="bg1"/>
                </a:solidFill>
                <a:cs typeface="Segoe UI" pitchFamily="34" charset="0"/>
              </a:rPr>
              <a:t>© Copyright Microsoft Corporation. All rights reserved. </a:t>
            </a:r>
          </a:p>
        </p:txBody>
      </p:sp>
    </p:spTree>
    <p:extLst>
      <p:ext uri="{BB962C8B-B14F-4D97-AF65-F5344CB8AC3E}">
        <p14:creationId xmlns:p14="http://schemas.microsoft.com/office/powerpoint/2010/main" val="325157415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7.xml><?xml version="1.0" encoding="utf-8"?>
<p:sldLayout xmlns:a="http://schemas.openxmlformats.org/drawingml/2006/main" xmlns:r="http://schemas.openxmlformats.org/officeDocument/2006/relationships" xmlns:p="http://schemas.openxmlformats.org/presentationml/2006/main">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04" y="1212854"/>
            <a:ext cx="11885683" cy="2338845"/>
          </a:xfrm>
          <a:prstGeom prst="rect">
            <a:avLst/>
          </a:prstGeom>
        </p:spPr>
        <p:txBody>
          <a:bodyPr/>
          <a:lstStyle>
            <a:lvl1pPr marL="290414" indent="-290414">
              <a:buClr>
                <a:schemeClr val="tx1"/>
              </a:buClr>
              <a:buSzPct val="90000"/>
              <a:buFont typeface="Arial" pitchFamily="34" charset="0"/>
              <a:buChar char="•"/>
              <a:defRPr sz="3599">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304" indent="-280893">
              <a:buClr>
                <a:schemeClr val="tx1"/>
              </a:buClr>
              <a:buSzPct val="90000"/>
              <a:buFont typeface="Arial" pitchFamily="34" charset="0"/>
              <a:buChar char="•"/>
              <a:defRPr sz="3199">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1718" indent="-290414">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239" indent="-228524">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8762" indent="-228524">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a:t>Use this Layout for Speaker Notes slides</a:t>
            </a:r>
          </a:p>
          <a:p>
            <a:pPr lvl="1"/>
            <a:r>
              <a:rPr lang="en-US"/>
              <a:t>Second level</a:t>
            </a:r>
          </a:p>
          <a:p>
            <a:pPr lvl="2"/>
            <a:r>
              <a:rPr lang="en-US"/>
              <a:t>Third level</a:t>
            </a:r>
          </a:p>
          <a:p>
            <a:pPr lvl="3"/>
            <a:r>
              <a:rPr lang="en-US"/>
              <a:t>Fourth level</a:t>
            </a:r>
          </a:p>
          <a:p>
            <a:pPr lvl="4"/>
            <a:r>
              <a:rPr lang="en-US"/>
              <a:t>Fifth level</a:t>
            </a:r>
          </a:p>
        </p:txBody>
      </p:sp>
      <p:sp>
        <p:nvSpPr>
          <p:cNvPr id="4" name="Text Placeholder 6"/>
          <p:cNvSpPr>
            <a:spLocks noGrp="1"/>
          </p:cNvSpPr>
          <p:nvPr>
            <p:ph type="body" sz="quarter" idx="11" hasCustomPrompt="1"/>
          </p:nvPr>
        </p:nvSpPr>
        <p:spPr>
          <a:xfrm>
            <a:off x="4" y="6363076"/>
            <a:ext cx="12434889"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699"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p>
        </p:txBody>
      </p:sp>
    </p:spTree>
    <p:extLst>
      <p:ext uri="{BB962C8B-B14F-4D97-AF65-F5344CB8AC3E}">
        <p14:creationId xmlns:p14="http://schemas.microsoft.com/office/powerpoint/2010/main" val="379885591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08.xml><?xml version="1.0" encoding="utf-8"?>
<p:sldLayout xmlns:a="http://schemas.openxmlformats.org/drawingml/2006/main" xmlns:r="http://schemas.openxmlformats.org/officeDocument/2006/relationships" xmlns:p="http://schemas.openxmlformats.org/presentationml/2006/main">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36126703"/>
      </p:ext>
    </p:extLst>
  </p:cSld>
  <p:clrMapOvr>
    <a:masterClrMapping/>
  </p:clrMapOvr>
  <p:transition>
    <p:fade/>
  </p:transition>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p:cSld name="Title Slide 1">
    <p:bg>
      <p:bgPr>
        <a:solidFill>
          <a:schemeClr val="bg2"/>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64113C26-A8A0-4F58-A696-C6742A57B2AB}"/>
              </a:ext>
            </a:extLst>
          </p:cNvPr>
          <p:cNvSpPr>
            <a:spLocks noGrp="1"/>
          </p:cNvSpPr>
          <p:nvPr>
            <p:ph type="title" hasCustomPrompt="1"/>
          </p:nvPr>
        </p:nvSpPr>
        <p:spPr>
          <a:xfrm>
            <a:off x="414899" y="3090314"/>
            <a:ext cx="9822245" cy="1828800"/>
          </a:xfrm>
          <a:noFill/>
        </p:spPr>
        <p:txBody>
          <a:bodyPr lIns="0" tIns="0" rIns="0" bIns="182880" anchor="b" anchorCtr="0"/>
          <a:lstStyle>
            <a:lvl1pPr>
              <a:defRPr sz="4799" strike="noStrike" spc="-51" baseline="0">
                <a:solidFill>
                  <a:schemeClr val="tx2"/>
                </a:solidFill>
              </a:defRPr>
            </a:lvl1pPr>
          </a:lstStyle>
          <a:p>
            <a:r>
              <a:rPr lang="en-US" dirty="0"/>
              <a:t>Microsoft 365</a:t>
            </a:r>
            <a:br>
              <a:rPr lang="en-US" dirty="0"/>
            </a:br>
            <a:r>
              <a:rPr lang="en-US" dirty="0"/>
              <a:t>title or event name</a:t>
            </a:r>
          </a:p>
        </p:txBody>
      </p:sp>
      <p:pic>
        <p:nvPicPr>
          <p:cNvPr id="9" name="Picture 8">
            <a:extLst>
              <a:ext uri="{FF2B5EF4-FFF2-40B4-BE49-F238E27FC236}">
                <a16:creationId xmlns:a16="http://schemas.microsoft.com/office/drawing/2014/main" id="{B96E6BB0-6D6D-483B-96A8-7993672827DA}"/>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79714" y="262441"/>
            <a:ext cx="2311460" cy="580522"/>
          </a:xfrm>
          <a:prstGeom prst="rect">
            <a:avLst/>
          </a:prstGeom>
        </p:spPr>
      </p:pic>
      <p:sp>
        <p:nvSpPr>
          <p:cNvPr id="11" name="Text Placeholder 10">
            <a:extLst>
              <a:ext uri="{FF2B5EF4-FFF2-40B4-BE49-F238E27FC236}">
                <a16:creationId xmlns:a16="http://schemas.microsoft.com/office/drawing/2014/main" id="{A85F1894-96E2-48F0-A169-FCB4C6B3E9F6}"/>
              </a:ext>
            </a:extLst>
          </p:cNvPr>
          <p:cNvSpPr>
            <a:spLocks noGrp="1"/>
          </p:cNvSpPr>
          <p:nvPr>
            <p:ph type="body" sz="quarter" idx="15" hasCustomPrompt="1"/>
          </p:nvPr>
        </p:nvSpPr>
        <p:spPr>
          <a:xfrm>
            <a:off x="474103" y="4944165"/>
            <a:ext cx="9794126" cy="738664"/>
          </a:xfrm>
        </p:spPr>
        <p:txBody>
          <a:bodyPr/>
          <a:lstStyle>
            <a:lvl1pPr>
              <a:defRPr sz="1800"/>
            </a:lvl1pPr>
            <a:lvl2pPr>
              <a:defRPr sz="1800"/>
            </a:lvl2pPr>
            <a:lvl3pPr>
              <a:defRPr sz="1399"/>
            </a:lvl3pPr>
            <a:lvl4pPr>
              <a:defRPr sz="1399"/>
            </a:lvl4pPr>
            <a:lvl5pPr>
              <a:defRPr sz="1049"/>
            </a:lvl5pPr>
          </a:lstStyle>
          <a:p>
            <a:pPr lvl="0"/>
            <a:r>
              <a:rPr lang="en-US" dirty="0"/>
              <a:t>Author name</a:t>
            </a:r>
          </a:p>
          <a:p>
            <a:pPr lvl="1"/>
            <a:r>
              <a:rPr lang="en-US" dirty="0"/>
              <a:t>Date</a:t>
            </a:r>
          </a:p>
        </p:txBody>
      </p:sp>
    </p:spTree>
    <p:extLst>
      <p:ext uri="{BB962C8B-B14F-4D97-AF65-F5344CB8AC3E}">
        <p14:creationId xmlns:p14="http://schemas.microsoft.com/office/powerpoint/2010/main" val="393816304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Photo layout 2">
    <p:spTree>
      <p:nvGrpSpPr>
        <p:cNvPr id="1" name=""/>
        <p:cNvGrpSpPr/>
        <p:nvPr/>
      </p:nvGrpSpPr>
      <p:grpSpPr>
        <a:xfrm>
          <a:off x="0" y="0"/>
          <a:ext cx="0" cy="0"/>
          <a:chOff x="0" y="0"/>
          <a:chExt cx="0" cy="0"/>
        </a:xfrm>
      </p:grpSpPr>
      <p:sp>
        <p:nvSpPr>
          <p:cNvPr id="11" name="Picture Placeholder 10"/>
          <p:cNvSpPr>
            <a:spLocks noGrp="1"/>
          </p:cNvSpPr>
          <p:nvPr>
            <p:ph type="pic" sz="quarter" idx="14"/>
          </p:nvPr>
        </p:nvSpPr>
        <p:spPr>
          <a:xfrm>
            <a:off x="465083" y="2201864"/>
            <a:ext cx="3690466" cy="2590800"/>
          </a:xfrm>
          <a:blipFill>
            <a:blip r:embed="rId2"/>
            <a:stretch>
              <a:fillRect/>
            </a:stretch>
          </a:blipFill>
        </p:spPr>
        <p:txBody>
          <a:bodyPr anchor="ctr" anchorCtr="0">
            <a:noAutofit/>
          </a:bodyPr>
          <a:lstStyle>
            <a:lvl1pPr marL="0" indent="0" algn="ctr">
              <a:buNone/>
              <a:defRPr sz="2000">
                <a:solidFill>
                  <a:schemeClr val="bg2"/>
                </a:solidFill>
              </a:defRPr>
            </a:lvl1pPr>
          </a:lstStyle>
          <a:p>
            <a:r>
              <a:rPr lang="en-US"/>
              <a:t>Click icon to add picture</a:t>
            </a:r>
            <a:endParaRPr lang="en-US" dirty="0"/>
          </a:p>
        </p:txBody>
      </p:sp>
      <p:sp>
        <p:nvSpPr>
          <p:cNvPr id="12" name="Picture Placeholder 10"/>
          <p:cNvSpPr>
            <a:spLocks noGrp="1"/>
          </p:cNvSpPr>
          <p:nvPr>
            <p:ph type="pic" sz="quarter" idx="15"/>
          </p:nvPr>
        </p:nvSpPr>
        <p:spPr>
          <a:xfrm>
            <a:off x="4388880" y="2201864"/>
            <a:ext cx="3679355" cy="2590800"/>
          </a:xfrm>
          <a:blipFill>
            <a:blip r:embed="rId3"/>
            <a:stretch>
              <a:fillRect/>
            </a:stretch>
          </a:blipFill>
        </p:spPr>
        <p:txBody>
          <a:bodyPr anchor="ctr" anchorCtr="0">
            <a:noAutofit/>
          </a:bodyPr>
          <a:lstStyle>
            <a:lvl1pPr marL="0" indent="0" algn="ctr">
              <a:buNone/>
              <a:defRPr sz="2000">
                <a:solidFill>
                  <a:schemeClr val="bg2"/>
                </a:solidFill>
              </a:defRPr>
            </a:lvl1pPr>
          </a:lstStyle>
          <a:p>
            <a:r>
              <a:rPr lang="en-US"/>
              <a:t>Click icon to add picture</a:t>
            </a:r>
            <a:endParaRPr lang="en-US" dirty="0"/>
          </a:p>
        </p:txBody>
      </p:sp>
      <p:sp>
        <p:nvSpPr>
          <p:cNvPr id="13" name="Picture Placeholder 10"/>
          <p:cNvSpPr>
            <a:spLocks noGrp="1"/>
          </p:cNvSpPr>
          <p:nvPr>
            <p:ph type="pic" sz="quarter" idx="16"/>
          </p:nvPr>
        </p:nvSpPr>
        <p:spPr>
          <a:xfrm>
            <a:off x="8301567" y="2201864"/>
            <a:ext cx="3695228" cy="2590800"/>
          </a:xfrm>
          <a:blipFill>
            <a:blip r:embed="rId4"/>
            <a:stretch>
              <a:fillRect/>
            </a:stretch>
          </a:blipFill>
        </p:spPr>
        <p:txBody>
          <a:bodyPr anchor="ctr" anchorCtr="0">
            <a:noAutofit/>
          </a:bodyPr>
          <a:lstStyle>
            <a:lvl1pPr marL="0" indent="0" algn="ctr">
              <a:buNone/>
              <a:defRPr sz="2000">
                <a:solidFill>
                  <a:schemeClr val="bg2"/>
                </a:solidFill>
              </a:defRPr>
            </a:lvl1pPr>
          </a:lstStyle>
          <a:p>
            <a:r>
              <a:rPr lang="en-US"/>
              <a:t>Click icon to add picture</a:t>
            </a:r>
            <a:endParaRPr lang="en-US" dirty="0"/>
          </a:p>
        </p:txBody>
      </p:sp>
      <p:sp>
        <p:nvSpPr>
          <p:cNvPr id="2" name="Title 1"/>
          <p:cNvSpPr>
            <a:spLocks noGrp="1"/>
          </p:cNvSpPr>
          <p:nvPr>
            <p:ph type="title" hasCustomPrompt="1"/>
          </p:nvPr>
        </p:nvSpPr>
        <p:spPr>
          <a:xfrm>
            <a:off x="465080" y="632787"/>
            <a:ext cx="11531714" cy="410369"/>
          </a:xfrm>
        </p:spPr>
        <p:txBody>
          <a:bodyPr wrap="square" lIns="0" tIns="0" rIns="0" bIns="0">
            <a:spAutoFit/>
          </a:bodyPr>
          <a:lstStyle>
            <a:lvl1pPr>
              <a:lnSpc>
                <a:spcPts val="3199"/>
              </a:lnSpc>
              <a:defRPr sz="2800">
                <a:solidFill>
                  <a:schemeClr val="tx1"/>
                </a:solidFill>
              </a:defRPr>
            </a:lvl1pPr>
          </a:lstStyle>
          <a:p>
            <a:r>
              <a:rPr lang="en-US" dirty="0"/>
              <a:t>Photo layout 2</a:t>
            </a:r>
          </a:p>
        </p:txBody>
      </p:sp>
      <p:sp>
        <p:nvSpPr>
          <p:cNvPr id="5" name="Text Placeholder 4"/>
          <p:cNvSpPr>
            <a:spLocks noGrp="1"/>
          </p:cNvSpPr>
          <p:nvPr>
            <p:ph type="body" sz="quarter" idx="11" hasCustomPrompt="1"/>
          </p:nvPr>
        </p:nvSpPr>
        <p:spPr>
          <a:xfrm>
            <a:off x="465083" y="5026031"/>
            <a:ext cx="3690466" cy="1218282"/>
          </a:xfrm>
        </p:spPr>
        <p:txBody>
          <a:bodyPr lIns="0" tIns="0" rIns="0" bIns="0"/>
          <a:lstStyle>
            <a:lvl1pPr marL="0" marR="0" indent="0" algn="l" defTabSz="932423" rtl="0" eaLnBrk="1" fontAlgn="auto" latinLnBrk="0" hangingPunct="1">
              <a:lnSpc>
                <a:spcPts val="1800"/>
              </a:lnSpc>
              <a:spcBef>
                <a:spcPts val="900"/>
              </a:spcBef>
              <a:spcAft>
                <a:spcPts val="0"/>
              </a:spcAft>
              <a:buClrTx/>
              <a:buSzPct val="90000"/>
              <a:buFont typeface="Wingdings" panose="05000000000000000000" pitchFamily="2" charset="2"/>
              <a:buNone/>
              <a:tabLst/>
              <a:defRPr lang="en-US" sz="1399" b="0" kern="1200" spc="0" baseline="0" dirty="0" smtClean="0">
                <a:solidFill>
                  <a:schemeClr val="tx2"/>
                </a:solidFill>
                <a:latin typeface="+mj-lt"/>
                <a:ea typeface="+mn-ea"/>
                <a:cs typeface="+mn-cs"/>
              </a:defRPr>
            </a:lvl1pPr>
            <a:lvl2pPr marL="0" marR="0" indent="0" algn="l" defTabSz="932423" rtl="0" eaLnBrk="1" fontAlgn="auto" latinLnBrk="0" hangingPunct="1">
              <a:lnSpc>
                <a:spcPts val="1800"/>
              </a:lnSpc>
              <a:spcBef>
                <a:spcPts val="451"/>
              </a:spcBef>
              <a:spcAft>
                <a:spcPts val="0"/>
              </a:spcAft>
              <a:buClrTx/>
              <a:buSzPct val="90000"/>
              <a:buFont typeface="Arial" panose="020B0604020202020204" pitchFamily="34" charset="0"/>
              <a:buNone/>
              <a:tabLst/>
              <a:defRPr sz="1399">
                <a:solidFill>
                  <a:schemeClr val="tx1"/>
                </a:solidFill>
              </a:defRPr>
            </a:lvl2pPr>
            <a:lvl3pPr marL="457043" indent="0">
              <a:buNone/>
              <a:defRPr/>
            </a:lvl3pPr>
            <a:lvl4pPr marL="685566" indent="0">
              <a:buNone/>
              <a:defRPr/>
            </a:lvl4pPr>
            <a:lvl5pPr marL="914088" indent="0">
              <a:buNone/>
              <a:defRPr/>
            </a:lvl5pPr>
          </a:lstStyle>
          <a:p>
            <a:pPr marL="0" marR="0" lvl="0" indent="0" algn="l" defTabSz="932423" rtl="0" eaLnBrk="1" fontAlgn="auto" latinLnBrk="0" hangingPunct="1">
              <a:lnSpc>
                <a:spcPts val="1800"/>
              </a:lnSpc>
              <a:spcBef>
                <a:spcPts val="900"/>
              </a:spcBef>
              <a:spcAft>
                <a:spcPts val="0"/>
              </a:spcAft>
              <a:buClrTx/>
              <a:buSzPct val="90000"/>
              <a:buFont typeface="Wingdings" panose="05000000000000000000" pitchFamily="2" charset="2"/>
              <a:buNone/>
              <a:tabLst/>
            </a:pPr>
            <a:r>
              <a:rPr lang="en-US" dirty="0"/>
              <a:t>Paragraph title Segoe UI </a:t>
            </a:r>
            <a:r>
              <a:rPr lang="en-US" dirty="0" err="1"/>
              <a:t>Semibold</a:t>
            </a:r>
            <a:r>
              <a:rPr lang="en-US" dirty="0"/>
              <a:t> 14</a:t>
            </a:r>
          </a:p>
          <a:p>
            <a:pPr lvl="1"/>
            <a:r>
              <a:rPr lang="en-US" dirty="0"/>
              <a:t>Body copy Segoe Regular 14/18. </a:t>
            </a:r>
            <a:r>
              <a:rPr lang="en-US" dirty="0" err="1"/>
              <a:t>Cavorest</a:t>
            </a:r>
            <a:r>
              <a:rPr lang="en-US" dirty="0"/>
              <a:t> a </a:t>
            </a:r>
            <a:r>
              <a:rPr lang="en-US" dirty="0" err="1"/>
              <a:t>aut</a:t>
            </a:r>
            <a:r>
              <a:rPr lang="en-US" dirty="0"/>
              <a:t> arum </a:t>
            </a:r>
            <a:r>
              <a:rPr lang="en-US" dirty="0" err="1"/>
              <a:t>quam</a:t>
            </a:r>
            <a:r>
              <a:rPr lang="en-US" dirty="0"/>
              <a:t> id eat ape </a:t>
            </a:r>
            <a:r>
              <a:rPr lang="en-US" dirty="0" err="1"/>
              <a:t>est</a:t>
            </a:r>
            <a:r>
              <a:rPr lang="en-US" dirty="0"/>
              <a:t>, qui </a:t>
            </a:r>
            <a:r>
              <a:rPr lang="en-US" dirty="0" err="1"/>
              <a:t>sinc</a:t>
            </a:r>
            <a:r>
              <a:rPr lang="en-US" dirty="0"/>
              <a:t>, </a:t>
            </a:r>
            <a:r>
              <a:rPr lang="en-US" dirty="0" err="1"/>
              <a:t>omnimusdae</a:t>
            </a:r>
            <a:r>
              <a:rPr lang="en-US" dirty="0"/>
              <a:t>. </a:t>
            </a:r>
            <a:r>
              <a:rPr lang="en-US" dirty="0" err="1"/>
              <a:t>Boribus</a:t>
            </a:r>
            <a:r>
              <a:rPr lang="en-US" dirty="0"/>
              <a:t> </a:t>
            </a:r>
            <a:r>
              <a:rPr lang="en-US" dirty="0" err="1"/>
              <a:t>sinctius</a:t>
            </a:r>
            <a:r>
              <a:rPr lang="en-US" dirty="0"/>
              <a:t> </a:t>
            </a:r>
            <a:r>
              <a:rPr lang="en-US" dirty="0" err="1"/>
              <a:t>nimaxime</a:t>
            </a:r>
            <a:r>
              <a:rPr lang="en-US" dirty="0"/>
              <a:t> sit et </a:t>
            </a:r>
            <a:r>
              <a:rPr lang="en-US" dirty="0" err="1"/>
              <a:t>nonsequibus</a:t>
            </a:r>
            <a:r>
              <a:rPr lang="en-US" dirty="0"/>
              <a:t> </a:t>
            </a:r>
            <a:r>
              <a:rPr lang="en-US" dirty="0" err="1"/>
              <a:t>dollendis</a:t>
            </a:r>
            <a:r>
              <a:rPr lang="en-US" dirty="0"/>
              <a:t> as </a:t>
            </a:r>
            <a:r>
              <a:rPr lang="en-US" dirty="0" err="1"/>
              <a:t>autestiatur</a:t>
            </a:r>
            <a:r>
              <a:rPr lang="en-US" dirty="0"/>
              <a:t>.</a:t>
            </a:r>
          </a:p>
        </p:txBody>
      </p:sp>
      <p:sp>
        <p:nvSpPr>
          <p:cNvPr id="9" name="Text Placeholder 4"/>
          <p:cNvSpPr>
            <a:spLocks noGrp="1"/>
          </p:cNvSpPr>
          <p:nvPr>
            <p:ph type="body" sz="quarter" idx="12" hasCustomPrompt="1"/>
          </p:nvPr>
        </p:nvSpPr>
        <p:spPr>
          <a:xfrm>
            <a:off x="4385707" y="5026031"/>
            <a:ext cx="3690466" cy="1218282"/>
          </a:xfrm>
        </p:spPr>
        <p:txBody>
          <a:bodyPr lIns="0" tIns="0" rIns="0" bIns="0"/>
          <a:lstStyle>
            <a:lvl1pPr marL="0" marR="0" indent="0" algn="l" defTabSz="932423" rtl="0" eaLnBrk="1" fontAlgn="auto" latinLnBrk="0" hangingPunct="1">
              <a:lnSpc>
                <a:spcPts val="1800"/>
              </a:lnSpc>
              <a:spcBef>
                <a:spcPts val="900"/>
              </a:spcBef>
              <a:spcAft>
                <a:spcPts val="0"/>
              </a:spcAft>
              <a:buClrTx/>
              <a:buSzPct val="90000"/>
              <a:buFont typeface="Wingdings" panose="05000000000000000000" pitchFamily="2" charset="2"/>
              <a:buNone/>
              <a:tabLst/>
              <a:defRPr sz="1399">
                <a:solidFill>
                  <a:srgbClr val="008C72"/>
                </a:solidFill>
              </a:defRPr>
            </a:lvl1pPr>
            <a:lvl2pPr marL="0" marR="0" indent="0" algn="l" defTabSz="932423" rtl="0" eaLnBrk="1" fontAlgn="auto" latinLnBrk="0" hangingPunct="1">
              <a:lnSpc>
                <a:spcPts val="1800"/>
              </a:lnSpc>
              <a:spcBef>
                <a:spcPts val="451"/>
              </a:spcBef>
              <a:spcAft>
                <a:spcPts val="0"/>
              </a:spcAft>
              <a:buClrTx/>
              <a:buSzPct val="90000"/>
              <a:buFont typeface="Arial" panose="020B0604020202020204" pitchFamily="34" charset="0"/>
              <a:buNone/>
              <a:tabLst/>
              <a:defRPr sz="1399">
                <a:solidFill>
                  <a:schemeClr val="tx1"/>
                </a:solidFill>
              </a:defRPr>
            </a:lvl2pPr>
            <a:lvl3pPr marL="457043" indent="0">
              <a:buNone/>
              <a:defRPr/>
            </a:lvl3pPr>
            <a:lvl4pPr marL="685566" indent="0">
              <a:buNone/>
              <a:defRPr/>
            </a:lvl4pPr>
            <a:lvl5pPr marL="914088" indent="0">
              <a:buNone/>
              <a:defRPr/>
            </a:lvl5pPr>
          </a:lstStyle>
          <a:p>
            <a:pPr marL="0" marR="0" lvl="0" indent="0" algn="l" defTabSz="932423" rtl="0" eaLnBrk="1" fontAlgn="auto" latinLnBrk="0" hangingPunct="1">
              <a:lnSpc>
                <a:spcPts val="1800"/>
              </a:lnSpc>
              <a:spcBef>
                <a:spcPts val="900"/>
              </a:spcBef>
              <a:spcAft>
                <a:spcPts val="0"/>
              </a:spcAft>
              <a:buClrTx/>
              <a:buSzPct val="90000"/>
              <a:buFont typeface="Wingdings" panose="05000000000000000000" pitchFamily="2" charset="2"/>
              <a:buNone/>
              <a:tabLst/>
            </a:pPr>
            <a:r>
              <a:rPr lang="en-US" dirty="0"/>
              <a:t>Paragraph title Segoe UI </a:t>
            </a:r>
            <a:r>
              <a:rPr lang="en-US" dirty="0" err="1"/>
              <a:t>Semibold</a:t>
            </a:r>
            <a:r>
              <a:rPr lang="en-US" dirty="0"/>
              <a:t> 14</a:t>
            </a:r>
          </a:p>
          <a:p>
            <a:pPr lvl="1"/>
            <a:r>
              <a:rPr lang="en-US" dirty="0"/>
              <a:t>Body copy Segoe Regular 14/18. </a:t>
            </a:r>
            <a:r>
              <a:rPr lang="en-US" dirty="0" err="1"/>
              <a:t>Cavorest</a:t>
            </a:r>
            <a:r>
              <a:rPr lang="en-US" dirty="0"/>
              <a:t> a </a:t>
            </a:r>
            <a:r>
              <a:rPr lang="en-US" dirty="0" err="1"/>
              <a:t>aut</a:t>
            </a:r>
            <a:r>
              <a:rPr lang="en-US" dirty="0"/>
              <a:t> arum </a:t>
            </a:r>
            <a:r>
              <a:rPr lang="en-US" dirty="0" err="1"/>
              <a:t>quam</a:t>
            </a:r>
            <a:r>
              <a:rPr lang="en-US" dirty="0"/>
              <a:t> id eat ape </a:t>
            </a:r>
            <a:r>
              <a:rPr lang="en-US" dirty="0" err="1"/>
              <a:t>est</a:t>
            </a:r>
            <a:r>
              <a:rPr lang="en-US" dirty="0"/>
              <a:t>, qui </a:t>
            </a:r>
            <a:r>
              <a:rPr lang="en-US" dirty="0" err="1"/>
              <a:t>sinc</a:t>
            </a:r>
            <a:r>
              <a:rPr lang="en-US" dirty="0"/>
              <a:t>, </a:t>
            </a:r>
            <a:r>
              <a:rPr lang="en-US" dirty="0" err="1"/>
              <a:t>omnimusdae</a:t>
            </a:r>
            <a:r>
              <a:rPr lang="en-US" dirty="0"/>
              <a:t>. </a:t>
            </a:r>
            <a:r>
              <a:rPr lang="en-US" dirty="0" err="1"/>
              <a:t>Boribus</a:t>
            </a:r>
            <a:r>
              <a:rPr lang="en-US" dirty="0"/>
              <a:t> </a:t>
            </a:r>
            <a:r>
              <a:rPr lang="en-US" dirty="0" err="1"/>
              <a:t>sinctius</a:t>
            </a:r>
            <a:r>
              <a:rPr lang="en-US" dirty="0"/>
              <a:t> </a:t>
            </a:r>
            <a:r>
              <a:rPr lang="en-US" dirty="0" err="1"/>
              <a:t>nimaxime</a:t>
            </a:r>
            <a:r>
              <a:rPr lang="en-US" dirty="0"/>
              <a:t> sit et </a:t>
            </a:r>
            <a:r>
              <a:rPr lang="en-US" dirty="0" err="1"/>
              <a:t>nonsequibus</a:t>
            </a:r>
            <a:r>
              <a:rPr lang="en-US" dirty="0"/>
              <a:t> </a:t>
            </a:r>
            <a:r>
              <a:rPr lang="en-US" dirty="0" err="1"/>
              <a:t>dollendis</a:t>
            </a:r>
            <a:r>
              <a:rPr lang="en-US" dirty="0"/>
              <a:t> as </a:t>
            </a:r>
            <a:r>
              <a:rPr lang="en-US" dirty="0" err="1"/>
              <a:t>autestiatur</a:t>
            </a:r>
            <a:r>
              <a:rPr lang="en-US" dirty="0"/>
              <a:t>.</a:t>
            </a:r>
          </a:p>
        </p:txBody>
      </p:sp>
      <p:sp>
        <p:nvSpPr>
          <p:cNvPr id="10" name="Text Placeholder 4"/>
          <p:cNvSpPr>
            <a:spLocks noGrp="1"/>
          </p:cNvSpPr>
          <p:nvPr>
            <p:ph type="body" sz="quarter" idx="13" hasCustomPrompt="1"/>
          </p:nvPr>
        </p:nvSpPr>
        <p:spPr>
          <a:xfrm>
            <a:off x="8306332" y="5026031"/>
            <a:ext cx="3690466" cy="1218282"/>
          </a:xfrm>
        </p:spPr>
        <p:txBody>
          <a:bodyPr lIns="0" tIns="0" rIns="0" bIns="0"/>
          <a:lstStyle>
            <a:lvl1pPr marL="0" marR="0" indent="0" algn="l" defTabSz="932423" rtl="0" eaLnBrk="1" fontAlgn="auto" latinLnBrk="0" hangingPunct="1">
              <a:lnSpc>
                <a:spcPts val="1800"/>
              </a:lnSpc>
              <a:spcBef>
                <a:spcPts val="900"/>
              </a:spcBef>
              <a:spcAft>
                <a:spcPts val="0"/>
              </a:spcAft>
              <a:buClrTx/>
              <a:buSzPct val="90000"/>
              <a:buFont typeface="Wingdings" panose="05000000000000000000" pitchFamily="2" charset="2"/>
              <a:buNone/>
              <a:tabLst/>
              <a:defRPr sz="1399">
                <a:solidFill>
                  <a:srgbClr val="008C72"/>
                </a:solidFill>
              </a:defRPr>
            </a:lvl1pPr>
            <a:lvl2pPr marL="0" marR="0" indent="0" algn="l" defTabSz="932423" rtl="0" eaLnBrk="1" fontAlgn="auto" latinLnBrk="0" hangingPunct="1">
              <a:lnSpc>
                <a:spcPts val="1800"/>
              </a:lnSpc>
              <a:spcBef>
                <a:spcPts val="451"/>
              </a:spcBef>
              <a:spcAft>
                <a:spcPts val="0"/>
              </a:spcAft>
              <a:buClrTx/>
              <a:buSzPct val="90000"/>
              <a:buFont typeface="Arial" panose="020B0604020202020204" pitchFamily="34" charset="0"/>
              <a:buNone/>
              <a:tabLst/>
              <a:defRPr sz="1399">
                <a:solidFill>
                  <a:schemeClr val="tx1"/>
                </a:solidFill>
              </a:defRPr>
            </a:lvl2pPr>
            <a:lvl3pPr marL="457043" indent="0">
              <a:buNone/>
              <a:defRPr/>
            </a:lvl3pPr>
            <a:lvl4pPr marL="685566" indent="0">
              <a:buNone/>
              <a:defRPr/>
            </a:lvl4pPr>
            <a:lvl5pPr marL="914088" indent="0">
              <a:buNone/>
              <a:defRPr/>
            </a:lvl5pPr>
          </a:lstStyle>
          <a:p>
            <a:pPr marL="0" marR="0" lvl="0" indent="0" algn="l" defTabSz="932423" rtl="0" eaLnBrk="1" fontAlgn="auto" latinLnBrk="0" hangingPunct="1">
              <a:lnSpc>
                <a:spcPts val="1800"/>
              </a:lnSpc>
              <a:spcBef>
                <a:spcPts val="900"/>
              </a:spcBef>
              <a:spcAft>
                <a:spcPts val="0"/>
              </a:spcAft>
              <a:buClrTx/>
              <a:buSzPct val="90000"/>
              <a:buFont typeface="Wingdings" panose="05000000000000000000" pitchFamily="2" charset="2"/>
              <a:buNone/>
              <a:tabLst/>
            </a:pPr>
            <a:r>
              <a:rPr lang="en-US" dirty="0"/>
              <a:t>Paragraph title Segoe UI </a:t>
            </a:r>
            <a:r>
              <a:rPr lang="en-US" dirty="0" err="1"/>
              <a:t>Semibold</a:t>
            </a:r>
            <a:r>
              <a:rPr lang="en-US" dirty="0"/>
              <a:t> 14</a:t>
            </a:r>
          </a:p>
          <a:p>
            <a:pPr lvl="1"/>
            <a:r>
              <a:rPr lang="en-US" dirty="0"/>
              <a:t>Body copy Segoe Regular 14/18. </a:t>
            </a:r>
            <a:r>
              <a:rPr lang="en-US" dirty="0" err="1"/>
              <a:t>Cavorest</a:t>
            </a:r>
            <a:r>
              <a:rPr lang="en-US" dirty="0"/>
              <a:t> a </a:t>
            </a:r>
            <a:r>
              <a:rPr lang="en-US" dirty="0" err="1"/>
              <a:t>aut</a:t>
            </a:r>
            <a:r>
              <a:rPr lang="en-US" dirty="0"/>
              <a:t> arum </a:t>
            </a:r>
            <a:r>
              <a:rPr lang="en-US" dirty="0" err="1"/>
              <a:t>quam</a:t>
            </a:r>
            <a:r>
              <a:rPr lang="en-US" dirty="0"/>
              <a:t> id eat ape </a:t>
            </a:r>
            <a:r>
              <a:rPr lang="en-US" dirty="0" err="1"/>
              <a:t>est</a:t>
            </a:r>
            <a:r>
              <a:rPr lang="en-US" dirty="0"/>
              <a:t>, qui </a:t>
            </a:r>
            <a:r>
              <a:rPr lang="en-US" dirty="0" err="1"/>
              <a:t>sinc</a:t>
            </a:r>
            <a:r>
              <a:rPr lang="en-US" dirty="0"/>
              <a:t>, </a:t>
            </a:r>
            <a:r>
              <a:rPr lang="en-US" dirty="0" err="1"/>
              <a:t>omnimusdae</a:t>
            </a:r>
            <a:r>
              <a:rPr lang="en-US" dirty="0"/>
              <a:t>. </a:t>
            </a:r>
            <a:r>
              <a:rPr lang="en-US" dirty="0" err="1"/>
              <a:t>Boribus</a:t>
            </a:r>
            <a:r>
              <a:rPr lang="en-US" dirty="0"/>
              <a:t> </a:t>
            </a:r>
            <a:r>
              <a:rPr lang="en-US" dirty="0" err="1"/>
              <a:t>sinctius</a:t>
            </a:r>
            <a:r>
              <a:rPr lang="en-US" dirty="0"/>
              <a:t> </a:t>
            </a:r>
            <a:r>
              <a:rPr lang="en-US" dirty="0" err="1"/>
              <a:t>nimaxime</a:t>
            </a:r>
            <a:r>
              <a:rPr lang="en-US" dirty="0"/>
              <a:t> sit et </a:t>
            </a:r>
            <a:r>
              <a:rPr lang="en-US" dirty="0" err="1"/>
              <a:t>nonsequibus</a:t>
            </a:r>
            <a:r>
              <a:rPr lang="en-US" dirty="0"/>
              <a:t> </a:t>
            </a:r>
            <a:r>
              <a:rPr lang="en-US" dirty="0" err="1"/>
              <a:t>dollendis</a:t>
            </a:r>
            <a:r>
              <a:rPr lang="en-US" dirty="0"/>
              <a:t> as </a:t>
            </a:r>
            <a:r>
              <a:rPr lang="en-US" dirty="0" err="1"/>
              <a:t>autestiatur</a:t>
            </a:r>
            <a:r>
              <a:rPr lang="en-US" dirty="0"/>
              <a:t>.</a:t>
            </a:r>
          </a:p>
        </p:txBody>
      </p:sp>
      <p:sp>
        <p:nvSpPr>
          <p:cNvPr id="16" name="Footer Placeholder 14">
            <a:extLst>
              <a:ext uri="{FF2B5EF4-FFF2-40B4-BE49-F238E27FC236}">
                <a16:creationId xmlns:a16="http://schemas.microsoft.com/office/drawing/2014/main" id="{3CC8D48C-0AE0-489F-AD07-46162F3D69B0}"/>
              </a:ext>
            </a:extLst>
          </p:cNvPr>
          <p:cNvSpPr>
            <a:spLocks noGrp="1"/>
          </p:cNvSpPr>
          <p:nvPr>
            <p:ph type="ftr" sz="quarter" idx="3"/>
          </p:nvPr>
        </p:nvSpPr>
        <p:spPr>
          <a:xfrm>
            <a:off x="369052" y="6578610"/>
            <a:ext cx="11817541" cy="120651"/>
          </a:xfrm>
          <a:prstGeom prst="rect">
            <a:avLst/>
          </a:prstGeom>
        </p:spPr>
        <p:txBody>
          <a:bodyPr vert="horz" lIns="91440" tIns="45720" rIns="91440" bIns="45720" numCol="2" rtlCol="0" anchor="ctr"/>
          <a:lstStyle>
            <a:lvl1pPr algn="l">
              <a:defRPr sz="700">
                <a:solidFill>
                  <a:schemeClr val="tx1">
                    <a:tint val="75000"/>
                  </a:schemeClr>
                </a:solidFill>
              </a:defRPr>
            </a:lvl1pPr>
          </a:lstStyle>
          <a:p>
            <a:pPr defTabSz="932423">
              <a:defRPr/>
            </a:pPr>
            <a:r>
              <a:rPr lang="en-US" smtClean="0">
                <a:solidFill>
                  <a:srgbClr val="FFFFFF">
                    <a:lumMod val="65000"/>
                  </a:srgbClr>
                </a:solidFill>
              </a:rPr>
              <a:t>© Microsoft Corporation                                                                                  								                      Dynamics 365 </a:t>
            </a:r>
            <a:endParaRPr lang="en-US" dirty="0">
              <a:solidFill>
                <a:srgbClr val="FFFFFF">
                  <a:lumMod val="65000"/>
                </a:srgbClr>
              </a:solidFill>
            </a:endParaRPr>
          </a:p>
        </p:txBody>
      </p:sp>
    </p:spTree>
    <p:extLst>
      <p:ext uri="{BB962C8B-B14F-4D97-AF65-F5344CB8AC3E}">
        <p14:creationId xmlns:p14="http://schemas.microsoft.com/office/powerpoint/2010/main" val="4154642723"/>
      </p:ext>
    </p:extLst>
  </p:cSld>
  <p:clrMapOvr>
    <a:masterClrMapping/>
  </p:clrMapOvr>
  <p:transition>
    <p:fade/>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p:cSld name="Title Slide 2">
    <p:bg>
      <p:bgPr>
        <a:solidFill>
          <a:schemeClr val="tx1"/>
        </a:solidFill>
        <a:effectLst/>
      </p:bgPr>
    </p:bg>
    <p:spTree>
      <p:nvGrpSpPr>
        <p:cNvPr id="1" name=""/>
        <p:cNvGrpSpPr/>
        <p:nvPr/>
      </p:nvGrpSpPr>
      <p:grpSpPr>
        <a:xfrm>
          <a:off x="0" y="0"/>
          <a:ext cx="0" cy="0"/>
          <a:chOff x="0" y="0"/>
          <a:chExt cx="0" cy="0"/>
        </a:xfrm>
      </p:grpSpPr>
      <p:sp>
        <p:nvSpPr>
          <p:cNvPr id="6" name="Text Placeholder 10">
            <a:extLst>
              <a:ext uri="{FF2B5EF4-FFF2-40B4-BE49-F238E27FC236}">
                <a16:creationId xmlns:a16="http://schemas.microsoft.com/office/drawing/2014/main" id="{1D2F9142-6251-4BB1-B90A-DAFD69D51338}"/>
              </a:ext>
            </a:extLst>
          </p:cNvPr>
          <p:cNvSpPr>
            <a:spLocks noGrp="1"/>
          </p:cNvSpPr>
          <p:nvPr>
            <p:ph type="body" sz="quarter" idx="16" hasCustomPrompt="1"/>
          </p:nvPr>
        </p:nvSpPr>
        <p:spPr>
          <a:xfrm>
            <a:off x="474108" y="4944166"/>
            <a:ext cx="9800475" cy="738664"/>
          </a:xfrm>
        </p:spPr>
        <p:txBody>
          <a:bodyPr/>
          <a:lstStyle>
            <a:lvl1pPr>
              <a:defRPr sz="1800">
                <a:solidFill>
                  <a:schemeClr val="bg1"/>
                </a:solidFill>
              </a:defRPr>
            </a:lvl1pPr>
            <a:lvl2pPr>
              <a:defRPr sz="1800">
                <a:solidFill>
                  <a:schemeClr val="bg1"/>
                </a:solidFill>
              </a:defRPr>
            </a:lvl2pPr>
            <a:lvl3pPr>
              <a:defRPr sz="1399"/>
            </a:lvl3pPr>
            <a:lvl4pPr>
              <a:defRPr sz="1399"/>
            </a:lvl4pPr>
            <a:lvl5pPr>
              <a:defRPr sz="1049"/>
            </a:lvl5pPr>
          </a:lstStyle>
          <a:p>
            <a:pPr lvl="0"/>
            <a:r>
              <a:rPr lang="en-US" dirty="0"/>
              <a:t>Author name</a:t>
            </a:r>
          </a:p>
          <a:p>
            <a:pPr lvl="1"/>
            <a:r>
              <a:rPr lang="en-US" dirty="0"/>
              <a:t>Date</a:t>
            </a:r>
          </a:p>
        </p:txBody>
      </p:sp>
      <p:pic>
        <p:nvPicPr>
          <p:cNvPr id="7" name="Picture 6">
            <a:extLst>
              <a:ext uri="{FF2B5EF4-FFF2-40B4-BE49-F238E27FC236}">
                <a16:creationId xmlns:a16="http://schemas.microsoft.com/office/drawing/2014/main" id="{B91B10E9-B345-4651-9C8F-A65540E0D2F2}"/>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79714" y="262290"/>
            <a:ext cx="2311460" cy="580522"/>
          </a:xfrm>
          <a:prstGeom prst="rect">
            <a:avLst/>
          </a:prstGeom>
        </p:spPr>
      </p:pic>
      <p:sp>
        <p:nvSpPr>
          <p:cNvPr id="9" name="Title 1">
            <a:extLst>
              <a:ext uri="{FF2B5EF4-FFF2-40B4-BE49-F238E27FC236}">
                <a16:creationId xmlns:a16="http://schemas.microsoft.com/office/drawing/2014/main" id="{5AABBF63-5EE7-4625-A83E-A11472950806}"/>
              </a:ext>
            </a:extLst>
          </p:cNvPr>
          <p:cNvSpPr>
            <a:spLocks noGrp="1"/>
          </p:cNvSpPr>
          <p:nvPr>
            <p:ph type="title" hasCustomPrompt="1"/>
          </p:nvPr>
        </p:nvSpPr>
        <p:spPr>
          <a:xfrm>
            <a:off x="415512" y="3090314"/>
            <a:ext cx="9822245" cy="1828800"/>
          </a:xfrm>
          <a:noFill/>
        </p:spPr>
        <p:txBody>
          <a:bodyPr lIns="0" tIns="0" rIns="0" bIns="182880" anchor="b" anchorCtr="0"/>
          <a:lstStyle>
            <a:lvl1pPr>
              <a:defRPr sz="4799" strike="noStrike" spc="-51" baseline="0">
                <a:solidFill>
                  <a:schemeClr val="accent5"/>
                </a:solidFill>
              </a:defRPr>
            </a:lvl1pPr>
          </a:lstStyle>
          <a:p>
            <a:r>
              <a:rPr lang="en-US" dirty="0"/>
              <a:t>Microsoft 365</a:t>
            </a:r>
            <a:br>
              <a:rPr lang="en-US" dirty="0"/>
            </a:br>
            <a:r>
              <a:rPr lang="en-US" dirty="0"/>
              <a:t>title or event name</a:t>
            </a:r>
          </a:p>
        </p:txBody>
      </p:sp>
    </p:spTree>
    <p:extLst>
      <p:ext uri="{BB962C8B-B14F-4D97-AF65-F5344CB8AC3E}">
        <p14:creationId xmlns:p14="http://schemas.microsoft.com/office/powerpoint/2010/main" val="43786675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p:cSld name="Title Slide 3 ">
    <p:bg>
      <p:bgPr>
        <a:solidFill>
          <a:schemeClr val="accent2"/>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15F38AD-64EA-4B26-B7D3-C2F05493206B}"/>
              </a:ext>
            </a:extLst>
          </p:cNvPr>
          <p:cNvPicPr>
            <a:picLocks noChangeAspect="1"/>
          </p:cNvPicPr>
          <p:nvPr/>
        </p:nvPicPr>
        <p:blipFill>
          <a:blip r:embed="rId2"/>
          <a:stretch>
            <a:fillRect/>
          </a:stretch>
        </p:blipFill>
        <p:spPr>
          <a:xfrm>
            <a:off x="3" y="0"/>
            <a:ext cx="12434888" cy="6994522"/>
          </a:xfrm>
          <a:prstGeom prst="rect">
            <a:avLst/>
          </a:prstGeom>
        </p:spPr>
      </p:pic>
      <p:sp>
        <p:nvSpPr>
          <p:cNvPr id="3" name="Rectangle 2">
            <a:extLst>
              <a:ext uri="{FF2B5EF4-FFF2-40B4-BE49-F238E27FC236}">
                <a16:creationId xmlns:a16="http://schemas.microsoft.com/office/drawing/2014/main" id="{F0191069-9A1B-4D96-B56B-775F6023B787}"/>
              </a:ext>
            </a:extLst>
          </p:cNvPr>
          <p:cNvSpPr/>
          <p:nvPr/>
        </p:nvSpPr>
        <p:spPr bwMode="auto">
          <a:xfrm>
            <a:off x="3" y="8"/>
            <a:ext cx="12434888" cy="6994525"/>
          </a:xfrm>
          <a:prstGeom prst="rect">
            <a:avLst/>
          </a:prstGeom>
          <a:gradFill>
            <a:gsLst>
              <a:gs pos="0">
                <a:srgbClr val="000000">
                  <a:alpha val="15000"/>
                </a:srgbClr>
              </a:gs>
              <a:gs pos="100000">
                <a:srgbClr val="1A1A1A">
                  <a:alpha val="0"/>
                </a:srgbClr>
              </a:gs>
            </a:gsLst>
            <a:lin ang="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31" tIns="146264" rIns="182831" bIns="146264" numCol="1" spcCol="0" rtlCol="0" fromWordArt="0" anchor="t" anchorCtr="0" forceAA="0" compatLnSpc="1">
            <a:prstTxWarp prst="textNoShape">
              <a:avLst/>
            </a:prstTxWarp>
            <a:noAutofit/>
          </a:bodyPr>
          <a:lstStyle/>
          <a:p>
            <a:pPr marL="0" marR="0" lvl="0" indent="0" algn="ctr" defTabSz="932154"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13" name="Picture 12">
            <a:extLst>
              <a:ext uri="{FF2B5EF4-FFF2-40B4-BE49-F238E27FC236}">
                <a16:creationId xmlns:a16="http://schemas.microsoft.com/office/drawing/2014/main" id="{BA784868-C8AF-4D99-9BD8-43CBB4961842}"/>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79714" y="262290"/>
            <a:ext cx="2311460" cy="580522"/>
          </a:xfrm>
          <a:prstGeom prst="rect">
            <a:avLst/>
          </a:prstGeom>
        </p:spPr>
      </p:pic>
      <p:sp>
        <p:nvSpPr>
          <p:cNvPr id="15" name="Text Placeholder 10">
            <a:extLst>
              <a:ext uri="{FF2B5EF4-FFF2-40B4-BE49-F238E27FC236}">
                <a16:creationId xmlns:a16="http://schemas.microsoft.com/office/drawing/2014/main" id="{718C12CA-FF1E-41F6-84F9-03ED0B84EF2E}"/>
              </a:ext>
            </a:extLst>
          </p:cNvPr>
          <p:cNvSpPr>
            <a:spLocks noGrp="1"/>
          </p:cNvSpPr>
          <p:nvPr>
            <p:ph type="body" sz="quarter" idx="15" hasCustomPrompt="1"/>
          </p:nvPr>
        </p:nvSpPr>
        <p:spPr>
          <a:xfrm>
            <a:off x="474103" y="4944166"/>
            <a:ext cx="9794126" cy="738664"/>
          </a:xfrm>
        </p:spPr>
        <p:txBody>
          <a:bodyPr/>
          <a:lstStyle>
            <a:lvl1pPr>
              <a:defRPr sz="1800">
                <a:solidFill>
                  <a:schemeClr val="bg1"/>
                </a:solidFill>
              </a:defRPr>
            </a:lvl1pPr>
            <a:lvl2pPr>
              <a:defRPr sz="1800">
                <a:solidFill>
                  <a:schemeClr val="bg1"/>
                </a:solidFill>
              </a:defRPr>
            </a:lvl2pPr>
            <a:lvl3pPr>
              <a:defRPr sz="1399"/>
            </a:lvl3pPr>
            <a:lvl4pPr>
              <a:defRPr sz="1399"/>
            </a:lvl4pPr>
            <a:lvl5pPr>
              <a:defRPr sz="1049"/>
            </a:lvl5pPr>
          </a:lstStyle>
          <a:p>
            <a:pPr lvl="0"/>
            <a:r>
              <a:rPr lang="en-US" dirty="0"/>
              <a:t>Author name</a:t>
            </a:r>
          </a:p>
          <a:p>
            <a:pPr lvl="1"/>
            <a:r>
              <a:rPr lang="en-US" dirty="0"/>
              <a:t>Date</a:t>
            </a:r>
          </a:p>
        </p:txBody>
      </p:sp>
      <p:sp>
        <p:nvSpPr>
          <p:cNvPr id="16" name="Title 1">
            <a:extLst>
              <a:ext uri="{FF2B5EF4-FFF2-40B4-BE49-F238E27FC236}">
                <a16:creationId xmlns:a16="http://schemas.microsoft.com/office/drawing/2014/main" id="{06A627AC-F0E8-4823-99FD-AD035C641C37}"/>
              </a:ext>
            </a:extLst>
          </p:cNvPr>
          <p:cNvSpPr>
            <a:spLocks noGrp="1"/>
          </p:cNvSpPr>
          <p:nvPr>
            <p:ph type="title" hasCustomPrompt="1"/>
          </p:nvPr>
        </p:nvSpPr>
        <p:spPr>
          <a:xfrm>
            <a:off x="415512" y="3090314"/>
            <a:ext cx="9852721" cy="1828800"/>
          </a:xfrm>
          <a:noFill/>
        </p:spPr>
        <p:txBody>
          <a:bodyPr lIns="0" tIns="0" rIns="0" bIns="182880" anchor="b" anchorCtr="0"/>
          <a:lstStyle>
            <a:lvl1pPr>
              <a:defRPr sz="4799" strike="noStrike" spc="-51" baseline="0">
                <a:solidFill>
                  <a:schemeClr val="bg1"/>
                </a:solidFill>
              </a:defRPr>
            </a:lvl1pPr>
          </a:lstStyle>
          <a:p>
            <a:r>
              <a:rPr lang="en-US" dirty="0"/>
              <a:t>Microsoft 365</a:t>
            </a:r>
            <a:br>
              <a:rPr lang="en-US" dirty="0"/>
            </a:br>
            <a:r>
              <a:rPr lang="en-US" dirty="0"/>
              <a:t>title or event name</a:t>
            </a:r>
          </a:p>
        </p:txBody>
      </p:sp>
    </p:spTree>
    <p:extLst>
      <p:ext uri="{BB962C8B-B14F-4D97-AF65-F5344CB8AC3E}">
        <p14:creationId xmlns:p14="http://schemas.microsoft.com/office/powerpoint/2010/main" val="17315022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p:cSld name="Title Slide 4">
    <p:bg>
      <p:bgPr>
        <a:solidFill>
          <a:schemeClr val="bg2"/>
        </a:solidFill>
        <a:effectLst/>
      </p:bgPr>
    </p:bg>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135E9C6E-449A-4817-85CC-F95B5FE42256}"/>
              </a:ext>
            </a:extLst>
          </p:cNvPr>
          <p:cNvSpPr>
            <a:spLocks noGrp="1"/>
          </p:cNvSpPr>
          <p:nvPr>
            <p:ph type="pic" sz="quarter" idx="16" hasCustomPrompt="1"/>
          </p:nvPr>
        </p:nvSpPr>
        <p:spPr>
          <a:xfrm>
            <a:off x="4160311" y="8"/>
            <a:ext cx="8274581" cy="6994525"/>
          </a:xfrm>
          <a:blipFill>
            <a:blip r:embed="rId2"/>
            <a:stretch>
              <a:fillRect/>
            </a:stretch>
          </a:blipFill>
        </p:spPr>
        <p:txBody>
          <a:bodyPr anchor="ctr" anchorCtr="0">
            <a:noAutofit/>
          </a:bodyPr>
          <a:lstStyle>
            <a:lvl1pPr algn="ctr">
              <a:defRPr/>
            </a:lvl1pPr>
          </a:lstStyle>
          <a:p>
            <a:r>
              <a:rPr lang="en-US" dirty="0"/>
              <a:t>Place Image Here</a:t>
            </a:r>
          </a:p>
        </p:txBody>
      </p:sp>
      <p:pic>
        <p:nvPicPr>
          <p:cNvPr id="4" name="Picture 3">
            <a:extLst>
              <a:ext uri="{FF2B5EF4-FFF2-40B4-BE49-F238E27FC236}">
                <a16:creationId xmlns:a16="http://schemas.microsoft.com/office/drawing/2014/main" id="{E2474019-F28F-4D82-8526-2A17246A9B6C}"/>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79714" y="262441"/>
            <a:ext cx="2311460" cy="580522"/>
          </a:xfrm>
          <a:prstGeom prst="rect">
            <a:avLst/>
          </a:prstGeom>
        </p:spPr>
      </p:pic>
      <p:sp>
        <p:nvSpPr>
          <p:cNvPr id="5" name="Title 1">
            <a:extLst>
              <a:ext uri="{FF2B5EF4-FFF2-40B4-BE49-F238E27FC236}">
                <a16:creationId xmlns:a16="http://schemas.microsoft.com/office/drawing/2014/main" id="{839DF1C3-5AEF-45F6-B7A9-64EF29BBFA53}"/>
              </a:ext>
            </a:extLst>
          </p:cNvPr>
          <p:cNvSpPr>
            <a:spLocks noGrp="1"/>
          </p:cNvSpPr>
          <p:nvPr>
            <p:ph type="title" hasCustomPrompt="1"/>
          </p:nvPr>
        </p:nvSpPr>
        <p:spPr>
          <a:xfrm>
            <a:off x="433795" y="960438"/>
            <a:ext cx="3300040" cy="2138940"/>
          </a:xfrm>
          <a:noFill/>
        </p:spPr>
        <p:txBody>
          <a:bodyPr lIns="0" tIns="0" rIns="0" bIns="182880" anchor="b" anchorCtr="0"/>
          <a:lstStyle>
            <a:lvl1pPr>
              <a:defRPr sz="3199" strike="noStrike" spc="-51" baseline="0">
                <a:solidFill>
                  <a:schemeClr val="tx2"/>
                </a:solidFill>
              </a:defRPr>
            </a:lvl1pPr>
          </a:lstStyle>
          <a:p>
            <a:r>
              <a:rPr lang="en-US" dirty="0"/>
              <a:t>Microsoft 365</a:t>
            </a:r>
            <a:br>
              <a:rPr lang="en-US" dirty="0"/>
            </a:br>
            <a:r>
              <a:rPr lang="en-US" dirty="0"/>
              <a:t>title or event name</a:t>
            </a:r>
          </a:p>
        </p:txBody>
      </p:sp>
      <p:sp>
        <p:nvSpPr>
          <p:cNvPr id="6" name="Text Placeholder 10">
            <a:extLst>
              <a:ext uri="{FF2B5EF4-FFF2-40B4-BE49-F238E27FC236}">
                <a16:creationId xmlns:a16="http://schemas.microsoft.com/office/drawing/2014/main" id="{1CBD56B1-C0C9-4444-88C4-D838CFE41F0B}"/>
              </a:ext>
            </a:extLst>
          </p:cNvPr>
          <p:cNvSpPr>
            <a:spLocks noGrp="1"/>
          </p:cNvSpPr>
          <p:nvPr>
            <p:ph type="body" sz="quarter" idx="15" hasCustomPrompt="1"/>
          </p:nvPr>
        </p:nvSpPr>
        <p:spPr>
          <a:xfrm>
            <a:off x="474104" y="3099378"/>
            <a:ext cx="3271919" cy="738664"/>
          </a:xfrm>
        </p:spPr>
        <p:txBody>
          <a:bodyPr/>
          <a:lstStyle>
            <a:lvl1pPr>
              <a:defRPr sz="1800"/>
            </a:lvl1pPr>
            <a:lvl2pPr>
              <a:defRPr sz="1800"/>
            </a:lvl2pPr>
            <a:lvl3pPr>
              <a:defRPr sz="1399"/>
            </a:lvl3pPr>
            <a:lvl4pPr>
              <a:defRPr sz="1399"/>
            </a:lvl4pPr>
            <a:lvl5pPr>
              <a:defRPr sz="1049"/>
            </a:lvl5pPr>
          </a:lstStyle>
          <a:p>
            <a:pPr lvl="0"/>
            <a:r>
              <a:rPr lang="en-US" dirty="0"/>
              <a:t>Author name</a:t>
            </a:r>
          </a:p>
          <a:p>
            <a:pPr lvl="1"/>
            <a:r>
              <a:rPr lang="en-US" dirty="0"/>
              <a:t>Date</a:t>
            </a:r>
          </a:p>
        </p:txBody>
      </p:sp>
    </p:spTree>
    <p:extLst>
      <p:ext uri="{BB962C8B-B14F-4D97-AF65-F5344CB8AC3E}">
        <p14:creationId xmlns:p14="http://schemas.microsoft.com/office/powerpoint/2010/main" val="67433228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p:cSld name="Title Slide 5">
    <p:bg>
      <p:bgPr>
        <a:solidFill>
          <a:schemeClr val="bg2"/>
        </a:solidFill>
        <a:effectLst/>
      </p:bgPr>
    </p:bg>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024A379D-BCE5-4A42-8A2B-EABC40EF5275}"/>
              </a:ext>
            </a:extLst>
          </p:cNvPr>
          <p:cNvSpPr>
            <a:spLocks noGrp="1"/>
          </p:cNvSpPr>
          <p:nvPr>
            <p:ph type="pic" sz="quarter" idx="16" hasCustomPrompt="1"/>
          </p:nvPr>
        </p:nvSpPr>
        <p:spPr>
          <a:xfrm>
            <a:off x="4173005" y="454167"/>
            <a:ext cx="7825424" cy="6086337"/>
          </a:xfrm>
          <a:custGeom>
            <a:avLst/>
            <a:gdLst>
              <a:gd name="connsiteX0" fmla="*/ 4336944 w 7826423"/>
              <a:gd name="connsiteY0" fmla="*/ 0 h 6086337"/>
              <a:gd name="connsiteX1" fmla="*/ 7826423 w 7826423"/>
              <a:gd name="connsiteY1" fmla="*/ 0 h 6086337"/>
              <a:gd name="connsiteX2" fmla="*/ 7826423 w 7826423"/>
              <a:gd name="connsiteY2" fmla="*/ 3146741 h 6086337"/>
              <a:gd name="connsiteX3" fmla="*/ 7826422 w 7826423"/>
              <a:gd name="connsiteY3" fmla="*/ 3146741 h 6086337"/>
              <a:gd name="connsiteX4" fmla="*/ 7826422 w 7826423"/>
              <a:gd name="connsiteY4" fmla="*/ 3617978 h 6086337"/>
              <a:gd name="connsiteX5" fmla="*/ 7826422 w 7826423"/>
              <a:gd name="connsiteY5" fmla="*/ 4055368 h 6086337"/>
              <a:gd name="connsiteX6" fmla="*/ 7826422 w 7826423"/>
              <a:gd name="connsiteY6" fmla="*/ 6086337 h 6086337"/>
              <a:gd name="connsiteX7" fmla="*/ 1795149 w 7826423"/>
              <a:gd name="connsiteY7" fmla="*/ 6086337 h 6086337"/>
              <a:gd name="connsiteX8" fmla="*/ 1795149 w 7826423"/>
              <a:gd name="connsiteY8" fmla="*/ 4055924 h 6086337"/>
              <a:gd name="connsiteX9" fmla="*/ 0 w 7826423"/>
              <a:gd name="connsiteY9" fmla="*/ 4055924 h 6086337"/>
              <a:gd name="connsiteX10" fmla="*/ 0 w 7826423"/>
              <a:gd name="connsiteY10" fmla="*/ 2030915 h 6086337"/>
              <a:gd name="connsiteX11" fmla="*/ 4336944 w 7826423"/>
              <a:gd name="connsiteY11" fmla="*/ 2030915 h 6086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826423" h="6086337">
                <a:moveTo>
                  <a:pt x="4336944" y="0"/>
                </a:moveTo>
                <a:lnTo>
                  <a:pt x="7826423" y="0"/>
                </a:lnTo>
                <a:lnTo>
                  <a:pt x="7826423" y="3146741"/>
                </a:lnTo>
                <a:lnTo>
                  <a:pt x="7826422" y="3146741"/>
                </a:lnTo>
                <a:lnTo>
                  <a:pt x="7826422" y="3617978"/>
                </a:lnTo>
                <a:lnTo>
                  <a:pt x="7826422" y="4055368"/>
                </a:lnTo>
                <a:lnTo>
                  <a:pt x="7826422" y="6086337"/>
                </a:lnTo>
                <a:lnTo>
                  <a:pt x="1795149" y="6086337"/>
                </a:lnTo>
                <a:lnTo>
                  <a:pt x="1795149" y="4055924"/>
                </a:lnTo>
                <a:lnTo>
                  <a:pt x="0" y="4055924"/>
                </a:lnTo>
                <a:lnTo>
                  <a:pt x="0" y="2030915"/>
                </a:lnTo>
                <a:lnTo>
                  <a:pt x="4336944" y="2030915"/>
                </a:lnTo>
                <a:close/>
              </a:path>
            </a:pathLst>
          </a:custGeom>
          <a:blipFill>
            <a:blip r:embed="rId2"/>
            <a:stretch>
              <a:fillRect/>
            </a:stretch>
          </a:blipFill>
        </p:spPr>
        <p:txBody>
          <a:bodyPr wrap="square" anchor="ctr" anchorCtr="0">
            <a:noAutofit/>
          </a:bodyPr>
          <a:lstStyle>
            <a:lvl1pPr algn="ctr">
              <a:defRPr>
                <a:solidFill>
                  <a:schemeClr val="bg1"/>
                </a:solidFill>
              </a:defRPr>
            </a:lvl1pPr>
          </a:lstStyle>
          <a:p>
            <a:r>
              <a:rPr lang="en-US" dirty="0"/>
              <a:t>Change image by clicking on “insert” picture</a:t>
            </a:r>
          </a:p>
        </p:txBody>
      </p:sp>
      <p:pic>
        <p:nvPicPr>
          <p:cNvPr id="4" name="Picture 3">
            <a:extLst>
              <a:ext uri="{FF2B5EF4-FFF2-40B4-BE49-F238E27FC236}">
                <a16:creationId xmlns:a16="http://schemas.microsoft.com/office/drawing/2014/main" id="{E2474019-F28F-4D82-8526-2A17246A9B6C}"/>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79714" y="262441"/>
            <a:ext cx="2311460" cy="580522"/>
          </a:xfrm>
          <a:prstGeom prst="rect">
            <a:avLst/>
          </a:prstGeom>
        </p:spPr>
      </p:pic>
      <p:sp>
        <p:nvSpPr>
          <p:cNvPr id="5" name="Title 1">
            <a:extLst>
              <a:ext uri="{FF2B5EF4-FFF2-40B4-BE49-F238E27FC236}">
                <a16:creationId xmlns:a16="http://schemas.microsoft.com/office/drawing/2014/main" id="{839DF1C3-5AEF-45F6-B7A9-64EF29BBFA53}"/>
              </a:ext>
            </a:extLst>
          </p:cNvPr>
          <p:cNvSpPr>
            <a:spLocks noGrp="1"/>
          </p:cNvSpPr>
          <p:nvPr>
            <p:ph type="title" hasCustomPrompt="1"/>
          </p:nvPr>
        </p:nvSpPr>
        <p:spPr>
          <a:xfrm>
            <a:off x="433795" y="960438"/>
            <a:ext cx="3300040" cy="2138940"/>
          </a:xfrm>
          <a:noFill/>
        </p:spPr>
        <p:txBody>
          <a:bodyPr lIns="0" tIns="0" rIns="0" bIns="182880" anchor="b" anchorCtr="0"/>
          <a:lstStyle>
            <a:lvl1pPr>
              <a:defRPr sz="3199" strike="noStrike" spc="-51" baseline="0">
                <a:solidFill>
                  <a:schemeClr val="tx2"/>
                </a:solidFill>
              </a:defRPr>
            </a:lvl1pPr>
          </a:lstStyle>
          <a:p>
            <a:r>
              <a:rPr lang="en-US" dirty="0"/>
              <a:t>Microsoft 365</a:t>
            </a:r>
            <a:br>
              <a:rPr lang="en-US" dirty="0"/>
            </a:br>
            <a:r>
              <a:rPr lang="en-US" dirty="0"/>
              <a:t>title or event name</a:t>
            </a:r>
          </a:p>
        </p:txBody>
      </p:sp>
      <p:sp>
        <p:nvSpPr>
          <p:cNvPr id="6" name="Text Placeholder 10">
            <a:extLst>
              <a:ext uri="{FF2B5EF4-FFF2-40B4-BE49-F238E27FC236}">
                <a16:creationId xmlns:a16="http://schemas.microsoft.com/office/drawing/2014/main" id="{1CBD56B1-C0C9-4444-88C4-D838CFE41F0B}"/>
              </a:ext>
            </a:extLst>
          </p:cNvPr>
          <p:cNvSpPr>
            <a:spLocks noGrp="1"/>
          </p:cNvSpPr>
          <p:nvPr>
            <p:ph type="body" sz="quarter" idx="15" hasCustomPrompt="1"/>
          </p:nvPr>
        </p:nvSpPr>
        <p:spPr>
          <a:xfrm>
            <a:off x="474104" y="3099378"/>
            <a:ext cx="3271919" cy="738664"/>
          </a:xfrm>
        </p:spPr>
        <p:txBody>
          <a:bodyPr/>
          <a:lstStyle>
            <a:lvl1pPr>
              <a:defRPr sz="1800"/>
            </a:lvl1pPr>
            <a:lvl2pPr>
              <a:defRPr sz="1800"/>
            </a:lvl2pPr>
            <a:lvl3pPr>
              <a:defRPr sz="1399"/>
            </a:lvl3pPr>
            <a:lvl4pPr>
              <a:defRPr sz="1399"/>
            </a:lvl4pPr>
            <a:lvl5pPr>
              <a:defRPr sz="1049"/>
            </a:lvl5pPr>
          </a:lstStyle>
          <a:p>
            <a:pPr lvl="0"/>
            <a:r>
              <a:rPr lang="en-US" dirty="0"/>
              <a:t>Author name</a:t>
            </a:r>
          </a:p>
          <a:p>
            <a:pPr lvl="1"/>
            <a:r>
              <a:rPr lang="en-US" dirty="0"/>
              <a:t>Date</a:t>
            </a:r>
          </a:p>
        </p:txBody>
      </p:sp>
    </p:spTree>
    <p:extLst>
      <p:ext uri="{BB962C8B-B14F-4D97-AF65-F5344CB8AC3E}">
        <p14:creationId xmlns:p14="http://schemas.microsoft.com/office/powerpoint/2010/main" val="97978749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p:cSld name="Table of Conten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5083" y="1192223"/>
            <a:ext cx="3690466" cy="917575"/>
          </a:xfrm>
        </p:spPr>
        <p:txBody>
          <a:bodyPr lIns="0" tIns="0" rIns="0" bIns="0"/>
          <a:lstStyle>
            <a:lvl1pPr>
              <a:defRPr sz="1800" spc="0" baseline="0">
                <a:solidFill>
                  <a:schemeClr val="tx1"/>
                </a:solidFill>
              </a:defRPr>
            </a:lvl1pPr>
          </a:lstStyle>
          <a:p>
            <a:r>
              <a:rPr lang="en-US" dirty="0"/>
              <a:t>Contents</a:t>
            </a:r>
          </a:p>
        </p:txBody>
      </p:sp>
      <p:sp>
        <p:nvSpPr>
          <p:cNvPr id="4" name="Text Placeholder 3"/>
          <p:cNvSpPr>
            <a:spLocks noGrp="1"/>
          </p:cNvSpPr>
          <p:nvPr>
            <p:ph type="body" sz="quarter" idx="10" hasCustomPrompt="1"/>
          </p:nvPr>
        </p:nvSpPr>
        <p:spPr>
          <a:xfrm>
            <a:off x="6353955" y="1192223"/>
            <a:ext cx="3914273" cy="3862387"/>
          </a:xfrm>
        </p:spPr>
        <p:txBody>
          <a:bodyPr wrap="square" lIns="0" tIns="0" rIns="0" bIns="0">
            <a:noAutofit/>
          </a:bodyPr>
          <a:lstStyle>
            <a:lvl1pPr marL="0" indent="0" defTabSz="517350">
              <a:spcAft>
                <a:spcPts val="500"/>
              </a:spcAft>
              <a:buNone/>
              <a:defRPr sz="1800" spc="0" baseline="0">
                <a:solidFill>
                  <a:schemeClr val="tx2"/>
                </a:solidFill>
              </a:defRPr>
            </a:lvl1pPr>
            <a:lvl2pPr marL="228524" indent="0">
              <a:buNone/>
              <a:defRPr sz="1800"/>
            </a:lvl2pPr>
            <a:lvl3pPr marL="457043" indent="0">
              <a:buNone/>
              <a:defRPr sz="1800"/>
            </a:lvl3pPr>
            <a:lvl4pPr marL="685566" indent="0">
              <a:buNone/>
              <a:defRPr sz="1800"/>
            </a:lvl4pPr>
            <a:lvl5pPr marL="914088" indent="0">
              <a:buNone/>
              <a:defRPr sz="1800"/>
            </a:lvl5pPr>
          </a:lstStyle>
          <a:p>
            <a:pPr lvl="0"/>
            <a:r>
              <a:rPr lang="en-US" dirty="0"/>
              <a:t>##	Section Title</a:t>
            </a:r>
          </a:p>
        </p:txBody>
      </p:sp>
      <p:sp>
        <p:nvSpPr>
          <p:cNvPr id="5" name="Footer Placeholder 14">
            <a:extLst>
              <a:ext uri="{FF2B5EF4-FFF2-40B4-BE49-F238E27FC236}">
                <a16:creationId xmlns:a16="http://schemas.microsoft.com/office/drawing/2014/main" id="{FD6D9E34-4CC8-4DC0-9040-97073FD7472C}"/>
              </a:ext>
            </a:extLst>
          </p:cNvPr>
          <p:cNvSpPr>
            <a:spLocks noGrp="1"/>
          </p:cNvSpPr>
          <p:nvPr>
            <p:ph type="ftr" sz="quarter" idx="3"/>
          </p:nvPr>
        </p:nvSpPr>
        <p:spPr>
          <a:xfrm>
            <a:off x="369052" y="6578610"/>
            <a:ext cx="11817541" cy="120651"/>
          </a:xfrm>
          <a:prstGeom prst="rect">
            <a:avLst/>
          </a:prstGeom>
        </p:spPr>
        <p:txBody>
          <a:bodyPr vert="horz" lIns="91440" tIns="45720" rIns="91440" bIns="45720" numCol="2" rtlCol="0" anchor="ctr"/>
          <a:lstStyle>
            <a:lvl1pPr algn="l">
              <a:defRPr sz="700">
                <a:solidFill>
                  <a:schemeClr val="tx1">
                    <a:tint val="75000"/>
                  </a:schemeClr>
                </a:solidFill>
              </a:defRPr>
            </a:lvl1pPr>
          </a:lstStyle>
          <a:p>
            <a:pPr defTabSz="932423">
              <a:defRPr/>
            </a:pPr>
            <a:r>
              <a:rPr lang="en-US" smtClean="0">
                <a:solidFill>
                  <a:srgbClr val="FFFFFF">
                    <a:lumMod val="65000"/>
                  </a:srgbClr>
                </a:solidFill>
              </a:rPr>
              <a:t>© Microsoft Corporation                                                                                  								                      Dynamics 365 </a:t>
            </a:r>
            <a:endParaRPr lang="en-US" dirty="0">
              <a:solidFill>
                <a:srgbClr val="FFFFFF">
                  <a:lumMod val="65000"/>
                </a:srgbClr>
              </a:solidFill>
            </a:endParaRPr>
          </a:p>
        </p:txBody>
      </p:sp>
    </p:spTree>
    <p:extLst>
      <p:ext uri="{BB962C8B-B14F-4D97-AF65-F5344CB8AC3E}">
        <p14:creationId xmlns:p14="http://schemas.microsoft.com/office/powerpoint/2010/main" val="2858905173"/>
      </p:ext>
    </p:extLst>
  </p:cSld>
  <p:clrMapOvr>
    <a:masterClrMapping/>
  </p:clrMapOvr>
  <p:transition>
    <p:fade/>
  </p:transition>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p:cSld name="Text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5080" y="632787"/>
            <a:ext cx="11531714" cy="410369"/>
          </a:xfrm>
        </p:spPr>
        <p:txBody>
          <a:bodyPr wrap="square" lIns="0" tIns="0" rIns="0" bIns="0">
            <a:spAutoFit/>
          </a:bodyPr>
          <a:lstStyle>
            <a:lvl1pPr>
              <a:lnSpc>
                <a:spcPts val="3199"/>
              </a:lnSpc>
              <a:defRPr sz="2800">
                <a:solidFill>
                  <a:schemeClr val="tx1"/>
                </a:solidFill>
              </a:defRPr>
            </a:lvl1pPr>
          </a:lstStyle>
          <a:p>
            <a:r>
              <a:rPr lang="en-US" dirty="0"/>
              <a:t>Heading Segoe UI </a:t>
            </a:r>
            <a:r>
              <a:rPr lang="en-US" dirty="0" err="1"/>
              <a:t>Semibold</a:t>
            </a:r>
            <a:r>
              <a:rPr lang="en-US" dirty="0"/>
              <a:t> 28/32</a:t>
            </a:r>
          </a:p>
        </p:txBody>
      </p:sp>
      <p:sp>
        <p:nvSpPr>
          <p:cNvPr id="4" name="Text Placeholder 3"/>
          <p:cNvSpPr>
            <a:spLocks noGrp="1"/>
          </p:cNvSpPr>
          <p:nvPr>
            <p:ph type="body" sz="quarter" idx="10" hasCustomPrompt="1"/>
          </p:nvPr>
        </p:nvSpPr>
        <p:spPr>
          <a:xfrm>
            <a:off x="465080" y="1961089"/>
            <a:ext cx="11531714" cy="615553"/>
          </a:xfrm>
        </p:spPr>
        <p:txBody>
          <a:bodyPr wrap="square" lIns="0" tIns="0" rIns="0" bIns="0">
            <a:spAutoFit/>
          </a:bodyPr>
          <a:lstStyle>
            <a:lvl1pPr marL="0" indent="0">
              <a:lnSpc>
                <a:spcPts val="2400"/>
              </a:lnSpc>
              <a:buNone/>
              <a:defRPr sz="2000" b="0" i="0" spc="0">
                <a:solidFill>
                  <a:schemeClr val="tx1"/>
                </a:solidFill>
                <a:latin typeface="+mj-lt"/>
              </a:defRPr>
            </a:lvl1pPr>
            <a:lvl2pPr marL="0" indent="0">
              <a:lnSpc>
                <a:spcPts val="2400"/>
              </a:lnSpc>
              <a:buNone/>
              <a:defRPr spc="0"/>
            </a:lvl2pPr>
            <a:lvl3pPr marL="457043" indent="0">
              <a:buNone/>
              <a:defRPr/>
            </a:lvl3pPr>
            <a:lvl4pPr marL="685566" indent="0">
              <a:buNone/>
              <a:defRPr/>
            </a:lvl4pPr>
            <a:lvl5pPr marL="914088" indent="0">
              <a:buNone/>
              <a:defRPr/>
            </a:lvl5pPr>
          </a:lstStyle>
          <a:p>
            <a:pPr lvl="0"/>
            <a:r>
              <a:rPr lang="en-US" dirty="0"/>
              <a:t>Large: subhead Segoe UI </a:t>
            </a:r>
            <a:r>
              <a:rPr lang="en-US" dirty="0" err="1"/>
              <a:t>Semibold</a:t>
            </a:r>
            <a:r>
              <a:rPr lang="en-US" dirty="0"/>
              <a:t> 20/24</a:t>
            </a:r>
          </a:p>
          <a:p>
            <a:pPr lvl="1"/>
            <a:r>
              <a:rPr lang="en-US" dirty="0"/>
              <a:t>Large: subhead Segoe UI Regular 20/24</a:t>
            </a:r>
          </a:p>
        </p:txBody>
      </p:sp>
      <p:sp>
        <p:nvSpPr>
          <p:cNvPr id="5" name="Text Placeholder 4"/>
          <p:cNvSpPr>
            <a:spLocks noGrp="1"/>
          </p:cNvSpPr>
          <p:nvPr>
            <p:ph type="body" sz="quarter" idx="11" hasCustomPrompt="1"/>
          </p:nvPr>
        </p:nvSpPr>
        <p:spPr>
          <a:xfrm>
            <a:off x="465080" y="3214133"/>
            <a:ext cx="11531714" cy="461665"/>
          </a:xfrm>
        </p:spPr>
        <p:txBody>
          <a:bodyPr lIns="0" tIns="0" rIns="0" bIns="0"/>
          <a:lstStyle>
            <a:lvl1pPr marL="0" indent="0">
              <a:lnSpc>
                <a:spcPts val="1800"/>
              </a:lnSpc>
              <a:spcBef>
                <a:spcPts val="0"/>
              </a:spcBef>
              <a:buNone/>
              <a:defRPr sz="1399" b="0" spc="0">
                <a:solidFill>
                  <a:schemeClr val="tx2"/>
                </a:solidFill>
                <a:latin typeface="+mj-lt"/>
              </a:defRPr>
            </a:lvl1pPr>
            <a:lvl2pPr marL="0" indent="0">
              <a:lnSpc>
                <a:spcPts val="1800"/>
              </a:lnSpc>
              <a:spcBef>
                <a:spcPts val="0"/>
              </a:spcBef>
              <a:buNone/>
              <a:defRPr sz="1399" spc="0">
                <a:solidFill>
                  <a:schemeClr val="tx1"/>
                </a:solidFill>
              </a:defRPr>
            </a:lvl2pPr>
            <a:lvl3pPr marL="457043" indent="0">
              <a:buNone/>
              <a:defRPr/>
            </a:lvl3pPr>
            <a:lvl4pPr marL="685566" indent="0">
              <a:buNone/>
              <a:defRPr/>
            </a:lvl4pPr>
            <a:lvl5pPr marL="914088" indent="0">
              <a:buNone/>
              <a:defRPr/>
            </a:lvl5pPr>
          </a:lstStyle>
          <a:p>
            <a:pPr lvl="0"/>
            <a:r>
              <a:rPr lang="en-US" dirty="0"/>
              <a:t>Medium: paragraph title Segoe UI </a:t>
            </a:r>
            <a:r>
              <a:rPr lang="en-US" dirty="0" err="1"/>
              <a:t>Semibold</a:t>
            </a:r>
            <a:r>
              <a:rPr lang="en-US" dirty="0"/>
              <a:t> 14/18</a:t>
            </a:r>
          </a:p>
          <a:p>
            <a:pPr lvl="1"/>
            <a:r>
              <a:rPr lang="en-US" dirty="0"/>
              <a:t>Body copy Segoe UI Regular 14/18</a:t>
            </a:r>
          </a:p>
        </p:txBody>
      </p:sp>
      <p:sp>
        <p:nvSpPr>
          <p:cNvPr id="7" name="Text Placeholder 6"/>
          <p:cNvSpPr>
            <a:spLocks noGrp="1"/>
          </p:cNvSpPr>
          <p:nvPr>
            <p:ph type="body" sz="quarter" idx="12" hasCustomPrompt="1"/>
          </p:nvPr>
        </p:nvSpPr>
        <p:spPr>
          <a:xfrm>
            <a:off x="465080" y="4439607"/>
            <a:ext cx="11531714" cy="338426"/>
          </a:xfrm>
        </p:spPr>
        <p:txBody>
          <a:bodyPr lIns="0" tIns="0" rIns="0" bIns="0"/>
          <a:lstStyle>
            <a:lvl1pPr marL="0" indent="0">
              <a:lnSpc>
                <a:spcPts val="1199"/>
              </a:lnSpc>
              <a:spcBef>
                <a:spcPts val="0"/>
              </a:spcBef>
              <a:buNone/>
              <a:defRPr sz="1000" spc="0">
                <a:solidFill>
                  <a:schemeClr val="tx1"/>
                </a:solidFill>
              </a:defRPr>
            </a:lvl1pPr>
            <a:lvl2pPr marL="0" indent="0">
              <a:lnSpc>
                <a:spcPct val="100000"/>
              </a:lnSpc>
              <a:spcBef>
                <a:spcPts val="0"/>
              </a:spcBef>
              <a:buNone/>
              <a:defRPr sz="1000" spc="0">
                <a:solidFill>
                  <a:schemeClr val="tx1"/>
                </a:solidFill>
              </a:defRPr>
            </a:lvl2pPr>
            <a:lvl3pPr marL="457043" indent="0">
              <a:buNone/>
              <a:defRPr/>
            </a:lvl3pPr>
            <a:lvl4pPr marL="685566" indent="0">
              <a:buNone/>
              <a:defRPr/>
            </a:lvl4pPr>
            <a:lvl5pPr marL="0" indent="0">
              <a:lnSpc>
                <a:spcPct val="100000"/>
              </a:lnSpc>
              <a:buNone/>
              <a:defRPr/>
            </a:lvl5pPr>
          </a:lstStyle>
          <a:p>
            <a:pPr lvl="4"/>
            <a:r>
              <a:rPr lang="en-US" dirty="0"/>
              <a:t>Small caption: Segoe UI Bold 10/12</a:t>
            </a:r>
          </a:p>
          <a:p>
            <a:pPr lvl="1"/>
            <a:r>
              <a:rPr lang="en-US" dirty="0"/>
              <a:t>Small caption Segoe Regular 10/12</a:t>
            </a:r>
          </a:p>
        </p:txBody>
      </p:sp>
      <p:sp>
        <p:nvSpPr>
          <p:cNvPr id="8" name="Footer Placeholder 14">
            <a:extLst>
              <a:ext uri="{FF2B5EF4-FFF2-40B4-BE49-F238E27FC236}">
                <a16:creationId xmlns:a16="http://schemas.microsoft.com/office/drawing/2014/main" id="{375CD45A-5065-443B-A271-689E522B15F2}"/>
              </a:ext>
            </a:extLst>
          </p:cNvPr>
          <p:cNvSpPr>
            <a:spLocks noGrp="1"/>
          </p:cNvSpPr>
          <p:nvPr>
            <p:ph type="ftr" sz="quarter" idx="3"/>
          </p:nvPr>
        </p:nvSpPr>
        <p:spPr>
          <a:xfrm>
            <a:off x="369052" y="6578610"/>
            <a:ext cx="11817541" cy="120651"/>
          </a:xfrm>
          <a:prstGeom prst="rect">
            <a:avLst/>
          </a:prstGeom>
        </p:spPr>
        <p:txBody>
          <a:bodyPr vert="horz" lIns="91440" tIns="45720" rIns="91440" bIns="45720" numCol="2" rtlCol="0" anchor="ctr"/>
          <a:lstStyle>
            <a:lvl1pPr algn="l">
              <a:defRPr sz="700">
                <a:solidFill>
                  <a:schemeClr val="tx1">
                    <a:tint val="75000"/>
                  </a:schemeClr>
                </a:solidFill>
              </a:defRPr>
            </a:lvl1pPr>
          </a:lstStyle>
          <a:p>
            <a:pPr defTabSz="932423">
              <a:defRPr/>
            </a:pPr>
            <a:r>
              <a:rPr lang="en-US" smtClean="0">
                <a:solidFill>
                  <a:srgbClr val="FFFFFF">
                    <a:lumMod val="65000"/>
                  </a:srgbClr>
                </a:solidFill>
              </a:rPr>
              <a:t>© Microsoft Corporation                                                                                  								                      Dynamics 365 </a:t>
            </a:r>
            <a:endParaRPr lang="en-US" dirty="0">
              <a:solidFill>
                <a:srgbClr val="FFFFFF">
                  <a:lumMod val="65000"/>
                </a:srgbClr>
              </a:solidFill>
            </a:endParaRPr>
          </a:p>
        </p:txBody>
      </p:sp>
    </p:spTree>
    <p:extLst>
      <p:ext uri="{BB962C8B-B14F-4D97-AF65-F5344CB8AC3E}">
        <p14:creationId xmlns:p14="http://schemas.microsoft.com/office/powerpoint/2010/main" val="197986716"/>
      </p:ext>
    </p:extLst>
  </p:cSld>
  <p:clrMapOvr>
    <a:masterClrMapping/>
  </p:clrMapOvr>
  <p:transition>
    <p:fade/>
  </p:transition>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p:cSld name="Text option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5080" y="632787"/>
            <a:ext cx="11531714" cy="410369"/>
          </a:xfrm>
        </p:spPr>
        <p:txBody>
          <a:bodyPr wrap="square" lIns="0" tIns="0" rIns="0" bIns="0">
            <a:spAutoFit/>
          </a:bodyPr>
          <a:lstStyle>
            <a:lvl1pPr>
              <a:lnSpc>
                <a:spcPts val="3199"/>
              </a:lnSpc>
              <a:defRPr sz="2800">
                <a:solidFill>
                  <a:schemeClr val="tx1"/>
                </a:solidFill>
              </a:defRPr>
            </a:lvl1pPr>
          </a:lstStyle>
          <a:p>
            <a:r>
              <a:rPr lang="en-US" dirty="0"/>
              <a:t>Text option 1: three column bulleted list</a:t>
            </a:r>
          </a:p>
        </p:txBody>
      </p:sp>
      <p:sp>
        <p:nvSpPr>
          <p:cNvPr id="4" name="Text Placeholder 3"/>
          <p:cNvSpPr>
            <a:spLocks noGrp="1"/>
          </p:cNvSpPr>
          <p:nvPr>
            <p:ph type="body" sz="quarter" idx="10" hasCustomPrompt="1"/>
          </p:nvPr>
        </p:nvSpPr>
        <p:spPr>
          <a:xfrm>
            <a:off x="465080" y="1960869"/>
            <a:ext cx="9571403" cy="615553"/>
          </a:xfrm>
        </p:spPr>
        <p:txBody>
          <a:bodyPr wrap="square" lIns="0" tIns="0" rIns="0" bIns="0">
            <a:spAutoFit/>
          </a:bodyPr>
          <a:lstStyle>
            <a:lvl1pPr marL="0" indent="0">
              <a:lnSpc>
                <a:spcPts val="2400"/>
              </a:lnSpc>
              <a:buNone/>
              <a:defRPr lang="en-US" sz="2000" kern="1200" spc="0" baseline="0" dirty="0">
                <a:solidFill>
                  <a:schemeClr val="tx1"/>
                </a:solidFill>
                <a:latin typeface="+mn-lt"/>
                <a:ea typeface="+mn-ea"/>
                <a:cs typeface="+mn-cs"/>
              </a:defRPr>
            </a:lvl1pPr>
            <a:lvl2pPr marL="228524" indent="0">
              <a:buNone/>
              <a:defRPr/>
            </a:lvl2pPr>
            <a:lvl3pPr marL="457043" indent="0">
              <a:buNone/>
              <a:defRPr/>
            </a:lvl3pPr>
            <a:lvl4pPr marL="685566" indent="0">
              <a:buNone/>
              <a:defRPr/>
            </a:lvl4pPr>
            <a:lvl5pPr marL="914088" indent="0">
              <a:buNone/>
              <a:defRPr/>
            </a:lvl5pPr>
          </a:lstStyle>
          <a:p>
            <a:pPr lvl="0"/>
            <a:r>
              <a:rPr lang="en-US" dirty="0"/>
              <a:t>Subhead Segoe UI Regular 20/24. Dis </a:t>
            </a:r>
            <a:r>
              <a:rPr lang="en-US" dirty="0" err="1"/>
              <a:t>apid</a:t>
            </a:r>
            <a:r>
              <a:rPr lang="en-US" dirty="0"/>
              <a:t> </a:t>
            </a:r>
            <a:r>
              <a:rPr lang="en-US" dirty="0" err="1"/>
              <a:t>es</a:t>
            </a:r>
            <a:r>
              <a:rPr lang="en-US" dirty="0"/>
              <a:t> </a:t>
            </a:r>
            <a:r>
              <a:rPr lang="en-US" dirty="0" err="1"/>
              <a:t>simusanditis</a:t>
            </a:r>
            <a:r>
              <a:rPr lang="en-US" dirty="0"/>
              <a:t> </a:t>
            </a:r>
            <a:r>
              <a:rPr lang="en-US" dirty="0" err="1"/>
              <a:t>ea</a:t>
            </a:r>
            <a:r>
              <a:rPr lang="en-US" dirty="0"/>
              <a:t> ex et </a:t>
            </a:r>
            <a:r>
              <a:rPr lang="en-US" dirty="0" err="1"/>
              <a:t>illore</a:t>
            </a:r>
            <a:r>
              <a:rPr lang="en-US" dirty="0"/>
              <a:t>, </a:t>
            </a:r>
            <a:r>
              <a:rPr lang="en-US" dirty="0" err="1"/>
              <a:t>nectationet</a:t>
            </a:r>
            <a:r>
              <a:rPr lang="en-US" dirty="0"/>
              <a:t> </a:t>
            </a:r>
            <a:r>
              <a:rPr lang="en-US" dirty="0" err="1"/>
              <a:t>aut</a:t>
            </a:r>
            <a:r>
              <a:rPr lang="en-US" dirty="0"/>
              <a:t> </a:t>
            </a:r>
            <a:r>
              <a:rPr lang="en-US" dirty="0" err="1"/>
              <a:t>dic</a:t>
            </a:r>
            <a:r>
              <a:rPr lang="en-US" dirty="0"/>
              <a:t> </a:t>
            </a:r>
            <a:r>
              <a:rPr lang="en-US" dirty="0" err="1"/>
              <a:t>tem</a:t>
            </a:r>
            <a:r>
              <a:rPr lang="en-US" dirty="0"/>
              <a:t> </a:t>
            </a:r>
            <a:r>
              <a:rPr lang="en-US" dirty="0" err="1"/>
              <a:t>vit</a:t>
            </a:r>
            <a:r>
              <a:rPr lang="en-US" dirty="0"/>
              <a:t> </a:t>
            </a:r>
            <a:r>
              <a:rPr lang="en-US" dirty="0" err="1"/>
              <a:t>velestium</a:t>
            </a:r>
            <a:r>
              <a:rPr lang="en-US" dirty="0"/>
              <a:t> </a:t>
            </a:r>
            <a:r>
              <a:rPr lang="en-US" dirty="0" err="1"/>
              <a:t>reperro</a:t>
            </a:r>
            <a:r>
              <a:rPr lang="en-US" dirty="0"/>
              <a:t> </a:t>
            </a:r>
            <a:r>
              <a:rPr lang="en-US" dirty="0" err="1"/>
              <a:t>rroviduntion</a:t>
            </a:r>
            <a:r>
              <a:rPr lang="en-US" dirty="0"/>
              <a:t> </a:t>
            </a:r>
            <a:r>
              <a:rPr lang="en-US" dirty="0" err="1"/>
              <a:t>conem</a:t>
            </a:r>
            <a:r>
              <a:rPr lang="en-US" dirty="0"/>
              <a:t> </a:t>
            </a:r>
            <a:r>
              <a:rPr lang="en-US" dirty="0" err="1"/>
              <a:t>rehend</a:t>
            </a:r>
            <a:r>
              <a:rPr lang="en-US" dirty="0"/>
              <a:t>.</a:t>
            </a:r>
          </a:p>
        </p:txBody>
      </p:sp>
      <p:sp>
        <p:nvSpPr>
          <p:cNvPr id="5" name="Text Placeholder 4"/>
          <p:cNvSpPr>
            <a:spLocks noGrp="1"/>
          </p:cNvSpPr>
          <p:nvPr>
            <p:ph type="body" sz="quarter" idx="11" hasCustomPrompt="1"/>
          </p:nvPr>
        </p:nvSpPr>
        <p:spPr>
          <a:xfrm>
            <a:off x="465083" y="3214128"/>
            <a:ext cx="3690466" cy="2693045"/>
          </a:xfrm>
        </p:spPr>
        <p:txBody>
          <a:bodyPr lIns="0" tIns="0" rIns="0" bIns="0"/>
          <a:lstStyle>
            <a:lvl1pPr marL="0" indent="0">
              <a:lnSpc>
                <a:spcPts val="1800"/>
              </a:lnSpc>
              <a:spcBef>
                <a:spcPts val="0"/>
              </a:spcBef>
              <a:spcAft>
                <a:spcPts val="600"/>
              </a:spcAft>
              <a:buNone/>
              <a:defRPr sz="1399" b="0" spc="0" baseline="0">
                <a:solidFill>
                  <a:srgbClr val="008C72"/>
                </a:solidFill>
                <a:latin typeface="+mj-lt"/>
              </a:defRPr>
            </a:lvl1pPr>
            <a:lvl2pPr marL="285653" marR="0" indent="-285653" algn="l" defTabSz="932423" rtl="0" eaLnBrk="1" fontAlgn="auto" latinLnBrk="0" hangingPunct="1">
              <a:lnSpc>
                <a:spcPts val="1800"/>
              </a:lnSpc>
              <a:spcBef>
                <a:spcPts val="0"/>
              </a:spcBef>
              <a:spcAft>
                <a:spcPts val="600"/>
              </a:spcAft>
              <a:buClrTx/>
              <a:buSzPct val="90000"/>
              <a:buFont typeface="Arial" panose="020B0604020202020204" pitchFamily="34" charset="0"/>
              <a:buChar char="•"/>
              <a:tabLst/>
              <a:defRPr lang="en-US" sz="1399" kern="1200" spc="0" baseline="0" dirty="0">
                <a:solidFill>
                  <a:schemeClr val="tx1"/>
                </a:solidFill>
                <a:latin typeface="+mn-lt"/>
                <a:ea typeface="+mn-ea"/>
                <a:cs typeface="+mn-cs"/>
              </a:defRPr>
            </a:lvl2pPr>
            <a:lvl3pPr marL="457043" indent="0">
              <a:buNone/>
              <a:defRPr/>
            </a:lvl3pPr>
            <a:lvl4pPr marL="685566" indent="0">
              <a:buNone/>
              <a:defRPr/>
            </a:lvl4pPr>
            <a:lvl5pPr marL="914088" indent="0">
              <a:buNone/>
              <a:defRPr/>
            </a:lvl5pPr>
          </a:lstStyle>
          <a:p>
            <a:pPr lvl="0"/>
            <a:r>
              <a:rPr lang="en-US" dirty="0"/>
              <a:t>Paragraph title Segoe UI </a:t>
            </a:r>
            <a:r>
              <a:rPr lang="en-US" dirty="0" err="1"/>
              <a:t>Semibold</a:t>
            </a:r>
            <a:r>
              <a:rPr lang="en-US" dirty="0"/>
              <a:t> 14/18</a:t>
            </a:r>
          </a:p>
          <a:p>
            <a:pPr marL="285653" marR="0" lvl="1" indent="-285653" algn="l" defTabSz="932423" rtl="0" eaLnBrk="1" fontAlgn="auto" latinLnBrk="0" hangingPunct="1">
              <a:lnSpc>
                <a:spcPts val="1800"/>
              </a:lnSpc>
              <a:spcBef>
                <a:spcPts val="1199"/>
              </a:spcBef>
              <a:spcAft>
                <a:spcPts val="0"/>
              </a:spcAft>
              <a:buClrTx/>
              <a:buSzPct val="90000"/>
              <a:tabLst/>
            </a:pPr>
            <a:r>
              <a:rPr lang="en-US" dirty="0"/>
              <a:t>Body copy Segoe Regular 14/18. </a:t>
            </a:r>
            <a:r>
              <a:rPr lang="en-US" dirty="0" err="1"/>
              <a:t>Boribus</a:t>
            </a:r>
            <a:r>
              <a:rPr lang="en-US" dirty="0"/>
              <a:t> </a:t>
            </a:r>
            <a:r>
              <a:rPr lang="en-US" dirty="0" err="1"/>
              <a:t>sinctius</a:t>
            </a:r>
            <a:r>
              <a:rPr lang="en-US" dirty="0"/>
              <a:t> </a:t>
            </a:r>
            <a:r>
              <a:rPr lang="en-US" dirty="0" err="1"/>
              <a:t>nimaxime</a:t>
            </a:r>
            <a:r>
              <a:rPr lang="en-US" dirty="0"/>
              <a:t> </a:t>
            </a:r>
            <a:r>
              <a:rPr lang="en-US" dirty="0" err="1"/>
              <a:t>nonsequibus</a:t>
            </a:r>
            <a:r>
              <a:rPr lang="en-US" dirty="0"/>
              <a:t> </a:t>
            </a:r>
            <a:r>
              <a:rPr lang="en-US" dirty="0" err="1"/>
              <a:t>dollendis</a:t>
            </a:r>
            <a:r>
              <a:rPr lang="en-US" dirty="0"/>
              <a:t> as </a:t>
            </a:r>
            <a:r>
              <a:rPr lang="en-US" dirty="0" err="1"/>
              <a:t>autestiatur</a:t>
            </a:r>
            <a:r>
              <a:rPr lang="en-US" dirty="0"/>
              <a:t>. </a:t>
            </a:r>
            <a:r>
              <a:rPr lang="en-US" dirty="0" err="1"/>
              <a:t>Urestempor</a:t>
            </a:r>
            <a:r>
              <a:rPr lang="en-US" dirty="0"/>
              <a:t> ra </a:t>
            </a:r>
            <a:r>
              <a:rPr lang="en-US" dirty="0" err="1"/>
              <a:t>aut</a:t>
            </a:r>
            <a:r>
              <a:rPr lang="en-US" dirty="0"/>
              <a:t> </a:t>
            </a:r>
            <a:r>
              <a:rPr lang="en-US" dirty="0" err="1"/>
              <a:t>velique</a:t>
            </a:r>
            <a:r>
              <a:rPr lang="en-US" dirty="0"/>
              <a:t> </a:t>
            </a:r>
            <a:r>
              <a:rPr lang="en-US" dirty="0" err="1"/>
              <a:t>perum</a:t>
            </a:r>
            <a:r>
              <a:rPr lang="en-US" dirty="0"/>
              <a:t> </a:t>
            </a:r>
            <a:r>
              <a:rPr lang="en-US" dirty="0" err="1"/>
              <a:t>enim</a:t>
            </a:r>
            <a:r>
              <a:rPr lang="en-US" dirty="0"/>
              <a:t> qui </a:t>
            </a:r>
            <a:r>
              <a:rPr lang="en-US" dirty="0" err="1"/>
              <a:t>omnimus</a:t>
            </a:r>
            <a:r>
              <a:rPr lang="en-US" dirty="0"/>
              <a:t>, sunt </a:t>
            </a:r>
            <a:r>
              <a:rPr lang="en-US" dirty="0" err="1"/>
              <a:t>fuga</a:t>
            </a:r>
            <a:r>
              <a:rPr lang="en-US" dirty="0"/>
              <a:t>.</a:t>
            </a:r>
          </a:p>
          <a:p>
            <a:pPr marL="285653" marR="0" lvl="1" indent="-285653" algn="l" defTabSz="932423" rtl="0" eaLnBrk="1" fontAlgn="auto" latinLnBrk="0" hangingPunct="1">
              <a:lnSpc>
                <a:spcPts val="1800"/>
              </a:lnSpc>
              <a:spcBef>
                <a:spcPts val="1199"/>
              </a:spcBef>
              <a:spcAft>
                <a:spcPts val="0"/>
              </a:spcAft>
              <a:buClrTx/>
              <a:buSzPct val="90000"/>
              <a:tabLst/>
              <a:defRPr/>
            </a:pPr>
            <a:r>
              <a:rPr lang="en-US" dirty="0"/>
              <a:t>Body copy Segoe Regular 14/18. </a:t>
            </a:r>
            <a:r>
              <a:rPr lang="en-US" dirty="0" err="1"/>
              <a:t>Boribus</a:t>
            </a:r>
            <a:r>
              <a:rPr lang="en-US" dirty="0"/>
              <a:t> </a:t>
            </a:r>
            <a:r>
              <a:rPr lang="en-US" dirty="0" err="1"/>
              <a:t>sinctius</a:t>
            </a:r>
            <a:r>
              <a:rPr lang="en-US" dirty="0"/>
              <a:t> </a:t>
            </a:r>
            <a:r>
              <a:rPr lang="en-US" dirty="0" err="1"/>
              <a:t>nimaxime</a:t>
            </a:r>
            <a:r>
              <a:rPr lang="en-US" dirty="0"/>
              <a:t> </a:t>
            </a:r>
            <a:r>
              <a:rPr lang="en-US" dirty="0" err="1"/>
              <a:t>nonsequibus</a:t>
            </a:r>
            <a:r>
              <a:rPr lang="en-US" dirty="0"/>
              <a:t> </a:t>
            </a:r>
            <a:r>
              <a:rPr lang="en-US" dirty="0" err="1"/>
              <a:t>dollendis</a:t>
            </a:r>
            <a:r>
              <a:rPr lang="en-US" dirty="0"/>
              <a:t> as </a:t>
            </a:r>
            <a:r>
              <a:rPr lang="en-US" dirty="0" err="1"/>
              <a:t>autestiatur</a:t>
            </a:r>
            <a:r>
              <a:rPr lang="en-US" dirty="0"/>
              <a:t>. </a:t>
            </a:r>
            <a:r>
              <a:rPr lang="en-US" dirty="0" err="1"/>
              <a:t>Urestempor</a:t>
            </a:r>
            <a:r>
              <a:rPr lang="en-US" dirty="0"/>
              <a:t> </a:t>
            </a:r>
            <a:r>
              <a:rPr lang="en-US" dirty="0" err="1"/>
              <a:t>ra</a:t>
            </a:r>
            <a:r>
              <a:rPr lang="en-US" dirty="0"/>
              <a:t> </a:t>
            </a:r>
            <a:r>
              <a:rPr lang="en-US" dirty="0" err="1"/>
              <a:t>aut</a:t>
            </a:r>
            <a:r>
              <a:rPr lang="en-US" dirty="0"/>
              <a:t> </a:t>
            </a:r>
            <a:r>
              <a:rPr lang="en-US" dirty="0" err="1"/>
              <a:t>velique</a:t>
            </a:r>
            <a:r>
              <a:rPr lang="en-US" dirty="0"/>
              <a:t> </a:t>
            </a:r>
            <a:r>
              <a:rPr lang="en-US" dirty="0" err="1"/>
              <a:t>perum</a:t>
            </a:r>
            <a:r>
              <a:rPr lang="en-US" dirty="0"/>
              <a:t> </a:t>
            </a:r>
            <a:r>
              <a:rPr lang="en-US" dirty="0" err="1"/>
              <a:t>enim</a:t>
            </a:r>
            <a:r>
              <a:rPr lang="en-US" dirty="0"/>
              <a:t> qui </a:t>
            </a:r>
            <a:r>
              <a:rPr lang="en-US" dirty="0" err="1"/>
              <a:t>omnimus</a:t>
            </a:r>
            <a:r>
              <a:rPr lang="en-US" dirty="0"/>
              <a:t>, </a:t>
            </a:r>
            <a:r>
              <a:rPr lang="en-US" dirty="0" err="1"/>
              <a:t>sunt</a:t>
            </a:r>
            <a:r>
              <a:rPr lang="en-US" dirty="0"/>
              <a:t> </a:t>
            </a:r>
            <a:r>
              <a:rPr lang="en-US" dirty="0" err="1"/>
              <a:t>fuga</a:t>
            </a:r>
            <a:r>
              <a:rPr lang="en-US" dirty="0"/>
              <a:t>.</a:t>
            </a:r>
          </a:p>
          <a:p>
            <a:pPr lvl="1"/>
            <a:endParaRPr lang="en-US" dirty="0"/>
          </a:p>
        </p:txBody>
      </p:sp>
      <p:sp>
        <p:nvSpPr>
          <p:cNvPr id="21" name="Text Placeholder 4">
            <a:extLst>
              <a:ext uri="{FF2B5EF4-FFF2-40B4-BE49-F238E27FC236}">
                <a16:creationId xmlns:a16="http://schemas.microsoft.com/office/drawing/2014/main" id="{03383CEA-4FEB-4C9E-B7D6-3B36BC8EB75A}"/>
              </a:ext>
            </a:extLst>
          </p:cNvPr>
          <p:cNvSpPr>
            <a:spLocks noGrp="1"/>
          </p:cNvSpPr>
          <p:nvPr>
            <p:ph type="body" sz="quarter" idx="12" hasCustomPrompt="1"/>
          </p:nvPr>
        </p:nvSpPr>
        <p:spPr>
          <a:xfrm>
            <a:off x="4404482" y="3214128"/>
            <a:ext cx="3690466" cy="2693045"/>
          </a:xfrm>
        </p:spPr>
        <p:txBody>
          <a:bodyPr lIns="0" tIns="0" rIns="0" bIns="0"/>
          <a:lstStyle>
            <a:lvl1pPr marL="0" indent="0">
              <a:lnSpc>
                <a:spcPts val="1800"/>
              </a:lnSpc>
              <a:spcBef>
                <a:spcPts val="0"/>
              </a:spcBef>
              <a:spcAft>
                <a:spcPts val="600"/>
              </a:spcAft>
              <a:buNone/>
              <a:defRPr sz="1399" b="0" spc="0" baseline="0">
                <a:solidFill>
                  <a:srgbClr val="008C72"/>
                </a:solidFill>
                <a:latin typeface="+mj-lt"/>
              </a:defRPr>
            </a:lvl1pPr>
            <a:lvl2pPr marL="285653" marR="0" indent="-285653" algn="l" defTabSz="932423" rtl="0" eaLnBrk="1" fontAlgn="auto" latinLnBrk="0" hangingPunct="1">
              <a:lnSpc>
                <a:spcPts val="1800"/>
              </a:lnSpc>
              <a:spcBef>
                <a:spcPts val="0"/>
              </a:spcBef>
              <a:spcAft>
                <a:spcPts val="600"/>
              </a:spcAft>
              <a:buClrTx/>
              <a:buSzPct val="90000"/>
              <a:buFont typeface="Arial" panose="020B0604020202020204" pitchFamily="34" charset="0"/>
              <a:buChar char="•"/>
              <a:tabLst/>
              <a:defRPr lang="en-US" sz="1399" kern="1200" spc="0" baseline="0" dirty="0">
                <a:solidFill>
                  <a:schemeClr val="tx1"/>
                </a:solidFill>
                <a:latin typeface="+mn-lt"/>
                <a:ea typeface="+mn-ea"/>
                <a:cs typeface="+mn-cs"/>
              </a:defRPr>
            </a:lvl2pPr>
            <a:lvl3pPr marL="457043" indent="0">
              <a:buNone/>
              <a:defRPr/>
            </a:lvl3pPr>
            <a:lvl4pPr marL="685566" indent="0">
              <a:buNone/>
              <a:defRPr/>
            </a:lvl4pPr>
            <a:lvl5pPr marL="914088" indent="0">
              <a:buNone/>
              <a:defRPr/>
            </a:lvl5pPr>
          </a:lstStyle>
          <a:p>
            <a:pPr lvl="0"/>
            <a:r>
              <a:rPr lang="en-US" dirty="0"/>
              <a:t>Paragraph title Segoe UI </a:t>
            </a:r>
            <a:r>
              <a:rPr lang="en-US" dirty="0" err="1"/>
              <a:t>Semibold</a:t>
            </a:r>
            <a:r>
              <a:rPr lang="en-US" dirty="0"/>
              <a:t> 14/18</a:t>
            </a:r>
          </a:p>
          <a:p>
            <a:pPr marL="285653" marR="0" lvl="1" indent="-285653" algn="l" defTabSz="932423" rtl="0" eaLnBrk="1" fontAlgn="auto" latinLnBrk="0" hangingPunct="1">
              <a:lnSpc>
                <a:spcPts val="1800"/>
              </a:lnSpc>
              <a:spcBef>
                <a:spcPts val="1199"/>
              </a:spcBef>
              <a:spcAft>
                <a:spcPts val="0"/>
              </a:spcAft>
              <a:buClrTx/>
              <a:buSzPct val="90000"/>
              <a:tabLst/>
            </a:pPr>
            <a:r>
              <a:rPr lang="en-US" dirty="0"/>
              <a:t>Body copy Segoe Regular 14/18. </a:t>
            </a:r>
            <a:r>
              <a:rPr lang="en-US" dirty="0" err="1"/>
              <a:t>Boribus</a:t>
            </a:r>
            <a:r>
              <a:rPr lang="en-US" dirty="0"/>
              <a:t> </a:t>
            </a:r>
            <a:r>
              <a:rPr lang="en-US" dirty="0" err="1"/>
              <a:t>sinctius</a:t>
            </a:r>
            <a:r>
              <a:rPr lang="en-US" dirty="0"/>
              <a:t> </a:t>
            </a:r>
            <a:r>
              <a:rPr lang="en-US" dirty="0" err="1"/>
              <a:t>nimaxime</a:t>
            </a:r>
            <a:r>
              <a:rPr lang="en-US" dirty="0"/>
              <a:t> </a:t>
            </a:r>
            <a:r>
              <a:rPr lang="en-US" dirty="0" err="1"/>
              <a:t>nonsequibus</a:t>
            </a:r>
            <a:r>
              <a:rPr lang="en-US" dirty="0"/>
              <a:t> </a:t>
            </a:r>
            <a:r>
              <a:rPr lang="en-US" dirty="0" err="1"/>
              <a:t>dollendis</a:t>
            </a:r>
            <a:r>
              <a:rPr lang="en-US" dirty="0"/>
              <a:t> as </a:t>
            </a:r>
            <a:r>
              <a:rPr lang="en-US" dirty="0" err="1"/>
              <a:t>autestiatur</a:t>
            </a:r>
            <a:r>
              <a:rPr lang="en-US" dirty="0"/>
              <a:t>. </a:t>
            </a:r>
            <a:r>
              <a:rPr lang="en-US" dirty="0" err="1"/>
              <a:t>Urestempor</a:t>
            </a:r>
            <a:r>
              <a:rPr lang="en-US" dirty="0"/>
              <a:t> ra </a:t>
            </a:r>
            <a:r>
              <a:rPr lang="en-US" dirty="0" err="1"/>
              <a:t>aut</a:t>
            </a:r>
            <a:r>
              <a:rPr lang="en-US" dirty="0"/>
              <a:t> </a:t>
            </a:r>
            <a:r>
              <a:rPr lang="en-US" dirty="0" err="1"/>
              <a:t>velique</a:t>
            </a:r>
            <a:r>
              <a:rPr lang="en-US" dirty="0"/>
              <a:t> </a:t>
            </a:r>
            <a:r>
              <a:rPr lang="en-US" dirty="0" err="1"/>
              <a:t>perum</a:t>
            </a:r>
            <a:r>
              <a:rPr lang="en-US" dirty="0"/>
              <a:t> </a:t>
            </a:r>
            <a:r>
              <a:rPr lang="en-US" dirty="0" err="1"/>
              <a:t>enim</a:t>
            </a:r>
            <a:r>
              <a:rPr lang="en-US" dirty="0"/>
              <a:t> qui </a:t>
            </a:r>
            <a:r>
              <a:rPr lang="en-US" dirty="0" err="1"/>
              <a:t>omnimus</a:t>
            </a:r>
            <a:r>
              <a:rPr lang="en-US" dirty="0"/>
              <a:t>, sunt </a:t>
            </a:r>
            <a:r>
              <a:rPr lang="en-US" dirty="0" err="1"/>
              <a:t>fuga</a:t>
            </a:r>
            <a:r>
              <a:rPr lang="en-US" dirty="0"/>
              <a:t>.</a:t>
            </a:r>
          </a:p>
          <a:p>
            <a:pPr marL="285653" marR="0" lvl="1" indent="-285653" algn="l" defTabSz="932423" rtl="0" eaLnBrk="1" fontAlgn="auto" latinLnBrk="0" hangingPunct="1">
              <a:lnSpc>
                <a:spcPts val="1800"/>
              </a:lnSpc>
              <a:spcBef>
                <a:spcPts val="1199"/>
              </a:spcBef>
              <a:spcAft>
                <a:spcPts val="0"/>
              </a:spcAft>
              <a:buClrTx/>
              <a:buSzPct val="90000"/>
              <a:tabLst/>
              <a:defRPr/>
            </a:pPr>
            <a:r>
              <a:rPr lang="en-US" dirty="0"/>
              <a:t>Body copy Segoe Regular 14/18. </a:t>
            </a:r>
            <a:r>
              <a:rPr lang="en-US" dirty="0" err="1"/>
              <a:t>Boribus</a:t>
            </a:r>
            <a:r>
              <a:rPr lang="en-US" dirty="0"/>
              <a:t> </a:t>
            </a:r>
            <a:r>
              <a:rPr lang="en-US" dirty="0" err="1"/>
              <a:t>sinctius</a:t>
            </a:r>
            <a:r>
              <a:rPr lang="en-US" dirty="0"/>
              <a:t> </a:t>
            </a:r>
            <a:r>
              <a:rPr lang="en-US" dirty="0" err="1"/>
              <a:t>nimaxime</a:t>
            </a:r>
            <a:r>
              <a:rPr lang="en-US" dirty="0"/>
              <a:t> </a:t>
            </a:r>
            <a:r>
              <a:rPr lang="en-US" dirty="0" err="1"/>
              <a:t>nonsequibus</a:t>
            </a:r>
            <a:r>
              <a:rPr lang="en-US" dirty="0"/>
              <a:t> </a:t>
            </a:r>
            <a:r>
              <a:rPr lang="en-US" dirty="0" err="1"/>
              <a:t>dollendis</a:t>
            </a:r>
            <a:r>
              <a:rPr lang="en-US" dirty="0"/>
              <a:t> as </a:t>
            </a:r>
            <a:r>
              <a:rPr lang="en-US" dirty="0" err="1"/>
              <a:t>autestiatur</a:t>
            </a:r>
            <a:r>
              <a:rPr lang="en-US" dirty="0"/>
              <a:t>. </a:t>
            </a:r>
            <a:r>
              <a:rPr lang="en-US" dirty="0" err="1"/>
              <a:t>Urestempor</a:t>
            </a:r>
            <a:r>
              <a:rPr lang="en-US" dirty="0"/>
              <a:t> </a:t>
            </a:r>
            <a:r>
              <a:rPr lang="en-US" dirty="0" err="1"/>
              <a:t>ra</a:t>
            </a:r>
            <a:r>
              <a:rPr lang="en-US" dirty="0"/>
              <a:t> </a:t>
            </a:r>
            <a:r>
              <a:rPr lang="en-US" dirty="0" err="1"/>
              <a:t>aut</a:t>
            </a:r>
            <a:r>
              <a:rPr lang="en-US" dirty="0"/>
              <a:t> </a:t>
            </a:r>
            <a:r>
              <a:rPr lang="en-US" dirty="0" err="1"/>
              <a:t>velique</a:t>
            </a:r>
            <a:r>
              <a:rPr lang="en-US" dirty="0"/>
              <a:t> </a:t>
            </a:r>
            <a:r>
              <a:rPr lang="en-US" dirty="0" err="1"/>
              <a:t>perum</a:t>
            </a:r>
            <a:r>
              <a:rPr lang="en-US" dirty="0"/>
              <a:t> </a:t>
            </a:r>
            <a:r>
              <a:rPr lang="en-US" dirty="0" err="1"/>
              <a:t>enim</a:t>
            </a:r>
            <a:r>
              <a:rPr lang="en-US" dirty="0"/>
              <a:t> qui </a:t>
            </a:r>
            <a:r>
              <a:rPr lang="en-US" dirty="0" err="1"/>
              <a:t>omnimus</a:t>
            </a:r>
            <a:r>
              <a:rPr lang="en-US" dirty="0"/>
              <a:t>, </a:t>
            </a:r>
            <a:r>
              <a:rPr lang="en-US" dirty="0" err="1"/>
              <a:t>sunt</a:t>
            </a:r>
            <a:r>
              <a:rPr lang="en-US" dirty="0"/>
              <a:t> </a:t>
            </a:r>
            <a:r>
              <a:rPr lang="en-US" dirty="0" err="1"/>
              <a:t>fuga</a:t>
            </a:r>
            <a:r>
              <a:rPr lang="en-US" dirty="0"/>
              <a:t>.</a:t>
            </a:r>
          </a:p>
          <a:p>
            <a:pPr lvl="1"/>
            <a:endParaRPr lang="en-US" dirty="0"/>
          </a:p>
        </p:txBody>
      </p:sp>
      <p:sp>
        <p:nvSpPr>
          <p:cNvPr id="22" name="Text Placeholder 4">
            <a:extLst>
              <a:ext uri="{FF2B5EF4-FFF2-40B4-BE49-F238E27FC236}">
                <a16:creationId xmlns:a16="http://schemas.microsoft.com/office/drawing/2014/main" id="{35007055-7118-477F-B301-DB401591FA27}"/>
              </a:ext>
            </a:extLst>
          </p:cNvPr>
          <p:cNvSpPr>
            <a:spLocks noGrp="1"/>
          </p:cNvSpPr>
          <p:nvPr>
            <p:ph type="body" sz="quarter" idx="13" hasCustomPrompt="1"/>
          </p:nvPr>
        </p:nvSpPr>
        <p:spPr>
          <a:xfrm>
            <a:off x="8312325" y="3214128"/>
            <a:ext cx="3690466" cy="2693045"/>
          </a:xfrm>
        </p:spPr>
        <p:txBody>
          <a:bodyPr lIns="0" tIns="0" rIns="0" bIns="0"/>
          <a:lstStyle>
            <a:lvl1pPr marL="0" indent="0">
              <a:lnSpc>
                <a:spcPts val="1800"/>
              </a:lnSpc>
              <a:spcBef>
                <a:spcPts val="0"/>
              </a:spcBef>
              <a:spcAft>
                <a:spcPts val="600"/>
              </a:spcAft>
              <a:buNone/>
              <a:defRPr sz="1399" b="0" spc="0" baseline="0">
                <a:solidFill>
                  <a:srgbClr val="008C72"/>
                </a:solidFill>
                <a:latin typeface="+mj-lt"/>
              </a:defRPr>
            </a:lvl1pPr>
            <a:lvl2pPr marL="285653" marR="0" indent="-285653" algn="l" defTabSz="932423" rtl="0" eaLnBrk="1" fontAlgn="auto" latinLnBrk="0" hangingPunct="1">
              <a:lnSpc>
                <a:spcPts val="1800"/>
              </a:lnSpc>
              <a:spcBef>
                <a:spcPts val="0"/>
              </a:spcBef>
              <a:spcAft>
                <a:spcPts val="600"/>
              </a:spcAft>
              <a:buClrTx/>
              <a:buSzPct val="90000"/>
              <a:buFont typeface="Arial" panose="020B0604020202020204" pitchFamily="34" charset="0"/>
              <a:buChar char="•"/>
              <a:tabLst/>
              <a:defRPr lang="en-US" sz="1399" kern="1200" spc="0" baseline="0" dirty="0">
                <a:solidFill>
                  <a:schemeClr val="tx1"/>
                </a:solidFill>
                <a:latin typeface="+mn-lt"/>
                <a:ea typeface="+mn-ea"/>
                <a:cs typeface="+mn-cs"/>
              </a:defRPr>
            </a:lvl2pPr>
            <a:lvl3pPr marL="457043" indent="0">
              <a:buNone/>
              <a:defRPr/>
            </a:lvl3pPr>
            <a:lvl4pPr marL="685566" indent="0">
              <a:buNone/>
              <a:defRPr/>
            </a:lvl4pPr>
            <a:lvl5pPr marL="914088" indent="0">
              <a:buNone/>
              <a:defRPr/>
            </a:lvl5pPr>
          </a:lstStyle>
          <a:p>
            <a:pPr lvl="0"/>
            <a:r>
              <a:rPr lang="en-US" dirty="0"/>
              <a:t>Paragraph title Segoe UI </a:t>
            </a:r>
            <a:r>
              <a:rPr lang="en-US" dirty="0" err="1"/>
              <a:t>Semibold</a:t>
            </a:r>
            <a:r>
              <a:rPr lang="en-US" dirty="0"/>
              <a:t> 14/18</a:t>
            </a:r>
          </a:p>
          <a:p>
            <a:pPr marL="285653" marR="0" lvl="1" indent="-285653" algn="l" defTabSz="932423" rtl="0" eaLnBrk="1" fontAlgn="auto" latinLnBrk="0" hangingPunct="1">
              <a:lnSpc>
                <a:spcPts val="1800"/>
              </a:lnSpc>
              <a:spcBef>
                <a:spcPts val="1199"/>
              </a:spcBef>
              <a:spcAft>
                <a:spcPts val="0"/>
              </a:spcAft>
              <a:buClrTx/>
              <a:buSzPct val="90000"/>
              <a:tabLst/>
            </a:pPr>
            <a:r>
              <a:rPr lang="en-US" dirty="0"/>
              <a:t>Body copy Segoe Regular 14/18. </a:t>
            </a:r>
            <a:r>
              <a:rPr lang="en-US" dirty="0" err="1"/>
              <a:t>Boribus</a:t>
            </a:r>
            <a:r>
              <a:rPr lang="en-US" dirty="0"/>
              <a:t> </a:t>
            </a:r>
            <a:r>
              <a:rPr lang="en-US" dirty="0" err="1"/>
              <a:t>sinctius</a:t>
            </a:r>
            <a:r>
              <a:rPr lang="en-US" dirty="0"/>
              <a:t> </a:t>
            </a:r>
            <a:r>
              <a:rPr lang="en-US" dirty="0" err="1"/>
              <a:t>nimaxime</a:t>
            </a:r>
            <a:r>
              <a:rPr lang="en-US" dirty="0"/>
              <a:t> </a:t>
            </a:r>
            <a:r>
              <a:rPr lang="en-US" dirty="0" err="1"/>
              <a:t>nonsequibus</a:t>
            </a:r>
            <a:r>
              <a:rPr lang="en-US" dirty="0"/>
              <a:t> </a:t>
            </a:r>
            <a:r>
              <a:rPr lang="en-US" dirty="0" err="1"/>
              <a:t>dollendis</a:t>
            </a:r>
            <a:r>
              <a:rPr lang="en-US" dirty="0"/>
              <a:t> as </a:t>
            </a:r>
            <a:r>
              <a:rPr lang="en-US" dirty="0" err="1"/>
              <a:t>autestiatur</a:t>
            </a:r>
            <a:r>
              <a:rPr lang="en-US" dirty="0"/>
              <a:t>. </a:t>
            </a:r>
            <a:r>
              <a:rPr lang="en-US" dirty="0" err="1"/>
              <a:t>Urestempor</a:t>
            </a:r>
            <a:r>
              <a:rPr lang="en-US" dirty="0"/>
              <a:t> ra </a:t>
            </a:r>
            <a:r>
              <a:rPr lang="en-US" dirty="0" err="1"/>
              <a:t>aut</a:t>
            </a:r>
            <a:r>
              <a:rPr lang="en-US" dirty="0"/>
              <a:t> </a:t>
            </a:r>
            <a:r>
              <a:rPr lang="en-US" dirty="0" err="1"/>
              <a:t>velique</a:t>
            </a:r>
            <a:r>
              <a:rPr lang="en-US" dirty="0"/>
              <a:t> </a:t>
            </a:r>
            <a:r>
              <a:rPr lang="en-US" dirty="0" err="1"/>
              <a:t>perum</a:t>
            </a:r>
            <a:r>
              <a:rPr lang="en-US" dirty="0"/>
              <a:t> </a:t>
            </a:r>
            <a:r>
              <a:rPr lang="en-US" dirty="0" err="1"/>
              <a:t>enim</a:t>
            </a:r>
            <a:r>
              <a:rPr lang="en-US" dirty="0"/>
              <a:t> qui </a:t>
            </a:r>
            <a:r>
              <a:rPr lang="en-US" dirty="0" err="1"/>
              <a:t>omnimus</a:t>
            </a:r>
            <a:r>
              <a:rPr lang="en-US" dirty="0"/>
              <a:t>, sunt </a:t>
            </a:r>
            <a:r>
              <a:rPr lang="en-US" dirty="0" err="1"/>
              <a:t>fuga</a:t>
            </a:r>
            <a:r>
              <a:rPr lang="en-US" dirty="0"/>
              <a:t>.</a:t>
            </a:r>
          </a:p>
          <a:p>
            <a:pPr marL="285653" marR="0" lvl="1" indent="-285653" algn="l" defTabSz="932423" rtl="0" eaLnBrk="1" fontAlgn="auto" latinLnBrk="0" hangingPunct="1">
              <a:lnSpc>
                <a:spcPts val="1800"/>
              </a:lnSpc>
              <a:spcBef>
                <a:spcPts val="1199"/>
              </a:spcBef>
              <a:spcAft>
                <a:spcPts val="0"/>
              </a:spcAft>
              <a:buClrTx/>
              <a:buSzPct val="90000"/>
              <a:tabLst/>
              <a:defRPr/>
            </a:pPr>
            <a:r>
              <a:rPr lang="en-US" dirty="0"/>
              <a:t>Body copy Segoe Regular 14/18. </a:t>
            </a:r>
            <a:r>
              <a:rPr lang="en-US" dirty="0" err="1"/>
              <a:t>Boribus</a:t>
            </a:r>
            <a:r>
              <a:rPr lang="en-US" dirty="0"/>
              <a:t> </a:t>
            </a:r>
            <a:r>
              <a:rPr lang="en-US" dirty="0" err="1"/>
              <a:t>sinctius</a:t>
            </a:r>
            <a:r>
              <a:rPr lang="en-US" dirty="0"/>
              <a:t> </a:t>
            </a:r>
            <a:r>
              <a:rPr lang="en-US" dirty="0" err="1"/>
              <a:t>nimaxime</a:t>
            </a:r>
            <a:r>
              <a:rPr lang="en-US" dirty="0"/>
              <a:t> </a:t>
            </a:r>
            <a:r>
              <a:rPr lang="en-US" dirty="0" err="1"/>
              <a:t>nonsequibus</a:t>
            </a:r>
            <a:r>
              <a:rPr lang="en-US" dirty="0"/>
              <a:t> </a:t>
            </a:r>
            <a:r>
              <a:rPr lang="en-US" dirty="0" err="1"/>
              <a:t>dollendis</a:t>
            </a:r>
            <a:r>
              <a:rPr lang="en-US" dirty="0"/>
              <a:t> as </a:t>
            </a:r>
            <a:r>
              <a:rPr lang="en-US" dirty="0" err="1"/>
              <a:t>autestiatur</a:t>
            </a:r>
            <a:r>
              <a:rPr lang="en-US" dirty="0"/>
              <a:t>. </a:t>
            </a:r>
            <a:r>
              <a:rPr lang="en-US" dirty="0" err="1"/>
              <a:t>Urestempor</a:t>
            </a:r>
            <a:r>
              <a:rPr lang="en-US" dirty="0"/>
              <a:t> </a:t>
            </a:r>
            <a:r>
              <a:rPr lang="en-US" dirty="0" err="1"/>
              <a:t>ra</a:t>
            </a:r>
            <a:r>
              <a:rPr lang="en-US" dirty="0"/>
              <a:t> </a:t>
            </a:r>
            <a:r>
              <a:rPr lang="en-US" dirty="0" err="1"/>
              <a:t>aut</a:t>
            </a:r>
            <a:r>
              <a:rPr lang="en-US" dirty="0"/>
              <a:t> </a:t>
            </a:r>
            <a:r>
              <a:rPr lang="en-US" dirty="0" err="1"/>
              <a:t>velique</a:t>
            </a:r>
            <a:r>
              <a:rPr lang="en-US" dirty="0"/>
              <a:t> </a:t>
            </a:r>
            <a:r>
              <a:rPr lang="en-US" dirty="0" err="1"/>
              <a:t>perum</a:t>
            </a:r>
            <a:r>
              <a:rPr lang="en-US" dirty="0"/>
              <a:t> </a:t>
            </a:r>
            <a:r>
              <a:rPr lang="en-US" dirty="0" err="1"/>
              <a:t>enim</a:t>
            </a:r>
            <a:r>
              <a:rPr lang="en-US" dirty="0"/>
              <a:t> qui </a:t>
            </a:r>
            <a:r>
              <a:rPr lang="en-US" dirty="0" err="1"/>
              <a:t>omnimus</a:t>
            </a:r>
            <a:r>
              <a:rPr lang="en-US" dirty="0"/>
              <a:t>, </a:t>
            </a:r>
            <a:r>
              <a:rPr lang="en-US" dirty="0" err="1"/>
              <a:t>sunt</a:t>
            </a:r>
            <a:r>
              <a:rPr lang="en-US" dirty="0"/>
              <a:t> </a:t>
            </a:r>
            <a:r>
              <a:rPr lang="en-US" dirty="0" err="1"/>
              <a:t>fuga</a:t>
            </a:r>
            <a:r>
              <a:rPr lang="en-US" dirty="0"/>
              <a:t>.</a:t>
            </a:r>
          </a:p>
          <a:p>
            <a:pPr lvl="1"/>
            <a:endParaRPr lang="en-US" dirty="0"/>
          </a:p>
        </p:txBody>
      </p:sp>
      <p:sp>
        <p:nvSpPr>
          <p:cNvPr id="8" name="Footer Placeholder 14">
            <a:extLst>
              <a:ext uri="{FF2B5EF4-FFF2-40B4-BE49-F238E27FC236}">
                <a16:creationId xmlns:a16="http://schemas.microsoft.com/office/drawing/2014/main" id="{C3334197-F6FD-4697-BB72-4AD1810C0BAB}"/>
              </a:ext>
            </a:extLst>
          </p:cNvPr>
          <p:cNvSpPr>
            <a:spLocks noGrp="1"/>
          </p:cNvSpPr>
          <p:nvPr>
            <p:ph type="ftr" sz="quarter" idx="3"/>
          </p:nvPr>
        </p:nvSpPr>
        <p:spPr>
          <a:xfrm>
            <a:off x="369052" y="6578610"/>
            <a:ext cx="11817541" cy="120651"/>
          </a:xfrm>
          <a:prstGeom prst="rect">
            <a:avLst/>
          </a:prstGeom>
        </p:spPr>
        <p:txBody>
          <a:bodyPr vert="horz" lIns="91440" tIns="45720" rIns="91440" bIns="45720" numCol="2" rtlCol="0" anchor="ctr"/>
          <a:lstStyle>
            <a:lvl1pPr algn="l">
              <a:defRPr sz="700">
                <a:solidFill>
                  <a:schemeClr val="tx1">
                    <a:tint val="75000"/>
                  </a:schemeClr>
                </a:solidFill>
              </a:defRPr>
            </a:lvl1pPr>
          </a:lstStyle>
          <a:p>
            <a:pPr defTabSz="932423">
              <a:defRPr/>
            </a:pPr>
            <a:r>
              <a:rPr lang="en-US" smtClean="0">
                <a:solidFill>
                  <a:srgbClr val="FFFFFF">
                    <a:lumMod val="65000"/>
                  </a:srgbClr>
                </a:solidFill>
              </a:rPr>
              <a:t>© Microsoft Corporation                                                                                  								                      Dynamics 365 </a:t>
            </a:r>
            <a:endParaRPr lang="en-US" dirty="0">
              <a:solidFill>
                <a:srgbClr val="FFFFFF">
                  <a:lumMod val="65000"/>
                </a:srgbClr>
              </a:solidFill>
            </a:endParaRPr>
          </a:p>
        </p:txBody>
      </p:sp>
    </p:spTree>
    <p:extLst>
      <p:ext uri="{BB962C8B-B14F-4D97-AF65-F5344CB8AC3E}">
        <p14:creationId xmlns:p14="http://schemas.microsoft.com/office/powerpoint/2010/main" val="3278331722"/>
      </p:ext>
    </p:extLst>
  </p:cSld>
  <p:clrMapOvr>
    <a:masterClrMapping/>
  </p:clrMapOvr>
  <p:transition>
    <p:fade/>
  </p:transition>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p:cSld name="Text option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5080" y="632787"/>
            <a:ext cx="11531714" cy="410369"/>
          </a:xfrm>
        </p:spPr>
        <p:txBody>
          <a:bodyPr wrap="square" lIns="0" tIns="0" rIns="0" bIns="0">
            <a:spAutoFit/>
          </a:bodyPr>
          <a:lstStyle>
            <a:lvl1pPr>
              <a:lnSpc>
                <a:spcPts val="3199"/>
              </a:lnSpc>
              <a:defRPr sz="2800">
                <a:solidFill>
                  <a:schemeClr val="tx1"/>
                </a:solidFill>
              </a:defRPr>
            </a:lvl1pPr>
          </a:lstStyle>
          <a:p>
            <a:r>
              <a:rPr lang="en-US" dirty="0"/>
              <a:t>Text option 2: two columns copy heavy</a:t>
            </a:r>
          </a:p>
        </p:txBody>
      </p:sp>
      <p:sp>
        <p:nvSpPr>
          <p:cNvPr id="16" name="Text Placeholder 4">
            <a:extLst>
              <a:ext uri="{FF2B5EF4-FFF2-40B4-BE49-F238E27FC236}">
                <a16:creationId xmlns:a16="http://schemas.microsoft.com/office/drawing/2014/main" id="{99E39B6D-21AF-485C-B606-D6EA248988A6}"/>
              </a:ext>
            </a:extLst>
          </p:cNvPr>
          <p:cNvSpPr>
            <a:spLocks noGrp="1"/>
          </p:cNvSpPr>
          <p:nvPr>
            <p:ph type="body" sz="quarter" idx="13" hasCustomPrompt="1"/>
          </p:nvPr>
        </p:nvSpPr>
        <p:spPr>
          <a:xfrm>
            <a:off x="465083" y="2410685"/>
            <a:ext cx="3690466" cy="2500685"/>
          </a:xfrm>
        </p:spPr>
        <p:txBody>
          <a:bodyPr lIns="0" tIns="0" rIns="0" bIns="0"/>
          <a:lstStyle>
            <a:lvl1pPr marL="0" indent="0">
              <a:lnSpc>
                <a:spcPts val="1800"/>
              </a:lnSpc>
              <a:spcBef>
                <a:spcPts val="1600"/>
              </a:spcBef>
              <a:buNone/>
              <a:defRPr lang="en-US" sz="1399" b="0" kern="1200" spc="0" baseline="0" dirty="0">
                <a:solidFill>
                  <a:schemeClr val="tx2"/>
                </a:solidFill>
                <a:latin typeface="+mj-lt"/>
                <a:ea typeface="+mn-ea"/>
                <a:cs typeface="+mn-cs"/>
              </a:defRPr>
            </a:lvl1pPr>
            <a:lvl2pPr marL="0" marR="0" indent="0" algn="l" defTabSz="932423" rtl="0" eaLnBrk="1" fontAlgn="auto" latinLnBrk="0" hangingPunct="1">
              <a:lnSpc>
                <a:spcPts val="1800"/>
              </a:lnSpc>
              <a:spcBef>
                <a:spcPts val="451"/>
              </a:spcBef>
              <a:spcAft>
                <a:spcPts val="0"/>
              </a:spcAft>
              <a:buClrTx/>
              <a:buSzPct val="90000"/>
              <a:buFont typeface="Arial" panose="020B0604020202020204" pitchFamily="34" charset="0"/>
              <a:buNone/>
              <a:tabLst/>
              <a:defRPr sz="1399">
                <a:solidFill>
                  <a:schemeClr val="tx1"/>
                </a:solidFill>
              </a:defRPr>
            </a:lvl2pPr>
            <a:lvl3pPr marL="457043" indent="0">
              <a:buNone/>
              <a:defRPr/>
            </a:lvl3pPr>
            <a:lvl4pPr marL="685566" indent="0">
              <a:buNone/>
              <a:defRPr/>
            </a:lvl4pPr>
            <a:lvl5pPr marL="914088" indent="0">
              <a:buNone/>
              <a:defRPr/>
            </a:lvl5pPr>
          </a:lstStyle>
          <a:p>
            <a:pPr>
              <a:spcBef>
                <a:spcPts val="1200"/>
              </a:spcBef>
            </a:pPr>
            <a:r>
              <a:rPr lang="en-US" b="0" dirty="0">
                <a:solidFill>
                  <a:schemeClr val="tx2"/>
                </a:solidFill>
                <a:latin typeface="+mj-lt"/>
              </a:rPr>
              <a:t>Paragraph title Segoe UI </a:t>
            </a:r>
            <a:r>
              <a:rPr lang="en-US" b="0" dirty="0" err="1">
                <a:solidFill>
                  <a:schemeClr val="tx2"/>
                </a:solidFill>
                <a:latin typeface="+mj-lt"/>
              </a:rPr>
              <a:t>Semibold</a:t>
            </a:r>
            <a:r>
              <a:rPr lang="en-US" b="0" dirty="0">
                <a:solidFill>
                  <a:schemeClr val="tx2"/>
                </a:solidFill>
                <a:latin typeface="+mj-lt"/>
              </a:rPr>
              <a:t> 14/18</a:t>
            </a:r>
          </a:p>
          <a:p>
            <a:pPr lvl="1"/>
            <a:r>
              <a:rPr lang="en-US" dirty="0"/>
              <a:t>Body copy Segoe Regular 14/18. </a:t>
            </a:r>
            <a:r>
              <a:rPr lang="en-US" dirty="0" err="1"/>
              <a:t>Cavorest</a:t>
            </a:r>
            <a:r>
              <a:rPr lang="en-US" dirty="0"/>
              <a:t> a </a:t>
            </a:r>
            <a:r>
              <a:rPr lang="en-US" dirty="0" err="1"/>
              <a:t>aut</a:t>
            </a:r>
            <a:r>
              <a:rPr lang="en-US" dirty="0"/>
              <a:t> arum </a:t>
            </a:r>
            <a:r>
              <a:rPr lang="en-US" dirty="0" err="1"/>
              <a:t>quam</a:t>
            </a:r>
            <a:r>
              <a:rPr lang="en-US" dirty="0"/>
              <a:t> id eat ape </a:t>
            </a:r>
            <a:r>
              <a:rPr lang="en-US" dirty="0" err="1"/>
              <a:t>est</a:t>
            </a:r>
            <a:r>
              <a:rPr lang="en-US" dirty="0"/>
              <a:t>, qui </a:t>
            </a:r>
            <a:r>
              <a:rPr lang="en-US" dirty="0" err="1"/>
              <a:t>sinc</a:t>
            </a:r>
            <a:r>
              <a:rPr lang="en-US" dirty="0"/>
              <a:t>, </a:t>
            </a:r>
            <a:r>
              <a:rPr lang="en-US" dirty="0" err="1"/>
              <a:t>omnimusdae</a:t>
            </a:r>
            <a:r>
              <a:rPr lang="en-US" dirty="0"/>
              <a:t>. </a:t>
            </a:r>
            <a:r>
              <a:rPr lang="en-US" dirty="0" err="1"/>
              <a:t>Boribus</a:t>
            </a:r>
            <a:r>
              <a:rPr lang="en-US" dirty="0"/>
              <a:t> </a:t>
            </a:r>
            <a:r>
              <a:rPr lang="en-US" dirty="0" err="1"/>
              <a:t>sinctius</a:t>
            </a:r>
            <a:r>
              <a:rPr lang="en-US" dirty="0"/>
              <a:t> </a:t>
            </a:r>
            <a:r>
              <a:rPr lang="en-US" dirty="0" err="1"/>
              <a:t>nimaxime</a:t>
            </a:r>
            <a:r>
              <a:rPr lang="en-US" dirty="0"/>
              <a:t> sit et </a:t>
            </a:r>
            <a:r>
              <a:rPr lang="en-US" dirty="0" err="1"/>
              <a:t>nonsequibus</a:t>
            </a:r>
            <a:r>
              <a:rPr lang="en-US" dirty="0"/>
              <a:t> </a:t>
            </a:r>
            <a:r>
              <a:rPr lang="en-US" dirty="0" err="1"/>
              <a:t>dollendis</a:t>
            </a:r>
            <a:r>
              <a:rPr lang="en-US" dirty="0"/>
              <a:t> as </a:t>
            </a:r>
            <a:r>
              <a:rPr lang="en-US" dirty="0" err="1"/>
              <a:t>autestiatur</a:t>
            </a:r>
            <a:r>
              <a:rPr lang="en-US" dirty="0"/>
              <a:t>.</a:t>
            </a:r>
          </a:p>
          <a:p>
            <a:pPr lvl="1"/>
            <a:r>
              <a:rPr lang="en-US" dirty="0"/>
              <a:t>Body copy Segoe Regular 14/18. </a:t>
            </a:r>
            <a:r>
              <a:rPr lang="en-US" dirty="0" err="1"/>
              <a:t>Boribus</a:t>
            </a:r>
            <a:r>
              <a:rPr lang="en-US" dirty="0"/>
              <a:t> </a:t>
            </a:r>
            <a:r>
              <a:rPr lang="en-US" dirty="0" err="1"/>
              <a:t>sinctius</a:t>
            </a:r>
            <a:r>
              <a:rPr lang="en-US" dirty="0"/>
              <a:t> </a:t>
            </a:r>
            <a:r>
              <a:rPr lang="en-US" dirty="0" err="1"/>
              <a:t>nimaxime</a:t>
            </a:r>
            <a:r>
              <a:rPr lang="en-US" dirty="0"/>
              <a:t> </a:t>
            </a:r>
            <a:r>
              <a:rPr lang="en-US" dirty="0" err="1"/>
              <a:t>nonsequibus</a:t>
            </a:r>
            <a:r>
              <a:rPr lang="en-US" dirty="0"/>
              <a:t> </a:t>
            </a:r>
            <a:r>
              <a:rPr lang="en-US" dirty="0" err="1"/>
              <a:t>dollendis</a:t>
            </a:r>
            <a:r>
              <a:rPr lang="en-US" dirty="0"/>
              <a:t> as </a:t>
            </a:r>
            <a:r>
              <a:rPr lang="en-US" dirty="0" err="1"/>
              <a:t>autestiatur</a:t>
            </a:r>
            <a:r>
              <a:rPr lang="en-US" dirty="0"/>
              <a:t>. </a:t>
            </a:r>
            <a:r>
              <a:rPr lang="en-US" dirty="0" err="1"/>
              <a:t>Urestempor</a:t>
            </a:r>
            <a:r>
              <a:rPr lang="en-US" dirty="0"/>
              <a:t> ra </a:t>
            </a:r>
            <a:r>
              <a:rPr lang="en-US" dirty="0" err="1"/>
              <a:t>aut</a:t>
            </a:r>
            <a:r>
              <a:rPr lang="en-US" dirty="0"/>
              <a:t> </a:t>
            </a:r>
            <a:r>
              <a:rPr lang="en-US" dirty="0" err="1"/>
              <a:t>velique</a:t>
            </a:r>
            <a:r>
              <a:rPr lang="en-US" dirty="0"/>
              <a:t> </a:t>
            </a:r>
            <a:r>
              <a:rPr lang="en-US" dirty="0" err="1"/>
              <a:t>perum</a:t>
            </a:r>
            <a:r>
              <a:rPr lang="en-US" dirty="0"/>
              <a:t> </a:t>
            </a:r>
            <a:r>
              <a:rPr lang="en-US" dirty="0" err="1"/>
              <a:t>enim</a:t>
            </a:r>
            <a:r>
              <a:rPr lang="en-US" dirty="0"/>
              <a:t> qui </a:t>
            </a:r>
            <a:r>
              <a:rPr lang="en-US" dirty="0" err="1"/>
              <a:t>omnimus</a:t>
            </a:r>
            <a:r>
              <a:rPr lang="en-US" dirty="0"/>
              <a:t>, sunt </a:t>
            </a:r>
            <a:r>
              <a:rPr lang="en-US" dirty="0" err="1"/>
              <a:t>fuga</a:t>
            </a:r>
            <a:r>
              <a:rPr lang="en-US" dirty="0"/>
              <a:t>.</a:t>
            </a:r>
          </a:p>
          <a:p>
            <a:pPr lvl="1"/>
            <a:endParaRPr lang="en-US" dirty="0"/>
          </a:p>
        </p:txBody>
      </p:sp>
      <p:sp>
        <p:nvSpPr>
          <p:cNvPr id="17" name="Text Placeholder 4">
            <a:extLst>
              <a:ext uri="{FF2B5EF4-FFF2-40B4-BE49-F238E27FC236}">
                <a16:creationId xmlns:a16="http://schemas.microsoft.com/office/drawing/2014/main" id="{D0D85DDD-B7EA-4D73-BA98-A5ACF1DB2D33}"/>
              </a:ext>
            </a:extLst>
          </p:cNvPr>
          <p:cNvSpPr>
            <a:spLocks noGrp="1"/>
          </p:cNvSpPr>
          <p:nvPr>
            <p:ph type="body" sz="quarter" idx="14" hasCustomPrompt="1"/>
          </p:nvPr>
        </p:nvSpPr>
        <p:spPr>
          <a:xfrm>
            <a:off x="4388880" y="2410685"/>
            <a:ext cx="3690466" cy="2500685"/>
          </a:xfrm>
        </p:spPr>
        <p:txBody>
          <a:bodyPr lIns="0" tIns="0" rIns="0" bIns="0"/>
          <a:lstStyle>
            <a:lvl1pPr marL="0" indent="0">
              <a:lnSpc>
                <a:spcPts val="1800"/>
              </a:lnSpc>
              <a:spcBef>
                <a:spcPts val="1600"/>
              </a:spcBef>
              <a:buNone/>
              <a:defRPr lang="en-US" sz="1399" b="0" kern="1200" spc="0" baseline="0" dirty="0">
                <a:solidFill>
                  <a:schemeClr val="tx2"/>
                </a:solidFill>
                <a:latin typeface="+mj-lt"/>
                <a:ea typeface="+mn-ea"/>
                <a:cs typeface="+mn-cs"/>
              </a:defRPr>
            </a:lvl1pPr>
            <a:lvl2pPr marL="0" marR="0" indent="0" algn="l" defTabSz="932423" rtl="0" eaLnBrk="1" fontAlgn="auto" latinLnBrk="0" hangingPunct="1">
              <a:lnSpc>
                <a:spcPts val="1800"/>
              </a:lnSpc>
              <a:spcBef>
                <a:spcPts val="451"/>
              </a:spcBef>
              <a:spcAft>
                <a:spcPts val="0"/>
              </a:spcAft>
              <a:buClrTx/>
              <a:buSzPct val="90000"/>
              <a:buFont typeface="Arial" panose="020B0604020202020204" pitchFamily="34" charset="0"/>
              <a:buNone/>
              <a:tabLst/>
              <a:defRPr sz="1399">
                <a:solidFill>
                  <a:schemeClr val="tx1"/>
                </a:solidFill>
              </a:defRPr>
            </a:lvl2pPr>
            <a:lvl3pPr marL="457043" indent="0">
              <a:buNone/>
              <a:defRPr/>
            </a:lvl3pPr>
            <a:lvl4pPr marL="685566" indent="0">
              <a:buNone/>
              <a:defRPr/>
            </a:lvl4pPr>
            <a:lvl5pPr marL="914088" indent="0">
              <a:buNone/>
              <a:defRPr/>
            </a:lvl5pPr>
          </a:lstStyle>
          <a:p>
            <a:pPr>
              <a:spcBef>
                <a:spcPts val="1200"/>
              </a:spcBef>
            </a:pPr>
            <a:r>
              <a:rPr lang="en-US" b="0" dirty="0">
                <a:solidFill>
                  <a:schemeClr val="tx2"/>
                </a:solidFill>
                <a:latin typeface="+mj-lt"/>
              </a:rPr>
              <a:t>Paragraph title Segoe UI </a:t>
            </a:r>
            <a:r>
              <a:rPr lang="en-US" b="0" dirty="0" err="1">
                <a:solidFill>
                  <a:schemeClr val="tx2"/>
                </a:solidFill>
                <a:latin typeface="+mj-lt"/>
              </a:rPr>
              <a:t>Semibold</a:t>
            </a:r>
            <a:r>
              <a:rPr lang="en-US" b="0" dirty="0">
                <a:solidFill>
                  <a:schemeClr val="tx2"/>
                </a:solidFill>
                <a:latin typeface="+mj-lt"/>
              </a:rPr>
              <a:t> 14/18</a:t>
            </a:r>
          </a:p>
          <a:p>
            <a:pPr lvl="1"/>
            <a:r>
              <a:rPr lang="en-US" dirty="0"/>
              <a:t>Body copy Segoe Regular 14/18. </a:t>
            </a:r>
            <a:r>
              <a:rPr lang="en-US" dirty="0" err="1"/>
              <a:t>Cavorest</a:t>
            </a:r>
            <a:r>
              <a:rPr lang="en-US" dirty="0"/>
              <a:t> a </a:t>
            </a:r>
            <a:r>
              <a:rPr lang="en-US" dirty="0" err="1"/>
              <a:t>aut</a:t>
            </a:r>
            <a:r>
              <a:rPr lang="en-US" dirty="0"/>
              <a:t> arum </a:t>
            </a:r>
            <a:r>
              <a:rPr lang="en-US" dirty="0" err="1"/>
              <a:t>quam</a:t>
            </a:r>
            <a:r>
              <a:rPr lang="en-US" dirty="0"/>
              <a:t> id eat ape </a:t>
            </a:r>
            <a:r>
              <a:rPr lang="en-US" dirty="0" err="1"/>
              <a:t>est</a:t>
            </a:r>
            <a:r>
              <a:rPr lang="en-US" dirty="0"/>
              <a:t>, qui </a:t>
            </a:r>
            <a:r>
              <a:rPr lang="en-US" dirty="0" err="1"/>
              <a:t>sinc</a:t>
            </a:r>
            <a:r>
              <a:rPr lang="en-US" dirty="0"/>
              <a:t>, </a:t>
            </a:r>
            <a:r>
              <a:rPr lang="en-US" dirty="0" err="1"/>
              <a:t>omnimusdae</a:t>
            </a:r>
            <a:r>
              <a:rPr lang="en-US" dirty="0"/>
              <a:t>. </a:t>
            </a:r>
            <a:r>
              <a:rPr lang="en-US" dirty="0" err="1"/>
              <a:t>Boribus</a:t>
            </a:r>
            <a:r>
              <a:rPr lang="en-US" dirty="0"/>
              <a:t> </a:t>
            </a:r>
            <a:r>
              <a:rPr lang="en-US" dirty="0" err="1"/>
              <a:t>sinctius</a:t>
            </a:r>
            <a:r>
              <a:rPr lang="en-US" dirty="0"/>
              <a:t> </a:t>
            </a:r>
            <a:r>
              <a:rPr lang="en-US" dirty="0" err="1"/>
              <a:t>nimaxime</a:t>
            </a:r>
            <a:r>
              <a:rPr lang="en-US" dirty="0"/>
              <a:t> sit et </a:t>
            </a:r>
            <a:r>
              <a:rPr lang="en-US" dirty="0" err="1"/>
              <a:t>nonsequibus</a:t>
            </a:r>
            <a:r>
              <a:rPr lang="en-US" dirty="0"/>
              <a:t> </a:t>
            </a:r>
            <a:r>
              <a:rPr lang="en-US" dirty="0" err="1"/>
              <a:t>dollendis</a:t>
            </a:r>
            <a:r>
              <a:rPr lang="en-US" dirty="0"/>
              <a:t> as </a:t>
            </a:r>
            <a:r>
              <a:rPr lang="en-US" dirty="0" err="1"/>
              <a:t>autestiatur</a:t>
            </a:r>
            <a:r>
              <a:rPr lang="en-US" dirty="0"/>
              <a:t>.</a:t>
            </a:r>
          </a:p>
          <a:p>
            <a:pPr lvl="1"/>
            <a:r>
              <a:rPr lang="en-US" dirty="0"/>
              <a:t>Body copy Segoe Regular 14/18. </a:t>
            </a:r>
            <a:r>
              <a:rPr lang="en-US" dirty="0" err="1"/>
              <a:t>Boribus</a:t>
            </a:r>
            <a:r>
              <a:rPr lang="en-US" dirty="0"/>
              <a:t> </a:t>
            </a:r>
            <a:r>
              <a:rPr lang="en-US" dirty="0" err="1"/>
              <a:t>sinctius</a:t>
            </a:r>
            <a:r>
              <a:rPr lang="en-US" dirty="0"/>
              <a:t> </a:t>
            </a:r>
            <a:r>
              <a:rPr lang="en-US" dirty="0" err="1"/>
              <a:t>nimaxime</a:t>
            </a:r>
            <a:r>
              <a:rPr lang="en-US" dirty="0"/>
              <a:t> </a:t>
            </a:r>
            <a:r>
              <a:rPr lang="en-US" dirty="0" err="1"/>
              <a:t>nonsequibus</a:t>
            </a:r>
            <a:r>
              <a:rPr lang="en-US" dirty="0"/>
              <a:t> </a:t>
            </a:r>
            <a:r>
              <a:rPr lang="en-US" dirty="0" err="1"/>
              <a:t>dollendis</a:t>
            </a:r>
            <a:r>
              <a:rPr lang="en-US" dirty="0"/>
              <a:t> as </a:t>
            </a:r>
            <a:r>
              <a:rPr lang="en-US" dirty="0" err="1"/>
              <a:t>autestiatur</a:t>
            </a:r>
            <a:r>
              <a:rPr lang="en-US" dirty="0"/>
              <a:t>. </a:t>
            </a:r>
            <a:r>
              <a:rPr lang="en-US" dirty="0" err="1"/>
              <a:t>Urestempor</a:t>
            </a:r>
            <a:r>
              <a:rPr lang="en-US" dirty="0"/>
              <a:t> ra </a:t>
            </a:r>
            <a:r>
              <a:rPr lang="en-US" dirty="0" err="1"/>
              <a:t>aut</a:t>
            </a:r>
            <a:r>
              <a:rPr lang="en-US" dirty="0"/>
              <a:t> </a:t>
            </a:r>
            <a:r>
              <a:rPr lang="en-US" dirty="0" err="1"/>
              <a:t>velique</a:t>
            </a:r>
            <a:r>
              <a:rPr lang="en-US" dirty="0"/>
              <a:t> </a:t>
            </a:r>
            <a:r>
              <a:rPr lang="en-US" dirty="0" err="1"/>
              <a:t>perum</a:t>
            </a:r>
            <a:r>
              <a:rPr lang="en-US" dirty="0"/>
              <a:t> </a:t>
            </a:r>
            <a:r>
              <a:rPr lang="en-US" dirty="0" err="1"/>
              <a:t>enim</a:t>
            </a:r>
            <a:r>
              <a:rPr lang="en-US" dirty="0"/>
              <a:t> qui </a:t>
            </a:r>
            <a:r>
              <a:rPr lang="en-US" dirty="0" err="1"/>
              <a:t>omnimus</a:t>
            </a:r>
            <a:r>
              <a:rPr lang="en-US" dirty="0"/>
              <a:t>, sunt </a:t>
            </a:r>
            <a:r>
              <a:rPr lang="en-US" dirty="0" err="1"/>
              <a:t>fuga</a:t>
            </a:r>
            <a:r>
              <a:rPr lang="en-US" dirty="0"/>
              <a:t>.</a:t>
            </a:r>
          </a:p>
          <a:p>
            <a:pPr lvl="1"/>
            <a:endParaRPr lang="en-US" dirty="0"/>
          </a:p>
        </p:txBody>
      </p:sp>
      <p:sp>
        <p:nvSpPr>
          <p:cNvPr id="7" name="Footer Placeholder 14">
            <a:extLst>
              <a:ext uri="{FF2B5EF4-FFF2-40B4-BE49-F238E27FC236}">
                <a16:creationId xmlns:a16="http://schemas.microsoft.com/office/drawing/2014/main" id="{DB61DE79-74B8-40AA-A2F6-483C4BB58B61}"/>
              </a:ext>
            </a:extLst>
          </p:cNvPr>
          <p:cNvSpPr>
            <a:spLocks noGrp="1"/>
          </p:cNvSpPr>
          <p:nvPr>
            <p:ph type="ftr" sz="quarter" idx="3"/>
          </p:nvPr>
        </p:nvSpPr>
        <p:spPr>
          <a:xfrm>
            <a:off x="369052" y="6578610"/>
            <a:ext cx="11817541" cy="120651"/>
          </a:xfrm>
          <a:prstGeom prst="rect">
            <a:avLst/>
          </a:prstGeom>
        </p:spPr>
        <p:txBody>
          <a:bodyPr vert="horz" lIns="91440" tIns="45720" rIns="91440" bIns="45720" numCol="2" rtlCol="0" anchor="ctr"/>
          <a:lstStyle>
            <a:lvl1pPr algn="l">
              <a:defRPr sz="700">
                <a:solidFill>
                  <a:schemeClr val="tx1">
                    <a:tint val="75000"/>
                  </a:schemeClr>
                </a:solidFill>
              </a:defRPr>
            </a:lvl1pPr>
          </a:lstStyle>
          <a:p>
            <a:pPr defTabSz="932423">
              <a:defRPr/>
            </a:pPr>
            <a:r>
              <a:rPr lang="en-US" smtClean="0">
                <a:solidFill>
                  <a:srgbClr val="FFFFFF">
                    <a:lumMod val="65000"/>
                  </a:srgbClr>
                </a:solidFill>
              </a:rPr>
              <a:t>© Microsoft Corporation                                                                                  								                      Dynamics 365 </a:t>
            </a:r>
            <a:endParaRPr lang="en-US" dirty="0">
              <a:solidFill>
                <a:srgbClr val="FFFFFF">
                  <a:lumMod val="65000"/>
                </a:srgbClr>
              </a:solidFill>
            </a:endParaRPr>
          </a:p>
        </p:txBody>
      </p:sp>
    </p:spTree>
    <p:extLst>
      <p:ext uri="{BB962C8B-B14F-4D97-AF65-F5344CB8AC3E}">
        <p14:creationId xmlns:p14="http://schemas.microsoft.com/office/powerpoint/2010/main" val="3401246700"/>
      </p:ext>
    </p:extLst>
  </p:cSld>
  <p:clrMapOvr>
    <a:masterClrMapping/>
  </p:clrMapOvr>
  <p:transition>
    <p:fade/>
  </p:transition>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p:cSld name="Text option 3">
    <p:spTree>
      <p:nvGrpSpPr>
        <p:cNvPr id="1" name=""/>
        <p:cNvGrpSpPr/>
        <p:nvPr/>
      </p:nvGrpSpPr>
      <p:grpSpPr>
        <a:xfrm>
          <a:off x="0" y="0"/>
          <a:ext cx="0" cy="0"/>
          <a:chOff x="0" y="0"/>
          <a:chExt cx="0" cy="0"/>
        </a:xfrm>
      </p:grpSpPr>
      <p:sp>
        <p:nvSpPr>
          <p:cNvPr id="16" name="Content Placeholder 15"/>
          <p:cNvSpPr>
            <a:spLocks noGrp="1"/>
          </p:cNvSpPr>
          <p:nvPr>
            <p:ph sz="quarter" idx="17" hasCustomPrompt="1"/>
          </p:nvPr>
        </p:nvSpPr>
        <p:spPr>
          <a:xfrm>
            <a:off x="474224" y="1631571"/>
            <a:ext cx="3681323" cy="3161094"/>
          </a:xfrm>
          <a:blipFill>
            <a:blip r:embed="rId2"/>
            <a:stretch>
              <a:fillRect/>
            </a:stretch>
          </a:blipFill>
        </p:spPr>
        <p:txBody>
          <a:bodyPr anchor="ctr" anchorCtr="0">
            <a:noAutofit/>
          </a:bodyPr>
          <a:lstStyle>
            <a:lvl1pPr marL="0" indent="0" algn="ctr">
              <a:buNone/>
              <a:defRPr sz="2000">
                <a:solidFill>
                  <a:schemeClr val="bg1"/>
                </a:solidFill>
              </a:defRPr>
            </a:lvl1pPr>
          </a:lstStyle>
          <a:p>
            <a:pPr lvl="0"/>
            <a:r>
              <a:rPr lang="en-US" dirty="0"/>
              <a:t>Place photo</a:t>
            </a:r>
          </a:p>
        </p:txBody>
      </p:sp>
      <p:sp>
        <p:nvSpPr>
          <p:cNvPr id="2" name="Title 1"/>
          <p:cNvSpPr>
            <a:spLocks noGrp="1"/>
          </p:cNvSpPr>
          <p:nvPr>
            <p:ph type="title" hasCustomPrompt="1"/>
          </p:nvPr>
        </p:nvSpPr>
        <p:spPr>
          <a:xfrm>
            <a:off x="465080" y="632787"/>
            <a:ext cx="11531714" cy="410369"/>
          </a:xfrm>
        </p:spPr>
        <p:txBody>
          <a:bodyPr wrap="square" lIns="0" tIns="0" rIns="0" bIns="0">
            <a:spAutoFit/>
          </a:bodyPr>
          <a:lstStyle>
            <a:lvl1pPr>
              <a:lnSpc>
                <a:spcPts val="3199"/>
              </a:lnSpc>
              <a:defRPr sz="2800">
                <a:solidFill>
                  <a:schemeClr val="tx1"/>
                </a:solidFill>
              </a:defRPr>
            </a:lvl1pPr>
          </a:lstStyle>
          <a:p>
            <a:r>
              <a:rPr lang="en-US" dirty="0"/>
              <a:t>Text option 3: three columns images and text</a:t>
            </a:r>
          </a:p>
        </p:txBody>
      </p:sp>
      <p:sp>
        <p:nvSpPr>
          <p:cNvPr id="5" name="Text Placeholder 4"/>
          <p:cNvSpPr>
            <a:spLocks noGrp="1"/>
          </p:cNvSpPr>
          <p:nvPr>
            <p:ph type="body" sz="quarter" idx="11" hasCustomPrompt="1"/>
          </p:nvPr>
        </p:nvSpPr>
        <p:spPr>
          <a:xfrm>
            <a:off x="465083" y="5026031"/>
            <a:ext cx="3690466" cy="1218282"/>
          </a:xfrm>
        </p:spPr>
        <p:txBody>
          <a:bodyPr lIns="0" tIns="0" rIns="0" bIns="0"/>
          <a:lstStyle>
            <a:lvl1pPr marL="0" indent="0">
              <a:lnSpc>
                <a:spcPts val="1800"/>
              </a:lnSpc>
              <a:spcBef>
                <a:spcPts val="1600"/>
              </a:spcBef>
              <a:buNone/>
              <a:defRPr lang="en-US" sz="1399" b="0" kern="1200" spc="0" baseline="0" dirty="0">
                <a:solidFill>
                  <a:schemeClr val="tx2"/>
                </a:solidFill>
                <a:latin typeface="+mj-lt"/>
                <a:ea typeface="+mn-ea"/>
                <a:cs typeface="+mn-cs"/>
              </a:defRPr>
            </a:lvl1pPr>
            <a:lvl2pPr marL="0" marR="0" indent="0" algn="l" defTabSz="932423" rtl="0" eaLnBrk="1" fontAlgn="auto" latinLnBrk="0" hangingPunct="1">
              <a:lnSpc>
                <a:spcPts val="1800"/>
              </a:lnSpc>
              <a:spcBef>
                <a:spcPts val="451"/>
              </a:spcBef>
              <a:spcAft>
                <a:spcPts val="0"/>
              </a:spcAft>
              <a:buClrTx/>
              <a:buSzPct val="90000"/>
              <a:buFont typeface="Arial" panose="020B0604020202020204" pitchFamily="34" charset="0"/>
              <a:buNone/>
              <a:tabLst/>
              <a:defRPr sz="1399">
                <a:solidFill>
                  <a:schemeClr val="tx1"/>
                </a:solidFill>
              </a:defRPr>
            </a:lvl2pPr>
            <a:lvl3pPr marL="457043" indent="0">
              <a:buNone/>
              <a:defRPr/>
            </a:lvl3pPr>
            <a:lvl4pPr marL="685566" indent="0">
              <a:buNone/>
              <a:defRPr/>
            </a:lvl4pPr>
            <a:lvl5pPr marL="914088" indent="0">
              <a:buNone/>
              <a:defRPr/>
            </a:lvl5pPr>
          </a:lstStyle>
          <a:p>
            <a:pPr>
              <a:spcBef>
                <a:spcPts val="1200"/>
              </a:spcBef>
            </a:pPr>
            <a:r>
              <a:rPr lang="en-US" b="0" dirty="0">
                <a:solidFill>
                  <a:schemeClr val="tx2"/>
                </a:solidFill>
                <a:latin typeface="+mj-lt"/>
              </a:rPr>
              <a:t>Paragraph title Segoe UI </a:t>
            </a:r>
            <a:r>
              <a:rPr lang="en-US" b="0" dirty="0" err="1">
                <a:solidFill>
                  <a:schemeClr val="tx2"/>
                </a:solidFill>
                <a:latin typeface="+mj-lt"/>
              </a:rPr>
              <a:t>Semibold</a:t>
            </a:r>
            <a:r>
              <a:rPr lang="en-US" b="0" dirty="0">
                <a:solidFill>
                  <a:schemeClr val="tx2"/>
                </a:solidFill>
                <a:latin typeface="+mj-lt"/>
              </a:rPr>
              <a:t> 14/18</a:t>
            </a:r>
          </a:p>
          <a:p>
            <a:pPr lvl="1"/>
            <a:r>
              <a:rPr lang="en-US" dirty="0"/>
              <a:t>Body copy Segoe Regular 14/18. </a:t>
            </a:r>
            <a:r>
              <a:rPr lang="en-US" dirty="0" err="1"/>
              <a:t>Cavorest</a:t>
            </a:r>
            <a:r>
              <a:rPr lang="en-US" dirty="0"/>
              <a:t> a </a:t>
            </a:r>
            <a:r>
              <a:rPr lang="en-US" dirty="0" err="1"/>
              <a:t>aut</a:t>
            </a:r>
            <a:r>
              <a:rPr lang="en-US" dirty="0"/>
              <a:t> arum </a:t>
            </a:r>
            <a:r>
              <a:rPr lang="en-US" dirty="0" err="1"/>
              <a:t>quam</a:t>
            </a:r>
            <a:r>
              <a:rPr lang="en-US" dirty="0"/>
              <a:t> id eat ape </a:t>
            </a:r>
            <a:r>
              <a:rPr lang="en-US" dirty="0" err="1"/>
              <a:t>est</a:t>
            </a:r>
            <a:r>
              <a:rPr lang="en-US" dirty="0"/>
              <a:t>, qui </a:t>
            </a:r>
            <a:r>
              <a:rPr lang="en-US" dirty="0" err="1"/>
              <a:t>sinc</a:t>
            </a:r>
            <a:r>
              <a:rPr lang="en-US" dirty="0"/>
              <a:t>, </a:t>
            </a:r>
            <a:r>
              <a:rPr lang="en-US" dirty="0" err="1"/>
              <a:t>omnimusdae</a:t>
            </a:r>
            <a:r>
              <a:rPr lang="en-US" dirty="0"/>
              <a:t>. </a:t>
            </a:r>
            <a:r>
              <a:rPr lang="en-US" dirty="0" err="1"/>
              <a:t>Boribus</a:t>
            </a:r>
            <a:r>
              <a:rPr lang="en-US" dirty="0"/>
              <a:t> </a:t>
            </a:r>
            <a:r>
              <a:rPr lang="en-US" dirty="0" err="1"/>
              <a:t>sinctius</a:t>
            </a:r>
            <a:r>
              <a:rPr lang="en-US" dirty="0"/>
              <a:t> </a:t>
            </a:r>
            <a:r>
              <a:rPr lang="en-US" dirty="0" err="1"/>
              <a:t>nimaxime</a:t>
            </a:r>
            <a:r>
              <a:rPr lang="en-US" dirty="0"/>
              <a:t> sit et </a:t>
            </a:r>
            <a:r>
              <a:rPr lang="en-US" dirty="0" err="1"/>
              <a:t>nonsequibus</a:t>
            </a:r>
            <a:r>
              <a:rPr lang="en-US" dirty="0"/>
              <a:t> </a:t>
            </a:r>
            <a:r>
              <a:rPr lang="en-US" dirty="0" err="1"/>
              <a:t>dollendis</a:t>
            </a:r>
            <a:r>
              <a:rPr lang="en-US" dirty="0"/>
              <a:t> as </a:t>
            </a:r>
            <a:r>
              <a:rPr lang="en-US" dirty="0" err="1"/>
              <a:t>autestiatur</a:t>
            </a:r>
            <a:r>
              <a:rPr lang="en-US" dirty="0"/>
              <a:t>.</a:t>
            </a:r>
          </a:p>
        </p:txBody>
      </p:sp>
      <p:sp>
        <p:nvSpPr>
          <p:cNvPr id="10" name="Text Placeholder 4"/>
          <p:cNvSpPr>
            <a:spLocks noGrp="1"/>
          </p:cNvSpPr>
          <p:nvPr>
            <p:ph type="body" sz="quarter" idx="13" hasCustomPrompt="1"/>
          </p:nvPr>
        </p:nvSpPr>
        <p:spPr>
          <a:xfrm>
            <a:off x="8306332" y="5026031"/>
            <a:ext cx="3690466" cy="1218282"/>
          </a:xfrm>
        </p:spPr>
        <p:txBody>
          <a:bodyPr lIns="0" tIns="0" rIns="0" bIns="0"/>
          <a:lstStyle>
            <a:lvl1pPr marL="0" indent="0">
              <a:lnSpc>
                <a:spcPts val="1800"/>
              </a:lnSpc>
              <a:spcBef>
                <a:spcPts val="1600"/>
              </a:spcBef>
              <a:buNone/>
              <a:defRPr lang="en-US" sz="1399" b="0" kern="1200" spc="0" baseline="0" dirty="0">
                <a:solidFill>
                  <a:schemeClr val="tx2"/>
                </a:solidFill>
                <a:latin typeface="+mj-lt"/>
                <a:ea typeface="+mn-ea"/>
                <a:cs typeface="+mn-cs"/>
              </a:defRPr>
            </a:lvl1pPr>
            <a:lvl2pPr marL="0" marR="0" indent="0" algn="l" defTabSz="932423" rtl="0" eaLnBrk="1" fontAlgn="auto" latinLnBrk="0" hangingPunct="1">
              <a:lnSpc>
                <a:spcPts val="1800"/>
              </a:lnSpc>
              <a:spcBef>
                <a:spcPts val="451"/>
              </a:spcBef>
              <a:spcAft>
                <a:spcPts val="0"/>
              </a:spcAft>
              <a:buClrTx/>
              <a:buSzPct val="90000"/>
              <a:buFont typeface="Arial" panose="020B0604020202020204" pitchFamily="34" charset="0"/>
              <a:buNone/>
              <a:tabLst/>
              <a:defRPr sz="1399">
                <a:solidFill>
                  <a:schemeClr val="tx1"/>
                </a:solidFill>
              </a:defRPr>
            </a:lvl2pPr>
            <a:lvl3pPr marL="457043" indent="0">
              <a:buNone/>
              <a:defRPr/>
            </a:lvl3pPr>
            <a:lvl4pPr marL="685566" indent="0">
              <a:buNone/>
              <a:defRPr/>
            </a:lvl4pPr>
            <a:lvl5pPr marL="914088" indent="0">
              <a:buNone/>
              <a:defRPr/>
            </a:lvl5pPr>
          </a:lstStyle>
          <a:p>
            <a:pPr>
              <a:spcBef>
                <a:spcPts val="1200"/>
              </a:spcBef>
            </a:pPr>
            <a:r>
              <a:rPr lang="en-US" b="0" dirty="0">
                <a:solidFill>
                  <a:schemeClr val="tx2"/>
                </a:solidFill>
                <a:latin typeface="+mj-lt"/>
              </a:rPr>
              <a:t>Paragraph title Segoe UI </a:t>
            </a:r>
            <a:r>
              <a:rPr lang="en-US" b="0" dirty="0" err="1">
                <a:solidFill>
                  <a:schemeClr val="tx2"/>
                </a:solidFill>
                <a:latin typeface="+mj-lt"/>
              </a:rPr>
              <a:t>Semibold</a:t>
            </a:r>
            <a:r>
              <a:rPr lang="en-US" b="0" dirty="0">
                <a:solidFill>
                  <a:schemeClr val="tx2"/>
                </a:solidFill>
                <a:latin typeface="+mj-lt"/>
              </a:rPr>
              <a:t> 14/18</a:t>
            </a:r>
          </a:p>
          <a:p>
            <a:pPr lvl="1"/>
            <a:r>
              <a:rPr lang="en-US" dirty="0"/>
              <a:t>Body copy Segoe Regular 14/18. </a:t>
            </a:r>
            <a:r>
              <a:rPr lang="en-US" dirty="0" err="1"/>
              <a:t>Cavorest</a:t>
            </a:r>
            <a:r>
              <a:rPr lang="en-US" dirty="0"/>
              <a:t> a </a:t>
            </a:r>
            <a:r>
              <a:rPr lang="en-US" dirty="0" err="1"/>
              <a:t>aut</a:t>
            </a:r>
            <a:r>
              <a:rPr lang="en-US" dirty="0"/>
              <a:t> arum </a:t>
            </a:r>
            <a:r>
              <a:rPr lang="en-US" dirty="0" err="1"/>
              <a:t>quam</a:t>
            </a:r>
            <a:r>
              <a:rPr lang="en-US" dirty="0"/>
              <a:t> id eat ape </a:t>
            </a:r>
            <a:r>
              <a:rPr lang="en-US" dirty="0" err="1"/>
              <a:t>est</a:t>
            </a:r>
            <a:r>
              <a:rPr lang="en-US" dirty="0"/>
              <a:t>, qui </a:t>
            </a:r>
            <a:r>
              <a:rPr lang="en-US" dirty="0" err="1"/>
              <a:t>sinc</a:t>
            </a:r>
            <a:r>
              <a:rPr lang="en-US" dirty="0"/>
              <a:t>, </a:t>
            </a:r>
            <a:r>
              <a:rPr lang="en-US" dirty="0" err="1"/>
              <a:t>omnimusdae</a:t>
            </a:r>
            <a:r>
              <a:rPr lang="en-US" dirty="0"/>
              <a:t>. </a:t>
            </a:r>
            <a:r>
              <a:rPr lang="en-US" dirty="0" err="1"/>
              <a:t>Boribus</a:t>
            </a:r>
            <a:r>
              <a:rPr lang="en-US" dirty="0"/>
              <a:t> </a:t>
            </a:r>
            <a:r>
              <a:rPr lang="en-US" dirty="0" err="1"/>
              <a:t>sinctius</a:t>
            </a:r>
            <a:r>
              <a:rPr lang="en-US" dirty="0"/>
              <a:t> </a:t>
            </a:r>
            <a:r>
              <a:rPr lang="en-US" dirty="0" err="1"/>
              <a:t>nimaxime</a:t>
            </a:r>
            <a:r>
              <a:rPr lang="en-US" dirty="0"/>
              <a:t> sit et </a:t>
            </a:r>
            <a:r>
              <a:rPr lang="en-US" dirty="0" err="1"/>
              <a:t>nonsequibus</a:t>
            </a:r>
            <a:r>
              <a:rPr lang="en-US" dirty="0"/>
              <a:t> </a:t>
            </a:r>
            <a:r>
              <a:rPr lang="en-US" dirty="0" err="1"/>
              <a:t>dollendis</a:t>
            </a:r>
            <a:r>
              <a:rPr lang="en-US" dirty="0"/>
              <a:t> as </a:t>
            </a:r>
            <a:r>
              <a:rPr lang="en-US" dirty="0" err="1"/>
              <a:t>autestiatur</a:t>
            </a:r>
            <a:r>
              <a:rPr lang="en-US" dirty="0"/>
              <a:t>.</a:t>
            </a:r>
          </a:p>
        </p:txBody>
      </p:sp>
      <p:sp>
        <p:nvSpPr>
          <p:cNvPr id="25" name="Content Placeholder 15">
            <a:extLst>
              <a:ext uri="{FF2B5EF4-FFF2-40B4-BE49-F238E27FC236}">
                <a16:creationId xmlns:a16="http://schemas.microsoft.com/office/drawing/2014/main" id="{FF38BC9F-387A-498E-A040-4619A490AEDD}"/>
              </a:ext>
            </a:extLst>
          </p:cNvPr>
          <p:cNvSpPr>
            <a:spLocks noGrp="1"/>
          </p:cNvSpPr>
          <p:nvPr>
            <p:ph sz="quarter" idx="18" hasCustomPrompt="1"/>
          </p:nvPr>
        </p:nvSpPr>
        <p:spPr>
          <a:xfrm>
            <a:off x="4385705" y="1631571"/>
            <a:ext cx="3681323" cy="3161094"/>
          </a:xfrm>
          <a:blipFill>
            <a:blip r:embed="rId3"/>
            <a:stretch>
              <a:fillRect/>
            </a:stretch>
          </a:blipFill>
        </p:spPr>
        <p:txBody>
          <a:bodyPr anchor="ctr" anchorCtr="0">
            <a:noAutofit/>
          </a:bodyPr>
          <a:lstStyle>
            <a:lvl1pPr marL="0" indent="0" algn="ctr">
              <a:buNone/>
              <a:defRPr sz="2000">
                <a:solidFill>
                  <a:schemeClr val="bg1"/>
                </a:solidFill>
              </a:defRPr>
            </a:lvl1pPr>
          </a:lstStyle>
          <a:p>
            <a:pPr lvl="0"/>
            <a:r>
              <a:rPr lang="en-US" dirty="0"/>
              <a:t>Place photo</a:t>
            </a:r>
          </a:p>
        </p:txBody>
      </p:sp>
      <p:sp>
        <p:nvSpPr>
          <p:cNvPr id="26" name="Content Placeholder 15">
            <a:extLst>
              <a:ext uri="{FF2B5EF4-FFF2-40B4-BE49-F238E27FC236}">
                <a16:creationId xmlns:a16="http://schemas.microsoft.com/office/drawing/2014/main" id="{EEF5E46D-3409-4544-8C4E-211F133E580F}"/>
              </a:ext>
            </a:extLst>
          </p:cNvPr>
          <p:cNvSpPr>
            <a:spLocks noGrp="1"/>
          </p:cNvSpPr>
          <p:nvPr>
            <p:ph sz="quarter" idx="19" hasCustomPrompt="1"/>
          </p:nvPr>
        </p:nvSpPr>
        <p:spPr>
          <a:xfrm>
            <a:off x="8306332" y="1631577"/>
            <a:ext cx="3681323" cy="3161095"/>
          </a:xfrm>
          <a:blipFill>
            <a:blip r:embed="rId4"/>
            <a:stretch>
              <a:fillRect/>
            </a:stretch>
          </a:blipFill>
        </p:spPr>
        <p:txBody>
          <a:bodyPr anchor="ctr" anchorCtr="0">
            <a:noAutofit/>
          </a:bodyPr>
          <a:lstStyle>
            <a:lvl1pPr marL="0" indent="0" algn="ctr">
              <a:buNone/>
              <a:defRPr sz="2000">
                <a:solidFill>
                  <a:schemeClr val="bg1"/>
                </a:solidFill>
              </a:defRPr>
            </a:lvl1pPr>
          </a:lstStyle>
          <a:p>
            <a:pPr lvl="0"/>
            <a:r>
              <a:rPr lang="en-US" dirty="0"/>
              <a:t>Place photo</a:t>
            </a:r>
          </a:p>
        </p:txBody>
      </p:sp>
      <p:sp>
        <p:nvSpPr>
          <p:cNvPr id="32" name="Text Placeholder 4">
            <a:extLst>
              <a:ext uri="{FF2B5EF4-FFF2-40B4-BE49-F238E27FC236}">
                <a16:creationId xmlns:a16="http://schemas.microsoft.com/office/drawing/2014/main" id="{197742EC-5845-4BB1-84A3-00C1CF89012A}"/>
              </a:ext>
            </a:extLst>
          </p:cNvPr>
          <p:cNvSpPr>
            <a:spLocks noGrp="1"/>
          </p:cNvSpPr>
          <p:nvPr>
            <p:ph type="body" sz="quarter" idx="20" hasCustomPrompt="1"/>
          </p:nvPr>
        </p:nvSpPr>
        <p:spPr>
          <a:xfrm>
            <a:off x="4388880" y="5026031"/>
            <a:ext cx="3690466" cy="1218282"/>
          </a:xfrm>
        </p:spPr>
        <p:txBody>
          <a:bodyPr lIns="0" tIns="0" rIns="0" bIns="0"/>
          <a:lstStyle>
            <a:lvl1pPr marL="0" indent="0">
              <a:lnSpc>
                <a:spcPts val="1800"/>
              </a:lnSpc>
              <a:spcBef>
                <a:spcPts val="1600"/>
              </a:spcBef>
              <a:buNone/>
              <a:defRPr lang="en-US" sz="1399" b="0" kern="1200" spc="0" baseline="0" dirty="0">
                <a:solidFill>
                  <a:schemeClr val="tx2"/>
                </a:solidFill>
                <a:latin typeface="+mj-lt"/>
                <a:ea typeface="+mn-ea"/>
                <a:cs typeface="+mn-cs"/>
              </a:defRPr>
            </a:lvl1pPr>
            <a:lvl2pPr marL="0" marR="0" indent="0" algn="l" defTabSz="932423" rtl="0" eaLnBrk="1" fontAlgn="auto" latinLnBrk="0" hangingPunct="1">
              <a:lnSpc>
                <a:spcPts val="1800"/>
              </a:lnSpc>
              <a:spcBef>
                <a:spcPts val="451"/>
              </a:spcBef>
              <a:spcAft>
                <a:spcPts val="0"/>
              </a:spcAft>
              <a:buClrTx/>
              <a:buSzPct val="90000"/>
              <a:buFont typeface="Arial" panose="020B0604020202020204" pitchFamily="34" charset="0"/>
              <a:buNone/>
              <a:tabLst/>
              <a:defRPr sz="1399">
                <a:solidFill>
                  <a:schemeClr val="tx1"/>
                </a:solidFill>
              </a:defRPr>
            </a:lvl2pPr>
            <a:lvl3pPr marL="457043" indent="0">
              <a:buNone/>
              <a:defRPr/>
            </a:lvl3pPr>
            <a:lvl4pPr marL="685566" indent="0">
              <a:buNone/>
              <a:defRPr/>
            </a:lvl4pPr>
            <a:lvl5pPr marL="914088" indent="0">
              <a:buNone/>
              <a:defRPr/>
            </a:lvl5pPr>
          </a:lstStyle>
          <a:p>
            <a:pPr>
              <a:spcBef>
                <a:spcPts val="1200"/>
              </a:spcBef>
            </a:pPr>
            <a:r>
              <a:rPr lang="en-US" b="0" dirty="0">
                <a:solidFill>
                  <a:schemeClr val="tx2"/>
                </a:solidFill>
                <a:latin typeface="+mj-lt"/>
              </a:rPr>
              <a:t>Paragraph title Segoe UI </a:t>
            </a:r>
            <a:r>
              <a:rPr lang="en-US" b="0" dirty="0" err="1">
                <a:solidFill>
                  <a:schemeClr val="tx2"/>
                </a:solidFill>
                <a:latin typeface="+mj-lt"/>
              </a:rPr>
              <a:t>Semibold</a:t>
            </a:r>
            <a:r>
              <a:rPr lang="en-US" b="0" dirty="0">
                <a:solidFill>
                  <a:schemeClr val="tx2"/>
                </a:solidFill>
                <a:latin typeface="+mj-lt"/>
              </a:rPr>
              <a:t> 14/18</a:t>
            </a:r>
          </a:p>
          <a:p>
            <a:pPr lvl="1"/>
            <a:r>
              <a:rPr lang="en-US" dirty="0"/>
              <a:t>Body copy Segoe Regular 14/18. </a:t>
            </a:r>
            <a:r>
              <a:rPr lang="en-US" dirty="0" err="1"/>
              <a:t>Cavorest</a:t>
            </a:r>
            <a:r>
              <a:rPr lang="en-US" dirty="0"/>
              <a:t> a </a:t>
            </a:r>
            <a:r>
              <a:rPr lang="en-US" dirty="0" err="1"/>
              <a:t>aut</a:t>
            </a:r>
            <a:r>
              <a:rPr lang="en-US" dirty="0"/>
              <a:t> arum </a:t>
            </a:r>
            <a:r>
              <a:rPr lang="en-US" dirty="0" err="1"/>
              <a:t>quam</a:t>
            </a:r>
            <a:r>
              <a:rPr lang="en-US" dirty="0"/>
              <a:t> id eat ape </a:t>
            </a:r>
            <a:r>
              <a:rPr lang="en-US" dirty="0" err="1"/>
              <a:t>est</a:t>
            </a:r>
            <a:r>
              <a:rPr lang="en-US" dirty="0"/>
              <a:t>, qui </a:t>
            </a:r>
            <a:r>
              <a:rPr lang="en-US" dirty="0" err="1"/>
              <a:t>sinc</a:t>
            </a:r>
            <a:r>
              <a:rPr lang="en-US" dirty="0"/>
              <a:t>, </a:t>
            </a:r>
            <a:r>
              <a:rPr lang="en-US" dirty="0" err="1"/>
              <a:t>omnimusdae</a:t>
            </a:r>
            <a:r>
              <a:rPr lang="en-US" dirty="0"/>
              <a:t>. </a:t>
            </a:r>
            <a:r>
              <a:rPr lang="en-US" dirty="0" err="1"/>
              <a:t>Boribus</a:t>
            </a:r>
            <a:r>
              <a:rPr lang="en-US" dirty="0"/>
              <a:t> </a:t>
            </a:r>
            <a:r>
              <a:rPr lang="en-US" dirty="0" err="1"/>
              <a:t>sinctius</a:t>
            </a:r>
            <a:r>
              <a:rPr lang="en-US" dirty="0"/>
              <a:t> </a:t>
            </a:r>
            <a:r>
              <a:rPr lang="en-US" dirty="0" err="1"/>
              <a:t>nimaxime</a:t>
            </a:r>
            <a:r>
              <a:rPr lang="en-US" dirty="0"/>
              <a:t> sit et </a:t>
            </a:r>
            <a:r>
              <a:rPr lang="en-US" dirty="0" err="1"/>
              <a:t>nonsequibus</a:t>
            </a:r>
            <a:r>
              <a:rPr lang="en-US" dirty="0"/>
              <a:t> </a:t>
            </a:r>
            <a:r>
              <a:rPr lang="en-US" dirty="0" err="1"/>
              <a:t>dollendis</a:t>
            </a:r>
            <a:r>
              <a:rPr lang="en-US" dirty="0"/>
              <a:t> as </a:t>
            </a:r>
            <a:r>
              <a:rPr lang="en-US" dirty="0" err="1"/>
              <a:t>autestiatur</a:t>
            </a:r>
            <a:r>
              <a:rPr lang="en-US" dirty="0"/>
              <a:t>.</a:t>
            </a:r>
          </a:p>
        </p:txBody>
      </p:sp>
      <p:sp>
        <p:nvSpPr>
          <p:cNvPr id="11" name="Footer Placeholder 14">
            <a:extLst>
              <a:ext uri="{FF2B5EF4-FFF2-40B4-BE49-F238E27FC236}">
                <a16:creationId xmlns:a16="http://schemas.microsoft.com/office/drawing/2014/main" id="{AE158E7B-0220-41AE-9E99-77C3807358BA}"/>
              </a:ext>
            </a:extLst>
          </p:cNvPr>
          <p:cNvSpPr>
            <a:spLocks noGrp="1"/>
          </p:cNvSpPr>
          <p:nvPr>
            <p:ph type="ftr" sz="quarter" idx="3"/>
          </p:nvPr>
        </p:nvSpPr>
        <p:spPr>
          <a:xfrm>
            <a:off x="369052" y="6578610"/>
            <a:ext cx="11817541" cy="120651"/>
          </a:xfrm>
          <a:prstGeom prst="rect">
            <a:avLst/>
          </a:prstGeom>
        </p:spPr>
        <p:txBody>
          <a:bodyPr vert="horz" lIns="91440" tIns="45720" rIns="91440" bIns="45720" numCol="2" rtlCol="0" anchor="ctr"/>
          <a:lstStyle>
            <a:lvl1pPr algn="l">
              <a:defRPr sz="700">
                <a:solidFill>
                  <a:schemeClr val="tx1">
                    <a:tint val="75000"/>
                  </a:schemeClr>
                </a:solidFill>
              </a:defRPr>
            </a:lvl1pPr>
          </a:lstStyle>
          <a:p>
            <a:pPr defTabSz="932423">
              <a:defRPr/>
            </a:pPr>
            <a:r>
              <a:rPr lang="en-US" smtClean="0">
                <a:solidFill>
                  <a:srgbClr val="FFFFFF">
                    <a:lumMod val="65000"/>
                  </a:srgbClr>
                </a:solidFill>
              </a:rPr>
              <a:t>© Microsoft Corporation                                                                                  								                      Dynamics 365 </a:t>
            </a:r>
            <a:endParaRPr lang="en-US" dirty="0">
              <a:solidFill>
                <a:srgbClr val="FFFFFF">
                  <a:lumMod val="65000"/>
                </a:srgbClr>
              </a:solidFill>
            </a:endParaRPr>
          </a:p>
        </p:txBody>
      </p:sp>
    </p:spTree>
    <p:extLst>
      <p:ext uri="{BB962C8B-B14F-4D97-AF65-F5344CB8AC3E}">
        <p14:creationId xmlns:p14="http://schemas.microsoft.com/office/powerpoint/2010/main" val="1961241455"/>
      </p:ext>
    </p:extLst>
  </p:cSld>
  <p:clrMapOvr>
    <a:masterClrMapping/>
  </p:clrMapOvr>
  <p:transition>
    <p:fade/>
  </p:transition>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p:cSld name="Text option 4">
    <p:spTree>
      <p:nvGrpSpPr>
        <p:cNvPr id="1" name=""/>
        <p:cNvGrpSpPr/>
        <p:nvPr/>
      </p:nvGrpSpPr>
      <p:grpSpPr>
        <a:xfrm>
          <a:off x="0" y="0"/>
          <a:ext cx="0" cy="0"/>
          <a:chOff x="0" y="0"/>
          <a:chExt cx="0" cy="0"/>
        </a:xfrm>
      </p:grpSpPr>
      <p:sp>
        <p:nvSpPr>
          <p:cNvPr id="24" name="Content Placeholder 15"/>
          <p:cNvSpPr>
            <a:spLocks noGrp="1"/>
          </p:cNvSpPr>
          <p:nvPr>
            <p:ph sz="quarter" idx="25" hasCustomPrompt="1"/>
          </p:nvPr>
        </p:nvSpPr>
        <p:spPr>
          <a:xfrm>
            <a:off x="465079" y="2201873"/>
            <a:ext cx="1726980" cy="913689"/>
          </a:xfrm>
        </p:spPr>
        <p:txBody>
          <a:bodyPr>
            <a:noAutofit/>
          </a:bodyPr>
          <a:lstStyle>
            <a:lvl1pPr marL="0" indent="0">
              <a:buNone/>
              <a:defRPr sz="2000"/>
            </a:lvl1pPr>
          </a:lstStyle>
          <a:p>
            <a:pPr lvl="0"/>
            <a:r>
              <a:rPr lang="en-US" dirty="0"/>
              <a:t>Picture</a:t>
            </a:r>
          </a:p>
        </p:txBody>
      </p:sp>
      <p:sp>
        <p:nvSpPr>
          <p:cNvPr id="2" name="Title 1"/>
          <p:cNvSpPr>
            <a:spLocks noGrp="1"/>
          </p:cNvSpPr>
          <p:nvPr>
            <p:ph type="title" hasCustomPrompt="1"/>
          </p:nvPr>
        </p:nvSpPr>
        <p:spPr>
          <a:xfrm>
            <a:off x="465080" y="632787"/>
            <a:ext cx="11531714" cy="410369"/>
          </a:xfrm>
        </p:spPr>
        <p:txBody>
          <a:bodyPr wrap="square" lIns="0" tIns="0" rIns="0" bIns="0">
            <a:spAutoFit/>
          </a:bodyPr>
          <a:lstStyle>
            <a:lvl1pPr>
              <a:lnSpc>
                <a:spcPts val="3199"/>
              </a:lnSpc>
              <a:defRPr sz="2800">
                <a:solidFill>
                  <a:schemeClr val="tx1"/>
                </a:solidFill>
              </a:defRPr>
            </a:lvl1pPr>
          </a:lstStyle>
          <a:p>
            <a:r>
              <a:rPr lang="en-US" dirty="0"/>
              <a:t>Text option 4: Six columns (numbered list)</a:t>
            </a:r>
          </a:p>
        </p:txBody>
      </p:sp>
      <p:sp>
        <p:nvSpPr>
          <p:cNvPr id="5" name="Text Placeholder 4"/>
          <p:cNvSpPr>
            <a:spLocks noGrp="1"/>
          </p:cNvSpPr>
          <p:nvPr>
            <p:ph type="body" sz="quarter" idx="11" hasCustomPrompt="1"/>
          </p:nvPr>
        </p:nvSpPr>
        <p:spPr>
          <a:xfrm>
            <a:off x="465079" y="3230890"/>
            <a:ext cx="1726980" cy="2834109"/>
          </a:xfrm>
        </p:spPr>
        <p:txBody>
          <a:bodyPr lIns="0" tIns="0" rIns="0" bIns="0"/>
          <a:lstStyle>
            <a:lvl1pPr marL="0" indent="0">
              <a:lnSpc>
                <a:spcPts val="1800"/>
              </a:lnSpc>
              <a:spcBef>
                <a:spcPts val="900"/>
              </a:spcBef>
              <a:buNone/>
              <a:defRPr lang="en-US" sz="1399" b="0" kern="1200" spc="0" baseline="0" dirty="0">
                <a:solidFill>
                  <a:schemeClr val="tx2"/>
                </a:solidFill>
                <a:latin typeface="+mj-lt"/>
                <a:ea typeface="+mn-ea"/>
                <a:cs typeface="+mn-cs"/>
              </a:defRPr>
            </a:lvl1pPr>
            <a:lvl2pPr marL="0" marR="0" indent="0" algn="l" defTabSz="932423" rtl="0" eaLnBrk="1" fontAlgn="auto" latinLnBrk="0" hangingPunct="1">
              <a:lnSpc>
                <a:spcPts val="1800"/>
              </a:lnSpc>
              <a:spcBef>
                <a:spcPts val="451"/>
              </a:spcBef>
              <a:spcAft>
                <a:spcPts val="0"/>
              </a:spcAft>
              <a:buClrTx/>
              <a:buSzPct val="90000"/>
              <a:buFont typeface="Arial" panose="020B0604020202020204" pitchFamily="34" charset="0"/>
              <a:buNone/>
              <a:tabLst/>
              <a:defRPr sz="1399">
                <a:solidFill>
                  <a:schemeClr val="tx1"/>
                </a:solidFill>
              </a:defRPr>
            </a:lvl2pPr>
            <a:lvl3pPr marL="457043" indent="0">
              <a:buNone/>
              <a:defRPr/>
            </a:lvl3pPr>
            <a:lvl4pPr marL="685566" indent="0">
              <a:buNone/>
              <a:defRPr/>
            </a:lvl4pPr>
            <a:lvl5pPr marL="914088" indent="0">
              <a:buNone/>
              <a:defRPr/>
            </a:lvl5pPr>
          </a:lstStyle>
          <a:p>
            <a:pPr marL="0" marR="0" lvl="0" indent="0" algn="l" defTabSz="932423" rtl="0" eaLnBrk="1" fontAlgn="auto" latinLnBrk="0" hangingPunct="1">
              <a:lnSpc>
                <a:spcPts val="1800"/>
              </a:lnSpc>
              <a:spcBef>
                <a:spcPts val="900"/>
              </a:spcBef>
              <a:spcAft>
                <a:spcPts val="0"/>
              </a:spcAft>
              <a:buClrTx/>
              <a:buSzPct val="90000"/>
              <a:buFont typeface="Wingdings" panose="05000000000000000000" pitchFamily="2" charset="2"/>
              <a:buNone/>
              <a:tabLst/>
            </a:pPr>
            <a:r>
              <a:rPr lang="en-US" dirty="0"/>
              <a:t>Paragraph title Segoe </a:t>
            </a:r>
            <a:r>
              <a:rPr lang="en-US" dirty="0" err="1"/>
              <a:t>Semibold</a:t>
            </a:r>
            <a:r>
              <a:rPr lang="en-US" dirty="0"/>
              <a:t> 14</a:t>
            </a:r>
          </a:p>
          <a:p>
            <a:pPr lvl="1"/>
            <a:r>
              <a:rPr lang="en-US" dirty="0"/>
              <a:t>Body copy Segoe Regular 14/18. </a:t>
            </a:r>
            <a:r>
              <a:rPr lang="en-US" dirty="0" err="1"/>
              <a:t>Cavorest</a:t>
            </a:r>
            <a:r>
              <a:rPr lang="en-US" dirty="0"/>
              <a:t> a </a:t>
            </a:r>
            <a:r>
              <a:rPr lang="en-US" dirty="0" err="1"/>
              <a:t>aut</a:t>
            </a:r>
            <a:r>
              <a:rPr lang="en-US" dirty="0"/>
              <a:t> arum </a:t>
            </a:r>
            <a:r>
              <a:rPr lang="en-US" dirty="0" err="1"/>
              <a:t>quam</a:t>
            </a:r>
            <a:r>
              <a:rPr lang="en-US" dirty="0"/>
              <a:t> id eat ape </a:t>
            </a:r>
            <a:r>
              <a:rPr lang="en-US" dirty="0" err="1"/>
              <a:t>est</a:t>
            </a:r>
            <a:r>
              <a:rPr lang="en-US" dirty="0"/>
              <a:t>, qui </a:t>
            </a:r>
            <a:r>
              <a:rPr lang="en-US" dirty="0" err="1"/>
              <a:t>sincit</a:t>
            </a:r>
            <a:r>
              <a:rPr lang="en-US" dirty="0"/>
              <a:t>. </a:t>
            </a:r>
            <a:r>
              <a:rPr lang="en-US" dirty="0" err="1"/>
              <a:t>Unt</a:t>
            </a:r>
            <a:r>
              <a:rPr lang="en-US" dirty="0"/>
              <a:t> faces et </a:t>
            </a:r>
            <a:r>
              <a:rPr lang="en-US" dirty="0" err="1"/>
              <a:t>labore</a:t>
            </a:r>
            <a:r>
              <a:rPr lang="en-US" dirty="0"/>
              <a:t> </a:t>
            </a:r>
            <a:r>
              <a:rPr lang="en-US" dirty="0" err="1"/>
              <a:t>ium</a:t>
            </a:r>
            <a:r>
              <a:rPr lang="en-US" dirty="0"/>
              <a:t> el id et re od </a:t>
            </a:r>
            <a:r>
              <a:rPr lang="en-US" dirty="0" err="1"/>
              <a:t>utem</a:t>
            </a:r>
            <a:r>
              <a:rPr lang="en-US" dirty="0"/>
              <a:t> que </a:t>
            </a:r>
            <a:r>
              <a:rPr lang="en-US" dirty="0" err="1"/>
              <a:t>nist</a:t>
            </a:r>
            <a:r>
              <a:rPr lang="en-US" dirty="0"/>
              <a:t> et </a:t>
            </a:r>
            <a:r>
              <a:rPr lang="en-US" dirty="0" err="1"/>
              <a:t>ped</a:t>
            </a:r>
            <a:r>
              <a:rPr lang="en-US" dirty="0"/>
              <a:t> </a:t>
            </a:r>
            <a:r>
              <a:rPr lang="en-US" dirty="0" err="1"/>
              <a:t>quia</a:t>
            </a:r>
            <a:r>
              <a:rPr lang="en-US" dirty="0"/>
              <a:t> </a:t>
            </a:r>
            <a:r>
              <a:rPr lang="en-US" dirty="0" err="1"/>
              <a:t>dolore</a:t>
            </a:r>
            <a:r>
              <a:rPr lang="en-US" dirty="0"/>
              <a:t> is et lam, </a:t>
            </a:r>
            <a:r>
              <a:rPr lang="en-US" dirty="0" err="1"/>
              <a:t>vendunt</a:t>
            </a:r>
            <a:r>
              <a:rPr lang="en-US" dirty="0"/>
              <a:t> </a:t>
            </a:r>
            <a:r>
              <a:rPr lang="en-US" dirty="0" err="1"/>
              <a:t>voluptatur</a:t>
            </a:r>
            <a:r>
              <a:rPr lang="en-US" dirty="0"/>
              <a:t>. </a:t>
            </a:r>
          </a:p>
        </p:txBody>
      </p:sp>
      <p:sp>
        <p:nvSpPr>
          <p:cNvPr id="14" name="Text Placeholder 4"/>
          <p:cNvSpPr>
            <a:spLocks noGrp="1"/>
          </p:cNvSpPr>
          <p:nvPr>
            <p:ph type="body" sz="quarter" idx="15" hasCustomPrompt="1"/>
          </p:nvPr>
        </p:nvSpPr>
        <p:spPr>
          <a:xfrm>
            <a:off x="2425709" y="3230886"/>
            <a:ext cx="1726980" cy="2834109"/>
          </a:xfrm>
        </p:spPr>
        <p:txBody>
          <a:bodyPr lIns="0" tIns="0" rIns="0" bIns="0"/>
          <a:lstStyle>
            <a:lvl1pPr marL="0" marR="0" indent="0" algn="l" defTabSz="932423" rtl="0" eaLnBrk="1" fontAlgn="auto" latinLnBrk="0" hangingPunct="1">
              <a:lnSpc>
                <a:spcPts val="1800"/>
              </a:lnSpc>
              <a:spcBef>
                <a:spcPts val="900"/>
              </a:spcBef>
              <a:spcAft>
                <a:spcPts val="0"/>
              </a:spcAft>
              <a:buClrTx/>
              <a:buSzPct val="90000"/>
              <a:buFont typeface="Wingdings" panose="05000000000000000000" pitchFamily="2" charset="2"/>
              <a:buNone/>
              <a:tabLst/>
              <a:defRPr lang="en-US" sz="1399" b="0" kern="1200" spc="0" baseline="0" dirty="0" smtClean="0">
                <a:solidFill>
                  <a:schemeClr val="tx2"/>
                </a:solidFill>
                <a:latin typeface="+mj-lt"/>
                <a:ea typeface="+mn-ea"/>
                <a:cs typeface="+mn-cs"/>
              </a:defRPr>
            </a:lvl1pPr>
            <a:lvl2pPr marL="0" marR="0" indent="0" algn="l" defTabSz="932423" rtl="0" eaLnBrk="1" fontAlgn="auto" latinLnBrk="0" hangingPunct="1">
              <a:lnSpc>
                <a:spcPts val="1800"/>
              </a:lnSpc>
              <a:spcBef>
                <a:spcPts val="451"/>
              </a:spcBef>
              <a:spcAft>
                <a:spcPts val="0"/>
              </a:spcAft>
              <a:buClrTx/>
              <a:buSzPct val="90000"/>
              <a:buFont typeface="Arial" panose="020B0604020202020204" pitchFamily="34" charset="0"/>
              <a:buNone/>
              <a:tabLst/>
              <a:defRPr sz="1399">
                <a:solidFill>
                  <a:schemeClr val="tx1"/>
                </a:solidFill>
              </a:defRPr>
            </a:lvl2pPr>
            <a:lvl3pPr marL="457043" indent="0">
              <a:buNone/>
              <a:defRPr/>
            </a:lvl3pPr>
            <a:lvl4pPr marL="685566" indent="0">
              <a:buNone/>
              <a:defRPr/>
            </a:lvl4pPr>
            <a:lvl5pPr marL="914088" indent="0">
              <a:buNone/>
              <a:defRPr/>
            </a:lvl5pPr>
          </a:lstStyle>
          <a:p>
            <a:pPr marL="0" marR="0" lvl="0" indent="0" algn="l" defTabSz="932423" rtl="0" eaLnBrk="1" fontAlgn="auto" latinLnBrk="0" hangingPunct="1">
              <a:lnSpc>
                <a:spcPts val="1800"/>
              </a:lnSpc>
              <a:spcBef>
                <a:spcPts val="900"/>
              </a:spcBef>
              <a:spcAft>
                <a:spcPts val="0"/>
              </a:spcAft>
              <a:buClrTx/>
              <a:buSzPct val="90000"/>
              <a:buFont typeface="Wingdings" panose="05000000000000000000" pitchFamily="2" charset="2"/>
              <a:buNone/>
              <a:tabLst/>
            </a:pPr>
            <a:r>
              <a:rPr lang="en-US" dirty="0"/>
              <a:t>Paragraph title Segoe </a:t>
            </a:r>
            <a:r>
              <a:rPr lang="en-US" dirty="0" err="1"/>
              <a:t>Semibold</a:t>
            </a:r>
            <a:r>
              <a:rPr lang="en-US" dirty="0"/>
              <a:t> 14</a:t>
            </a:r>
          </a:p>
          <a:p>
            <a:pPr lvl="1"/>
            <a:r>
              <a:rPr lang="en-US" dirty="0"/>
              <a:t>Body copy Segoe Regular 14/18. </a:t>
            </a:r>
            <a:r>
              <a:rPr lang="en-US" dirty="0" err="1"/>
              <a:t>Cavorest</a:t>
            </a:r>
            <a:r>
              <a:rPr lang="en-US" dirty="0"/>
              <a:t> a </a:t>
            </a:r>
            <a:r>
              <a:rPr lang="en-US" dirty="0" err="1"/>
              <a:t>aut</a:t>
            </a:r>
            <a:r>
              <a:rPr lang="en-US" dirty="0"/>
              <a:t> arum </a:t>
            </a:r>
            <a:r>
              <a:rPr lang="en-US" dirty="0" err="1"/>
              <a:t>quam</a:t>
            </a:r>
            <a:r>
              <a:rPr lang="en-US" dirty="0"/>
              <a:t> id eat ape </a:t>
            </a:r>
            <a:r>
              <a:rPr lang="en-US" dirty="0" err="1"/>
              <a:t>est</a:t>
            </a:r>
            <a:r>
              <a:rPr lang="en-US" dirty="0"/>
              <a:t>, qui </a:t>
            </a:r>
            <a:r>
              <a:rPr lang="en-US" dirty="0" err="1"/>
              <a:t>sincit</a:t>
            </a:r>
            <a:r>
              <a:rPr lang="en-US" dirty="0"/>
              <a:t>. </a:t>
            </a:r>
            <a:r>
              <a:rPr lang="en-US" dirty="0" err="1"/>
              <a:t>Unt</a:t>
            </a:r>
            <a:r>
              <a:rPr lang="en-US" dirty="0"/>
              <a:t> faces et </a:t>
            </a:r>
            <a:r>
              <a:rPr lang="en-US" dirty="0" err="1"/>
              <a:t>labore</a:t>
            </a:r>
            <a:r>
              <a:rPr lang="en-US" dirty="0"/>
              <a:t> </a:t>
            </a:r>
            <a:r>
              <a:rPr lang="en-US" dirty="0" err="1"/>
              <a:t>ium</a:t>
            </a:r>
            <a:r>
              <a:rPr lang="en-US" dirty="0"/>
              <a:t> el id et re od </a:t>
            </a:r>
            <a:r>
              <a:rPr lang="en-US" dirty="0" err="1"/>
              <a:t>utem</a:t>
            </a:r>
            <a:r>
              <a:rPr lang="en-US" dirty="0"/>
              <a:t> que </a:t>
            </a:r>
            <a:r>
              <a:rPr lang="en-US" dirty="0" err="1"/>
              <a:t>nist</a:t>
            </a:r>
            <a:r>
              <a:rPr lang="en-US" dirty="0"/>
              <a:t> et </a:t>
            </a:r>
            <a:r>
              <a:rPr lang="en-US" dirty="0" err="1"/>
              <a:t>ped</a:t>
            </a:r>
            <a:r>
              <a:rPr lang="en-US" dirty="0"/>
              <a:t> </a:t>
            </a:r>
            <a:r>
              <a:rPr lang="en-US" dirty="0" err="1"/>
              <a:t>quia</a:t>
            </a:r>
            <a:r>
              <a:rPr lang="en-US" dirty="0"/>
              <a:t> </a:t>
            </a:r>
            <a:r>
              <a:rPr lang="en-US" dirty="0" err="1"/>
              <a:t>dolore</a:t>
            </a:r>
            <a:r>
              <a:rPr lang="en-US" dirty="0"/>
              <a:t> is et lam, </a:t>
            </a:r>
            <a:r>
              <a:rPr lang="en-US" dirty="0" err="1"/>
              <a:t>vendunt</a:t>
            </a:r>
            <a:r>
              <a:rPr lang="en-US" dirty="0"/>
              <a:t> </a:t>
            </a:r>
            <a:r>
              <a:rPr lang="en-US" dirty="0" err="1"/>
              <a:t>voluptatur</a:t>
            </a:r>
            <a:r>
              <a:rPr lang="en-US" dirty="0"/>
              <a:t>. </a:t>
            </a:r>
          </a:p>
        </p:txBody>
      </p:sp>
      <p:sp>
        <p:nvSpPr>
          <p:cNvPr id="16" name="Text Placeholder 4"/>
          <p:cNvSpPr>
            <a:spLocks noGrp="1"/>
          </p:cNvSpPr>
          <p:nvPr>
            <p:ph type="body" sz="quarter" idx="17" hasCustomPrompt="1"/>
          </p:nvPr>
        </p:nvSpPr>
        <p:spPr>
          <a:xfrm>
            <a:off x="4386340" y="3230886"/>
            <a:ext cx="1726980" cy="2834109"/>
          </a:xfrm>
        </p:spPr>
        <p:txBody>
          <a:bodyPr lIns="0" tIns="0" rIns="0" bIns="0"/>
          <a:lstStyle>
            <a:lvl1pPr marL="0" marR="0" indent="0" algn="l" defTabSz="932423" rtl="0" eaLnBrk="1" fontAlgn="auto" latinLnBrk="0" hangingPunct="1">
              <a:lnSpc>
                <a:spcPts val="1800"/>
              </a:lnSpc>
              <a:spcBef>
                <a:spcPts val="900"/>
              </a:spcBef>
              <a:spcAft>
                <a:spcPts val="0"/>
              </a:spcAft>
              <a:buClrTx/>
              <a:buSzPct val="90000"/>
              <a:buFont typeface="Wingdings" panose="05000000000000000000" pitchFamily="2" charset="2"/>
              <a:buNone/>
              <a:tabLst/>
              <a:defRPr lang="en-US" sz="1399" b="0" kern="1200" spc="0" baseline="0" dirty="0">
                <a:solidFill>
                  <a:schemeClr val="tx2"/>
                </a:solidFill>
                <a:latin typeface="+mj-lt"/>
                <a:ea typeface="+mn-ea"/>
                <a:cs typeface="+mn-cs"/>
              </a:defRPr>
            </a:lvl1pPr>
            <a:lvl2pPr marL="0" marR="0" indent="0" algn="l" defTabSz="932423" rtl="0" eaLnBrk="1" fontAlgn="auto" latinLnBrk="0" hangingPunct="1">
              <a:lnSpc>
                <a:spcPts val="1800"/>
              </a:lnSpc>
              <a:spcBef>
                <a:spcPts val="451"/>
              </a:spcBef>
              <a:spcAft>
                <a:spcPts val="0"/>
              </a:spcAft>
              <a:buClrTx/>
              <a:buSzPct val="90000"/>
              <a:buFont typeface="Arial" panose="020B0604020202020204" pitchFamily="34" charset="0"/>
              <a:buNone/>
              <a:tabLst/>
              <a:defRPr sz="1399">
                <a:solidFill>
                  <a:schemeClr val="tx1"/>
                </a:solidFill>
              </a:defRPr>
            </a:lvl2pPr>
            <a:lvl3pPr marL="457043" indent="0">
              <a:buNone/>
              <a:defRPr/>
            </a:lvl3pPr>
            <a:lvl4pPr marL="685566" indent="0">
              <a:buNone/>
              <a:defRPr/>
            </a:lvl4pPr>
            <a:lvl5pPr marL="914088" indent="0">
              <a:buNone/>
              <a:defRPr/>
            </a:lvl5pPr>
          </a:lstStyle>
          <a:p>
            <a:pPr marL="0" marR="0" lvl="0" indent="0" algn="l" defTabSz="932423" rtl="0" eaLnBrk="1" fontAlgn="auto" latinLnBrk="0" hangingPunct="1">
              <a:lnSpc>
                <a:spcPts val="1800"/>
              </a:lnSpc>
              <a:spcBef>
                <a:spcPts val="900"/>
              </a:spcBef>
              <a:spcAft>
                <a:spcPts val="0"/>
              </a:spcAft>
              <a:buClrTx/>
              <a:buSzPct val="90000"/>
              <a:buFont typeface="Wingdings" panose="05000000000000000000" pitchFamily="2" charset="2"/>
              <a:buNone/>
              <a:tabLst/>
            </a:pPr>
            <a:r>
              <a:rPr lang="en-US" dirty="0"/>
              <a:t>Paragraph title Segoe </a:t>
            </a:r>
            <a:r>
              <a:rPr lang="en-US" dirty="0" err="1"/>
              <a:t>Semibold</a:t>
            </a:r>
            <a:r>
              <a:rPr lang="en-US" dirty="0"/>
              <a:t> 14</a:t>
            </a:r>
          </a:p>
          <a:p>
            <a:pPr lvl="1"/>
            <a:r>
              <a:rPr lang="en-US" dirty="0"/>
              <a:t>Body copy Segoe Regular 14/18. </a:t>
            </a:r>
            <a:r>
              <a:rPr lang="en-US" dirty="0" err="1"/>
              <a:t>Cavorest</a:t>
            </a:r>
            <a:r>
              <a:rPr lang="en-US" dirty="0"/>
              <a:t> a </a:t>
            </a:r>
            <a:r>
              <a:rPr lang="en-US" dirty="0" err="1"/>
              <a:t>aut</a:t>
            </a:r>
            <a:r>
              <a:rPr lang="en-US" dirty="0"/>
              <a:t> arum </a:t>
            </a:r>
            <a:r>
              <a:rPr lang="en-US" dirty="0" err="1"/>
              <a:t>quam</a:t>
            </a:r>
            <a:r>
              <a:rPr lang="en-US" dirty="0"/>
              <a:t> id eat ape </a:t>
            </a:r>
            <a:r>
              <a:rPr lang="en-US" dirty="0" err="1"/>
              <a:t>est</a:t>
            </a:r>
            <a:r>
              <a:rPr lang="en-US" dirty="0"/>
              <a:t>, qui </a:t>
            </a:r>
            <a:r>
              <a:rPr lang="en-US" dirty="0" err="1"/>
              <a:t>sincit</a:t>
            </a:r>
            <a:r>
              <a:rPr lang="en-US" dirty="0"/>
              <a:t>. </a:t>
            </a:r>
            <a:r>
              <a:rPr lang="en-US" dirty="0" err="1"/>
              <a:t>Unt</a:t>
            </a:r>
            <a:r>
              <a:rPr lang="en-US" dirty="0"/>
              <a:t> faces et </a:t>
            </a:r>
            <a:r>
              <a:rPr lang="en-US" dirty="0" err="1"/>
              <a:t>labore</a:t>
            </a:r>
            <a:r>
              <a:rPr lang="en-US" dirty="0"/>
              <a:t> </a:t>
            </a:r>
            <a:r>
              <a:rPr lang="en-US" dirty="0" err="1"/>
              <a:t>ium</a:t>
            </a:r>
            <a:r>
              <a:rPr lang="en-US" dirty="0"/>
              <a:t> el id et re od </a:t>
            </a:r>
            <a:r>
              <a:rPr lang="en-US" dirty="0" err="1"/>
              <a:t>utem</a:t>
            </a:r>
            <a:r>
              <a:rPr lang="en-US" dirty="0"/>
              <a:t> que </a:t>
            </a:r>
            <a:r>
              <a:rPr lang="en-US" dirty="0" err="1"/>
              <a:t>nist</a:t>
            </a:r>
            <a:r>
              <a:rPr lang="en-US" dirty="0"/>
              <a:t> et </a:t>
            </a:r>
            <a:r>
              <a:rPr lang="en-US" dirty="0" err="1"/>
              <a:t>ped</a:t>
            </a:r>
            <a:r>
              <a:rPr lang="en-US" dirty="0"/>
              <a:t> </a:t>
            </a:r>
            <a:r>
              <a:rPr lang="en-US" dirty="0" err="1"/>
              <a:t>quia</a:t>
            </a:r>
            <a:r>
              <a:rPr lang="en-US" dirty="0"/>
              <a:t> </a:t>
            </a:r>
            <a:r>
              <a:rPr lang="en-US" dirty="0" err="1"/>
              <a:t>dolore</a:t>
            </a:r>
            <a:r>
              <a:rPr lang="en-US" dirty="0"/>
              <a:t> is et lam, </a:t>
            </a:r>
            <a:r>
              <a:rPr lang="en-US" dirty="0" err="1"/>
              <a:t>vendunt</a:t>
            </a:r>
            <a:r>
              <a:rPr lang="en-US" dirty="0"/>
              <a:t> </a:t>
            </a:r>
            <a:r>
              <a:rPr lang="en-US" dirty="0" err="1"/>
              <a:t>voluptatur</a:t>
            </a:r>
            <a:r>
              <a:rPr lang="en-US" dirty="0"/>
              <a:t>. </a:t>
            </a:r>
          </a:p>
        </p:txBody>
      </p:sp>
      <p:sp>
        <p:nvSpPr>
          <p:cNvPr id="18" name="Text Placeholder 4"/>
          <p:cNvSpPr>
            <a:spLocks noGrp="1"/>
          </p:cNvSpPr>
          <p:nvPr>
            <p:ph type="body" sz="quarter" idx="19" hasCustomPrompt="1"/>
          </p:nvPr>
        </p:nvSpPr>
        <p:spPr>
          <a:xfrm>
            <a:off x="6346970" y="3230886"/>
            <a:ext cx="1726980" cy="2834109"/>
          </a:xfrm>
        </p:spPr>
        <p:txBody>
          <a:bodyPr lIns="0" tIns="0" rIns="0" bIns="0"/>
          <a:lstStyle>
            <a:lvl1pPr marL="0" marR="0" indent="0" algn="l" defTabSz="932423" rtl="0" eaLnBrk="1" fontAlgn="auto" latinLnBrk="0" hangingPunct="1">
              <a:lnSpc>
                <a:spcPts val="1800"/>
              </a:lnSpc>
              <a:spcBef>
                <a:spcPts val="900"/>
              </a:spcBef>
              <a:spcAft>
                <a:spcPts val="0"/>
              </a:spcAft>
              <a:buClrTx/>
              <a:buSzPct val="90000"/>
              <a:buFont typeface="Wingdings" panose="05000000000000000000" pitchFamily="2" charset="2"/>
              <a:buNone/>
              <a:tabLst/>
              <a:defRPr lang="en-US" sz="1399" b="0" kern="1200" spc="0" baseline="0" dirty="0" smtClean="0">
                <a:solidFill>
                  <a:schemeClr val="tx2"/>
                </a:solidFill>
                <a:latin typeface="+mj-lt"/>
                <a:ea typeface="+mn-ea"/>
                <a:cs typeface="+mn-cs"/>
              </a:defRPr>
            </a:lvl1pPr>
            <a:lvl2pPr marL="0" marR="0" indent="0" algn="l" defTabSz="932423" rtl="0" eaLnBrk="1" fontAlgn="auto" latinLnBrk="0" hangingPunct="1">
              <a:lnSpc>
                <a:spcPts val="1800"/>
              </a:lnSpc>
              <a:spcBef>
                <a:spcPts val="451"/>
              </a:spcBef>
              <a:spcAft>
                <a:spcPts val="0"/>
              </a:spcAft>
              <a:buClrTx/>
              <a:buSzPct val="90000"/>
              <a:buFont typeface="Arial" panose="020B0604020202020204" pitchFamily="34" charset="0"/>
              <a:buNone/>
              <a:tabLst/>
              <a:defRPr sz="1399">
                <a:solidFill>
                  <a:schemeClr val="tx1"/>
                </a:solidFill>
              </a:defRPr>
            </a:lvl2pPr>
            <a:lvl3pPr marL="457043" indent="0">
              <a:buNone/>
              <a:defRPr/>
            </a:lvl3pPr>
            <a:lvl4pPr marL="685566" indent="0">
              <a:buNone/>
              <a:defRPr/>
            </a:lvl4pPr>
            <a:lvl5pPr marL="914088" indent="0">
              <a:buNone/>
              <a:defRPr/>
            </a:lvl5pPr>
          </a:lstStyle>
          <a:p>
            <a:pPr marL="0" marR="0" lvl="0" indent="0" algn="l" defTabSz="932423" rtl="0" eaLnBrk="1" fontAlgn="auto" latinLnBrk="0" hangingPunct="1">
              <a:lnSpc>
                <a:spcPts val="1800"/>
              </a:lnSpc>
              <a:spcBef>
                <a:spcPts val="900"/>
              </a:spcBef>
              <a:spcAft>
                <a:spcPts val="0"/>
              </a:spcAft>
              <a:buClrTx/>
              <a:buSzPct val="90000"/>
              <a:buFont typeface="Wingdings" panose="05000000000000000000" pitchFamily="2" charset="2"/>
              <a:buNone/>
              <a:tabLst/>
            </a:pPr>
            <a:r>
              <a:rPr lang="en-US" dirty="0"/>
              <a:t>Paragraph title Segoe </a:t>
            </a:r>
            <a:r>
              <a:rPr lang="en-US" dirty="0" err="1"/>
              <a:t>Semibold</a:t>
            </a:r>
            <a:r>
              <a:rPr lang="en-US" dirty="0"/>
              <a:t> 14</a:t>
            </a:r>
          </a:p>
          <a:p>
            <a:pPr lvl="1"/>
            <a:r>
              <a:rPr lang="en-US" dirty="0"/>
              <a:t>Body copy Segoe Regular 14/18. </a:t>
            </a:r>
            <a:r>
              <a:rPr lang="en-US" dirty="0" err="1"/>
              <a:t>Cavorest</a:t>
            </a:r>
            <a:r>
              <a:rPr lang="en-US" dirty="0"/>
              <a:t> a </a:t>
            </a:r>
            <a:r>
              <a:rPr lang="en-US" dirty="0" err="1"/>
              <a:t>aut</a:t>
            </a:r>
            <a:r>
              <a:rPr lang="en-US" dirty="0"/>
              <a:t> arum </a:t>
            </a:r>
            <a:r>
              <a:rPr lang="en-US" dirty="0" err="1"/>
              <a:t>quam</a:t>
            </a:r>
            <a:r>
              <a:rPr lang="en-US" dirty="0"/>
              <a:t> id eat ape </a:t>
            </a:r>
            <a:r>
              <a:rPr lang="en-US" dirty="0" err="1"/>
              <a:t>est</a:t>
            </a:r>
            <a:r>
              <a:rPr lang="en-US" dirty="0"/>
              <a:t>, qui </a:t>
            </a:r>
            <a:r>
              <a:rPr lang="en-US" dirty="0" err="1"/>
              <a:t>sincit</a:t>
            </a:r>
            <a:r>
              <a:rPr lang="en-US" dirty="0"/>
              <a:t>. </a:t>
            </a:r>
            <a:r>
              <a:rPr lang="en-US" dirty="0" err="1"/>
              <a:t>Unt</a:t>
            </a:r>
            <a:r>
              <a:rPr lang="en-US" dirty="0"/>
              <a:t> faces et </a:t>
            </a:r>
            <a:r>
              <a:rPr lang="en-US" dirty="0" err="1"/>
              <a:t>labore</a:t>
            </a:r>
            <a:r>
              <a:rPr lang="en-US" dirty="0"/>
              <a:t> </a:t>
            </a:r>
            <a:r>
              <a:rPr lang="en-US" dirty="0" err="1"/>
              <a:t>ium</a:t>
            </a:r>
            <a:r>
              <a:rPr lang="en-US" dirty="0"/>
              <a:t> el id et re od </a:t>
            </a:r>
            <a:r>
              <a:rPr lang="en-US" dirty="0" err="1"/>
              <a:t>utem</a:t>
            </a:r>
            <a:r>
              <a:rPr lang="en-US" dirty="0"/>
              <a:t> que </a:t>
            </a:r>
            <a:r>
              <a:rPr lang="en-US" dirty="0" err="1"/>
              <a:t>nist</a:t>
            </a:r>
            <a:r>
              <a:rPr lang="en-US" dirty="0"/>
              <a:t> et </a:t>
            </a:r>
            <a:r>
              <a:rPr lang="en-US" dirty="0" err="1"/>
              <a:t>ped</a:t>
            </a:r>
            <a:r>
              <a:rPr lang="en-US" dirty="0"/>
              <a:t> </a:t>
            </a:r>
            <a:r>
              <a:rPr lang="en-US" dirty="0" err="1"/>
              <a:t>quia</a:t>
            </a:r>
            <a:r>
              <a:rPr lang="en-US" dirty="0"/>
              <a:t> </a:t>
            </a:r>
            <a:r>
              <a:rPr lang="en-US" dirty="0" err="1"/>
              <a:t>dolore</a:t>
            </a:r>
            <a:r>
              <a:rPr lang="en-US" dirty="0"/>
              <a:t> is et lam, </a:t>
            </a:r>
            <a:r>
              <a:rPr lang="en-US" dirty="0" err="1"/>
              <a:t>vendunt</a:t>
            </a:r>
            <a:r>
              <a:rPr lang="en-US" dirty="0"/>
              <a:t> </a:t>
            </a:r>
            <a:r>
              <a:rPr lang="en-US" dirty="0" err="1"/>
              <a:t>voluptatur</a:t>
            </a:r>
            <a:r>
              <a:rPr lang="en-US" dirty="0"/>
              <a:t>. </a:t>
            </a:r>
          </a:p>
        </p:txBody>
      </p:sp>
      <p:sp>
        <p:nvSpPr>
          <p:cNvPr id="20" name="Text Placeholder 4"/>
          <p:cNvSpPr>
            <a:spLocks noGrp="1"/>
          </p:cNvSpPr>
          <p:nvPr>
            <p:ph type="body" sz="quarter" idx="21" hasCustomPrompt="1"/>
          </p:nvPr>
        </p:nvSpPr>
        <p:spPr>
          <a:xfrm>
            <a:off x="8307600" y="3230886"/>
            <a:ext cx="1726980" cy="2834109"/>
          </a:xfrm>
        </p:spPr>
        <p:txBody>
          <a:bodyPr lIns="0" tIns="0" rIns="0" bIns="0"/>
          <a:lstStyle>
            <a:lvl1pPr marL="0" marR="0" indent="0" algn="l" defTabSz="932423" rtl="0" eaLnBrk="1" fontAlgn="auto" latinLnBrk="0" hangingPunct="1">
              <a:lnSpc>
                <a:spcPts val="1800"/>
              </a:lnSpc>
              <a:spcBef>
                <a:spcPts val="900"/>
              </a:spcBef>
              <a:spcAft>
                <a:spcPts val="0"/>
              </a:spcAft>
              <a:buClrTx/>
              <a:buSzPct val="90000"/>
              <a:buFont typeface="Wingdings" panose="05000000000000000000" pitchFamily="2" charset="2"/>
              <a:buNone/>
              <a:tabLst/>
              <a:defRPr lang="en-US" sz="1399" b="0" kern="1200" spc="0" baseline="0" dirty="0">
                <a:solidFill>
                  <a:schemeClr val="tx2"/>
                </a:solidFill>
                <a:latin typeface="+mj-lt"/>
                <a:ea typeface="+mn-ea"/>
                <a:cs typeface="+mn-cs"/>
              </a:defRPr>
            </a:lvl1pPr>
            <a:lvl2pPr marL="0" marR="0" indent="0" algn="l" defTabSz="932423" rtl="0" eaLnBrk="1" fontAlgn="auto" latinLnBrk="0" hangingPunct="1">
              <a:lnSpc>
                <a:spcPts val="1800"/>
              </a:lnSpc>
              <a:spcBef>
                <a:spcPts val="451"/>
              </a:spcBef>
              <a:spcAft>
                <a:spcPts val="0"/>
              </a:spcAft>
              <a:buClrTx/>
              <a:buSzPct val="90000"/>
              <a:buFont typeface="Arial" panose="020B0604020202020204" pitchFamily="34" charset="0"/>
              <a:buNone/>
              <a:tabLst/>
              <a:defRPr sz="1399">
                <a:solidFill>
                  <a:schemeClr val="tx1"/>
                </a:solidFill>
              </a:defRPr>
            </a:lvl2pPr>
            <a:lvl3pPr marL="457043" indent="0">
              <a:buNone/>
              <a:defRPr/>
            </a:lvl3pPr>
            <a:lvl4pPr marL="685566" indent="0">
              <a:buNone/>
              <a:defRPr/>
            </a:lvl4pPr>
            <a:lvl5pPr marL="914088" indent="0">
              <a:buNone/>
              <a:defRPr/>
            </a:lvl5pPr>
          </a:lstStyle>
          <a:p>
            <a:pPr marL="0" marR="0" lvl="0" indent="0" algn="l" defTabSz="932423" rtl="0" eaLnBrk="1" fontAlgn="auto" latinLnBrk="0" hangingPunct="1">
              <a:lnSpc>
                <a:spcPts val="1800"/>
              </a:lnSpc>
              <a:spcBef>
                <a:spcPts val="900"/>
              </a:spcBef>
              <a:spcAft>
                <a:spcPts val="0"/>
              </a:spcAft>
              <a:buClrTx/>
              <a:buSzPct val="90000"/>
              <a:buFont typeface="Wingdings" panose="05000000000000000000" pitchFamily="2" charset="2"/>
              <a:buNone/>
              <a:tabLst/>
            </a:pPr>
            <a:r>
              <a:rPr lang="en-US" dirty="0"/>
              <a:t>Paragraph title Segoe </a:t>
            </a:r>
            <a:r>
              <a:rPr lang="en-US" dirty="0" err="1"/>
              <a:t>Semibold</a:t>
            </a:r>
            <a:r>
              <a:rPr lang="en-US" dirty="0"/>
              <a:t> 14</a:t>
            </a:r>
          </a:p>
          <a:p>
            <a:pPr lvl="1"/>
            <a:r>
              <a:rPr lang="en-US" dirty="0"/>
              <a:t>Body copy Segoe Regular 14/18. </a:t>
            </a:r>
            <a:r>
              <a:rPr lang="en-US" dirty="0" err="1"/>
              <a:t>Cavorest</a:t>
            </a:r>
            <a:r>
              <a:rPr lang="en-US" dirty="0"/>
              <a:t> a </a:t>
            </a:r>
            <a:r>
              <a:rPr lang="en-US" dirty="0" err="1"/>
              <a:t>aut</a:t>
            </a:r>
            <a:r>
              <a:rPr lang="en-US" dirty="0"/>
              <a:t> arum </a:t>
            </a:r>
            <a:r>
              <a:rPr lang="en-US" dirty="0" err="1"/>
              <a:t>quam</a:t>
            </a:r>
            <a:r>
              <a:rPr lang="en-US" dirty="0"/>
              <a:t> id eat ape </a:t>
            </a:r>
            <a:r>
              <a:rPr lang="en-US" dirty="0" err="1"/>
              <a:t>est</a:t>
            </a:r>
            <a:r>
              <a:rPr lang="en-US" dirty="0"/>
              <a:t>, qui </a:t>
            </a:r>
            <a:r>
              <a:rPr lang="en-US" dirty="0" err="1"/>
              <a:t>sincit</a:t>
            </a:r>
            <a:r>
              <a:rPr lang="en-US" dirty="0"/>
              <a:t>. </a:t>
            </a:r>
            <a:r>
              <a:rPr lang="en-US" dirty="0" err="1"/>
              <a:t>Unt</a:t>
            </a:r>
            <a:r>
              <a:rPr lang="en-US" dirty="0"/>
              <a:t> faces et </a:t>
            </a:r>
            <a:r>
              <a:rPr lang="en-US" dirty="0" err="1"/>
              <a:t>labore</a:t>
            </a:r>
            <a:r>
              <a:rPr lang="en-US" dirty="0"/>
              <a:t> </a:t>
            </a:r>
            <a:r>
              <a:rPr lang="en-US" dirty="0" err="1"/>
              <a:t>ium</a:t>
            </a:r>
            <a:r>
              <a:rPr lang="en-US" dirty="0"/>
              <a:t> el id et re od </a:t>
            </a:r>
            <a:r>
              <a:rPr lang="en-US" dirty="0" err="1"/>
              <a:t>utem</a:t>
            </a:r>
            <a:r>
              <a:rPr lang="en-US" dirty="0"/>
              <a:t> que </a:t>
            </a:r>
            <a:r>
              <a:rPr lang="en-US" dirty="0" err="1"/>
              <a:t>nist</a:t>
            </a:r>
            <a:r>
              <a:rPr lang="en-US" dirty="0"/>
              <a:t> et </a:t>
            </a:r>
            <a:r>
              <a:rPr lang="en-US" dirty="0" err="1"/>
              <a:t>ped</a:t>
            </a:r>
            <a:r>
              <a:rPr lang="en-US" dirty="0"/>
              <a:t> </a:t>
            </a:r>
            <a:r>
              <a:rPr lang="en-US" dirty="0" err="1"/>
              <a:t>quia</a:t>
            </a:r>
            <a:r>
              <a:rPr lang="en-US" dirty="0"/>
              <a:t> </a:t>
            </a:r>
            <a:r>
              <a:rPr lang="en-US" dirty="0" err="1"/>
              <a:t>dolore</a:t>
            </a:r>
            <a:r>
              <a:rPr lang="en-US" dirty="0"/>
              <a:t> is et lam, </a:t>
            </a:r>
            <a:r>
              <a:rPr lang="en-US" dirty="0" err="1"/>
              <a:t>vendunt</a:t>
            </a:r>
            <a:r>
              <a:rPr lang="en-US" dirty="0"/>
              <a:t> </a:t>
            </a:r>
            <a:r>
              <a:rPr lang="en-US" dirty="0" err="1"/>
              <a:t>voluptatur</a:t>
            </a:r>
            <a:r>
              <a:rPr lang="en-US" dirty="0"/>
              <a:t>. </a:t>
            </a:r>
          </a:p>
        </p:txBody>
      </p:sp>
      <p:sp>
        <p:nvSpPr>
          <p:cNvPr id="22" name="Text Placeholder 4"/>
          <p:cNvSpPr>
            <a:spLocks noGrp="1"/>
          </p:cNvSpPr>
          <p:nvPr>
            <p:ph type="body" sz="quarter" idx="23" hasCustomPrompt="1"/>
          </p:nvPr>
        </p:nvSpPr>
        <p:spPr>
          <a:xfrm>
            <a:off x="10268227" y="3230886"/>
            <a:ext cx="1726980" cy="2834109"/>
          </a:xfrm>
        </p:spPr>
        <p:txBody>
          <a:bodyPr lIns="0" tIns="0" rIns="0" bIns="0"/>
          <a:lstStyle>
            <a:lvl1pPr marL="0" marR="0" indent="0" algn="l" defTabSz="932423" rtl="0" eaLnBrk="1" fontAlgn="auto" latinLnBrk="0" hangingPunct="1">
              <a:lnSpc>
                <a:spcPts val="1800"/>
              </a:lnSpc>
              <a:spcBef>
                <a:spcPts val="900"/>
              </a:spcBef>
              <a:spcAft>
                <a:spcPts val="0"/>
              </a:spcAft>
              <a:buClrTx/>
              <a:buSzPct val="90000"/>
              <a:buFont typeface="Wingdings" panose="05000000000000000000" pitchFamily="2" charset="2"/>
              <a:buNone/>
              <a:tabLst/>
              <a:defRPr lang="en-US" sz="1399" b="0" kern="1200" spc="0" baseline="0" dirty="0">
                <a:solidFill>
                  <a:schemeClr val="tx2"/>
                </a:solidFill>
                <a:latin typeface="+mj-lt"/>
                <a:ea typeface="+mn-ea"/>
                <a:cs typeface="+mn-cs"/>
              </a:defRPr>
            </a:lvl1pPr>
            <a:lvl2pPr marL="0" marR="0" indent="0" algn="l" defTabSz="932423" rtl="0" eaLnBrk="1" fontAlgn="auto" latinLnBrk="0" hangingPunct="1">
              <a:lnSpc>
                <a:spcPts val="1800"/>
              </a:lnSpc>
              <a:spcBef>
                <a:spcPts val="451"/>
              </a:spcBef>
              <a:spcAft>
                <a:spcPts val="0"/>
              </a:spcAft>
              <a:buClrTx/>
              <a:buSzPct val="90000"/>
              <a:buFont typeface="Arial" panose="020B0604020202020204" pitchFamily="34" charset="0"/>
              <a:buNone/>
              <a:tabLst/>
              <a:defRPr sz="1399">
                <a:solidFill>
                  <a:schemeClr val="tx1"/>
                </a:solidFill>
              </a:defRPr>
            </a:lvl2pPr>
            <a:lvl3pPr marL="457043" indent="0">
              <a:buNone/>
              <a:defRPr/>
            </a:lvl3pPr>
            <a:lvl4pPr marL="685566" indent="0">
              <a:buNone/>
              <a:defRPr/>
            </a:lvl4pPr>
            <a:lvl5pPr marL="914088" indent="0">
              <a:buNone/>
              <a:defRPr/>
            </a:lvl5pPr>
          </a:lstStyle>
          <a:p>
            <a:pPr marL="0" marR="0" lvl="0" indent="0" algn="l" defTabSz="932423" rtl="0" eaLnBrk="1" fontAlgn="auto" latinLnBrk="0" hangingPunct="1">
              <a:lnSpc>
                <a:spcPts val="1800"/>
              </a:lnSpc>
              <a:spcBef>
                <a:spcPts val="900"/>
              </a:spcBef>
              <a:spcAft>
                <a:spcPts val="0"/>
              </a:spcAft>
              <a:buClrTx/>
              <a:buSzPct val="90000"/>
              <a:buFont typeface="Wingdings" panose="05000000000000000000" pitchFamily="2" charset="2"/>
              <a:buNone/>
              <a:tabLst/>
            </a:pPr>
            <a:r>
              <a:rPr lang="en-US" dirty="0"/>
              <a:t>Paragraph title Segoe </a:t>
            </a:r>
            <a:r>
              <a:rPr lang="en-US" dirty="0" err="1"/>
              <a:t>Semibold</a:t>
            </a:r>
            <a:r>
              <a:rPr lang="en-US" dirty="0"/>
              <a:t> 14</a:t>
            </a:r>
          </a:p>
          <a:p>
            <a:pPr lvl="1"/>
            <a:r>
              <a:rPr lang="en-US" dirty="0"/>
              <a:t>Body copy Segoe Regular 14/18. </a:t>
            </a:r>
            <a:r>
              <a:rPr lang="en-US" dirty="0" err="1"/>
              <a:t>Cavorest</a:t>
            </a:r>
            <a:r>
              <a:rPr lang="en-US" dirty="0"/>
              <a:t> a </a:t>
            </a:r>
            <a:r>
              <a:rPr lang="en-US" dirty="0" err="1"/>
              <a:t>aut</a:t>
            </a:r>
            <a:r>
              <a:rPr lang="en-US" dirty="0"/>
              <a:t> arum </a:t>
            </a:r>
            <a:r>
              <a:rPr lang="en-US" dirty="0" err="1"/>
              <a:t>quam</a:t>
            </a:r>
            <a:r>
              <a:rPr lang="en-US" dirty="0"/>
              <a:t> id eat ape </a:t>
            </a:r>
            <a:r>
              <a:rPr lang="en-US" dirty="0" err="1"/>
              <a:t>est</a:t>
            </a:r>
            <a:r>
              <a:rPr lang="en-US" dirty="0"/>
              <a:t>, qui </a:t>
            </a:r>
            <a:r>
              <a:rPr lang="en-US" dirty="0" err="1"/>
              <a:t>sincit</a:t>
            </a:r>
            <a:r>
              <a:rPr lang="en-US" dirty="0"/>
              <a:t>. </a:t>
            </a:r>
            <a:r>
              <a:rPr lang="en-US" dirty="0" err="1"/>
              <a:t>Unt</a:t>
            </a:r>
            <a:r>
              <a:rPr lang="en-US" dirty="0"/>
              <a:t> faces et </a:t>
            </a:r>
            <a:r>
              <a:rPr lang="en-US" dirty="0" err="1"/>
              <a:t>labore</a:t>
            </a:r>
            <a:r>
              <a:rPr lang="en-US" dirty="0"/>
              <a:t> </a:t>
            </a:r>
            <a:r>
              <a:rPr lang="en-US" dirty="0" err="1"/>
              <a:t>ium</a:t>
            </a:r>
            <a:r>
              <a:rPr lang="en-US" dirty="0"/>
              <a:t> el id et re od </a:t>
            </a:r>
            <a:r>
              <a:rPr lang="en-US" dirty="0" err="1"/>
              <a:t>utem</a:t>
            </a:r>
            <a:r>
              <a:rPr lang="en-US" dirty="0"/>
              <a:t> que </a:t>
            </a:r>
            <a:r>
              <a:rPr lang="en-US" dirty="0" err="1"/>
              <a:t>nist</a:t>
            </a:r>
            <a:r>
              <a:rPr lang="en-US" dirty="0"/>
              <a:t> et </a:t>
            </a:r>
            <a:r>
              <a:rPr lang="en-US" dirty="0" err="1"/>
              <a:t>ped</a:t>
            </a:r>
            <a:r>
              <a:rPr lang="en-US" dirty="0"/>
              <a:t> </a:t>
            </a:r>
            <a:r>
              <a:rPr lang="en-US" dirty="0" err="1"/>
              <a:t>quia</a:t>
            </a:r>
            <a:r>
              <a:rPr lang="en-US" dirty="0"/>
              <a:t> </a:t>
            </a:r>
            <a:r>
              <a:rPr lang="en-US" dirty="0" err="1"/>
              <a:t>dolore</a:t>
            </a:r>
            <a:r>
              <a:rPr lang="en-US" dirty="0"/>
              <a:t> is et lam, </a:t>
            </a:r>
            <a:r>
              <a:rPr lang="en-US" dirty="0" err="1"/>
              <a:t>vendunt</a:t>
            </a:r>
            <a:r>
              <a:rPr lang="en-US" dirty="0"/>
              <a:t> </a:t>
            </a:r>
            <a:r>
              <a:rPr lang="en-US" dirty="0" err="1"/>
              <a:t>voluptatur</a:t>
            </a:r>
            <a:r>
              <a:rPr lang="en-US" dirty="0"/>
              <a:t>. </a:t>
            </a:r>
          </a:p>
        </p:txBody>
      </p:sp>
      <p:sp>
        <p:nvSpPr>
          <p:cNvPr id="25" name="Content Placeholder 15"/>
          <p:cNvSpPr>
            <a:spLocks noGrp="1"/>
          </p:cNvSpPr>
          <p:nvPr>
            <p:ph sz="quarter" idx="26" hasCustomPrompt="1"/>
          </p:nvPr>
        </p:nvSpPr>
        <p:spPr>
          <a:xfrm>
            <a:off x="2425709" y="2201873"/>
            <a:ext cx="1726980" cy="913689"/>
          </a:xfrm>
        </p:spPr>
        <p:txBody>
          <a:bodyPr>
            <a:noAutofit/>
          </a:bodyPr>
          <a:lstStyle>
            <a:lvl1pPr marL="0" indent="0">
              <a:buNone/>
              <a:defRPr sz="2000"/>
            </a:lvl1pPr>
          </a:lstStyle>
          <a:p>
            <a:pPr lvl="0"/>
            <a:r>
              <a:rPr lang="en-US" dirty="0"/>
              <a:t>Picture</a:t>
            </a:r>
          </a:p>
        </p:txBody>
      </p:sp>
      <p:sp>
        <p:nvSpPr>
          <p:cNvPr id="26" name="Content Placeholder 15"/>
          <p:cNvSpPr>
            <a:spLocks noGrp="1"/>
          </p:cNvSpPr>
          <p:nvPr>
            <p:ph sz="quarter" idx="27" hasCustomPrompt="1"/>
          </p:nvPr>
        </p:nvSpPr>
        <p:spPr>
          <a:xfrm>
            <a:off x="4386340" y="2201873"/>
            <a:ext cx="1726980" cy="913689"/>
          </a:xfrm>
        </p:spPr>
        <p:txBody>
          <a:bodyPr>
            <a:noAutofit/>
          </a:bodyPr>
          <a:lstStyle>
            <a:lvl1pPr marL="0" indent="0">
              <a:buNone/>
              <a:defRPr sz="2000"/>
            </a:lvl1pPr>
          </a:lstStyle>
          <a:p>
            <a:pPr lvl="0"/>
            <a:r>
              <a:rPr lang="en-US" dirty="0"/>
              <a:t>Picture</a:t>
            </a:r>
          </a:p>
        </p:txBody>
      </p:sp>
      <p:sp>
        <p:nvSpPr>
          <p:cNvPr id="27" name="Content Placeholder 15"/>
          <p:cNvSpPr>
            <a:spLocks noGrp="1"/>
          </p:cNvSpPr>
          <p:nvPr>
            <p:ph sz="quarter" idx="28" hasCustomPrompt="1"/>
          </p:nvPr>
        </p:nvSpPr>
        <p:spPr>
          <a:xfrm>
            <a:off x="6346970" y="2201873"/>
            <a:ext cx="1726980" cy="913689"/>
          </a:xfrm>
        </p:spPr>
        <p:txBody>
          <a:bodyPr>
            <a:noAutofit/>
          </a:bodyPr>
          <a:lstStyle>
            <a:lvl1pPr marL="0" indent="0">
              <a:buNone/>
              <a:defRPr sz="2000"/>
            </a:lvl1pPr>
          </a:lstStyle>
          <a:p>
            <a:pPr lvl="0"/>
            <a:r>
              <a:rPr lang="en-US" dirty="0"/>
              <a:t>Picture</a:t>
            </a:r>
          </a:p>
        </p:txBody>
      </p:sp>
      <p:sp>
        <p:nvSpPr>
          <p:cNvPr id="28" name="Content Placeholder 15"/>
          <p:cNvSpPr>
            <a:spLocks noGrp="1"/>
          </p:cNvSpPr>
          <p:nvPr>
            <p:ph sz="quarter" idx="29" hasCustomPrompt="1"/>
          </p:nvPr>
        </p:nvSpPr>
        <p:spPr>
          <a:xfrm>
            <a:off x="8307600" y="2201873"/>
            <a:ext cx="1726980" cy="913689"/>
          </a:xfrm>
        </p:spPr>
        <p:txBody>
          <a:bodyPr>
            <a:noAutofit/>
          </a:bodyPr>
          <a:lstStyle>
            <a:lvl1pPr marL="0" indent="0">
              <a:buNone/>
              <a:defRPr sz="2000"/>
            </a:lvl1pPr>
          </a:lstStyle>
          <a:p>
            <a:pPr lvl="0"/>
            <a:r>
              <a:rPr lang="en-US" dirty="0"/>
              <a:t>Picture</a:t>
            </a:r>
          </a:p>
        </p:txBody>
      </p:sp>
      <p:sp>
        <p:nvSpPr>
          <p:cNvPr id="29" name="Content Placeholder 15"/>
          <p:cNvSpPr>
            <a:spLocks noGrp="1"/>
          </p:cNvSpPr>
          <p:nvPr>
            <p:ph sz="quarter" idx="30" hasCustomPrompt="1"/>
          </p:nvPr>
        </p:nvSpPr>
        <p:spPr>
          <a:xfrm>
            <a:off x="10268227" y="2201873"/>
            <a:ext cx="1726980" cy="913689"/>
          </a:xfrm>
        </p:spPr>
        <p:txBody>
          <a:bodyPr>
            <a:noAutofit/>
          </a:bodyPr>
          <a:lstStyle>
            <a:lvl1pPr marL="0" indent="0">
              <a:buNone/>
              <a:defRPr sz="2000"/>
            </a:lvl1pPr>
          </a:lstStyle>
          <a:p>
            <a:pPr lvl="0"/>
            <a:r>
              <a:rPr lang="en-US" dirty="0"/>
              <a:t>Picture</a:t>
            </a:r>
          </a:p>
        </p:txBody>
      </p:sp>
      <p:sp>
        <p:nvSpPr>
          <p:cNvPr id="4" name="Text Placeholder 3">
            <a:extLst>
              <a:ext uri="{FF2B5EF4-FFF2-40B4-BE49-F238E27FC236}">
                <a16:creationId xmlns:a16="http://schemas.microsoft.com/office/drawing/2014/main" id="{44FF16C0-0541-41AD-98F7-A469609E8DC6}"/>
              </a:ext>
            </a:extLst>
          </p:cNvPr>
          <p:cNvSpPr>
            <a:spLocks noGrp="1"/>
          </p:cNvSpPr>
          <p:nvPr>
            <p:ph type="body" sz="quarter" idx="31" hasCustomPrompt="1"/>
          </p:nvPr>
        </p:nvSpPr>
        <p:spPr>
          <a:xfrm>
            <a:off x="465079" y="2065347"/>
            <a:ext cx="261904" cy="307777"/>
          </a:xfrm>
        </p:spPr>
        <p:txBody>
          <a:bodyPr tIns="0" bIns="0"/>
          <a:lstStyle>
            <a:lvl1pPr marL="0" algn="l" defTabSz="932154" rtl="0" eaLnBrk="1" fontAlgn="base" latinLnBrk="0" hangingPunct="1">
              <a:lnSpc>
                <a:spcPts val="2400"/>
              </a:lnSpc>
              <a:spcBef>
                <a:spcPct val="0"/>
              </a:spcBef>
              <a:spcAft>
                <a:spcPct val="0"/>
              </a:spcAft>
              <a:defRPr lang="en-US" sz="1000" kern="1200" dirty="0" smtClean="0">
                <a:solidFill>
                  <a:schemeClr val="tx1"/>
                </a:solidFill>
                <a:latin typeface="+mj-lt"/>
                <a:ea typeface="Segoe UI" pitchFamily="34" charset="0"/>
                <a:cs typeface="Segoe UI" pitchFamily="34" charset="0"/>
              </a:defRPr>
            </a:lvl1pPr>
            <a:lvl2pPr marL="0" algn="l" defTabSz="932154" rtl="0" eaLnBrk="1" fontAlgn="base" latinLnBrk="0" hangingPunct="1">
              <a:lnSpc>
                <a:spcPts val="2400"/>
              </a:lnSpc>
              <a:spcBef>
                <a:spcPct val="0"/>
              </a:spcBef>
              <a:spcAft>
                <a:spcPct val="0"/>
              </a:spcAft>
              <a:defRPr lang="en-US" sz="1000" kern="1200" dirty="0" smtClean="0">
                <a:solidFill>
                  <a:schemeClr val="tx1"/>
                </a:solidFill>
                <a:latin typeface="+mj-lt"/>
                <a:ea typeface="Segoe UI" pitchFamily="34" charset="0"/>
                <a:cs typeface="Segoe UI" pitchFamily="34" charset="0"/>
              </a:defRPr>
            </a:lvl2pPr>
            <a:lvl3pPr marL="0" algn="l" defTabSz="932154" rtl="0" eaLnBrk="1" fontAlgn="base" latinLnBrk="0" hangingPunct="1">
              <a:lnSpc>
                <a:spcPts val="2400"/>
              </a:lnSpc>
              <a:spcBef>
                <a:spcPct val="0"/>
              </a:spcBef>
              <a:spcAft>
                <a:spcPct val="0"/>
              </a:spcAft>
              <a:defRPr lang="en-US" sz="1000" kern="1200" dirty="0" smtClean="0">
                <a:solidFill>
                  <a:schemeClr val="tx1"/>
                </a:solidFill>
                <a:latin typeface="+mj-lt"/>
                <a:ea typeface="Segoe UI" pitchFamily="34" charset="0"/>
                <a:cs typeface="Segoe UI" pitchFamily="34" charset="0"/>
              </a:defRPr>
            </a:lvl3pPr>
            <a:lvl4pPr marL="0" algn="l" defTabSz="932154" rtl="0" eaLnBrk="1" fontAlgn="base" latinLnBrk="0" hangingPunct="1">
              <a:lnSpc>
                <a:spcPts val="2400"/>
              </a:lnSpc>
              <a:spcBef>
                <a:spcPct val="0"/>
              </a:spcBef>
              <a:spcAft>
                <a:spcPct val="0"/>
              </a:spcAft>
              <a:defRPr lang="en-US" sz="1000" kern="1200" dirty="0" smtClean="0">
                <a:solidFill>
                  <a:schemeClr val="tx1"/>
                </a:solidFill>
                <a:latin typeface="+mj-lt"/>
                <a:ea typeface="Segoe UI" pitchFamily="34" charset="0"/>
                <a:cs typeface="Segoe UI" pitchFamily="34" charset="0"/>
              </a:defRPr>
            </a:lvl4pPr>
            <a:lvl5pPr marL="0" algn="l" defTabSz="932154" rtl="0" eaLnBrk="1" fontAlgn="base" latinLnBrk="0" hangingPunct="1">
              <a:lnSpc>
                <a:spcPts val="2400"/>
              </a:lnSpc>
              <a:spcBef>
                <a:spcPct val="0"/>
              </a:spcBef>
              <a:spcAft>
                <a:spcPct val="0"/>
              </a:spcAft>
              <a:defRPr lang="en-US" sz="1000" kern="1200" dirty="0">
                <a:solidFill>
                  <a:schemeClr val="tx1"/>
                </a:solidFill>
                <a:latin typeface="+mj-lt"/>
                <a:ea typeface="Segoe UI" pitchFamily="34" charset="0"/>
                <a:cs typeface="Segoe UI" pitchFamily="34" charset="0"/>
              </a:defRPr>
            </a:lvl5pPr>
          </a:lstStyle>
          <a:p>
            <a:pPr lvl="0"/>
            <a:r>
              <a:rPr lang="en-US" dirty="0"/>
              <a:t>1.</a:t>
            </a:r>
          </a:p>
        </p:txBody>
      </p:sp>
      <p:sp>
        <p:nvSpPr>
          <p:cNvPr id="37" name="Text Placeholder 3">
            <a:extLst>
              <a:ext uri="{FF2B5EF4-FFF2-40B4-BE49-F238E27FC236}">
                <a16:creationId xmlns:a16="http://schemas.microsoft.com/office/drawing/2014/main" id="{95171A5B-905D-4832-B11A-13594619F33F}"/>
              </a:ext>
            </a:extLst>
          </p:cNvPr>
          <p:cNvSpPr>
            <a:spLocks noGrp="1"/>
          </p:cNvSpPr>
          <p:nvPr>
            <p:ph type="body" sz="quarter" idx="32" hasCustomPrompt="1"/>
          </p:nvPr>
        </p:nvSpPr>
        <p:spPr>
          <a:xfrm>
            <a:off x="2426979" y="2065347"/>
            <a:ext cx="261904" cy="307777"/>
          </a:xfrm>
        </p:spPr>
        <p:txBody>
          <a:bodyPr tIns="0" bIns="0"/>
          <a:lstStyle>
            <a:lvl1pPr marL="0" algn="l" defTabSz="932154" rtl="0" eaLnBrk="1" fontAlgn="base" latinLnBrk="0" hangingPunct="1">
              <a:lnSpc>
                <a:spcPts val="2400"/>
              </a:lnSpc>
              <a:spcBef>
                <a:spcPct val="0"/>
              </a:spcBef>
              <a:spcAft>
                <a:spcPct val="0"/>
              </a:spcAft>
              <a:defRPr lang="en-US" sz="1000" kern="1200" dirty="0" smtClean="0">
                <a:solidFill>
                  <a:schemeClr val="tx1"/>
                </a:solidFill>
                <a:latin typeface="+mj-lt"/>
                <a:ea typeface="Segoe UI" pitchFamily="34" charset="0"/>
                <a:cs typeface="Segoe UI" pitchFamily="34" charset="0"/>
              </a:defRPr>
            </a:lvl1pPr>
            <a:lvl2pPr marL="0" algn="l" defTabSz="932154" rtl="0" eaLnBrk="1" fontAlgn="base" latinLnBrk="0" hangingPunct="1">
              <a:lnSpc>
                <a:spcPts val="2400"/>
              </a:lnSpc>
              <a:spcBef>
                <a:spcPct val="0"/>
              </a:spcBef>
              <a:spcAft>
                <a:spcPct val="0"/>
              </a:spcAft>
              <a:defRPr lang="en-US" sz="1000" kern="1200" dirty="0" smtClean="0">
                <a:solidFill>
                  <a:schemeClr val="tx1"/>
                </a:solidFill>
                <a:latin typeface="+mj-lt"/>
                <a:ea typeface="Segoe UI" pitchFamily="34" charset="0"/>
                <a:cs typeface="Segoe UI" pitchFamily="34" charset="0"/>
              </a:defRPr>
            </a:lvl2pPr>
            <a:lvl3pPr marL="0" algn="l" defTabSz="932154" rtl="0" eaLnBrk="1" fontAlgn="base" latinLnBrk="0" hangingPunct="1">
              <a:lnSpc>
                <a:spcPts val="2400"/>
              </a:lnSpc>
              <a:spcBef>
                <a:spcPct val="0"/>
              </a:spcBef>
              <a:spcAft>
                <a:spcPct val="0"/>
              </a:spcAft>
              <a:defRPr lang="en-US" sz="1000" kern="1200" dirty="0" smtClean="0">
                <a:solidFill>
                  <a:schemeClr val="tx1"/>
                </a:solidFill>
                <a:latin typeface="+mj-lt"/>
                <a:ea typeface="Segoe UI" pitchFamily="34" charset="0"/>
                <a:cs typeface="Segoe UI" pitchFamily="34" charset="0"/>
              </a:defRPr>
            </a:lvl3pPr>
            <a:lvl4pPr marL="0" algn="l" defTabSz="932154" rtl="0" eaLnBrk="1" fontAlgn="base" latinLnBrk="0" hangingPunct="1">
              <a:lnSpc>
                <a:spcPts val="2400"/>
              </a:lnSpc>
              <a:spcBef>
                <a:spcPct val="0"/>
              </a:spcBef>
              <a:spcAft>
                <a:spcPct val="0"/>
              </a:spcAft>
              <a:defRPr lang="en-US" sz="1000" kern="1200" dirty="0" smtClean="0">
                <a:solidFill>
                  <a:schemeClr val="tx1"/>
                </a:solidFill>
                <a:latin typeface="+mj-lt"/>
                <a:ea typeface="Segoe UI" pitchFamily="34" charset="0"/>
                <a:cs typeface="Segoe UI" pitchFamily="34" charset="0"/>
              </a:defRPr>
            </a:lvl4pPr>
            <a:lvl5pPr marL="0" algn="l" defTabSz="932154" rtl="0" eaLnBrk="1" fontAlgn="base" latinLnBrk="0" hangingPunct="1">
              <a:lnSpc>
                <a:spcPts val="2400"/>
              </a:lnSpc>
              <a:spcBef>
                <a:spcPct val="0"/>
              </a:spcBef>
              <a:spcAft>
                <a:spcPct val="0"/>
              </a:spcAft>
              <a:defRPr lang="en-US" sz="1000" kern="1200" dirty="0">
                <a:solidFill>
                  <a:schemeClr val="tx1"/>
                </a:solidFill>
                <a:latin typeface="+mj-lt"/>
                <a:ea typeface="Segoe UI" pitchFamily="34" charset="0"/>
                <a:cs typeface="Segoe UI" pitchFamily="34" charset="0"/>
              </a:defRPr>
            </a:lvl5pPr>
          </a:lstStyle>
          <a:p>
            <a:pPr lvl="0"/>
            <a:r>
              <a:rPr lang="en-US" dirty="0"/>
              <a:t>2.</a:t>
            </a:r>
          </a:p>
        </p:txBody>
      </p:sp>
      <p:sp>
        <p:nvSpPr>
          <p:cNvPr id="38" name="Text Placeholder 3">
            <a:extLst>
              <a:ext uri="{FF2B5EF4-FFF2-40B4-BE49-F238E27FC236}">
                <a16:creationId xmlns:a16="http://schemas.microsoft.com/office/drawing/2014/main" id="{DDBE933A-166C-4934-8425-2A89AAA211E9}"/>
              </a:ext>
            </a:extLst>
          </p:cNvPr>
          <p:cNvSpPr>
            <a:spLocks noGrp="1"/>
          </p:cNvSpPr>
          <p:nvPr>
            <p:ph type="body" sz="quarter" idx="33" hasCustomPrompt="1"/>
          </p:nvPr>
        </p:nvSpPr>
        <p:spPr>
          <a:xfrm>
            <a:off x="4388880" y="2065347"/>
            <a:ext cx="261904" cy="307777"/>
          </a:xfrm>
        </p:spPr>
        <p:txBody>
          <a:bodyPr tIns="0" bIns="0"/>
          <a:lstStyle>
            <a:lvl1pPr marL="0" algn="l" defTabSz="932154" rtl="0" eaLnBrk="1" fontAlgn="base" latinLnBrk="0" hangingPunct="1">
              <a:lnSpc>
                <a:spcPts val="2400"/>
              </a:lnSpc>
              <a:spcBef>
                <a:spcPct val="0"/>
              </a:spcBef>
              <a:spcAft>
                <a:spcPct val="0"/>
              </a:spcAft>
              <a:defRPr lang="en-US" sz="1000" kern="1200" dirty="0" smtClean="0">
                <a:solidFill>
                  <a:schemeClr val="tx1"/>
                </a:solidFill>
                <a:latin typeface="+mj-lt"/>
                <a:ea typeface="Segoe UI" pitchFamily="34" charset="0"/>
                <a:cs typeface="Segoe UI" pitchFamily="34" charset="0"/>
              </a:defRPr>
            </a:lvl1pPr>
            <a:lvl2pPr marL="0" algn="l" defTabSz="932154" rtl="0" eaLnBrk="1" fontAlgn="base" latinLnBrk="0" hangingPunct="1">
              <a:lnSpc>
                <a:spcPts val="2400"/>
              </a:lnSpc>
              <a:spcBef>
                <a:spcPct val="0"/>
              </a:spcBef>
              <a:spcAft>
                <a:spcPct val="0"/>
              </a:spcAft>
              <a:defRPr lang="en-US" sz="1000" kern="1200" dirty="0" smtClean="0">
                <a:solidFill>
                  <a:schemeClr val="tx1"/>
                </a:solidFill>
                <a:latin typeface="+mj-lt"/>
                <a:ea typeface="Segoe UI" pitchFamily="34" charset="0"/>
                <a:cs typeface="Segoe UI" pitchFamily="34" charset="0"/>
              </a:defRPr>
            </a:lvl2pPr>
            <a:lvl3pPr marL="0" algn="l" defTabSz="932154" rtl="0" eaLnBrk="1" fontAlgn="base" latinLnBrk="0" hangingPunct="1">
              <a:lnSpc>
                <a:spcPts val="2400"/>
              </a:lnSpc>
              <a:spcBef>
                <a:spcPct val="0"/>
              </a:spcBef>
              <a:spcAft>
                <a:spcPct val="0"/>
              </a:spcAft>
              <a:defRPr lang="en-US" sz="1000" kern="1200" dirty="0" smtClean="0">
                <a:solidFill>
                  <a:schemeClr val="tx1"/>
                </a:solidFill>
                <a:latin typeface="+mj-lt"/>
                <a:ea typeface="Segoe UI" pitchFamily="34" charset="0"/>
                <a:cs typeface="Segoe UI" pitchFamily="34" charset="0"/>
              </a:defRPr>
            </a:lvl3pPr>
            <a:lvl4pPr marL="0" algn="l" defTabSz="932154" rtl="0" eaLnBrk="1" fontAlgn="base" latinLnBrk="0" hangingPunct="1">
              <a:lnSpc>
                <a:spcPts val="2400"/>
              </a:lnSpc>
              <a:spcBef>
                <a:spcPct val="0"/>
              </a:spcBef>
              <a:spcAft>
                <a:spcPct val="0"/>
              </a:spcAft>
              <a:defRPr lang="en-US" sz="1000" kern="1200" dirty="0" smtClean="0">
                <a:solidFill>
                  <a:schemeClr val="tx1"/>
                </a:solidFill>
                <a:latin typeface="+mj-lt"/>
                <a:ea typeface="Segoe UI" pitchFamily="34" charset="0"/>
                <a:cs typeface="Segoe UI" pitchFamily="34" charset="0"/>
              </a:defRPr>
            </a:lvl4pPr>
            <a:lvl5pPr marL="0" algn="l" defTabSz="932154" rtl="0" eaLnBrk="1" fontAlgn="base" latinLnBrk="0" hangingPunct="1">
              <a:lnSpc>
                <a:spcPts val="2400"/>
              </a:lnSpc>
              <a:spcBef>
                <a:spcPct val="0"/>
              </a:spcBef>
              <a:spcAft>
                <a:spcPct val="0"/>
              </a:spcAft>
              <a:defRPr lang="en-US" sz="1000" kern="1200" dirty="0">
                <a:solidFill>
                  <a:schemeClr val="tx1"/>
                </a:solidFill>
                <a:latin typeface="+mj-lt"/>
                <a:ea typeface="Segoe UI" pitchFamily="34" charset="0"/>
                <a:cs typeface="Segoe UI" pitchFamily="34" charset="0"/>
              </a:defRPr>
            </a:lvl5pPr>
          </a:lstStyle>
          <a:p>
            <a:pPr lvl="0"/>
            <a:r>
              <a:rPr lang="en-US" dirty="0"/>
              <a:t>3.</a:t>
            </a:r>
          </a:p>
        </p:txBody>
      </p:sp>
      <p:sp>
        <p:nvSpPr>
          <p:cNvPr id="39" name="Text Placeholder 3">
            <a:extLst>
              <a:ext uri="{FF2B5EF4-FFF2-40B4-BE49-F238E27FC236}">
                <a16:creationId xmlns:a16="http://schemas.microsoft.com/office/drawing/2014/main" id="{171069D2-CF68-4D89-9134-20A61AFA10DD}"/>
              </a:ext>
            </a:extLst>
          </p:cNvPr>
          <p:cNvSpPr>
            <a:spLocks noGrp="1"/>
          </p:cNvSpPr>
          <p:nvPr>
            <p:ph type="body" sz="quarter" idx="34" hasCustomPrompt="1"/>
          </p:nvPr>
        </p:nvSpPr>
        <p:spPr>
          <a:xfrm>
            <a:off x="6353953" y="2065347"/>
            <a:ext cx="261904" cy="307777"/>
          </a:xfrm>
        </p:spPr>
        <p:txBody>
          <a:bodyPr tIns="0" bIns="0"/>
          <a:lstStyle>
            <a:lvl1pPr marL="0" algn="l" defTabSz="932154" rtl="0" eaLnBrk="1" fontAlgn="base" latinLnBrk="0" hangingPunct="1">
              <a:lnSpc>
                <a:spcPts val="2400"/>
              </a:lnSpc>
              <a:spcBef>
                <a:spcPct val="0"/>
              </a:spcBef>
              <a:spcAft>
                <a:spcPct val="0"/>
              </a:spcAft>
              <a:defRPr lang="en-US" sz="1000" kern="1200" dirty="0" smtClean="0">
                <a:solidFill>
                  <a:schemeClr val="tx1"/>
                </a:solidFill>
                <a:latin typeface="+mj-lt"/>
                <a:ea typeface="Segoe UI" pitchFamily="34" charset="0"/>
                <a:cs typeface="Segoe UI" pitchFamily="34" charset="0"/>
              </a:defRPr>
            </a:lvl1pPr>
            <a:lvl2pPr marL="0" algn="l" defTabSz="932154" rtl="0" eaLnBrk="1" fontAlgn="base" latinLnBrk="0" hangingPunct="1">
              <a:lnSpc>
                <a:spcPts val="2400"/>
              </a:lnSpc>
              <a:spcBef>
                <a:spcPct val="0"/>
              </a:spcBef>
              <a:spcAft>
                <a:spcPct val="0"/>
              </a:spcAft>
              <a:defRPr lang="en-US" sz="1000" kern="1200" dirty="0" smtClean="0">
                <a:solidFill>
                  <a:schemeClr val="tx1"/>
                </a:solidFill>
                <a:latin typeface="+mj-lt"/>
                <a:ea typeface="Segoe UI" pitchFamily="34" charset="0"/>
                <a:cs typeface="Segoe UI" pitchFamily="34" charset="0"/>
              </a:defRPr>
            </a:lvl2pPr>
            <a:lvl3pPr marL="0" algn="l" defTabSz="932154" rtl="0" eaLnBrk="1" fontAlgn="base" latinLnBrk="0" hangingPunct="1">
              <a:lnSpc>
                <a:spcPts val="2400"/>
              </a:lnSpc>
              <a:spcBef>
                <a:spcPct val="0"/>
              </a:spcBef>
              <a:spcAft>
                <a:spcPct val="0"/>
              </a:spcAft>
              <a:defRPr lang="en-US" sz="1000" kern="1200" dirty="0" smtClean="0">
                <a:solidFill>
                  <a:schemeClr val="tx1"/>
                </a:solidFill>
                <a:latin typeface="+mj-lt"/>
                <a:ea typeface="Segoe UI" pitchFamily="34" charset="0"/>
                <a:cs typeface="Segoe UI" pitchFamily="34" charset="0"/>
              </a:defRPr>
            </a:lvl3pPr>
            <a:lvl4pPr marL="0" algn="l" defTabSz="932154" rtl="0" eaLnBrk="1" fontAlgn="base" latinLnBrk="0" hangingPunct="1">
              <a:lnSpc>
                <a:spcPts val="2400"/>
              </a:lnSpc>
              <a:spcBef>
                <a:spcPct val="0"/>
              </a:spcBef>
              <a:spcAft>
                <a:spcPct val="0"/>
              </a:spcAft>
              <a:defRPr lang="en-US" sz="1000" kern="1200" dirty="0" smtClean="0">
                <a:solidFill>
                  <a:schemeClr val="tx1"/>
                </a:solidFill>
                <a:latin typeface="+mj-lt"/>
                <a:ea typeface="Segoe UI" pitchFamily="34" charset="0"/>
                <a:cs typeface="Segoe UI" pitchFamily="34" charset="0"/>
              </a:defRPr>
            </a:lvl4pPr>
            <a:lvl5pPr marL="0" algn="l" defTabSz="932154" rtl="0" eaLnBrk="1" fontAlgn="base" latinLnBrk="0" hangingPunct="1">
              <a:lnSpc>
                <a:spcPts val="2400"/>
              </a:lnSpc>
              <a:spcBef>
                <a:spcPct val="0"/>
              </a:spcBef>
              <a:spcAft>
                <a:spcPct val="0"/>
              </a:spcAft>
              <a:defRPr lang="en-US" sz="1000" kern="1200" dirty="0">
                <a:solidFill>
                  <a:schemeClr val="tx1"/>
                </a:solidFill>
                <a:latin typeface="+mj-lt"/>
                <a:ea typeface="Segoe UI" pitchFamily="34" charset="0"/>
                <a:cs typeface="Segoe UI" pitchFamily="34" charset="0"/>
              </a:defRPr>
            </a:lvl5pPr>
          </a:lstStyle>
          <a:p>
            <a:pPr lvl="0"/>
            <a:r>
              <a:rPr lang="en-US" dirty="0"/>
              <a:t>4.</a:t>
            </a:r>
          </a:p>
        </p:txBody>
      </p:sp>
      <p:sp>
        <p:nvSpPr>
          <p:cNvPr id="40" name="Text Placeholder 3">
            <a:extLst>
              <a:ext uri="{FF2B5EF4-FFF2-40B4-BE49-F238E27FC236}">
                <a16:creationId xmlns:a16="http://schemas.microsoft.com/office/drawing/2014/main" id="{77858A5B-7408-41FF-9369-C0F9B773A308}"/>
              </a:ext>
            </a:extLst>
          </p:cNvPr>
          <p:cNvSpPr>
            <a:spLocks noGrp="1"/>
          </p:cNvSpPr>
          <p:nvPr>
            <p:ph type="body" sz="quarter" idx="35" hasCustomPrompt="1"/>
          </p:nvPr>
        </p:nvSpPr>
        <p:spPr>
          <a:xfrm>
            <a:off x="8301566" y="2065347"/>
            <a:ext cx="261904" cy="307777"/>
          </a:xfrm>
        </p:spPr>
        <p:txBody>
          <a:bodyPr tIns="0" bIns="0"/>
          <a:lstStyle>
            <a:lvl1pPr marL="0" algn="l" defTabSz="932154" rtl="0" eaLnBrk="1" fontAlgn="base" latinLnBrk="0" hangingPunct="1">
              <a:lnSpc>
                <a:spcPts val="2400"/>
              </a:lnSpc>
              <a:spcBef>
                <a:spcPct val="0"/>
              </a:spcBef>
              <a:spcAft>
                <a:spcPct val="0"/>
              </a:spcAft>
              <a:defRPr lang="en-US" sz="1000" kern="1200" dirty="0" smtClean="0">
                <a:solidFill>
                  <a:schemeClr val="tx1"/>
                </a:solidFill>
                <a:latin typeface="+mj-lt"/>
                <a:ea typeface="Segoe UI" pitchFamily="34" charset="0"/>
                <a:cs typeface="Segoe UI" pitchFamily="34" charset="0"/>
              </a:defRPr>
            </a:lvl1pPr>
            <a:lvl2pPr marL="0" algn="l" defTabSz="932154" rtl="0" eaLnBrk="1" fontAlgn="base" latinLnBrk="0" hangingPunct="1">
              <a:lnSpc>
                <a:spcPts val="2400"/>
              </a:lnSpc>
              <a:spcBef>
                <a:spcPct val="0"/>
              </a:spcBef>
              <a:spcAft>
                <a:spcPct val="0"/>
              </a:spcAft>
              <a:defRPr lang="en-US" sz="1000" kern="1200" dirty="0" smtClean="0">
                <a:solidFill>
                  <a:schemeClr val="tx1"/>
                </a:solidFill>
                <a:latin typeface="+mj-lt"/>
                <a:ea typeface="Segoe UI" pitchFamily="34" charset="0"/>
                <a:cs typeface="Segoe UI" pitchFamily="34" charset="0"/>
              </a:defRPr>
            </a:lvl2pPr>
            <a:lvl3pPr marL="0" algn="l" defTabSz="932154" rtl="0" eaLnBrk="1" fontAlgn="base" latinLnBrk="0" hangingPunct="1">
              <a:lnSpc>
                <a:spcPts val="2400"/>
              </a:lnSpc>
              <a:spcBef>
                <a:spcPct val="0"/>
              </a:spcBef>
              <a:spcAft>
                <a:spcPct val="0"/>
              </a:spcAft>
              <a:defRPr lang="en-US" sz="1000" kern="1200" dirty="0" smtClean="0">
                <a:solidFill>
                  <a:schemeClr val="tx1"/>
                </a:solidFill>
                <a:latin typeface="+mj-lt"/>
                <a:ea typeface="Segoe UI" pitchFamily="34" charset="0"/>
                <a:cs typeface="Segoe UI" pitchFamily="34" charset="0"/>
              </a:defRPr>
            </a:lvl3pPr>
            <a:lvl4pPr marL="0" algn="l" defTabSz="932154" rtl="0" eaLnBrk="1" fontAlgn="base" latinLnBrk="0" hangingPunct="1">
              <a:lnSpc>
                <a:spcPts val="2400"/>
              </a:lnSpc>
              <a:spcBef>
                <a:spcPct val="0"/>
              </a:spcBef>
              <a:spcAft>
                <a:spcPct val="0"/>
              </a:spcAft>
              <a:defRPr lang="en-US" sz="1000" kern="1200" dirty="0" smtClean="0">
                <a:solidFill>
                  <a:schemeClr val="tx1"/>
                </a:solidFill>
                <a:latin typeface="+mj-lt"/>
                <a:ea typeface="Segoe UI" pitchFamily="34" charset="0"/>
                <a:cs typeface="Segoe UI" pitchFamily="34" charset="0"/>
              </a:defRPr>
            </a:lvl4pPr>
            <a:lvl5pPr marL="0" algn="l" defTabSz="932154" rtl="0" eaLnBrk="1" fontAlgn="base" latinLnBrk="0" hangingPunct="1">
              <a:lnSpc>
                <a:spcPts val="2400"/>
              </a:lnSpc>
              <a:spcBef>
                <a:spcPct val="0"/>
              </a:spcBef>
              <a:spcAft>
                <a:spcPct val="0"/>
              </a:spcAft>
              <a:defRPr lang="en-US" sz="1000" kern="1200" dirty="0">
                <a:solidFill>
                  <a:schemeClr val="tx1"/>
                </a:solidFill>
                <a:latin typeface="+mj-lt"/>
                <a:ea typeface="Segoe UI" pitchFamily="34" charset="0"/>
                <a:cs typeface="Segoe UI" pitchFamily="34" charset="0"/>
              </a:defRPr>
            </a:lvl5pPr>
          </a:lstStyle>
          <a:p>
            <a:pPr lvl="0"/>
            <a:r>
              <a:rPr lang="en-US" dirty="0"/>
              <a:t>5.</a:t>
            </a:r>
          </a:p>
        </p:txBody>
      </p:sp>
      <p:sp>
        <p:nvSpPr>
          <p:cNvPr id="41" name="Text Placeholder 3">
            <a:extLst>
              <a:ext uri="{FF2B5EF4-FFF2-40B4-BE49-F238E27FC236}">
                <a16:creationId xmlns:a16="http://schemas.microsoft.com/office/drawing/2014/main" id="{AF637A76-D1E1-49A2-AF33-3521BBC721C4}"/>
              </a:ext>
            </a:extLst>
          </p:cNvPr>
          <p:cNvSpPr>
            <a:spLocks noGrp="1"/>
          </p:cNvSpPr>
          <p:nvPr>
            <p:ph type="body" sz="quarter" idx="36" hasCustomPrompt="1"/>
          </p:nvPr>
        </p:nvSpPr>
        <p:spPr>
          <a:xfrm>
            <a:off x="10268227" y="2065347"/>
            <a:ext cx="261904" cy="307777"/>
          </a:xfrm>
        </p:spPr>
        <p:txBody>
          <a:bodyPr tIns="0" bIns="0"/>
          <a:lstStyle>
            <a:lvl1pPr marL="0" algn="l" defTabSz="932154" rtl="0" eaLnBrk="1" fontAlgn="base" latinLnBrk="0" hangingPunct="1">
              <a:lnSpc>
                <a:spcPts val="2400"/>
              </a:lnSpc>
              <a:spcBef>
                <a:spcPct val="0"/>
              </a:spcBef>
              <a:spcAft>
                <a:spcPct val="0"/>
              </a:spcAft>
              <a:defRPr lang="en-US" sz="1000" kern="1200" dirty="0" smtClean="0">
                <a:solidFill>
                  <a:schemeClr val="tx1"/>
                </a:solidFill>
                <a:latin typeface="+mj-lt"/>
                <a:ea typeface="Segoe UI" pitchFamily="34" charset="0"/>
                <a:cs typeface="Segoe UI" pitchFamily="34" charset="0"/>
              </a:defRPr>
            </a:lvl1pPr>
            <a:lvl2pPr marL="0" algn="l" defTabSz="932154" rtl="0" eaLnBrk="1" fontAlgn="base" latinLnBrk="0" hangingPunct="1">
              <a:lnSpc>
                <a:spcPts val="2400"/>
              </a:lnSpc>
              <a:spcBef>
                <a:spcPct val="0"/>
              </a:spcBef>
              <a:spcAft>
                <a:spcPct val="0"/>
              </a:spcAft>
              <a:defRPr lang="en-US" sz="1000" kern="1200" dirty="0" smtClean="0">
                <a:solidFill>
                  <a:schemeClr val="tx1"/>
                </a:solidFill>
                <a:latin typeface="+mj-lt"/>
                <a:ea typeface="Segoe UI" pitchFamily="34" charset="0"/>
                <a:cs typeface="Segoe UI" pitchFamily="34" charset="0"/>
              </a:defRPr>
            </a:lvl2pPr>
            <a:lvl3pPr marL="0" algn="l" defTabSz="932154" rtl="0" eaLnBrk="1" fontAlgn="base" latinLnBrk="0" hangingPunct="1">
              <a:lnSpc>
                <a:spcPts val="2400"/>
              </a:lnSpc>
              <a:spcBef>
                <a:spcPct val="0"/>
              </a:spcBef>
              <a:spcAft>
                <a:spcPct val="0"/>
              </a:spcAft>
              <a:defRPr lang="en-US" sz="1000" kern="1200" dirty="0" smtClean="0">
                <a:solidFill>
                  <a:schemeClr val="tx1"/>
                </a:solidFill>
                <a:latin typeface="+mj-lt"/>
                <a:ea typeface="Segoe UI" pitchFamily="34" charset="0"/>
                <a:cs typeface="Segoe UI" pitchFamily="34" charset="0"/>
              </a:defRPr>
            </a:lvl3pPr>
            <a:lvl4pPr marL="0" algn="l" defTabSz="932154" rtl="0" eaLnBrk="1" fontAlgn="base" latinLnBrk="0" hangingPunct="1">
              <a:lnSpc>
                <a:spcPts val="2400"/>
              </a:lnSpc>
              <a:spcBef>
                <a:spcPct val="0"/>
              </a:spcBef>
              <a:spcAft>
                <a:spcPct val="0"/>
              </a:spcAft>
              <a:defRPr lang="en-US" sz="1000" kern="1200" dirty="0" smtClean="0">
                <a:solidFill>
                  <a:schemeClr val="tx1"/>
                </a:solidFill>
                <a:latin typeface="+mj-lt"/>
                <a:ea typeface="Segoe UI" pitchFamily="34" charset="0"/>
                <a:cs typeface="Segoe UI" pitchFamily="34" charset="0"/>
              </a:defRPr>
            </a:lvl4pPr>
            <a:lvl5pPr marL="0" algn="l" defTabSz="932154" rtl="0" eaLnBrk="1" fontAlgn="base" latinLnBrk="0" hangingPunct="1">
              <a:lnSpc>
                <a:spcPts val="2400"/>
              </a:lnSpc>
              <a:spcBef>
                <a:spcPct val="0"/>
              </a:spcBef>
              <a:spcAft>
                <a:spcPct val="0"/>
              </a:spcAft>
              <a:defRPr lang="en-US" sz="1000" kern="1200" dirty="0">
                <a:solidFill>
                  <a:schemeClr val="tx1"/>
                </a:solidFill>
                <a:latin typeface="+mj-lt"/>
                <a:ea typeface="Segoe UI" pitchFamily="34" charset="0"/>
                <a:cs typeface="Segoe UI" pitchFamily="34" charset="0"/>
              </a:defRPr>
            </a:lvl5pPr>
          </a:lstStyle>
          <a:p>
            <a:pPr lvl="0"/>
            <a:r>
              <a:rPr lang="en-US" dirty="0"/>
              <a:t>6.</a:t>
            </a:r>
          </a:p>
        </p:txBody>
      </p:sp>
      <p:sp>
        <p:nvSpPr>
          <p:cNvPr id="42" name="Footer Placeholder 14">
            <a:extLst>
              <a:ext uri="{FF2B5EF4-FFF2-40B4-BE49-F238E27FC236}">
                <a16:creationId xmlns:a16="http://schemas.microsoft.com/office/drawing/2014/main" id="{616DC816-DD19-4FC8-9708-971C4080E2A1}"/>
              </a:ext>
            </a:extLst>
          </p:cNvPr>
          <p:cNvSpPr>
            <a:spLocks noGrp="1"/>
          </p:cNvSpPr>
          <p:nvPr>
            <p:ph type="ftr" sz="quarter" idx="3"/>
          </p:nvPr>
        </p:nvSpPr>
        <p:spPr>
          <a:xfrm>
            <a:off x="369052" y="6578610"/>
            <a:ext cx="11817541" cy="120651"/>
          </a:xfrm>
          <a:prstGeom prst="rect">
            <a:avLst/>
          </a:prstGeom>
        </p:spPr>
        <p:txBody>
          <a:bodyPr vert="horz" lIns="91440" tIns="45720" rIns="91440" bIns="45720" numCol="2" rtlCol="0" anchor="ctr"/>
          <a:lstStyle>
            <a:lvl1pPr algn="l">
              <a:defRPr sz="700">
                <a:solidFill>
                  <a:schemeClr val="tx1">
                    <a:tint val="75000"/>
                  </a:schemeClr>
                </a:solidFill>
              </a:defRPr>
            </a:lvl1pPr>
          </a:lstStyle>
          <a:p>
            <a:pPr defTabSz="932423">
              <a:defRPr/>
            </a:pPr>
            <a:r>
              <a:rPr lang="en-US" smtClean="0">
                <a:solidFill>
                  <a:srgbClr val="FFFFFF">
                    <a:lumMod val="65000"/>
                  </a:srgbClr>
                </a:solidFill>
              </a:rPr>
              <a:t>© Microsoft Corporation                                                                                  								                      Dynamics 365 </a:t>
            </a:r>
            <a:endParaRPr lang="en-US" dirty="0">
              <a:solidFill>
                <a:srgbClr val="FFFFFF">
                  <a:lumMod val="65000"/>
                </a:srgbClr>
              </a:solidFill>
            </a:endParaRPr>
          </a:p>
        </p:txBody>
      </p:sp>
    </p:spTree>
    <p:extLst>
      <p:ext uri="{BB962C8B-B14F-4D97-AF65-F5344CB8AC3E}">
        <p14:creationId xmlns:p14="http://schemas.microsoft.com/office/powerpoint/2010/main" val="4279358645"/>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600A2962-E3D6-41A1-B505-37379A49A241}"/>
              </a:ext>
            </a:extLst>
          </p:cNvPr>
          <p:cNvSpPr>
            <a:spLocks noGrp="1"/>
          </p:cNvSpPr>
          <p:nvPr>
            <p:ph type="ftr" sz="quarter" idx="10"/>
          </p:nvPr>
        </p:nvSpPr>
        <p:spPr/>
        <p:txBody>
          <a:bodyPr/>
          <a:lstStyle/>
          <a:p>
            <a:r>
              <a:rPr lang="en-US">
                <a:solidFill>
                  <a:schemeClr val="bg1">
                    <a:lumMod val="65000"/>
                  </a:schemeClr>
                </a:solidFill>
              </a:rPr>
              <a:t>© Microsoft Corporation                                                                                  								                      Dynamics 365 </a:t>
            </a:r>
            <a:endParaRPr lang="en-US" dirty="0">
              <a:solidFill>
                <a:schemeClr val="bg1">
                  <a:lumMod val="65000"/>
                </a:schemeClr>
              </a:solidFill>
            </a:endParaRPr>
          </a:p>
        </p:txBody>
      </p:sp>
    </p:spTree>
    <p:extLst>
      <p:ext uri="{BB962C8B-B14F-4D97-AF65-F5344CB8AC3E}">
        <p14:creationId xmlns:p14="http://schemas.microsoft.com/office/powerpoint/2010/main" val="2067972437"/>
      </p:ext>
    </p:extLst>
  </p:cSld>
  <p:clrMapOvr>
    <a:masterClrMapping/>
  </p:clrMapOvr>
  <p:transition>
    <p:fade/>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p:cSld name="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5080" y="632787"/>
            <a:ext cx="11531714" cy="410369"/>
          </a:xfrm>
        </p:spPr>
        <p:txBody>
          <a:bodyPr wrap="square" lIns="0" tIns="0" rIns="0" bIns="0">
            <a:spAutoFit/>
          </a:bodyPr>
          <a:lstStyle>
            <a:lvl1pPr>
              <a:lnSpc>
                <a:spcPts val="3199"/>
              </a:lnSpc>
              <a:defRPr sz="2800" strike="noStrike">
                <a:solidFill>
                  <a:schemeClr val="tx1"/>
                </a:solidFill>
              </a:defRPr>
            </a:lvl1pPr>
          </a:lstStyle>
          <a:p>
            <a:r>
              <a:rPr lang="en-US" dirty="0"/>
              <a:t>Title</a:t>
            </a:r>
          </a:p>
        </p:txBody>
      </p:sp>
      <p:sp>
        <p:nvSpPr>
          <p:cNvPr id="4" name="Footer Placeholder 14">
            <a:extLst>
              <a:ext uri="{FF2B5EF4-FFF2-40B4-BE49-F238E27FC236}">
                <a16:creationId xmlns:a16="http://schemas.microsoft.com/office/drawing/2014/main" id="{1828F2BE-04D0-4952-849E-6909AD3A60E9}"/>
              </a:ext>
            </a:extLst>
          </p:cNvPr>
          <p:cNvSpPr>
            <a:spLocks noGrp="1"/>
          </p:cNvSpPr>
          <p:nvPr>
            <p:ph type="ftr" sz="quarter" idx="3"/>
          </p:nvPr>
        </p:nvSpPr>
        <p:spPr>
          <a:xfrm>
            <a:off x="369052" y="6578610"/>
            <a:ext cx="11817541" cy="120651"/>
          </a:xfrm>
          <a:prstGeom prst="rect">
            <a:avLst/>
          </a:prstGeom>
        </p:spPr>
        <p:txBody>
          <a:bodyPr vert="horz" lIns="91440" tIns="45720" rIns="91440" bIns="45720" numCol="2" rtlCol="0" anchor="ctr"/>
          <a:lstStyle>
            <a:lvl1pPr algn="l">
              <a:defRPr sz="700">
                <a:solidFill>
                  <a:schemeClr val="tx1">
                    <a:tint val="75000"/>
                  </a:schemeClr>
                </a:solidFill>
              </a:defRPr>
            </a:lvl1pPr>
          </a:lstStyle>
          <a:p>
            <a:pPr defTabSz="932423">
              <a:defRPr/>
            </a:pPr>
            <a:r>
              <a:rPr lang="en-US" smtClean="0">
                <a:solidFill>
                  <a:srgbClr val="FFFFFF">
                    <a:lumMod val="65000"/>
                  </a:srgbClr>
                </a:solidFill>
              </a:rPr>
              <a:t>© Microsoft Corporation                                                                                  								                      Dynamics 365 </a:t>
            </a:r>
            <a:endParaRPr lang="en-US" dirty="0">
              <a:solidFill>
                <a:srgbClr val="FFFFFF">
                  <a:lumMod val="65000"/>
                </a:srgbClr>
              </a:solidFill>
            </a:endParaRPr>
          </a:p>
        </p:txBody>
      </p:sp>
    </p:spTree>
    <p:extLst>
      <p:ext uri="{BB962C8B-B14F-4D97-AF65-F5344CB8AC3E}">
        <p14:creationId xmlns:p14="http://schemas.microsoft.com/office/powerpoint/2010/main" val="2861071591"/>
      </p:ext>
    </p:extLst>
  </p:cSld>
  <p:clrMapOvr>
    <a:masterClrMapping/>
  </p:clrMapOvr>
  <p:transition>
    <p:fade/>
  </p:transition>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p:cSld name="Section title photo">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D859BFBD-0C43-4396-A7CE-8A9189BB0911}"/>
              </a:ext>
            </a:extLst>
          </p:cNvPr>
          <p:cNvSpPr>
            <a:spLocks noGrp="1"/>
          </p:cNvSpPr>
          <p:nvPr>
            <p:ph type="pic" sz="quarter" idx="16" hasCustomPrompt="1"/>
          </p:nvPr>
        </p:nvSpPr>
        <p:spPr>
          <a:xfrm>
            <a:off x="4163482" y="450071"/>
            <a:ext cx="7847598" cy="6094399"/>
          </a:xfrm>
          <a:custGeom>
            <a:avLst/>
            <a:gdLst>
              <a:gd name="connsiteX0" fmla="*/ 1677339 w 7848600"/>
              <a:gd name="connsiteY0" fmla="*/ 0 h 6094399"/>
              <a:gd name="connsiteX1" fmla="*/ 7848600 w 7848600"/>
              <a:gd name="connsiteY1" fmla="*/ 0 h 6094399"/>
              <a:gd name="connsiteX2" fmla="*/ 7848600 w 7848600"/>
              <a:gd name="connsiteY2" fmla="*/ 1727324 h 6094399"/>
              <a:gd name="connsiteX3" fmla="*/ 7848600 w 7848600"/>
              <a:gd name="connsiteY3" fmla="*/ 1998096 h 6094399"/>
              <a:gd name="connsiteX4" fmla="*/ 7848600 w 7848600"/>
              <a:gd name="connsiteY4" fmla="*/ 4043676 h 6094399"/>
              <a:gd name="connsiteX5" fmla="*/ 7848600 w 7848600"/>
              <a:gd name="connsiteY5" fmla="*/ 4332318 h 6094399"/>
              <a:gd name="connsiteX6" fmla="*/ 7848600 w 7848600"/>
              <a:gd name="connsiteY6" fmla="*/ 6094399 h 6094399"/>
              <a:gd name="connsiteX7" fmla="*/ 0 w 7848600"/>
              <a:gd name="connsiteY7" fmla="*/ 6094399 h 6094399"/>
              <a:gd name="connsiteX8" fmla="*/ 0 w 7848600"/>
              <a:gd name="connsiteY8" fmla="*/ 4043676 h 6094399"/>
              <a:gd name="connsiteX9" fmla="*/ 3059479 w 7848600"/>
              <a:gd name="connsiteY9" fmla="*/ 4043676 h 6094399"/>
              <a:gd name="connsiteX10" fmla="*/ 3059479 w 7848600"/>
              <a:gd name="connsiteY10" fmla="*/ 1998096 h 6094399"/>
              <a:gd name="connsiteX11" fmla="*/ 1677339 w 7848600"/>
              <a:gd name="connsiteY11" fmla="*/ 1998096 h 6094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848600" h="6094399">
                <a:moveTo>
                  <a:pt x="1677339" y="0"/>
                </a:moveTo>
                <a:lnTo>
                  <a:pt x="7848600" y="0"/>
                </a:lnTo>
                <a:lnTo>
                  <a:pt x="7848600" y="1727324"/>
                </a:lnTo>
                <a:lnTo>
                  <a:pt x="7848600" y="1998096"/>
                </a:lnTo>
                <a:lnTo>
                  <a:pt x="7848600" y="4043676"/>
                </a:lnTo>
                <a:lnTo>
                  <a:pt x="7848600" y="4332318"/>
                </a:lnTo>
                <a:lnTo>
                  <a:pt x="7848600" y="6094399"/>
                </a:lnTo>
                <a:lnTo>
                  <a:pt x="0" y="6094399"/>
                </a:lnTo>
                <a:lnTo>
                  <a:pt x="0" y="4043676"/>
                </a:lnTo>
                <a:lnTo>
                  <a:pt x="3059479" y="4043676"/>
                </a:lnTo>
                <a:lnTo>
                  <a:pt x="3059479" y="1998096"/>
                </a:lnTo>
                <a:lnTo>
                  <a:pt x="1677339" y="1998096"/>
                </a:lnTo>
                <a:close/>
              </a:path>
            </a:pathLst>
          </a:custGeom>
          <a:blipFill>
            <a:blip r:embed="rId2"/>
            <a:stretch>
              <a:fillRect/>
            </a:stretch>
          </a:blipFill>
        </p:spPr>
        <p:txBody>
          <a:bodyPr wrap="square" lIns="3383280" rIns="274320" anchor="ctr" anchorCtr="0">
            <a:noAutofit/>
          </a:bodyPr>
          <a:lstStyle>
            <a:lvl1pPr algn="ctr">
              <a:defRPr>
                <a:solidFill>
                  <a:schemeClr val="bg1"/>
                </a:solidFill>
              </a:defRPr>
            </a:lvl1pPr>
          </a:lstStyle>
          <a:p>
            <a:r>
              <a:rPr lang="en-US" dirty="0"/>
              <a:t>Change image by clicking on “insert” picture.</a:t>
            </a:r>
          </a:p>
        </p:txBody>
      </p:sp>
      <p:sp>
        <p:nvSpPr>
          <p:cNvPr id="3" name="Title 35">
            <a:extLst>
              <a:ext uri="{FF2B5EF4-FFF2-40B4-BE49-F238E27FC236}">
                <a16:creationId xmlns:a16="http://schemas.microsoft.com/office/drawing/2014/main" id="{88C3AFD5-6B99-4036-8067-D643B2A9D276}"/>
              </a:ext>
            </a:extLst>
          </p:cNvPr>
          <p:cNvSpPr>
            <a:spLocks noGrp="1"/>
          </p:cNvSpPr>
          <p:nvPr>
            <p:ph type="title" hasCustomPrompt="1"/>
          </p:nvPr>
        </p:nvSpPr>
        <p:spPr>
          <a:xfrm>
            <a:off x="465085" y="960439"/>
            <a:ext cx="4982525" cy="3325812"/>
          </a:xfrm>
          <a:noFill/>
        </p:spPr>
        <p:txBody>
          <a:bodyPr vert="horz" wrap="square" lIns="0" tIns="0" rIns="0" bIns="0" rtlCol="0" anchor="t" anchorCtr="0">
            <a:noAutofit/>
          </a:bodyPr>
          <a:lstStyle>
            <a:lvl1pPr>
              <a:defRPr lang="en-US" sz="4799" spc="-51" baseline="0" dirty="0">
                <a:solidFill>
                  <a:schemeClr val="tx1"/>
                </a:solidFill>
              </a:defRPr>
            </a:lvl1pPr>
          </a:lstStyle>
          <a:p>
            <a:pPr marL="0" lvl="0">
              <a:lnSpc>
                <a:spcPts val="5599"/>
              </a:lnSpc>
            </a:pPr>
            <a:r>
              <a:rPr lang="en-US" dirty="0"/>
              <a:t>Section title</a:t>
            </a:r>
          </a:p>
        </p:txBody>
      </p:sp>
    </p:spTree>
    <p:extLst>
      <p:ext uri="{BB962C8B-B14F-4D97-AF65-F5344CB8AC3E}">
        <p14:creationId xmlns:p14="http://schemas.microsoft.com/office/powerpoint/2010/main" val="3800459950"/>
      </p:ext>
    </p:extLst>
  </p:cSld>
  <p:clrMapOvr>
    <a:masterClrMapping/>
  </p:clrMapOvr>
  <p:transition>
    <p:fade/>
  </p:transition>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p:cSld name="Section title 2">
    <p:bg>
      <p:bgPr>
        <a:solidFill>
          <a:schemeClr val="bg2"/>
        </a:solidFill>
        <a:effectLst/>
      </p:bgPr>
    </p:bg>
    <p:spTree>
      <p:nvGrpSpPr>
        <p:cNvPr id="1" name=""/>
        <p:cNvGrpSpPr/>
        <p:nvPr/>
      </p:nvGrpSpPr>
      <p:grpSpPr>
        <a:xfrm>
          <a:off x="0" y="0"/>
          <a:ext cx="0" cy="0"/>
          <a:chOff x="0" y="0"/>
          <a:chExt cx="0" cy="0"/>
        </a:xfrm>
      </p:grpSpPr>
      <p:sp>
        <p:nvSpPr>
          <p:cNvPr id="3" name="Title 35"/>
          <p:cNvSpPr>
            <a:spLocks noGrp="1"/>
          </p:cNvSpPr>
          <p:nvPr>
            <p:ph type="title" hasCustomPrompt="1"/>
          </p:nvPr>
        </p:nvSpPr>
        <p:spPr>
          <a:xfrm>
            <a:off x="465077" y="960448"/>
            <a:ext cx="7603154" cy="3629025"/>
          </a:xfrm>
          <a:noFill/>
        </p:spPr>
        <p:txBody>
          <a:bodyPr vert="horz" wrap="square" lIns="0" tIns="0" rIns="0" bIns="0" rtlCol="0" anchor="t" anchorCtr="0">
            <a:noAutofit/>
          </a:bodyPr>
          <a:lstStyle>
            <a:lvl1pPr>
              <a:defRPr lang="en-US" sz="4799" spc="-51" baseline="0" dirty="0">
                <a:solidFill>
                  <a:schemeClr val="tx2"/>
                </a:solidFill>
              </a:defRPr>
            </a:lvl1pPr>
          </a:lstStyle>
          <a:p>
            <a:pPr marL="0" lvl="0">
              <a:lnSpc>
                <a:spcPts val="5599"/>
              </a:lnSpc>
            </a:pPr>
            <a:r>
              <a:rPr lang="en-US" dirty="0"/>
              <a:t>Section title</a:t>
            </a:r>
          </a:p>
        </p:txBody>
      </p:sp>
    </p:spTree>
    <p:extLst>
      <p:ext uri="{BB962C8B-B14F-4D97-AF65-F5344CB8AC3E}">
        <p14:creationId xmlns:p14="http://schemas.microsoft.com/office/powerpoint/2010/main" val="60065240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p:cSld name="Section title 3">
    <p:bg>
      <p:bgPr>
        <a:solidFill>
          <a:schemeClr val="bg1"/>
        </a:solidFill>
        <a:effectLst/>
      </p:bgPr>
    </p:bg>
    <p:spTree>
      <p:nvGrpSpPr>
        <p:cNvPr id="1" name=""/>
        <p:cNvGrpSpPr/>
        <p:nvPr/>
      </p:nvGrpSpPr>
      <p:grpSpPr>
        <a:xfrm>
          <a:off x="0" y="0"/>
          <a:ext cx="0" cy="0"/>
          <a:chOff x="0" y="0"/>
          <a:chExt cx="0" cy="0"/>
        </a:xfrm>
      </p:grpSpPr>
      <p:sp>
        <p:nvSpPr>
          <p:cNvPr id="5" name="Title 35">
            <a:extLst>
              <a:ext uri="{FF2B5EF4-FFF2-40B4-BE49-F238E27FC236}">
                <a16:creationId xmlns:a16="http://schemas.microsoft.com/office/drawing/2014/main" id="{60388DA1-8C2D-4FFD-88BD-DE4D7CEFD0D2}"/>
              </a:ext>
            </a:extLst>
          </p:cNvPr>
          <p:cNvSpPr>
            <a:spLocks noGrp="1"/>
          </p:cNvSpPr>
          <p:nvPr>
            <p:ph type="title" hasCustomPrompt="1"/>
          </p:nvPr>
        </p:nvSpPr>
        <p:spPr>
          <a:xfrm>
            <a:off x="465077" y="960448"/>
            <a:ext cx="7603154" cy="3629025"/>
          </a:xfrm>
          <a:noFill/>
        </p:spPr>
        <p:txBody>
          <a:bodyPr vert="horz" wrap="square" lIns="0" tIns="0" rIns="0" bIns="0" rtlCol="0" anchor="t" anchorCtr="0">
            <a:noAutofit/>
          </a:bodyPr>
          <a:lstStyle>
            <a:lvl1pPr>
              <a:defRPr lang="en-US" sz="4799" spc="-51" baseline="0" dirty="0">
                <a:solidFill>
                  <a:schemeClr val="accent5"/>
                </a:solidFill>
              </a:defRPr>
            </a:lvl1pPr>
          </a:lstStyle>
          <a:p>
            <a:pPr marL="0" lvl="0">
              <a:lnSpc>
                <a:spcPts val="5599"/>
              </a:lnSpc>
            </a:pPr>
            <a:r>
              <a:rPr lang="en-US" dirty="0"/>
              <a:t>Section title</a:t>
            </a:r>
          </a:p>
        </p:txBody>
      </p:sp>
    </p:spTree>
    <p:extLst>
      <p:ext uri="{BB962C8B-B14F-4D97-AF65-F5344CB8AC3E}">
        <p14:creationId xmlns:p14="http://schemas.microsoft.com/office/powerpoint/2010/main" val="264465572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p:cSld name="Photo layout 1">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6353952" y="8"/>
            <a:ext cx="6080936" cy="6994525"/>
          </a:xfrm>
          <a:blipFill dpi="0" rotWithShape="1">
            <a:blip r:embed="rId2"/>
            <a:srcRect/>
            <a:stretch>
              <a:fillRect/>
            </a:stretch>
          </a:blipFill>
        </p:spPr>
        <p:txBody>
          <a:bodyPr anchor="ctr">
            <a:noAutofit/>
          </a:bodyPr>
          <a:lstStyle>
            <a:lvl1pPr marL="0" indent="0" algn="ctr">
              <a:buNone/>
              <a:defRPr>
                <a:solidFill>
                  <a:schemeClr val="bg2"/>
                </a:solidFill>
              </a:defRPr>
            </a:lvl1pPr>
          </a:lstStyle>
          <a:p>
            <a:r>
              <a:rPr lang="en-US"/>
              <a:t>Click icon to add picture</a:t>
            </a:r>
            <a:endParaRPr lang="en-US" dirty="0"/>
          </a:p>
        </p:txBody>
      </p:sp>
      <p:sp>
        <p:nvSpPr>
          <p:cNvPr id="2" name="Title 1"/>
          <p:cNvSpPr>
            <a:spLocks noGrp="1"/>
          </p:cNvSpPr>
          <p:nvPr>
            <p:ph type="title" hasCustomPrompt="1"/>
          </p:nvPr>
        </p:nvSpPr>
        <p:spPr>
          <a:xfrm>
            <a:off x="465082" y="632787"/>
            <a:ext cx="5652366" cy="410369"/>
          </a:xfrm>
        </p:spPr>
        <p:txBody>
          <a:bodyPr wrap="square" lIns="0" tIns="0" rIns="0" bIns="0">
            <a:spAutoFit/>
          </a:bodyPr>
          <a:lstStyle>
            <a:lvl1pPr>
              <a:lnSpc>
                <a:spcPts val="3199"/>
              </a:lnSpc>
              <a:defRPr sz="2800" baseline="0">
                <a:solidFill>
                  <a:schemeClr val="tx1"/>
                </a:solidFill>
              </a:defRPr>
            </a:lvl1pPr>
          </a:lstStyle>
          <a:p>
            <a:r>
              <a:rPr lang="en-US" dirty="0"/>
              <a:t>Photo layout 1</a:t>
            </a:r>
          </a:p>
        </p:txBody>
      </p:sp>
      <p:sp>
        <p:nvSpPr>
          <p:cNvPr id="5" name="Text Placeholder 4">
            <a:extLst>
              <a:ext uri="{FF2B5EF4-FFF2-40B4-BE49-F238E27FC236}">
                <a16:creationId xmlns:a16="http://schemas.microsoft.com/office/drawing/2014/main" id="{6E31D123-CA1A-4568-88C8-6B1287D07EE9}"/>
              </a:ext>
            </a:extLst>
          </p:cNvPr>
          <p:cNvSpPr>
            <a:spLocks noGrp="1"/>
          </p:cNvSpPr>
          <p:nvPr>
            <p:ph type="body" sz="quarter" idx="13" hasCustomPrompt="1"/>
          </p:nvPr>
        </p:nvSpPr>
        <p:spPr>
          <a:xfrm>
            <a:off x="465083" y="2410681"/>
            <a:ext cx="4919035" cy="2718693"/>
          </a:xfrm>
        </p:spPr>
        <p:txBody>
          <a:bodyPr lIns="0" tIns="0" rIns="0" bIns="0"/>
          <a:lstStyle>
            <a:lvl1pPr marL="0" indent="0">
              <a:lnSpc>
                <a:spcPts val="1800"/>
              </a:lnSpc>
              <a:spcBef>
                <a:spcPts val="1600"/>
              </a:spcBef>
              <a:buNone/>
              <a:defRPr lang="en-US" sz="1399" b="0" kern="1200" spc="0" baseline="0" dirty="0">
                <a:solidFill>
                  <a:schemeClr val="tx2"/>
                </a:solidFill>
                <a:latin typeface="+mj-lt"/>
                <a:ea typeface="+mn-ea"/>
                <a:cs typeface="+mn-cs"/>
              </a:defRPr>
            </a:lvl1pPr>
            <a:lvl2pPr marL="0" marR="0" indent="0" algn="l" defTabSz="932423" rtl="0" eaLnBrk="1" fontAlgn="auto" latinLnBrk="0" hangingPunct="1">
              <a:lnSpc>
                <a:spcPts val="1800"/>
              </a:lnSpc>
              <a:spcBef>
                <a:spcPts val="451"/>
              </a:spcBef>
              <a:spcAft>
                <a:spcPts val="0"/>
              </a:spcAft>
              <a:buClrTx/>
              <a:buSzPct val="90000"/>
              <a:buFont typeface="Arial" panose="020B0604020202020204" pitchFamily="34" charset="0"/>
              <a:buNone/>
              <a:tabLst/>
              <a:defRPr sz="1399">
                <a:solidFill>
                  <a:schemeClr val="tx1"/>
                </a:solidFill>
              </a:defRPr>
            </a:lvl2pPr>
            <a:lvl3pPr marL="457043" indent="0">
              <a:buNone/>
              <a:defRPr/>
            </a:lvl3pPr>
            <a:lvl4pPr marL="685566" indent="0">
              <a:buNone/>
              <a:defRPr/>
            </a:lvl4pPr>
            <a:lvl5pPr marL="914088" indent="0">
              <a:buNone/>
              <a:defRPr/>
            </a:lvl5pPr>
          </a:lstStyle>
          <a:p>
            <a:pPr>
              <a:spcBef>
                <a:spcPts val="1200"/>
              </a:spcBef>
            </a:pPr>
            <a:r>
              <a:rPr lang="en-US" b="0" dirty="0">
                <a:solidFill>
                  <a:schemeClr val="tx2"/>
                </a:solidFill>
                <a:latin typeface="+mj-lt"/>
              </a:rPr>
              <a:t>Paragraph title Segoe UI </a:t>
            </a:r>
            <a:r>
              <a:rPr lang="en-US" b="0" dirty="0" err="1">
                <a:solidFill>
                  <a:schemeClr val="tx2"/>
                </a:solidFill>
                <a:latin typeface="+mj-lt"/>
              </a:rPr>
              <a:t>Semibold</a:t>
            </a:r>
            <a:r>
              <a:rPr lang="en-US" b="0" dirty="0">
                <a:solidFill>
                  <a:schemeClr val="tx2"/>
                </a:solidFill>
                <a:latin typeface="+mj-lt"/>
              </a:rPr>
              <a:t> 14/18</a:t>
            </a:r>
          </a:p>
          <a:p>
            <a:pPr lvl="1"/>
            <a:r>
              <a:rPr lang="en-US" dirty="0"/>
              <a:t>Body copy Segoe Regular 14/18. </a:t>
            </a:r>
            <a:r>
              <a:rPr lang="en-US" dirty="0" err="1"/>
              <a:t>Cavorest</a:t>
            </a:r>
            <a:r>
              <a:rPr lang="en-US" dirty="0"/>
              <a:t> a </a:t>
            </a:r>
            <a:r>
              <a:rPr lang="en-US" dirty="0" err="1"/>
              <a:t>aut</a:t>
            </a:r>
            <a:r>
              <a:rPr lang="en-US" dirty="0"/>
              <a:t> arum </a:t>
            </a:r>
            <a:r>
              <a:rPr lang="en-US" dirty="0" err="1"/>
              <a:t>quam</a:t>
            </a:r>
            <a:r>
              <a:rPr lang="en-US" dirty="0"/>
              <a:t> id eat ape </a:t>
            </a:r>
            <a:r>
              <a:rPr lang="en-US" dirty="0" err="1"/>
              <a:t>est</a:t>
            </a:r>
            <a:r>
              <a:rPr lang="en-US" dirty="0"/>
              <a:t>, qui </a:t>
            </a:r>
            <a:r>
              <a:rPr lang="en-US" dirty="0" err="1"/>
              <a:t>sinc</a:t>
            </a:r>
            <a:r>
              <a:rPr lang="en-US" dirty="0"/>
              <a:t>, </a:t>
            </a:r>
            <a:r>
              <a:rPr lang="en-US" dirty="0" err="1"/>
              <a:t>omnimusdae</a:t>
            </a:r>
            <a:r>
              <a:rPr lang="en-US" dirty="0"/>
              <a:t>. </a:t>
            </a:r>
            <a:r>
              <a:rPr lang="en-US" dirty="0" err="1"/>
              <a:t>Boribus</a:t>
            </a:r>
            <a:r>
              <a:rPr lang="en-US" dirty="0"/>
              <a:t> </a:t>
            </a:r>
            <a:r>
              <a:rPr lang="en-US" dirty="0" err="1"/>
              <a:t>sinctius</a:t>
            </a:r>
            <a:r>
              <a:rPr lang="en-US" dirty="0"/>
              <a:t> </a:t>
            </a:r>
            <a:r>
              <a:rPr lang="en-US" dirty="0" err="1"/>
              <a:t>nimaxime</a:t>
            </a:r>
            <a:r>
              <a:rPr lang="en-US" dirty="0"/>
              <a:t> sit et </a:t>
            </a:r>
            <a:r>
              <a:rPr lang="en-US" dirty="0" err="1"/>
              <a:t>nonsequibus</a:t>
            </a:r>
            <a:r>
              <a:rPr lang="en-US" dirty="0"/>
              <a:t> </a:t>
            </a:r>
            <a:r>
              <a:rPr lang="en-US" dirty="0" err="1"/>
              <a:t>dollendis</a:t>
            </a:r>
            <a:r>
              <a:rPr lang="en-US" dirty="0"/>
              <a:t> as </a:t>
            </a:r>
            <a:r>
              <a:rPr lang="en-US" dirty="0" err="1"/>
              <a:t>autestiatur</a:t>
            </a:r>
            <a:r>
              <a:rPr lang="en-US" dirty="0"/>
              <a:t>.</a:t>
            </a:r>
          </a:p>
          <a:p>
            <a:pPr>
              <a:spcBef>
                <a:spcPts val="1200"/>
              </a:spcBef>
            </a:pPr>
            <a:r>
              <a:rPr lang="en-US" b="0" dirty="0">
                <a:solidFill>
                  <a:schemeClr val="tx2"/>
                </a:solidFill>
                <a:latin typeface="+mj-lt"/>
              </a:rPr>
              <a:t>Paragraph title Segoe UI </a:t>
            </a:r>
            <a:r>
              <a:rPr lang="en-US" b="0" dirty="0" err="1">
                <a:solidFill>
                  <a:schemeClr val="tx2"/>
                </a:solidFill>
                <a:latin typeface="+mj-lt"/>
              </a:rPr>
              <a:t>Semibold</a:t>
            </a:r>
            <a:r>
              <a:rPr lang="en-US" b="0" dirty="0">
                <a:solidFill>
                  <a:schemeClr val="tx2"/>
                </a:solidFill>
                <a:latin typeface="+mj-lt"/>
              </a:rPr>
              <a:t> 14/18</a:t>
            </a:r>
          </a:p>
          <a:p>
            <a:pPr lvl="1"/>
            <a:r>
              <a:rPr lang="en-US" dirty="0"/>
              <a:t>Body copy Segoe Regular 14/18. </a:t>
            </a:r>
            <a:r>
              <a:rPr lang="en-US" dirty="0" err="1"/>
              <a:t>Cavorest</a:t>
            </a:r>
            <a:r>
              <a:rPr lang="en-US" dirty="0"/>
              <a:t> a </a:t>
            </a:r>
            <a:r>
              <a:rPr lang="en-US" dirty="0" err="1"/>
              <a:t>aut</a:t>
            </a:r>
            <a:r>
              <a:rPr lang="en-US" dirty="0"/>
              <a:t> arum </a:t>
            </a:r>
            <a:r>
              <a:rPr lang="en-US" dirty="0" err="1"/>
              <a:t>quam</a:t>
            </a:r>
            <a:r>
              <a:rPr lang="en-US" dirty="0"/>
              <a:t> id eat ape </a:t>
            </a:r>
            <a:r>
              <a:rPr lang="en-US" dirty="0" err="1"/>
              <a:t>est</a:t>
            </a:r>
            <a:r>
              <a:rPr lang="en-US" dirty="0"/>
              <a:t>, qui </a:t>
            </a:r>
            <a:r>
              <a:rPr lang="en-US" dirty="0" err="1"/>
              <a:t>sinc</a:t>
            </a:r>
            <a:r>
              <a:rPr lang="en-US" dirty="0"/>
              <a:t>, </a:t>
            </a:r>
            <a:r>
              <a:rPr lang="en-US" dirty="0" err="1"/>
              <a:t>omnimusdae</a:t>
            </a:r>
            <a:r>
              <a:rPr lang="en-US" dirty="0"/>
              <a:t>. </a:t>
            </a:r>
            <a:r>
              <a:rPr lang="en-US" dirty="0" err="1"/>
              <a:t>Boribus</a:t>
            </a:r>
            <a:r>
              <a:rPr lang="en-US" dirty="0"/>
              <a:t> </a:t>
            </a:r>
            <a:r>
              <a:rPr lang="en-US" dirty="0" err="1"/>
              <a:t>sinctius</a:t>
            </a:r>
            <a:r>
              <a:rPr lang="en-US" dirty="0"/>
              <a:t> </a:t>
            </a:r>
            <a:r>
              <a:rPr lang="en-US" dirty="0" err="1"/>
              <a:t>nimaxime</a:t>
            </a:r>
            <a:r>
              <a:rPr lang="en-US" dirty="0"/>
              <a:t> sit et </a:t>
            </a:r>
            <a:r>
              <a:rPr lang="en-US" dirty="0" err="1"/>
              <a:t>nonsequibus</a:t>
            </a:r>
            <a:r>
              <a:rPr lang="en-US" dirty="0"/>
              <a:t> </a:t>
            </a:r>
            <a:r>
              <a:rPr lang="en-US" dirty="0" err="1"/>
              <a:t>dollendis</a:t>
            </a:r>
            <a:r>
              <a:rPr lang="en-US" dirty="0"/>
              <a:t> as </a:t>
            </a:r>
            <a:r>
              <a:rPr lang="en-US" dirty="0" err="1"/>
              <a:t>autestiatur</a:t>
            </a:r>
            <a:r>
              <a:rPr lang="en-US" dirty="0"/>
              <a:t>.</a:t>
            </a:r>
          </a:p>
          <a:p>
            <a:pPr lvl="1"/>
            <a:endParaRPr lang="en-US" dirty="0"/>
          </a:p>
          <a:p>
            <a:pPr lvl="1"/>
            <a:endParaRPr lang="en-US" dirty="0"/>
          </a:p>
        </p:txBody>
      </p:sp>
      <p:sp>
        <p:nvSpPr>
          <p:cNvPr id="6" name="Text Placeholder 3">
            <a:extLst>
              <a:ext uri="{FF2B5EF4-FFF2-40B4-BE49-F238E27FC236}">
                <a16:creationId xmlns:a16="http://schemas.microsoft.com/office/drawing/2014/main" id="{1E56201C-07C6-4B48-97C5-8ACFF3D0A97E}"/>
              </a:ext>
            </a:extLst>
          </p:cNvPr>
          <p:cNvSpPr>
            <a:spLocks noGrp="1"/>
          </p:cNvSpPr>
          <p:nvPr>
            <p:ph type="body" sz="quarter" idx="14" hasCustomPrompt="1"/>
          </p:nvPr>
        </p:nvSpPr>
        <p:spPr>
          <a:xfrm>
            <a:off x="465080" y="1960866"/>
            <a:ext cx="4919033" cy="307777"/>
          </a:xfrm>
        </p:spPr>
        <p:txBody>
          <a:bodyPr wrap="square" lIns="0" tIns="0" rIns="0" bIns="0">
            <a:spAutoFit/>
          </a:bodyPr>
          <a:lstStyle>
            <a:lvl1pPr marL="0" indent="0">
              <a:lnSpc>
                <a:spcPts val="2400"/>
              </a:lnSpc>
              <a:buNone/>
              <a:defRPr lang="en-US" sz="2000" kern="1200" spc="0" baseline="0" dirty="0">
                <a:solidFill>
                  <a:schemeClr val="tx1"/>
                </a:solidFill>
                <a:latin typeface="+mn-lt"/>
                <a:ea typeface="+mn-ea"/>
                <a:cs typeface="+mn-cs"/>
              </a:defRPr>
            </a:lvl1pPr>
            <a:lvl2pPr marL="228524" indent="0">
              <a:buNone/>
              <a:defRPr/>
            </a:lvl2pPr>
            <a:lvl3pPr marL="457043" indent="0">
              <a:buNone/>
              <a:defRPr/>
            </a:lvl3pPr>
            <a:lvl4pPr marL="685566" indent="0">
              <a:buNone/>
              <a:defRPr/>
            </a:lvl4pPr>
            <a:lvl5pPr marL="914088" indent="0">
              <a:buNone/>
              <a:defRPr/>
            </a:lvl5pPr>
          </a:lstStyle>
          <a:p>
            <a:pPr lvl="0"/>
            <a:r>
              <a:rPr lang="en-US" dirty="0"/>
              <a:t>Subhead Segoe UI Regular 20/24. </a:t>
            </a:r>
          </a:p>
        </p:txBody>
      </p:sp>
      <p:sp>
        <p:nvSpPr>
          <p:cNvPr id="7" name="Footer Placeholder 14">
            <a:extLst>
              <a:ext uri="{FF2B5EF4-FFF2-40B4-BE49-F238E27FC236}">
                <a16:creationId xmlns:a16="http://schemas.microsoft.com/office/drawing/2014/main" id="{7397557A-B9E9-4375-BD93-C4F91A780396}"/>
              </a:ext>
            </a:extLst>
          </p:cNvPr>
          <p:cNvSpPr>
            <a:spLocks noGrp="1"/>
          </p:cNvSpPr>
          <p:nvPr>
            <p:ph type="ftr" sz="quarter" idx="3"/>
          </p:nvPr>
        </p:nvSpPr>
        <p:spPr>
          <a:xfrm>
            <a:off x="369052" y="6578610"/>
            <a:ext cx="11817541" cy="120651"/>
          </a:xfrm>
          <a:prstGeom prst="rect">
            <a:avLst/>
          </a:prstGeom>
        </p:spPr>
        <p:txBody>
          <a:bodyPr vert="horz" lIns="91440" tIns="45720" rIns="91440" bIns="45720" numCol="2" rtlCol="0" anchor="ctr"/>
          <a:lstStyle>
            <a:lvl1pPr algn="l">
              <a:defRPr sz="700">
                <a:solidFill>
                  <a:schemeClr val="tx1">
                    <a:tint val="75000"/>
                  </a:schemeClr>
                </a:solidFill>
              </a:defRPr>
            </a:lvl1pPr>
          </a:lstStyle>
          <a:p>
            <a:pPr defTabSz="932423">
              <a:defRPr/>
            </a:pPr>
            <a:r>
              <a:rPr lang="en-US" smtClean="0">
                <a:solidFill>
                  <a:srgbClr val="FFFFFF">
                    <a:lumMod val="65000"/>
                  </a:srgbClr>
                </a:solidFill>
              </a:rPr>
              <a:t>© Microsoft Corporation                                                                                  							</a:t>
            </a:r>
            <a:endParaRPr lang="en-US" dirty="0">
              <a:solidFill>
                <a:srgbClr val="FFFFFF">
                  <a:lumMod val="65000"/>
                </a:srgbClr>
              </a:solidFill>
            </a:endParaRPr>
          </a:p>
        </p:txBody>
      </p:sp>
    </p:spTree>
    <p:extLst>
      <p:ext uri="{BB962C8B-B14F-4D97-AF65-F5344CB8AC3E}">
        <p14:creationId xmlns:p14="http://schemas.microsoft.com/office/powerpoint/2010/main" val="1651311298"/>
      </p:ext>
    </p:extLst>
  </p:cSld>
  <p:clrMapOvr>
    <a:masterClrMapping/>
  </p:clrMapOvr>
  <p:transition>
    <p:fade/>
  </p:transition>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p:cSld name="Photo layout 2">
    <p:spTree>
      <p:nvGrpSpPr>
        <p:cNvPr id="1" name=""/>
        <p:cNvGrpSpPr/>
        <p:nvPr/>
      </p:nvGrpSpPr>
      <p:grpSpPr>
        <a:xfrm>
          <a:off x="0" y="0"/>
          <a:ext cx="0" cy="0"/>
          <a:chOff x="0" y="0"/>
          <a:chExt cx="0" cy="0"/>
        </a:xfrm>
      </p:grpSpPr>
      <p:sp>
        <p:nvSpPr>
          <p:cNvPr id="11" name="Picture Placeholder 10"/>
          <p:cNvSpPr>
            <a:spLocks noGrp="1"/>
          </p:cNvSpPr>
          <p:nvPr>
            <p:ph type="pic" sz="quarter" idx="14"/>
          </p:nvPr>
        </p:nvSpPr>
        <p:spPr>
          <a:xfrm>
            <a:off x="465083" y="2201864"/>
            <a:ext cx="3690466" cy="2590800"/>
          </a:xfrm>
          <a:blipFill>
            <a:blip r:embed="rId2"/>
            <a:stretch>
              <a:fillRect/>
            </a:stretch>
          </a:blipFill>
        </p:spPr>
        <p:txBody>
          <a:bodyPr anchor="ctr" anchorCtr="0">
            <a:noAutofit/>
          </a:bodyPr>
          <a:lstStyle>
            <a:lvl1pPr marL="0" indent="0" algn="ctr">
              <a:buNone/>
              <a:defRPr sz="2000">
                <a:solidFill>
                  <a:schemeClr val="bg2"/>
                </a:solidFill>
              </a:defRPr>
            </a:lvl1pPr>
          </a:lstStyle>
          <a:p>
            <a:r>
              <a:rPr lang="en-US"/>
              <a:t>Click icon to add picture</a:t>
            </a:r>
            <a:endParaRPr lang="en-US" dirty="0"/>
          </a:p>
        </p:txBody>
      </p:sp>
      <p:sp>
        <p:nvSpPr>
          <p:cNvPr id="12" name="Picture Placeholder 10"/>
          <p:cNvSpPr>
            <a:spLocks noGrp="1"/>
          </p:cNvSpPr>
          <p:nvPr>
            <p:ph type="pic" sz="quarter" idx="15"/>
          </p:nvPr>
        </p:nvSpPr>
        <p:spPr>
          <a:xfrm>
            <a:off x="4388880" y="2201864"/>
            <a:ext cx="3679355" cy="2590800"/>
          </a:xfrm>
          <a:blipFill>
            <a:blip r:embed="rId3"/>
            <a:stretch>
              <a:fillRect/>
            </a:stretch>
          </a:blipFill>
        </p:spPr>
        <p:txBody>
          <a:bodyPr anchor="ctr" anchorCtr="0">
            <a:noAutofit/>
          </a:bodyPr>
          <a:lstStyle>
            <a:lvl1pPr marL="0" indent="0" algn="ctr">
              <a:buNone/>
              <a:defRPr sz="2000">
                <a:solidFill>
                  <a:schemeClr val="bg2"/>
                </a:solidFill>
              </a:defRPr>
            </a:lvl1pPr>
          </a:lstStyle>
          <a:p>
            <a:r>
              <a:rPr lang="en-US"/>
              <a:t>Click icon to add picture</a:t>
            </a:r>
            <a:endParaRPr lang="en-US" dirty="0"/>
          </a:p>
        </p:txBody>
      </p:sp>
      <p:sp>
        <p:nvSpPr>
          <p:cNvPr id="13" name="Picture Placeholder 10"/>
          <p:cNvSpPr>
            <a:spLocks noGrp="1"/>
          </p:cNvSpPr>
          <p:nvPr>
            <p:ph type="pic" sz="quarter" idx="16"/>
          </p:nvPr>
        </p:nvSpPr>
        <p:spPr>
          <a:xfrm>
            <a:off x="8301567" y="2201864"/>
            <a:ext cx="3695228" cy="2590800"/>
          </a:xfrm>
          <a:blipFill>
            <a:blip r:embed="rId4"/>
            <a:stretch>
              <a:fillRect/>
            </a:stretch>
          </a:blipFill>
        </p:spPr>
        <p:txBody>
          <a:bodyPr anchor="ctr" anchorCtr="0">
            <a:noAutofit/>
          </a:bodyPr>
          <a:lstStyle>
            <a:lvl1pPr marL="0" indent="0" algn="ctr">
              <a:buNone/>
              <a:defRPr sz="2000">
                <a:solidFill>
                  <a:schemeClr val="bg2"/>
                </a:solidFill>
              </a:defRPr>
            </a:lvl1pPr>
          </a:lstStyle>
          <a:p>
            <a:r>
              <a:rPr lang="en-US"/>
              <a:t>Click icon to add picture</a:t>
            </a:r>
            <a:endParaRPr lang="en-US" dirty="0"/>
          </a:p>
        </p:txBody>
      </p:sp>
      <p:sp>
        <p:nvSpPr>
          <p:cNvPr id="2" name="Title 1"/>
          <p:cNvSpPr>
            <a:spLocks noGrp="1"/>
          </p:cNvSpPr>
          <p:nvPr>
            <p:ph type="title" hasCustomPrompt="1"/>
          </p:nvPr>
        </p:nvSpPr>
        <p:spPr>
          <a:xfrm>
            <a:off x="465080" y="632787"/>
            <a:ext cx="11531714" cy="410369"/>
          </a:xfrm>
        </p:spPr>
        <p:txBody>
          <a:bodyPr wrap="square" lIns="0" tIns="0" rIns="0" bIns="0">
            <a:spAutoFit/>
          </a:bodyPr>
          <a:lstStyle>
            <a:lvl1pPr>
              <a:lnSpc>
                <a:spcPts val="3199"/>
              </a:lnSpc>
              <a:defRPr sz="2800">
                <a:solidFill>
                  <a:schemeClr val="tx1"/>
                </a:solidFill>
              </a:defRPr>
            </a:lvl1pPr>
          </a:lstStyle>
          <a:p>
            <a:r>
              <a:rPr lang="en-US" dirty="0"/>
              <a:t>Photo layout 2</a:t>
            </a:r>
          </a:p>
        </p:txBody>
      </p:sp>
      <p:sp>
        <p:nvSpPr>
          <p:cNvPr id="5" name="Text Placeholder 4"/>
          <p:cNvSpPr>
            <a:spLocks noGrp="1"/>
          </p:cNvSpPr>
          <p:nvPr>
            <p:ph type="body" sz="quarter" idx="11" hasCustomPrompt="1"/>
          </p:nvPr>
        </p:nvSpPr>
        <p:spPr>
          <a:xfrm>
            <a:off x="465083" y="5026031"/>
            <a:ext cx="3690466" cy="1218282"/>
          </a:xfrm>
        </p:spPr>
        <p:txBody>
          <a:bodyPr lIns="0" tIns="0" rIns="0" bIns="0"/>
          <a:lstStyle>
            <a:lvl1pPr marL="0" marR="0" indent="0" algn="l" defTabSz="932423" rtl="0" eaLnBrk="1" fontAlgn="auto" latinLnBrk="0" hangingPunct="1">
              <a:lnSpc>
                <a:spcPts val="1800"/>
              </a:lnSpc>
              <a:spcBef>
                <a:spcPts val="900"/>
              </a:spcBef>
              <a:spcAft>
                <a:spcPts val="0"/>
              </a:spcAft>
              <a:buClrTx/>
              <a:buSzPct val="90000"/>
              <a:buFont typeface="Wingdings" panose="05000000000000000000" pitchFamily="2" charset="2"/>
              <a:buNone/>
              <a:tabLst/>
              <a:defRPr lang="en-US" sz="1399" b="0" kern="1200" spc="0" baseline="0" dirty="0" smtClean="0">
                <a:solidFill>
                  <a:schemeClr val="tx2"/>
                </a:solidFill>
                <a:latin typeface="+mj-lt"/>
                <a:ea typeface="+mn-ea"/>
                <a:cs typeface="+mn-cs"/>
              </a:defRPr>
            </a:lvl1pPr>
            <a:lvl2pPr marL="0" marR="0" indent="0" algn="l" defTabSz="932423" rtl="0" eaLnBrk="1" fontAlgn="auto" latinLnBrk="0" hangingPunct="1">
              <a:lnSpc>
                <a:spcPts val="1800"/>
              </a:lnSpc>
              <a:spcBef>
                <a:spcPts val="451"/>
              </a:spcBef>
              <a:spcAft>
                <a:spcPts val="0"/>
              </a:spcAft>
              <a:buClrTx/>
              <a:buSzPct val="90000"/>
              <a:buFont typeface="Arial" panose="020B0604020202020204" pitchFamily="34" charset="0"/>
              <a:buNone/>
              <a:tabLst/>
              <a:defRPr sz="1399">
                <a:solidFill>
                  <a:schemeClr val="tx1"/>
                </a:solidFill>
              </a:defRPr>
            </a:lvl2pPr>
            <a:lvl3pPr marL="457043" indent="0">
              <a:buNone/>
              <a:defRPr/>
            </a:lvl3pPr>
            <a:lvl4pPr marL="685566" indent="0">
              <a:buNone/>
              <a:defRPr/>
            </a:lvl4pPr>
            <a:lvl5pPr marL="914088" indent="0">
              <a:buNone/>
              <a:defRPr/>
            </a:lvl5pPr>
          </a:lstStyle>
          <a:p>
            <a:pPr marL="0" marR="0" lvl="0" indent="0" algn="l" defTabSz="932423" rtl="0" eaLnBrk="1" fontAlgn="auto" latinLnBrk="0" hangingPunct="1">
              <a:lnSpc>
                <a:spcPts val="1800"/>
              </a:lnSpc>
              <a:spcBef>
                <a:spcPts val="900"/>
              </a:spcBef>
              <a:spcAft>
                <a:spcPts val="0"/>
              </a:spcAft>
              <a:buClrTx/>
              <a:buSzPct val="90000"/>
              <a:buFont typeface="Wingdings" panose="05000000000000000000" pitchFamily="2" charset="2"/>
              <a:buNone/>
              <a:tabLst/>
            </a:pPr>
            <a:r>
              <a:rPr lang="en-US" dirty="0"/>
              <a:t>Paragraph title Segoe UI </a:t>
            </a:r>
            <a:r>
              <a:rPr lang="en-US" dirty="0" err="1"/>
              <a:t>Semibold</a:t>
            </a:r>
            <a:r>
              <a:rPr lang="en-US" dirty="0"/>
              <a:t> 14</a:t>
            </a:r>
          </a:p>
          <a:p>
            <a:pPr lvl="1"/>
            <a:r>
              <a:rPr lang="en-US" dirty="0"/>
              <a:t>Body copy Segoe Regular 14/18. </a:t>
            </a:r>
            <a:r>
              <a:rPr lang="en-US" dirty="0" err="1"/>
              <a:t>Cavorest</a:t>
            </a:r>
            <a:r>
              <a:rPr lang="en-US" dirty="0"/>
              <a:t> a </a:t>
            </a:r>
            <a:r>
              <a:rPr lang="en-US" dirty="0" err="1"/>
              <a:t>aut</a:t>
            </a:r>
            <a:r>
              <a:rPr lang="en-US" dirty="0"/>
              <a:t> arum </a:t>
            </a:r>
            <a:r>
              <a:rPr lang="en-US" dirty="0" err="1"/>
              <a:t>quam</a:t>
            </a:r>
            <a:r>
              <a:rPr lang="en-US" dirty="0"/>
              <a:t> id eat ape </a:t>
            </a:r>
            <a:r>
              <a:rPr lang="en-US" dirty="0" err="1"/>
              <a:t>est</a:t>
            </a:r>
            <a:r>
              <a:rPr lang="en-US" dirty="0"/>
              <a:t>, qui </a:t>
            </a:r>
            <a:r>
              <a:rPr lang="en-US" dirty="0" err="1"/>
              <a:t>sinc</a:t>
            </a:r>
            <a:r>
              <a:rPr lang="en-US" dirty="0"/>
              <a:t>, </a:t>
            </a:r>
            <a:r>
              <a:rPr lang="en-US" dirty="0" err="1"/>
              <a:t>omnimusdae</a:t>
            </a:r>
            <a:r>
              <a:rPr lang="en-US" dirty="0"/>
              <a:t>. </a:t>
            </a:r>
            <a:r>
              <a:rPr lang="en-US" dirty="0" err="1"/>
              <a:t>Boribus</a:t>
            </a:r>
            <a:r>
              <a:rPr lang="en-US" dirty="0"/>
              <a:t> </a:t>
            </a:r>
            <a:r>
              <a:rPr lang="en-US" dirty="0" err="1"/>
              <a:t>sinctius</a:t>
            </a:r>
            <a:r>
              <a:rPr lang="en-US" dirty="0"/>
              <a:t> </a:t>
            </a:r>
            <a:r>
              <a:rPr lang="en-US" dirty="0" err="1"/>
              <a:t>nimaxime</a:t>
            </a:r>
            <a:r>
              <a:rPr lang="en-US" dirty="0"/>
              <a:t> sit et </a:t>
            </a:r>
            <a:r>
              <a:rPr lang="en-US" dirty="0" err="1"/>
              <a:t>nonsequibus</a:t>
            </a:r>
            <a:r>
              <a:rPr lang="en-US" dirty="0"/>
              <a:t> </a:t>
            </a:r>
            <a:r>
              <a:rPr lang="en-US" dirty="0" err="1"/>
              <a:t>dollendis</a:t>
            </a:r>
            <a:r>
              <a:rPr lang="en-US" dirty="0"/>
              <a:t> as </a:t>
            </a:r>
            <a:r>
              <a:rPr lang="en-US" dirty="0" err="1"/>
              <a:t>autestiatur</a:t>
            </a:r>
            <a:r>
              <a:rPr lang="en-US" dirty="0"/>
              <a:t>.</a:t>
            </a:r>
          </a:p>
        </p:txBody>
      </p:sp>
      <p:sp>
        <p:nvSpPr>
          <p:cNvPr id="9" name="Text Placeholder 4"/>
          <p:cNvSpPr>
            <a:spLocks noGrp="1"/>
          </p:cNvSpPr>
          <p:nvPr>
            <p:ph type="body" sz="quarter" idx="12" hasCustomPrompt="1"/>
          </p:nvPr>
        </p:nvSpPr>
        <p:spPr>
          <a:xfrm>
            <a:off x="4385707" y="5026031"/>
            <a:ext cx="3690466" cy="1218282"/>
          </a:xfrm>
        </p:spPr>
        <p:txBody>
          <a:bodyPr lIns="0" tIns="0" rIns="0" bIns="0"/>
          <a:lstStyle>
            <a:lvl1pPr marL="0" marR="0" indent="0" algn="l" defTabSz="932423" rtl="0" eaLnBrk="1" fontAlgn="auto" latinLnBrk="0" hangingPunct="1">
              <a:lnSpc>
                <a:spcPts val="1800"/>
              </a:lnSpc>
              <a:spcBef>
                <a:spcPts val="900"/>
              </a:spcBef>
              <a:spcAft>
                <a:spcPts val="0"/>
              </a:spcAft>
              <a:buClrTx/>
              <a:buSzPct val="90000"/>
              <a:buFont typeface="Wingdings" panose="05000000000000000000" pitchFamily="2" charset="2"/>
              <a:buNone/>
              <a:tabLst/>
              <a:defRPr sz="1399">
                <a:solidFill>
                  <a:srgbClr val="008C72"/>
                </a:solidFill>
              </a:defRPr>
            </a:lvl1pPr>
            <a:lvl2pPr marL="0" marR="0" indent="0" algn="l" defTabSz="932423" rtl="0" eaLnBrk="1" fontAlgn="auto" latinLnBrk="0" hangingPunct="1">
              <a:lnSpc>
                <a:spcPts val="1800"/>
              </a:lnSpc>
              <a:spcBef>
                <a:spcPts val="451"/>
              </a:spcBef>
              <a:spcAft>
                <a:spcPts val="0"/>
              </a:spcAft>
              <a:buClrTx/>
              <a:buSzPct val="90000"/>
              <a:buFont typeface="Arial" panose="020B0604020202020204" pitchFamily="34" charset="0"/>
              <a:buNone/>
              <a:tabLst/>
              <a:defRPr sz="1399">
                <a:solidFill>
                  <a:schemeClr val="tx1"/>
                </a:solidFill>
              </a:defRPr>
            </a:lvl2pPr>
            <a:lvl3pPr marL="457043" indent="0">
              <a:buNone/>
              <a:defRPr/>
            </a:lvl3pPr>
            <a:lvl4pPr marL="685566" indent="0">
              <a:buNone/>
              <a:defRPr/>
            </a:lvl4pPr>
            <a:lvl5pPr marL="914088" indent="0">
              <a:buNone/>
              <a:defRPr/>
            </a:lvl5pPr>
          </a:lstStyle>
          <a:p>
            <a:pPr marL="0" marR="0" lvl="0" indent="0" algn="l" defTabSz="932423" rtl="0" eaLnBrk="1" fontAlgn="auto" latinLnBrk="0" hangingPunct="1">
              <a:lnSpc>
                <a:spcPts val="1800"/>
              </a:lnSpc>
              <a:spcBef>
                <a:spcPts val="900"/>
              </a:spcBef>
              <a:spcAft>
                <a:spcPts val="0"/>
              </a:spcAft>
              <a:buClrTx/>
              <a:buSzPct val="90000"/>
              <a:buFont typeface="Wingdings" panose="05000000000000000000" pitchFamily="2" charset="2"/>
              <a:buNone/>
              <a:tabLst/>
            </a:pPr>
            <a:r>
              <a:rPr lang="en-US" dirty="0"/>
              <a:t>Paragraph title Segoe UI </a:t>
            </a:r>
            <a:r>
              <a:rPr lang="en-US" dirty="0" err="1"/>
              <a:t>Semibold</a:t>
            </a:r>
            <a:r>
              <a:rPr lang="en-US" dirty="0"/>
              <a:t> 14</a:t>
            </a:r>
          </a:p>
          <a:p>
            <a:pPr lvl="1"/>
            <a:r>
              <a:rPr lang="en-US" dirty="0"/>
              <a:t>Body copy Segoe Regular 14/18. </a:t>
            </a:r>
            <a:r>
              <a:rPr lang="en-US" dirty="0" err="1"/>
              <a:t>Cavorest</a:t>
            </a:r>
            <a:r>
              <a:rPr lang="en-US" dirty="0"/>
              <a:t> a </a:t>
            </a:r>
            <a:r>
              <a:rPr lang="en-US" dirty="0" err="1"/>
              <a:t>aut</a:t>
            </a:r>
            <a:r>
              <a:rPr lang="en-US" dirty="0"/>
              <a:t> arum </a:t>
            </a:r>
            <a:r>
              <a:rPr lang="en-US" dirty="0" err="1"/>
              <a:t>quam</a:t>
            </a:r>
            <a:r>
              <a:rPr lang="en-US" dirty="0"/>
              <a:t> id eat ape </a:t>
            </a:r>
            <a:r>
              <a:rPr lang="en-US" dirty="0" err="1"/>
              <a:t>est</a:t>
            </a:r>
            <a:r>
              <a:rPr lang="en-US" dirty="0"/>
              <a:t>, qui </a:t>
            </a:r>
            <a:r>
              <a:rPr lang="en-US" dirty="0" err="1"/>
              <a:t>sinc</a:t>
            </a:r>
            <a:r>
              <a:rPr lang="en-US" dirty="0"/>
              <a:t>, </a:t>
            </a:r>
            <a:r>
              <a:rPr lang="en-US" dirty="0" err="1"/>
              <a:t>omnimusdae</a:t>
            </a:r>
            <a:r>
              <a:rPr lang="en-US" dirty="0"/>
              <a:t>. </a:t>
            </a:r>
            <a:r>
              <a:rPr lang="en-US" dirty="0" err="1"/>
              <a:t>Boribus</a:t>
            </a:r>
            <a:r>
              <a:rPr lang="en-US" dirty="0"/>
              <a:t> </a:t>
            </a:r>
            <a:r>
              <a:rPr lang="en-US" dirty="0" err="1"/>
              <a:t>sinctius</a:t>
            </a:r>
            <a:r>
              <a:rPr lang="en-US" dirty="0"/>
              <a:t> </a:t>
            </a:r>
            <a:r>
              <a:rPr lang="en-US" dirty="0" err="1"/>
              <a:t>nimaxime</a:t>
            </a:r>
            <a:r>
              <a:rPr lang="en-US" dirty="0"/>
              <a:t> sit et </a:t>
            </a:r>
            <a:r>
              <a:rPr lang="en-US" dirty="0" err="1"/>
              <a:t>nonsequibus</a:t>
            </a:r>
            <a:r>
              <a:rPr lang="en-US" dirty="0"/>
              <a:t> </a:t>
            </a:r>
            <a:r>
              <a:rPr lang="en-US" dirty="0" err="1"/>
              <a:t>dollendis</a:t>
            </a:r>
            <a:r>
              <a:rPr lang="en-US" dirty="0"/>
              <a:t> as </a:t>
            </a:r>
            <a:r>
              <a:rPr lang="en-US" dirty="0" err="1"/>
              <a:t>autestiatur</a:t>
            </a:r>
            <a:r>
              <a:rPr lang="en-US" dirty="0"/>
              <a:t>.</a:t>
            </a:r>
          </a:p>
        </p:txBody>
      </p:sp>
      <p:sp>
        <p:nvSpPr>
          <p:cNvPr id="10" name="Text Placeholder 4"/>
          <p:cNvSpPr>
            <a:spLocks noGrp="1"/>
          </p:cNvSpPr>
          <p:nvPr>
            <p:ph type="body" sz="quarter" idx="13" hasCustomPrompt="1"/>
          </p:nvPr>
        </p:nvSpPr>
        <p:spPr>
          <a:xfrm>
            <a:off x="8306332" y="5026031"/>
            <a:ext cx="3690466" cy="1218282"/>
          </a:xfrm>
        </p:spPr>
        <p:txBody>
          <a:bodyPr lIns="0" tIns="0" rIns="0" bIns="0"/>
          <a:lstStyle>
            <a:lvl1pPr marL="0" marR="0" indent="0" algn="l" defTabSz="932423" rtl="0" eaLnBrk="1" fontAlgn="auto" latinLnBrk="0" hangingPunct="1">
              <a:lnSpc>
                <a:spcPts val="1800"/>
              </a:lnSpc>
              <a:spcBef>
                <a:spcPts val="900"/>
              </a:spcBef>
              <a:spcAft>
                <a:spcPts val="0"/>
              </a:spcAft>
              <a:buClrTx/>
              <a:buSzPct val="90000"/>
              <a:buFont typeface="Wingdings" panose="05000000000000000000" pitchFamily="2" charset="2"/>
              <a:buNone/>
              <a:tabLst/>
              <a:defRPr sz="1399">
                <a:solidFill>
                  <a:srgbClr val="008C72"/>
                </a:solidFill>
              </a:defRPr>
            </a:lvl1pPr>
            <a:lvl2pPr marL="0" marR="0" indent="0" algn="l" defTabSz="932423" rtl="0" eaLnBrk="1" fontAlgn="auto" latinLnBrk="0" hangingPunct="1">
              <a:lnSpc>
                <a:spcPts val="1800"/>
              </a:lnSpc>
              <a:spcBef>
                <a:spcPts val="451"/>
              </a:spcBef>
              <a:spcAft>
                <a:spcPts val="0"/>
              </a:spcAft>
              <a:buClrTx/>
              <a:buSzPct val="90000"/>
              <a:buFont typeface="Arial" panose="020B0604020202020204" pitchFamily="34" charset="0"/>
              <a:buNone/>
              <a:tabLst/>
              <a:defRPr sz="1399">
                <a:solidFill>
                  <a:schemeClr val="tx1"/>
                </a:solidFill>
              </a:defRPr>
            </a:lvl2pPr>
            <a:lvl3pPr marL="457043" indent="0">
              <a:buNone/>
              <a:defRPr/>
            </a:lvl3pPr>
            <a:lvl4pPr marL="685566" indent="0">
              <a:buNone/>
              <a:defRPr/>
            </a:lvl4pPr>
            <a:lvl5pPr marL="914088" indent="0">
              <a:buNone/>
              <a:defRPr/>
            </a:lvl5pPr>
          </a:lstStyle>
          <a:p>
            <a:pPr marL="0" marR="0" lvl="0" indent="0" algn="l" defTabSz="932423" rtl="0" eaLnBrk="1" fontAlgn="auto" latinLnBrk="0" hangingPunct="1">
              <a:lnSpc>
                <a:spcPts val="1800"/>
              </a:lnSpc>
              <a:spcBef>
                <a:spcPts val="900"/>
              </a:spcBef>
              <a:spcAft>
                <a:spcPts val="0"/>
              </a:spcAft>
              <a:buClrTx/>
              <a:buSzPct val="90000"/>
              <a:buFont typeface="Wingdings" panose="05000000000000000000" pitchFamily="2" charset="2"/>
              <a:buNone/>
              <a:tabLst/>
            </a:pPr>
            <a:r>
              <a:rPr lang="en-US" dirty="0"/>
              <a:t>Paragraph title Segoe UI </a:t>
            </a:r>
            <a:r>
              <a:rPr lang="en-US" dirty="0" err="1"/>
              <a:t>Semibold</a:t>
            </a:r>
            <a:r>
              <a:rPr lang="en-US" dirty="0"/>
              <a:t> 14</a:t>
            </a:r>
          </a:p>
          <a:p>
            <a:pPr lvl="1"/>
            <a:r>
              <a:rPr lang="en-US" dirty="0"/>
              <a:t>Body copy Segoe Regular 14/18. </a:t>
            </a:r>
            <a:r>
              <a:rPr lang="en-US" dirty="0" err="1"/>
              <a:t>Cavorest</a:t>
            </a:r>
            <a:r>
              <a:rPr lang="en-US" dirty="0"/>
              <a:t> a </a:t>
            </a:r>
            <a:r>
              <a:rPr lang="en-US" dirty="0" err="1"/>
              <a:t>aut</a:t>
            </a:r>
            <a:r>
              <a:rPr lang="en-US" dirty="0"/>
              <a:t> arum </a:t>
            </a:r>
            <a:r>
              <a:rPr lang="en-US" dirty="0" err="1"/>
              <a:t>quam</a:t>
            </a:r>
            <a:r>
              <a:rPr lang="en-US" dirty="0"/>
              <a:t> id eat ape </a:t>
            </a:r>
            <a:r>
              <a:rPr lang="en-US" dirty="0" err="1"/>
              <a:t>est</a:t>
            </a:r>
            <a:r>
              <a:rPr lang="en-US" dirty="0"/>
              <a:t>, qui </a:t>
            </a:r>
            <a:r>
              <a:rPr lang="en-US" dirty="0" err="1"/>
              <a:t>sinc</a:t>
            </a:r>
            <a:r>
              <a:rPr lang="en-US" dirty="0"/>
              <a:t>, </a:t>
            </a:r>
            <a:r>
              <a:rPr lang="en-US" dirty="0" err="1"/>
              <a:t>omnimusdae</a:t>
            </a:r>
            <a:r>
              <a:rPr lang="en-US" dirty="0"/>
              <a:t>. </a:t>
            </a:r>
            <a:r>
              <a:rPr lang="en-US" dirty="0" err="1"/>
              <a:t>Boribus</a:t>
            </a:r>
            <a:r>
              <a:rPr lang="en-US" dirty="0"/>
              <a:t> </a:t>
            </a:r>
            <a:r>
              <a:rPr lang="en-US" dirty="0" err="1"/>
              <a:t>sinctius</a:t>
            </a:r>
            <a:r>
              <a:rPr lang="en-US" dirty="0"/>
              <a:t> </a:t>
            </a:r>
            <a:r>
              <a:rPr lang="en-US" dirty="0" err="1"/>
              <a:t>nimaxime</a:t>
            </a:r>
            <a:r>
              <a:rPr lang="en-US" dirty="0"/>
              <a:t> sit et </a:t>
            </a:r>
            <a:r>
              <a:rPr lang="en-US" dirty="0" err="1"/>
              <a:t>nonsequibus</a:t>
            </a:r>
            <a:r>
              <a:rPr lang="en-US" dirty="0"/>
              <a:t> </a:t>
            </a:r>
            <a:r>
              <a:rPr lang="en-US" dirty="0" err="1"/>
              <a:t>dollendis</a:t>
            </a:r>
            <a:r>
              <a:rPr lang="en-US" dirty="0"/>
              <a:t> as </a:t>
            </a:r>
            <a:r>
              <a:rPr lang="en-US" dirty="0" err="1"/>
              <a:t>autestiatur</a:t>
            </a:r>
            <a:r>
              <a:rPr lang="en-US" dirty="0"/>
              <a:t>.</a:t>
            </a:r>
          </a:p>
        </p:txBody>
      </p:sp>
      <p:sp>
        <p:nvSpPr>
          <p:cNvPr id="16" name="Footer Placeholder 14">
            <a:extLst>
              <a:ext uri="{FF2B5EF4-FFF2-40B4-BE49-F238E27FC236}">
                <a16:creationId xmlns:a16="http://schemas.microsoft.com/office/drawing/2014/main" id="{3CC8D48C-0AE0-489F-AD07-46162F3D69B0}"/>
              </a:ext>
            </a:extLst>
          </p:cNvPr>
          <p:cNvSpPr>
            <a:spLocks noGrp="1"/>
          </p:cNvSpPr>
          <p:nvPr>
            <p:ph type="ftr" sz="quarter" idx="3"/>
          </p:nvPr>
        </p:nvSpPr>
        <p:spPr>
          <a:xfrm>
            <a:off x="369052" y="6578610"/>
            <a:ext cx="11817541" cy="120651"/>
          </a:xfrm>
          <a:prstGeom prst="rect">
            <a:avLst/>
          </a:prstGeom>
        </p:spPr>
        <p:txBody>
          <a:bodyPr vert="horz" lIns="91440" tIns="45720" rIns="91440" bIns="45720" numCol="2" rtlCol="0" anchor="ctr"/>
          <a:lstStyle>
            <a:lvl1pPr algn="l">
              <a:defRPr sz="700">
                <a:solidFill>
                  <a:schemeClr val="tx1">
                    <a:tint val="75000"/>
                  </a:schemeClr>
                </a:solidFill>
              </a:defRPr>
            </a:lvl1pPr>
          </a:lstStyle>
          <a:p>
            <a:pPr defTabSz="932423">
              <a:defRPr/>
            </a:pPr>
            <a:r>
              <a:rPr lang="en-US" smtClean="0">
                <a:solidFill>
                  <a:srgbClr val="FFFFFF">
                    <a:lumMod val="65000"/>
                  </a:srgbClr>
                </a:solidFill>
              </a:rPr>
              <a:t>© Microsoft Corporation                                                                                  								                      Dynamics 365 </a:t>
            </a:r>
            <a:endParaRPr lang="en-US" dirty="0">
              <a:solidFill>
                <a:srgbClr val="FFFFFF">
                  <a:lumMod val="65000"/>
                </a:srgbClr>
              </a:solidFill>
            </a:endParaRPr>
          </a:p>
        </p:txBody>
      </p:sp>
    </p:spTree>
    <p:extLst>
      <p:ext uri="{BB962C8B-B14F-4D97-AF65-F5344CB8AC3E}">
        <p14:creationId xmlns:p14="http://schemas.microsoft.com/office/powerpoint/2010/main" val="2283818912"/>
      </p:ext>
    </p:extLst>
  </p:cSld>
  <p:clrMapOvr>
    <a:masterClrMapping/>
  </p:clrMapOvr>
  <p:transition>
    <p:fade/>
  </p:transition>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p:cSld name="Device layout 1">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C4B95F29-56C3-4C85-A12B-0B0BE769E70B}"/>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4533324" y="426475"/>
            <a:ext cx="7901568" cy="6568052"/>
          </a:xfrm>
          <a:prstGeom prst="rect">
            <a:avLst/>
          </a:prstGeom>
        </p:spPr>
      </p:pic>
      <p:sp>
        <p:nvSpPr>
          <p:cNvPr id="2" name="Title 1"/>
          <p:cNvSpPr>
            <a:spLocks noGrp="1"/>
          </p:cNvSpPr>
          <p:nvPr>
            <p:ph type="title" hasCustomPrompt="1"/>
          </p:nvPr>
        </p:nvSpPr>
        <p:spPr>
          <a:xfrm>
            <a:off x="465080" y="632787"/>
            <a:ext cx="11531714" cy="410369"/>
          </a:xfrm>
        </p:spPr>
        <p:txBody>
          <a:bodyPr wrap="square" lIns="0" tIns="0" rIns="0" bIns="0">
            <a:spAutoFit/>
          </a:bodyPr>
          <a:lstStyle>
            <a:lvl1pPr>
              <a:lnSpc>
                <a:spcPts val="3199"/>
              </a:lnSpc>
              <a:defRPr sz="2800">
                <a:solidFill>
                  <a:schemeClr val="tx1"/>
                </a:solidFill>
              </a:defRPr>
            </a:lvl1pPr>
          </a:lstStyle>
          <a:p>
            <a:r>
              <a:rPr lang="en-US" dirty="0"/>
              <a:t>Device layout 1: one column</a:t>
            </a:r>
          </a:p>
        </p:txBody>
      </p:sp>
      <p:sp>
        <p:nvSpPr>
          <p:cNvPr id="4" name="Text Placeholder 3"/>
          <p:cNvSpPr>
            <a:spLocks noGrp="1"/>
          </p:cNvSpPr>
          <p:nvPr>
            <p:ph type="body" sz="quarter" idx="10" hasCustomPrompt="1"/>
          </p:nvPr>
        </p:nvSpPr>
        <p:spPr>
          <a:xfrm>
            <a:off x="465080" y="1961089"/>
            <a:ext cx="4853004" cy="615553"/>
          </a:xfrm>
        </p:spPr>
        <p:txBody>
          <a:bodyPr wrap="square" lIns="0" tIns="0" rIns="0" bIns="0">
            <a:spAutoFit/>
          </a:bodyPr>
          <a:lstStyle>
            <a:lvl1pPr marL="0" indent="0">
              <a:lnSpc>
                <a:spcPts val="2400"/>
              </a:lnSpc>
              <a:buNone/>
              <a:defRPr sz="2000" b="0" i="0">
                <a:solidFill>
                  <a:schemeClr val="tx1"/>
                </a:solidFill>
                <a:latin typeface="+mn-lt"/>
              </a:defRPr>
            </a:lvl1pPr>
            <a:lvl2pPr marL="228524" indent="0">
              <a:buNone/>
              <a:defRPr/>
            </a:lvl2pPr>
            <a:lvl3pPr marL="457043" indent="0">
              <a:buNone/>
              <a:defRPr/>
            </a:lvl3pPr>
            <a:lvl4pPr marL="685566" indent="0">
              <a:buNone/>
              <a:defRPr/>
            </a:lvl4pPr>
            <a:lvl5pPr marL="914088" indent="0">
              <a:buNone/>
              <a:defRPr/>
            </a:lvl5pPr>
          </a:lstStyle>
          <a:p>
            <a:pPr lvl="0"/>
            <a:r>
              <a:rPr lang="pt-BR" dirty="0"/>
              <a:t>Large subhead Segoe UI Regular 20/24. Em volor resequaectur.</a:t>
            </a:r>
            <a:endParaRPr lang="en-US" dirty="0"/>
          </a:p>
        </p:txBody>
      </p:sp>
      <p:sp>
        <p:nvSpPr>
          <p:cNvPr id="5" name="Text Placeholder 4"/>
          <p:cNvSpPr>
            <a:spLocks noGrp="1"/>
          </p:cNvSpPr>
          <p:nvPr>
            <p:ph type="body" sz="quarter" idx="11" hasCustomPrompt="1"/>
          </p:nvPr>
        </p:nvSpPr>
        <p:spPr>
          <a:xfrm>
            <a:off x="465085" y="2761501"/>
            <a:ext cx="4853003" cy="2539157"/>
          </a:xfrm>
        </p:spPr>
        <p:txBody>
          <a:bodyPr lIns="0" tIns="0" rIns="0" bIns="0"/>
          <a:lstStyle>
            <a:lvl1pPr marL="285653" indent="-285653">
              <a:lnSpc>
                <a:spcPts val="1800"/>
              </a:lnSpc>
              <a:spcBef>
                <a:spcPts val="0"/>
              </a:spcBef>
              <a:buFont typeface="Arial" panose="020B0604020202020204" pitchFamily="34" charset="0"/>
              <a:buChar char="•"/>
              <a:defRPr sz="1399" b="0" i="0" spc="0">
                <a:solidFill>
                  <a:schemeClr val="tx1"/>
                </a:solidFill>
                <a:latin typeface="+mn-lt"/>
              </a:defRPr>
            </a:lvl1pPr>
            <a:lvl2pPr marL="0" indent="0">
              <a:lnSpc>
                <a:spcPts val="1800"/>
              </a:lnSpc>
              <a:spcBef>
                <a:spcPts val="0"/>
              </a:spcBef>
              <a:buNone/>
              <a:defRPr sz="1399">
                <a:solidFill>
                  <a:schemeClr val="tx1"/>
                </a:solidFill>
              </a:defRPr>
            </a:lvl2pPr>
            <a:lvl3pPr marL="457043" indent="0">
              <a:buNone/>
              <a:defRPr/>
            </a:lvl3pPr>
            <a:lvl4pPr marL="685566" indent="0">
              <a:buNone/>
              <a:defRPr/>
            </a:lvl4pPr>
            <a:lvl5pPr marL="914088" indent="0">
              <a:buNone/>
              <a:defRPr/>
            </a:lvl5pPr>
          </a:lstStyle>
          <a:p>
            <a:pPr lvl="0"/>
            <a:r>
              <a:rPr lang="en-US" dirty="0"/>
              <a:t>Body copy 14 </a:t>
            </a:r>
            <a:r>
              <a:rPr lang="en-US" dirty="0" err="1"/>
              <a:t>Cavorest</a:t>
            </a:r>
            <a:r>
              <a:rPr lang="en-US" dirty="0"/>
              <a:t> a </a:t>
            </a:r>
            <a:r>
              <a:rPr lang="en-US" dirty="0" err="1"/>
              <a:t>aut</a:t>
            </a:r>
            <a:r>
              <a:rPr lang="en-US" dirty="0"/>
              <a:t> arum </a:t>
            </a:r>
            <a:r>
              <a:rPr lang="en-US" dirty="0" err="1"/>
              <a:t>quam</a:t>
            </a:r>
            <a:r>
              <a:rPr lang="en-US" dirty="0"/>
              <a:t> id eat ape </a:t>
            </a:r>
            <a:r>
              <a:rPr lang="en-US" dirty="0" err="1"/>
              <a:t>est</a:t>
            </a:r>
            <a:r>
              <a:rPr lang="en-US" dirty="0"/>
              <a:t>, qui </a:t>
            </a:r>
            <a:r>
              <a:rPr lang="en-US" dirty="0" err="1"/>
              <a:t>sincit</a:t>
            </a:r>
            <a:r>
              <a:rPr lang="en-US" dirty="0"/>
              <a:t>, </a:t>
            </a:r>
            <a:r>
              <a:rPr lang="en-US" dirty="0" err="1"/>
              <a:t>omnimusdae</a:t>
            </a:r>
            <a:r>
              <a:rPr lang="en-US" dirty="0"/>
              <a:t>. </a:t>
            </a:r>
            <a:r>
              <a:rPr lang="en-US" dirty="0" err="1"/>
              <a:t>Icaecatur</a:t>
            </a:r>
            <a:r>
              <a:rPr lang="en-US" dirty="0"/>
              <a:t>. </a:t>
            </a:r>
            <a:r>
              <a:rPr lang="en-US" dirty="0" err="1"/>
              <a:t>Boribus</a:t>
            </a:r>
            <a:r>
              <a:rPr lang="en-US" dirty="0"/>
              <a:t> </a:t>
            </a:r>
            <a:r>
              <a:rPr lang="en-US" dirty="0" err="1"/>
              <a:t>sinctius</a:t>
            </a:r>
            <a:r>
              <a:rPr lang="en-US" dirty="0"/>
              <a:t> </a:t>
            </a:r>
            <a:r>
              <a:rPr lang="en-US" dirty="0" err="1"/>
              <a:t>nimaxime</a:t>
            </a:r>
            <a:r>
              <a:rPr lang="en-US" dirty="0"/>
              <a:t> </a:t>
            </a:r>
            <a:r>
              <a:rPr lang="en-US" dirty="0" err="1"/>
              <a:t>nonsequibus</a:t>
            </a:r>
            <a:r>
              <a:rPr lang="en-US" dirty="0"/>
              <a:t> </a:t>
            </a:r>
            <a:r>
              <a:rPr lang="en-US" dirty="0" err="1"/>
              <a:t>dollendis</a:t>
            </a:r>
            <a:r>
              <a:rPr lang="en-US" dirty="0"/>
              <a:t> as </a:t>
            </a:r>
            <a:r>
              <a:rPr lang="en-US" dirty="0" err="1"/>
              <a:t>autestiatur</a:t>
            </a:r>
            <a:r>
              <a:rPr lang="en-US" dirty="0"/>
              <a:t>. </a:t>
            </a:r>
          </a:p>
          <a:p>
            <a:pPr lvl="0"/>
            <a:endParaRPr lang="en-US" dirty="0"/>
          </a:p>
          <a:p>
            <a:pPr lvl="0"/>
            <a:r>
              <a:rPr lang="en-US" dirty="0"/>
              <a:t>Body copy 14 </a:t>
            </a:r>
            <a:r>
              <a:rPr lang="en-US" dirty="0" err="1"/>
              <a:t>Cavorest</a:t>
            </a:r>
            <a:r>
              <a:rPr lang="en-US" dirty="0"/>
              <a:t> a </a:t>
            </a:r>
            <a:r>
              <a:rPr lang="en-US" dirty="0" err="1"/>
              <a:t>aut</a:t>
            </a:r>
            <a:r>
              <a:rPr lang="en-US" dirty="0"/>
              <a:t> arum </a:t>
            </a:r>
            <a:r>
              <a:rPr lang="en-US" dirty="0" err="1"/>
              <a:t>quam</a:t>
            </a:r>
            <a:r>
              <a:rPr lang="en-US" dirty="0"/>
              <a:t> id eat ape </a:t>
            </a:r>
            <a:r>
              <a:rPr lang="en-US" dirty="0" err="1"/>
              <a:t>est</a:t>
            </a:r>
            <a:r>
              <a:rPr lang="en-US" dirty="0"/>
              <a:t>, qui </a:t>
            </a:r>
            <a:r>
              <a:rPr lang="en-US" dirty="0" err="1"/>
              <a:t>sincit</a:t>
            </a:r>
            <a:r>
              <a:rPr lang="en-US" dirty="0"/>
              <a:t>, </a:t>
            </a:r>
            <a:r>
              <a:rPr lang="en-US" dirty="0" err="1"/>
              <a:t>omnimusdae</a:t>
            </a:r>
            <a:r>
              <a:rPr lang="en-US" dirty="0"/>
              <a:t>. </a:t>
            </a:r>
            <a:r>
              <a:rPr lang="en-US" dirty="0" err="1"/>
              <a:t>Icaecatur</a:t>
            </a:r>
            <a:r>
              <a:rPr lang="en-US" dirty="0"/>
              <a:t>. </a:t>
            </a:r>
            <a:r>
              <a:rPr lang="en-US" dirty="0" err="1"/>
              <a:t>Boribus</a:t>
            </a:r>
            <a:r>
              <a:rPr lang="en-US" dirty="0"/>
              <a:t> </a:t>
            </a:r>
            <a:r>
              <a:rPr lang="en-US" dirty="0" err="1"/>
              <a:t>sinctius</a:t>
            </a:r>
            <a:r>
              <a:rPr lang="en-US" dirty="0"/>
              <a:t> </a:t>
            </a:r>
            <a:r>
              <a:rPr lang="en-US" dirty="0" err="1"/>
              <a:t>nimaxime</a:t>
            </a:r>
            <a:r>
              <a:rPr lang="en-US" dirty="0"/>
              <a:t> </a:t>
            </a:r>
            <a:r>
              <a:rPr lang="en-US" dirty="0" err="1"/>
              <a:t>nonsequibus</a:t>
            </a:r>
            <a:r>
              <a:rPr lang="en-US" dirty="0"/>
              <a:t> </a:t>
            </a:r>
            <a:r>
              <a:rPr lang="en-US" dirty="0" err="1"/>
              <a:t>dollendis</a:t>
            </a:r>
            <a:r>
              <a:rPr lang="en-US" dirty="0"/>
              <a:t> as </a:t>
            </a:r>
            <a:r>
              <a:rPr lang="en-US" dirty="0" err="1"/>
              <a:t>autestiatur</a:t>
            </a:r>
            <a:r>
              <a:rPr lang="en-US" dirty="0"/>
              <a:t>. </a:t>
            </a:r>
          </a:p>
          <a:p>
            <a:pPr lvl="0"/>
            <a:endParaRPr lang="en-US" dirty="0"/>
          </a:p>
          <a:p>
            <a:pPr lvl="0"/>
            <a:r>
              <a:rPr lang="en-US" dirty="0"/>
              <a:t>Body copy 14 </a:t>
            </a:r>
            <a:r>
              <a:rPr lang="en-US" dirty="0" err="1"/>
              <a:t>Cavorest</a:t>
            </a:r>
            <a:r>
              <a:rPr lang="en-US" dirty="0"/>
              <a:t> a </a:t>
            </a:r>
            <a:r>
              <a:rPr lang="en-US" dirty="0" err="1"/>
              <a:t>aut</a:t>
            </a:r>
            <a:r>
              <a:rPr lang="en-US" dirty="0"/>
              <a:t> arum </a:t>
            </a:r>
            <a:r>
              <a:rPr lang="en-US" dirty="0" err="1"/>
              <a:t>quam</a:t>
            </a:r>
            <a:r>
              <a:rPr lang="en-US" dirty="0"/>
              <a:t> id eat ape </a:t>
            </a:r>
            <a:r>
              <a:rPr lang="en-US" dirty="0" err="1"/>
              <a:t>est</a:t>
            </a:r>
            <a:r>
              <a:rPr lang="en-US" dirty="0"/>
              <a:t>, qui </a:t>
            </a:r>
            <a:r>
              <a:rPr lang="en-US" dirty="0" err="1"/>
              <a:t>sincit</a:t>
            </a:r>
            <a:r>
              <a:rPr lang="en-US" dirty="0"/>
              <a:t>, </a:t>
            </a:r>
            <a:r>
              <a:rPr lang="en-US" dirty="0" err="1"/>
              <a:t>omnimusdae</a:t>
            </a:r>
            <a:r>
              <a:rPr lang="en-US" dirty="0"/>
              <a:t>. </a:t>
            </a:r>
            <a:r>
              <a:rPr lang="en-US" dirty="0" err="1"/>
              <a:t>Icaecatur</a:t>
            </a:r>
            <a:r>
              <a:rPr lang="en-US" dirty="0"/>
              <a:t>. </a:t>
            </a:r>
            <a:r>
              <a:rPr lang="en-US" dirty="0" err="1"/>
              <a:t>Boribus</a:t>
            </a:r>
            <a:r>
              <a:rPr lang="en-US" dirty="0"/>
              <a:t> </a:t>
            </a:r>
            <a:r>
              <a:rPr lang="en-US" dirty="0" err="1"/>
              <a:t>sinctius</a:t>
            </a:r>
            <a:r>
              <a:rPr lang="en-US" dirty="0"/>
              <a:t> </a:t>
            </a:r>
            <a:r>
              <a:rPr lang="en-US" dirty="0" err="1"/>
              <a:t>nimaxime</a:t>
            </a:r>
            <a:r>
              <a:rPr lang="en-US" dirty="0"/>
              <a:t> </a:t>
            </a:r>
            <a:r>
              <a:rPr lang="en-US" dirty="0" err="1"/>
              <a:t>nonsequibus</a:t>
            </a:r>
            <a:r>
              <a:rPr lang="en-US" dirty="0"/>
              <a:t> </a:t>
            </a:r>
            <a:r>
              <a:rPr lang="en-US" dirty="0" err="1"/>
              <a:t>dollendis</a:t>
            </a:r>
            <a:r>
              <a:rPr lang="en-US" dirty="0"/>
              <a:t> as </a:t>
            </a:r>
            <a:r>
              <a:rPr lang="en-US" dirty="0" err="1"/>
              <a:t>autestiatur</a:t>
            </a:r>
            <a:r>
              <a:rPr lang="en-US" dirty="0"/>
              <a:t>.</a:t>
            </a:r>
          </a:p>
        </p:txBody>
      </p:sp>
      <p:sp>
        <p:nvSpPr>
          <p:cNvPr id="12" name="Picture Placeholder 11">
            <a:extLst>
              <a:ext uri="{FF2B5EF4-FFF2-40B4-BE49-F238E27FC236}">
                <a16:creationId xmlns:a16="http://schemas.microsoft.com/office/drawing/2014/main" id="{934476FE-7091-4DE7-A55E-3EF5A6569A7D}"/>
              </a:ext>
            </a:extLst>
          </p:cNvPr>
          <p:cNvSpPr>
            <a:spLocks noGrp="1"/>
          </p:cNvSpPr>
          <p:nvPr>
            <p:ph type="pic" sz="quarter" idx="12"/>
          </p:nvPr>
        </p:nvSpPr>
        <p:spPr>
          <a:xfrm>
            <a:off x="6484622" y="3490934"/>
            <a:ext cx="5950267" cy="553998"/>
          </a:xfrm>
        </p:spPr>
        <p:txBody>
          <a:bodyPr anchor="ctr" anchorCtr="0"/>
          <a:lstStyle>
            <a:lvl1pPr algn="ctr">
              <a:defRPr/>
            </a:lvl1pPr>
          </a:lstStyle>
          <a:p>
            <a:r>
              <a:rPr lang="en-US"/>
              <a:t>Click icon to add picture</a:t>
            </a:r>
            <a:endParaRPr lang="en-US" dirty="0"/>
          </a:p>
        </p:txBody>
      </p:sp>
      <p:sp>
        <p:nvSpPr>
          <p:cNvPr id="13" name="Footer Placeholder 14">
            <a:extLst>
              <a:ext uri="{FF2B5EF4-FFF2-40B4-BE49-F238E27FC236}">
                <a16:creationId xmlns:a16="http://schemas.microsoft.com/office/drawing/2014/main" id="{B9AEC771-481D-4FF6-AD08-FD4DD79D2C30}"/>
              </a:ext>
            </a:extLst>
          </p:cNvPr>
          <p:cNvSpPr>
            <a:spLocks noGrp="1"/>
          </p:cNvSpPr>
          <p:nvPr>
            <p:ph type="ftr" sz="quarter" idx="3"/>
          </p:nvPr>
        </p:nvSpPr>
        <p:spPr>
          <a:xfrm>
            <a:off x="369052" y="6578610"/>
            <a:ext cx="11817541" cy="120651"/>
          </a:xfrm>
          <a:prstGeom prst="rect">
            <a:avLst/>
          </a:prstGeom>
        </p:spPr>
        <p:txBody>
          <a:bodyPr vert="horz" lIns="91440" tIns="45720" rIns="91440" bIns="45720" numCol="2" rtlCol="0" anchor="ctr"/>
          <a:lstStyle>
            <a:lvl1pPr algn="l">
              <a:defRPr sz="700">
                <a:solidFill>
                  <a:schemeClr val="tx1">
                    <a:tint val="75000"/>
                  </a:schemeClr>
                </a:solidFill>
              </a:defRPr>
            </a:lvl1pPr>
          </a:lstStyle>
          <a:p>
            <a:pPr defTabSz="932423">
              <a:defRPr/>
            </a:pPr>
            <a:r>
              <a:rPr lang="en-US" smtClean="0">
                <a:solidFill>
                  <a:srgbClr val="FFFFFF">
                    <a:lumMod val="65000"/>
                  </a:srgbClr>
                </a:solidFill>
              </a:rPr>
              <a:t>© Microsoft Corporation                                                                                  								                      </a:t>
            </a:r>
            <a:r>
              <a:rPr lang="en-US" smtClean="0">
                <a:solidFill>
                  <a:srgbClr val="FFFFFF">
                    <a:lumMod val="50000"/>
                  </a:srgbClr>
                </a:solidFill>
              </a:rPr>
              <a:t>Dynamics 365 </a:t>
            </a:r>
            <a:endParaRPr lang="en-US" dirty="0">
              <a:solidFill>
                <a:srgbClr val="FFFFFF">
                  <a:lumMod val="50000"/>
                </a:srgbClr>
              </a:solidFill>
            </a:endParaRPr>
          </a:p>
        </p:txBody>
      </p:sp>
    </p:spTree>
    <p:extLst>
      <p:ext uri="{BB962C8B-B14F-4D97-AF65-F5344CB8AC3E}">
        <p14:creationId xmlns:p14="http://schemas.microsoft.com/office/powerpoint/2010/main" val="821002609"/>
      </p:ext>
    </p:extLst>
  </p:cSld>
  <p:clrMapOvr>
    <a:masterClrMapping/>
  </p:clrMapOvr>
  <p:transition>
    <p:fade/>
  </p:transition>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p:cSld name="Device layout 2">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99DE98C-91A8-4163-A280-8BB561692C8E}"/>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4533324" y="426475"/>
            <a:ext cx="7901568" cy="6568052"/>
          </a:xfrm>
          <a:prstGeom prst="rect">
            <a:avLst/>
          </a:prstGeom>
        </p:spPr>
      </p:pic>
      <p:sp>
        <p:nvSpPr>
          <p:cNvPr id="9" name="Picture Placeholder 11">
            <a:extLst>
              <a:ext uri="{FF2B5EF4-FFF2-40B4-BE49-F238E27FC236}">
                <a16:creationId xmlns:a16="http://schemas.microsoft.com/office/drawing/2014/main" id="{784CA30E-A92E-4E40-944A-73B1CF9EEE0A}"/>
              </a:ext>
            </a:extLst>
          </p:cNvPr>
          <p:cNvSpPr>
            <a:spLocks noGrp="1"/>
          </p:cNvSpPr>
          <p:nvPr>
            <p:ph type="pic" sz="quarter" idx="12"/>
          </p:nvPr>
        </p:nvSpPr>
        <p:spPr>
          <a:xfrm>
            <a:off x="6484622" y="3490934"/>
            <a:ext cx="5950267" cy="553998"/>
          </a:xfrm>
        </p:spPr>
        <p:txBody>
          <a:bodyPr anchor="ctr" anchorCtr="0"/>
          <a:lstStyle>
            <a:lvl1pPr algn="ctr">
              <a:defRPr/>
            </a:lvl1pPr>
          </a:lstStyle>
          <a:p>
            <a:r>
              <a:rPr lang="en-US"/>
              <a:t>Click icon to add picture</a:t>
            </a:r>
            <a:endParaRPr lang="en-US" dirty="0"/>
          </a:p>
        </p:txBody>
      </p:sp>
      <p:sp>
        <p:nvSpPr>
          <p:cNvPr id="13" name="Text Placeholder 4">
            <a:extLst>
              <a:ext uri="{FF2B5EF4-FFF2-40B4-BE49-F238E27FC236}">
                <a16:creationId xmlns:a16="http://schemas.microsoft.com/office/drawing/2014/main" id="{8D17D4B4-B6B9-4273-ACCB-7A5ED46F35A8}"/>
              </a:ext>
            </a:extLst>
          </p:cNvPr>
          <p:cNvSpPr>
            <a:spLocks noGrp="1"/>
          </p:cNvSpPr>
          <p:nvPr>
            <p:ph type="body" sz="quarter" idx="11" hasCustomPrompt="1"/>
          </p:nvPr>
        </p:nvSpPr>
        <p:spPr>
          <a:xfrm>
            <a:off x="466789" y="2040571"/>
            <a:ext cx="1726980" cy="3064942"/>
          </a:xfrm>
        </p:spPr>
        <p:txBody>
          <a:bodyPr lIns="0" tIns="0" rIns="0" bIns="0"/>
          <a:lstStyle>
            <a:lvl1pPr marL="0" indent="0">
              <a:lnSpc>
                <a:spcPts val="1800"/>
              </a:lnSpc>
              <a:spcBef>
                <a:spcPts val="900"/>
              </a:spcBef>
              <a:buNone/>
              <a:defRPr lang="en-US" sz="1399" b="0" kern="1200" spc="0" baseline="0" dirty="0">
                <a:solidFill>
                  <a:schemeClr val="tx2"/>
                </a:solidFill>
                <a:latin typeface="+mj-lt"/>
                <a:ea typeface="+mn-ea"/>
                <a:cs typeface="+mn-cs"/>
              </a:defRPr>
            </a:lvl1pPr>
            <a:lvl2pPr marL="0" marR="0" indent="0" algn="l" defTabSz="932423" rtl="0" eaLnBrk="1" fontAlgn="auto" latinLnBrk="0" hangingPunct="1">
              <a:lnSpc>
                <a:spcPts val="1800"/>
              </a:lnSpc>
              <a:spcBef>
                <a:spcPts val="451"/>
              </a:spcBef>
              <a:spcAft>
                <a:spcPts val="0"/>
              </a:spcAft>
              <a:buClrTx/>
              <a:buSzPct val="90000"/>
              <a:buFont typeface="Arial" panose="020B0604020202020204" pitchFamily="34" charset="0"/>
              <a:buNone/>
              <a:tabLst/>
              <a:defRPr sz="1399">
                <a:solidFill>
                  <a:schemeClr val="tx1"/>
                </a:solidFill>
              </a:defRPr>
            </a:lvl2pPr>
            <a:lvl3pPr marL="457043" indent="0">
              <a:buNone/>
              <a:defRPr/>
            </a:lvl3pPr>
            <a:lvl4pPr marL="685566" indent="0">
              <a:buNone/>
              <a:defRPr/>
            </a:lvl4pPr>
            <a:lvl5pPr marL="914088" indent="0">
              <a:buNone/>
              <a:defRPr/>
            </a:lvl5pPr>
          </a:lstStyle>
          <a:p>
            <a:pPr marL="0" marR="0" lvl="0" indent="0" algn="l" defTabSz="932423" rtl="0" eaLnBrk="1" fontAlgn="auto" latinLnBrk="0" hangingPunct="1">
              <a:lnSpc>
                <a:spcPts val="1800"/>
              </a:lnSpc>
              <a:spcBef>
                <a:spcPts val="900"/>
              </a:spcBef>
              <a:spcAft>
                <a:spcPts val="0"/>
              </a:spcAft>
              <a:buClrTx/>
              <a:buSzPct val="90000"/>
              <a:buFont typeface="Wingdings" panose="05000000000000000000" pitchFamily="2" charset="2"/>
              <a:buNone/>
              <a:tabLst/>
            </a:pPr>
            <a:r>
              <a:rPr lang="en-US" dirty="0"/>
              <a:t>Paragraph title Segoe UI </a:t>
            </a:r>
            <a:r>
              <a:rPr lang="en-US" dirty="0" err="1"/>
              <a:t>Semibold</a:t>
            </a:r>
            <a:r>
              <a:rPr lang="en-US" dirty="0"/>
              <a:t> 14/18</a:t>
            </a:r>
          </a:p>
          <a:p>
            <a:pPr lvl="1"/>
            <a:r>
              <a:rPr lang="en-US" dirty="0"/>
              <a:t>Body copy Segoe Regular 14/18. </a:t>
            </a:r>
            <a:r>
              <a:rPr lang="en-US" dirty="0" err="1"/>
              <a:t>Cavorest</a:t>
            </a:r>
            <a:r>
              <a:rPr lang="en-US" dirty="0"/>
              <a:t> a </a:t>
            </a:r>
            <a:r>
              <a:rPr lang="en-US" dirty="0" err="1"/>
              <a:t>aut</a:t>
            </a:r>
            <a:r>
              <a:rPr lang="en-US" dirty="0"/>
              <a:t> arum </a:t>
            </a:r>
            <a:r>
              <a:rPr lang="en-US" dirty="0" err="1"/>
              <a:t>quam</a:t>
            </a:r>
            <a:r>
              <a:rPr lang="en-US" dirty="0"/>
              <a:t> id eat ape </a:t>
            </a:r>
            <a:r>
              <a:rPr lang="en-US" dirty="0" err="1"/>
              <a:t>est</a:t>
            </a:r>
            <a:r>
              <a:rPr lang="en-US" dirty="0"/>
              <a:t>, qui </a:t>
            </a:r>
            <a:r>
              <a:rPr lang="en-US" dirty="0" err="1"/>
              <a:t>sincit</a:t>
            </a:r>
            <a:r>
              <a:rPr lang="en-US" dirty="0"/>
              <a:t>. </a:t>
            </a:r>
            <a:r>
              <a:rPr lang="en-US" dirty="0" err="1"/>
              <a:t>Unt</a:t>
            </a:r>
            <a:r>
              <a:rPr lang="en-US" dirty="0"/>
              <a:t> faces et </a:t>
            </a:r>
            <a:r>
              <a:rPr lang="en-US" dirty="0" err="1"/>
              <a:t>labore</a:t>
            </a:r>
            <a:r>
              <a:rPr lang="en-US" dirty="0"/>
              <a:t> </a:t>
            </a:r>
            <a:r>
              <a:rPr lang="en-US" dirty="0" err="1"/>
              <a:t>ium</a:t>
            </a:r>
            <a:r>
              <a:rPr lang="en-US" dirty="0"/>
              <a:t> el id et re od </a:t>
            </a:r>
            <a:r>
              <a:rPr lang="en-US" dirty="0" err="1"/>
              <a:t>utem</a:t>
            </a:r>
            <a:r>
              <a:rPr lang="en-US" dirty="0"/>
              <a:t> que </a:t>
            </a:r>
            <a:r>
              <a:rPr lang="en-US" dirty="0" err="1"/>
              <a:t>nist</a:t>
            </a:r>
            <a:r>
              <a:rPr lang="en-US" dirty="0"/>
              <a:t> et </a:t>
            </a:r>
            <a:r>
              <a:rPr lang="en-US" dirty="0" err="1"/>
              <a:t>ped</a:t>
            </a:r>
            <a:r>
              <a:rPr lang="en-US" dirty="0"/>
              <a:t> </a:t>
            </a:r>
            <a:r>
              <a:rPr lang="en-US" dirty="0" err="1"/>
              <a:t>quia</a:t>
            </a:r>
            <a:r>
              <a:rPr lang="en-US" dirty="0"/>
              <a:t> </a:t>
            </a:r>
            <a:r>
              <a:rPr lang="en-US" dirty="0" err="1"/>
              <a:t>dolore</a:t>
            </a:r>
            <a:r>
              <a:rPr lang="en-US" dirty="0"/>
              <a:t> is et lam, </a:t>
            </a:r>
            <a:r>
              <a:rPr lang="en-US" dirty="0" err="1"/>
              <a:t>vendunt</a:t>
            </a:r>
            <a:r>
              <a:rPr lang="en-US" dirty="0"/>
              <a:t> </a:t>
            </a:r>
            <a:r>
              <a:rPr lang="en-US" dirty="0" err="1"/>
              <a:t>voluptatur</a:t>
            </a:r>
            <a:r>
              <a:rPr lang="en-US" dirty="0"/>
              <a:t>. </a:t>
            </a:r>
          </a:p>
        </p:txBody>
      </p:sp>
      <p:sp>
        <p:nvSpPr>
          <p:cNvPr id="14" name="Text Placeholder 4">
            <a:extLst>
              <a:ext uri="{FF2B5EF4-FFF2-40B4-BE49-F238E27FC236}">
                <a16:creationId xmlns:a16="http://schemas.microsoft.com/office/drawing/2014/main" id="{FB204BE2-B985-4315-8D5B-9C54B1074DD6}"/>
              </a:ext>
            </a:extLst>
          </p:cNvPr>
          <p:cNvSpPr>
            <a:spLocks noGrp="1"/>
          </p:cNvSpPr>
          <p:nvPr>
            <p:ph type="body" sz="quarter" idx="13" hasCustomPrompt="1"/>
          </p:nvPr>
        </p:nvSpPr>
        <p:spPr>
          <a:xfrm>
            <a:off x="2433328" y="2040571"/>
            <a:ext cx="1726980" cy="3064942"/>
          </a:xfrm>
        </p:spPr>
        <p:txBody>
          <a:bodyPr lIns="0" tIns="0" rIns="0" bIns="0"/>
          <a:lstStyle>
            <a:lvl1pPr marL="0" indent="0">
              <a:lnSpc>
                <a:spcPts val="1800"/>
              </a:lnSpc>
              <a:spcBef>
                <a:spcPts val="900"/>
              </a:spcBef>
              <a:buNone/>
              <a:defRPr lang="en-US" sz="1399" b="0" kern="1200" spc="0" baseline="0" dirty="0">
                <a:solidFill>
                  <a:schemeClr val="tx2"/>
                </a:solidFill>
                <a:latin typeface="+mj-lt"/>
                <a:ea typeface="+mn-ea"/>
                <a:cs typeface="+mn-cs"/>
              </a:defRPr>
            </a:lvl1pPr>
            <a:lvl2pPr marL="0" marR="0" indent="0" algn="l" defTabSz="932423" rtl="0" eaLnBrk="1" fontAlgn="auto" latinLnBrk="0" hangingPunct="1">
              <a:lnSpc>
                <a:spcPts val="1800"/>
              </a:lnSpc>
              <a:spcBef>
                <a:spcPts val="451"/>
              </a:spcBef>
              <a:spcAft>
                <a:spcPts val="0"/>
              </a:spcAft>
              <a:buClrTx/>
              <a:buSzPct val="90000"/>
              <a:buFont typeface="Arial" panose="020B0604020202020204" pitchFamily="34" charset="0"/>
              <a:buNone/>
              <a:tabLst/>
              <a:defRPr sz="1399">
                <a:solidFill>
                  <a:schemeClr val="tx1"/>
                </a:solidFill>
              </a:defRPr>
            </a:lvl2pPr>
            <a:lvl3pPr marL="457043" indent="0">
              <a:buNone/>
              <a:defRPr/>
            </a:lvl3pPr>
            <a:lvl4pPr marL="685566" indent="0">
              <a:buNone/>
              <a:defRPr/>
            </a:lvl4pPr>
            <a:lvl5pPr marL="914088" indent="0">
              <a:buNone/>
              <a:defRPr/>
            </a:lvl5pPr>
          </a:lstStyle>
          <a:p>
            <a:pPr marL="0" marR="0" lvl="0" indent="0" algn="l" defTabSz="932423" rtl="0" eaLnBrk="1" fontAlgn="auto" latinLnBrk="0" hangingPunct="1">
              <a:lnSpc>
                <a:spcPts val="1800"/>
              </a:lnSpc>
              <a:spcBef>
                <a:spcPts val="900"/>
              </a:spcBef>
              <a:spcAft>
                <a:spcPts val="0"/>
              </a:spcAft>
              <a:buClrTx/>
              <a:buSzPct val="90000"/>
              <a:buFont typeface="Wingdings" panose="05000000000000000000" pitchFamily="2" charset="2"/>
              <a:buNone/>
              <a:tabLst/>
            </a:pPr>
            <a:r>
              <a:rPr lang="en-US" dirty="0"/>
              <a:t>Paragraph title Segoe UI </a:t>
            </a:r>
            <a:r>
              <a:rPr lang="en-US" dirty="0" err="1"/>
              <a:t>Semibold</a:t>
            </a:r>
            <a:r>
              <a:rPr lang="en-US" dirty="0"/>
              <a:t> 14/18</a:t>
            </a:r>
          </a:p>
          <a:p>
            <a:pPr lvl="1"/>
            <a:r>
              <a:rPr lang="en-US" dirty="0"/>
              <a:t>Body copy Segoe Regular 14/18. </a:t>
            </a:r>
            <a:r>
              <a:rPr lang="en-US" dirty="0" err="1"/>
              <a:t>Cavorest</a:t>
            </a:r>
            <a:r>
              <a:rPr lang="en-US" dirty="0"/>
              <a:t> a </a:t>
            </a:r>
            <a:r>
              <a:rPr lang="en-US" dirty="0" err="1"/>
              <a:t>aut</a:t>
            </a:r>
            <a:r>
              <a:rPr lang="en-US" dirty="0"/>
              <a:t> arum </a:t>
            </a:r>
            <a:r>
              <a:rPr lang="en-US" dirty="0" err="1"/>
              <a:t>quam</a:t>
            </a:r>
            <a:r>
              <a:rPr lang="en-US" dirty="0"/>
              <a:t> id eat ape </a:t>
            </a:r>
            <a:r>
              <a:rPr lang="en-US" dirty="0" err="1"/>
              <a:t>est</a:t>
            </a:r>
            <a:r>
              <a:rPr lang="en-US" dirty="0"/>
              <a:t>, qui </a:t>
            </a:r>
            <a:r>
              <a:rPr lang="en-US" dirty="0" err="1"/>
              <a:t>sincit</a:t>
            </a:r>
            <a:r>
              <a:rPr lang="en-US" dirty="0"/>
              <a:t>. </a:t>
            </a:r>
            <a:r>
              <a:rPr lang="en-US" dirty="0" err="1"/>
              <a:t>Unt</a:t>
            </a:r>
            <a:r>
              <a:rPr lang="en-US" dirty="0"/>
              <a:t> faces et </a:t>
            </a:r>
            <a:r>
              <a:rPr lang="en-US" dirty="0" err="1"/>
              <a:t>labore</a:t>
            </a:r>
            <a:r>
              <a:rPr lang="en-US" dirty="0"/>
              <a:t> </a:t>
            </a:r>
            <a:r>
              <a:rPr lang="en-US" dirty="0" err="1"/>
              <a:t>ium</a:t>
            </a:r>
            <a:r>
              <a:rPr lang="en-US" dirty="0"/>
              <a:t> el id et re od </a:t>
            </a:r>
            <a:r>
              <a:rPr lang="en-US" dirty="0" err="1"/>
              <a:t>utem</a:t>
            </a:r>
            <a:r>
              <a:rPr lang="en-US" dirty="0"/>
              <a:t> que </a:t>
            </a:r>
            <a:r>
              <a:rPr lang="en-US" dirty="0" err="1"/>
              <a:t>nist</a:t>
            </a:r>
            <a:r>
              <a:rPr lang="en-US" dirty="0"/>
              <a:t> et </a:t>
            </a:r>
            <a:r>
              <a:rPr lang="en-US" dirty="0" err="1"/>
              <a:t>ped</a:t>
            </a:r>
            <a:r>
              <a:rPr lang="en-US" dirty="0"/>
              <a:t> </a:t>
            </a:r>
            <a:r>
              <a:rPr lang="en-US" dirty="0" err="1"/>
              <a:t>quia</a:t>
            </a:r>
            <a:r>
              <a:rPr lang="en-US" dirty="0"/>
              <a:t> </a:t>
            </a:r>
            <a:r>
              <a:rPr lang="en-US" dirty="0" err="1"/>
              <a:t>dolore</a:t>
            </a:r>
            <a:r>
              <a:rPr lang="en-US" dirty="0"/>
              <a:t> is et lam, </a:t>
            </a:r>
            <a:r>
              <a:rPr lang="en-US" dirty="0" err="1"/>
              <a:t>vendunt</a:t>
            </a:r>
            <a:r>
              <a:rPr lang="en-US" dirty="0"/>
              <a:t> </a:t>
            </a:r>
            <a:r>
              <a:rPr lang="en-US" dirty="0" err="1"/>
              <a:t>voluptatur</a:t>
            </a:r>
            <a:r>
              <a:rPr lang="en-US" dirty="0"/>
              <a:t>. </a:t>
            </a:r>
          </a:p>
        </p:txBody>
      </p:sp>
      <p:sp>
        <p:nvSpPr>
          <p:cNvPr id="15" name="Title 1">
            <a:extLst>
              <a:ext uri="{FF2B5EF4-FFF2-40B4-BE49-F238E27FC236}">
                <a16:creationId xmlns:a16="http://schemas.microsoft.com/office/drawing/2014/main" id="{889045D2-7C49-4F5C-A376-228A5A2B015B}"/>
              </a:ext>
            </a:extLst>
          </p:cNvPr>
          <p:cNvSpPr>
            <a:spLocks noGrp="1"/>
          </p:cNvSpPr>
          <p:nvPr>
            <p:ph type="title" hasCustomPrompt="1"/>
          </p:nvPr>
        </p:nvSpPr>
        <p:spPr>
          <a:xfrm>
            <a:off x="465080" y="632787"/>
            <a:ext cx="11531714" cy="410369"/>
          </a:xfrm>
        </p:spPr>
        <p:txBody>
          <a:bodyPr wrap="square" lIns="0" tIns="0" rIns="0" bIns="0">
            <a:spAutoFit/>
          </a:bodyPr>
          <a:lstStyle>
            <a:lvl1pPr>
              <a:lnSpc>
                <a:spcPts val="3199"/>
              </a:lnSpc>
              <a:defRPr sz="2800">
                <a:solidFill>
                  <a:schemeClr val="tx1"/>
                </a:solidFill>
              </a:defRPr>
            </a:lvl1pPr>
          </a:lstStyle>
          <a:p>
            <a:r>
              <a:rPr lang="en-US" dirty="0"/>
              <a:t>Device layout 2: two columns</a:t>
            </a:r>
          </a:p>
        </p:txBody>
      </p:sp>
      <p:sp>
        <p:nvSpPr>
          <p:cNvPr id="16" name="Footer Placeholder 14">
            <a:extLst>
              <a:ext uri="{FF2B5EF4-FFF2-40B4-BE49-F238E27FC236}">
                <a16:creationId xmlns:a16="http://schemas.microsoft.com/office/drawing/2014/main" id="{6FCE5757-E538-4E4B-BB66-DA966C94A7B7}"/>
              </a:ext>
            </a:extLst>
          </p:cNvPr>
          <p:cNvSpPr>
            <a:spLocks noGrp="1"/>
          </p:cNvSpPr>
          <p:nvPr>
            <p:ph type="ftr" sz="quarter" idx="3"/>
          </p:nvPr>
        </p:nvSpPr>
        <p:spPr>
          <a:xfrm>
            <a:off x="369052" y="6578610"/>
            <a:ext cx="11817541" cy="120651"/>
          </a:xfrm>
          <a:prstGeom prst="rect">
            <a:avLst/>
          </a:prstGeom>
        </p:spPr>
        <p:txBody>
          <a:bodyPr vert="horz" lIns="91440" tIns="45720" rIns="91440" bIns="45720" numCol="2" rtlCol="0" anchor="ctr"/>
          <a:lstStyle>
            <a:lvl1pPr algn="l">
              <a:defRPr sz="700">
                <a:solidFill>
                  <a:schemeClr val="tx1">
                    <a:tint val="75000"/>
                  </a:schemeClr>
                </a:solidFill>
              </a:defRPr>
            </a:lvl1pPr>
          </a:lstStyle>
          <a:p>
            <a:pPr defTabSz="932423">
              <a:defRPr/>
            </a:pPr>
            <a:r>
              <a:rPr lang="en-US" smtClean="0">
                <a:solidFill>
                  <a:srgbClr val="FFFFFF">
                    <a:lumMod val="65000"/>
                  </a:srgbClr>
                </a:solidFill>
              </a:rPr>
              <a:t>© Microsoft Corporation                                                                                  								                      </a:t>
            </a:r>
            <a:r>
              <a:rPr lang="en-US" smtClean="0">
                <a:solidFill>
                  <a:srgbClr val="FFFFFF">
                    <a:lumMod val="50000"/>
                  </a:srgbClr>
                </a:solidFill>
              </a:rPr>
              <a:t>Dynamics 365 </a:t>
            </a:r>
            <a:endParaRPr lang="en-US" dirty="0">
              <a:solidFill>
                <a:srgbClr val="FFFFFF">
                  <a:lumMod val="50000"/>
                </a:srgbClr>
              </a:solidFill>
            </a:endParaRPr>
          </a:p>
        </p:txBody>
      </p:sp>
    </p:spTree>
    <p:extLst>
      <p:ext uri="{BB962C8B-B14F-4D97-AF65-F5344CB8AC3E}">
        <p14:creationId xmlns:p14="http://schemas.microsoft.com/office/powerpoint/2010/main" val="3642170265"/>
      </p:ext>
    </p:extLst>
  </p:cSld>
  <p:clrMapOvr>
    <a:masterClrMapping/>
  </p:clrMapOvr>
  <p:transition>
    <p:fade/>
  </p:transition>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p:cSld name="Device layout 3">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3CDB1EA-72FB-46B3-89D4-DEE1F2EF724A}"/>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391905" y="496641"/>
            <a:ext cx="11086480" cy="6497884"/>
          </a:xfrm>
          <a:prstGeom prst="rect">
            <a:avLst/>
          </a:prstGeom>
        </p:spPr>
      </p:pic>
      <p:sp>
        <p:nvSpPr>
          <p:cNvPr id="2" name="Title 1"/>
          <p:cNvSpPr>
            <a:spLocks noGrp="1"/>
          </p:cNvSpPr>
          <p:nvPr>
            <p:ph type="title" hasCustomPrompt="1"/>
          </p:nvPr>
        </p:nvSpPr>
        <p:spPr>
          <a:xfrm>
            <a:off x="465080" y="632787"/>
            <a:ext cx="11531714" cy="410369"/>
          </a:xfrm>
        </p:spPr>
        <p:txBody>
          <a:bodyPr wrap="square" lIns="0" tIns="0" rIns="0" bIns="0">
            <a:spAutoFit/>
          </a:bodyPr>
          <a:lstStyle>
            <a:lvl1pPr>
              <a:lnSpc>
                <a:spcPts val="3199"/>
              </a:lnSpc>
              <a:defRPr sz="2800">
                <a:solidFill>
                  <a:schemeClr val="tx1"/>
                </a:solidFill>
              </a:defRPr>
            </a:lvl1pPr>
          </a:lstStyle>
          <a:p>
            <a:r>
              <a:rPr lang="en-US" dirty="0"/>
              <a:t>Device layout 3</a:t>
            </a:r>
          </a:p>
        </p:txBody>
      </p:sp>
      <p:sp>
        <p:nvSpPr>
          <p:cNvPr id="8" name="Picture Placeholder 11">
            <a:extLst>
              <a:ext uri="{FF2B5EF4-FFF2-40B4-BE49-F238E27FC236}">
                <a16:creationId xmlns:a16="http://schemas.microsoft.com/office/drawing/2014/main" id="{0473E679-3B6D-497A-A0F6-454C968B7607}"/>
              </a:ext>
            </a:extLst>
          </p:cNvPr>
          <p:cNvSpPr>
            <a:spLocks noGrp="1"/>
          </p:cNvSpPr>
          <p:nvPr>
            <p:ph type="pic" sz="quarter" idx="12"/>
          </p:nvPr>
        </p:nvSpPr>
        <p:spPr>
          <a:xfrm>
            <a:off x="2339681" y="3559517"/>
            <a:ext cx="7831727" cy="553998"/>
          </a:xfrm>
        </p:spPr>
        <p:txBody>
          <a:bodyPr anchor="ctr" anchorCtr="0"/>
          <a:lstStyle>
            <a:lvl1pPr algn="ctr">
              <a:defRPr/>
            </a:lvl1pPr>
          </a:lstStyle>
          <a:p>
            <a:r>
              <a:rPr lang="en-US"/>
              <a:t>Click icon to add picture</a:t>
            </a:r>
            <a:endParaRPr lang="en-US" dirty="0"/>
          </a:p>
        </p:txBody>
      </p:sp>
      <p:sp>
        <p:nvSpPr>
          <p:cNvPr id="9" name="Footer Placeholder 14">
            <a:extLst>
              <a:ext uri="{FF2B5EF4-FFF2-40B4-BE49-F238E27FC236}">
                <a16:creationId xmlns:a16="http://schemas.microsoft.com/office/drawing/2014/main" id="{094367A8-7AEF-4C78-AF93-670FC65820C5}"/>
              </a:ext>
            </a:extLst>
          </p:cNvPr>
          <p:cNvSpPr>
            <a:spLocks noGrp="1"/>
          </p:cNvSpPr>
          <p:nvPr>
            <p:ph type="ftr" sz="quarter" idx="3"/>
          </p:nvPr>
        </p:nvSpPr>
        <p:spPr>
          <a:xfrm>
            <a:off x="369052" y="6578610"/>
            <a:ext cx="11817541" cy="120651"/>
          </a:xfrm>
          <a:prstGeom prst="rect">
            <a:avLst/>
          </a:prstGeom>
        </p:spPr>
        <p:txBody>
          <a:bodyPr vert="horz" lIns="91440" tIns="45720" rIns="91440" bIns="45720" numCol="2" rtlCol="0" anchor="ctr"/>
          <a:lstStyle>
            <a:lvl1pPr algn="l">
              <a:defRPr sz="700">
                <a:solidFill>
                  <a:schemeClr val="tx1">
                    <a:tint val="75000"/>
                  </a:schemeClr>
                </a:solidFill>
              </a:defRPr>
            </a:lvl1pPr>
          </a:lstStyle>
          <a:p>
            <a:pPr defTabSz="932423">
              <a:defRPr/>
            </a:pPr>
            <a:r>
              <a:rPr lang="en-US" smtClean="0">
                <a:solidFill>
                  <a:srgbClr val="FFFFFF">
                    <a:lumMod val="65000"/>
                  </a:srgbClr>
                </a:solidFill>
              </a:rPr>
              <a:t>© Microsoft Corporation                                                                                  								                      Dynamics 365 </a:t>
            </a:r>
            <a:endParaRPr lang="en-US" dirty="0">
              <a:solidFill>
                <a:srgbClr val="FFFFFF">
                  <a:lumMod val="65000"/>
                </a:srgbClr>
              </a:solidFill>
            </a:endParaRPr>
          </a:p>
        </p:txBody>
      </p:sp>
    </p:spTree>
    <p:extLst>
      <p:ext uri="{BB962C8B-B14F-4D97-AF65-F5344CB8AC3E}">
        <p14:creationId xmlns:p14="http://schemas.microsoft.com/office/powerpoint/2010/main" val="798777236"/>
      </p:ext>
    </p:extLst>
  </p:cSld>
  <p:clrMapOvr>
    <a:masterClrMapping/>
  </p:clrMapOvr>
  <p:transition>
    <p:fade/>
  </p:transition>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p:cSld name="Chart layout">
    <p:spTree>
      <p:nvGrpSpPr>
        <p:cNvPr id="1" name=""/>
        <p:cNvGrpSpPr/>
        <p:nvPr/>
      </p:nvGrpSpPr>
      <p:grpSpPr>
        <a:xfrm>
          <a:off x="0" y="0"/>
          <a:ext cx="0" cy="0"/>
          <a:chOff x="0" y="0"/>
          <a:chExt cx="0" cy="0"/>
        </a:xfrm>
      </p:grpSpPr>
      <p:sp>
        <p:nvSpPr>
          <p:cNvPr id="7" name="Chart Placeholder 6"/>
          <p:cNvSpPr>
            <a:spLocks noGrp="1"/>
          </p:cNvSpPr>
          <p:nvPr>
            <p:ph type="chart" sz="quarter" idx="21"/>
          </p:nvPr>
        </p:nvSpPr>
        <p:spPr>
          <a:xfrm>
            <a:off x="465081" y="1989618"/>
            <a:ext cx="3690462" cy="3605213"/>
          </a:xfrm>
        </p:spPr>
        <p:txBody>
          <a:bodyPr anchor="ctr">
            <a:noAutofit/>
          </a:bodyPr>
          <a:lstStyle>
            <a:lvl1pPr marL="0" indent="0" algn="ctr">
              <a:buNone/>
              <a:defRPr sz="2400"/>
            </a:lvl1pPr>
          </a:lstStyle>
          <a:p>
            <a:r>
              <a:rPr lang="en-US"/>
              <a:t>Click icon to add chart</a:t>
            </a:r>
            <a:endParaRPr lang="en-US" dirty="0"/>
          </a:p>
        </p:txBody>
      </p:sp>
      <p:sp>
        <p:nvSpPr>
          <p:cNvPr id="2" name="Title 1"/>
          <p:cNvSpPr>
            <a:spLocks noGrp="1"/>
          </p:cNvSpPr>
          <p:nvPr>
            <p:ph type="title" hasCustomPrompt="1"/>
          </p:nvPr>
        </p:nvSpPr>
        <p:spPr>
          <a:xfrm>
            <a:off x="465080" y="632787"/>
            <a:ext cx="11531714" cy="410369"/>
          </a:xfrm>
        </p:spPr>
        <p:txBody>
          <a:bodyPr wrap="square" lIns="0" tIns="0" rIns="0" bIns="0">
            <a:spAutoFit/>
          </a:bodyPr>
          <a:lstStyle>
            <a:lvl1pPr>
              <a:lnSpc>
                <a:spcPts val="3199"/>
              </a:lnSpc>
              <a:defRPr sz="2800">
                <a:solidFill>
                  <a:schemeClr val="tx1"/>
                </a:solidFill>
              </a:defRPr>
            </a:lvl1pPr>
          </a:lstStyle>
          <a:p>
            <a:r>
              <a:rPr lang="en-US" dirty="0"/>
              <a:t>Chart examples</a:t>
            </a:r>
          </a:p>
        </p:txBody>
      </p:sp>
      <p:sp>
        <p:nvSpPr>
          <p:cNvPr id="9" name="Text Placeholder 4"/>
          <p:cNvSpPr>
            <a:spLocks noGrp="1"/>
          </p:cNvSpPr>
          <p:nvPr>
            <p:ph type="body" sz="quarter" idx="12" hasCustomPrompt="1"/>
          </p:nvPr>
        </p:nvSpPr>
        <p:spPr>
          <a:xfrm>
            <a:off x="465079" y="5973768"/>
            <a:ext cx="3690466" cy="307777"/>
          </a:xfrm>
        </p:spPr>
        <p:txBody>
          <a:bodyPr lIns="0" tIns="0" rIns="0" bIns="0"/>
          <a:lstStyle>
            <a:lvl1pPr marL="0" indent="0">
              <a:lnSpc>
                <a:spcPts val="1199"/>
              </a:lnSpc>
              <a:spcBef>
                <a:spcPts val="900"/>
              </a:spcBef>
              <a:buFont typeface="Arial" panose="020B0604020202020204" pitchFamily="34" charset="0"/>
              <a:buNone/>
              <a:defRPr sz="1000" b="0" i="0" spc="0">
                <a:solidFill>
                  <a:schemeClr val="tx1"/>
                </a:solidFill>
                <a:latin typeface="+mn-lt"/>
              </a:defRPr>
            </a:lvl1pPr>
            <a:lvl2pPr marL="0" marR="0" indent="0" algn="l" defTabSz="932423" rtl="0" eaLnBrk="1" fontAlgn="auto" latinLnBrk="0" hangingPunct="1">
              <a:lnSpc>
                <a:spcPts val="1199"/>
              </a:lnSpc>
              <a:spcBef>
                <a:spcPts val="451"/>
              </a:spcBef>
              <a:spcAft>
                <a:spcPts val="0"/>
              </a:spcAft>
              <a:buClrTx/>
              <a:buSzPct val="90000"/>
              <a:buFont typeface="Arial" panose="020B0604020202020204" pitchFamily="34" charset="0"/>
              <a:buNone/>
              <a:tabLst/>
              <a:defRPr sz="1000">
                <a:solidFill>
                  <a:schemeClr val="tx1"/>
                </a:solidFill>
              </a:defRPr>
            </a:lvl2pPr>
            <a:lvl3pPr marL="457043" indent="0">
              <a:buNone/>
              <a:defRPr/>
            </a:lvl3pPr>
            <a:lvl4pPr marL="685566" indent="0">
              <a:buNone/>
              <a:defRPr/>
            </a:lvl4pPr>
            <a:lvl5pPr marL="914088" indent="0">
              <a:buNone/>
              <a:defRPr/>
            </a:lvl5pPr>
          </a:lstStyle>
          <a:p>
            <a:pPr lvl="0"/>
            <a:r>
              <a:rPr lang="en-US" dirty="0"/>
              <a:t>Caption body copy Segoe Regular 10/12. </a:t>
            </a:r>
            <a:r>
              <a:rPr lang="en-US" dirty="0" err="1"/>
              <a:t>Cavorest</a:t>
            </a:r>
            <a:r>
              <a:rPr lang="en-US" dirty="0"/>
              <a:t> a </a:t>
            </a:r>
            <a:r>
              <a:rPr lang="en-US" dirty="0" err="1"/>
              <a:t>aut</a:t>
            </a:r>
            <a:r>
              <a:rPr lang="en-US" dirty="0"/>
              <a:t> arum </a:t>
            </a:r>
            <a:r>
              <a:rPr lang="en-US" dirty="0" err="1"/>
              <a:t>quam</a:t>
            </a:r>
            <a:r>
              <a:rPr lang="en-US" dirty="0"/>
              <a:t> id eat.</a:t>
            </a:r>
          </a:p>
        </p:txBody>
      </p:sp>
      <p:sp>
        <p:nvSpPr>
          <p:cNvPr id="17" name="Text Placeholder 4"/>
          <p:cNvSpPr>
            <a:spLocks noGrp="1"/>
          </p:cNvSpPr>
          <p:nvPr>
            <p:ph type="body" sz="quarter" idx="18" hasCustomPrompt="1"/>
          </p:nvPr>
        </p:nvSpPr>
        <p:spPr>
          <a:xfrm>
            <a:off x="4388880" y="5973767"/>
            <a:ext cx="3679355" cy="307777"/>
          </a:xfrm>
        </p:spPr>
        <p:txBody>
          <a:bodyPr vert="horz" wrap="square" lIns="0" tIns="0" rIns="0" bIns="0" rtlCol="0">
            <a:spAutoFit/>
          </a:bodyPr>
          <a:lstStyle>
            <a:lvl1pPr>
              <a:tabLst/>
              <a:defRPr lang="en-US" sz="1000" b="0" i="0" spc="0" dirty="0" smtClean="0">
                <a:solidFill>
                  <a:schemeClr val="tx1"/>
                </a:solidFill>
                <a:latin typeface="+mn-lt"/>
              </a:defRPr>
            </a:lvl1pPr>
          </a:lstStyle>
          <a:p>
            <a:pPr marL="0" lvl="0" indent="0">
              <a:lnSpc>
                <a:spcPts val="1199"/>
              </a:lnSpc>
              <a:spcBef>
                <a:spcPts val="900"/>
              </a:spcBef>
              <a:buFont typeface="Arial" panose="020B0604020202020204" pitchFamily="34" charset="0"/>
              <a:buNone/>
            </a:pPr>
            <a:r>
              <a:rPr lang="en-US" dirty="0"/>
              <a:t>Caption body copy Segoe Regular 10/12. </a:t>
            </a:r>
            <a:r>
              <a:rPr lang="en-US" dirty="0" err="1"/>
              <a:t>Cavorest</a:t>
            </a:r>
            <a:r>
              <a:rPr lang="en-US" dirty="0"/>
              <a:t> a </a:t>
            </a:r>
            <a:r>
              <a:rPr lang="en-US" dirty="0" err="1"/>
              <a:t>aut</a:t>
            </a:r>
            <a:r>
              <a:rPr lang="en-US" dirty="0"/>
              <a:t> arum </a:t>
            </a:r>
            <a:r>
              <a:rPr lang="en-US" dirty="0" err="1"/>
              <a:t>quam</a:t>
            </a:r>
            <a:r>
              <a:rPr lang="en-US" dirty="0"/>
              <a:t> id eat.</a:t>
            </a:r>
          </a:p>
        </p:txBody>
      </p:sp>
      <p:sp>
        <p:nvSpPr>
          <p:cNvPr id="20" name="Chart Placeholder 6"/>
          <p:cNvSpPr>
            <a:spLocks noGrp="1"/>
          </p:cNvSpPr>
          <p:nvPr>
            <p:ph type="chart" sz="quarter" idx="22"/>
          </p:nvPr>
        </p:nvSpPr>
        <p:spPr>
          <a:xfrm>
            <a:off x="4388880" y="1989618"/>
            <a:ext cx="3679355" cy="3605213"/>
          </a:xfrm>
        </p:spPr>
        <p:txBody>
          <a:bodyPr anchor="ctr">
            <a:noAutofit/>
          </a:bodyPr>
          <a:lstStyle>
            <a:lvl1pPr marL="0" indent="0" algn="ctr">
              <a:buNone/>
              <a:defRPr sz="2400"/>
            </a:lvl1pPr>
          </a:lstStyle>
          <a:p>
            <a:r>
              <a:rPr lang="en-US"/>
              <a:t>Click icon to add chart</a:t>
            </a:r>
            <a:endParaRPr lang="en-US" dirty="0"/>
          </a:p>
        </p:txBody>
      </p:sp>
      <p:sp>
        <p:nvSpPr>
          <p:cNvPr id="21" name="Chart Placeholder 6"/>
          <p:cNvSpPr>
            <a:spLocks noGrp="1"/>
          </p:cNvSpPr>
          <p:nvPr>
            <p:ph type="chart" sz="quarter" idx="23"/>
          </p:nvPr>
        </p:nvSpPr>
        <p:spPr>
          <a:xfrm>
            <a:off x="8301568" y="1989618"/>
            <a:ext cx="3695229" cy="3605213"/>
          </a:xfrm>
        </p:spPr>
        <p:txBody>
          <a:bodyPr anchor="ctr">
            <a:noAutofit/>
          </a:bodyPr>
          <a:lstStyle>
            <a:lvl1pPr marL="0" indent="0" algn="ctr">
              <a:buNone/>
              <a:defRPr sz="2400"/>
            </a:lvl1pPr>
          </a:lstStyle>
          <a:p>
            <a:r>
              <a:rPr lang="en-US"/>
              <a:t>Click icon to add chart</a:t>
            </a:r>
            <a:endParaRPr lang="en-US" dirty="0"/>
          </a:p>
        </p:txBody>
      </p:sp>
      <p:sp>
        <p:nvSpPr>
          <p:cNvPr id="4" name="Text Placeholder 3">
            <a:extLst>
              <a:ext uri="{FF2B5EF4-FFF2-40B4-BE49-F238E27FC236}">
                <a16:creationId xmlns:a16="http://schemas.microsoft.com/office/drawing/2014/main" id="{BDBB6B82-41EF-4F96-AC4D-4B6DF0A1F54E}"/>
              </a:ext>
            </a:extLst>
          </p:cNvPr>
          <p:cNvSpPr>
            <a:spLocks noGrp="1"/>
          </p:cNvSpPr>
          <p:nvPr>
            <p:ph type="body" sz="quarter" idx="24" hasCustomPrompt="1"/>
          </p:nvPr>
        </p:nvSpPr>
        <p:spPr>
          <a:xfrm>
            <a:off x="465075" y="5783273"/>
            <a:ext cx="3701581" cy="246221"/>
          </a:xfrm>
        </p:spPr>
        <p:txBody>
          <a:bodyPr tIns="0"/>
          <a:lstStyle>
            <a:lvl1pPr>
              <a:defRPr lang="en-US" sz="1000" b="1" kern="1200" spc="0" dirty="0" smtClean="0">
                <a:solidFill>
                  <a:schemeClr val="tx1"/>
                </a:solidFill>
                <a:latin typeface="+mn-lt"/>
                <a:ea typeface="+mn-ea"/>
                <a:cs typeface="+mn-cs"/>
              </a:defRPr>
            </a:lvl1pPr>
          </a:lstStyle>
          <a:p>
            <a:pPr lvl="0"/>
            <a:r>
              <a:rPr lang="en-US" dirty="0"/>
              <a:t>Caption title Segoe bold 10/12. </a:t>
            </a:r>
          </a:p>
        </p:txBody>
      </p:sp>
      <p:sp>
        <p:nvSpPr>
          <p:cNvPr id="15" name="Text Placeholder 3">
            <a:extLst>
              <a:ext uri="{FF2B5EF4-FFF2-40B4-BE49-F238E27FC236}">
                <a16:creationId xmlns:a16="http://schemas.microsoft.com/office/drawing/2014/main" id="{D4EEFC93-5F54-47F0-9569-BECC76A76C96}"/>
              </a:ext>
            </a:extLst>
          </p:cNvPr>
          <p:cNvSpPr>
            <a:spLocks noGrp="1"/>
          </p:cNvSpPr>
          <p:nvPr>
            <p:ph type="body" sz="quarter" idx="25" hasCustomPrompt="1"/>
          </p:nvPr>
        </p:nvSpPr>
        <p:spPr>
          <a:xfrm>
            <a:off x="4399990" y="5783273"/>
            <a:ext cx="3701581" cy="246221"/>
          </a:xfrm>
        </p:spPr>
        <p:txBody>
          <a:bodyPr tIns="0"/>
          <a:lstStyle>
            <a:lvl1pPr>
              <a:defRPr lang="en-US" sz="1000" b="1" kern="1200" spc="0" dirty="0" smtClean="0">
                <a:solidFill>
                  <a:schemeClr val="tx1"/>
                </a:solidFill>
                <a:latin typeface="+mn-lt"/>
                <a:ea typeface="+mn-ea"/>
                <a:cs typeface="+mn-cs"/>
              </a:defRPr>
            </a:lvl1pPr>
          </a:lstStyle>
          <a:p>
            <a:pPr lvl="0"/>
            <a:r>
              <a:rPr lang="en-US" dirty="0"/>
              <a:t>Caption title Segoe bold 10/12. </a:t>
            </a:r>
          </a:p>
        </p:txBody>
      </p:sp>
      <p:sp>
        <p:nvSpPr>
          <p:cNvPr id="23" name="Text Placeholder 3">
            <a:extLst>
              <a:ext uri="{FF2B5EF4-FFF2-40B4-BE49-F238E27FC236}">
                <a16:creationId xmlns:a16="http://schemas.microsoft.com/office/drawing/2014/main" id="{5EDACCCB-301A-4273-9EA6-AD055BB5B0AF}"/>
              </a:ext>
            </a:extLst>
          </p:cNvPr>
          <p:cNvSpPr>
            <a:spLocks noGrp="1"/>
          </p:cNvSpPr>
          <p:nvPr>
            <p:ph type="body" sz="quarter" idx="26" hasCustomPrompt="1"/>
          </p:nvPr>
        </p:nvSpPr>
        <p:spPr>
          <a:xfrm>
            <a:off x="8301568" y="5783273"/>
            <a:ext cx="3701581" cy="246221"/>
          </a:xfrm>
        </p:spPr>
        <p:txBody>
          <a:bodyPr tIns="0"/>
          <a:lstStyle>
            <a:lvl1pPr>
              <a:defRPr lang="en-US" sz="1000" b="1" kern="1200" spc="0" dirty="0" smtClean="0">
                <a:solidFill>
                  <a:schemeClr val="tx1"/>
                </a:solidFill>
                <a:latin typeface="+mn-lt"/>
                <a:ea typeface="+mn-ea"/>
                <a:cs typeface="+mn-cs"/>
              </a:defRPr>
            </a:lvl1pPr>
          </a:lstStyle>
          <a:p>
            <a:pPr lvl="0"/>
            <a:r>
              <a:rPr lang="en-US" dirty="0"/>
              <a:t>Caption title Segoe bold 10/12. </a:t>
            </a:r>
          </a:p>
        </p:txBody>
      </p:sp>
      <p:sp>
        <p:nvSpPr>
          <p:cNvPr id="24" name="Text Placeholder 4">
            <a:extLst>
              <a:ext uri="{FF2B5EF4-FFF2-40B4-BE49-F238E27FC236}">
                <a16:creationId xmlns:a16="http://schemas.microsoft.com/office/drawing/2014/main" id="{37057046-E219-41F6-8045-1E763292CBB4}"/>
              </a:ext>
            </a:extLst>
          </p:cNvPr>
          <p:cNvSpPr>
            <a:spLocks noGrp="1"/>
          </p:cNvSpPr>
          <p:nvPr>
            <p:ph type="body" sz="quarter" idx="27" hasCustomPrompt="1"/>
          </p:nvPr>
        </p:nvSpPr>
        <p:spPr>
          <a:xfrm>
            <a:off x="8301568" y="5973767"/>
            <a:ext cx="3679355" cy="307777"/>
          </a:xfrm>
        </p:spPr>
        <p:txBody>
          <a:bodyPr vert="horz" wrap="square" lIns="0" tIns="0" rIns="0" bIns="0" rtlCol="0">
            <a:spAutoFit/>
          </a:bodyPr>
          <a:lstStyle>
            <a:lvl1pPr>
              <a:tabLst/>
              <a:defRPr lang="en-US" sz="1000" b="0" i="0" spc="0" dirty="0" smtClean="0">
                <a:solidFill>
                  <a:schemeClr val="tx1"/>
                </a:solidFill>
                <a:latin typeface="+mn-lt"/>
              </a:defRPr>
            </a:lvl1pPr>
          </a:lstStyle>
          <a:p>
            <a:pPr marL="0" lvl="0" indent="0">
              <a:lnSpc>
                <a:spcPts val="1199"/>
              </a:lnSpc>
              <a:spcBef>
                <a:spcPts val="900"/>
              </a:spcBef>
              <a:buFont typeface="Arial" panose="020B0604020202020204" pitchFamily="34" charset="0"/>
              <a:buNone/>
            </a:pPr>
            <a:r>
              <a:rPr lang="en-US" dirty="0"/>
              <a:t>Caption body copy Segoe Regular 10/12. </a:t>
            </a:r>
            <a:r>
              <a:rPr lang="en-US" dirty="0" err="1"/>
              <a:t>Cavorest</a:t>
            </a:r>
            <a:r>
              <a:rPr lang="en-US" dirty="0"/>
              <a:t> a </a:t>
            </a:r>
            <a:r>
              <a:rPr lang="en-US" dirty="0" err="1"/>
              <a:t>aut</a:t>
            </a:r>
            <a:r>
              <a:rPr lang="en-US" dirty="0"/>
              <a:t> arum </a:t>
            </a:r>
            <a:r>
              <a:rPr lang="en-US" dirty="0" err="1"/>
              <a:t>quam</a:t>
            </a:r>
            <a:r>
              <a:rPr lang="en-US" dirty="0"/>
              <a:t> id eat.</a:t>
            </a:r>
          </a:p>
        </p:txBody>
      </p:sp>
      <p:sp>
        <p:nvSpPr>
          <p:cNvPr id="25" name="Footer Placeholder 14">
            <a:extLst>
              <a:ext uri="{FF2B5EF4-FFF2-40B4-BE49-F238E27FC236}">
                <a16:creationId xmlns:a16="http://schemas.microsoft.com/office/drawing/2014/main" id="{0C981775-2AD3-4822-BEA1-B9C42963F17D}"/>
              </a:ext>
            </a:extLst>
          </p:cNvPr>
          <p:cNvSpPr>
            <a:spLocks noGrp="1"/>
          </p:cNvSpPr>
          <p:nvPr>
            <p:ph type="ftr" sz="quarter" idx="3"/>
          </p:nvPr>
        </p:nvSpPr>
        <p:spPr>
          <a:xfrm>
            <a:off x="369052" y="6578610"/>
            <a:ext cx="11817541" cy="120651"/>
          </a:xfrm>
          <a:prstGeom prst="rect">
            <a:avLst/>
          </a:prstGeom>
        </p:spPr>
        <p:txBody>
          <a:bodyPr vert="horz" lIns="91440" tIns="45720" rIns="91440" bIns="45720" numCol="2" rtlCol="0" anchor="ctr"/>
          <a:lstStyle>
            <a:lvl1pPr algn="l">
              <a:defRPr sz="700">
                <a:solidFill>
                  <a:schemeClr val="tx1">
                    <a:tint val="75000"/>
                  </a:schemeClr>
                </a:solidFill>
              </a:defRPr>
            </a:lvl1pPr>
          </a:lstStyle>
          <a:p>
            <a:pPr defTabSz="932423">
              <a:defRPr/>
            </a:pPr>
            <a:r>
              <a:rPr lang="en-US" smtClean="0">
                <a:solidFill>
                  <a:srgbClr val="FFFFFF">
                    <a:lumMod val="65000"/>
                  </a:srgbClr>
                </a:solidFill>
              </a:rPr>
              <a:t>© Microsoft Corporation                                                                                  								                      Dynamics 365 </a:t>
            </a:r>
            <a:endParaRPr lang="en-US" dirty="0">
              <a:solidFill>
                <a:srgbClr val="FFFFFF">
                  <a:lumMod val="65000"/>
                </a:srgbClr>
              </a:solidFill>
            </a:endParaRPr>
          </a:p>
        </p:txBody>
      </p:sp>
    </p:spTree>
    <p:extLst>
      <p:ext uri="{BB962C8B-B14F-4D97-AF65-F5344CB8AC3E}">
        <p14:creationId xmlns:p14="http://schemas.microsoft.com/office/powerpoint/2010/main" val="1426613674"/>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 eft HC Slide text headline only">
    <p:spTree>
      <p:nvGrpSpPr>
        <p:cNvPr id="1" name=""/>
        <p:cNvGrpSpPr/>
        <p:nvPr/>
      </p:nvGrpSpPr>
      <p:grpSpPr>
        <a:xfrm>
          <a:off x="0" y="0"/>
          <a:ext cx="0" cy="0"/>
          <a:chOff x="0" y="0"/>
          <a:chExt cx="0" cy="0"/>
        </a:xfrm>
      </p:grpSpPr>
      <p:sp>
        <p:nvSpPr>
          <p:cNvPr id="13" name="Footer Placeholder 14">
            <a:extLst>
              <a:ext uri="{FF2B5EF4-FFF2-40B4-BE49-F238E27FC236}">
                <a16:creationId xmlns:a16="http://schemas.microsoft.com/office/drawing/2014/main" id="{B9AEC771-481D-4FF6-AD08-FD4DD79D2C30}"/>
              </a:ext>
            </a:extLst>
          </p:cNvPr>
          <p:cNvSpPr>
            <a:spLocks noGrp="1"/>
          </p:cNvSpPr>
          <p:nvPr>
            <p:ph type="ftr" sz="quarter" idx="3"/>
          </p:nvPr>
        </p:nvSpPr>
        <p:spPr>
          <a:xfrm>
            <a:off x="369052" y="6578610"/>
            <a:ext cx="11817541" cy="120651"/>
          </a:xfrm>
          <a:prstGeom prst="rect">
            <a:avLst/>
          </a:prstGeom>
        </p:spPr>
        <p:txBody>
          <a:bodyPr vert="horz" lIns="91440" tIns="45720" rIns="91440" bIns="45720" numCol="2" rtlCol="0" anchor="ctr"/>
          <a:lstStyle>
            <a:lvl1pPr algn="l">
              <a:defRPr sz="700">
                <a:solidFill>
                  <a:schemeClr val="tx1">
                    <a:tint val="75000"/>
                  </a:schemeClr>
                </a:solidFill>
              </a:defRPr>
            </a:lvl1pPr>
          </a:lstStyle>
          <a:p>
            <a:pPr defTabSz="932423">
              <a:defRPr/>
            </a:pPr>
            <a:r>
              <a:rPr lang="en-US" smtClean="0">
                <a:solidFill>
                  <a:srgbClr val="FFFFFF">
                    <a:lumMod val="65000"/>
                  </a:srgbClr>
                </a:solidFill>
              </a:rPr>
              <a:t>© Microsoft Corporation                                                                                  								                      Dynamics 365 </a:t>
            </a:r>
            <a:endParaRPr lang="en-US" dirty="0">
              <a:solidFill>
                <a:srgbClr val="FFFFFF">
                  <a:lumMod val="65000"/>
                </a:srgbClr>
              </a:solidFill>
            </a:endParaRPr>
          </a:p>
        </p:txBody>
      </p:sp>
      <p:sp>
        <p:nvSpPr>
          <p:cNvPr id="3" name="Title 2">
            <a:extLst>
              <a:ext uri="{FF2B5EF4-FFF2-40B4-BE49-F238E27FC236}">
                <a16:creationId xmlns:a16="http://schemas.microsoft.com/office/drawing/2014/main" id="{16B2A466-678A-40CA-85B2-0DDB939F3A58}"/>
              </a:ext>
            </a:extLst>
          </p:cNvPr>
          <p:cNvSpPr>
            <a:spLocks noGrp="1"/>
          </p:cNvSpPr>
          <p:nvPr>
            <p:ph type="title"/>
          </p:nvPr>
        </p:nvSpPr>
        <p:spPr>
          <a:xfrm>
            <a:off x="465079" y="2403476"/>
            <a:ext cx="4853004" cy="830020"/>
          </a:xfrm>
        </p:spPr>
        <p:txBody>
          <a:bodyPr/>
          <a:lstStyle/>
          <a:p>
            <a:r>
              <a:rPr lang="en-US"/>
              <a:t>Click to edit Master title style</a:t>
            </a:r>
            <a:endParaRPr lang="en-US" dirty="0"/>
          </a:p>
        </p:txBody>
      </p:sp>
    </p:spTree>
    <p:extLst>
      <p:ext uri="{BB962C8B-B14F-4D97-AF65-F5344CB8AC3E}">
        <p14:creationId xmlns:p14="http://schemas.microsoft.com/office/powerpoint/2010/main" val="1241077886"/>
      </p:ext>
    </p:extLst>
  </p:cSld>
  <p:clrMapOvr>
    <a:masterClrMapping/>
  </p:clrMapOvr>
  <p:transition>
    <p:fade/>
  </p:transition>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p:cSld name="Tabl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5080" y="632787"/>
            <a:ext cx="11531714" cy="410369"/>
          </a:xfrm>
        </p:spPr>
        <p:txBody>
          <a:bodyPr wrap="square" lIns="0" tIns="0" rIns="0" bIns="0">
            <a:spAutoFit/>
          </a:bodyPr>
          <a:lstStyle>
            <a:lvl1pPr>
              <a:lnSpc>
                <a:spcPts val="3199"/>
              </a:lnSpc>
              <a:defRPr sz="2800">
                <a:solidFill>
                  <a:schemeClr val="tx1"/>
                </a:solidFill>
              </a:defRPr>
            </a:lvl1pPr>
          </a:lstStyle>
          <a:p>
            <a:r>
              <a:rPr lang="en-US" dirty="0"/>
              <a:t>Table styling</a:t>
            </a:r>
          </a:p>
        </p:txBody>
      </p:sp>
      <p:sp>
        <p:nvSpPr>
          <p:cNvPr id="4" name="Table Placeholder 3"/>
          <p:cNvSpPr>
            <a:spLocks noGrp="1"/>
          </p:cNvSpPr>
          <p:nvPr>
            <p:ph type="tbl" sz="quarter" idx="10"/>
          </p:nvPr>
        </p:nvSpPr>
        <p:spPr>
          <a:xfrm>
            <a:off x="465080" y="4004812"/>
            <a:ext cx="11531714" cy="553998"/>
          </a:xfrm>
        </p:spPr>
        <p:txBody>
          <a:bodyPr anchor="ctr" anchorCtr="0"/>
          <a:lstStyle>
            <a:lvl1pPr algn="ctr">
              <a:defRPr/>
            </a:lvl1pPr>
          </a:lstStyle>
          <a:p>
            <a:r>
              <a:rPr lang="en-US"/>
              <a:t>Click icon to add table</a:t>
            </a:r>
          </a:p>
        </p:txBody>
      </p:sp>
      <p:sp>
        <p:nvSpPr>
          <p:cNvPr id="5" name="Footer Placeholder 14">
            <a:extLst>
              <a:ext uri="{FF2B5EF4-FFF2-40B4-BE49-F238E27FC236}">
                <a16:creationId xmlns:a16="http://schemas.microsoft.com/office/drawing/2014/main" id="{0C46E0E1-3C9A-40D4-B021-A6836C885DA5}"/>
              </a:ext>
            </a:extLst>
          </p:cNvPr>
          <p:cNvSpPr>
            <a:spLocks noGrp="1"/>
          </p:cNvSpPr>
          <p:nvPr>
            <p:ph type="ftr" sz="quarter" idx="3"/>
          </p:nvPr>
        </p:nvSpPr>
        <p:spPr>
          <a:xfrm>
            <a:off x="369052" y="6578610"/>
            <a:ext cx="11817541" cy="120651"/>
          </a:xfrm>
          <a:prstGeom prst="rect">
            <a:avLst/>
          </a:prstGeom>
        </p:spPr>
        <p:txBody>
          <a:bodyPr vert="horz" lIns="91440" tIns="45720" rIns="91440" bIns="45720" numCol="2" rtlCol="0" anchor="ctr"/>
          <a:lstStyle>
            <a:lvl1pPr algn="l">
              <a:defRPr sz="700">
                <a:solidFill>
                  <a:schemeClr val="tx1">
                    <a:tint val="75000"/>
                  </a:schemeClr>
                </a:solidFill>
              </a:defRPr>
            </a:lvl1pPr>
          </a:lstStyle>
          <a:p>
            <a:pPr defTabSz="932423">
              <a:defRPr/>
            </a:pPr>
            <a:r>
              <a:rPr lang="en-US" smtClean="0">
                <a:solidFill>
                  <a:srgbClr val="FFFFFF">
                    <a:lumMod val="65000"/>
                  </a:srgbClr>
                </a:solidFill>
              </a:rPr>
              <a:t>© Microsoft Corporation                                                                                  								                      Dynamics 365 </a:t>
            </a:r>
            <a:endParaRPr lang="en-US" dirty="0">
              <a:solidFill>
                <a:srgbClr val="FFFFFF">
                  <a:lumMod val="65000"/>
                </a:srgbClr>
              </a:solidFill>
            </a:endParaRPr>
          </a:p>
        </p:txBody>
      </p:sp>
    </p:spTree>
    <p:extLst>
      <p:ext uri="{BB962C8B-B14F-4D97-AF65-F5344CB8AC3E}">
        <p14:creationId xmlns:p14="http://schemas.microsoft.com/office/powerpoint/2010/main" val="4106699787"/>
      </p:ext>
    </p:extLst>
  </p:cSld>
  <p:clrMapOvr>
    <a:masterClrMapping/>
  </p:clrMapOvr>
  <p:transition>
    <p:fade/>
  </p:transition>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p:cSld name="Closing medium teal">
    <p:bg>
      <p:bgPr>
        <a:solidFill>
          <a:schemeClr val="tx2"/>
        </a:solidFill>
        <a:effectLst/>
      </p:bgPr>
    </p:bg>
    <p:spTree>
      <p:nvGrpSpPr>
        <p:cNvPr id="1" name=""/>
        <p:cNvGrpSpPr/>
        <p:nvPr/>
      </p:nvGrpSpPr>
      <p:grpSpPr>
        <a:xfrm>
          <a:off x="0" y="0"/>
          <a:ext cx="0" cy="0"/>
          <a:chOff x="0" y="0"/>
          <a:chExt cx="0" cy="0"/>
        </a:xfrm>
      </p:grpSpPr>
      <p:sp>
        <p:nvSpPr>
          <p:cNvPr id="7" name="Text Box 3">
            <a:extLst>
              <a:ext uri="{FF2B5EF4-FFF2-40B4-BE49-F238E27FC236}">
                <a16:creationId xmlns:a16="http://schemas.microsoft.com/office/drawing/2014/main" id="{F3523A4C-09FD-49AC-AA6D-1A6E7B7893EE}"/>
              </a:ext>
            </a:extLst>
          </p:cNvPr>
          <p:cNvSpPr txBox="1">
            <a:spLocks noChangeArrowheads="1"/>
          </p:cNvSpPr>
          <p:nvPr/>
        </p:nvSpPr>
        <p:spPr bwMode="blackWhite">
          <a:xfrm>
            <a:off x="463224" y="6579628"/>
            <a:ext cx="4571417" cy="107722"/>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marL="0" marR="0" lvl="0" indent="0" algn="l" defTabSz="931971" rtl="0" eaLnBrk="0" fontAlgn="auto" latinLnBrk="0" hangingPunct="0">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FFFFFF"/>
                </a:solidFill>
                <a:effectLst/>
                <a:uLnTx/>
                <a:uFillTx/>
                <a:latin typeface="Segoe UI"/>
                <a:ea typeface="+mn-ea"/>
                <a:cs typeface="Segoe UI" pitchFamily="34" charset="0"/>
              </a:rPr>
              <a:t>© Copyright Microsoft Corporation. All rights reserved. </a:t>
            </a:r>
          </a:p>
        </p:txBody>
      </p:sp>
      <p:sp>
        <p:nvSpPr>
          <p:cNvPr id="9" name="Title 1">
            <a:extLst>
              <a:ext uri="{FF2B5EF4-FFF2-40B4-BE49-F238E27FC236}">
                <a16:creationId xmlns:a16="http://schemas.microsoft.com/office/drawing/2014/main" id="{3C370E04-F3D7-44F1-9863-6604D12FE022}"/>
              </a:ext>
            </a:extLst>
          </p:cNvPr>
          <p:cNvSpPr>
            <a:spLocks noGrp="1"/>
          </p:cNvSpPr>
          <p:nvPr>
            <p:ph type="title" hasCustomPrompt="1"/>
          </p:nvPr>
        </p:nvSpPr>
        <p:spPr>
          <a:xfrm>
            <a:off x="465085" y="1882021"/>
            <a:ext cx="7603155" cy="1502727"/>
          </a:xfrm>
          <a:noFill/>
        </p:spPr>
        <p:txBody>
          <a:bodyPr lIns="0" tIns="0" rIns="0" bIns="0" anchor="t" anchorCtr="0"/>
          <a:lstStyle>
            <a:lvl1pPr>
              <a:lnSpc>
                <a:spcPct val="100000"/>
              </a:lnSpc>
              <a:spcAft>
                <a:spcPts val="1299"/>
              </a:spcAft>
              <a:defRPr sz="2600" spc="-51" baseline="0">
                <a:solidFill>
                  <a:schemeClr val="bg1"/>
                </a:solidFill>
              </a:defRPr>
            </a:lvl1pPr>
          </a:lstStyle>
          <a:p>
            <a:r>
              <a:rPr lang="en-US" dirty="0"/>
              <a:t>Thank you.</a:t>
            </a:r>
          </a:p>
        </p:txBody>
      </p:sp>
      <p:pic>
        <p:nvPicPr>
          <p:cNvPr id="11" name="Picture 10">
            <a:extLst>
              <a:ext uri="{FF2B5EF4-FFF2-40B4-BE49-F238E27FC236}">
                <a16:creationId xmlns:a16="http://schemas.microsoft.com/office/drawing/2014/main" id="{22878A76-48F5-40B8-BC33-2551AA0746A1}"/>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79714" y="262290"/>
            <a:ext cx="2311460" cy="580522"/>
          </a:xfrm>
          <a:prstGeom prst="rect">
            <a:avLst/>
          </a:prstGeom>
        </p:spPr>
      </p:pic>
    </p:spTree>
    <p:extLst>
      <p:ext uri="{BB962C8B-B14F-4D97-AF65-F5344CB8AC3E}">
        <p14:creationId xmlns:p14="http://schemas.microsoft.com/office/powerpoint/2010/main" val="344127026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p:cSld name="Closing dark gray">
    <p:bg>
      <p:bgPr>
        <a:solidFill>
          <a:schemeClr val="tx1"/>
        </a:solid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3C370E04-F3D7-44F1-9863-6604D12FE022}"/>
              </a:ext>
            </a:extLst>
          </p:cNvPr>
          <p:cNvSpPr>
            <a:spLocks noGrp="1"/>
          </p:cNvSpPr>
          <p:nvPr>
            <p:ph type="title" hasCustomPrompt="1"/>
          </p:nvPr>
        </p:nvSpPr>
        <p:spPr>
          <a:xfrm>
            <a:off x="465085" y="1882021"/>
            <a:ext cx="7603155" cy="1502727"/>
          </a:xfrm>
          <a:noFill/>
        </p:spPr>
        <p:txBody>
          <a:bodyPr lIns="0" tIns="0" rIns="0" bIns="0" anchor="t" anchorCtr="0"/>
          <a:lstStyle>
            <a:lvl1pPr>
              <a:lnSpc>
                <a:spcPct val="100000"/>
              </a:lnSpc>
              <a:spcAft>
                <a:spcPts val="1299"/>
              </a:spcAft>
              <a:defRPr sz="2600" spc="-51" baseline="0">
                <a:solidFill>
                  <a:schemeClr val="accent5"/>
                </a:solidFill>
              </a:defRPr>
            </a:lvl1pPr>
          </a:lstStyle>
          <a:p>
            <a:r>
              <a:rPr lang="en-US" dirty="0"/>
              <a:t>Thank you.</a:t>
            </a:r>
          </a:p>
        </p:txBody>
      </p:sp>
      <p:pic>
        <p:nvPicPr>
          <p:cNvPr id="11" name="Picture 10">
            <a:extLst>
              <a:ext uri="{FF2B5EF4-FFF2-40B4-BE49-F238E27FC236}">
                <a16:creationId xmlns:a16="http://schemas.microsoft.com/office/drawing/2014/main" id="{22878A76-48F5-40B8-BC33-2551AA0746A1}"/>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79714" y="262290"/>
            <a:ext cx="2311460" cy="580522"/>
          </a:xfrm>
          <a:prstGeom prst="rect">
            <a:avLst/>
          </a:prstGeom>
        </p:spPr>
      </p:pic>
      <p:sp>
        <p:nvSpPr>
          <p:cNvPr id="5" name="Text Box 3">
            <a:extLst>
              <a:ext uri="{FF2B5EF4-FFF2-40B4-BE49-F238E27FC236}">
                <a16:creationId xmlns:a16="http://schemas.microsoft.com/office/drawing/2014/main" id="{0AFD6FAE-B215-4CF5-A1C7-AE7803BB4E41}"/>
              </a:ext>
            </a:extLst>
          </p:cNvPr>
          <p:cNvSpPr txBox="1">
            <a:spLocks noChangeArrowheads="1"/>
          </p:cNvSpPr>
          <p:nvPr/>
        </p:nvSpPr>
        <p:spPr bwMode="blackWhite">
          <a:xfrm>
            <a:off x="463224" y="6579628"/>
            <a:ext cx="4571417" cy="107722"/>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marL="0" marR="0" lvl="0" indent="0" algn="l" defTabSz="931971" rtl="0" eaLnBrk="0" fontAlgn="auto" latinLnBrk="0" hangingPunct="0">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FFFFFF"/>
                </a:solidFill>
                <a:effectLst/>
                <a:uLnTx/>
                <a:uFillTx/>
                <a:latin typeface="Segoe UI"/>
                <a:ea typeface="+mn-ea"/>
                <a:cs typeface="Segoe UI" pitchFamily="34" charset="0"/>
              </a:rPr>
              <a:t>© Copyright Microsoft Corporation. All rights reserved. </a:t>
            </a:r>
          </a:p>
        </p:txBody>
      </p:sp>
    </p:spTree>
    <p:extLst>
      <p:ext uri="{BB962C8B-B14F-4D97-AF65-F5344CB8AC3E}">
        <p14:creationId xmlns:p14="http://schemas.microsoft.com/office/powerpoint/2010/main" val="400732560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3.xml><?xml version="1.0" encoding="utf-8"?>
<p:sldLayout xmlns:a="http://schemas.openxmlformats.org/drawingml/2006/main" xmlns:r="http://schemas.openxmlformats.org/officeDocument/2006/relationships" xmlns:p="http://schemas.openxmlformats.org/presentationml/2006/main">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04" y="1212854"/>
            <a:ext cx="11885683" cy="2338845"/>
          </a:xfrm>
          <a:prstGeom prst="rect">
            <a:avLst/>
          </a:prstGeom>
        </p:spPr>
        <p:txBody>
          <a:bodyPr/>
          <a:lstStyle>
            <a:lvl1pPr marL="290414" indent="-290414">
              <a:buClr>
                <a:schemeClr val="tx1"/>
              </a:buClr>
              <a:buSzPct val="90000"/>
              <a:buFont typeface="Arial" pitchFamily="34" charset="0"/>
              <a:buChar char="•"/>
              <a:defRPr sz="3599">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304" indent="-280893">
              <a:buClr>
                <a:schemeClr val="tx1"/>
              </a:buClr>
              <a:buSzPct val="90000"/>
              <a:buFont typeface="Arial" pitchFamily="34" charset="0"/>
              <a:buChar char="•"/>
              <a:defRPr sz="3199">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1718" indent="-290414">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239" indent="-228524">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8762" indent="-228524">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a:t>Use this Layout for Speaker Notes slides</a:t>
            </a:r>
          </a:p>
          <a:p>
            <a:pPr lvl="1"/>
            <a:r>
              <a:rPr lang="en-US"/>
              <a:t>Second level</a:t>
            </a:r>
          </a:p>
          <a:p>
            <a:pPr lvl="2"/>
            <a:r>
              <a:rPr lang="en-US"/>
              <a:t>Third level</a:t>
            </a:r>
          </a:p>
          <a:p>
            <a:pPr lvl="3"/>
            <a:r>
              <a:rPr lang="en-US"/>
              <a:t>Fourth level</a:t>
            </a:r>
          </a:p>
          <a:p>
            <a:pPr lvl="4"/>
            <a:r>
              <a:rPr lang="en-US"/>
              <a:t>Fifth level</a:t>
            </a:r>
          </a:p>
        </p:txBody>
      </p:sp>
      <p:sp>
        <p:nvSpPr>
          <p:cNvPr id="4" name="Text Placeholder 6"/>
          <p:cNvSpPr>
            <a:spLocks noGrp="1"/>
          </p:cNvSpPr>
          <p:nvPr>
            <p:ph type="body" sz="quarter" idx="11" hasCustomPrompt="1"/>
          </p:nvPr>
        </p:nvSpPr>
        <p:spPr>
          <a:xfrm>
            <a:off x="4" y="6363076"/>
            <a:ext cx="12434889"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699"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p>
        </p:txBody>
      </p:sp>
    </p:spTree>
    <p:extLst>
      <p:ext uri="{BB962C8B-B14F-4D97-AF65-F5344CB8AC3E}">
        <p14:creationId xmlns:p14="http://schemas.microsoft.com/office/powerpoint/2010/main" val="419239734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34.xml><?xml version="1.0" encoding="utf-8"?>
<p:sldLayout xmlns:a="http://schemas.openxmlformats.org/drawingml/2006/main" xmlns:r="http://schemas.openxmlformats.org/officeDocument/2006/relationships" xmlns:p="http://schemas.openxmlformats.org/presentationml/2006/main">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70485455"/>
      </p:ext>
    </p:extLst>
  </p:cSld>
  <p:clrMapOvr>
    <a:masterClrMapping/>
  </p:clrMapOvr>
  <p:transition>
    <p:fade/>
  </p:transition>
</p:sldLayout>
</file>

<file path=ppt/slideLayouts/slideLayout235.xml><?xml version="1.0" encoding="utf-8"?>
<p:sldLayout xmlns:a="http://schemas.openxmlformats.org/drawingml/2006/main" xmlns:r="http://schemas.openxmlformats.org/officeDocument/2006/relationships" xmlns:p="http://schemas.openxmlformats.org/presentationml/2006/main">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35348963"/>
      </p:ext>
    </p:extLst>
  </p:cSld>
  <p:clrMapOvr>
    <a:masterClrMapping/>
  </p:clrMapOvr>
  <p:transition>
    <p:fade/>
  </p:transition>
</p:sldLayout>
</file>

<file path=ppt/slideLayouts/slideLayout236.xml><?xml version="1.0" encoding="utf-8"?>
<p:sldLayout xmlns:a="http://schemas.openxmlformats.org/drawingml/2006/main" xmlns:r="http://schemas.openxmlformats.org/officeDocument/2006/relationships" xmlns:p="http://schemas.openxmlformats.org/presentationml/2006/main">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04" y="2125670"/>
            <a:ext cx="11885683" cy="1181477"/>
          </a:xfrm>
          <a:noFill/>
        </p:spPr>
        <p:txBody>
          <a:bodyPr tIns="91440" bIns="91440" anchor="t" anchorCtr="0">
            <a:spAutoFit/>
          </a:bodyPr>
          <a:lstStyle>
            <a:lvl1pPr>
              <a:defRPr sz="7197" spc="-100" baseline="0">
                <a:gradFill>
                  <a:gsLst>
                    <a:gs pos="100000">
                      <a:schemeClr val="tx1"/>
                    </a:gs>
                    <a:gs pos="0">
                      <a:schemeClr val="tx1"/>
                    </a:gs>
                  </a:gsLst>
                  <a:lin ang="5400000" scaled="0"/>
                </a:gradFill>
              </a:defRPr>
            </a:lvl1pPr>
          </a:lstStyle>
          <a:p>
            <a:r>
              <a:rPr lang="en-US"/>
              <a:t>Section title</a:t>
            </a:r>
          </a:p>
        </p:txBody>
      </p:sp>
    </p:spTree>
    <p:extLst>
      <p:ext uri="{BB962C8B-B14F-4D97-AF65-F5344CB8AC3E}">
        <p14:creationId xmlns:p14="http://schemas.microsoft.com/office/powerpoint/2010/main" val="6037819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37.xml><?xml version="1.0" encoding="utf-8"?>
<p:sldLayout xmlns:a="http://schemas.openxmlformats.org/drawingml/2006/main" xmlns:r="http://schemas.openxmlformats.org/officeDocument/2006/relationships" xmlns:p="http://schemas.openxmlformats.org/presentationml/2006/main">
  <p:cSld name="1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09" y="292104"/>
            <a:ext cx="11903143" cy="965974"/>
          </a:xfrm>
        </p:spPr>
        <p:txBody>
          <a:bodyPr tIns="146304" bIns="146304"/>
          <a:lstStyle>
            <a:lvl1pPr algn="l" defTabSz="913528" rtl="0" eaLnBrk="1" latinLnBrk="0" hangingPunct="1">
              <a:lnSpc>
                <a:spcPct val="90000"/>
              </a:lnSpc>
              <a:spcBef>
                <a:spcPct val="0"/>
              </a:spcBef>
              <a:buNone/>
              <a:defRPr lang="en-US" sz="4796" b="0" i="0" kern="1200" cap="none" spc="-100" baseline="0" dirty="0">
                <a:ln w="3175">
                  <a:noFill/>
                </a:ln>
                <a:gradFill>
                  <a:gsLst>
                    <a:gs pos="15029">
                      <a:schemeClr val="tx1"/>
                    </a:gs>
                    <a:gs pos="21538">
                      <a:schemeClr val="tx1"/>
                    </a:gs>
                  </a:gsLst>
                  <a:lin ang="5400000" scaled="0"/>
                </a:gradFill>
                <a:effectLst/>
                <a:latin typeface="+mj-lt"/>
                <a:ea typeface="Segoe UI Semibold" panose="020B0702040204020203" pitchFamily="34" charset="0"/>
                <a:cs typeface="Segoe UI Semibold" panose="020B0702040204020203" pitchFamily="34" charset="0"/>
              </a:defRPr>
            </a:lvl1pPr>
          </a:lstStyle>
          <a:p>
            <a:r>
              <a:rPr lang="en-US" dirty="0"/>
              <a:t>Title of the page</a:t>
            </a:r>
          </a:p>
        </p:txBody>
      </p:sp>
    </p:spTree>
    <p:extLst>
      <p:ext uri="{BB962C8B-B14F-4D97-AF65-F5344CB8AC3E}">
        <p14:creationId xmlns:p14="http://schemas.microsoft.com/office/powerpoint/2010/main" val="4182263609"/>
      </p:ext>
    </p:extLst>
  </p:cSld>
  <p:clrMapOvr>
    <a:masterClrMapping/>
  </p:clrMapOvr>
  <p:transition>
    <p:fade/>
  </p:transition>
</p:sldLayout>
</file>

<file path=ppt/slideLayouts/slideLayout238.xml><?xml version="1.0" encoding="utf-8"?>
<p:sldLayout xmlns:a="http://schemas.openxmlformats.org/drawingml/2006/main" xmlns:r="http://schemas.openxmlformats.org/officeDocument/2006/relationships" xmlns:p="http://schemas.openxmlformats.org/presentationml/2006/main">
  <p:cSld name="Closing logo slide">
    <p:bg>
      <p:bgPr>
        <a:solidFill>
          <a:schemeClr val="accent1"/>
        </a:solidFill>
        <a:effectLst/>
      </p:bgPr>
    </p:bg>
    <p:spTree>
      <p:nvGrpSpPr>
        <p:cNvPr id="1" name=""/>
        <p:cNvGrpSpPr/>
        <p:nvPr/>
      </p:nvGrpSpPr>
      <p:grpSpPr>
        <a:xfrm>
          <a:off x="0" y="0"/>
          <a:ext cx="0" cy="0"/>
          <a:chOff x="0" y="0"/>
          <a:chExt cx="0" cy="0"/>
        </a:xfrm>
      </p:grpSpPr>
      <p:sp>
        <p:nvSpPr>
          <p:cNvPr id="2" name="Text Box 3"/>
          <p:cNvSpPr txBox="1">
            <a:spLocks noChangeArrowheads="1"/>
          </p:cNvSpPr>
          <p:nvPr/>
        </p:nvSpPr>
        <p:spPr bwMode="blackWhite">
          <a:xfrm>
            <a:off x="274609" y="6220611"/>
            <a:ext cx="4571417" cy="476955"/>
          </a:xfrm>
          <a:prstGeom prst="rect">
            <a:avLst/>
          </a:prstGeom>
          <a:noFill/>
          <a:ln w="12700">
            <a:noFill/>
            <a:miter lim="800000"/>
            <a:headEnd type="none" w="sm" len="sm"/>
            <a:tailEnd type="none" w="sm" len="sm"/>
          </a:ln>
          <a:effectLst/>
        </p:spPr>
        <p:txBody>
          <a:bodyPr vert="horz" wrap="square" lIns="182831" tIns="182831" rIns="182831" bIns="182831" numCol="1" anchor="t" anchorCtr="0" compatLnSpc="1">
            <a:prstTxWarp prst="textNoShape">
              <a:avLst/>
            </a:prstTxWarp>
            <a:spAutoFit/>
          </a:bodyPr>
          <a:lstStyle/>
          <a:p>
            <a:pPr defTabSz="931971" eaLnBrk="0" hangingPunct="0"/>
            <a:r>
              <a:rPr lang="en-US" sz="700">
                <a:gradFill>
                  <a:gsLst>
                    <a:gs pos="0">
                      <a:schemeClr val="tx1"/>
                    </a:gs>
                    <a:gs pos="100000">
                      <a:schemeClr val="tx1"/>
                    </a:gs>
                  </a:gsLst>
                  <a:lin ang="5400000" scaled="0"/>
                </a:gradFill>
                <a:cs typeface="Segoe UI" pitchFamily="34" charset="0"/>
              </a:rPr>
              <a:t>© Copyright Microsoft Corporation. All rights reserved. </a:t>
            </a:r>
          </a:p>
        </p:txBody>
      </p:sp>
      <p:pic>
        <p:nvPicPr>
          <p:cNvPr id="8" name="MS logo white - EMF"/>
          <p:cNvPicPr>
            <a:picLocks noChangeAspect="1"/>
          </p:cNvPicPr>
          <p:nvPr/>
        </p:nvPicPr>
        <p:blipFill>
          <a:blip r:embed="rId2"/>
          <a:stretch>
            <a:fillRect/>
          </a:stretch>
        </p:blipFill>
        <p:spPr bwMode="black">
          <a:xfrm>
            <a:off x="460631" y="479425"/>
            <a:ext cx="1451658" cy="310896"/>
          </a:xfrm>
          <a:prstGeom prst="rect">
            <a:avLst/>
          </a:prstGeom>
        </p:spPr>
      </p:pic>
    </p:spTree>
    <p:extLst>
      <p:ext uri="{BB962C8B-B14F-4D97-AF65-F5344CB8AC3E}">
        <p14:creationId xmlns:p14="http://schemas.microsoft.com/office/powerpoint/2010/main" val="214591111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39.xml><?xml version="1.0" encoding="utf-8"?>
<p:sldLayout xmlns:a="http://schemas.openxmlformats.org/drawingml/2006/main" xmlns:r="http://schemas.openxmlformats.org/officeDocument/2006/relationships" xmlns:p="http://schemas.openxmlformats.org/presentationml/2006/main">
  <p:cSld name="Title and Content">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p>
        </p:txBody>
      </p:sp>
      <p:sp>
        <p:nvSpPr>
          <p:cNvPr id="3" name="Text Placeholder 2"/>
          <p:cNvSpPr>
            <a:spLocks noGrp="1"/>
          </p:cNvSpPr>
          <p:nvPr>
            <p:ph type="body" sz="quarter" idx="10"/>
          </p:nvPr>
        </p:nvSpPr>
        <p:spPr>
          <a:xfrm>
            <a:off x="274668" y="1211289"/>
            <a:ext cx="11887270" cy="160031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7238299"/>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Left  HC Slide text ">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65080" y="3381381"/>
            <a:ext cx="4853004" cy="615553"/>
          </a:xfrm>
        </p:spPr>
        <p:txBody>
          <a:bodyPr wrap="square" lIns="0" tIns="0" rIns="0" bIns="0">
            <a:spAutoFit/>
          </a:bodyPr>
          <a:lstStyle>
            <a:lvl1pPr marL="0" indent="0">
              <a:lnSpc>
                <a:spcPts val="2400"/>
              </a:lnSpc>
              <a:buNone/>
              <a:defRPr sz="2000" b="0" i="0">
                <a:solidFill>
                  <a:schemeClr val="tx1"/>
                </a:solidFill>
                <a:latin typeface="+mn-lt"/>
              </a:defRPr>
            </a:lvl1pPr>
            <a:lvl2pPr marL="228524" indent="0">
              <a:buNone/>
              <a:defRPr/>
            </a:lvl2pPr>
            <a:lvl3pPr marL="457043" indent="0">
              <a:buNone/>
              <a:defRPr/>
            </a:lvl3pPr>
            <a:lvl4pPr marL="685566" indent="0">
              <a:buNone/>
              <a:defRPr/>
            </a:lvl4pPr>
            <a:lvl5pPr marL="914088" indent="0">
              <a:buNone/>
              <a:defRPr/>
            </a:lvl5pPr>
          </a:lstStyle>
          <a:p>
            <a:pPr lvl="0"/>
            <a:r>
              <a:rPr lang="pt-BR" dirty="0"/>
              <a:t>Large subhead Segoe UI Regular 20/24. Em volor resequaectur.</a:t>
            </a:r>
            <a:endParaRPr lang="en-US" dirty="0"/>
          </a:p>
        </p:txBody>
      </p:sp>
      <p:sp>
        <p:nvSpPr>
          <p:cNvPr id="13" name="Footer Placeholder 14">
            <a:extLst>
              <a:ext uri="{FF2B5EF4-FFF2-40B4-BE49-F238E27FC236}">
                <a16:creationId xmlns:a16="http://schemas.microsoft.com/office/drawing/2014/main" id="{B9AEC771-481D-4FF6-AD08-FD4DD79D2C30}"/>
              </a:ext>
            </a:extLst>
          </p:cNvPr>
          <p:cNvSpPr>
            <a:spLocks noGrp="1"/>
          </p:cNvSpPr>
          <p:nvPr>
            <p:ph type="ftr" sz="quarter" idx="3"/>
          </p:nvPr>
        </p:nvSpPr>
        <p:spPr>
          <a:xfrm>
            <a:off x="369052" y="6578610"/>
            <a:ext cx="11817541" cy="120651"/>
          </a:xfrm>
          <a:prstGeom prst="rect">
            <a:avLst/>
          </a:prstGeom>
        </p:spPr>
        <p:txBody>
          <a:bodyPr vert="horz" lIns="91440" tIns="45720" rIns="91440" bIns="45720" numCol="2" rtlCol="0" anchor="ctr"/>
          <a:lstStyle>
            <a:lvl1pPr algn="l">
              <a:defRPr sz="700">
                <a:solidFill>
                  <a:schemeClr val="tx1">
                    <a:tint val="75000"/>
                  </a:schemeClr>
                </a:solidFill>
              </a:defRPr>
            </a:lvl1pPr>
          </a:lstStyle>
          <a:p>
            <a:pPr defTabSz="932423">
              <a:defRPr/>
            </a:pPr>
            <a:r>
              <a:rPr lang="en-US" smtClean="0">
                <a:solidFill>
                  <a:srgbClr val="FFFFFF">
                    <a:lumMod val="65000"/>
                  </a:srgbClr>
                </a:solidFill>
              </a:rPr>
              <a:t>© Microsoft Corporation                                                                                  								                      Dynamics 365 </a:t>
            </a:r>
            <a:endParaRPr lang="en-US" dirty="0">
              <a:solidFill>
                <a:srgbClr val="FFFFFF">
                  <a:lumMod val="65000"/>
                </a:srgbClr>
              </a:solidFill>
            </a:endParaRPr>
          </a:p>
        </p:txBody>
      </p:sp>
      <p:sp>
        <p:nvSpPr>
          <p:cNvPr id="3" name="Title 2">
            <a:extLst>
              <a:ext uri="{FF2B5EF4-FFF2-40B4-BE49-F238E27FC236}">
                <a16:creationId xmlns:a16="http://schemas.microsoft.com/office/drawing/2014/main" id="{16B2A466-678A-40CA-85B2-0DDB939F3A58}"/>
              </a:ext>
            </a:extLst>
          </p:cNvPr>
          <p:cNvSpPr>
            <a:spLocks noGrp="1"/>
          </p:cNvSpPr>
          <p:nvPr>
            <p:ph type="title"/>
          </p:nvPr>
        </p:nvSpPr>
        <p:spPr>
          <a:xfrm>
            <a:off x="465079" y="2403476"/>
            <a:ext cx="4853004" cy="830020"/>
          </a:xfrm>
        </p:spPr>
        <p:txBody>
          <a:bodyPr/>
          <a:lstStyle/>
          <a:p>
            <a:r>
              <a:rPr lang="en-US"/>
              <a:t>Click to edit Master title style</a:t>
            </a:r>
            <a:endParaRPr lang="en-US" dirty="0"/>
          </a:p>
        </p:txBody>
      </p:sp>
    </p:spTree>
    <p:extLst>
      <p:ext uri="{BB962C8B-B14F-4D97-AF65-F5344CB8AC3E}">
        <p14:creationId xmlns:p14="http://schemas.microsoft.com/office/powerpoint/2010/main" val="3000354686"/>
      </p:ext>
    </p:extLst>
  </p:cSld>
  <p:clrMapOvr>
    <a:masterClrMapping/>
  </p:clrMapOvr>
  <p:transition>
    <p:fade/>
  </p:transition>
</p:sldLayout>
</file>

<file path=ppt/slideLayouts/slideLayout240.xml><?xml version="1.0" encoding="utf-8"?>
<p:sldLayout xmlns:a="http://schemas.openxmlformats.org/drawingml/2006/main" xmlns:r="http://schemas.openxmlformats.org/officeDocument/2006/relationships" xmlns:p="http://schemas.openxmlformats.org/presentationml/2006/main" showMasterSp="0">
  <p:cSld name="2_Title with photo and tile">
    <p:bg>
      <p:bgPr>
        <a:solidFill>
          <a:srgbClr val="0078D7"/>
        </a:solidFill>
        <a:effectLst/>
      </p:bgPr>
    </p:bg>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2">
            <a:grayscl/>
            <a:extLst>
              <a:ext uri="{BEBA8EAE-BF5A-486C-A8C5-ECC9F3942E4B}">
                <a14:imgProps xmlns:a14="http://schemas.microsoft.com/office/drawing/2010/main">
                  <a14:imgLayer r:embed="rId3">
                    <a14:imgEffect>
                      <a14:brightnessContrast bright="-2000" contrast="-12000"/>
                    </a14:imgEffect>
                  </a14:imgLayer>
                </a14:imgProps>
              </a:ext>
            </a:extLst>
          </a:blip>
          <a:srcRect l="-3623" t="-20802" r="-3788" b="38381"/>
          <a:stretch/>
        </p:blipFill>
        <p:spPr>
          <a:xfrm>
            <a:off x="-447306" y="-2550208"/>
            <a:ext cx="13356487" cy="6831861"/>
          </a:xfrm>
          <a:prstGeom prst="ellipse">
            <a:avLst/>
          </a:prstGeom>
        </p:spPr>
      </p:pic>
      <p:sp>
        <p:nvSpPr>
          <p:cNvPr id="5" name="Freeform: Shape 4">
            <a:extLst>
              <a:ext uri="{FF2B5EF4-FFF2-40B4-BE49-F238E27FC236}">
                <a16:creationId xmlns:a16="http://schemas.microsoft.com/office/drawing/2014/main" id="{E6458D7D-1909-4FE5-99AA-53D22F03EA46}"/>
              </a:ext>
            </a:extLst>
          </p:cNvPr>
          <p:cNvSpPr/>
          <p:nvPr/>
        </p:nvSpPr>
        <p:spPr bwMode="auto">
          <a:xfrm>
            <a:off x="-507773" y="-779461"/>
            <a:ext cx="13445769" cy="5070639"/>
          </a:xfrm>
          <a:custGeom>
            <a:avLst/>
            <a:gdLst>
              <a:gd name="connsiteX0" fmla="*/ 730244 w 13399744"/>
              <a:gd name="connsiteY0" fmla="*/ 0 h 5070639"/>
              <a:gd name="connsiteX1" fmla="*/ 12669500 w 13399744"/>
              <a:gd name="connsiteY1" fmla="*/ 0 h 5070639"/>
              <a:gd name="connsiteX2" fmla="*/ 12739064 w 13399744"/>
              <a:gd name="connsiteY2" fmla="*/ 70706 h 5070639"/>
              <a:gd name="connsiteX3" fmla="*/ 13399744 w 13399744"/>
              <a:gd name="connsiteY3" fmla="*/ 1582820 h 5070639"/>
              <a:gd name="connsiteX4" fmla="*/ 6699872 w 13399744"/>
              <a:gd name="connsiteY4" fmla="*/ 5070639 h 5070639"/>
              <a:gd name="connsiteX5" fmla="*/ 0 w 13399744"/>
              <a:gd name="connsiteY5" fmla="*/ 1582820 h 5070639"/>
              <a:gd name="connsiteX6" fmla="*/ 660680 w 13399744"/>
              <a:gd name="connsiteY6" fmla="*/ 70706 h 5070639"/>
              <a:gd name="connsiteX7" fmla="*/ 730244 w 13399744"/>
              <a:gd name="connsiteY7" fmla="*/ 0 h 5070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399744" h="5070639">
                <a:moveTo>
                  <a:pt x="730244" y="0"/>
                </a:moveTo>
                <a:lnTo>
                  <a:pt x="12669500" y="0"/>
                </a:lnTo>
                <a:lnTo>
                  <a:pt x="12739064" y="70706"/>
                </a:lnTo>
                <a:cubicBezTo>
                  <a:pt x="13162468" y="528144"/>
                  <a:pt x="13399744" y="1041057"/>
                  <a:pt x="13399744" y="1582820"/>
                </a:cubicBezTo>
                <a:cubicBezTo>
                  <a:pt x="13399744" y="3509089"/>
                  <a:pt x="10400109" y="5070639"/>
                  <a:pt x="6699872" y="5070639"/>
                </a:cubicBezTo>
                <a:cubicBezTo>
                  <a:pt x="2999635" y="5070639"/>
                  <a:pt x="0" y="3509089"/>
                  <a:pt x="0" y="1582820"/>
                </a:cubicBezTo>
                <a:cubicBezTo>
                  <a:pt x="0" y="1041057"/>
                  <a:pt x="237276" y="528144"/>
                  <a:pt x="660680" y="70706"/>
                </a:cubicBezTo>
                <a:lnTo>
                  <a:pt x="730244" y="0"/>
                </a:lnTo>
                <a:close/>
              </a:path>
            </a:pathLst>
          </a:custGeom>
          <a:solidFill>
            <a:srgbClr val="F2F2F2">
              <a:alpha val="65098"/>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6" tIns="146243" rIns="182806" bIns="146243" numCol="1" spcCol="0" rtlCol="0" fromWordArt="0" anchor="t" anchorCtr="0" forceAA="0" compatLnSpc="1">
            <a:prstTxWarp prst="textNoShape">
              <a:avLst/>
            </a:prstTxWarp>
            <a:noAutofit/>
          </a:bodyPr>
          <a:lstStyle/>
          <a:p>
            <a:pPr algn="ctr" defTabSz="931975"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grpSp>
        <p:nvGrpSpPr>
          <p:cNvPr id="8" name="Group 7">
            <a:extLst>
              <a:ext uri="{FF2B5EF4-FFF2-40B4-BE49-F238E27FC236}">
                <a16:creationId xmlns:a16="http://schemas.microsoft.com/office/drawing/2014/main" id="{82544B65-5628-4101-8A93-1A375782561D}"/>
              </a:ext>
            </a:extLst>
          </p:cNvPr>
          <p:cNvGrpSpPr/>
          <p:nvPr/>
        </p:nvGrpSpPr>
        <p:grpSpPr>
          <a:xfrm>
            <a:off x="-792057" y="-1074738"/>
            <a:ext cx="14045995" cy="3944680"/>
            <a:chOff x="-792163" y="-1074738"/>
            <a:chExt cx="14047788" cy="3944680"/>
          </a:xfrm>
        </p:grpSpPr>
        <p:sp>
          <p:nvSpPr>
            <p:cNvPr id="9" name="Rectangle 8">
              <a:extLst>
                <a:ext uri="{FF2B5EF4-FFF2-40B4-BE49-F238E27FC236}">
                  <a16:creationId xmlns:a16="http://schemas.microsoft.com/office/drawing/2014/main" id="{AADAEDDA-8F84-412D-BB15-812FA7F4DD91}"/>
                </a:ext>
              </a:extLst>
            </p:cNvPr>
            <p:cNvSpPr/>
            <p:nvPr/>
          </p:nvSpPr>
          <p:spPr bwMode="auto">
            <a:xfrm>
              <a:off x="-792163" y="-1074738"/>
              <a:ext cx="14047788" cy="1074738"/>
            </a:xfrm>
            <a:prstGeom prst="rect">
              <a:avLst/>
            </a:prstGeom>
            <a:solidFill>
              <a:srgbClr val="E6E6E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1975"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10" name="Rectangle 9">
              <a:extLst>
                <a:ext uri="{FF2B5EF4-FFF2-40B4-BE49-F238E27FC236}">
                  <a16:creationId xmlns:a16="http://schemas.microsoft.com/office/drawing/2014/main" id="{F5680762-D44C-45F4-BF08-8AA920B1CF70}"/>
                </a:ext>
              </a:extLst>
            </p:cNvPr>
            <p:cNvSpPr/>
            <p:nvPr/>
          </p:nvSpPr>
          <p:spPr bwMode="auto">
            <a:xfrm>
              <a:off x="-792163" y="-312738"/>
              <a:ext cx="792163" cy="3182680"/>
            </a:xfrm>
            <a:prstGeom prst="rect">
              <a:avLst/>
            </a:prstGeom>
            <a:solidFill>
              <a:srgbClr val="E6E6E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1975"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12" name="Rectangle 11">
              <a:extLst>
                <a:ext uri="{FF2B5EF4-FFF2-40B4-BE49-F238E27FC236}">
                  <a16:creationId xmlns:a16="http://schemas.microsoft.com/office/drawing/2014/main" id="{EA282885-27E1-4048-BEA8-0B908ADD50C8}"/>
                </a:ext>
              </a:extLst>
            </p:cNvPr>
            <p:cNvSpPr/>
            <p:nvPr/>
          </p:nvSpPr>
          <p:spPr bwMode="auto">
            <a:xfrm>
              <a:off x="12463462" y="-312738"/>
              <a:ext cx="792163" cy="3182680"/>
            </a:xfrm>
            <a:prstGeom prst="rect">
              <a:avLst/>
            </a:prstGeom>
            <a:solidFill>
              <a:srgbClr val="E6E6E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1975"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grpSp>
    </p:spTree>
    <p:extLst>
      <p:ext uri="{BB962C8B-B14F-4D97-AF65-F5344CB8AC3E}">
        <p14:creationId xmlns:p14="http://schemas.microsoft.com/office/powerpoint/2010/main" val="19777712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1.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70EB26-4929-4DF6-88F4-86BD30B030F0}"/>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366854031"/>
      </p:ext>
    </p:extLst>
  </p:cSld>
  <p:clrMapOvr>
    <a:masterClrMapping/>
  </p:clrMapOvr>
  <p:transition>
    <p:fade/>
  </p:transition>
</p:sldLayout>
</file>

<file path=ppt/slideLayouts/slideLayout242.xml><?xml version="1.0" encoding="utf-8"?>
<p:sldLayout xmlns:a="http://schemas.openxmlformats.org/drawingml/2006/main" xmlns:r="http://schemas.openxmlformats.org/officeDocument/2006/relationships" xmlns:p="http://schemas.openxmlformats.org/presentationml/2006/main">
  <p:cSld name="Title Slide Photo_Option">
    <p:spTree>
      <p:nvGrpSpPr>
        <p:cNvPr id="1" name=""/>
        <p:cNvGrpSpPr/>
        <p:nvPr/>
      </p:nvGrpSpPr>
      <p:grpSpPr>
        <a:xfrm>
          <a:off x="0" y="0"/>
          <a:ext cx="0" cy="0"/>
          <a:chOff x="0" y="0"/>
          <a:chExt cx="0" cy="0"/>
        </a:xfrm>
      </p:grpSpPr>
      <p:sp>
        <p:nvSpPr>
          <p:cNvPr id="9" name="Title 1"/>
          <p:cNvSpPr>
            <a:spLocks noGrp="1"/>
          </p:cNvSpPr>
          <p:nvPr>
            <p:ph type="title" hasCustomPrompt="1"/>
          </p:nvPr>
        </p:nvSpPr>
        <p:spPr bwMode="auto">
          <a:xfrm>
            <a:off x="274672" y="2119178"/>
            <a:ext cx="6401571" cy="1828800"/>
          </a:xfrm>
          <a:noFill/>
        </p:spPr>
        <p:txBody>
          <a:bodyPr lIns="146304" tIns="91440" rIns="146304" bIns="91440" anchor="t" anchorCtr="0"/>
          <a:lstStyle>
            <a:lvl1pPr>
              <a:defRPr sz="5399" spc="-100" baseline="0">
                <a:gradFill>
                  <a:gsLst>
                    <a:gs pos="57576">
                      <a:srgbClr val="FFFFFF"/>
                    </a:gs>
                    <a:gs pos="35000">
                      <a:srgbClr val="FFFFFF"/>
                    </a:gs>
                  </a:gsLst>
                  <a:lin ang="5400000" scaled="0"/>
                </a:gradFill>
              </a:defRPr>
            </a:lvl1pPr>
          </a:lstStyle>
          <a:p>
            <a:r>
              <a:rPr lang="en-US"/>
              <a:t>Presentation title</a:t>
            </a:r>
          </a:p>
        </p:txBody>
      </p:sp>
      <p:sp>
        <p:nvSpPr>
          <p:cNvPr id="3" name="Text Placeholder 2"/>
          <p:cNvSpPr>
            <a:spLocks noGrp="1"/>
          </p:cNvSpPr>
          <p:nvPr>
            <p:ph type="body" sz="quarter" idx="14" hasCustomPrompt="1"/>
          </p:nvPr>
        </p:nvSpPr>
        <p:spPr bwMode="auto">
          <a:xfrm>
            <a:off x="273020" y="3954463"/>
            <a:ext cx="6401571" cy="1828800"/>
          </a:xfrm>
        </p:spPr>
        <p:txBody>
          <a:bodyPr tIns="109728" bIns="109728">
            <a:noAutofit/>
          </a:bodyPr>
          <a:lstStyle>
            <a:lvl1pPr marL="0" indent="0">
              <a:spcBef>
                <a:spcPts val="0"/>
              </a:spcBef>
              <a:buNone/>
              <a:defRPr sz="3199">
                <a:gradFill>
                  <a:gsLst>
                    <a:gs pos="57576">
                      <a:srgbClr val="FFFFFF"/>
                    </a:gs>
                    <a:gs pos="35000">
                      <a:srgbClr val="FFFFFF"/>
                    </a:gs>
                  </a:gsLst>
                  <a:lin ang="5400000" scaled="0"/>
                </a:gradFill>
              </a:defRPr>
            </a:lvl1pPr>
          </a:lstStyle>
          <a:p>
            <a:pPr lvl="0"/>
            <a:r>
              <a:rPr lang="en-US"/>
              <a:t>Speaker Name</a:t>
            </a:r>
          </a:p>
        </p:txBody>
      </p:sp>
    </p:spTree>
    <p:extLst>
      <p:ext uri="{BB962C8B-B14F-4D97-AF65-F5344CB8AC3E}">
        <p14:creationId xmlns:p14="http://schemas.microsoft.com/office/powerpoint/2010/main" val="7239980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3.xml><?xml version="1.0" encoding="utf-8"?>
<p:sldLayout xmlns:a="http://schemas.openxmlformats.org/drawingml/2006/main" xmlns:r="http://schemas.openxmlformats.org/officeDocument/2006/relationships" xmlns:p="http://schemas.openxmlformats.org/presentationml/2006/main">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7397837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44.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3" name="Rectangle 2"/>
          <p:cNvSpPr/>
          <p:nvPr userDrawn="1"/>
        </p:nvSpPr>
        <p:spPr>
          <a:xfrm>
            <a:off x="3" y="8"/>
            <a:ext cx="12434888" cy="69945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Tree>
    <p:extLst>
      <p:ext uri="{BB962C8B-B14F-4D97-AF65-F5344CB8AC3E}">
        <p14:creationId xmlns:p14="http://schemas.microsoft.com/office/powerpoint/2010/main" val="3968597481"/>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userDrawn="1">
  <p:cSld name="3_Insert Photo">
    <p:spTree>
      <p:nvGrpSpPr>
        <p:cNvPr id="1" name=""/>
        <p:cNvGrpSpPr/>
        <p:nvPr/>
      </p:nvGrpSpPr>
      <p:grpSpPr>
        <a:xfrm>
          <a:off x="0" y="0"/>
          <a:ext cx="0" cy="0"/>
          <a:chOff x="0" y="0"/>
          <a:chExt cx="0" cy="0"/>
        </a:xfrm>
      </p:grpSpPr>
      <p:pic>
        <p:nvPicPr>
          <p:cNvPr id="41" name="Picture Placeholder 4"/>
          <p:cNvPicPr>
            <a:picLocks noChangeAspect="1"/>
          </p:cNvPicPr>
          <p:nvPr userDrawn="1"/>
        </p:nvPicPr>
        <p:blipFill>
          <a:blip r:embed="rId2">
            <a:extLst>
              <a:ext uri="{28A0092B-C50C-407E-A947-70E740481C1C}">
                <a14:useLocalDpi xmlns:a14="http://schemas.microsoft.com/office/drawing/2010/main" val="0"/>
              </a:ext>
            </a:extLst>
          </a:blip>
          <a:srcRect t="18335" b="18335"/>
          <a:stretch>
            <a:fillRect/>
          </a:stretch>
        </p:blipFill>
        <p:spPr>
          <a:xfrm>
            <a:off x="3" y="1"/>
            <a:ext cx="12434888" cy="3049864"/>
          </a:xfrm>
          <a:prstGeom prst="rect">
            <a:avLst/>
          </a:prstGeom>
        </p:spPr>
      </p:pic>
      <p:sp>
        <p:nvSpPr>
          <p:cNvPr id="20" name="Picture Placeholder 144"/>
          <p:cNvSpPr>
            <a:spLocks noGrp="1"/>
          </p:cNvSpPr>
          <p:nvPr>
            <p:ph type="pic" sz="quarter" idx="20" hasCustomPrompt="1"/>
          </p:nvPr>
        </p:nvSpPr>
        <p:spPr>
          <a:xfrm>
            <a:off x="3" y="1"/>
            <a:ext cx="12434888" cy="3049864"/>
          </a:xfrm>
          <a:prstGeom prst="rect">
            <a:avLst/>
          </a:prstGeom>
          <a:solidFill>
            <a:srgbClr val="0070C0"/>
          </a:solidFill>
        </p:spPr>
        <p:txBody>
          <a:bodyPr anchor="ctr" anchorCtr="0">
            <a:noAutofit/>
          </a:bodyPr>
          <a:lstStyle>
            <a:lvl1pPr marL="0" indent="0" algn="ctr">
              <a:buNone/>
              <a:defRPr>
                <a:solidFill>
                  <a:schemeClr val="bg1"/>
                </a:solidFill>
              </a:defRPr>
            </a:lvl1pPr>
          </a:lstStyle>
          <a:p>
            <a:r>
              <a:rPr lang="en-US"/>
              <a:t>Drag picture here</a:t>
            </a:r>
          </a:p>
        </p:txBody>
      </p:sp>
      <p:sp>
        <p:nvSpPr>
          <p:cNvPr id="14" name="Rectangle 13"/>
          <p:cNvSpPr/>
          <p:nvPr userDrawn="1"/>
        </p:nvSpPr>
        <p:spPr>
          <a:xfrm>
            <a:off x="3" y="5802086"/>
            <a:ext cx="12434888" cy="119166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32195" rtl="0" eaLnBrk="1" fontAlgn="auto" latinLnBrk="0" hangingPunct="1">
              <a:lnSpc>
                <a:spcPct val="100000"/>
              </a:lnSpc>
              <a:spcBef>
                <a:spcPts val="0"/>
              </a:spcBef>
              <a:spcAft>
                <a:spcPts val="0"/>
              </a:spcAft>
              <a:buClrTx/>
              <a:buSzTx/>
              <a:buFontTx/>
              <a:buNone/>
              <a:tabLst/>
              <a:defRPr/>
            </a:pPr>
            <a:endParaRPr kumimoji="0" lang="en-US" sz="1835" b="0" i="0" u="none" strike="noStrike" kern="1200" cap="none" spc="0" normalizeH="0" baseline="0" noProof="0" dirty="0">
              <a:ln>
                <a:noFill/>
              </a:ln>
              <a:solidFill>
                <a:prstClr val="white"/>
              </a:solidFill>
              <a:effectLst/>
              <a:uLnTx/>
              <a:uFillTx/>
              <a:latin typeface="Segoe UI" panose="020B0502040204020203" pitchFamily="34" charset="0"/>
              <a:ea typeface="+mn-ea"/>
              <a:cs typeface="+mn-cs"/>
            </a:endParaRPr>
          </a:p>
        </p:txBody>
      </p:sp>
      <p:sp>
        <p:nvSpPr>
          <p:cNvPr id="21" name="Title 1"/>
          <p:cNvSpPr>
            <a:spLocks noGrp="1"/>
          </p:cNvSpPr>
          <p:nvPr>
            <p:ph type="ctrTitle" hasCustomPrompt="1"/>
          </p:nvPr>
        </p:nvSpPr>
        <p:spPr>
          <a:xfrm>
            <a:off x="512695" y="3472670"/>
            <a:ext cx="3782994" cy="2106407"/>
          </a:xfrm>
          <a:prstGeom prst="rect">
            <a:avLst/>
          </a:prstGeom>
        </p:spPr>
        <p:txBody>
          <a:bodyPr lIns="0" tIns="0" rIns="0" bIns="0" anchor="t" anchorCtr="0">
            <a:noAutofit/>
          </a:bodyPr>
          <a:lstStyle>
            <a:lvl1pPr algn="l">
              <a:defRPr sz="3263" b="1">
                <a:solidFill>
                  <a:schemeClr val="tx1">
                    <a:lumMod val="50000"/>
                    <a:lumOff val="50000"/>
                  </a:schemeClr>
                </a:solidFill>
                <a:latin typeface="Segoe UI" panose="020B0502040204020203" pitchFamily="34" charset="0"/>
              </a:defRPr>
            </a:lvl1pPr>
          </a:lstStyle>
          <a:p>
            <a:r>
              <a:rPr lang="en-US" dirty="0"/>
              <a:t>Customer Name and headline</a:t>
            </a:r>
          </a:p>
        </p:txBody>
      </p:sp>
      <p:sp>
        <p:nvSpPr>
          <p:cNvPr id="22" name="Text Placeholder 132"/>
          <p:cNvSpPr>
            <a:spLocks noGrp="1"/>
          </p:cNvSpPr>
          <p:nvPr>
            <p:ph type="body" sz="quarter" idx="11" hasCustomPrompt="1"/>
          </p:nvPr>
        </p:nvSpPr>
        <p:spPr>
          <a:xfrm>
            <a:off x="4427576" y="3472669"/>
            <a:ext cx="7378738" cy="2106407"/>
          </a:xfrm>
          <a:prstGeom prst="rect">
            <a:avLst/>
          </a:prstGeom>
        </p:spPr>
        <p:txBody>
          <a:bodyPr lIns="0" tIns="0" rIns="0" bIns="0">
            <a:noAutofit/>
          </a:bodyPr>
          <a:lstStyle>
            <a:lvl1pPr marL="0" indent="0">
              <a:lnSpc>
                <a:spcPts val="1835"/>
              </a:lnSpc>
              <a:buFont typeface="Arial" panose="020B0604020202020204" pitchFamily="34" charset="0"/>
              <a:buNone/>
              <a:defRPr sz="1224">
                <a:solidFill>
                  <a:schemeClr val="bg2">
                    <a:lumMod val="25000"/>
                  </a:schemeClr>
                </a:solidFill>
              </a:defRPr>
            </a:lvl1pPr>
            <a:lvl2pPr>
              <a:defRPr sz="1224"/>
            </a:lvl2pPr>
          </a:lstStyle>
          <a:p>
            <a:pPr lvl="0"/>
            <a:r>
              <a:rPr lang="en-US"/>
              <a:t>Summary: what was the business opportunity, how did Dynamic 365 (+additional products) solve the problem, proof point / ROI realized?</a:t>
            </a:r>
          </a:p>
        </p:txBody>
      </p:sp>
      <p:cxnSp>
        <p:nvCxnSpPr>
          <p:cNvPr id="31" name="Straight Connector 30"/>
          <p:cNvCxnSpPr/>
          <p:nvPr userDrawn="1"/>
        </p:nvCxnSpPr>
        <p:spPr>
          <a:xfrm>
            <a:off x="1763518" y="6055488"/>
            <a:ext cx="0" cy="64764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40" name="Picture Placeholder 144"/>
          <p:cNvSpPr>
            <a:spLocks noGrp="1"/>
          </p:cNvSpPr>
          <p:nvPr>
            <p:ph type="pic" sz="quarter" idx="36" hasCustomPrompt="1"/>
          </p:nvPr>
        </p:nvSpPr>
        <p:spPr>
          <a:xfrm>
            <a:off x="209089" y="5932279"/>
            <a:ext cx="1271894" cy="850988"/>
          </a:xfrm>
          <a:prstGeom prst="rect">
            <a:avLst/>
          </a:prstGeom>
        </p:spPr>
        <p:txBody>
          <a:bodyPr anchor="ctr" anchorCtr="0">
            <a:noAutofit/>
          </a:bodyPr>
          <a:lstStyle>
            <a:lvl1pPr marL="0" indent="0" algn="ctr">
              <a:buNone/>
              <a:defRPr sz="1632">
                <a:solidFill>
                  <a:srgbClr val="7030A0"/>
                </a:solidFill>
              </a:defRPr>
            </a:lvl1pPr>
          </a:lstStyle>
          <a:p>
            <a:r>
              <a:rPr lang="en-US"/>
              <a:t>Drag logo here</a:t>
            </a:r>
          </a:p>
        </p:txBody>
      </p:sp>
      <p:sp>
        <p:nvSpPr>
          <p:cNvPr id="37" name="Text Placeholder 136"/>
          <p:cNvSpPr>
            <a:spLocks noGrp="1"/>
          </p:cNvSpPr>
          <p:nvPr>
            <p:ph type="body" sz="quarter" idx="31"/>
          </p:nvPr>
        </p:nvSpPr>
        <p:spPr>
          <a:xfrm>
            <a:off x="7058796" y="6190766"/>
            <a:ext cx="821470" cy="473190"/>
          </a:xfrm>
          <a:prstGeom prst="rect">
            <a:avLst/>
          </a:prstGeom>
        </p:spPr>
        <p:txBody>
          <a:bodyPr lIns="0" tIns="0" rIns="0" bIns="0">
            <a:noAutofit/>
          </a:bodyPr>
          <a:lstStyle>
            <a:lvl1pPr marL="0" marR="0" indent="0" algn="l" defTabSz="932195" rtl="0" eaLnBrk="1" fontAlgn="auto" latinLnBrk="0" hangingPunct="1">
              <a:lnSpc>
                <a:spcPct val="90000"/>
              </a:lnSpc>
              <a:spcBef>
                <a:spcPts val="0"/>
              </a:spcBef>
              <a:spcAft>
                <a:spcPts val="0"/>
              </a:spcAft>
              <a:buClrTx/>
              <a:buSzTx/>
              <a:buFont typeface="Arial" panose="020B0604020202020204" pitchFamily="34" charset="0"/>
              <a:buNone/>
              <a:tabLst/>
              <a:defRPr sz="1020" b="0">
                <a:solidFill>
                  <a:schemeClr val="bg1">
                    <a:lumMod val="50000"/>
                  </a:schemeClr>
                </a:solidFill>
              </a:defRPr>
            </a:lvl1pPr>
            <a:lvl2pPr marL="466099" indent="0">
              <a:buNone/>
              <a:defRPr sz="816"/>
            </a:lvl2pPr>
            <a:lvl3pPr marL="932195" indent="0">
              <a:buNone/>
              <a:defRPr sz="816"/>
            </a:lvl3pPr>
            <a:lvl4pPr marL="1398293" indent="0">
              <a:buNone/>
              <a:defRPr sz="816"/>
            </a:lvl4pPr>
            <a:lvl5pPr marL="1864392" indent="0">
              <a:buNone/>
              <a:defRPr sz="816"/>
            </a:lvl5pPr>
          </a:lstStyle>
          <a:p>
            <a:pPr lvl="0"/>
            <a:r>
              <a:rPr lang="en-US"/>
              <a:t>Click to edit Master text styles</a:t>
            </a:r>
          </a:p>
        </p:txBody>
      </p:sp>
      <p:sp>
        <p:nvSpPr>
          <p:cNvPr id="38" name="Text Placeholder 136"/>
          <p:cNvSpPr>
            <a:spLocks noGrp="1"/>
          </p:cNvSpPr>
          <p:nvPr>
            <p:ph type="body" sz="quarter" idx="32"/>
          </p:nvPr>
        </p:nvSpPr>
        <p:spPr>
          <a:xfrm>
            <a:off x="5875679" y="6190766"/>
            <a:ext cx="897339" cy="473190"/>
          </a:xfrm>
          <a:prstGeom prst="rect">
            <a:avLst/>
          </a:prstGeom>
        </p:spPr>
        <p:txBody>
          <a:bodyPr lIns="0" tIns="0" rIns="0" bIns="0">
            <a:noAutofit/>
          </a:bodyPr>
          <a:lstStyle>
            <a:lvl1pPr marL="0" marR="0" indent="0" algn="l" defTabSz="932195" rtl="0" eaLnBrk="1" fontAlgn="auto" latinLnBrk="0" hangingPunct="1">
              <a:lnSpc>
                <a:spcPct val="90000"/>
              </a:lnSpc>
              <a:spcBef>
                <a:spcPts val="0"/>
              </a:spcBef>
              <a:spcAft>
                <a:spcPts val="0"/>
              </a:spcAft>
              <a:buClrTx/>
              <a:buSzTx/>
              <a:buFont typeface="Arial" panose="020B0604020202020204" pitchFamily="34" charset="0"/>
              <a:buNone/>
              <a:tabLst/>
              <a:defRPr sz="1020" b="0">
                <a:solidFill>
                  <a:schemeClr val="bg1">
                    <a:lumMod val="50000"/>
                  </a:schemeClr>
                </a:solidFill>
              </a:defRPr>
            </a:lvl1pPr>
            <a:lvl2pPr marL="466099" indent="0">
              <a:buNone/>
              <a:defRPr sz="816"/>
            </a:lvl2pPr>
            <a:lvl3pPr marL="932195" indent="0">
              <a:buNone/>
              <a:defRPr sz="816"/>
            </a:lvl3pPr>
            <a:lvl4pPr marL="1398293" indent="0">
              <a:buNone/>
              <a:defRPr sz="816"/>
            </a:lvl4pPr>
            <a:lvl5pPr marL="1864392" indent="0">
              <a:buNone/>
              <a:defRPr sz="816"/>
            </a:lvl5pPr>
          </a:lstStyle>
          <a:p>
            <a:pPr lvl="0"/>
            <a:r>
              <a:rPr lang="en-US"/>
              <a:t>Click to edit Master text styles</a:t>
            </a:r>
          </a:p>
        </p:txBody>
      </p:sp>
      <p:sp>
        <p:nvSpPr>
          <p:cNvPr id="42" name="Text Placeholder 136"/>
          <p:cNvSpPr>
            <a:spLocks noGrp="1"/>
          </p:cNvSpPr>
          <p:nvPr>
            <p:ph type="body" sz="quarter" idx="33"/>
          </p:nvPr>
        </p:nvSpPr>
        <p:spPr>
          <a:xfrm>
            <a:off x="4253124" y="6225544"/>
            <a:ext cx="1008337" cy="473190"/>
          </a:xfrm>
          <a:prstGeom prst="rect">
            <a:avLst/>
          </a:prstGeom>
        </p:spPr>
        <p:txBody>
          <a:bodyPr lIns="0" tIns="0" rIns="0" bIns="0">
            <a:noAutofit/>
          </a:bodyPr>
          <a:lstStyle>
            <a:lvl1pPr marL="0" marR="0" indent="0" algn="l" defTabSz="932195" rtl="0" eaLnBrk="1" fontAlgn="auto" latinLnBrk="0" hangingPunct="1">
              <a:lnSpc>
                <a:spcPct val="90000"/>
              </a:lnSpc>
              <a:spcBef>
                <a:spcPts val="0"/>
              </a:spcBef>
              <a:spcAft>
                <a:spcPts val="0"/>
              </a:spcAft>
              <a:buClrTx/>
              <a:buSzTx/>
              <a:buFont typeface="Arial" panose="020B0604020202020204" pitchFamily="34" charset="0"/>
              <a:buNone/>
              <a:tabLst/>
              <a:defRPr sz="1020" b="0">
                <a:solidFill>
                  <a:schemeClr val="bg1">
                    <a:lumMod val="50000"/>
                  </a:schemeClr>
                </a:solidFill>
              </a:defRPr>
            </a:lvl1pPr>
            <a:lvl2pPr marL="466099" indent="0">
              <a:buNone/>
              <a:defRPr sz="816"/>
            </a:lvl2pPr>
            <a:lvl3pPr marL="932195" indent="0">
              <a:buNone/>
              <a:defRPr sz="816"/>
            </a:lvl3pPr>
            <a:lvl4pPr marL="1398293" indent="0">
              <a:buNone/>
              <a:defRPr sz="816"/>
            </a:lvl4pPr>
            <a:lvl5pPr marL="1864392" indent="0">
              <a:buNone/>
              <a:defRPr sz="816"/>
            </a:lvl5pPr>
          </a:lstStyle>
          <a:p>
            <a:pPr lvl="0"/>
            <a:r>
              <a:rPr lang="en-US"/>
              <a:t>Click to edit Master text styles</a:t>
            </a:r>
          </a:p>
        </p:txBody>
      </p:sp>
      <p:sp>
        <p:nvSpPr>
          <p:cNvPr id="43" name="Text Placeholder 136"/>
          <p:cNvSpPr>
            <a:spLocks noGrp="1"/>
          </p:cNvSpPr>
          <p:nvPr>
            <p:ph type="body" sz="quarter" idx="34"/>
          </p:nvPr>
        </p:nvSpPr>
        <p:spPr>
          <a:xfrm>
            <a:off x="2120210" y="6236832"/>
            <a:ext cx="1528550" cy="473190"/>
          </a:xfrm>
          <a:prstGeom prst="rect">
            <a:avLst/>
          </a:prstGeom>
        </p:spPr>
        <p:txBody>
          <a:bodyPr lIns="0" tIns="0" rIns="0" bIns="0">
            <a:noAutofit/>
          </a:bodyPr>
          <a:lstStyle>
            <a:lvl1pPr marL="0" marR="0" indent="0" algn="l" defTabSz="932195" rtl="0" eaLnBrk="1" fontAlgn="auto" latinLnBrk="0" hangingPunct="1">
              <a:lnSpc>
                <a:spcPct val="90000"/>
              </a:lnSpc>
              <a:spcBef>
                <a:spcPts val="0"/>
              </a:spcBef>
              <a:spcAft>
                <a:spcPts val="0"/>
              </a:spcAft>
              <a:buClrTx/>
              <a:buSzTx/>
              <a:buFont typeface="Arial" panose="020B0604020202020204" pitchFamily="34" charset="0"/>
              <a:buNone/>
              <a:tabLst/>
              <a:defRPr sz="1020" b="0">
                <a:solidFill>
                  <a:schemeClr val="bg1">
                    <a:lumMod val="50000"/>
                  </a:schemeClr>
                </a:solidFill>
              </a:defRPr>
            </a:lvl1pPr>
            <a:lvl2pPr marL="466099" indent="0">
              <a:buNone/>
              <a:defRPr sz="816"/>
            </a:lvl2pPr>
            <a:lvl3pPr marL="932195" indent="0">
              <a:buNone/>
              <a:defRPr sz="816"/>
            </a:lvl3pPr>
            <a:lvl4pPr marL="1398293" indent="0">
              <a:buNone/>
              <a:defRPr sz="816"/>
            </a:lvl4pPr>
            <a:lvl5pPr marL="1864392" indent="0">
              <a:buNone/>
              <a:defRPr sz="816"/>
            </a:lvl5pPr>
          </a:lstStyle>
          <a:p>
            <a:pPr lvl="0"/>
            <a:r>
              <a:rPr lang="en-US"/>
              <a:t>Click to edit Master text styles</a:t>
            </a:r>
          </a:p>
        </p:txBody>
      </p:sp>
      <p:sp>
        <p:nvSpPr>
          <p:cNvPr id="45" name="TextBox 44"/>
          <p:cNvSpPr txBox="1"/>
          <p:nvPr userDrawn="1"/>
        </p:nvSpPr>
        <p:spPr>
          <a:xfrm>
            <a:off x="2107633" y="5971237"/>
            <a:ext cx="1517183" cy="156966"/>
          </a:xfrm>
          <a:prstGeom prst="rect">
            <a:avLst/>
          </a:prstGeom>
          <a:noFill/>
        </p:spPr>
        <p:txBody>
          <a:bodyPr wrap="square" lIns="0" tIns="0" rIns="0" bIns="0" rtlCol="0">
            <a:spAutoFit/>
          </a:bodyPr>
          <a:lstStyle/>
          <a:p>
            <a:pPr marL="0" marR="0" lvl="0" indent="0" algn="l" defTabSz="932195" rtl="0" eaLnBrk="1" fontAlgn="auto" latinLnBrk="0" hangingPunct="1">
              <a:lnSpc>
                <a:spcPct val="100000"/>
              </a:lnSpc>
              <a:spcBef>
                <a:spcPts val="0"/>
              </a:spcBef>
              <a:spcAft>
                <a:spcPts val="0"/>
              </a:spcAft>
              <a:buClrTx/>
              <a:buSzTx/>
              <a:buFontTx/>
              <a:buNone/>
              <a:tabLst/>
              <a:defRPr/>
            </a:pPr>
            <a:r>
              <a:rPr kumimoji="0" lang="en-US" sz="1020" b="1" i="0" u="none" strike="noStrike" kern="1200" cap="none" spc="0" normalizeH="0" baseline="0" noProof="0" dirty="0">
                <a:ln>
                  <a:noFill/>
                </a:ln>
                <a:solidFill>
                  <a:prstClr val="white">
                    <a:lumMod val="50000"/>
                  </a:prstClr>
                </a:solidFill>
                <a:effectLst/>
                <a:uLnTx/>
                <a:uFillTx/>
                <a:latin typeface="Segoe UI" panose="020B0502040204020203" pitchFamily="34" charset="0"/>
                <a:ea typeface="+mn-ea"/>
                <a:cs typeface="+mn-cs"/>
              </a:rPr>
              <a:t>Products and Services</a:t>
            </a:r>
          </a:p>
        </p:txBody>
      </p:sp>
      <p:sp>
        <p:nvSpPr>
          <p:cNvPr id="46" name="TextBox 45"/>
          <p:cNvSpPr txBox="1"/>
          <p:nvPr userDrawn="1"/>
        </p:nvSpPr>
        <p:spPr>
          <a:xfrm>
            <a:off x="4258722" y="5962388"/>
            <a:ext cx="1271893" cy="156966"/>
          </a:xfrm>
          <a:prstGeom prst="rect">
            <a:avLst/>
          </a:prstGeom>
          <a:noFill/>
        </p:spPr>
        <p:txBody>
          <a:bodyPr wrap="square" lIns="0" tIns="0" rIns="0" bIns="0" rtlCol="0">
            <a:spAutoFit/>
          </a:bodyPr>
          <a:lstStyle/>
          <a:p>
            <a:pPr marL="0" marR="0" lvl="0" indent="0" algn="l" defTabSz="932195" rtl="0" eaLnBrk="1" fontAlgn="auto" latinLnBrk="0" hangingPunct="1">
              <a:lnSpc>
                <a:spcPct val="100000"/>
              </a:lnSpc>
              <a:spcBef>
                <a:spcPts val="0"/>
              </a:spcBef>
              <a:spcAft>
                <a:spcPts val="0"/>
              </a:spcAft>
              <a:buClrTx/>
              <a:buSzTx/>
              <a:buFontTx/>
              <a:buNone/>
              <a:tabLst/>
              <a:defRPr/>
            </a:pPr>
            <a:r>
              <a:rPr kumimoji="0" lang="en-US" sz="1020" b="1" i="0" u="none" strike="noStrike" kern="1200" cap="none" spc="0" normalizeH="0" baseline="0" noProof="0" dirty="0">
                <a:ln>
                  <a:noFill/>
                </a:ln>
                <a:solidFill>
                  <a:prstClr val="white">
                    <a:lumMod val="50000"/>
                  </a:prstClr>
                </a:solidFill>
                <a:effectLst/>
                <a:uLnTx/>
                <a:uFillTx/>
                <a:latin typeface="Segoe UI" panose="020B0502040204020203" pitchFamily="34" charset="0"/>
                <a:ea typeface="+mn-ea"/>
                <a:cs typeface="+mn-cs"/>
              </a:rPr>
              <a:t>Organization Size</a:t>
            </a:r>
          </a:p>
        </p:txBody>
      </p:sp>
      <p:sp>
        <p:nvSpPr>
          <p:cNvPr id="47" name="TextBox 46"/>
          <p:cNvSpPr txBox="1"/>
          <p:nvPr userDrawn="1"/>
        </p:nvSpPr>
        <p:spPr>
          <a:xfrm>
            <a:off x="5880452" y="5962388"/>
            <a:ext cx="1008337" cy="156966"/>
          </a:xfrm>
          <a:prstGeom prst="rect">
            <a:avLst/>
          </a:prstGeom>
          <a:noFill/>
        </p:spPr>
        <p:txBody>
          <a:bodyPr wrap="square" lIns="0" tIns="0" rIns="0" bIns="0" rtlCol="0">
            <a:spAutoFit/>
          </a:bodyPr>
          <a:lstStyle/>
          <a:p>
            <a:pPr marL="0" marR="0" lvl="0" indent="0" algn="l" defTabSz="932195" rtl="0" eaLnBrk="1" fontAlgn="auto" latinLnBrk="0" hangingPunct="1">
              <a:lnSpc>
                <a:spcPct val="100000"/>
              </a:lnSpc>
              <a:spcBef>
                <a:spcPts val="0"/>
              </a:spcBef>
              <a:spcAft>
                <a:spcPts val="0"/>
              </a:spcAft>
              <a:buClrTx/>
              <a:buSzTx/>
              <a:buFontTx/>
              <a:buNone/>
              <a:tabLst/>
              <a:defRPr/>
            </a:pPr>
            <a:r>
              <a:rPr kumimoji="0" lang="en-US" sz="1020" b="1" i="0" u="none" strike="noStrike" kern="1200" cap="none" spc="0" normalizeH="0" baseline="0" noProof="0" dirty="0">
                <a:ln>
                  <a:noFill/>
                </a:ln>
                <a:solidFill>
                  <a:prstClr val="white">
                    <a:lumMod val="50000"/>
                  </a:prstClr>
                </a:solidFill>
                <a:effectLst/>
                <a:uLnTx/>
                <a:uFillTx/>
                <a:latin typeface="Segoe UI" panose="020B0502040204020203" pitchFamily="34" charset="0"/>
                <a:ea typeface="+mn-ea"/>
                <a:cs typeface="+mn-cs"/>
              </a:rPr>
              <a:t>Industry</a:t>
            </a:r>
          </a:p>
        </p:txBody>
      </p:sp>
      <p:sp>
        <p:nvSpPr>
          <p:cNvPr id="48" name="TextBox 47"/>
          <p:cNvSpPr txBox="1"/>
          <p:nvPr userDrawn="1"/>
        </p:nvSpPr>
        <p:spPr>
          <a:xfrm>
            <a:off x="7079869" y="5962388"/>
            <a:ext cx="1008337" cy="156966"/>
          </a:xfrm>
          <a:prstGeom prst="rect">
            <a:avLst/>
          </a:prstGeom>
          <a:noFill/>
        </p:spPr>
        <p:txBody>
          <a:bodyPr wrap="square" lIns="0" tIns="0" rIns="0" bIns="0" rtlCol="0">
            <a:spAutoFit/>
          </a:bodyPr>
          <a:lstStyle/>
          <a:p>
            <a:pPr marL="0" marR="0" lvl="0" indent="0" algn="l" defTabSz="932195" rtl="0" eaLnBrk="1" fontAlgn="auto" latinLnBrk="0" hangingPunct="1">
              <a:lnSpc>
                <a:spcPct val="100000"/>
              </a:lnSpc>
              <a:spcBef>
                <a:spcPts val="0"/>
              </a:spcBef>
              <a:spcAft>
                <a:spcPts val="0"/>
              </a:spcAft>
              <a:buClrTx/>
              <a:buSzTx/>
              <a:buFontTx/>
              <a:buNone/>
              <a:tabLst/>
              <a:defRPr/>
            </a:pPr>
            <a:r>
              <a:rPr kumimoji="0" lang="en-US" sz="1020" b="1" i="0" u="none" strike="noStrike" kern="1200" cap="none" spc="0" normalizeH="0" baseline="0" noProof="0" dirty="0">
                <a:ln>
                  <a:noFill/>
                </a:ln>
                <a:solidFill>
                  <a:prstClr val="white">
                    <a:lumMod val="50000"/>
                  </a:prstClr>
                </a:solidFill>
                <a:effectLst/>
                <a:uLnTx/>
                <a:uFillTx/>
                <a:latin typeface="Segoe UI" panose="020B0502040204020203" pitchFamily="34" charset="0"/>
                <a:ea typeface="+mn-ea"/>
                <a:cs typeface="+mn-cs"/>
              </a:rPr>
              <a:t>Country</a:t>
            </a:r>
          </a:p>
        </p:txBody>
      </p:sp>
    </p:spTree>
    <p:extLst>
      <p:ext uri="{BB962C8B-B14F-4D97-AF65-F5344CB8AC3E}">
        <p14:creationId xmlns:p14="http://schemas.microsoft.com/office/powerpoint/2010/main" val="2327740156"/>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userDrawn="1">
  <p:cSld name="5_Insert Photo">
    <p:spTree>
      <p:nvGrpSpPr>
        <p:cNvPr id="1" name=""/>
        <p:cNvGrpSpPr/>
        <p:nvPr/>
      </p:nvGrpSpPr>
      <p:grpSpPr>
        <a:xfrm>
          <a:off x="0" y="0"/>
          <a:ext cx="0" cy="0"/>
          <a:chOff x="0" y="0"/>
          <a:chExt cx="0" cy="0"/>
        </a:xfrm>
      </p:grpSpPr>
      <p:pic>
        <p:nvPicPr>
          <p:cNvPr id="41" name="Picture Placeholder 4"/>
          <p:cNvPicPr>
            <a:picLocks noChangeAspect="1"/>
          </p:cNvPicPr>
          <p:nvPr userDrawn="1"/>
        </p:nvPicPr>
        <p:blipFill>
          <a:blip r:embed="rId2">
            <a:extLst>
              <a:ext uri="{28A0092B-C50C-407E-A947-70E740481C1C}">
                <a14:useLocalDpi xmlns:a14="http://schemas.microsoft.com/office/drawing/2010/main" val="0"/>
              </a:ext>
            </a:extLst>
          </a:blip>
          <a:srcRect t="18335" b="18335"/>
          <a:stretch>
            <a:fillRect/>
          </a:stretch>
        </p:blipFill>
        <p:spPr>
          <a:xfrm>
            <a:off x="3" y="0"/>
            <a:ext cx="12434888" cy="3049864"/>
          </a:xfrm>
          <a:prstGeom prst="rect">
            <a:avLst/>
          </a:prstGeom>
        </p:spPr>
      </p:pic>
      <p:sp>
        <p:nvSpPr>
          <p:cNvPr id="20" name="Picture Placeholder 144"/>
          <p:cNvSpPr>
            <a:spLocks noGrp="1"/>
          </p:cNvSpPr>
          <p:nvPr>
            <p:ph type="pic" sz="quarter" idx="20" hasCustomPrompt="1"/>
          </p:nvPr>
        </p:nvSpPr>
        <p:spPr>
          <a:xfrm>
            <a:off x="3" y="1"/>
            <a:ext cx="12434888" cy="3049864"/>
          </a:xfrm>
          <a:prstGeom prst="rect">
            <a:avLst/>
          </a:prstGeom>
          <a:solidFill>
            <a:srgbClr val="0070C0"/>
          </a:solidFill>
        </p:spPr>
        <p:txBody>
          <a:bodyPr anchor="ctr" anchorCtr="0">
            <a:noAutofit/>
          </a:bodyPr>
          <a:lstStyle>
            <a:lvl1pPr marL="0" indent="0" algn="ctr">
              <a:buNone/>
              <a:defRPr>
                <a:solidFill>
                  <a:schemeClr val="bg1"/>
                </a:solidFill>
              </a:defRPr>
            </a:lvl1pPr>
          </a:lstStyle>
          <a:p>
            <a:r>
              <a:rPr lang="en-US"/>
              <a:t>Drag picture here</a:t>
            </a:r>
          </a:p>
        </p:txBody>
      </p:sp>
      <p:sp>
        <p:nvSpPr>
          <p:cNvPr id="14" name="Rectangle 13"/>
          <p:cNvSpPr/>
          <p:nvPr userDrawn="1"/>
        </p:nvSpPr>
        <p:spPr>
          <a:xfrm>
            <a:off x="3" y="5802086"/>
            <a:ext cx="12434888" cy="119166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
        <p:nvSpPr>
          <p:cNvPr id="21" name="Title 1"/>
          <p:cNvSpPr>
            <a:spLocks noGrp="1"/>
          </p:cNvSpPr>
          <p:nvPr>
            <p:ph type="ctrTitle" hasCustomPrompt="1"/>
          </p:nvPr>
        </p:nvSpPr>
        <p:spPr>
          <a:xfrm>
            <a:off x="512695" y="3472670"/>
            <a:ext cx="3782994" cy="2106407"/>
          </a:xfrm>
          <a:prstGeom prst="rect">
            <a:avLst/>
          </a:prstGeom>
        </p:spPr>
        <p:txBody>
          <a:bodyPr lIns="0" tIns="0" rIns="0" bIns="0" anchor="t" anchorCtr="0">
            <a:noAutofit/>
          </a:bodyPr>
          <a:lstStyle>
            <a:lvl1pPr algn="l">
              <a:defRPr sz="3264" b="1">
                <a:solidFill>
                  <a:schemeClr val="tx1">
                    <a:lumMod val="50000"/>
                    <a:lumOff val="50000"/>
                  </a:schemeClr>
                </a:solidFill>
                <a:latin typeface="+mj-lt"/>
              </a:defRPr>
            </a:lvl1pPr>
          </a:lstStyle>
          <a:p>
            <a:r>
              <a:rPr lang="en-US"/>
              <a:t>Customer Name and headline</a:t>
            </a:r>
          </a:p>
        </p:txBody>
      </p:sp>
      <p:sp>
        <p:nvSpPr>
          <p:cNvPr id="22" name="Text Placeholder 132"/>
          <p:cNvSpPr>
            <a:spLocks noGrp="1"/>
          </p:cNvSpPr>
          <p:nvPr>
            <p:ph type="body" sz="quarter" idx="11" hasCustomPrompt="1"/>
          </p:nvPr>
        </p:nvSpPr>
        <p:spPr>
          <a:xfrm>
            <a:off x="4427576" y="3472669"/>
            <a:ext cx="7378738" cy="2106407"/>
          </a:xfrm>
          <a:prstGeom prst="rect">
            <a:avLst/>
          </a:prstGeom>
        </p:spPr>
        <p:txBody>
          <a:bodyPr lIns="0" tIns="0" rIns="0" bIns="0">
            <a:noAutofit/>
          </a:bodyPr>
          <a:lstStyle>
            <a:lvl1pPr marL="0" indent="0">
              <a:lnSpc>
                <a:spcPts val="1836"/>
              </a:lnSpc>
              <a:buFont typeface="Arial" panose="020B0604020202020204" pitchFamily="34" charset="0"/>
              <a:buNone/>
              <a:defRPr sz="1224">
                <a:solidFill>
                  <a:schemeClr val="bg2">
                    <a:lumMod val="25000"/>
                  </a:schemeClr>
                </a:solidFill>
              </a:defRPr>
            </a:lvl1pPr>
            <a:lvl2pPr>
              <a:defRPr sz="1224"/>
            </a:lvl2pPr>
          </a:lstStyle>
          <a:p>
            <a:pPr lvl="0"/>
            <a:r>
              <a:rPr lang="en-US"/>
              <a:t>Summary: what was the business opportunity, how did Dynamic 365 (+additional products) solve the problem, proof point / ROI realized?</a:t>
            </a:r>
          </a:p>
        </p:txBody>
      </p:sp>
      <p:cxnSp>
        <p:nvCxnSpPr>
          <p:cNvPr id="31" name="Straight Connector 30"/>
          <p:cNvCxnSpPr/>
          <p:nvPr userDrawn="1"/>
        </p:nvCxnSpPr>
        <p:spPr>
          <a:xfrm>
            <a:off x="1763518" y="6055488"/>
            <a:ext cx="0" cy="64764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40" name="Picture Placeholder 144"/>
          <p:cNvSpPr>
            <a:spLocks noGrp="1"/>
          </p:cNvSpPr>
          <p:nvPr>
            <p:ph type="pic" sz="quarter" idx="36" hasCustomPrompt="1"/>
          </p:nvPr>
        </p:nvSpPr>
        <p:spPr>
          <a:xfrm>
            <a:off x="209089" y="5932279"/>
            <a:ext cx="1271894" cy="850988"/>
          </a:xfrm>
          <a:prstGeom prst="rect">
            <a:avLst/>
          </a:prstGeom>
        </p:spPr>
        <p:txBody>
          <a:bodyPr anchor="ctr" anchorCtr="0">
            <a:noAutofit/>
          </a:bodyPr>
          <a:lstStyle>
            <a:lvl1pPr marL="0" indent="0" algn="ctr">
              <a:buNone/>
              <a:defRPr sz="1632">
                <a:solidFill>
                  <a:srgbClr val="7030A0"/>
                </a:solidFill>
              </a:defRPr>
            </a:lvl1pPr>
          </a:lstStyle>
          <a:p>
            <a:r>
              <a:rPr lang="en-US"/>
              <a:t>Drag logo here</a:t>
            </a:r>
          </a:p>
        </p:txBody>
      </p:sp>
      <p:sp>
        <p:nvSpPr>
          <p:cNvPr id="37" name="Text Placeholder 136"/>
          <p:cNvSpPr>
            <a:spLocks noGrp="1"/>
          </p:cNvSpPr>
          <p:nvPr>
            <p:ph type="body" sz="quarter" idx="31"/>
          </p:nvPr>
        </p:nvSpPr>
        <p:spPr>
          <a:xfrm>
            <a:off x="7058796" y="6190765"/>
            <a:ext cx="821470" cy="473190"/>
          </a:xfrm>
          <a:prstGeom prst="rect">
            <a:avLst/>
          </a:prstGeom>
        </p:spPr>
        <p:txBody>
          <a:bodyPr lIns="0" tIns="0" rIns="0" bIns="0">
            <a:noAutofit/>
          </a:bodyPr>
          <a:lstStyle>
            <a:lvl1pPr marL="0" marR="0" indent="0" algn="l" defTabSz="932458" rtl="0" eaLnBrk="1" fontAlgn="auto" latinLnBrk="0" hangingPunct="1">
              <a:lnSpc>
                <a:spcPct val="90000"/>
              </a:lnSpc>
              <a:spcBef>
                <a:spcPts val="0"/>
              </a:spcBef>
              <a:spcAft>
                <a:spcPts val="0"/>
              </a:spcAft>
              <a:buClrTx/>
              <a:buSzTx/>
              <a:buFont typeface="Arial" panose="020B0604020202020204" pitchFamily="34" charset="0"/>
              <a:buNone/>
              <a:tabLst/>
              <a:defRPr sz="1020" b="0">
                <a:solidFill>
                  <a:schemeClr val="bg1">
                    <a:lumMod val="50000"/>
                  </a:schemeClr>
                </a:solidFill>
              </a:defRPr>
            </a:lvl1pPr>
            <a:lvl2pPr marL="466227" indent="0">
              <a:buNone/>
              <a:defRPr sz="816"/>
            </a:lvl2pPr>
            <a:lvl3pPr marL="932458" indent="0">
              <a:buNone/>
              <a:defRPr sz="816"/>
            </a:lvl3pPr>
            <a:lvl4pPr marL="1398685" indent="0">
              <a:buNone/>
              <a:defRPr sz="816"/>
            </a:lvl4pPr>
            <a:lvl5pPr marL="1864913" indent="0">
              <a:buNone/>
              <a:defRPr sz="816"/>
            </a:lvl5pPr>
          </a:lstStyle>
          <a:p>
            <a:pPr lvl="0"/>
            <a:r>
              <a:rPr lang="en-US"/>
              <a:t>Click to edit Master text styles</a:t>
            </a:r>
          </a:p>
        </p:txBody>
      </p:sp>
      <p:sp>
        <p:nvSpPr>
          <p:cNvPr id="38" name="Text Placeholder 136"/>
          <p:cNvSpPr>
            <a:spLocks noGrp="1"/>
          </p:cNvSpPr>
          <p:nvPr>
            <p:ph type="body" sz="quarter" idx="32"/>
          </p:nvPr>
        </p:nvSpPr>
        <p:spPr>
          <a:xfrm>
            <a:off x="5875677" y="6190765"/>
            <a:ext cx="897339" cy="473190"/>
          </a:xfrm>
          <a:prstGeom prst="rect">
            <a:avLst/>
          </a:prstGeom>
        </p:spPr>
        <p:txBody>
          <a:bodyPr lIns="0" tIns="0" rIns="0" bIns="0">
            <a:noAutofit/>
          </a:bodyPr>
          <a:lstStyle>
            <a:lvl1pPr marL="0" marR="0" indent="0" algn="l" defTabSz="932458" rtl="0" eaLnBrk="1" fontAlgn="auto" latinLnBrk="0" hangingPunct="1">
              <a:lnSpc>
                <a:spcPct val="90000"/>
              </a:lnSpc>
              <a:spcBef>
                <a:spcPts val="0"/>
              </a:spcBef>
              <a:spcAft>
                <a:spcPts val="0"/>
              </a:spcAft>
              <a:buClrTx/>
              <a:buSzTx/>
              <a:buFont typeface="Arial" panose="020B0604020202020204" pitchFamily="34" charset="0"/>
              <a:buNone/>
              <a:tabLst/>
              <a:defRPr sz="1020" b="0">
                <a:solidFill>
                  <a:schemeClr val="bg1">
                    <a:lumMod val="50000"/>
                  </a:schemeClr>
                </a:solidFill>
              </a:defRPr>
            </a:lvl1pPr>
            <a:lvl2pPr marL="466227" indent="0">
              <a:buNone/>
              <a:defRPr sz="816"/>
            </a:lvl2pPr>
            <a:lvl3pPr marL="932458" indent="0">
              <a:buNone/>
              <a:defRPr sz="816"/>
            </a:lvl3pPr>
            <a:lvl4pPr marL="1398685" indent="0">
              <a:buNone/>
              <a:defRPr sz="816"/>
            </a:lvl4pPr>
            <a:lvl5pPr marL="1864913" indent="0">
              <a:buNone/>
              <a:defRPr sz="816"/>
            </a:lvl5pPr>
          </a:lstStyle>
          <a:p>
            <a:pPr lvl="0"/>
            <a:r>
              <a:rPr lang="en-US"/>
              <a:t>Click to edit Master text styles</a:t>
            </a:r>
          </a:p>
        </p:txBody>
      </p:sp>
      <p:sp>
        <p:nvSpPr>
          <p:cNvPr id="42" name="Text Placeholder 136"/>
          <p:cNvSpPr>
            <a:spLocks noGrp="1"/>
          </p:cNvSpPr>
          <p:nvPr>
            <p:ph type="body" sz="quarter" idx="33"/>
          </p:nvPr>
        </p:nvSpPr>
        <p:spPr>
          <a:xfrm>
            <a:off x="4253124" y="6225543"/>
            <a:ext cx="1008337" cy="473190"/>
          </a:xfrm>
          <a:prstGeom prst="rect">
            <a:avLst/>
          </a:prstGeom>
        </p:spPr>
        <p:txBody>
          <a:bodyPr lIns="0" tIns="0" rIns="0" bIns="0">
            <a:noAutofit/>
          </a:bodyPr>
          <a:lstStyle>
            <a:lvl1pPr marL="0" marR="0" indent="0" algn="l" defTabSz="932458" rtl="0" eaLnBrk="1" fontAlgn="auto" latinLnBrk="0" hangingPunct="1">
              <a:lnSpc>
                <a:spcPct val="90000"/>
              </a:lnSpc>
              <a:spcBef>
                <a:spcPts val="0"/>
              </a:spcBef>
              <a:spcAft>
                <a:spcPts val="0"/>
              </a:spcAft>
              <a:buClrTx/>
              <a:buSzTx/>
              <a:buFont typeface="Arial" panose="020B0604020202020204" pitchFamily="34" charset="0"/>
              <a:buNone/>
              <a:tabLst/>
              <a:defRPr sz="1020" b="0">
                <a:solidFill>
                  <a:schemeClr val="bg1">
                    <a:lumMod val="50000"/>
                  </a:schemeClr>
                </a:solidFill>
              </a:defRPr>
            </a:lvl1pPr>
            <a:lvl2pPr marL="466227" indent="0">
              <a:buNone/>
              <a:defRPr sz="816"/>
            </a:lvl2pPr>
            <a:lvl3pPr marL="932458" indent="0">
              <a:buNone/>
              <a:defRPr sz="816"/>
            </a:lvl3pPr>
            <a:lvl4pPr marL="1398685" indent="0">
              <a:buNone/>
              <a:defRPr sz="816"/>
            </a:lvl4pPr>
            <a:lvl5pPr marL="1864913" indent="0">
              <a:buNone/>
              <a:defRPr sz="816"/>
            </a:lvl5pPr>
          </a:lstStyle>
          <a:p>
            <a:pPr lvl="0"/>
            <a:r>
              <a:rPr lang="en-US"/>
              <a:t>Click to edit Master text styles</a:t>
            </a:r>
          </a:p>
        </p:txBody>
      </p:sp>
      <p:sp>
        <p:nvSpPr>
          <p:cNvPr id="43" name="Text Placeholder 136"/>
          <p:cNvSpPr>
            <a:spLocks noGrp="1"/>
          </p:cNvSpPr>
          <p:nvPr>
            <p:ph type="body" sz="quarter" idx="34"/>
          </p:nvPr>
        </p:nvSpPr>
        <p:spPr>
          <a:xfrm>
            <a:off x="2120210" y="6236831"/>
            <a:ext cx="1528550" cy="473190"/>
          </a:xfrm>
          <a:prstGeom prst="rect">
            <a:avLst/>
          </a:prstGeom>
        </p:spPr>
        <p:txBody>
          <a:bodyPr lIns="0" tIns="0" rIns="0" bIns="0">
            <a:noAutofit/>
          </a:bodyPr>
          <a:lstStyle>
            <a:lvl1pPr marL="0" marR="0" indent="0" algn="l" defTabSz="932458" rtl="0" eaLnBrk="1" fontAlgn="auto" latinLnBrk="0" hangingPunct="1">
              <a:lnSpc>
                <a:spcPct val="90000"/>
              </a:lnSpc>
              <a:spcBef>
                <a:spcPts val="0"/>
              </a:spcBef>
              <a:spcAft>
                <a:spcPts val="0"/>
              </a:spcAft>
              <a:buClrTx/>
              <a:buSzTx/>
              <a:buFont typeface="Arial" panose="020B0604020202020204" pitchFamily="34" charset="0"/>
              <a:buNone/>
              <a:tabLst/>
              <a:defRPr sz="1020" b="0">
                <a:solidFill>
                  <a:schemeClr val="bg1">
                    <a:lumMod val="50000"/>
                  </a:schemeClr>
                </a:solidFill>
              </a:defRPr>
            </a:lvl1pPr>
            <a:lvl2pPr marL="466227" indent="0">
              <a:buNone/>
              <a:defRPr sz="816"/>
            </a:lvl2pPr>
            <a:lvl3pPr marL="932458" indent="0">
              <a:buNone/>
              <a:defRPr sz="816"/>
            </a:lvl3pPr>
            <a:lvl4pPr marL="1398685" indent="0">
              <a:buNone/>
              <a:defRPr sz="816"/>
            </a:lvl4pPr>
            <a:lvl5pPr marL="1864913" indent="0">
              <a:buNone/>
              <a:defRPr sz="816"/>
            </a:lvl5pPr>
          </a:lstStyle>
          <a:p>
            <a:pPr lvl="0"/>
            <a:r>
              <a:rPr lang="en-US"/>
              <a:t>Click to edit Master text styles</a:t>
            </a:r>
          </a:p>
        </p:txBody>
      </p:sp>
      <p:sp>
        <p:nvSpPr>
          <p:cNvPr id="45" name="TextBox 44"/>
          <p:cNvSpPr txBox="1"/>
          <p:nvPr userDrawn="1"/>
        </p:nvSpPr>
        <p:spPr>
          <a:xfrm>
            <a:off x="2107632" y="5971237"/>
            <a:ext cx="1517182" cy="156966"/>
          </a:xfrm>
          <a:prstGeom prst="rect">
            <a:avLst/>
          </a:prstGeom>
          <a:noFill/>
        </p:spPr>
        <p:txBody>
          <a:bodyPr wrap="square" lIns="0" tIns="0" rIns="0" bIns="0" rtlCol="0">
            <a:spAutoFit/>
          </a:bodyPr>
          <a:lstStyle/>
          <a:p>
            <a:pPr marL="0" marR="0" indent="0" algn="l" defTabSz="932458" rtl="0" eaLnBrk="1" fontAlgn="auto" latinLnBrk="0" hangingPunct="1">
              <a:lnSpc>
                <a:spcPct val="100000"/>
              </a:lnSpc>
              <a:spcBef>
                <a:spcPts val="0"/>
              </a:spcBef>
              <a:spcAft>
                <a:spcPts val="0"/>
              </a:spcAft>
              <a:buClrTx/>
              <a:buSzTx/>
              <a:buFontTx/>
              <a:buNone/>
              <a:tabLst/>
              <a:defRPr/>
            </a:pPr>
            <a:r>
              <a:rPr lang="en-US" sz="1020" b="1">
                <a:solidFill>
                  <a:schemeClr val="bg1">
                    <a:lumMod val="50000"/>
                  </a:schemeClr>
                </a:solidFill>
              </a:rPr>
              <a:t>Products and Services</a:t>
            </a:r>
          </a:p>
        </p:txBody>
      </p:sp>
      <p:sp>
        <p:nvSpPr>
          <p:cNvPr id="46" name="TextBox 45"/>
          <p:cNvSpPr txBox="1"/>
          <p:nvPr userDrawn="1"/>
        </p:nvSpPr>
        <p:spPr>
          <a:xfrm>
            <a:off x="4258722" y="5962388"/>
            <a:ext cx="1271893" cy="156966"/>
          </a:xfrm>
          <a:prstGeom prst="rect">
            <a:avLst/>
          </a:prstGeom>
          <a:noFill/>
        </p:spPr>
        <p:txBody>
          <a:bodyPr wrap="square" lIns="0" tIns="0" rIns="0" bIns="0" rtlCol="0">
            <a:spAutoFit/>
          </a:bodyPr>
          <a:lstStyle/>
          <a:p>
            <a:pPr marL="0" marR="0" indent="0" algn="l" defTabSz="932458" rtl="0" eaLnBrk="1" fontAlgn="auto" latinLnBrk="0" hangingPunct="1">
              <a:lnSpc>
                <a:spcPct val="100000"/>
              </a:lnSpc>
              <a:spcBef>
                <a:spcPts val="0"/>
              </a:spcBef>
              <a:spcAft>
                <a:spcPts val="0"/>
              </a:spcAft>
              <a:buClrTx/>
              <a:buSzTx/>
              <a:buFontTx/>
              <a:buNone/>
              <a:tabLst/>
              <a:defRPr/>
            </a:pPr>
            <a:r>
              <a:rPr lang="en-US" sz="1020" b="1">
                <a:solidFill>
                  <a:schemeClr val="bg1">
                    <a:lumMod val="50000"/>
                  </a:schemeClr>
                </a:solidFill>
              </a:rPr>
              <a:t>Organization Size</a:t>
            </a:r>
          </a:p>
        </p:txBody>
      </p:sp>
      <p:sp>
        <p:nvSpPr>
          <p:cNvPr id="47" name="TextBox 46"/>
          <p:cNvSpPr txBox="1"/>
          <p:nvPr userDrawn="1"/>
        </p:nvSpPr>
        <p:spPr>
          <a:xfrm>
            <a:off x="5880453" y="5962388"/>
            <a:ext cx="1008337" cy="156966"/>
          </a:xfrm>
          <a:prstGeom prst="rect">
            <a:avLst/>
          </a:prstGeom>
          <a:noFill/>
        </p:spPr>
        <p:txBody>
          <a:bodyPr wrap="square" lIns="0" tIns="0" rIns="0" bIns="0" rtlCol="0">
            <a:spAutoFit/>
          </a:bodyPr>
          <a:lstStyle/>
          <a:p>
            <a:pPr marL="0" marR="0" indent="0" algn="l" defTabSz="932458" rtl="0" eaLnBrk="1" fontAlgn="auto" latinLnBrk="0" hangingPunct="1">
              <a:lnSpc>
                <a:spcPct val="100000"/>
              </a:lnSpc>
              <a:spcBef>
                <a:spcPts val="0"/>
              </a:spcBef>
              <a:spcAft>
                <a:spcPts val="0"/>
              </a:spcAft>
              <a:buClrTx/>
              <a:buSzTx/>
              <a:buFontTx/>
              <a:buNone/>
              <a:tabLst/>
              <a:defRPr/>
            </a:pPr>
            <a:r>
              <a:rPr lang="en-US" sz="1020" b="1">
                <a:solidFill>
                  <a:schemeClr val="bg1">
                    <a:lumMod val="50000"/>
                  </a:schemeClr>
                </a:solidFill>
              </a:rPr>
              <a:t>Industry</a:t>
            </a:r>
          </a:p>
        </p:txBody>
      </p:sp>
      <p:sp>
        <p:nvSpPr>
          <p:cNvPr id="48" name="TextBox 47"/>
          <p:cNvSpPr txBox="1"/>
          <p:nvPr userDrawn="1"/>
        </p:nvSpPr>
        <p:spPr>
          <a:xfrm>
            <a:off x="7079869" y="5962388"/>
            <a:ext cx="1008337" cy="156966"/>
          </a:xfrm>
          <a:prstGeom prst="rect">
            <a:avLst/>
          </a:prstGeom>
          <a:noFill/>
        </p:spPr>
        <p:txBody>
          <a:bodyPr wrap="square" lIns="0" tIns="0" rIns="0" bIns="0" rtlCol="0">
            <a:spAutoFit/>
          </a:bodyPr>
          <a:lstStyle/>
          <a:p>
            <a:pPr marL="0" marR="0" indent="0" algn="l" defTabSz="932458" rtl="0" eaLnBrk="1" fontAlgn="auto" latinLnBrk="0" hangingPunct="1">
              <a:lnSpc>
                <a:spcPct val="100000"/>
              </a:lnSpc>
              <a:spcBef>
                <a:spcPts val="0"/>
              </a:spcBef>
              <a:spcAft>
                <a:spcPts val="0"/>
              </a:spcAft>
              <a:buClrTx/>
              <a:buSzTx/>
              <a:buFontTx/>
              <a:buNone/>
              <a:tabLst/>
              <a:defRPr/>
            </a:pPr>
            <a:r>
              <a:rPr lang="en-US" sz="1020" b="1">
                <a:solidFill>
                  <a:schemeClr val="bg1">
                    <a:lumMod val="50000"/>
                  </a:schemeClr>
                </a:solidFill>
              </a:rPr>
              <a:t>Country</a:t>
            </a:r>
          </a:p>
        </p:txBody>
      </p:sp>
      <p:sp>
        <p:nvSpPr>
          <p:cNvPr id="50" name="Text Placeholder 136"/>
          <p:cNvSpPr>
            <a:spLocks noGrp="1"/>
          </p:cNvSpPr>
          <p:nvPr>
            <p:ph type="body" sz="quarter" idx="37"/>
          </p:nvPr>
        </p:nvSpPr>
        <p:spPr>
          <a:xfrm>
            <a:off x="8306778" y="6190765"/>
            <a:ext cx="1008337" cy="473190"/>
          </a:xfrm>
          <a:prstGeom prst="rect">
            <a:avLst/>
          </a:prstGeom>
        </p:spPr>
        <p:txBody>
          <a:bodyPr lIns="0" tIns="0" rIns="0" bIns="0">
            <a:noAutofit/>
          </a:bodyPr>
          <a:lstStyle>
            <a:lvl1pPr marL="0" marR="0" indent="0" algn="l" defTabSz="932458" rtl="0" eaLnBrk="1" fontAlgn="auto" latinLnBrk="0" hangingPunct="1">
              <a:lnSpc>
                <a:spcPct val="90000"/>
              </a:lnSpc>
              <a:spcBef>
                <a:spcPts val="0"/>
              </a:spcBef>
              <a:spcAft>
                <a:spcPts val="0"/>
              </a:spcAft>
              <a:buClrTx/>
              <a:buSzTx/>
              <a:buFont typeface="Arial" panose="020B0604020202020204" pitchFamily="34" charset="0"/>
              <a:buNone/>
              <a:tabLst/>
              <a:defRPr sz="1020" b="0">
                <a:solidFill>
                  <a:schemeClr val="bg1">
                    <a:lumMod val="50000"/>
                  </a:schemeClr>
                </a:solidFill>
              </a:defRPr>
            </a:lvl1pPr>
            <a:lvl2pPr marL="466227" indent="0">
              <a:buNone/>
              <a:defRPr sz="816"/>
            </a:lvl2pPr>
            <a:lvl3pPr marL="932458" indent="0">
              <a:buNone/>
              <a:defRPr sz="816"/>
            </a:lvl3pPr>
            <a:lvl4pPr marL="1398685" indent="0">
              <a:buNone/>
              <a:defRPr sz="816"/>
            </a:lvl4pPr>
            <a:lvl5pPr marL="1864913" indent="0">
              <a:buNone/>
              <a:defRPr sz="816"/>
            </a:lvl5pPr>
          </a:lstStyle>
          <a:p>
            <a:pPr lvl="0"/>
            <a:r>
              <a:rPr lang="en-US"/>
              <a:t>Click to edit Master text styles</a:t>
            </a:r>
          </a:p>
        </p:txBody>
      </p:sp>
      <p:sp>
        <p:nvSpPr>
          <p:cNvPr id="51" name="TextBox 50"/>
          <p:cNvSpPr txBox="1"/>
          <p:nvPr userDrawn="1"/>
        </p:nvSpPr>
        <p:spPr>
          <a:xfrm>
            <a:off x="8306778" y="5959095"/>
            <a:ext cx="1008337" cy="156966"/>
          </a:xfrm>
          <a:prstGeom prst="rect">
            <a:avLst/>
          </a:prstGeom>
          <a:noFill/>
        </p:spPr>
        <p:txBody>
          <a:bodyPr wrap="square" lIns="0" tIns="0" rIns="0" bIns="0" rtlCol="0">
            <a:spAutoFit/>
          </a:bodyPr>
          <a:lstStyle/>
          <a:p>
            <a:pPr marL="0" marR="0" indent="0" algn="l" defTabSz="932458" rtl="0" eaLnBrk="1" fontAlgn="auto" latinLnBrk="0" hangingPunct="1">
              <a:lnSpc>
                <a:spcPct val="100000"/>
              </a:lnSpc>
              <a:spcBef>
                <a:spcPts val="0"/>
              </a:spcBef>
              <a:spcAft>
                <a:spcPts val="0"/>
              </a:spcAft>
              <a:buClrTx/>
              <a:buSzTx/>
              <a:buFontTx/>
              <a:buNone/>
              <a:tabLst/>
              <a:defRPr/>
            </a:pPr>
            <a:r>
              <a:rPr lang="en-US" sz="1020" b="1">
                <a:solidFill>
                  <a:schemeClr val="bg1">
                    <a:lumMod val="50000"/>
                  </a:schemeClr>
                </a:solidFill>
              </a:rPr>
              <a:t>Partner</a:t>
            </a:r>
          </a:p>
        </p:txBody>
      </p:sp>
    </p:spTree>
    <p:extLst>
      <p:ext uri="{BB962C8B-B14F-4D97-AF65-F5344CB8AC3E}">
        <p14:creationId xmlns:p14="http://schemas.microsoft.com/office/powerpoint/2010/main" val="163571498"/>
      </p:ext>
    </p:extLst>
  </p:cSld>
  <p:clrMapOvr>
    <a:masterClrMapping/>
  </p:clrMapOvr>
  <p:transition>
    <p:fade/>
  </p:transition>
</p:sldLayout>
</file>

<file path=ppt/slideLayouts/slideLayout247.xml><?xml version="1.0" encoding="utf-8"?>
<p:sldLayout xmlns:a="http://schemas.openxmlformats.org/drawingml/2006/main" xmlns:r="http://schemas.openxmlformats.org/officeDocument/2006/relationships" xmlns:p="http://schemas.openxmlformats.org/presentationml/2006/main" userDrawn="1">
  <p:cSld name="4_Insert Photo">
    <p:spTree>
      <p:nvGrpSpPr>
        <p:cNvPr id="1" name=""/>
        <p:cNvGrpSpPr/>
        <p:nvPr/>
      </p:nvGrpSpPr>
      <p:grpSpPr>
        <a:xfrm>
          <a:off x="0" y="0"/>
          <a:ext cx="0" cy="0"/>
          <a:chOff x="0" y="0"/>
          <a:chExt cx="0" cy="0"/>
        </a:xfrm>
      </p:grpSpPr>
      <p:pic>
        <p:nvPicPr>
          <p:cNvPr id="44" name="Picture Placeholder 7"/>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6035981" y="-5077"/>
            <a:ext cx="6398913" cy="5797787"/>
          </a:xfrm>
          <a:prstGeom prst="rect">
            <a:avLst/>
          </a:prstGeom>
        </p:spPr>
      </p:pic>
      <p:sp>
        <p:nvSpPr>
          <p:cNvPr id="20" name="Picture Placeholder 144"/>
          <p:cNvSpPr>
            <a:spLocks noGrp="1"/>
          </p:cNvSpPr>
          <p:nvPr>
            <p:ph type="pic" sz="quarter" idx="20" hasCustomPrompt="1"/>
          </p:nvPr>
        </p:nvSpPr>
        <p:spPr>
          <a:xfrm>
            <a:off x="6035981" y="10"/>
            <a:ext cx="6398913" cy="5797787"/>
          </a:xfrm>
          <a:prstGeom prst="rect">
            <a:avLst/>
          </a:prstGeom>
        </p:spPr>
        <p:txBody>
          <a:bodyPr anchor="ctr" anchorCtr="0">
            <a:noAutofit/>
          </a:bodyPr>
          <a:lstStyle>
            <a:lvl1pPr marL="0" indent="0" algn="ctr">
              <a:buNone/>
              <a:defRPr baseline="0">
                <a:solidFill>
                  <a:schemeClr val="bg1"/>
                </a:solidFill>
              </a:defRPr>
            </a:lvl1pPr>
          </a:lstStyle>
          <a:p>
            <a:r>
              <a:rPr lang="en-US"/>
              <a:t>Drag picture here</a:t>
            </a:r>
          </a:p>
        </p:txBody>
      </p:sp>
      <p:sp>
        <p:nvSpPr>
          <p:cNvPr id="21" name="Title 1"/>
          <p:cNvSpPr>
            <a:spLocks noGrp="1"/>
          </p:cNvSpPr>
          <p:nvPr>
            <p:ph type="ctrTitle"/>
          </p:nvPr>
        </p:nvSpPr>
        <p:spPr>
          <a:xfrm>
            <a:off x="626017" y="868155"/>
            <a:ext cx="4793351" cy="1064375"/>
          </a:xfrm>
          <a:prstGeom prst="rect">
            <a:avLst/>
          </a:prstGeom>
        </p:spPr>
        <p:txBody>
          <a:bodyPr lIns="0" tIns="0" rIns="0" bIns="0" anchor="t" anchorCtr="0">
            <a:noAutofit/>
          </a:bodyPr>
          <a:lstStyle>
            <a:lvl1pPr algn="l">
              <a:defRPr sz="3264" b="1">
                <a:solidFill>
                  <a:schemeClr val="tx1">
                    <a:lumMod val="50000"/>
                    <a:lumOff val="50000"/>
                  </a:schemeClr>
                </a:solidFill>
                <a:latin typeface="+mj-lt"/>
              </a:defRPr>
            </a:lvl1pPr>
          </a:lstStyle>
          <a:p>
            <a:r>
              <a:rPr lang="en-US"/>
              <a:t>Click to edit Master title style</a:t>
            </a:r>
          </a:p>
        </p:txBody>
      </p:sp>
      <p:sp>
        <p:nvSpPr>
          <p:cNvPr id="22" name="Text Placeholder 132"/>
          <p:cNvSpPr>
            <a:spLocks noGrp="1"/>
          </p:cNvSpPr>
          <p:nvPr>
            <p:ph type="body" sz="quarter" idx="11"/>
          </p:nvPr>
        </p:nvSpPr>
        <p:spPr>
          <a:xfrm>
            <a:off x="634702" y="1968834"/>
            <a:ext cx="4818519" cy="3450269"/>
          </a:xfrm>
          <a:prstGeom prst="rect">
            <a:avLst/>
          </a:prstGeom>
        </p:spPr>
        <p:txBody>
          <a:bodyPr lIns="0" tIns="0" rIns="0" bIns="0">
            <a:noAutofit/>
          </a:bodyPr>
          <a:lstStyle>
            <a:lvl1pPr marL="0" indent="0">
              <a:lnSpc>
                <a:spcPts val="1836"/>
              </a:lnSpc>
              <a:buNone/>
              <a:defRPr sz="1224">
                <a:solidFill>
                  <a:schemeClr val="bg2">
                    <a:lumMod val="25000"/>
                  </a:schemeClr>
                </a:solidFill>
              </a:defRPr>
            </a:lvl1pPr>
          </a:lstStyle>
          <a:p>
            <a:pPr lvl="0"/>
            <a:r>
              <a:rPr lang="en-US"/>
              <a:t>Click to edit Master text styles</a:t>
            </a:r>
          </a:p>
        </p:txBody>
      </p:sp>
      <p:cxnSp>
        <p:nvCxnSpPr>
          <p:cNvPr id="31" name="Straight Connector 30"/>
          <p:cNvCxnSpPr/>
          <p:nvPr userDrawn="1"/>
        </p:nvCxnSpPr>
        <p:spPr>
          <a:xfrm>
            <a:off x="14240655" y="10226264"/>
            <a:ext cx="0" cy="64764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4" name="Rectangle 23"/>
          <p:cNvSpPr/>
          <p:nvPr userDrawn="1"/>
        </p:nvSpPr>
        <p:spPr>
          <a:xfrm>
            <a:off x="3" y="5802865"/>
            <a:ext cx="12434888" cy="119166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
        <p:nvSpPr>
          <p:cNvPr id="26" name="Text Placeholder 136"/>
          <p:cNvSpPr>
            <a:spLocks noGrp="1"/>
          </p:cNvSpPr>
          <p:nvPr>
            <p:ph type="body" sz="quarter" idx="35"/>
          </p:nvPr>
        </p:nvSpPr>
        <p:spPr>
          <a:xfrm>
            <a:off x="11151133" y="6427360"/>
            <a:ext cx="857253" cy="390572"/>
          </a:xfrm>
          <a:prstGeom prst="rect">
            <a:avLst/>
          </a:prstGeom>
        </p:spPr>
        <p:txBody>
          <a:bodyPr lIns="0" tIns="0" rIns="0" bIns="0">
            <a:noAutofit/>
          </a:bodyPr>
          <a:lstStyle>
            <a:lvl1pPr marL="0" marR="0" indent="0" algn="ctr" defTabSz="932439" rtl="0" eaLnBrk="1" fontAlgn="auto" latinLnBrk="0" hangingPunct="1">
              <a:lnSpc>
                <a:spcPct val="90000"/>
              </a:lnSpc>
              <a:spcBef>
                <a:spcPts val="0"/>
              </a:spcBef>
              <a:spcAft>
                <a:spcPts val="0"/>
              </a:spcAft>
              <a:buClrTx/>
              <a:buSzTx/>
              <a:buFont typeface="Arial" panose="020B0604020202020204" pitchFamily="34" charset="0"/>
              <a:buNone/>
              <a:tabLst/>
              <a:defRPr sz="816" b="0">
                <a:solidFill>
                  <a:schemeClr val="bg1">
                    <a:lumMod val="50000"/>
                  </a:schemeClr>
                </a:solidFill>
              </a:defRPr>
            </a:lvl1pPr>
            <a:lvl2pPr marL="466219" indent="0">
              <a:buNone/>
              <a:defRPr sz="816"/>
            </a:lvl2pPr>
            <a:lvl3pPr marL="932439" indent="0">
              <a:buNone/>
              <a:defRPr sz="816"/>
            </a:lvl3pPr>
            <a:lvl4pPr marL="1398657" indent="0">
              <a:buNone/>
              <a:defRPr sz="816"/>
            </a:lvl4pPr>
            <a:lvl5pPr marL="1864877" indent="0">
              <a:buNone/>
              <a:defRPr sz="816"/>
            </a:lvl5pPr>
          </a:lstStyle>
          <a:p>
            <a:pPr lvl="0"/>
            <a:r>
              <a:rPr lang="en-US"/>
              <a:t>Click to edit Master text styles</a:t>
            </a:r>
          </a:p>
        </p:txBody>
      </p:sp>
      <p:cxnSp>
        <p:nvCxnSpPr>
          <p:cNvPr id="27" name="Straight Connector 26"/>
          <p:cNvCxnSpPr/>
          <p:nvPr userDrawn="1"/>
        </p:nvCxnSpPr>
        <p:spPr>
          <a:xfrm>
            <a:off x="10733254" y="6048978"/>
            <a:ext cx="0" cy="64764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8" name="Picture Placeholder 144"/>
          <p:cNvSpPr>
            <a:spLocks noGrp="1"/>
          </p:cNvSpPr>
          <p:nvPr>
            <p:ph type="pic" sz="quarter" idx="36" hasCustomPrompt="1"/>
          </p:nvPr>
        </p:nvSpPr>
        <p:spPr>
          <a:xfrm>
            <a:off x="206533" y="6001874"/>
            <a:ext cx="2105766" cy="850989"/>
          </a:xfrm>
          <a:prstGeom prst="rect">
            <a:avLst/>
          </a:prstGeom>
        </p:spPr>
        <p:txBody>
          <a:bodyPr anchor="ctr" anchorCtr="0">
            <a:noAutofit/>
          </a:bodyPr>
          <a:lstStyle>
            <a:lvl1pPr marL="0" indent="0" algn="ctr">
              <a:buNone/>
              <a:defRPr sz="1632">
                <a:solidFill>
                  <a:srgbClr val="7030A0"/>
                </a:solidFill>
              </a:defRPr>
            </a:lvl1pPr>
          </a:lstStyle>
          <a:p>
            <a:r>
              <a:rPr lang="en-US"/>
              <a:t>Drag logo here</a:t>
            </a:r>
          </a:p>
        </p:txBody>
      </p:sp>
      <p:sp>
        <p:nvSpPr>
          <p:cNvPr id="55" name="Text Placeholder 136"/>
          <p:cNvSpPr>
            <a:spLocks noGrp="1"/>
          </p:cNvSpPr>
          <p:nvPr>
            <p:ph type="body" sz="quarter" idx="31"/>
          </p:nvPr>
        </p:nvSpPr>
        <p:spPr>
          <a:xfrm>
            <a:off x="7125576" y="6304304"/>
            <a:ext cx="821470" cy="473190"/>
          </a:xfrm>
          <a:prstGeom prst="rect">
            <a:avLst/>
          </a:prstGeom>
        </p:spPr>
        <p:txBody>
          <a:bodyPr lIns="0" tIns="0" rIns="0" bIns="0">
            <a:noAutofit/>
          </a:bodyPr>
          <a:lstStyle>
            <a:lvl1pPr marL="0" marR="0" indent="0" algn="l" defTabSz="932439" rtl="0" eaLnBrk="1" fontAlgn="auto" latinLnBrk="0" hangingPunct="1">
              <a:lnSpc>
                <a:spcPct val="90000"/>
              </a:lnSpc>
              <a:spcBef>
                <a:spcPts val="0"/>
              </a:spcBef>
              <a:spcAft>
                <a:spcPts val="0"/>
              </a:spcAft>
              <a:buClrTx/>
              <a:buSzTx/>
              <a:buFont typeface="Arial" panose="020B0604020202020204" pitchFamily="34" charset="0"/>
              <a:buNone/>
              <a:tabLst/>
              <a:defRPr sz="1020" b="0">
                <a:solidFill>
                  <a:schemeClr val="bg1">
                    <a:lumMod val="50000"/>
                  </a:schemeClr>
                </a:solidFill>
              </a:defRPr>
            </a:lvl1pPr>
            <a:lvl2pPr marL="466219" indent="0">
              <a:buNone/>
              <a:defRPr sz="816"/>
            </a:lvl2pPr>
            <a:lvl3pPr marL="932439" indent="0">
              <a:buNone/>
              <a:defRPr sz="816"/>
            </a:lvl3pPr>
            <a:lvl4pPr marL="1398657" indent="0">
              <a:buNone/>
              <a:defRPr sz="816"/>
            </a:lvl4pPr>
            <a:lvl5pPr marL="1864877" indent="0">
              <a:buNone/>
              <a:defRPr sz="816"/>
            </a:lvl5pPr>
          </a:lstStyle>
          <a:p>
            <a:pPr lvl="0"/>
            <a:r>
              <a:rPr lang="en-US"/>
              <a:t>Click to edit Master text styles</a:t>
            </a:r>
          </a:p>
        </p:txBody>
      </p:sp>
      <p:sp>
        <p:nvSpPr>
          <p:cNvPr id="56" name="Text Placeholder 136"/>
          <p:cNvSpPr>
            <a:spLocks noGrp="1"/>
          </p:cNvSpPr>
          <p:nvPr>
            <p:ph type="body" sz="quarter" idx="32"/>
          </p:nvPr>
        </p:nvSpPr>
        <p:spPr>
          <a:xfrm>
            <a:off x="5962826" y="6300819"/>
            <a:ext cx="897339" cy="473190"/>
          </a:xfrm>
          <a:prstGeom prst="rect">
            <a:avLst/>
          </a:prstGeom>
        </p:spPr>
        <p:txBody>
          <a:bodyPr lIns="0" tIns="0" rIns="0" bIns="0">
            <a:noAutofit/>
          </a:bodyPr>
          <a:lstStyle>
            <a:lvl1pPr marL="0" marR="0" indent="0" algn="l" defTabSz="932439" rtl="0" eaLnBrk="1" fontAlgn="auto" latinLnBrk="0" hangingPunct="1">
              <a:lnSpc>
                <a:spcPct val="90000"/>
              </a:lnSpc>
              <a:spcBef>
                <a:spcPts val="0"/>
              </a:spcBef>
              <a:spcAft>
                <a:spcPts val="0"/>
              </a:spcAft>
              <a:buClrTx/>
              <a:buSzTx/>
              <a:buFont typeface="Arial" panose="020B0604020202020204" pitchFamily="34" charset="0"/>
              <a:buNone/>
              <a:tabLst/>
              <a:defRPr sz="1020" b="0">
                <a:solidFill>
                  <a:schemeClr val="bg1">
                    <a:lumMod val="50000"/>
                  </a:schemeClr>
                </a:solidFill>
              </a:defRPr>
            </a:lvl1pPr>
            <a:lvl2pPr marL="466219" indent="0">
              <a:buNone/>
              <a:defRPr sz="816"/>
            </a:lvl2pPr>
            <a:lvl3pPr marL="932439" indent="0">
              <a:buNone/>
              <a:defRPr sz="816"/>
            </a:lvl3pPr>
            <a:lvl4pPr marL="1398657" indent="0">
              <a:buNone/>
              <a:defRPr sz="816"/>
            </a:lvl4pPr>
            <a:lvl5pPr marL="1864877" indent="0">
              <a:buNone/>
              <a:defRPr sz="816"/>
            </a:lvl5pPr>
          </a:lstStyle>
          <a:p>
            <a:pPr lvl="0"/>
            <a:r>
              <a:rPr lang="en-US"/>
              <a:t>Click to edit Master text styles</a:t>
            </a:r>
          </a:p>
        </p:txBody>
      </p:sp>
      <p:sp>
        <p:nvSpPr>
          <p:cNvPr id="57" name="Text Placeholder 136"/>
          <p:cNvSpPr>
            <a:spLocks noGrp="1"/>
          </p:cNvSpPr>
          <p:nvPr>
            <p:ph type="body" sz="quarter" idx="33"/>
          </p:nvPr>
        </p:nvSpPr>
        <p:spPr>
          <a:xfrm>
            <a:off x="4411146" y="6304304"/>
            <a:ext cx="1008337" cy="473190"/>
          </a:xfrm>
          <a:prstGeom prst="rect">
            <a:avLst/>
          </a:prstGeom>
        </p:spPr>
        <p:txBody>
          <a:bodyPr lIns="0" tIns="0" rIns="0" bIns="0">
            <a:noAutofit/>
          </a:bodyPr>
          <a:lstStyle>
            <a:lvl1pPr marL="0" marR="0" indent="0" algn="l" defTabSz="932439" rtl="0" eaLnBrk="1" fontAlgn="auto" latinLnBrk="0" hangingPunct="1">
              <a:lnSpc>
                <a:spcPct val="90000"/>
              </a:lnSpc>
              <a:spcBef>
                <a:spcPts val="0"/>
              </a:spcBef>
              <a:spcAft>
                <a:spcPts val="0"/>
              </a:spcAft>
              <a:buClrTx/>
              <a:buSzTx/>
              <a:buFont typeface="Arial" panose="020B0604020202020204" pitchFamily="34" charset="0"/>
              <a:buNone/>
              <a:tabLst/>
              <a:defRPr sz="1020" b="0">
                <a:solidFill>
                  <a:schemeClr val="bg1">
                    <a:lumMod val="50000"/>
                  </a:schemeClr>
                </a:solidFill>
              </a:defRPr>
            </a:lvl1pPr>
            <a:lvl2pPr marL="466219" indent="0">
              <a:buNone/>
              <a:defRPr sz="816"/>
            </a:lvl2pPr>
            <a:lvl3pPr marL="932439" indent="0">
              <a:buNone/>
              <a:defRPr sz="816"/>
            </a:lvl3pPr>
            <a:lvl4pPr marL="1398657" indent="0">
              <a:buNone/>
              <a:defRPr sz="816"/>
            </a:lvl4pPr>
            <a:lvl5pPr marL="1864877" indent="0">
              <a:buNone/>
              <a:defRPr sz="816"/>
            </a:lvl5pPr>
          </a:lstStyle>
          <a:p>
            <a:pPr lvl="0"/>
            <a:r>
              <a:rPr lang="en-US"/>
              <a:t>Click to edit Master text styles</a:t>
            </a:r>
          </a:p>
        </p:txBody>
      </p:sp>
      <p:sp>
        <p:nvSpPr>
          <p:cNvPr id="58" name="Text Placeholder 136"/>
          <p:cNvSpPr>
            <a:spLocks noGrp="1"/>
          </p:cNvSpPr>
          <p:nvPr>
            <p:ph type="body" sz="quarter" idx="34"/>
          </p:nvPr>
        </p:nvSpPr>
        <p:spPr>
          <a:xfrm>
            <a:off x="2558010" y="6304304"/>
            <a:ext cx="1528550" cy="473190"/>
          </a:xfrm>
          <a:prstGeom prst="rect">
            <a:avLst/>
          </a:prstGeom>
        </p:spPr>
        <p:txBody>
          <a:bodyPr lIns="0" tIns="0" rIns="0" bIns="0">
            <a:noAutofit/>
          </a:bodyPr>
          <a:lstStyle>
            <a:lvl1pPr marL="0" marR="0" indent="0" algn="l" defTabSz="932439" rtl="0" eaLnBrk="1" fontAlgn="auto" latinLnBrk="0" hangingPunct="1">
              <a:lnSpc>
                <a:spcPct val="90000"/>
              </a:lnSpc>
              <a:spcBef>
                <a:spcPts val="0"/>
              </a:spcBef>
              <a:spcAft>
                <a:spcPts val="0"/>
              </a:spcAft>
              <a:buClrTx/>
              <a:buSzTx/>
              <a:buFont typeface="Arial" panose="020B0604020202020204" pitchFamily="34" charset="0"/>
              <a:buNone/>
              <a:tabLst/>
              <a:defRPr sz="1020" b="0">
                <a:solidFill>
                  <a:schemeClr val="bg1">
                    <a:lumMod val="50000"/>
                  </a:schemeClr>
                </a:solidFill>
              </a:defRPr>
            </a:lvl1pPr>
            <a:lvl2pPr marL="466219" indent="0">
              <a:buNone/>
              <a:defRPr sz="816"/>
            </a:lvl2pPr>
            <a:lvl3pPr marL="932439" indent="0">
              <a:buNone/>
              <a:defRPr sz="816"/>
            </a:lvl3pPr>
            <a:lvl4pPr marL="1398657" indent="0">
              <a:buNone/>
              <a:defRPr sz="816"/>
            </a:lvl4pPr>
            <a:lvl5pPr marL="1864877" indent="0">
              <a:buNone/>
              <a:defRPr sz="816"/>
            </a:lvl5pPr>
          </a:lstStyle>
          <a:p>
            <a:pPr lvl="0"/>
            <a:r>
              <a:rPr lang="en-US"/>
              <a:t>Click to edit Master text styles</a:t>
            </a:r>
          </a:p>
        </p:txBody>
      </p:sp>
      <p:sp>
        <p:nvSpPr>
          <p:cNvPr id="60" name="TextBox 59"/>
          <p:cNvSpPr txBox="1"/>
          <p:nvPr userDrawn="1"/>
        </p:nvSpPr>
        <p:spPr>
          <a:xfrm>
            <a:off x="3261705" y="6034194"/>
            <a:ext cx="1517183" cy="156966"/>
          </a:xfrm>
          <a:prstGeom prst="rect">
            <a:avLst/>
          </a:prstGeom>
          <a:noFill/>
        </p:spPr>
        <p:txBody>
          <a:bodyPr wrap="square" lIns="0" tIns="0" rIns="0" bIns="0" rtlCol="0">
            <a:spAutoFit/>
          </a:bodyPr>
          <a:lstStyle/>
          <a:p>
            <a:pPr marL="0" marR="0" indent="0" algn="l" defTabSz="932439" rtl="0" eaLnBrk="1" fontAlgn="auto" latinLnBrk="0" hangingPunct="1">
              <a:lnSpc>
                <a:spcPct val="100000"/>
              </a:lnSpc>
              <a:spcBef>
                <a:spcPts val="0"/>
              </a:spcBef>
              <a:spcAft>
                <a:spcPts val="0"/>
              </a:spcAft>
              <a:buClrTx/>
              <a:buSzTx/>
              <a:buFontTx/>
              <a:buNone/>
              <a:tabLst/>
              <a:defRPr/>
            </a:pPr>
            <a:r>
              <a:rPr lang="en-US" sz="1020" b="1">
                <a:solidFill>
                  <a:schemeClr val="bg1">
                    <a:lumMod val="50000"/>
                  </a:schemeClr>
                </a:solidFill>
              </a:rPr>
              <a:t>Products and Services</a:t>
            </a:r>
          </a:p>
        </p:txBody>
      </p:sp>
      <p:sp>
        <p:nvSpPr>
          <p:cNvPr id="61" name="TextBox 60"/>
          <p:cNvSpPr txBox="1"/>
          <p:nvPr userDrawn="1"/>
        </p:nvSpPr>
        <p:spPr>
          <a:xfrm>
            <a:off x="5508329" y="6040863"/>
            <a:ext cx="1271893" cy="156966"/>
          </a:xfrm>
          <a:prstGeom prst="rect">
            <a:avLst/>
          </a:prstGeom>
          <a:noFill/>
        </p:spPr>
        <p:txBody>
          <a:bodyPr wrap="square" lIns="0" tIns="0" rIns="0" bIns="0" rtlCol="0">
            <a:spAutoFit/>
          </a:bodyPr>
          <a:lstStyle/>
          <a:p>
            <a:pPr marL="0" marR="0" indent="0" algn="l" defTabSz="932439" rtl="0" eaLnBrk="1" fontAlgn="auto" latinLnBrk="0" hangingPunct="1">
              <a:lnSpc>
                <a:spcPct val="100000"/>
              </a:lnSpc>
              <a:spcBef>
                <a:spcPts val="0"/>
              </a:spcBef>
              <a:spcAft>
                <a:spcPts val="0"/>
              </a:spcAft>
              <a:buClrTx/>
              <a:buSzTx/>
              <a:buFontTx/>
              <a:buNone/>
              <a:tabLst/>
              <a:defRPr/>
            </a:pPr>
            <a:r>
              <a:rPr lang="en-US" sz="1020" b="1">
                <a:solidFill>
                  <a:schemeClr val="bg1">
                    <a:lumMod val="50000"/>
                  </a:schemeClr>
                </a:solidFill>
              </a:rPr>
              <a:t>Organization Size</a:t>
            </a:r>
          </a:p>
        </p:txBody>
      </p:sp>
      <p:sp>
        <p:nvSpPr>
          <p:cNvPr id="62" name="TextBox 61"/>
          <p:cNvSpPr txBox="1"/>
          <p:nvPr userDrawn="1"/>
        </p:nvSpPr>
        <p:spPr>
          <a:xfrm>
            <a:off x="7209802" y="6031972"/>
            <a:ext cx="1008337" cy="156966"/>
          </a:xfrm>
          <a:prstGeom prst="rect">
            <a:avLst/>
          </a:prstGeom>
          <a:noFill/>
        </p:spPr>
        <p:txBody>
          <a:bodyPr wrap="square" lIns="0" tIns="0" rIns="0" bIns="0" rtlCol="0">
            <a:spAutoFit/>
          </a:bodyPr>
          <a:lstStyle/>
          <a:p>
            <a:pPr marL="0" marR="0" indent="0" algn="l" defTabSz="932439" rtl="0" eaLnBrk="1" fontAlgn="auto" latinLnBrk="0" hangingPunct="1">
              <a:lnSpc>
                <a:spcPct val="100000"/>
              </a:lnSpc>
              <a:spcBef>
                <a:spcPts val="0"/>
              </a:spcBef>
              <a:spcAft>
                <a:spcPts val="0"/>
              </a:spcAft>
              <a:buClrTx/>
              <a:buSzTx/>
              <a:buFontTx/>
              <a:buNone/>
              <a:tabLst/>
              <a:defRPr/>
            </a:pPr>
            <a:r>
              <a:rPr lang="en-US" sz="1020" b="1">
                <a:solidFill>
                  <a:schemeClr val="bg1">
                    <a:lumMod val="50000"/>
                  </a:schemeClr>
                </a:solidFill>
              </a:rPr>
              <a:t>Industry</a:t>
            </a:r>
          </a:p>
        </p:txBody>
      </p:sp>
      <p:sp>
        <p:nvSpPr>
          <p:cNvPr id="63" name="TextBox 62"/>
          <p:cNvSpPr txBox="1"/>
          <p:nvPr userDrawn="1"/>
        </p:nvSpPr>
        <p:spPr>
          <a:xfrm>
            <a:off x="8419501" y="6032755"/>
            <a:ext cx="1008337" cy="156966"/>
          </a:xfrm>
          <a:prstGeom prst="rect">
            <a:avLst/>
          </a:prstGeom>
          <a:noFill/>
        </p:spPr>
        <p:txBody>
          <a:bodyPr wrap="square" lIns="0" tIns="0" rIns="0" bIns="0" rtlCol="0">
            <a:spAutoFit/>
          </a:bodyPr>
          <a:lstStyle/>
          <a:p>
            <a:pPr marL="0" marR="0" indent="0" algn="l" defTabSz="932439" rtl="0" eaLnBrk="1" fontAlgn="auto" latinLnBrk="0" hangingPunct="1">
              <a:lnSpc>
                <a:spcPct val="100000"/>
              </a:lnSpc>
              <a:spcBef>
                <a:spcPts val="0"/>
              </a:spcBef>
              <a:spcAft>
                <a:spcPts val="0"/>
              </a:spcAft>
              <a:buClrTx/>
              <a:buSzTx/>
              <a:buFontTx/>
              <a:buNone/>
              <a:tabLst/>
              <a:defRPr/>
            </a:pPr>
            <a:r>
              <a:rPr lang="en-US" sz="1020" b="1">
                <a:solidFill>
                  <a:schemeClr val="bg1">
                    <a:lumMod val="50000"/>
                  </a:schemeClr>
                </a:solidFill>
              </a:rPr>
              <a:t>Country</a:t>
            </a:r>
          </a:p>
        </p:txBody>
      </p:sp>
      <p:sp>
        <p:nvSpPr>
          <p:cNvPr id="65" name="Text Placeholder 136"/>
          <p:cNvSpPr>
            <a:spLocks noGrp="1"/>
          </p:cNvSpPr>
          <p:nvPr>
            <p:ph type="body" sz="quarter" idx="37"/>
          </p:nvPr>
        </p:nvSpPr>
        <p:spPr>
          <a:xfrm>
            <a:off x="8270842" y="6307156"/>
            <a:ext cx="821470" cy="473190"/>
          </a:xfrm>
          <a:prstGeom prst="rect">
            <a:avLst/>
          </a:prstGeom>
        </p:spPr>
        <p:txBody>
          <a:bodyPr lIns="0" tIns="0" rIns="0" bIns="0">
            <a:noAutofit/>
          </a:bodyPr>
          <a:lstStyle>
            <a:lvl1pPr marL="0" marR="0" indent="0" algn="l" defTabSz="932439" rtl="0" eaLnBrk="1" fontAlgn="auto" latinLnBrk="0" hangingPunct="1">
              <a:lnSpc>
                <a:spcPct val="90000"/>
              </a:lnSpc>
              <a:spcBef>
                <a:spcPts val="0"/>
              </a:spcBef>
              <a:spcAft>
                <a:spcPts val="0"/>
              </a:spcAft>
              <a:buClrTx/>
              <a:buSzTx/>
              <a:buFont typeface="Arial" panose="020B0604020202020204" pitchFamily="34" charset="0"/>
              <a:buNone/>
              <a:tabLst/>
              <a:defRPr sz="1020" b="0">
                <a:solidFill>
                  <a:schemeClr val="bg1">
                    <a:lumMod val="50000"/>
                  </a:schemeClr>
                </a:solidFill>
              </a:defRPr>
            </a:lvl1pPr>
            <a:lvl2pPr marL="466219" indent="0">
              <a:buNone/>
              <a:defRPr sz="816"/>
            </a:lvl2pPr>
            <a:lvl3pPr marL="932439" indent="0">
              <a:buNone/>
              <a:defRPr sz="816"/>
            </a:lvl3pPr>
            <a:lvl4pPr marL="1398657" indent="0">
              <a:buNone/>
              <a:defRPr sz="816"/>
            </a:lvl4pPr>
            <a:lvl5pPr marL="1864877" indent="0">
              <a:buNone/>
              <a:defRPr sz="816"/>
            </a:lvl5pPr>
          </a:lstStyle>
          <a:p>
            <a:pPr lvl="0"/>
            <a:r>
              <a:rPr lang="en-US"/>
              <a:t>Click to edit Master text styles</a:t>
            </a:r>
          </a:p>
        </p:txBody>
      </p:sp>
      <p:sp>
        <p:nvSpPr>
          <p:cNvPr id="66" name="TextBox 65"/>
          <p:cNvSpPr txBox="1"/>
          <p:nvPr userDrawn="1"/>
        </p:nvSpPr>
        <p:spPr>
          <a:xfrm>
            <a:off x="9600979" y="6035606"/>
            <a:ext cx="1008337" cy="156966"/>
          </a:xfrm>
          <a:prstGeom prst="rect">
            <a:avLst/>
          </a:prstGeom>
          <a:noFill/>
        </p:spPr>
        <p:txBody>
          <a:bodyPr wrap="square" lIns="0" tIns="0" rIns="0" bIns="0" rtlCol="0">
            <a:spAutoFit/>
          </a:bodyPr>
          <a:lstStyle/>
          <a:p>
            <a:pPr marL="0" marR="0" indent="0" algn="l" defTabSz="932439" rtl="0" eaLnBrk="1" fontAlgn="auto" latinLnBrk="0" hangingPunct="1">
              <a:lnSpc>
                <a:spcPct val="100000"/>
              </a:lnSpc>
              <a:spcBef>
                <a:spcPts val="0"/>
              </a:spcBef>
              <a:spcAft>
                <a:spcPts val="0"/>
              </a:spcAft>
              <a:buClrTx/>
              <a:buSzTx/>
              <a:buFontTx/>
              <a:buNone/>
              <a:tabLst/>
              <a:defRPr/>
            </a:pPr>
            <a:r>
              <a:rPr lang="en-US" sz="1020" b="1">
                <a:solidFill>
                  <a:schemeClr val="bg1">
                    <a:lumMod val="50000"/>
                  </a:schemeClr>
                </a:solidFill>
              </a:rPr>
              <a:t>Partner</a:t>
            </a:r>
          </a:p>
        </p:txBody>
      </p:sp>
    </p:spTree>
    <p:extLst>
      <p:ext uri="{BB962C8B-B14F-4D97-AF65-F5344CB8AC3E}">
        <p14:creationId xmlns:p14="http://schemas.microsoft.com/office/powerpoint/2010/main" val="2937905213"/>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title">
  <p:cSld name="Title slide">
    <p:bg>
      <p:bgPr>
        <a:solidFill>
          <a:schemeClr val="dk1"/>
        </a:solidFill>
        <a:effectLst/>
      </p:bgPr>
    </p:bg>
    <p:spTree>
      <p:nvGrpSpPr>
        <p:cNvPr id="1" name="Shape 9"/>
        <p:cNvGrpSpPr/>
        <p:nvPr/>
      </p:nvGrpSpPr>
      <p:grpSpPr>
        <a:xfrm>
          <a:off x="0" y="0"/>
          <a:ext cx="0" cy="0"/>
          <a:chOff x="0" y="0"/>
          <a:chExt cx="0" cy="0"/>
        </a:xfrm>
      </p:grpSpPr>
      <p:cxnSp>
        <p:nvCxnSpPr>
          <p:cNvPr id="10" name="Shape 10"/>
          <p:cNvCxnSpPr/>
          <p:nvPr/>
        </p:nvCxnSpPr>
        <p:spPr>
          <a:xfrm>
            <a:off x="0" y="4077114"/>
            <a:ext cx="12434888" cy="0"/>
          </a:xfrm>
          <a:prstGeom prst="straightConnector1">
            <a:avLst/>
          </a:prstGeom>
          <a:noFill/>
          <a:ln w="19050" cap="flat" cmpd="sng">
            <a:solidFill>
              <a:schemeClr val="lt2"/>
            </a:solidFill>
            <a:prstDash val="solid"/>
            <a:round/>
            <a:headEnd type="none" w="med" len="med"/>
            <a:tailEnd type="none" w="med" len="med"/>
          </a:ln>
        </p:spPr>
      </p:cxnSp>
      <p:sp>
        <p:nvSpPr>
          <p:cNvPr id="11" name="Shape 11"/>
          <p:cNvSpPr txBox="1">
            <a:spLocks noGrp="1"/>
          </p:cNvSpPr>
          <p:nvPr>
            <p:ph type="ctrTitle"/>
          </p:nvPr>
        </p:nvSpPr>
        <p:spPr>
          <a:xfrm>
            <a:off x="694159" y="1709773"/>
            <a:ext cx="11046570" cy="2160164"/>
          </a:xfrm>
          <a:prstGeom prst="rect">
            <a:avLst/>
          </a:prstGeom>
        </p:spPr>
        <p:txBody>
          <a:bodyPr lIns="91425" tIns="91425" rIns="91425" bIns="91425" anchor="b" anchorCtr="0"/>
          <a:lstStyle>
            <a:lvl1pPr lvl="0" rtl="0">
              <a:spcBef>
                <a:spcPts val="0"/>
              </a:spcBef>
              <a:buClr>
                <a:schemeClr val="lt1"/>
              </a:buClr>
              <a:buSzPct val="100000"/>
              <a:defRPr sz="6528">
                <a:solidFill>
                  <a:schemeClr val="lt1"/>
                </a:solidFill>
              </a:defRPr>
            </a:lvl1pPr>
            <a:lvl2pPr lvl="1" rtl="0">
              <a:spcBef>
                <a:spcPts val="0"/>
              </a:spcBef>
              <a:buClr>
                <a:schemeClr val="lt1"/>
              </a:buClr>
              <a:buSzPct val="100000"/>
              <a:defRPr sz="6528">
                <a:solidFill>
                  <a:schemeClr val="lt1"/>
                </a:solidFill>
              </a:defRPr>
            </a:lvl2pPr>
            <a:lvl3pPr lvl="2" rtl="0">
              <a:spcBef>
                <a:spcPts val="0"/>
              </a:spcBef>
              <a:buClr>
                <a:schemeClr val="lt1"/>
              </a:buClr>
              <a:buSzPct val="100000"/>
              <a:defRPr sz="6528">
                <a:solidFill>
                  <a:schemeClr val="lt1"/>
                </a:solidFill>
              </a:defRPr>
            </a:lvl3pPr>
            <a:lvl4pPr lvl="3" rtl="0">
              <a:spcBef>
                <a:spcPts val="0"/>
              </a:spcBef>
              <a:buClr>
                <a:schemeClr val="lt1"/>
              </a:buClr>
              <a:buSzPct val="100000"/>
              <a:defRPr sz="6528">
                <a:solidFill>
                  <a:schemeClr val="lt1"/>
                </a:solidFill>
              </a:defRPr>
            </a:lvl4pPr>
            <a:lvl5pPr lvl="4" rtl="0">
              <a:spcBef>
                <a:spcPts val="0"/>
              </a:spcBef>
              <a:buClr>
                <a:schemeClr val="lt1"/>
              </a:buClr>
              <a:buSzPct val="100000"/>
              <a:defRPr sz="6528">
                <a:solidFill>
                  <a:schemeClr val="lt1"/>
                </a:solidFill>
              </a:defRPr>
            </a:lvl5pPr>
            <a:lvl6pPr lvl="5" rtl="0">
              <a:spcBef>
                <a:spcPts val="0"/>
              </a:spcBef>
              <a:buClr>
                <a:schemeClr val="lt1"/>
              </a:buClr>
              <a:buSzPct val="100000"/>
              <a:defRPr sz="6528">
                <a:solidFill>
                  <a:schemeClr val="lt1"/>
                </a:solidFill>
              </a:defRPr>
            </a:lvl6pPr>
            <a:lvl7pPr lvl="6" rtl="0">
              <a:spcBef>
                <a:spcPts val="0"/>
              </a:spcBef>
              <a:buClr>
                <a:schemeClr val="lt1"/>
              </a:buClr>
              <a:buSzPct val="100000"/>
              <a:defRPr sz="6528">
                <a:solidFill>
                  <a:schemeClr val="lt1"/>
                </a:solidFill>
              </a:defRPr>
            </a:lvl7pPr>
            <a:lvl8pPr lvl="7" rtl="0">
              <a:spcBef>
                <a:spcPts val="0"/>
              </a:spcBef>
              <a:buClr>
                <a:schemeClr val="lt1"/>
              </a:buClr>
              <a:buSzPct val="100000"/>
              <a:defRPr sz="6528">
                <a:solidFill>
                  <a:schemeClr val="lt1"/>
                </a:solidFill>
              </a:defRPr>
            </a:lvl8pPr>
            <a:lvl9pPr lvl="8" rtl="0">
              <a:spcBef>
                <a:spcPts val="0"/>
              </a:spcBef>
              <a:buClr>
                <a:schemeClr val="lt1"/>
              </a:buClr>
              <a:buSzPct val="100000"/>
              <a:defRPr sz="6528">
                <a:solidFill>
                  <a:schemeClr val="lt1"/>
                </a:solidFill>
              </a:defRPr>
            </a:lvl9pPr>
          </a:lstStyle>
          <a:p>
            <a:endParaRPr/>
          </a:p>
        </p:txBody>
      </p:sp>
      <p:sp>
        <p:nvSpPr>
          <p:cNvPr id="12" name="Shape 12"/>
          <p:cNvSpPr txBox="1">
            <a:spLocks noGrp="1"/>
          </p:cNvSpPr>
          <p:nvPr>
            <p:ph type="subTitle" idx="1"/>
          </p:nvPr>
        </p:nvSpPr>
        <p:spPr>
          <a:xfrm>
            <a:off x="694159" y="4327552"/>
            <a:ext cx="11046570" cy="856721"/>
          </a:xfrm>
          <a:prstGeom prst="rect">
            <a:avLst/>
          </a:prstGeom>
        </p:spPr>
        <p:txBody>
          <a:bodyPr lIns="91425" tIns="91425" rIns="91425" bIns="91425" anchor="t" anchorCtr="0"/>
          <a:lstStyle>
            <a:lvl1pPr lvl="0" rtl="0">
              <a:lnSpc>
                <a:spcPct val="100000"/>
              </a:lnSpc>
              <a:spcBef>
                <a:spcPts val="0"/>
              </a:spcBef>
              <a:spcAft>
                <a:spcPts val="0"/>
              </a:spcAft>
              <a:buClr>
                <a:schemeClr val="lt1"/>
              </a:buClr>
              <a:buSzPct val="100000"/>
              <a:buNone/>
              <a:defRPr sz="3264">
                <a:solidFill>
                  <a:schemeClr val="lt1"/>
                </a:solidFill>
              </a:defRPr>
            </a:lvl1pPr>
            <a:lvl2pPr lvl="1" rtl="0">
              <a:lnSpc>
                <a:spcPct val="100000"/>
              </a:lnSpc>
              <a:spcBef>
                <a:spcPts val="0"/>
              </a:spcBef>
              <a:spcAft>
                <a:spcPts val="0"/>
              </a:spcAft>
              <a:buClr>
                <a:schemeClr val="lt1"/>
              </a:buClr>
              <a:buSzPct val="100000"/>
              <a:buNone/>
              <a:defRPr sz="3264">
                <a:solidFill>
                  <a:schemeClr val="lt1"/>
                </a:solidFill>
              </a:defRPr>
            </a:lvl2pPr>
            <a:lvl3pPr lvl="2" rtl="0">
              <a:lnSpc>
                <a:spcPct val="100000"/>
              </a:lnSpc>
              <a:spcBef>
                <a:spcPts val="0"/>
              </a:spcBef>
              <a:spcAft>
                <a:spcPts val="0"/>
              </a:spcAft>
              <a:buClr>
                <a:schemeClr val="lt1"/>
              </a:buClr>
              <a:buSzPct val="100000"/>
              <a:buNone/>
              <a:defRPr sz="3264">
                <a:solidFill>
                  <a:schemeClr val="lt1"/>
                </a:solidFill>
              </a:defRPr>
            </a:lvl3pPr>
            <a:lvl4pPr lvl="3" rtl="0">
              <a:lnSpc>
                <a:spcPct val="100000"/>
              </a:lnSpc>
              <a:spcBef>
                <a:spcPts val="0"/>
              </a:spcBef>
              <a:spcAft>
                <a:spcPts val="0"/>
              </a:spcAft>
              <a:buClr>
                <a:schemeClr val="lt1"/>
              </a:buClr>
              <a:buSzPct val="100000"/>
              <a:buNone/>
              <a:defRPr sz="3264">
                <a:solidFill>
                  <a:schemeClr val="lt1"/>
                </a:solidFill>
              </a:defRPr>
            </a:lvl4pPr>
            <a:lvl5pPr lvl="4" rtl="0">
              <a:lnSpc>
                <a:spcPct val="100000"/>
              </a:lnSpc>
              <a:spcBef>
                <a:spcPts val="0"/>
              </a:spcBef>
              <a:spcAft>
                <a:spcPts val="0"/>
              </a:spcAft>
              <a:buClr>
                <a:schemeClr val="lt1"/>
              </a:buClr>
              <a:buSzPct val="100000"/>
              <a:buNone/>
              <a:defRPr sz="3264">
                <a:solidFill>
                  <a:schemeClr val="lt1"/>
                </a:solidFill>
              </a:defRPr>
            </a:lvl5pPr>
            <a:lvl6pPr lvl="5" rtl="0">
              <a:lnSpc>
                <a:spcPct val="100000"/>
              </a:lnSpc>
              <a:spcBef>
                <a:spcPts val="0"/>
              </a:spcBef>
              <a:spcAft>
                <a:spcPts val="0"/>
              </a:spcAft>
              <a:buClr>
                <a:schemeClr val="lt1"/>
              </a:buClr>
              <a:buSzPct val="100000"/>
              <a:buNone/>
              <a:defRPr sz="3264">
                <a:solidFill>
                  <a:schemeClr val="lt1"/>
                </a:solidFill>
              </a:defRPr>
            </a:lvl6pPr>
            <a:lvl7pPr lvl="6" rtl="0">
              <a:lnSpc>
                <a:spcPct val="100000"/>
              </a:lnSpc>
              <a:spcBef>
                <a:spcPts val="0"/>
              </a:spcBef>
              <a:spcAft>
                <a:spcPts val="0"/>
              </a:spcAft>
              <a:buClr>
                <a:schemeClr val="lt1"/>
              </a:buClr>
              <a:buSzPct val="100000"/>
              <a:buNone/>
              <a:defRPr sz="3264">
                <a:solidFill>
                  <a:schemeClr val="lt1"/>
                </a:solidFill>
              </a:defRPr>
            </a:lvl7pPr>
            <a:lvl8pPr lvl="7" rtl="0">
              <a:lnSpc>
                <a:spcPct val="100000"/>
              </a:lnSpc>
              <a:spcBef>
                <a:spcPts val="0"/>
              </a:spcBef>
              <a:spcAft>
                <a:spcPts val="0"/>
              </a:spcAft>
              <a:buClr>
                <a:schemeClr val="lt1"/>
              </a:buClr>
              <a:buSzPct val="100000"/>
              <a:buNone/>
              <a:defRPr sz="3264">
                <a:solidFill>
                  <a:schemeClr val="lt1"/>
                </a:solidFill>
              </a:defRPr>
            </a:lvl8pPr>
            <a:lvl9pPr lvl="8" rtl="0">
              <a:lnSpc>
                <a:spcPct val="100000"/>
              </a:lnSpc>
              <a:spcBef>
                <a:spcPts val="0"/>
              </a:spcBef>
              <a:spcAft>
                <a:spcPts val="0"/>
              </a:spcAft>
              <a:buClr>
                <a:schemeClr val="lt1"/>
              </a:buClr>
              <a:buSzPct val="100000"/>
              <a:buNone/>
              <a:defRPr sz="3264">
                <a:solidFill>
                  <a:schemeClr val="lt1"/>
                </a:solidFill>
              </a:defRPr>
            </a:lvl9pPr>
          </a:lstStyle>
          <a:p>
            <a:endParaRPr/>
          </a:p>
        </p:txBody>
      </p:sp>
      <p:sp>
        <p:nvSpPr>
          <p:cNvPr id="13" name="Shape 13"/>
          <p:cNvSpPr txBox="1">
            <a:spLocks noGrp="1"/>
          </p:cNvSpPr>
          <p:nvPr>
            <p:ph type="sldNum" idx="12"/>
          </p:nvPr>
        </p:nvSpPr>
        <p:spPr>
          <a:xfrm>
            <a:off x="11521660" y="6341398"/>
            <a:ext cx="746174" cy="535247"/>
          </a:xfrm>
          <a:prstGeom prst="rect">
            <a:avLst/>
          </a:prstGeom>
        </p:spPr>
        <p:txBody>
          <a:bodyPr lIns="91425" tIns="91425" rIns="91425" bIns="91425" anchor="ctr" anchorCtr="0">
            <a:noAutofit/>
          </a:bodyPr>
          <a:lstStyle/>
          <a:p>
            <a:pPr defTabSz="1243493"/>
            <a:fld id="{00000000-1234-1234-1234-123412341234}" type="slidenum">
              <a:rPr lang="en" sz="1904" kern="0" smtClean="0">
                <a:solidFill>
                  <a:srgbClr val="FFFFFF"/>
                </a:solidFill>
                <a:cs typeface="Arial"/>
                <a:sym typeface="Arial"/>
              </a:rPr>
              <a:pPr defTabSz="1243493"/>
              <a:t>‹#›</a:t>
            </a:fld>
            <a:endParaRPr lang="en" sz="1904" kern="0">
              <a:solidFill>
                <a:srgbClr val="FFFFFF"/>
              </a:solidFill>
              <a:cs typeface="Arial"/>
              <a:sym typeface="Arial"/>
            </a:endParaRPr>
          </a:p>
        </p:txBody>
      </p:sp>
    </p:spTree>
    <p:extLst>
      <p:ext uri="{BB962C8B-B14F-4D97-AF65-F5344CB8AC3E}">
        <p14:creationId xmlns:p14="http://schemas.microsoft.com/office/powerpoint/2010/main" val="2360698686"/>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secHead">
  <p:cSld name="Section header">
    <p:bg>
      <p:bgPr>
        <a:solidFill>
          <a:schemeClr val="dk1"/>
        </a:solidFill>
        <a:effectLst/>
      </p:bgPr>
    </p:bg>
    <p:spTree>
      <p:nvGrpSpPr>
        <p:cNvPr id="1" name="Shape 14"/>
        <p:cNvGrpSpPr/>
        <p:nvPr/>
      </p:nvGrpSpPr>
      <p:grpSpPr>
        <a:xfrm>
          <a:off x="0" y="0"/>
          <a:ext cx="0" cy="0"/>
          <a:chOff x="0" y="0"/>
          <a:chExt cx="0" cy="0"/>
        </a:xfrm>
      </p:grpSpPr>
      <p:cxnSp>
        <p:nvCxnSpPr>
          <p:cNvPr id="15" name="Shape 15"/>
          <p:cNvCxnSpPr/>
          <p:nvPr/>
        </p:nvCxnSpPr>
        <p:spPr>
          <a:xfrm>
            <a:off x="0" y="4077114"/>
            <a:ext cx="12434888" cy="0"/>
          </a:xfrm>
          <a:prstGeom prst="straightConnector1">
            <a:avLst/>
          </a:prstGeom>
          <a:noFill/>
          <a:ln w="19050" cap="flat" cmpd="sng">
            <a:solidFill>
              <a:schemeClr val="lt2"/>
            </a:solidFill>
            <a:prstDash val="solid"/>
            <a:round/>
            <a:headEnd type="none" w="med" len="med"/>
            <a:tailEnd type="none" w="med" len="med"/>
          </a:ln>
        </p:spPr>
      </p:cxnSp>
      <p:sp>
        <p:nvSpPr>
          <p:cNvPr id="16" name="Shape 16"/>
          <p:cNvSpPr txBox="1">
            <a:spLocks noGrp="1"/>
          </p:cNvSpPr>
          <p:nvPr>
            <p:ph type="title"/>
          </p:nvPr>
        </p:nvSpPr>
        <p:spPr>
          <a:xfrm>
            <a:off x="694159" y="2797810"/>
            <a:ext cx="11046570" cy="1059072"/>
          </a:xfrm>
          <a:prstGeom prst="rect">
            <a:avLst/>
          </a:prstGeom>
        </p:spPr>
        <p:txBody>
          <a:bodyPr lIns="91425" tIns="91425" rIns="91425" bIns="91425" anchor="b" anchorCtr="0"/>
          <a:lstStyle>
            <a:lvl1pPr lvl="0" rtl="0">
              <a:spcBef>
                <a:spcPts val="0"/>
              </a:spcBef>
              <a:buClr>
                <a:schemeClr val="lt1"/>
              </a:buClr>
              <a:buSzPct val="100000"/>
              <a:defRPr sz="4896">
                <a:solidFill>
                  <a:schemeClr val="lt1"/>
                </a:solidFill>
              </a:defRPr>
            </a:lvl1pPr>
            <a:lvl2pPr lvl="1" rtl="0">
              <a:spcBef>
                <a:spcPts val="0"/>
              </a:spcBef>
              <a:buClr>
                <a:schemeClr val="lt1"/>
              </a:buClr>
              <a:buSzPct val="100000"/>
              <a:defRPr sz="4896">
                <a:solidFill>
                  <a:schemeClr val="lt1"/>
                </a:solidFill>
              </a:defRPr>
            </a:lvl2pPr>
            <a:lvl3pPr lvl="2" rtl="0">
              <a:spcBef>
                <a:spcPts val="0"/>
              </a:spcBef>
              <a:buClr>
                <a:schemeClr val="lt1"/>
              </a:buClr>
              <a:buSzPct val="100000"/>
              <a:defRPr sz="4896">
                <a:solidFill>
                  <a:schemeClr val="lt1"/>
                </a:solidFill>
              </a:defRPr>
            </a:lvl3pPr>
            <a:lvl4pPr lvl="3" rtl="0">
              <a:spcBef>
                <a:spcPts val="0"/>
              </a:spcBef>
              <a:buClr>
                <a:schemeClr val="lt1"/>
              </a:buClr>
              <a:buSzPct val="100000"/>
              <a:defRPr sz="4896">
                <a:solidFill>
                  <a:schemeClr val="lt1"/>
                </a:solidFill>
              </a:defRPr>
            </a:lvl4pPr>
            <a:lvl5pPr lvl="4" rtl="0">
              <a:spcBef>
                <a:spcPts val="0"/>
              </a:spcBef>
              <a:buClr>
                <a:schemeClr val="lt1"/>
              </a:buClr>
              <a:buSzPct val="100000"/>
              <a:defRPr sz="4896">
                <a:solidFill>
                  <a:schemeClr val="lt1"/>
                </a:solidFill>
              </a:defRPr>
            </a:lvl5pPr>
            <a:lvl6pPr lvl="5" rtl="0">
              <a:spcBef>
                <a:spcPts val="0"/>
              </a:spcBef>
              <a:buClr>
                <a:schemeClr val="lt1"/>
              </a:buClr>
              <a:buSzPct val="100000"/>
              <a:defRPr sz="4896">
                <a:solidFill>
                  <a:schemeClr val="lt1"/>
                </a:solidFill>
              </a:defRPr>
            </a:lvl6pPr>
            <a:lvl7pPr lvl="6" rtl="0">
              <a:spcBef>
                <a:spcPts val="0"/>
              </a:spcBef>
              <a:buClr>
                <a:schemeClr val="lt1"/>
              </a:buClr>
              <a:buSzPct val="100000"/>
              <a:defRPr sz="4896">
                <a:solidFill>
                  <a:schemeClr val="lt1"/>
                </a:solidFill>
              </a:defRPr>
            </a:lvl7pPr>
            <a:lvl8pPr lvl="7" rtl="0">
              <a:spcBef>
                <a:spcPts val="0"/>
              </a:spcBef>
              <a:buClr>
                <a:schemeClr val="lt1"/>
              </a:buClr>
              <a:buSzPct val="100000"/>
              <a:defRPr sz="4896">
                <a:solidFill>
                  <a:schemeClr val="lt1"/>
                </a:solidFill>
              </a:defRPr>
            </a:lvl8pPr>
            <a:lvl9pPr lvl="8" rtl="0">
              <a:spcBef>
                <a:spcPts val="0"/>
              </a:spcBef>
              <a:buClr>
                <a:schemeClr val="lt1"/>
              </a:buClr>
              <a:buSzPct val="100000"/>
              <a:defRPr sz="4896">
                <a:solidFill>
                  <a:schemeClr val="lt1"/>
                </a:solidFill>
              </a:defRPr>
            </a:lvl9pPr>
          </a:lstStyle>
          <a:p>
            <a:endParaRPr/>
          </a:p>
        </p:txBody>
      </p:sp>
      <p:sp>
        <p:nvSpPr>
          <p:cNvPr id="17" name="Shape 17"/>
          <p:cNvSpPr txBox="1">
            <a:spLocks noGrp="1"/>
          </p:cNvSpPr>
          <p:nvPr>
            <p:ph type="sldNum" idx="12"/>
          </p:nvPr>
        </p:nvSpPr>
        <p:spPr>
          <a:xfrm>
            <a:off x="11521660" y="6341398"/>
            <a:ext cx="746174" cy="535247"/>
          </a:xfrm>
          <a:prstGeom prst="rect">
            <a:avLst/>
          </a:prstGeom>
        </p:spPr>
        <p:txBody>
          <a:bodyPr lIns="91425" tIns="91425" rIns="91425" bIns="91425" anchor="ctr" anchorCtr="0">
            <a:noAutofit/>
          </a:bodyPr>
          <a:lstStyle/>
          <a:p>
            <a:pPr defTabSz="1243493"/>
            <a:fld id="{00000000-1234-1234-1234-123412341234}" type="slidenum">
              <a:rPr lang="en" sz="1904" kern="0" smtClean="0">
                <a:solidFill>
                  <a:srgbClr val="FFFFFF"/>
                </a:solidFill>
                <a:cs typeface="Arial"/>
                <a:sym typeface="Arial"/>
              </a:rPr>
              <a:pPr defTabSz="1243493"/>
              <a:t>‹#›</a:t>
            </a:fld>
            <a:endParaRPr lang="en" sz="1904" kern="0">
              <a:solidFill>
                <a:srgbClr val="FFFFFF"/>
              </a:solidFill>
              <a:cs typeface="Arial"/>
              <a:sym typeface="Arial"/>
            </a:endParaRPr>
          </a:p>
        </p:txBody>
      </p:sp>
    </p:spTree>
    <p:extLst>
      <p:ext uri="{BB962C8B-B14F-4D97-AF65-F5344CB8AC3E}">
        <p14:creationId xmlns:p14="http://schemas.microsoft.com/office/powerpoint/2010/main" val="378429685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Left Slide text headline only">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65080" y="1961089"/>
            <a:ext cx="4853004" cy="615553"/>
          </a:xfrm>
        </p:spPr>
        <p:txBody>
          <a:bodyPr wrap="square" lIns="0" tIns="0" rIns="0" bIns="0">
            <a:spAutoFit/>
          </a:bodyPr>
          <a:lstStyle>
            <a:lvl1pPr marL="0" indent="0">
              <a:lnSpc>
                <a:spcPts val="2400"/>
              </a:lnSpc>
              <a:buNone/>
              <a:defRPr sz="2000" b="0" i="0">
                <a:solidFill>
                  <a:schemeClr val="tx1"/>
                </a:solidFill>
                <a:latin typeface="+mn-lt"/>
              </a:defRPr>
            </a:lvl1pPr>
            <a:lvl2pPr marL="228524" indent="0">
              <a:buNone/>
              <a:defRPr/>
            </a:lvl2pPr>
            <a:lvl3pPr marL="457043" indent="0">
              <a:buNone/>
              <a:defRPr/>
            </a:lvl3pPr>
            <a:lvl4pPr marL="685566" indent="0">
              <a:buNone/>
              <a:defRPr/>
            </a:lvl4pPr>
            <a:lvl5pPr marL="914088" indent="0">
              <a:buNone/>
              <a:defRPr/>
            </a:lvl5pPr>
          </a:lstStyle>
          <a:p>
            <a:pPr lvl="0"/>
            <a:r>
              <a:rPr lang="pt-BR" dirty="0"/>
              <a:t>Large subhead Segoe UI Regular 20/24. Em volor resequaectur.</a:t>
            </a:r>
            <a:endParaRPr lang="en-US" dirty="0"/>
          </a:p>
        </p:txBody>
      </p:sp>
      <p:sp>
        <p:nvSpPr>
          <p:cNvPr id="13" name="Footer Placeholder 14">
            <a:extLst>
              <a:ext uri="{FF2B5EF4-FFF2-40B4-BE49-F238E27FC236}">
                <a16:creationId xmlns:a16="http://schemas.microsoft.com/office/drawing/2014/main" id="{B9AEC771-481D-4FF6-AD08-FD4DD79D2C30}"/>
              </a:ext>
            </a:extLst>
          </p:cNvPr>
          <p:cNvSpPr>
            <a:spLocks noGrp="1"/>
          </p:cNvSpPr>
          <p:nvPr>
            <p:ph type="ftr" sz="quarter" idx="3"/>
          </p:nvPr>
        </p:nvSpPr>
        <p:spPr>
          <a:xfrm>
            <a:off x="369052" y="6578610"/>
            <a:ext cx="11817541" cy="120651"/>
          </a:xfrm>
          <a:prstGeom prst="rect">
            <a:avLst/>
          </a:prstGeom>
        </p:spPr>
        <p:txBody>
          <a:bodyPr vert="horz" lIns="91440" tIns="45720" rIns="91440" bIns="45720" numCol="2" rtlCol="0" anchor="ctr"/>
          <a:lstStyle>
            <a:lvl1pPr algn="l">
              <a:defRPr sz="700">
                <a:solidFill>
                  <a:schemeClr val="tx1">
                    <a:tint val="75000"/>
                  </a:schemeClr>
                </a:solidFill>
              </a:defRPr>
            </a:lvl1pPr>
          </a:lstStyle>
          <a:p>
            <a:pPr defTabSz="932423">
              <a:defRPr/>
            </a:pPr>
            <a:r>
              <a:rPr lang="en-US" smtClean="0">
                <a:solidFill>
                  <a:srgbClr val="FFFFFF">
                    <a:lumMod val="65000"/>
                  </a:srgbClr>
                </a:solidFill>
              </a:rPr>
              <a:t>© Microsoft Corporation                                                                                  								                      Dynamics 365 </a:t>
            </a:r>
            <a:endParaRPr lang="en-US" dirty="0">
              <a:solidFill>
                <a:srgbClr val="FFFFFF">
                  <a:lumMod val="65000"/>
                </a:srgbClr>
              </a:solidFill>
            </a:endParaRPr>
          </a:p>
        </p:txBody>
      </p:sp>
      <p:sp>
        <p:nvSpPr>
          <p:cNvPr id="3" name="Title 2">
            <a:extLst>
              <a:ext uri="{FF2B5EF4-FFF2-40B4-BE49-F238E27FC236}">
                <a16:creationId xmlns:a16="http://schemas.microsoft.com/office/drawing/2014/main" id="{16B2A466-678A-40CA-85B2-0DDB939F3A58}"/>
              </a:ext>
            </a:extLst>
          </p:cNvPr>
          <p:cNvSpPr>
            <a:spLocks noGrp="1"/>
          </p:cNvSpPr>
          <p:nvPr>
            <p:ph type="title"/>
          </p:nvPr>
        </p:nvSpPr>
        <p:spPr>
          <a:xfrm>
            <a:off x="465079" y="567458"/>
            <a:ext cx="4853004" cy="830020"/>
          </a:xfrm>
        </p:spPr>
        <p:txBody>
          <a:bodyPr/>
          <a:lstStyle/>
          <a:p>
            <a:r>
              <a:rPr lang="en-US"/>
              <a:t>Click to edit Master title style</a:t>
            </a:r>
            <a:endParaRPr lang="en-US" dirty="0"/>
          </a:p>
        </p:txBody>
      </p:sp>
    </p:spTree>
    <p:extLst>
      <p:ext uri="{BB962C8B-B14F-4D97-AF65-F5344CB8AC3E}">
        <p14:creationId xmlns:p14="http://schemas.microsoft.com/office/powerpoint/2010/main" val="1194232579"/>
      </p:ext>
    </p:extLst>
  </p:cSld>
  <p:clrMapOvr>
    <a:masterClrMapping/>
  </p:clrMapOvr>
  <p:transition>
    <p:fade/>
  </p:transition>
</p:sldLayout>
</file>

<file path=ppt/slideLayouts/slideLayout250.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28"/>
        <p:cNvGrpSpPr/>
        <p:nvPr/>
      </p:nvGrpSpPr>
      <p:grpSpPr>
        <a:xfrm>
          <a:off x="0" y="0"/>
          <a:ext cx="0" cy="0"/>
          <a:chOff x="0" y="0"/>
          <a:chExt cx="0" cy="0"/>
        </a:xfrm>
      </p:grpSpPr>
      <p:sp>
        <p:nvSpPr>
          <p:cNvPr id="29" name="Shape 29"/>
          <p:cNvSpPr txBox="1">
            <a:spLocks noGrp="1"/>
          </p:cNvSpPr>
          <p:nvPr>
            <p:ph type="title"/>
          </p:nvPr>
        </p:nvSpPr>
        <p:spPr>
          <a:xfrm>
            <a:off x="423880" y="605180"/>
            <a:ext cx="11587128" cy="778800"/>
          </a:xfrm>
          <a:prstGeom prst="rect">
            <a:avLst/>
          </a:prstGeom>
        </p:spPr>
        <p:txBody>
          <a:bodyPr lIns="91425" tIns="91425" rIns="91425" bIns="91425" anchor="t" anchorCtr="0"/>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30" name="Shape 30"/>
          <p:cNvSpPr txBox="1">
            <a:spLocks noGrp="1"/>
          </p:cNvSpPr>
          <p:nvPr>
            <p:ph type="sldNum" idx="12"/>
          </p:nvPr>
        </p:nvSpPr>
        <p:spPr>
          <a:xfrm>
            <a:off x="11521660" y="6341398"/>
            <a:ext cx="746174" cy="535247"/>
          </a:xfrm>
          <a:prstGeom prst="rect">
            <a:avLst/>
          </a:prstGeom>
        </p:spPr>
        <p:txBody>
          <a:bodyPr lIns="91425" tIns="91425" rIns="91425" bIns="91425" anchor="ctr" anchorCtr="0">
            <a:noAutofit/>
          </a:bodyPr>
          <a:lstStyle/>
          <a:p>
            <a:pPr defTabSz="1243493"/>
            <a:fld id="{00000000-1234-1234-1234-123412341234}" type="slidenum">
              <a:rPr lang="en" sz="1904" kern="0" smtClean="0">
                <a:solidFill>
                  <a:srgbClr val="000000"/>
                </a:solidFill>
                <a:cs typeface="Arial"/>
                <a:sym typeface="Arial"/>
              </a:rPr>
              <a:pPr defTabSz="1243493"/>
              <a:t>‹#›</a:t>
            </a:fld>
            <a:endParaRPr lang="en" sz="1904" kern="0">
              <a:solidFill>
                <a:srgbClr val="000000"/>
              </a:solidFill>
              <a:cs typeface="Arial"/>
              <a:sym typeface="Arial"/>
            </a:endParaRPr>
          </a:p>
        </p:txBody>
      </p:sp>
    </p:spTree>
    <p:extLst>
      <p:ext uri="{BB962C8B-B14F-4D97-AF65-F5344CB8AC3E}">
        <p14:creationId xmlns:p14="http://schemas.microsoft.com/office/powerpoint/2010/main" val="590656895"/>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p:cSld name="Main point">
    <p:bg>
      <p:bgPr>
        <a:solidFill>
          <a:schemeClr val="lt2"/>
        </a:solidFill>
        <a:effectLst/>
      </p:bgPr>
    </p:bg>
    <p:spTree>
      <p:nvGrpSpPr>
        <p:cNvPr id="1" name="Shape 35"/>
        <p:cNvGrpSpPr/>
        <p:nvPr/>
      </p:nvGrpSpPr>
      <p:grpSpPr>
        <a:xfrm>
          <a:off x="0" y="0"/>
          <a:ext cx="0" cy="0"/>
          <a:chOff x="0" y="0"/>
          <a:chExt cx="0" cy="0"/>
        </a:xfrm>
      </p:grpSpPr>
      <p:sp>
        <p:nvSpPr>
          <p:cNvPr id="36" name="Shape 36"/>
          <p:cNvSpPr txBox="1">
            <a:spLocks noGrp="1"/>
          </p:cNvSpPr>
          <p:nvPr>
            <p:ph type="title"/>
          </p:nvPr>
        </p:nvSpPr>
        <p:spPr>
          <a:xfrm>
            <a:off x="666689" y="715771"/>
            <a:ext cx="7883996" cy="5562983"/>
          </a:xfrm>
          <a:prstGeom prst="rect">
            <a:avLst/>
          </a:prstGeom>
        </p:spPr>
        <p:txBody>
          <a:bodyPr lIns="91425" tIns="91425" rIns="91425" bIns="91425" anchor="ctr" anchorCtr="0"/>
          <a:lstStyle>
            <a:lvl1pPr lvl="0" rtl="0">
              <a:spcBef>
                <a:spcPts val="0"/>
              </a:spcBef>
              <a:buSzPct val="100000"/>
              <a:defRPr sz="6528"/>
            </a:lvl1pPr>
            <a:lvl2pPr lvl="1" rtl="0">
              <a:spcBef>
                <a:spcPts val="0"/>
              </a:spcBef>
              <a:buSzPct val="100000"/>
              <a:defRPr sz="6528"/>
            </a:lvl2pPr>
            <a:lvl3pPr lvl="2" rtl="0">
              <a:spcBef>
                <a:spcPts val="0"/>
              </a:spcBef>
              <a:buSzPct val="100000"/>
              <a:defRPr sz="6528"/>
            </a:lvl3pPr>
            <a:lvl4pPr lvl="3" rtl="0">
              <a:spcBef>
                <a:spcPts val="0"/>
              </a:spcBef>
              <a:buSzPct val="100000"/>
              <a:defRPr sz="6528"/>
            </a:lvl4pPr>
            <a:lvl5pPr lvl="4" rtl="0">
              <a:spcBef>
                <a:spcPts val="0"/>
              </a:spcBef>
              <a:buSzPct val="100000"/>
              <a:defRPr sz="6528"/>
            </a:lvl5pPr>
            <a:lvl6pPr lvl="5" rtl="0">
              <a:spcBef>
                <a:spcPts val="0"/>
              </a:spcBef>
              <a:buSzPct val="100000"/>
              <a:defRPr sz="6528"/>
            </a:lvl6pPr>
            <a:lvl7pPr lvl="6" rtl="0">
              <a:spcBef>
                <a:spcPts val="0"/>
              </a:spcBef>
              <a:buSzPct val="100000"/>
              <a:defRPr sz="6528"/>
            </a:lvl7pPr>
            <a:lvl8pPr lvl="7" rtl="0">
              <a:spcBef>
                <a:spcPts val="0"/>
              </a:spcBef>
              <a:buSzPct val="100000"/>
              <a:defRPr sz="6528"/>
            </a:lvl8pPr>
            <a:lvl9pPr lvl="8" rtl="0">
              <a:spcBef>
                <a:spcPts val="0"/>
              </a:spcBef>
              <a:buSzPct val="100000"/>
              <a:defRPr sz="6528"/>
            </a:lvl9pPr>
          </a:lstStyle>
          <a:p>
            <a:endParaRPr/>
          </a:p>
        </p:txBody>
      </p:sp>
      <p:sp>
        <p:nvSpPr>
          <p:cNvPr id="37" name="Shape 37"/>
          <p:cNvSpPr txBox="1">
            <a:spLocks noGrp="1"/>
          </p:cNvSpPr>
          <p:nvPr>
            <p:ph type="sldNum" idx="12"/>
          </p:nvPr>
        </p:nvSpPr>
        <p:spPr>
          <a:xfrm>
            <a:off x="11521660" y="6341398"/>
            <a:ext cx="746174" cy="535247"/>
          </a:xfrm>
          <a:prstGeom prst="rect">
            <a:avLst/>
          </a:prstGeom>
        </p:spPr>
        <p:txBody>
          <a:bodyPr lIns="91425" tIns="91425" rIns="91425" bIns="91425" anchor="ctr" anchorCtr="0">
            <a:noAutofit/>
          </a:bodyPr>
          <a:lstStyle/>
          <a:p>
            <a:pPr defTabSz="1243493"/>
            <a:fld id="{00000000-1234-1234-1234-123412341234}" type="slidenum">
              <a:rPr lang="en" sz="1904" kern="0" smtClean="0">
                <a:solidFill>
                  <a:srgbClr val="000000"/>
                </a:solidFill>
                <a:cs typeface="Arial"/>
                <a:sym typeface="Arial"/>
              </a:rPr>
              <a:pPr defTabSz="1243493"/>
              <a:t>‹#›</a:t>
            </a:fld>
            <a:endParaRPr lang="en" sz="1904" kern="0">
              <a:solidFill>
                <a:srgbClr val="000000"/>
              </a:solidFill>
              <a:cs typeface="Arial"/>
              <a:sym typeface="Arial"/>
            </a:endParaRPr>
          </a:p>
        </p:txBody>
      </p:sp>
    </p:spTree>
    <p:extLst>
      <p:ext uri="{BB962C8B-B14F-4D97-AF65-F5344CB8AC3E}">
        <p14:creationId xmlns:p14="http://schemas.microsoft.com/office/powerpoint/2010/main" val="2440423617"/>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p:cSld name="Caption">
    <p:spTree>
      <p:nvGrpSpPr>
        <p:cNvPr id="1" name="Shape 45"/>
        <p:cNvGrpSpPr/>
        <p:nvPr/>
      </p:nvGrpSpPr>
      <p:grpSpPr>
        <a:xfrm>
          <a:off x="0" y="0"/>
          <a:ext cx="0" cy="0"/>
          <a:chOff x="0" y="0"/>
          <a:chExt cx="0" cy="0"/>
        </a:xfrm>
      </p:grpSpPr>
      <p:sp>
        <p:nvSpPr>
          <p:cNvPr id="46" name="Shape 46"/>
          <p:cNvSpPr txBox="1">
            <a:spLocks noGrp="1"/>
          </p:cNvSpPr>
          <p:nvPr>
            <p:ph type="body" idx="1"/>
          </p:nvPr>
        </p:nvSpPr>
        <p:spPr>
          <a:xfrm>
            <a:off x="423880" y="5761559"/>
            <a:ext cx="8157743" cy="814293"/>
          </a:xfrm>
          <a:prstGeom prst="rect">
            <a:avLst/>
          </a:prstGeom>
        </p:spPr>
        <p:txBody>
          <a:bodyPr lIns="91425" tIns="91425" rIns="91425" bIns="91425" anchor="ctr" anchorCtr="0"/>
          <a:lstStyle>
            <a:lvl1pPr lvl="0" rtl="0">
              <a:lnSpc>
                <a:spcPct val="100000"/>
              </a:lnSpc>
              <a:spcBef>
                <a:spcPts val="0"/>
              </a:spcBef>
              <a:spcAft>
                <a:spcPts val="0"/>
              </a:spcAft>
              <a:buSzPct val="100000"/>
              <a:buNone/>
              <a:defRPr sz="2856"/>
            </a:lvl1pPr>
          </a:lstStyle>
          <a:p>
            <a:endParaRPr/>
          </a:p>
        </p:txBody>
      </p:sp>
      <p:sp>
        <p:nvSpPr>
          <p:cNvPr id="47" name="Shape 47"/>
          <p:cNvSpPr txBox="1">
            <a:spLocks noGrp="1"/>
          </p:cNvSpPr>
          <p:nvPr>
            <p:ph type="sldNum" idx="12"/>
          </p:nvPr>
        </p:nvSpPr>
        <p:spPr>
          <a:xfrm>
            <a:off x="11521660" y="6341398"/>
            <a:ext cx="746174" cy="535247"/>
          </a:xfrm>
          <a:prstGeom prst="rect">
            <a:avLst/>
          </a:prstGeom>
        </p:spPr>
        <p:txBody>
          <a:bodyPr lIns="91425" tIns="91425" rIns="91425" bIns="91425" anchor="ctr" anchorCtr="0">
            <a:noAutofit/>
          </a:bodyPr>
          <a:lstStyle/>
          <a:p>
            <a:pPr defTabSz="1243493"/>
            <a:fld id="{00000000-1234-1234-1234-123412341234}" type="slidenum">
              <a:rPr lang="en" sz="1904" kern="0" smtClean="0">
                <a:solidFill>
                  <a:srgbClr val="000000"/>
                </a:solidFill>
                <a:cs typeface="Arial"/>
                <a:sym typeface="Arial"/>
              </a:rPr>
              <a:pPr defTabSz="1243493"/>
              <a:t>‹#›</a:t>
            </a:fld>
            <a:endParaRPr lang="en" sz="1904" kern="0">
              <a:solidFill>
                <a:srgbClr val="000000"/>
              </a:solidFill>
              <a:cs typeface="Arial"/>
              <a:sym typeface="Arial"/>
            </a:endParaRPr>
          </a:p>
        </p:txBody>
      </p:sp>
    </p:spTree>
    <p:extLst>
      <p:ext uri="{BB962C8B-B14F-4D97-AF65-F5344CB8AC3E}">
        <p14:creationId xmlns:p14="http://schemas.microsoft.com/office/powerpoint/2010/main" val="2557461268"/>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53"/>
        <p:cNvGrpSpPr/>
        <p:nvPr/>
      </p:nvGrpSpPr>
      <p:grpSpPr>
        <a:xfrm>
          <a:off x="0" y="0"/>
          <a:ext cx="0" cy="0"/>
          <a:chOff x="0" y="0"/>
          <a:chExt cx="0" cy="0"/>
        </a:xfrm>
      </p:grpSpPr>
      <p:sp>
        <p:nvSpPr>
          <p:cNvPr id="54" name="Shape 54"/>
          <p:cNvSpPr txBox="1">
            <a:spLocks noGrp="1"/>
          </p:cNvSpPr>
          <p:nvPr>
            <p:ph type="sldNum" idx="12"/>
          </p:nvPr>
        </p:nvSpPr>
        <p:spPr>
          <a:xfrm>
            <a:off x="11521660" y="6341398"/>
            <a:ext cx="746174" cy="535247"/>
          </a:xfrm>
          <a:prstGeom prst="rect">
            <a:avLst/>
          </a:prstGeom>
        </p:spPr>
        <p:txBody>
          <a:bodyPr lIns="91425" tIns="91425" rIns="91425" bIns="91425" anchor="ctr" anchorCtr="0">
            <a:noAutofit/>
          </a:bodyPr>
          <a:lstStyle/>
          <a:p>
            <a:pPr defTabSz="1243493"/>
            <a:fld id="{00000000-1234-1234-1234-123412341234}" type="slidenum">
              <a:rPr lang="en" sz="1904" kern="0" smtClean="0">
                <a:solidFill>
                  <a:srgbClr val="000000"/>
                </a:solidFill>
                <a:cs typeface="Arial"/>
                <a:sym typeface="Arial"/>
              </a:rPr>
              <a:pPr defTabSz="1243493"/>
              <a:t>‹#›</a:t>
            </a:fld>
            <a:endParaRPr lang="en" sz="1904" kern="0">
              <a:solidFill>
                <a:srgbClr val="000000"/>
              </a:solidFill>
              <a:cs typeface="Arial"/>
              <a:sym typeface="Arial"/>
            </a:endParaRPr>
          </a:p>
        </p:txBody>
      </p:sp>
    </p:spTree>
    <p:extLst>
      <p:ext uri="{BB962C8B-B14F-4D97-AF65-F5344CB8AC3E}">
        <p14:creationId xmlns:p14="http://schemas.microsoft.com/office/powerpoint/2010/main" val="4153047390"/>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twoTxTwoObj">
  <p:cSld name="TWO_OBJECTS_WITH_TEXT">
    <p:spTree>
      <p:nvGrpSpPr>
        <p:cNvPr id="1" name="Shape 19"/>
        <p:cNvGrpSpPr/>
        <p:nvPr/>
      </p:nvGrpSpPr>
      <p:grpSpPr>
        <a:xfrm>
          <a:off x="0" y="0"/>
          <a:ext cx="0" cy="0"/>
          <a:chOff x="0" y="0"/>
          <a:chExt cx="0" cy="0"/>
        </a:xfrm>
      </p:grpSpPr>
      <p:sp>
        <p:nvSpPr>
          <p:cNvPr id="20" name="Shape 20"/>
          <p:cNvSpPr txBox="1">
            <a:spLocks noGrp="1"/>
          </p:cNvSpPr>
          <p:nvPr>
            <p:ph type="title"/>
          </p:nvPr>
        </p:nvSpPr>
        <p:spPr>
          <a:xfrm>
            <a:off x="621745" y="280103"/>
            <a:ext cx="11191399" cy="1166121"/>
          </a:xfrm>
          <a:prstGeom prst="rect">
            <a:avLst/>
          </a:prstGeom>
          <a:noFill/>
          <a:ln>
            <a:noFill/>
          </a:ln>
        </p:spPr>
        <p:txBody>
          <a:bodyPr lIns="91425" tIns="91425" rIns="91425" bIns="91425" anchor="ctr" anchorCtr="0"/>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21" name="Shape 21"/>
          <p:cNvSpPr txBox="1">
            <a:spLocks noGrp="1"/>
          </p:cNvSpPr>
          <p:nvPr>
            <p:ph type="body" idx="1"/>
          </p:nvPr>
        </p:nvSpPr>
        <p:spPr>
          <a:xfrm>
            <a:off x="621746" y="1565673"/>
            <a:ext cx="5494114" cy="652454"/>
          </a:xfrm>
          <a:prstGeom prst="rect">
            <a:avLst/>
          </a:prstGeom>
          <a:noFill/>
          <a:ln>
            <a:noFill/>
          </a:ln>
        </p:spPr>
        <p:txBody>
          <a:bodyPr lIns="91425" tIns="91425" rIns="91425" bIns="91425" anchor="b" anchorCtr="0"/>
          <a:lstStyle>
            <a:lvl1pPr marL="0" lvl="0" indent="0" rtl="0">
              <a:spcBef>
                <a:spcPts val="0"/>
              </a:spcBef>
              <a:buFont typeface="Trebuchet MS"/>
              <a:buNone/>
              <a:defRPr/>
            </a:lvl1pPr>
            <a:lvl2pPr marL="559572" lvl="1" indent="0" rtl="0">
              <a:spcBef>
                <a:spcPts val="0"/>
              </a:spcBef>
              <a:buFont typeface="Trebuchet MS"/>
              <a:buNone/>
              <a:defRPr/>
            </a:lvl2pPr>
            <a:lvl3pPr marL="1119143" lvl="2" indent="0" rtl="0">
              <a:spcBef>
                <a:spcPts val="0"/>
              </a:spcBef>
              <a:buFont typeface="Trebuchet MS"/>
              <a:buNone/>
              <a:defRPr/>
            </a:lvl3pPr>
            <a:lvl4pPr marL="1678715" lvl="3" indent="0" rtl="0">
              <a:spcBef>
                <a:spcPts val="0"/>
              </a:spcBef>
              <a:buFont typeface="Trebuchet MS"/>
              <a:buNone/>
              <a:defRPr/>
            </a:lvl4pPr>
            <a:lvl5pPr marL="2238287" lvl="4" indent="0" rtl="0">
              <a:spcBef>
                <a:spcPts val="0"/>
              </a:spcBef>
              <a:buFont typeface="Trebuchet MS"/>
              <a:buNone/>
              <a:defRPr/>
            </a:lvl5pPr>
            <a:lvl6pPr marL="2797858" lvl="5" indent="0" rtl="0">
              <a:spcBef>
                <a:spcPts val="0"/>
              </a:spcBef>
              <a:buFont typeface="Trebuchet MS"/>
              <a:buNone/>
              <a:defRPr/>
            </a:lvl6pPr>
            <a:lvl7pPr marL="3357430" lvl="6" indent="0" rtl="0">
              <a:spcBef>
                <a:spcPts val="0"/>
              </a:spcBef>
              <a:buFont typeface="Trebuchet MS"/>
              <a:buNone/>
              <a:defRPr/>
            </a:lvl7pPr>
            <a:lvl8pPr marL="3917002" lvl="7" indent="0" rtl="0">
              <a:spcBef>
                <a:spcPts val="0"/>
              </a:spcBef>
              <a:buFont typeface="Trebuchet MS"/>
              <a:buNone/>
              <a:defRPr/>
            </a:lvl8pPr>
            <a:lvl9pPr marL="4476573" lvl="8" indent="0" rtl="0">
              <a:spcBef>
                <a:spcPts val="0"/>
              </a:spcBef>
              <a:buFont typeface="Trebuchet MS"/>
              <a:buNone/>
              <a:defRPr/>
            </a:lvl9pPr>
          </a:lstStyle>
          <a:p>
            <a:endParaRPr/>
          </a:p>
        </p:txBody>
      </p:sp>
      <p:sp>
        <p:nvSpPr>
          <p:cNvPr id="22" name="Shape 22"/>
          <p:cNvSpPr txBox="1">
            <a:spLocks noGrp="1"/>
          </p:cNvSpPr>
          <p:nvPr>
            <p:ph type="body" idx="2"/>
          </p:nvPr>
        </p:nvSpPr>
        <p:spPr>
          <a:xfrm>
            <a:off x="621746" y="2218169"/>
            <a:ext cx="5494114" cy="4030019"/>
          </a:xfrm>
          <a:prstGeom prst="rect">
            <a:avLst/>
          </a:prstGeom>
          <a:noFill/>
          <a:ln>
            <a:noFill/>
          </a:ln>
        </p:spPr>
        <p:txBody>
          <a:bodyPr lIns="91425" tIns="91425" rIns="91425" bIns="91425" anchor="t" anchorCtr="0"/>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23" name="Shape 23"/>
          <p:cNvSpPr txBox="1">
            <a:spLocks noGrp="1"/>
          </p:cNvSpPr>
          <p:nvPr>
            <p:ph type="body" idx="3"/>
          </p:nvPr>
        </p:nvSpPr>
        <p:spPr>
          <a:xfrm>
            <a:off x="6316750" y="1565673"/>
            <a:ext cx="5496563" cy="652454"/>
          </a:xfrm>
          <a:prstGeom prst="rect">
            <a:avLst/>
          </a:prstGeom>
          <a:noFill/>
          <a:ln>
            <a:noFill/>
          </a:ln>
        </p:spPr>
        <p:txBody>
          <a:bodyPr lIns="91425" tIns="91425" rIns="91425" bIns="91425" anchor="b" anchorCtr="0"/>
          <a:lstStyle>
            <a:lvl1pPr marL="0" lvl="0" indent="0" rtl="0">
              <a:spcBef>
                <a:spcPts val="0"/>
              </a:spcBef>
              <a:buFont typeface="Trebuchet MS"/>
              <a:buNone/>
              <a:defRPr/>
            </a:lvl1pPr>
            <a:lvl2pPr marL="559572" lvl="1" indent="0" rtl="0">
              <a:spcBef>
                <a:spcPts val="0"/>
              </a:spcBef>
              <a:buFont typeface="Trebuchet MS"/>
              <a:buNone/>
              <a:defRPr/>
            </a:lvl2pPr>
            <a:lvl3pPr marL="1119143" lvl="2" indent="0" rtl="0">
              <a:spcBef>
                <a:spcPts val="0"/>
              </a:spcBef>
              <a:buFont typeface="Trebuchet MS"/>
              <a:buNone/>
              <a:defRPr/>
            </a:lvl3pPr>
            <a:lvl4pPr marL="1678715" lvl="3" indent="0" rtl="0">
              <a:spcBef>
                <a:spcPts val="0"/>
              </a:spcBef>
              <a:buFont typeface="Trebuchet MS"/>
              <a:buNone/>
              <a:defRPr/>
            </a:lvl4pPr>
            <a:lvl5pPr marL="2238287" lvl="4" indent="0" rtl="0">
              <a:spcBef>
                <a:spcPts val="0"/>
              </a:spcBef>
              <a:buFont typeface="Trebuchet MS"/>
              <a:buNone/>
              <a:defRPr/>
            </a:lvl5pPr>
            <a:lvl6pPr marL="2797858" lvl="5" indent="0" rtl="0">
              <a:spcBef>
                <a:spcPts val="0"/>
              </a:spcBef>
              <a:buFont typeface="Trebuchet MS"/>
              <a:buNone/>
              <a:defRPr/>
            </a:lvl6pPr>
            <a:lvl7pPr marL="3357430" lvl="6" indent="0" rtl="0">
              <a:spcBef>
                <a:spcPts val="0"/>
              </a:spcBef>
              <a:buFont typeface="Trebuchet MS"/>
              <a:buNone/>
              <a:defRPr/>
            </a:lvl7pPr>
            <a:lvl8pPr marL="3917002" lvl="7" indent="0" rtl="0">
              <a:spcBef>
                <a:spcPts val="0"/>
              </a:spcBef>
              <a:buFont typeface="Trebuchet MS"/>
              <a:buNone/>
              <a:defRPr/>
            </a:lvl8pPr>
            <a:lvl9pPr marL="4476573" lvl="8" indent="0" rtl="0">
              <a:spcBef>
                <a:spcPts val="0"/>
              </a:spcBef>
              <a:buFont typeface="Trebuchet MS"/>
              <a:buNone/>
              <a:defRPr/>
            </a:lvl9pPr>
          </a:lstStyle>
          <a:p>
            <a:endParaRPr/>
          </a:p>
        </p:txBody>
      </p:sp>
      <p:sp>
        <p:nvSpPr>
          <p:cNvPr id="24" name="Shape 24"/>
          <p:cNvSpPr txBox="1">
            <a:spLocks noGrp="1"/>
          </p:cNvSpPr>
          <p:nvPr>
            <p:ph type="body" idx="4"/>
          </p:nvPr>
        </p:nvSpPr>
        <p:spPr>
          <a:xfrm>
            <a:off x="6316750" y="2218169"/>
            <a:ext cx="5496563" cy="4030019"/>
          </a:xfrm>
          <a:prstGeom prst="rect">
            <a:avLst/>
          </a:prstGeom>
          <a:noFill/>
          <a:ln>
            <a:noFill/>
          </a:ln>
        </p:spPr>
        <p:txBody>
          <a:bodyPr lIns="91425" tIns="91425" rIns="91425" bIns="91425" anchor="t" anchorCtr="0"/>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Tree>
    <p:extLst>
      <p:ext uri="{BB962C8B-B14F-4D97-AF65-F5344CB8AC3E}">
        <p14:creationId xmlns:p14="http://schemas.microsoft.com/office/powerpoint/2010/main" val="1219241383"/>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1745" y="279781"/>
            <a:ext cx="11191399" cy="1165754"/>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idx="1"/>
          </p:nvPr>
        </p:nvSpPr>
        <p:spPr>
          <a:xfrm>
            <a:off x="621745" y="1632056"/>
            <a:ext cx="11191399" cy="4616387"/>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31097782"/>
      </p:ext>
    </p:extLst>
  </p:cSld>
  <p:clrMapOvr>
    <a:masterClrMapping/>
  </p:clrMapOvr>
  <p:transition spd="slow">
    <p:fade/>
  </p:transition>
</p:sldLayout>
</file>

<file path=ppt/slideLayouts/slideLayout256.xml><?xml version="1.0" encoding="utf-8"?>
<p:sldLayout xmlns:a="http://schemas.openxmlformats.org/drawingml/2006/main" xmlns:r="http://schemas.openxmlformats.org/officeDocument/2006/relationships" xmlns:p="http://schemas.openxmlformats.org/presentationml/2006/main">
  <p:cSld name="Text option 3">
    <p:spTree>
      <p:nvGrpSpPr>
        <p:cNvPr id="1" name=""/>
        <p:cNvGrpSpPr/>
        <p:nvPr/>
      </p:nvGrpSpPr>
      <p:grpSpPr>
        <a:xfrm>
          <a:off x="0" y="0"/>
          <a:ext cx="0" cy="0"/>
          <a:chOff x="0" y="0"/>
          <a:chExt cx="0" cy="0"/>
        </a:xfrm>
      </p:grpSpPr>
      <p:sp>
        <p:nvSpPr>
          <p:cNvPr id="16" name="Content Placeholder 15"/>
          <p:cNvSpPr>
            <a:spLocks noGrp="1"/>
          </p:cNvSpPr>
          <p:nvPr>
            <p:ph sz="quarter" idx="17" hasCustomPrompt="1"/>
          </p:nvPr>
        </p:nvSpPr>
        <p:spPr>
          <a:xfrm>
            <a:off x="474223" y="1631573"/>
            <a:ext cx="3681324" cy="3161094"/>
          </a:xfrm>
          <a:blipFill>
            <a:blip r:embed="rId2"/>
            <a:stretch>
              <a:fillRect/>
            </a:stretch>
          </a:blipFill>
        </p:spPr>
        <p:txBody>
          <a:bodyPr anchor="ctr" anchorCtr="0">
            <a:noAutofit/>
          </a:bodyPr>
          <a:lstStyle>
            <a:lvl1pPr marL="0" indent="0" algn="ctr">
              <a:buNone/>
              <a:defRPr sz="1801">
                <a:solidFill>
                  <a:schemeClr val="bg1"/>
                </a:solidFill>
              </a:defRPr>
            </a:lvl1pPr>
          </a:lstStyle>
          <a:p>
            <a:pPr lvl="0"/>
            <a:r>
              <a:rPr lang="en-US" dirty="0"/>
              <a:t>Place photo</a:t>
            </a:r>
          </a:p>
        </p:txBody>
      </p:sp>
      <p:sp>
        <p:nvSpPr>
          <p:cNvPr id="2" name="Title 1"/>
          <p:cNvSpPr>
            <a:spLocks noGrp="1"/>
          </p:cNvSpPr>
          <p:nvPr>
            <p:ph type="title" hasCustomPrompt="1"/>
          </p:nvPr>
        </p:nvSpPr>
        <p:spPr>
          <a:xfrm>
            <a:off x="465080" y="650021"/>
            <a:ext cx="11531716" cy="376684"/>
          </a:xfrm>
        </p:spPr>
        <p:txBody>
          <a:bodyPr wrap="square" lIns="0" tIns="0" rIns="0" bIns="0">
            <a:spAutoFit/>
          </a:bodyPr>
          <a:lstStyle>
            <a:lvl1pPr>
              <a:lnSpc>
                <a:spcPts val="2879"/>
              </a:lnSpc>
              <a:defRPr sz="2520">
                <a:solidFill>
                  <a:schemeClr val="tx1"/>
                </a:solidFill>
              </a:defRPr>
            </a:lvl1pPr>
          </a:lstStyle>
          <a:p>
            <a:r>
              <a:rPr lang="en-US" dirty="0"/>
              <a:t>Text option 3: three columns images and text</a:t>
            </a:r>
          </a:p>
        </p:txBody>
      </p:sp>
      <p:sp>
        <p:nvSpPr>
          <p:cNvPr id="5" name="Text Placeholder 4"/>
          <p:cNvSpPr>
            <a:spLocks noGrp="1"/>
          </p:cNvSpPr>
          <p:nvPr>
            <p:ph type="body" sz="quarter" idx="11" hasCustomPrompt="1"/>
          </p:nvPr>
        </p:nvSpPr>
        <p:spPr>
          <a:xfrm>
            <a:off x="465081" y="5026025"/>
            <a:ext cx="3690466" cy="1225139"/>
          </a:xfrm>
        </p:spPr>
        <p:txBody>
          <a:bodyPr lIns="0" tIns="0" rIns="0" bIns="0"/>
          <a:lstStyle>
            <a:lvl1pPr marL="0" indent="0">
              <a:lnSpc>
                <a:spcPts val="1621"/>
              </a:lnSpc>
              <a:spcBef>
                <a:spcPts val="1632"/>
              </a:spcBef>
              <a:buNone/>
              <a:defRPr lang="en-US" sz="1259" b="0" kern="1200" spc="0" baseline="0" dirty="0">
                <a:solidFill>
                  <a:schemeClr val="tx2"/>
                </a:solidFill>
                <a:latin typeface="+mj-lt"/>
                <a:ea typeface="+mn-ea"/>
                <a:cs typeface="+mn-cs"/>
              </a:defRPr>
            </a:lvl1pPr>
            <a:lvl2pPr marL="0" marR="0" indent="0" algn="l" defTabSz="839253" rtl="0" eaLnBrk="1" fontAlgn="auto" latinLnBrk="0" hangingPunct="1">
              <a:lnSpc>
                <a:spcPts val="1621"/>
              </a:lnSpc>
              <a:spcBef>
                <a:spcPts val="405"/>
              </a:spcBef>
              <a:spcAft>
                <a:spcPts val="0"/>
              </a:spcAft>
              <a:buClrTx/>
              <a:buSzPct val="90000"/>
              <a:buFont typeface="Arial" panose="020B0604020202020204" pitchFamily="34" charset="0"/>
              <a:buNone/>
              <a:tabLst/>
              <a:defRPr sz="1259">
                <a:solidFill>
                  <a:schemeClr val="tx1"/>
                </a:solidFill>
              </a:defRPr>
            </a:lvl2pPr>
            <a:lvl3pPr marL="411374" indent="0">
              <a:buNone/>
              <a:defRPr/>
            </a:lvl3pPr>
            <a:lvl4pPr marL="617061" indent="0">
              <a:buNone/>
              <a:defRPr/>
            </a:lvl4pPr>
            <a:lvl5pPr marL="822748" indent="0">
              <a:buNone/>
              <a:defRPr/>
            </a:lvl5pPr>
          </a:lstStyle>
          <a:p>
            <a:pPr>
              <a:spcBef>
                <a:spcPts val="1200"/>
              </a:spcBef>
            </a:pPr>
            <a:r>
              <a:rPr lang="en-US" b="0" dirty="0">
                <a:solidFill>
                  <a:schemeClr val="tx2"/>
                </a:solidFill>
                <a:latin typeface="+mj-lt"/>
              </a:rPr>
              <a:t>Paragraph title Segoe UI </a:t>
            </a:r>
            <a:r>
              <a:rPr lang="en-US" b="0" dirty="0" err="1">
                <a:solidFill>
                  <a:schemeClr val="tx2"/>
                </a:solidFill>
                <a:latin typeface="+mj-lt"/>
              </a:rPr>
              <a:t>Semibold</a:t>
            </a:r>
            <a:r>
              <a:rPr lang="en-US" b="0" dirty="0">
                <a:solidFill>
                  <a:schemeClr val="tx2"/>
                </a:solidFill>
                <a:latin typeface="+mj-lt"/>
              </a:rPr>
              <a:t> 14/18</a:t>
            </a:r>
          </a:p>
          <a:p>
            <a:pPr lvl="1"/>
            <a:r>
              <a:rPr lang="en-US" dirty="0"/>
              <a:t>Body copy Segoe Regular 14/18. </a:t>
            </a:r>
            <a:r>
              <a:rPr lang="en-US" dirty="0" err="1"/>
              <a:t>Cavorest</a:t>
            </a:r>
            <a:r>
              <a:rPr lang="en-US" dirty="0"/>
              <a:t> a </a:t>
            </a:r>
            <a:r>
              <a:rPr lang="en-US" dirty="0" err="1"/>
              <a:t>aut</a:t>
            </a:r>
            <a:r>
              <a:rPr lang="en-US" dirty="0"/>
              <a:t> arum </a:t>
            </a:r>
            <a:r>
              <a:rPr lang="en-US" dirty="0" err="1"/>
              <a:t>quam</a:t>
            </a:r>
            <a:r>
              <a:rPr lang="en-US" dirty="0"/>
              <a:t> id eat ape </a:t>
            </a:r>
            <a:r>
              <a:rPr lang="en-US" dirty="0" err="1"/>
              <a:t>est</a:t>
            </a:r>
            <a:r>
              <a:rPr lang="en-US" dirty="0"/>
              <a:t>, qui </a:t>
            </a:r>
            <a:r>
              <a:rPr lang="en-US" dirty="0" err="1"/>
              <a:t>sinc</a:t>
            </a:r>
            <a:r>
              <a:rPr lang="en-US" dirty="0"/>
              <a:t>, </a:t>
            </a:r>
            <a:r>
              <a:rPr lang="en-US" dirty="0" err="1"/>
              <a:t>omnimusdae</a:t>
            </a:r>
            <a:r>
              <a:rPr lang="en-US" dirty="0"/>
              <a:t>. </a:t>
            </a:r>
            <a:r>
              <a:rPr lang="en-US" dirty="0" err="1"/>
              <a:t>Boribus</a:t>
            </a:r>
            <a:r>
              <a:rPr lang="en-US" dirty="0"/>
              <a:t> </a:t>
            </a:r>
            <a:r>
              <a:rPr lang="en-US" dirty="0" err="1"/>
              <a:t>sinctius</a:t>
            </a:r>
            <a:r>
              <a:rPr lang="en-US" dirty="0"/>
              <a:t> </a:t>
            </a:r>
            <a:r>
              <a:rPr lang="en-US" dirty="0" err="1"/>
              <a:t>nimaxime</a:t>
            </a:r>
            <a:r>
              <a:rPr lang="en-US" dirty="0"/>
              <a:t> sit et </a:t>
            </a:r>
            <a:r>
              <a:rPr lang="en-US" dirty="0" err="1"/>
              <a:t>nonsequibus</a:t>
            </a:r>
            <a:r>
              <a:rPr lang="en-US" dirty="0"/>
              <a:t> </a:t>
            </a:r>
            <a:r>
              <a:rPr lang="en-US" dirty="0" err="1"/>
              <a:t>dollendis</a:t>
            </a:r>
            <a:r>
              <a:rPr lang="en-US" dirty="0"/>
              <a:t> as </a:t>
            </a:r>
            <a:r>
              <a:rPr lang="en-US" dirty="0" err="1"/>
              <a:t>autestiatur</a:t>
            </a:r>
            <a:r>
              <a:rPr lang="en-US" dirty="0"/>
              <a:t>.</a:t>
            </a:r>
          </a:p>
        </p:txBody>
      </p:sp>
      <p:sp>
        <p:nvSpPr>
          <p:cNvPr id="10" name="Text Placeholder 4"/>
          <p:cNvSpPr>
            <a:spLocks noGrp="1"/>
          </p:cNvSpPr>
          <p:nvPr>
            <p:ph type="body" sz="quarter" idx="13" hasCustomPrompt="1"/>
          </p:nvPr>
        </p:nvSpPr>
        <p:spPr>
          <a:xfrm>
            <a:off x="8306330" y="5026025"/>
            <a:ext cx="3690466" cy="1225139"/>
          </a:xfrm>
        </p:spPr>
        <p:txBody>
          <a:bodyPr lIns="0" tIns="0" rIns="0" bIns="0"/>
          <a:lstStyle>
            <a:lvl1pPr marL="0" indent="0">
              <a:lnSpc>
                <a:spcPts val="1621"/>
              </a:lnSpc>
              <a:spcBef>
                <a:spcPts val="1632"/>
              </a:spcBef>
              <a:buNone/>
              <a:defRPr lang="en-US" sz="1259" b="0" kern="1200" spc="0" baseline="0" dirty="0">
                <a:solidFill>
                  <a:schemeClr val="tx2"/>
                </a:solidFill>
                <a:latin typeface="+mj-lt"/>
                <a:ea typeface="+mn-ea"/>
                <a:cs typeface="+mn-cs"/>
              </a:defRPr>
            </a:lvl1pPr>
            <a:lvl2pPr marL="0" marR="0" indent="0" algn="l" defTabSz="839253" rtl="0" eaLnBrk="1" fontAlgn="auto" latinLnBrk="0" hangingPunct="1">
              <a:lnSpc>
                <a:spcPts val="1621"/>
              </a:lnSpc>
              <a:spcBef>
                <a:spcPts val="405"/>
              </a:spcBef>
              <a:spcAft>
                <a:spcPts val="0"/>
              </a:spcAft>
              <a:buClrTx/>
              <a:buSzPct val="90000"/>
              <a:buFont typeface="Arial" panose="020B0604020202020204" pitchFamily="34" charset="0"/>
              <a:buNone/>
              <a:tabLst/>
              <a:defRPr sz="1259">
                <a:solidFill>
                  <a:schemeClr val="tx1"/>
                </a:solidFill>
              </a:defRPr>
            </a:lvl2pPr>
            <a:lvl3pPr marL="411374" indent="0">
              <a:buNone/>
              <a:defRPr/>
            </a:lvl3pPr>
            <a:lvl4pPr marL="617061" indent="0">
              <a:buNone/>
              <a:defRPr/>
            </a:lvl4pPr>
            <a:lvl5pPr marL="822748" indent="0">
              <a:buNone/>
              <a:defRPr/>
            </a:lvl5pPr>
          </a:lstStyle>
          <a:p>
            <a:pPr>
              <a:spcBef>
                <a:spcPts val="1200"/>
              </a:spcBef>
            </a:pPr>
            <a:r>
              <a:rPr lang="en-US" b="0" dirty="0">
                <a:solidFill>
                  <a:schemeClr val="tx2"/>
                </a:solidFill>
                <a:latin typeface="+mj-lt"/>
              </a:rPr>
              <a:t>Paragraph title Segoe UI </a:t>
            </a:r>
            <a:r>
              <a:rPr lang="en-US" b="0" dirty="0" err="1">
                <a:solidFill>
                  <a:schemeClr val="tx2"/>
                </a:solidFill>
                <a:latin typeface="+mj-lt"/>
              </a:rPr>
              <a:t>Semibold</a:t>
            </a:r>
            <a:r>
              <a:rPr lang="en-US" b="0" dirty="0">
                <a:solidFill>
                  <a:schemeClr val="tx2"/>
                </a:solidFill>
                <a:latin typeface="+mj-lt"/>
              </a:rPr>
              <a:t> 14/18</a:t>
            </a:r>
          </a:p>
          <a:p>
            <a:pPr lvl="1"/>
            <a:r>
              <a:rPr lang="en-US" dirty="0"/>
              <a:t>Body copy Segoe Regular 14/18. </a:t>
            </a:r>
            <a:r>
              <a:rPr lang="en-US" dirty="0" err="1"/>
              <a:t>Cavorest</a:t>
            </a:r>
            <a:r>
              <a:rPr lang="en-US" dirty="0"/>
              <a:t> a </a:t>
            </a:r>
            <a:r>
              <a:rPr lang="en-US" dirty="0" err="1"/>
              <a:t>aut</a:t>
            </a:r>
            <a:r>
              <a:rPr lang="en-US" dirty="0"/>
              <a:t> arum </a:t>
            </a:r>
            <a:r>
              <a:rPr lang="en-US" dirty="0" err="1"/>
              <a:t>quam</a:t>
            </a:r>
            <a:r>
              <a:rPr lang="en-US" dirty="0"/>
              <a:t> id eat ape </a:t>
            </a:r>
            <a:r>
              <a:rPr lang="en-US" dirty="0" err="1"/>
              <a:t>est</a:t>
            </a:r>
            <a:r>
              <a:rPr lang="en-US" dirty="0"/>
              <a:t>, qui </a:t>
            </a:r>
            <a:r>
              <a:rPr lang="en-US" dirty="0" err="1"/>
              <a:t>sinc</a:t>
            </a:r>
            <a:r>
              <a:rPr lang="en-US" dirty="0"/>
              <a:t>, </a:t>
            </a:r>
            <a:r>
              <a:rPr lang="en-US" dirty="0" err="1"/>
              <a:t>omnimusdae</a:t>
            </a:r>
            <a:r>
              <a:rPr lang="en-US" dirty="0"/>
              <a:t>. </a:t>
            </a:r>
            <a:r>
              <a:rPr lang="en-US" dirty="0" err="1"/>
              <a:t>Boribus</a:t>
            </a:r>
            <a:r>
              <a:rPr lang="en-US" dirty="0"/>
              <a:t> </a:t>
            </a:r>
            <a:r>
              <a:rPr lang="en-US" dirty="0" err="1"/>
              <a:t>sinctius</a:t>
            </a:r>
            <a:r>
              <a:rPr lang="en-US" dirty="0"/>
              <a:t> </a:t>
            </a:r>
            <a:r>
              <a:rPr lang="en-US" dirty="0" err="1"/>
              <a:t>nimaxime</a:t>
            </a:r>
            <a:r>
              <a:rPr lang="en-US" dirty="0"/>
              <a:t> sit et </a:t>
            </a:r>
            <a:r>
              <a:rPr lang="en-US" dirty="0" err="1"/>
              <a:t>nonsequibus</a:t>
            </a:r>
            <a:r>
              <a:rPr lang="en-US" dirty="0"/>
              <a:t> </a:t>
            </a:r>
            <a:r>
              <a:rPr lang="en-US" dirty="0" err="1"/>
              <a:t>dollendis</a:t>
            </a:r>
            <a:r>
              <a:rPr lang="en-US" dirty="0"/>
              <a:t> as </a:t>
            </a:r>
            <a:r>
              <a:rPr lang="en-US" dirty="0" err="1"/>
              <a:t>autestiatur</a:t>
            </a:r>
            <a:r>
              <a:rPr lang="en-US" dirty="0"/>
              <a:t>.</a:t>
            </a:r>
          </a:p>
        </p:txBody>
      </p:sp>
      <p:sp>
        <p:nvSpPr>
          <p:cNvPr id="25" name="Content Placeholder 15">
            <a:extLst>
              <a:ext uri="{FF2B5EF4-FFF2-40B4-BE49-F238E27FC236}">
                <a16:creationId xmlns:a16="http://schemas.microsoft.com/office/drawing/2014/main" id="{FF38BC9F-387A-498E-A040-4619A490AEDD}"/>
              </a:ext>
            </a:extLst>
          </p:cNvPr>
          <p:cNvSpPr>
            <a:spLocks noGrp="1"/>
          </p:cNvSpPr>
          <p:nvPr>
            <p:ph sz="quarter" idx="18" hasCustomPrompt="1"/>
          </p:nvPr>
        </p:nvSpPr>
        <p:spPr>
          <a:xfrm>
            <a:off x="4385707" y="1631573"/>
            <a:ext cx="3681324" cy="3161094"/>
          </a:xfrm>
          <a:blipFill>
            <a:blip r:embed="rId3"/>
            <a:stretch>
              <a:fillRect/>
            </a:stretch>
          </a:blipFill>
        </p:spPr>
        <p:txBody>
          <a:bodyPr anchor="ctr" anchorCtr="0">
            <a:noAutofit/>
          </a:bodyPr>
          <a:lstStyle>
            <a:lvl1pPr marL="0" indent="0" algn="ctr">
              <a:buNone/>
              <a:defRPr sz="1801">
                <a:solidFill>
                  <a:schemeClr val="bg1"/>
                </a:solidFill>
              </a:defRPr>
            </a:lvl1pPr>
          </a:lstStyle>
          <a:p>
            <a:pPr lvl="0"/>
            <a:r>
              <a:rPr lang="en-US" dirty="0"/>
              <a:t>Place photo</a:t>
            </a:r>
          </a:p>
        </p:txBody>
      </p:sp>
      <p:sp>
        <p:nvSpPr>
          <p:cNvPr id="26" name="Content Placeholder 15">
            <a:extLst>
              <a:ext uri="{FF2B5EF4-FFF2-40B4-BE49-F238E27FC236}">
                <a16:creationId xmlns:a16="http://schemas.microsoft.com/office/drawing/2014/main" id="{EEF5E46D-3409-4544-8C4E-211F133E580F}"/>
              </a:ext>
            </a:extLst>
          </p:cNvPr>
          <p:cNvSpPr>
            <a:spLocks noGrp="1"/>
          </p:cNvSpPr>
          <p:nvPr>
            <p:ph sz="quarter" idx="19" hasCustomPrompt="1"/>
          </p:nvPr>
        </p:nvSpPr>
        <p:spPr>
          <a:xfrm>
            <a:off x="8306332" y="1631570"/>
            <a:ext cx="3681324" cy="3161094"/>
          </a:xfrm>
          <a:blipFill>
            <a:blip r:embed="rId4"/>
            <a:stretch>
              <a:fillRect/>
            </a:stretch>
          </a:blipFill>
        </p:spPr>
        <p:txBody>
          <a:bodyPr anchor="ctr" anchorCtr="0">
            <a:noAutofit/>
          </a:bodyPr>
          <a:lstStyle>
            <a:lvl1pPr marL="0" indent="0" algn="ctr">
              <a:buNone/>
              <a:defRPr sz="1801">
                <a:solidFill>
                  <a:schemeClr val="bg1"/>
                </a:solidFill>
              </a:defRPr>
            </a:lvl1pPr>
          </a:lstStyle>
          <a:p>
            <a:pPr lvl="0"/>
            <a:r>
              <a:rPr lang="en-US" dirty="0"/>
              <a:t>Place photo</a:t>
            </a:r>
          </a:p>
        </p:txBody>
      </p:sp>
      <p:sp>
        <p:nvSpPr>
          <p:cNvPr id="32" name="Text Placeholder 4">
            <a:extLst>
              <a:ext uri="{FF2B5EF4-FFF2-40B4-BE49-F238E27FC236}">
                <a16:creationId xmlns:a16="http://schemas.microsoft.com/office/drawing/2014/main" id="{197742EC-5845-4BB1-84A3-00C1CF89012A}"/>
              </a:ext>
            </a:extLst>
          </p:cNvPr>
          <p:cNvSpPr>
            <a:spLocks noGrp="1"/>
          </p:cNvSpPr>
          <p:nvPr>
            <p:ph type="body" sz="quarter" idx="20" hasCustomPrompt="1"/>
          </p:nvPr>
        </p:nvSpPr>
        <p:spPr>
          <a:xfrm>
            <a:off x="4388879" y="5026025"/>
            <a:ext cx="3690466" cy="1225139"/>
          </a:xfrm>
        </p:spPr>
        <p:txBody>
          <a:bodyPr lIns="0" tIns="0" rIns="0" bIns="0"/>
          <a:lstStyle>
            <a:lvl1pPr marL="0" indent="0">
              <a:lnSpc>
                <a:spcPts val="1621"/>
              </a:lnSpc>
              <a:spcBef>
                <a:spcPts val="1632"/>
              </a:spcBef>
              <a:buNone/>
              <a:defRPr lang="en-US" sz="1259" b="0" kern="1200" spc="0" baseline="0" dirty="0">
                <a:solidFill>
                  <a:schemeClr val="tx2"/>
                </a:solidFill>
                <a:latin typeface="+mj-lt"/>
                <a:ea typeface="+mn-ea"/>
                <a:cs typeface="+mn-cs"/>
              </a:defRPr>
            </a:lvl1pPr>
            <a:lvl2pPr marL="0" marR="0" indent="0" algn="l" defTabSz="839253" rtl="0" eaLnBrk="1" fontAlgn="auto" latinLnBrk="0" hangingPunct="1">
              <a:lnSpc>
                <a:spcPts val="1621"/>
              </a:lnSpc>
              <a:spcBef>
                <a:spcPts val="405"/>
              </a:spcBef>
              <a:spcAft>
                <a:spcPts val="0"/>
              </a:spcAft>
              <a:buClrTx/>
              <a:buSzPct val="90000"/>
              <a:buFont typeface="Arial" panose="020B0604020202020204" pitchFamily="34" charset="0"/>
              <a:buNone/>
              <a:tabLst/>
              <a:defRPr sz="1259">
                <a:solidFill>
                  <a:schemeClr val="tx1"/>
                </a:solidFill>
              </a:defRPr>
            </a:lvl2pPr>
            <a:lvl3pPr marL="411374" indent="0">
              <a:buNone/>
              <a:defRPr/>
            </a:lvl3pPr>
            <a:lvl4pPr marL="617061" indent="0">
              <a:buNone/>
              <a:defRPr/>
            </a:lvl4pPr>
            <a:lvl5pPr marL="822748" indent="0">
              <a:buNone/>
              <a:defRPr/>
            </a:lvl5pPr>
          </a:lstStyle>
          <a:p>
            <a:pPr>
              <a:spcBef>
                <a:spcPts val="1200"/>
              </a:spcBef>
            </a:pPr>
            <a:r>
              <a:rPr lang="en-US" b="0" dirty="0">
                <a:solidFill>
                  <a:schemeClr val="tx2"/>
                </a:solidFill>
                <a:latin typeface="+mj-lt"/>
              </a:rPr>
              <a:t>Paragraph title Segoe UI </a:t>
            </a:r>
            <a:r>
              <a:rPr lang="en-US" b="0" dirty="0" err="1">
                <a:solidFill>
                  <a:schemeClr val="tx2"/>
                </a:solidFill>
                <a:latin typeface="+mj-lt"/>
              </a:rPr>
              <a:t>Semibold</a:t>
            </a:r>
            <a:r>
              <a:rPr lang="en-US" b="0" dirty="0">
                <a:solidFill>
                  <a:schemeClr val="tx2"/>
                </a:solidFill>
                <a:latin typeface="+mj-lt"/>
              </a:rPr>
              <a:t> 14/18</a:t>
            </a:r>
          </a:p>
          <a:p>
            <a:pPr lvl="1"/>
            <a:r>
              <a:rPr lang="en-US" dirty="0"/>
              <a:t>Body copy Segoe Regular 14/18. </a:t>
            </a:r>
            <a:r>
              <a:rPr lang="en-US" dirty="0" err="1"/>
              <a:t>Cavorest</a:t>
            </a:r>
            <a:r>
              <a:rPr lang="en-US" dirty="0"/>
              <a:t> a </a:t>
            </a:r>
            <a:r>
              <a:rPr lang="en-US" dirty="0" err="1"/>
              <a:t>aut</a:t>
            </a:r>
            <a:r>
              <a:rPr lang="en-US" dirty="0"/>
              <a:t> arum </a:t>
            </a:r>
            <a:r>
              <a:rPr lang="en-US" dirty="0" err="1"/>
              <a:t>quam</a:t>
            </a:r>
            <a:r>
              <a:rPr lang="en-US" dirty="0"/>
              <a:t> id eat ape </a:t>
            </a:r>
            <a:r>
              <a:rPr lang="en-US" dirty="0" err="1"/>
              <a:t>est</a:t>
            </a:r>
            <a:r>
              <a:rPr lang="en-US" dirty="0"/>
              <a:t>, qui </a:t>
            </a:r>
            <a:r>
              <a:rPr lang="en-US" dirty="0" err="1"/>
              <a:t>sinc</a:t>
            </a:r>
            <a:r>
              <a:rPr lang="en-US" dirty="0"/>
              <a:t>, </a:t>
            </a:r>
            <a:r>
              <a:rPr lang="en-US" dirty="0" err="1"/>
              <a:t>omnimusdae</a:t>
            </a:r>
            <a:r>
              <a:rPr lang="en-US" dirty="0"/>
              <a:t>. </a:t>
            </a:r>
            <a:r>
              <a:rPr lang="en-US" dirty="0" err="1"/>
              <a:t>Boribus</a:t>
            </a:r>
            <a:r>
              <a:rPr lang="en-US" dirty="0"/>
              <a:t> </a:t>
            </a:r>
            <a:r>
              <a:rPr lang="en-US" dirty="0" err="1"/>
              <a:t>sinctius</a:t>
            </a:r>
            <a:r>
              <a:rPr lang="en-US" dirty="0"/>
              <a:t> </a:t>
            </a:r>
            <a:r>
              <a:rPr lang="en-US" dirty="0" err="1"/>
              <a:t>nimaxime</a:t>
            </a:r>
            <a:r>
              <a:rPr lang="en-US" dirty="0"/>
              <a:t> sit et </a:t>
            </a:r>
            <a:r>
              <a:rPr lang="en-US" dirty="0" err="1"/>
              <a:t>nonsequibus</a:t>
            </a:r>
            <a:r>
              <a:rPr lang="en-US" dirty="0"/>
              <a:t> </a:t>
            </a:r>
            <a:r>
              <a:rPr lang="en-US" dirty="0" err="1"/>
              <a:t>dollendis</a:t>
            </a:r>
            <a:r>
              <a:rPr lang="en-US" dirty="0"/>
              <a:t> as </a:t>
            </a:r>
            <a:r>
              <a:rPr lang="en-US" dirty="0" err="1"/>
              <a:t>autestiatur</a:t>
            </a:r>
            <a:r>
              <a:rPr lang="en-US" dirty="0"/>
              <a:t>.</a:t>
            </a:r>
          </a:p>
        </p:txBody>
      </p:sp>
      <p:sp>
        <p:nvSpPr>
          <p:cNvPr id="11" name="Footer Placeholder 14">
            <a:extLst>
              <a:ext uri="{FF2B5EF4-FFF2-40B4-BE49-F238E27FC236}">
                <a16:creationId xmlns:a16="http://schemas.microsoft.com/office/drawing/2014/main" id="{AE158E7B-0220-41AE-9E99-77C3807358BA}"/>
              </a:ext>
            </a:extLst>
          </p:cNvPr>
          <p:cNvSpPr>
            <a:spLocks noGrp="1"/>
          </p:cNvSpPr>
          <p:nvPr>
            <p:ph type="ftr" sz="quarter" idx="3"/>
          </p:nvPr>
        </p:nvSpPr>
        <p:spPr>
          <a:xfrm>
            <a:off x="369049" y="6578601"/>
            <a:ext cx="11817540" cy="120651"/>
          </a:xfrm>
          <a:prstGeom prst="rect">
            <a:avLst/>
          </a:prstGeom>
        </p:spPr>
        <p:txBody>
          <a:bodyPr vert="horz" lIns="91440" tIns="45720" rIns="91440" bIns="45720" numCol="2" rtlCol="0" anchor="ctr"/>
          <a:lstStyle>
            <a:lvl1pPr algn="l">
              <a:defRPr sz="631">
                <a:solidFill>
                  <a:schemeClr val="tx1">
                    <a:tint val="75000"/>
                  </a:schemeClr>
                </a:solidFill>
              </a:defRPr>
            </a:lvl1pPr>
          </a:lstStyle>
          <a:p>
            <a:pPr defTabSz="839253">
              <a:defRPr/>
            </a:pPr>
            <a:r>
              <a:rPr lang="en-US" kern="0" smtClean="0">
                <a:solidFill>
                  <a:srgbClr val="FFFFFF">
                    <a:lumMod val="65000"/>
                  </a:srgbClr>
                </a:solidFill>
                <a:cs typeface="Arial"/>
                <a:sym typeface="Arial"/>
              </a:rPr>
              <a:t>© Microsoft Corporation                                                                                  								                      Dynamics 365 </a:t>
            </a:r>
            <a:endParaRPr lang="en-US" kern="0" dirty="0">
              <a:solidFill>
                <a:srgbClr val="FFFFFF">
                  <a:lumMod val="65000"/>
                </a:srgbClr>
              </a:solidFill>
              <a:cs typeface="Arial"/>
              <a:sym typeface="Arial"/>
            </a:endParaRPr>
          </a:p>
        </p:txBody>
      </p:sp>
    </p:spTree>
    <p:extLst>
      <p:ext uri="{BB962C8B-B14F-4D97-AF65-F5344CB8AC3E}">
        <p14:creationId xmlns:p14="http://schemas.microsoft.com/office/powerpoint/2010/main" val="1215265677"/>
      </p:ext>
    </p:extLst>
  </p:cSld>
  <p:clrMapOvr>
    <a:masterClrMapping/>
  </p:clrMapOvr>
  <p:transition>
    <p:fade/>
  </p:transition>
</p:sldLayout>
</file>

<file path=ppt/slideLayouts/slideLayout257.xml><?xml version="1.0" encoding="utf-8"?>
<p:sldLayout xmlns:a="http://schemas.openxmlformats.org/drawingml/2006/main" xmlns:r="http://schemas.openxmlformats.org/officeDocument/2006/relationships" xmlns:p="http://schemas.openxmlformats.org/presentationml/2006/main" type="title">
  <p:cSld name="Title slide">
    <p:bg>
      <p:bgPr>
        <a:solidFill>
          <a:schemeClr val="dk1"/>
        </a:solidFill>
        <a:effectLst/>
      </p:bgPr>
    </p:bg>
    <p:spTree>
      <p:nvGrpSpPr>
        <p:cNvPr id="1" name="Shape 9"/>
        <p:cNvGrpSpPr/>
        <p:nvPr/>
      </p:nvGrpSpPr>
      <p:grpSpPr>
        <a:xfrm>
          <a:off x="0" y="0"/>
          <a:ext cx="0" cy="0"/>
          <a:chOff x="0" y="0"/>
          <a:chExt cx="0" cy="0"/>
        </a:xfrm>
      </p:grpSpPr>
      <p:cxnSp>
        <p:nvCxnSpPr>
          <p:cNvPr id="10" name="Shape 10"/>
          <p:cNvCxnSpPr/>
          <p:nvPr/>
        </p:nvCxnSpPr>
        <p:spPr>
          <a:xfrm>
            <a:off x="0" y="4077114"/>
            <a:ext cx="12434888" cy="0"/>
          </a:xfrm>
          <a:prstGeom prst="straightConnector1">
            <a:avLst/>
          </a:prstGeom>
          <a:noFill/>
          <a:ln w="19050" cap="flat" cmpd="sng">
            <a:solidFill>
              <a:schemeClr val="lt2"/>
            </a:solidFill>
            <a:prstDash val="solid"/>
            <a:round/>
            <a:headEnd type="none" w="med" len="med"/>
            <a:tailEnd type="none" w="med" len="med"/>
          </a:ln>
        </p:spPr>
      </p:cxnSp>
      <p:sp>
        <p:nvSpPr>
          <p:cNvPr id="11" name="Shape 11"/>
          <p:cNvSpPr txBox="1">
            <a:spLocks noGrp="1"/>
          </p:cNvSpPr>
          <p:nvPr>
            <p:ph type="ctrTitle"/>
          </p:nvPr>
        </p:nvSpPr>
        <p:spPr>
          <a:xfrm>
            <a:off x="694159" y="1709773"/>
            <a:ext cx="11046570" cy="2160164"/>
          </a:xfrm>
          <a:prstGeom prst="rect">
            <a:avLst/>
          </a:prstGeom>
        </p:spPr>
        <p:txBody>
          <a:bodyPr lIns="91425" tIns="91425" rIns="91425" bIns="91425" anchor="b" anchorCtr="0"/>
          <a:lstStyle>
            <a:lvl1pPr lvl="0" rtl="0">
              <a:spcBef>
                <a:spcPts val="0"/>
              </a:spcBef>
              <a:buClr>
                <a:schemeClr val="lt1"/>
              </a:buClr>
              <a:buSzPct val="100000"/>
              <a:defRPr sz="6528">
                <a:solidFill>
                  <a:schemeClr val="lt1"/>
                </a:solidFill>
              </a:defRPr>
            </a:lvl1pPr>
            <a:lvl2pPr lvl="1" rtl="0">
              <a:spcBef>
                <a:spcPts val="0"/>
              </a:spcBef>
              <a:buClr>
                <a:schemeClr val="lt1"/>
              </a:buClr>
              <a:buSzPct val="100000"/>
              <a:defRPr sz="6528">
                <a:solidFill>
                  <a:schemeClr val="lt1"/>
                </a:solidFill>
              </a:defRPr>
            </a:lvl2pPr>
            <a:lvl3pPr lvl="2" rtl="0">
              <a:spcBef>
                <a:spcPts val="0"/>
              </a:spcBef>
              <a:buClr>
                <a:schemeClr val="lt1"/>
              </a:buClr>
              <a:buSzPct val="100000"/>
              <a:defRPr sz="6528">
                <a:solidFill>
                  <a:schemeClr val="lt1"/>
                </a:solidFill>
              </a:defRPr>
            </a:lvl3pPr>
            <a:lvl4pPr lvl="3" rtl="0">
              <a:spcBef>
                <a:spcPts val="0"/>
              </a:spcBef>
              <a:buClr>
                <a:schemeClr val="lt1"/>
              </a:buClr>
              <a:buSzPct val="100000"/>
              <a:defRPr sz="6528">
                <a:solidFill>
                  <a:schemeClr val="lt1"/>
                </a:solidFill>
              </a:defRPr>
            </a:lvl4pPr>
            <a:lvl5pPr lvl="4" rtl="0">
              <a:spcBef>
                <a:spcPts val="0"/>
              </a:spcBef>
              <a:buClr>
                <a:schemeClr val="lt1"/>
              </a:buClr>
              <a:buSzPct val="100000"/>
              <a:defRPr sz="6528">
                <a:solidFill>
                  <a:schemeClr val="lt1"/>
                </a:solidFill>
              </a:defRPr>
            </a:lvl5pPr>
            <a:lvl6pPr lvl="5" rtl="0">
              <a:spcBef>
                <a:spcPts val="0"/>
              </a:spcBef>
              <a:buClr>
                <a:schemeClr val="lt1"/>
              </a:buClr>
              <a:buSzPct val="100000"/>
              <a:defRPr sz="6528">
                <a:solidFill>
                  <a:schemeClr val="lt1"/>
                </a:solidFill>
              </a:defRPr>
            </a:lvl6pPr>
            <a:lvl7pPr lvl="6" rtl="0">
              <a:spcBef>
                <a:spcPts val="0"/>
              </a:spcBef>
              <a:buClr>
                <a:schemeClr val="lt1"/>
              </a:buClr>
              <a:buSzPct val="100000"/>
              <a:defRPr sz="6528">
                <a:solidFill>
                  <a:schemeClr val="lt1"/>
                </a:solidFill>
              </a:defRPr>
            </a:lvl7pPr>
            <a:lvl8pPr lvl="7" rtl="0">
              <a:spcBef>
                <a:spcPts val="0"/>
              </a:spcBef>
              <a:buClr>
                <a:schemeClr val="lt1"/>
              </a:buClr>
              <a:buSzPct val="100000"/>
              <a:defRPr sz="6528">
                <a:solidFill>
                  <a:schemeClr val="lt1"/>
                </a:solidFill>
              </a:defRPr>
            </a:lvl8pPr>
            <a:lvl9pPr lvl="8" rtl="0">
              <a:spcBef>
                <a:spcPts val="0"/>
              </a:spcBef>
              <a:buClr>
                <a:schemeClr val="lt1"/>
              </a:buClr>
              <a:buSzPct val="100000"/>
              <a:defRPr sz="6528">
                <a:solidFill>
                  <a:schemeClr val="lt1"/>
                </a:solidFill>
              </a:defRPr>
            </a:lvl9pPr>
          </a:lstStyle>
          <a:p>
            <a:endParaRPr/>
          </a:p>
        </p:txBody>
      </p:sp>
      <p:sp>
        <p:nvSpPr>
          <p:cNvPr id="12" name="Shape 12"/>
          <p:cNvSpPr txBox="1">
            <a:spLocks noGrp="1"/>
          </p:cNvSpPr>
          <p:nvPr>
            <p:ph type="subTitle" idx="1"/>
          </p:nvPr>
        </p:nvSpPr>
        <p:spPr>
          <a:xfrm>
            <a:off x="694159" y="4327552"/>
            <a:ext cx="11046570" cy="856721"/>
          </a:xfrm>
          <a:prstGeom prst="rect">
            <a:avLst/>
          </a:prstGeom>
        </p:spPr>
        <p:txBody>
          <a:bodyPr lIns="91425" tIns="91425" rIns="91425" bIns="91425" anchor="t" anchorCtr="0"/>
          <a:lstStyle>
            <a:lvl1pPr lvl="0" rtl="0">
              <a:lnSpc>
                <a:spcPct val="100000"/>
              </a:lnSpc>
              <a:spcBef>
                <a:spcPts val="0"/>
              </a:spcBef>
              <a:spcAft>
                <a:spcPts val="0"/>
              </a:spcAft>
              <a:buClr>
                <a:schemeClr val="lt1"/>
              </a:buClr>
              <a:buSzPct val="100000"/>
              <a:buNone/>
              <a:defRPr sz="3264">
                <a:solidFill>
                  <a:schemeClr val="lt1"/>
                </a:solidFill>
              </a:defRPr>
            </a:lvl1pPr>
            <a:lvl2pPr lvl="1" rtl="0">
              <a:lnSpc>
                <a:spcPct val="100000"/>
              </a:lnSpc>
              <a:spcBef>
                <a:spcPts val="0"/>
              </a:spcBef>
              <a:spcAft>
                <a:spcPts val="0"/>
              </a:spcAft>
              <a:buClr>
                <a:schemeClr val="lt1"/>
              </a:buClr>
              <a:buSzPct val="100000"/>
              <a:buNone/>
              <a:defRPr sz="3264">
                <a:solidFill>
                  <a:schemeClr val="lt1"/>
                </a:solidFill>
              </a:defRPr>
            </a:lvl2pPr>
            <a:lvl3pPr lvl="2" rtl="0">
              <a:lnSpc>
                <a:spcPct val="100000"/>
              </a:lnSpc>
              <a:spcBef>
                <a:spcPts val="0"/>
              </a:spcBef>
              <a:spcAft>
                <a:spcPts val="0"/>
              </a:spcAft>
              <a:buClr>
                <a:schemeClr val="lt1"/>
              </a:buClr>
              <a:buSzPct val="100000"/>
              <a:buNone/>
              <a:defRPr sz="3264">
                <a:solidFill>
                  <a:schemeClr val="lt1"/>
                </a:solidFill>
              </a:defRPr>
            </a:lvl3pPr>
            <a:lvl4pPr lvl="3" rtl="0">
              <a:lnSpc>
                <a:spcPct val="100000"/>
              </a:lnSpc>
              <a:spcBef>
                <a:spcPts val="0"/>
              </a:spcBef>
              <a:spcAft>
                <a:spcPts val="0"/>
              </a:spcAft>
              <a:buClr>
                <a:schemeClr val="lt1"/>
              </a:buClr>
              <a:buSzPct val="100000"/>
              <a:buNone/>
              <a:defRPr sz="3264">
                <a:solidFill>
                  <a:schemeClr val="lt1"/>
                </a:solidFill>
              </a:defRPr>
            </a:lvl4pPr>
            <a:lvl5pPr lvl="4" rtl="0">
              <a:lnSpc>
                <a:spcPct val="100000"/>
              </a:lnSpc>
              <a:spcBef>
                <a:spcPts val="0"/>
              </a:spcBef>
              <a:spcAft>
                <a:spcPts val="0"/>
              </a:spcAft>
              <a:buClr>
                <a:schemeClr val="lt1"/>
              </a:buClr>
              <a:buSzPct val="100000"/>
              <a:buNone/>
              <a:defRPr sz="3264">
                <a:solidFill>
                  <a:schemeClr val="lt1"/>
                </a:solidFill>
              </a:defRPr>
            </a:lvl5pPr>
            <a:lvl6pPr lvl="5" rtl="0">
              <a:lnSpc>
                <a:spcPct val="100000"/>
              </a:lnSpc>
              <a:spcBef>
                <a:spcPts val="0"/>
              </a:spcBef>
              <a:spcAft>
                <a:spcPts val="0"/>
              </a:spcAft>
              <a:buClr>
                <a:schemeClr val="lt1"/>
              </a:buClr>
              <a:buSzPct val="100000"/>
              <a:buNone/>
              <a:defRPr sz="3264">
                <a:solidFill>
                  <a:schemeClr val="lt1"/>
                </a:solidFill>
              </a:defRPr>
            </a:lvl6pPr>
            <a:lvl7pPr lvl="6" rtl="0">
              <a:lnSpc>
                <a:spcPct val="100000"/>
              </a:lnSpc>
              <a:spcBef>
                <a:spcPts val="0"/>
              </a:spcBef>
              <a:spcAft>
                <a:spcPts val="0"/>
              </a:spcAft>
              <a:buClr>
                <a:schemeClr val="lt1"/>
              </a:buClr>
              <a:buSzPct val="100000"/>
              <a:buNone/>
              <a:defRPr sz="3264">
                <a:solidFill>
                  <a:schemeClr val="lt1"/>
                </a:solidFill>
              </a:defRPr>
            </a:lvl7pPr>
            <a:lvl8pPr lvl="7" rtl="0">
              <a:lnSpc>
                <a:spcPct val="100000"/>
              </a:lnSpc>
              <a:spcBef>
                <a:spcPts val="0"/>
              </a:spcBef>
              <a:spcAft>
                <a:spcPts val="0"/>
              </a:spcAft>
              <a:buClr>
                <a:schemeClr val="lt1"/>
              </a:buClr>
              <a:buSzPct val="100000"/>
              <a:buNone/>
              <a:defRPr sz="3264">
                <a:solidFill>
                  <a:schemeClr val="lt1"/>
                </a:solidFill>
              </a:defRPr>
            </a:lvl8pPr>
            <a:lvl9pPr lvl="8" rtl="0">
              <a:lnSpc>
                <a:spcPct val="100000"/>
              </a:lnSpc>
              <a:spcBef>
                <a:spcPts val="0"/>
              </a:spcBef>
              <a:spcAft>
                <a:spcPts val="0"/>
              </a:spcAft>
              <a:buClr>
                <a:schemeClr val="lt1"/>
              </a:buClr>
              <a:buSzPct val="100000"/>
              <a:buNone/>
              <a:defRPr sz="3264">
                <a:solidFill>
                  <a:schemeClr val="lt1"/>
                </a:solidFill>
              </a:defRPr>
            </a:lvl9pPr>
          </a:lstStyle>
          <a:p>
            <a:endParaRPr/>
          </a:p>
        </p:txBody>
      </p:sp>
      <p:sp>
        <p:nvSpPr>
          <p:cNvPr id="13" name="Shape 13"/>
          <p:cNvSpPr txBox="1">
            <a:spLocks noGrp="1"/>
          </p:cNvSpPr>
          <p:nvPr>
            <p:ph type="sldNum" idx="12"/>
          </p:nvPr>
        </p:nvSpPr>
        <p:spPr>
          <a:xfrm>
            <a:off x="11521660" y="6341398"/>
            <a:ext cx="746174" cy="535247"/>
          </a:xfrm>
          <a:prstGeom prst="rect">
            <a:avLst/>
          </a:prstGeom>
        </p:spPr>
        <p:txBody>
          <a:bodyPr lIns="91425" tIns="91425" rIns="91425" bIns="91425" anchor="ctr" anchorCtr="0">
            <a:noAutofit/>
          </a:bodyPr>
          <a:lstStyle/>
          <a:p>
            <a:pPr defTabSz="1243493"/>
            <a:fld id="{00000000-1234-1234-1234-123412341234}" type="slidenum">
              <a:rPr lang="en" sz="1904" kern="0" smtClean="0">
                <a:solidFill>
                  <a:srgbClr val="FFFFFF"/>
                </a:solidFill>
                <a:cs typeface="Arial"/>
                <a:sym typeface="Arial"/>
              </a:rPr>
              <a:pPr defTabSz="1243493"/>
              <a:t>‹#›</a:t>
            </a:fld>
            <a:endParaRPr lang="en" sz="1904" kern="0">
              <a:solidFill>
                <a:srgbClr val="FFFFFF"/>
              </a:solidFill>
              <a:cs typeface="Arial"/>
              <a:sym typeface="Arial"/>
            </a:endParaRPr>
          </a:p>
        </p:txBody>
      </p:sp>
    </p:spTree>
    <p:extLst>
      <p:ext uri="{BB962C8B-B14F-4D97-AF65-F5344CB8AC3E}">
        <p14:creationId xmlns:p14="http://schemas.microsoft.com/office/powerpoint/2010/main" val="722486449"/>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secHead">
  <p:cSld name="Section header">
    <p:bg>
      <p:bgPr>
        <a:solidFill>
          <a:schemeClr val="dk1"/>
        </a:solidFill>
        <a:effectLst/>
      </p:bgPr>
    </p:bg>
    <p:spTree>
      <p:nvGrpSpPr>
        <p:cNvPr id="1" name="Shape 14"/>
        <p:cNvGrpSpPr/>
        <p:nvPr/>
      </p:nvGrpSpPr>
      <p:grpSpPr>
        <a:xfrm>
          <a:off x="0" y="0"/>
          <a:ext cx="0" cy="0"/>
          <a:chOff x="0" y="0"/>
          <a:chExt cx="0" cy="0"/>
        </a:xfrm>
      </p:grpSpPr>
      <p:cxnSp>
        <p:nvCxnSpPr>
          <p:cNvPr id="15" name="Shape 15"/>
          <p:cNvCxnSpPr/>
          <p:nvPr/>
        </p:nvCxnSpPr>
        <p:spPr>
          <a:xfrm>
            <a:off x="0" y="4077114"/>
            <a:ext cx="12434888" cy="0"/>
          </a:xfrm>
          <a:prstGeom prst="straightConnector1">
            <a:avLst/>
          </a:prstGeom>
          <a:noFill/>
          <a:ln w="19050" cap="flat" cmpd="sng">
            <a:solidFill>
              <a:schemeClr val="lt2"/>
            </a:solidFill>
            <a:prstDash val="solid"/>
            <a:round/>
            <a:headEnd type="none" w="med" len="med"/>
            <a:tailEnd type="none" w="med" len="med"/>
          </a:ln>
        </p:spPr>
      </p:cxnSp>
      <p:sp>
        <p:nvSpPr>
          <p:cNvPr id="16" name="Shape 16"/>
          <p:cNvSpPr txBox="1">
            <a:spLocks noGrp="1"/>
          </p:cNvSpPr>
          <p:nvPr>
            <p:ph type="title"/>
          </p:nvPr>
        </p:nvSpPr>
        <p:spPr>
          <a:xfrm>
            <a:off x="694159" y="2797810"/>
            <a:ext cx="11046570" cy="1059072"/>
          </a:xfrm>
          <a:prstGeom prst="rect">
            <a:avLst/>
          </a:prstGeom>
        </p:spPr>
        <p:txBody>
          <a:bodyPr lIns="91425" tIns="91425" rIns="91425" bIns="91425" anchor="b" anchorCtr="0"/>
          <a:lstStyle>
            <a:lvl1pPr lvl="0" rtl="0">
              <a:spcBef>
                <a:spcPts val="0"/>
              </a:spcBef>
              <a:buClr>
                <a:schemeClr val="lt1"/>
              </a:buClr>
              <a:buSzPct val="100000"/>
              <a:defRPr sz="4896">
                <a:solidFill>
                  <a:schemeClr val="lt1"/>
                </a:solidFill>
              </a:defRPr>
            </a:lvl1pPr>
            <a:lvl2pPr lvl="1" rtl="0">
              <a:spcBef>
                <a:spcPts val="0"/>
              </a:spcBef>
              <a:buClr>
                <a:schemeClr val="lt1"/>
              </a:buClr>
              <a:buSzPct val="100000"/>
              <a:defRPr sz="4896">
                <a:solidFill>
                  <a:schemeClr val="lt1"/>
                </a:solidFill>
              </a:defRPr>
            </a:lvl2pPr>
            <a:lvl3pPr lvl="2" rtl="0">
              <a:spcBef>
                <a:spcPts val="0"/>
              </a:spcBef>
              <a:buClr>
                <a:schemeClr val="lt1"/>
              </a:buClr>
              <a:buSzPct val="100000"/>
              <a:defRPr sz="4896">
                <a:solidFill>
                  <a:schemeClr val="lt1"/>
                </a:solidFill>
              </a:defRPr>
            </a:lvl3pPr>
            <a:lvl4pPr lvl="3" rtl="0">
              <a:spcBef>
                <a:spcPts val="0"/>
              </a:spcBef>
              <a:buClr>
                <a:schemeClr val="lt1"/>
              </a:buClr>
              <a:buSzPct val="100000"/>
              <a:defRPr sz="4896">
                <a:solidFill>
                  <a:schemeClr val="lt1"/>
                </a:solidFill>
              </a:defRPr>
            </a:lvl4pPr>
            <a:lvl5pPr lvl="4" rtl="0">
              <a:spcBef>
                <a:spcPts val="0"/>
              </a:spcBef>
              <a:buClr>
                <a:schemeClr val="lt1"/>
              </a:buClr>
              <a:buSzPct val="100000"/>
              <a:defRPr sz="4896">
                <a:solidFill>
                  <a:schemeClr val="lt1"/>
                </a:solidFill>
              </a:defRPr>
            </a:lvl5pPr>
            <a:lvl6pPr lvl="5" rtl="0">
              <a:spcBef>
                <a:spcPts val="0"/>
              </a:spcBef>
              <a:buClr>
                <a:schemeClr val="lt1"/>
              </a:buClr>
              <a:buSzPct val="100000"/>
              <a:defRPr sz="4896">
                <a:solidFill>
                  <a:schemeClr val="lt1"/>
                </a:solidFill>
              </a:defRPr>
            </a:lvl6pPr>
            <a:lvl7pPr lvl="6" rtl="0">
              <a:spcBef>
                <a:spcPts val="0"/>
              </a:spcBef>
              <a:buClr>
                <a:schemeClr val="lt1"/>
              </a:buClr>
              <a:buSzPct val="100000"/>
              <a:defRPr sz="4896">
                <a:solidFill>
                  <a:schemeClr val="lt1"/>
                </a:solidFill>
              </a:defRPr>
            </a:lvl7pPr>
            <a:lvl8pPr lvl="7" rtl="0">
              <a:spcBef>
                <a:spcPts val="0"/>
              </a:spcBef>
              <a:buClr>
                <a:schemeClr val="lt1"/>
              </a:buClr>
              <a:buSzPct val="100000"/>
              <a:defRPr sz="4896">
                <a:solidFill>
                  <a:schemeClr val="lt1"/>
                </a:solidFill>
              </a:defRPr>
            </a:lvl8pPr>
            <a:lvl9pPr lvl="8" rtl="0">
              <a:spcBef>
                <a:spcPts val="0"/>
              </a:spcBef>
              <a:buClr>
                <a:schemeClr val="lt1"/>
              </a:buClr>
              <a:buSzPct val="100000"/>
              <a:defRPr sz="4896">
                <a:solidFill>
                  <a:schemeClr val="lt1"/>
                </a:solidFill>
              </a:defRPr>
            </a:lvl9pPr>
          </a:lstStyle>
          <a:p>
            <a:endParaRPr/>
          </a:p>
        </p:txBody>
      </p:sp>
      <p:sp>
        <p:nvSpPr>
          <p:cNvPr id="17" name="Shape 17"/>
          <p:cNvSpPr txBox="1">
            <a:spLocks noGrp="1"/>
          </p:cNvSpPr>
          <p:nvPr>
            <p:ph type="sldNum" idx="12"/>
          </p:nvPr>
        </p:nvSpPr>
        <p:spPr>
          <a:xfrm>
            <a:off x="11521660" y="6341398"/>
            <a:ext cx="746174" cy="535247"/>
          </a:xfrm>
          <a:prstGeom prst="rect">
            <a:avLst/>
          </a:prstGeom>
        </p:spPr>
        <p:txBody>
          <a:bodyPr lIns="91425" tIns="91425" rIns="91425" bIns="91425" anchor="ctr" anchorCtr="0">
            <a:noAutofit/>
          </a:bodyPr>
          <a:lstStyle/>
          <a:p>
            <a:pPr defTabSz="1243493"/>
            <a:fld id="{00000000-1234-1234-1234-123412341234}" type="slidenum">
              <a:rPr lang="en" sz="1904" kern="0" smtClean="0">
                <a:solidFill>
                  <a:srgbClr val="FFFFFF"/>
                </a:solidFill>
                <a:cs typeface="Arial"/>
                <a:sym typeface="Arial"/>
              </a:rPr>
              <a:pPr defTabSz="1243493"/>
              <a:t>‹#›</a:t>
            </a:fld>
            <a:endParaRPr lang="en" sz="1904" kern="0">
              <a:solidFill>
                <a:srgbClr val="FFFFFF"/>
              </a:solidFill>
              <a:cs typeface="Arial"/>
              <a:sym typeface="Arial"/>
            </a:endParaRPr>
          </a:p>
        </p:txBody>
      </p:sp>
    </p:spTree>
    <p:extLst>
      <p:ext uri="{BB962C8B-B14F-4D97-AF65-F5344CB8AC3E}">
        <p14:creationId xmlns:p14="http://schemas.microsoft.com/office/powerpoint/2010/main" val="434996884"/>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twoColTx">
  <p:cSld name="Title and two columns">
    <p:spTree>
      <p:nvGrpSpPr>
        <p:cNvPr id="1" name="Shape 23"/>
        <p:cNvGrpSpPr/>
        <p:nvPr/>
      </p:nvGrpSpPr>
      <p:grpSpPr>
        <a:xfrm>
          <a:off x="0" y="0"/>
          <a:ext cx="0" cy="0"/>
          <a:chOff x="0" y="0"/>
          <a:chExt cx="0" cy="0"/>
        </a:xfrm>
      </p:grpSpPr>
      <p:sp>
        <p:nvSpPr>
          <p:cNvPr id="24" name="Shape 24"/>
          <p:cNvSpPr txBox="1">
            <a:spLocks noGrp="1"/>
          </p:cNvSpPr>
          <p:nvPr>
            <p:ph type="title"/>
          </p:nvPr>
        </p:nvSpPr>
        <p:spPr>
          <a:xfrm>
            <a:off x="423880" y="605180"/>
            <a:ext cx="11587128" cy="778800"/>
          </a:xfrm>
          <a:prstGeom prst="rect">
            <a:avLst/>
          </a:prstGeom>
        </p:spPr>
        <p:txBody>
          <a:bodyPr lIns="91425" tIns="91425" rIns="91425" bIns="91425" anchor="t" anchorCtr="0"/>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25" name="Shape 25"/>
          <p:cNvSpPr txBox="1">
            <a:spLocks noGrp="1"/>
          </p:cNvSpPr>
          <p:nvPr>
            <p:ph type="body" idx="1"/>
          </p:nvPr>
        </p:nvSpPr>
        <p:spPr>
          <a:xfrm>
            <a:off x="423880" y="1567224"/>
            <a:ext cx="5439446" cy="4645882"/>
          </a:xfrm>
          <a:prstGeom prst="rect">
            <a:avLst/>
          </a:prstGeom>
        </p:spPr>
        <p:txBody>
          <a:bodyPr lIns="91425" tIns="91425" rIns="91425" bIns="91425" anchor="t" anchorCtr="0"/>
          <a:lstStyle>
            <a:lvl1pPr lvl="0" rtl="0">
              <a:spcBef>
                <a:spcPts val="0"/>
              </a:spcBef>
              <a:buSzPct val="100000"/>
              <a:defRPr sz="1904"/>
            </a:lvl1pPr>
            <a:lvl2pPr lvl="1" rtl="0">
              <a:spcBef>
                <a:spcPts val="0"/>
              </a:spcBef>
              <a:buSzPct val="100000"/>
              <a:defRPr sz="1632"/>
            </a:lvl2pPr>
            <a:lvl3pPr lvl="2" rtl="0">
              <a:spcBef>
                <a:spcPts val="0"/>
              </a:spcBef>
              <a:buSzPct val="100000"/>
              <a:defRPr sz="1632"/>
            </a:lvl3pPr>
            <a:lvl4pPr lvl="3" rtl="0">
              <a:spcBef>
                <a:spcPts val="0"/>
              </a:spcBef>
              <a:buSzPct val="100000"/>
              <a:defRPr sz="1632"/>
            </a:lvl4pPr>
            <a:lvl5pPr lvl="4" rtl="0">
              <a:spcBef>
                <a:spcPts val="0"/>
              </a:spcBef>
              <a:buSzPct val="100000"/>
              <a:defRPr sz="1632"/>
            </a:lvl5pPr>
            <a:lvl6pPr lvl="5" rtl="0">
              <a:spcBef>
                <a:spcPts val="0"/>
              </a:spcBef>
              <a:buSzPct val="100000"/>
              <a:defRPr sz="1632"/>
            </a:lvl6pPr>
            <a:lvl7pPr lvl="6" rtl="0">
              <a:spcBef>
                <a:spcPts val="0"/>
              </a:spcBef>
              <a:buSzPct val="100000"/>
              <a:defRPr sz="1632"/>
            </a:lvl7pPr>
            <a:lvl8pPr lvl="7" rtl="0">
              <a:spcBef>
                <a:spcPts val="0"/>
              </a:spcBef>
              <a:buSzPct val="100000"/>
              <a:defRPr sz="1632"/>
            </a:lvl8pPr>
            <a:lvl9pPr lvl="8" rtl="0">
              <a:spcBef>
                <a:spcPts val="0"/>
              </a:spcBef>
              <a:buSzPct val="100000"/>
              <a:defRPr sz="1632"/>
            </a:lvl9pPr>
          </a:lstStyle>
          <a:p>
            <a:endParaRPr/>
          </a:p>
        </p:txBody>
      </p:sp>
      <p:sp>
        <p:nvSpPr>
          <p:cNvPr id="26" name="Shape 26"/>
          <p:cNvSpPr txBox="1">
            <a:spLocks noGrp="1"/>
          </p:cNvSpPr>
          <p:nvPr>
            <p:ph type="body" idx="2"/>
          </p:nvPr>
        </p:nvSpPr>
        <p:spPr>
          <a:xfrm>
            <a:off x="6571562" y="1567224"/>
            <a:ext cx="5439446" cy="4645882"/>
          </a:xfrm>
          <a:prstGeom prst="rect">
            <a:avLst/>
          </a:prstGeom>
        </p:spPr>
        <p:txBody>
          <a:bodyPr lIns="91425" tIns="91425" rIns="91425" bIns="91425" anchor="t" anchorCtr="0"/>
          <a:lstStyle>
            <a:lvl1pPr lvl="0" rtl="0">
              <a:spcBef>
                <a:spcPts val="0"/>
              </a:spcBef>
              <a:buSzPct val="100000"/>
              <a:defRPr sz="1904"/>
            </a:lvl1pPr>
            <a:lvl2pPr lvl="1" rtl="0">
              <a:spcBef>
                <a:spcPts val="0"/>
              </a:spcBef>
              <a:buSzPct val="100000"/>
              <a:defRPr sz="1632"/>
            </a:lvl2pPr>
            <a:lvl3pPr lvl="2" rtl="0">
              <a:spcBef>
                <a:spcPts val="0"/>
              </a:spcBef>
              <a:buSzPct val="100000"/>
              <a:defRPr sz="1632"/>
            </a:lvl3pPr>
            <a:lvl4pPr lvl="3" rtl="0">
              <a:spcBef>
                <a:spcPts val="0"/>
              </a:spcBef>
              <a:buSzPct val="100000"/>
              <a:defRPr sz="1632"/>
            </a:lvl4pPr>
            <a:lvl5pPr lvl="4" rtl="0">
              <a:spcBef>
                <a:spcPts val="0"/>
              </a:spcBef>
              <a:buSzPct val="100000"/>
              <a:defRPr sz="1632"/>
            </a:lvl5pPr>
            <a:lvl6pPr lvl="5" rtl="0">
              <a:spcBef>
                <a:spcPts val="0"/>
              </a:spcBef>
              <a:buSzPct val="100000"/>
              <a:defRPr sz="1632"/>
            </a:lvl6pPr>
            <a:lvl7pPr lvl="6" rtl="0">
              <a:spcBef>
                <a:spcPts val="0"/>
              </a:spcBef>
              <a:buSzPct val="100000"/>
              <a:defRPr sz="1632"/>
            </a:lvl7pPr>
            <a:lvl8pPr lvl="7" rtl="0">
              <a:spcBef>
                <a:spcPts val="0"/>
              </a:spcBef>
              <a:buSzPct val="100000"/>
              <a:defRPr sz="1632"/>
            </a:lvl8pPr>
            <a:lvl9pPr lvl="8" rtl="0">
              <a:spcBef>
                <a:spcPts val="0"/>
              </a:spcBef>
              <a:buSzPct val="100000"/>
              <a:defRPr sz="1632"/>
            </a:lvl9pPr>
          </a:lstStyle>
          <a:p>
            <a:endParaRPr/>
          </a:p>
        </p:txBody>
      </p:sp>
      <p:sp>
        <p:nvSpPr>
          <p:cNvPr id="27" name="Shape 27"/>
          <p:cNvSpPr txBox="1">
            <a:spLocks noGrp="1"/>
          </p:cNvSpPr>
          <p:nvPr>
            <p:ph type="sldNum" idx="12"/>
          </p:nvPr>
        </p:nvSpPr>
        <p:spPr>
          <a:xfrm>
            <a:off x="11521660" y="6341398"/>
            <a:ext cx="746174" cy="535247"/>
          </a:xfrm>
          <a:prstGeom prst="rect">
            <a:avLst/>
          </a:prstGeom>
        </p:spPr>
        <p:txBody>
          <a:bodyPr lIns="91425" tIns="91425" rIns="91425" bIns="91425" anchor="ctr" anchorCtr="0">
            <a:noAutofit/>
          </a:bodyPr>
          <a:lstStyle/>
          <a:p>
            <a:pPr defTabSz="1243493"/>
            <a:fld id="{00000000-1234-1234-1234-123412341234}" type="slidenum">
              <a:rPr lang="en" sz="1904" kern="0" smtClean="0">
                <a:solidFill>
                  <a:srgbClr val="000000"/>
                </a:solidFill>
                <a:cs typeface="Arial"/>
                <a:sym typeface="Arial"/>
              </a:rPr>
              <a:pPr defTabSz="1243493"/>
              <a:t>‹#›</a:t>
            </a:fld>
            <a:endParaRPr lang="en" sz="1904" kern="0">
              <a:solidFill>
                <a:srgbClr val="000000"/>
              </a:solidFill>
              <a:cs typeface="Arial"/>
              <a:sym typeface="Arial"/>
            </a:endParaRPr>
          </a:p>
        </p:txBody>
      </p:sp>
    </p:spTree>
    <p:extLst>
      <p:ext uri="{BB962C8B-B14F-4D97-AF65-F5344CB8AC3E}">
        <p14:creationId xmlns:p14="http://schemas.microsoft.com/office/powerpoint/2010/main" val="392854713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Left">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65080" y="1961089"/>
            <a:ext cx="4853004" cy="615553"/>
          </a:xfrm>
        </p:spPr>
        <p:txBody>
          <a:bodyPr wrap="square" lIns="0" tIns="0" rIns="0" bIns="0">
            <a:spAutoFit/>
          </a:bodyPr>
          <a:lstStyle>
            <a:lvl1pPr marL="0" indent="0">
              <a:lnSpc>
                <a:spcPts val="2400"/>
              </a:lnSpc>
              <a:buNone/>
              <a:defRPr sz="2000" b="0" i="0">
                <a:solidFill>
                  <a:schemeClr val="tx1"/>
                </a:solidFill>
                <a:latin typeface="+mn-lt"/>
              </a:defRPr>
            </a:lvl1pPr>
            <a:lvl2pPr marL="228524" indent="0">
              <a:buNone/>
              <a:defRPr/>
            </a:lvl2pPr>
            <a:lvl3pPr marL="457043" indent="0">
              <a:buNone/>
              <a:defRPr/>
            </a:lvl3pPr>
            <a:lvl4pPr marL="685566" indent="0">
              <a:buNone/>
              <a:defRPr/>
            </a:lvl4pPr>
            <a:lvl5pPr marL="914088" indent="0">
              <a:buNone/>
              <a:defRPr/>
            </a:lvl5pPr>
          </a:lstStyle>
          <a:p>
            <a:pPr lvl="0"/>
            <a:r>
              <a:rPr lang="pt-BR" dirty="0"/>
              <a:t>Large subhead Segoe UI Regular 20/24. Em volor resequaectur.</a:t>
            </a:r>
            <a:endParaRPr lang="en-US" dirty="0"/>
          </a:p>
        </p:txBody>
      </p:sp>
      <p:sp>
        <p:nvSpPr>
          <p:cNvPr id="5" name="Text Placeholder 4"/>
          <p:cNvSpPr>
            <a:spLocks noGrp="1"/>
          </p:cNvSpPr>
          <p:nvPr>
            <p:ph type="body" sz="quarter" idx="11" hasCustomPrompt="1"/>
          </p:nvPr>
        </p:nvSpPr>
        <p:spPr>
          <a:xfrm>
            <a:off x="465085" y="2761501"/>
            <a:ext cx="4853003" cy="2539157"/>
          </a:xfrm>
        </p:spPr>
        <p:txBody>
          <a:bodyPr lIns="0" tIns="0" rIns="0" bIns="0"/>
          <a:lstStyle>
            <a:lvl1pPr marL="285653" indent="-285653">
              <a:lnSpc>
                <a:spcPts val="1800"/>
              </a:lnSpc>
              <a:spcBef>
                <a:spcPts val="0"/>
              </a:spcBef>
              <a:buFont typeface="Arial" panose="020B0604020202020204" pitchFamily="34" charset="0"/>
              <a:buChar char="•"/>
              <a:defRPr sz="1399" b="0" i="0" spc="0">
                <a:solidFill>
                  <a:schemeClr val="tx1"/>
                </a:solidFill>
                <a:latin typeface="+mn-lt"/>
              </a:defRPr>
            </a:lvl1pPr>
            <a:lvl2pPr marL="0" indent="0">
              <a:lnSpc>
                <a:spcPts val="1800"/>
              </a:lnSpc>
              <a:spcBef>
                <a:spcPts val="0"/>
              </a:spcBef>
              <a:buNone/>
              <a:defRPr sz="1399">
                <a:solidFill>
                  <a:schemeClr val="tx1"/>
                </a:solidFill>
              </a:defRPr>
            </a:lvl2pPr>
            <a:lvl3pPr marL="457043" indent="0">
              <a:buNone/>
              <a:defRPr/>
            </a:lvl3pPr>
            <a:lvl4pPr marL="685566" indent="0">
              <a:buNone/>
              <a:defRPr/>
            </a:lvl4pPr>
            <a:lvl5pPr marL="914088" indent="0">
              <a:buNone/>
              <a:defRPr/>
            </a:lvl5pPr>
          </a:lstStyle>
          <a:p>
            <a:pPr lvl="0"/>
            <a:r>
              <a:rPr lang="en-US" dirty="0"/>
              <a:t>Body copy 14 </a:t>
            </a:r>
            <a:r>
              <a:rPr lang="en-US" dirty="0" err="1"/>
              <a:t>Cavorest</a:t>
            </a:r>
            <a:r>
              <a:rPr lang="en-US" dirty="0"/>
              <a:t> a </a:t>
            </a:r>
            <a:r>
              <a:rPr lang="en-US" dirty="0" err="1"/>
              <a:t>aut</a:t>
            </a:r>
            <a:r>
              <a:rPr lang="en-US" dirty="0"/>
              <a:t> arum </a:t>
            </a:r>
            <a:r>
              <a:rPr lang="en-US" dirty="0" err="1"/>
              <a:t>quam</a:t>
            </a:r>
            <a:r>
              <a:rPr lang="en-US" dirty="0"/>
              <a:t> id eat ape </a:t>
            </a:r>
            <a:r>
              <a:rPr lang="en-US" dirty="0" err="1"/>
              <a:t>est</a:t>
            </a:r>
            <a:r>
              <a:rPr lang="en-US" dirty="0"/>
              <a:t>, qui </a:t>
            </a:r>
            <a:r>
              <a:rPr lang="en-US" dirty="0" err="1"/>
              <a:t>sincit</a:t>
            </a:r>
            <a:r>
              <a:rPr lang="en-US" dirty="0"/>
              <a:t>, </a:t>
            </a:r>
            <a:r>
              <a:rPr lang="en-US" dirty="0" err="1"/>
              <a:t>omnimusdae</a:t>
            </a:r>
            <a:r>
              <a:rPr lang="en-US" dirty="0"/>
              <a:t>. </a:t>
            </a:r>
            <a:r>
              <a:rPr lang="en-US" dirty="0" err="1"/>
              <a:t>Icaecatur</a:t>
            </a:r>
            <a:r>
              <a:rPr lang="en-US" dirty="0"/>
              <a:t>. </a:t>
            </a:r>
            <a:r>
              <a:rPr lang="en-US" dirty="0" err="1"/>
              <a:t>Boribus</a:t>
            </a:r>
            <a:r>
              <a:rPr lang="en-US" dirty="0"/>
              <a:t> </a:t>
            </a:r>
            <a:r>
              <a:rPr lang="en-US" dirty="0" err="1"/>
              <a:t>sinctius</a:t>
            </a:r>
            <a:r>
              <a:rPr lang="en-US" dirty="0"/>
              <a:t> </a:t>
            </a:r>
            <a:r>
              <a:rPr lang="en-US" dirty="0" err="1"/>
              <a:t>nimaxime</a:t>
            </a:r>
            <a:r>
              <a:rPr lang="en-US" dirty="0"/>
              <a:t> </a:t>
            </a:r>
            <a:r>
              <a:rPr lang="en-US" dirty="0" err="1"/>
              <a:t>nonsequibus</a:t>
            </a:r>
            <a:r>
              <a:rPr lang="en-US" dirty="0"/>
              <a:t> </a:t>
            </a:r>
            <a:r>
              <a:rPr lang="en-US" dirty="0" err="1"/>
              <a:t>dollendis</a:t>
            </a:r>
            <a:r>
              <a:rPr lang="en-US" dirty="0"/>
              <a:t> as </a:t>
            </a:r>
            <a:r>
              <a:rPr lang="en-US" dirty="0" err="1"/>
              <a:t>autestiatur</a:t>
            </a:r>
            <a:r>
              <a:rPr lang="en-US" dirty="0"/>
              <a:t>. </a:t>
            </a:r>
          </a:p>
          <a:p>
            <a:pPr lvl="0"/>
            <a:endParaRPr lang="en-US" dirty="0"/>
          </a:p>
          <a:p>
            <a:pPr lvl="0"/>
            <a:r>
              <a:rPr lang="en-US" dirty="0"/>
              <a:t>Body copy 14 </a:t>
            </a:r>
            <a:r>
              <a:rPr lang="en-US" dirty="0" err="1"/>
              <a:t>Cavorest</a:t>
            </a:r>
            <a:r>
              <a:rPr lang="en-US" dirty="0"/>
              <a:t> a </a:t>
            </a:r>
            <a:r>
              <a:rPr lang="en-US" dirty="0" err="1"/>
              <a:t>aut</a:t>
            </a:r>
            <a:r>
              <a:rPr lang="en-US" dirty="0"/>
              <a:t> arum </a:t>
            </a:r>
            <a:r>
              <a:rPr lang="en-US" dirty="0" err="1"/>
              <a:t>quam</a:t>
            </a:r>
            <a:r>
              <a:rPr lang="en-US" dirty="0"/>
              <a:t> id eat ape </a:t>
            </a:r>
            <a:r>
              <a:rPr lang="en-US" dirty="0" err="1"/>
              <a:t>est</a:t>
            </a:r>
            <a:r>
              <a:rPr lang="en-US" dirty="0"/>
              <a:t>, qui </a:t>
            </a:r>
            <a:r>
              <a:rPr lang="en-US" dirty="0" err="1"/>
              <a:t>sincit</a:t>
            </a:r>
            <a:r>
              <a:rPr lang="en-US" dirty="0"/>
              <a:t>, </a:t>
            </a:r>
            <a:r>
              <a:rPr lang="en-US" dirty="0" err="1"/>
              <a:t>omnimusdae</a:t>
            </a:r>
            <a:r>
              <a:rPr lang="en-US" dirty="0"/>
              <a:t>. </a:t>
            </a:r>
            <a:r>
              <a:rPr lang="en-US" dirty="0" err="1"/>
              <a:t>Icaecatur</a:t>
            </a:r>
            <a:r>
              <a:rPr lang="en-US" dirty="0"/>
              <a:t>. </a:t>
            </a:r>
            <a:r>
              <a:rPr lang="en-US" dirty="0" err="1"/>
              <a:t>Boribus</a:t>
            </a:r>
            <a:r>
              <a:rPr lang="en-US" dirty="0"/>
              <a:t> </a:t>
            </a:r>
            <a:r>
              <a:rPr lang="en-US" dirty="0" err="1"/>
              <a:t>sinctius</a:t>
            </a:r>
            <a:r>
              <a:rPr lang="en-US" dirty="0"/>
              <a:t> </a:t>
            </a:r>
            <a:r>
              <a:rPr lang="en-US" dirty="0" err="1"/>
              <a:t>nimaxime</a:t>
            </a:r>
            <a:r>
              <a:rPr lang="en-US" dirty="0"/>
              <a:t> </a:t>
            </a:r>
            <a:r>
              <a:rPr lang="en-US" dirty="0" err="1"/>
              <a:t>nonsequibus</a:t>
            </a:r>
            <a:r>
              <a:rPr lang="en-US" dirty="0"/>
              <a:t> </a:t>
            </a:r>
            <a:r>
              <a:rPr lang="en-US" dirty="0" err="1"/>
              <a:t>dollendis</a:t>
            </a:r>
            <a:r>
              <a:rPr lang="en-US" dirty="0"/>
              <a:t> as </a:t>
            </a:r>
            <a:r>
              <a:rPr lang="en-US" dirty="0" err="1"/>
              <a:t>autestiatur</a:t>
            </a:r>
            <a:r>
              <a:rPr lang="en-US" dirty="0"/>
              <a:t>. </a:t>
            </a:r>
          </a:p>
          <a:p>
            <a:pPr lvl="0"/>
            <a:endParaRPr lang="en-US" dirty="0"/>
          </a:p>
          <a:p>
            <a:pPr lvl="0"/>
            <a:r>
              <a:rPr lang="en-US" dirty="0"/>
              <a:t>Body copy 14 </a:t>
            </a:r>
            <a:r>
              <a:rPr lang="en-US" dirty="0" err="1"/>
              <a:t>Cavorest</a:t>
            </a:r>
            <a:r>
              <a:rPr lang="en-US" dirty="0"/>
              <a:t> a </a:t>
            </a:r>
            <a:r>
              <a:rPr lang="en-US" dirty="0" err="1"/>
              <a:t>aut</a:t>
            </a:r>
            <a:r>
              <a:rPr lang="en-US" dirty="0"/>
              <a:t> arum </a:t>
            </a:r>
            <a:r>
              <a:rPr lang="en-US" dirty="0" err="1"/>
              <a:t>quam</a:t>
            </a:r>
            <a:r>
              <a:rPr lang="en-US" dirty="0"/>
              <a:t> id eat ape </a:t>
            </a:r>
            <a:r>
              <a:rPr lang="en-US" dirty="0" err="1"/>
              <a:t>est</a:t>
            </a:r>
            <a:r>
              <a:rPr lang="en-US" dirty="0"/>
              <a:t>, qui </a:t>
            </a:r>
            <a:r>
              <a:rPr lang="en-US" dirty="0" err="1"/>
              <a:t>sincit</a:t>
            </a:r>
            <a:r>
              <a:rPr lang="en-US" dirty="0"/>
              <a:t>, </a:t>
            </a:r>
            <a:r>
              <a:rPr lang="en-US" dirty="0" err="1"/>
              <a:t>omnimusdae</a:t>
            </a:r>
            <a:r>
              <a:rPr lang="en-US" dirty="0"/>
              <a:t>. </a:t>
            </a:r>
            <a:r>
              <a:rPr lang="en-US" dirty="0" err="1"/>
              <a:t>Icaecatur</a:t>
            </a:r>
            <a:r>
              <a:rPr lang="en-US" dirty="0"/>
              <a:t>. </a:t>
            </a:r>
            <a:r>
              <a:rPr lang="en-US" dirty="0" err="1"/>
              <a:t>Boribus</a:t>
            </a:r>
            <a:r>
              <a:rPr lang="en-US" dirty="0"/>
              <a:t> </a:t>
            </a:r>
            <a:r>
              <a:rPr lang="en-US" dirty="0" err="1"/>
              <a:t>sinctius</a:t>
            </a:r>
            <a:r>
              <a:rPr lang="en-US" dirty="0"/>
              <a:t> </a:t>
            </a:r>
            <a:r>
              <a:rPr lang="en-US" dirty="0" err="1"/>
              <a:t>nimaxime</a:t>
            </a:r>
            <a:r>
              <a:rPr lang="en-US" dirty="0"/>
              <a:t> </a:t>
            </a:r>
            <a:r>
              <a:rPr lang="en-US" dirty="0" err="1"/>
              <a:t>nonsequibus</a:t>
            </a:r>
            <a:r>
              <a:rPr lang="en-US" dirty="0"/>
              <a:t> </a:t>
            </a:r>
            <a:r>
              <a:rPr lang="en-US" dirty="0" err="1"/>
              <a:t>dollendis</a:t>
            </a:r>
            <a:r>
              <a:rPr lang="en-US" dirty="0"/>
              <a:t> as </a:t>
            </a:r>
            <a:r>
              <a:rPr lang="en-US" dirty="0" err="1"/>
              <a:t>autestiatur</a:t>
            </a:r>
            <a:r>
              <a:rPr lang="en-US" dirty="0"/>
              <a:t>.</a:t>
            </a:r>
          </a:p>
        </p:txBody>
      </p:sp>
      <p:sp>
        <p:nvSpPr>
          <p:cNvPr id="13" name="Footer Placeholder 14">
            <a:extLst>
              <a:ext uri="{FF2B5EF4-FFF2-40B4-BE49-F238E27FC236}">
                <a16:creationId xmlns:a16="http://schemas.microsoft.com/office/drawing/2014/main" id="{B9AEC771-481D-4FF6-AD08-FD4DD79D2C30}"/>
              </a:ext>
            </a:extLst>
          </p:cNvPr>
          <p:cNvSpPr>
            <a:spLocks noGrp="1"/>
          </p:cNvSpPr>
          <p:nvPr>
            <p:ph type="ftr" sz="quarter" idx="3"/>
          </p:nvPr>
        </p:nvSpPr>
        <p:spPr>
          <a:xfrm>
            <a:off x="369052" y="6578610"/>
            <a:ext cx="11817541" cy="120651"/>
          </a:xfrm>
          <a:prstGeom prst="rect">
            <a:avLst/>
          </a:prstGeom>
        </p:spPr>
        <p:txBody>
          <a:bodyPr vert="horz" lIns="91440" tIns="45720" rIns="91440" bIns="45720" numCol="2" rtlCol="0" anchor="ctr"/>
          <a:lstStyle>
            <a:lvl1pPr algn="l">
              <a:defRPr sz="700">
                <a:solidFill>
                  <a:schemeClr val="tx1">
                    <a:tint val="75000"/>
                  </a:schemeClr>
                </a:solidFill>
              </a:defRPr>
            </a:lvl1pPr>
          </a:lstStyle>
          <a:p>
            <a:pPr defTabSz="932423">
              <a:defRPr/>
            </a:pPr>
            <a:r>
              <a:rPr lang="en-US" smtClean="0">
                <a:solidFill>
                  <a:srgbClr val="FFFFFF">
                    <a:lumMod val="65000"/>
                  </a:srgbClr>
                </a:solidFill>
              </a:rPr>
              <a:t>© Microsoft Corporation                                                                                  								                      Dynamics 365 </a:t>
            </a:r>
            <a:endParaRPr lang="en-US" dirty="0">
              <a:solidFill>
                <a:srgbClr val="FFFFFF">
                  <a:lumMod val="65000"/>
                </a:srgbClr>
              </a:solidFill>
            </a:endParaRPr>
          </a:p>
        </p:txBody>
      </p:sp>
      <p:sp>
        <p:nvSpPr>
          <p:cNvPr id="3" name="Title 2">
            <a:extLst>
              <a:ext uri="{FF2B5EF4-FFF2-40B4-BE49-F238E27FC236}">
                <a16:creationId xmlns:a16="http://schemas.microsoft.com/office/drawing/2014/main" id="{A5C644DE-DB04-462E-8FF3-4AE9639C47EB}"/>
              </a:ext>
            </a:extLst>
          </p:cNvPr>
          <p:cNvSpPr>
            <a:spLocks noGrp="1"/>
          </p:cNvSpPr>
          <p:nvPr>
            <p:ph type="title"/>
          </p:nvPr>
        </p:nvSpPr>
        <p:spPr>
          <a:xfrm>
            <a:off x="465083" y="567458"/>
            <a:ext cx="4853003" cy="830020"/>
          </a:xfrm>
        </p:spPr>
        <p:txBody>
          <a:bodyPr/>
          <a:lstStyle/>
          <a:p>
            <a:r>
              <a:rPr lang="en-US"/>
              <a:t>Click to edit Master title style</a:t>
            </a:r>
            <a:endParaRPr lang="en-US" dirty="0"/>
          </a:p>
        </p:txBody>
      </p:sp>
    </p:spTree>
    <p:extLst>
      <p:ext uri="{BB962C8B-B14F-4D97-AF65-F5344CB8AC3E}">
        <p14:creationId xmlns:p14="http://schemas.microsoft.com/office/powerpoint/2010/main" val="61668164"/>
      </p:ext>
    </p:extLst>
  </p:cSld>
  <p:clrMapOvr>
    <a:masterClrMapping/>
  </p:clrMapOvr>
  <p:transition>
    <p:fade/>
  </p:transition>
</p:sldLayout>
</file>

<file path=ppt/slideLayouts/slideLayout260.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28"/>
        <p:cNvGrpSpPr/>
        <p:nvPr/>
      </p:nvGrpSpPr>
      <p:grpSpPr>
        <a:xfrm>
          <a:off x="0" y="0"/>
          <a:ext cx="0" cy="0"/>
          <a:chOff x="0" y="0"/>
          <a:chExt cx="0" cy="0"/>
        </a:xfrm>
      </p:grpSpPr>
      <p:sp>
        <p:nvSpPr>
          <p:cNvPr id="29" name="Shape 29"/>
          <p:cNvSpPr txBox="1">
            <a:spLocks noGrp="1"/>
          </p:cNvSpPr>
          <p:nvPr>
            <p:ph type="title"/>
          </p:nvPr>
        </p:nvSpPr>
        <p:spPr>
          <a:xfrm>
            <a:off x="423880" y="605180"/>
            <a:ext cx="11587128" cy="778800"/>
          </a:xfrm>
          <a:prstGeom prst="rect">
            <a:avLst/>
          </a:prstGeom>
        </p:spPr>
        <p:txBody>
          <a:bodyPr lIns="91425" tIns="91425" rIns="91425" bIns="91425" anchor="t" anchorCtr="0"/>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30" name="Shape 30"/>
          <p:cNvSpPr txBox="1">
            <a:spLocks noGrp="1"/>
          </p:cNvSpPr>
          <p:nvPr>
            <p:ph type="sldNum" idx="12"/>
          </p:nvPr>
        </p:nvSpPr>
        <p:spPr>
          <a:xfrm>
            <a:off x="11521660" y="6341398"/>
            <a:ext cx="746174" cy="535247"/>
          </a:xfrm>
          <a:prstGeom prst="rect">
            <a:avLst/>
          </a:prstGeom>
        </p:spPr>
        <p:txBody>
          <a:bodyPr lIns="91425" tIns="91425" rIns="91425" bIns="91425" anchor="ctr" anchorCtr="0">
            <a:noAutofit/>
          </a:bodyPr>
          <a:lstStyle/>
          <a:p>
            <a:pPr defTabSz="1243493"/>
            <a:fld id="{00000000-1234-1234-1234-123412341234}" type="slidenum">
              <a:rPr lang="en" sz="1904" kern="0" smtClean="0">
                <a:solidFill>
                  <a:srgbClr val="000000"/>
                </a:solidFill>
                <a:cs typeface="Arial"/>
                <a:sym typeface="Arial"/>
              </a:rPr>
              <a:pPr defTabSz="1243493"/>
              <a:t>‹#›</a:t>
            </a:fld>
            <a:endParaRPr lang="en" sz="1904" kern="0">
              <a:solidFill>
                <a:srgbClr val="000000"/>
              </a:solidFill>
              <a:cs typeface="Arial"/>
              <a:sym typeface="Arial"/>
            </a:endParaRPr>
          </a:p>
        </p:txBody>
      </p:sp>
    </p:spTree>
    <p:extLst>
      <p:ext uri="{BB962C8B-B14F-4D97-AF65-F5344CB8AC3E}">
        <p14:creationId xmlns:p14="http://schemas.microsoft.com/office/powerpoint/2010/main" val="608284172"/>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p:cSld name="Main point">
    <p:bg>
      <p:bgPr>
        <a:solidFill>
          <a:schemeClr val="lt2"/>
        </a:solidFill>
        <a:effectLst/>
      </p:bgPr>
    </p:bg>
    <p:spTree>
      <p:nvGrpSpPr>
        <p:cNvPr id="1" name="Shape 35"/>
        <p:cNvGrpSpPr/>
        <p:nvPr/>
      </p:nvGrpSpPr>
      <p:grpSpPr>
        <a:xfrm>
          <a:off x="0" y="0"/>
          <a:ext cx="0" cy="0"/>
          <a:chOff x="0" y="0"/>
          <a:chExt cx="0" cy="0"/>
        </a:xfrm>
      </p:grpSpPr>
      <p:sp>
        <p:nvSpPr>
          <p:cNvPr id="36" name="Shape 36"/>
          <p:cNvSpPr txBox="1">
            <a:spLocks noGrp="1"/>
          </p:cNvSpPr>
          <p:nvPr>
            <p:ph type="title"/>
          </p:nvPr>
        </p:nvSpPr>
        <p:spPr>
          <a:xfrm>
            <a:off x="666689" y="715771"/>
            <a:ext cx="7883996" cy="5562983"/>
          </a:xfrm>
          <a:prstGeom prst="rect">
            <a:avLst/>
          </a:prstGeom>
        </p:spPr>
        <p:txBody>
          <a:bodyPr lIns="91425" tIns="91425" rIns="91425" bIns="91425" anchor="ctr" anchorCtr="0"/>
          <a:lstStyle>
            <a:lvl1pPr lvl="0" rtl="0">
              <a:spcBef>
                <a:spcPts val="0"/>
              </a:spcBef>
              <a:buSzPct val="100000"/>
              <a:defRPr sz="6528"/>
            </a:lvl1pPr>
            <a:lvl2pPr lvl="1" rtl="0">
              <a:spcBef>
                <a:spcPts val="0"/>
              </a:spcBef>
              <a:buSzPct val="100000"/>
              <a:defRPr sz="6528"/>
            </a:lvl2pPr>
            <a:lvl3pPr lvl="2" rtl="0">
              <a:spcBef>
                <a:spcPts val="0"/>
              </a:spcBef>
              <a:buSzPct val="100000"/>
              <a:defRPr sz="6528"/>
            </a:lvl3pPr>
            <a:lvl4pPr lvl="3" rtl="0">
              <a:spcBef>
                <a:spcPts val="0"/>
              </a:spcBef>
              <a:buSzPct val="100000"/>
              <a:defRPr sz="6528"/>
            </a:lvl4pPr>
            <a:lvl5pPr lvl="4" rtl="0">
              <a:spcBef>
                <a:spcPts val="0"/>
              </a:spcBef>
              <a:buSzPct val="100000"/>
              <a:defRPr sz="6528"/>
            </a:lvl5pPr>
            <a:lvl6pPr lvl="5" rtl="0">
              <a:spcBef>
                <a:spcPts val="0"/>
              </a:spcBef>
              <a:buSzPct val="100000"/>
              <a:defRPr sz="6528"/>
            </a:lvl6pPr>
            <a:lvl7pPr lvl="6" rtl="0">
              <a:spcBef>
                <a:spcPts val="0"/>
              </a:spcBef>
              <a:buSzPct val="100000"/>
              <a:defRPr sz="6528"/>
            </a:lvl7pPr>
            <a:lvl8pPr lvl="7" rtl="0">
              <a:spcBef>
                <a:spcPts val="0"/>
              </a:spcBef>
              <a:buSzPct val="100000"/>
              <a:defRPr sz="6528"/>
            </a:lvl8pPr>
            <a:lvl9pPr lvl="8" rtl="0">
              <a:spcBef>
                <a:spcPts val="0"/>
              </a:spcBef>
              <a:buSzPct val="100000"/>
              <a:defRPr sz="6528"/>
            </a:lvl9pPr>
          </a:lstStyle>
          <a:p>
            <a:endParaRPr/>
          </a:p>
        </p:txBody>
      </p:sp>
      <p:sp>
        <p:nvSpPr>
          <p:cNvPr id="37" name="Shape 37"/>
          <p:cNvSpPr txBox="1">
            <a:spLocks noGrp="1"/>
          </p:cNvSpPr>
          <p:nvPr>
            <p:ph type="sldNum" idx="12"/>
          </p:nvPr>
        </p:nvSpPr>
        <p:spPr>
          <a:xfrm>
            <a:off x="11521660" y="6341398"/>
            <a:ext cx="746174" cy="535247"/>
          </a:xfrm>
          <a:prstGeom prst="rect">
            <a:avLst/>
          </a:prstGeom>
        </p:spPr>
        <p:txBody>
          <a:bodyPr lIns="91425" tIns="91425" rIns="91425" bIns="91425" anchor="ctr" anchorCtr="0">
            <a:noAutofit/>
          </a:bodyPr>
          <a:lstStyle/>
          <a:p>
            <a:pPr defTabSz="1243493"/>
            <a:fld id="{00000000-1234-1234-1234-123412341234}" type="slidenum">
              <a:rPr lang="en" sz="1904" kern="0" smtClean="0">
                <a:solidFill>
                  <a:srgbClr val="000000"/>
                </a:solidFill>
                <a:cs typeface="Arial"/>
                <a:sym typeface="Arial"/>
              </a:rPr>
              <a:pPr defTabSz="1243493"/>
              <a:t>‹#›</a:t>
            </a:fld>
            <a:endParaRPr lang="en" sz="1904" kern="0">
              <a:solidFill>
                <a:srgbClr val="000000"/>
              </a:solidFill>
              <a:cs typeface="Arial"/>
              <a:sym typeface="Arial"/>
            </a:endParaRPr>
          </a:p>
        </p:txBody>
      </p:sp>
    </p:spTree>
    <p:extLst>
      <p:ext uri="{BB962C8B-B14F-4D97-AF65-F5344CB8AC3E}">
        <p14:creationId xmlns:p14="http://schemas.microsoft.com/office/powerpoint/2010/main" val="1881399675"/>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p:cSld name="Caption">
    <p:spTree>
      <p:nvGrpSpPr>
        <p:cNvPr id="1" name="Shape 45"/>
        <p:cNvGrpSpPr/>
        <p:nvPr/>
      </p:nvGrpSpPr>
      <p:grpSpPr>
        <a:xfrm>
          <a:off x="0" y="0"/>
          <a:ext cx="0" cy="0"/>
          <a:chOff x="0" y="0"/>
          <a:chExt cx="0" cy="0"/>
        </a:xfrm>
      </p:grpSpPr>
      <p:sp>
        <p:nvSpPr>
          <p:cNvPr id="46" name="Shape 46"/>
          <p:cNvSpPr txBox="1">
            <a:spLocks noGrp="1"/>
          </p:cNvSpPr>
          <p:nvPr>
            <p:ph type="body" idx="1"/>
          </p:nvPr>
        </p:nvSpPr>
        <p:spPr>
          <a:xfrm>
            <a:off x="423880" y="5761559"/>
            <a:ext cx="8157743" cy="814293"/>
          </a:xfrm>
          <a:prstGeom prst="rect">
            <a:avLst/>
          </a:prstGeom>
        </p:spPr>
        <p:txBody>
          <a:bodyPr lIns="91425" tIns="91425" rIns="91425" bIns="91425" anchor="ctr" anchorCtr="0"/>
          <a:lstStyle>
            <a:lvl1pPr lvl="0" rtl="0">
              <a:lnSpc>
                <a:spcPct val="100000"/>
              </a:lnSpc>
              <a:spcBef>
                <a:spcPts val="0"/>
              </a:spcBef>
              <a:spcAft>
                <a:spcPts val="0"/>
              </a:spcAft>
              <a:buSzPct val="100000"/>
              <a:buNone/>
              <a:defRPr sz="2856"/>
            </a:lvl1pPr>
          </a:lstStyle>
          <a:p>
            <a:endParaRPr/>
          </a:p>
        </p:txBody>
      </p:sp>
      <p:sp>
        <p:nvSpPr>
          <p:cNvPr id="47" name="Shape 47"/>
          <p:cNvSpPr txBox="1">
            <a:spLocks noGrp="1"/>
          </p:cNvSpPr>
          <p:nvPr>
            <p:ph type="sldNum" idx="12"/>
          </p:nvPr>
        </p:nvSpPr>
        <p:spPr>
          <a:xfrm>
            <a:off x="11521660" y="6341398"/>
            <a:ext cx="746174" cy="535247"/>
          </a:xfrm>
          <a:prstGeom prst="rect">
            <a:avLst/>
          </a:prstGeom>
        </p:spPr>
        <p:txBody>
          <a:bodyPr lIns="91425" tIns="91425" rIns="91425" bIns="91425" anchor="ctr" anchorCtr="0">
            <a:noAutofit/>
          </a:bodyPr>
          <a:lstStyle/>
          <a:p>
            <a:pPr defTabSz="1243493"/>
            <a:fld id="{00000000-1234-1234-1234-123412341234}" type="slidenum">
              <a:rPr lang="en" sz="1904" kern="0" smtClean="0">
                <a:solidFill>
                  <a:srgbClr val="000000"/>
                </a:solidFill>
                <a:cs typeface="Arial"/>
                <a:sym typeface="Arial"/>
              </a:rPr>
              <a:pPr defTabSz="1243493"/>
              <a:t>‹#›</a:t>
            </a:fld>
            <a:endParaRPr lang="en" sz="1904" kern="0">
              <a:solidFill>
                <a:srgbClr val="000000"/>
              </a:solidFill>
              <a:cs typeface="Arial"/>
              <a:sym typeface="Arial"/>
            </a:endParaRPr>
          </a:p>
        </p:txBody>
      </p:sp>
    </p:spTree>
    <p:extLst>
      <p:ext uri="{BB962C8B-B14F-4D97-AF65-F5344CB8AC3E}">
        <p14:creationId xmlns:p14="http://schemas.microsoft.com/office/powerpoint/2010/main" val="2258530814"/>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twoTxTwoObj">
  <p:cSld name="TWO_OBJECTS_WITH_TEXT">
    <p:spTree>
      <p:nvGrpSpPr>
        <p:cNvPr id="1" name="Shape 19"/>
        <p:cNvGrpSpPr/>
        <p:nvPr/>
      </p:nvGrpSpPr>
      <p:grpSpPr>
        <a:xfrm>
          <a:off x="0" y="0"/>
          <a:ext cx="0" cy="0"/>
          <a:chOff x="0" y="0"/>
          <a:chExt cx="0" cy="0"/>
        </a:xfrm>
      </p:grpSpPr>
      <p:sp>
        <p:nvSpPr>
          <p:cNvPr id="20" name="Shape 20"/>
          <p:cNvSpPr txBox="1">
            <a:spLocks noGrp="1"/>
          </p:cNvSpPr>
          <p:nvPr>
            <p:ph type="title"/>
          </p:nvPr>
        </p:nvSpPr>
        <p:spPr>
          <a:xfrm>
            <a:off x="621745" y="280103"/>
            <a:ext cx="11191399" cy="1166121"/>
          </a:xfrm>
          <a:prstGeom prst="rect">
            <a:avLst/>
          </a:prstGeom>
          <a:noFill/>
          <a:ln>
            <a:noFill/>
          </a:ln>
        </p:spPr>
        <p:txBody>
          <a:bodyPr lIns="91425" tIns="91425" rIns="91425" bIns="91425" anchor="ctr" anchorCtr="0"/>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21" name="Shape 21"/>
          <p:cNvSpPr txBox="1">
            <a:spLocks noGrp="1"/>
          </p:cNvSpPr>
          <p:nvPr>
            <p:ph type="body" idx="1"/>
          </p:nvPr>
        </p:nvSpPr>
        <p:spPr>
          <a:xfrm>
            <a:off x="621746" y="1565673"/>
            <a:ext cx="5494114" cy="652454"/>
          </a:xfrm>
          <a:prstGeom prst="rect">
            <a:avLst/>
          </a:prstGeom>
          <a:noFill/>
          <a:ln>
            <a:noFill/>
          </a:ln>
        </p:spPr>
        <p:txBody>
          <a:bodyPr lIns="91425" tIns="91425" rIns="91425" bIns="91425" anchor="b" anchorCtr="0"/>
          <a:lstStyle>
            <a:lvl1pPr marL="0" lvl="0" indent="0" rtl="0">
              <a:spcBef>
                <a:spcPts val="0"/>
              </a:spcBef>
              <a:buFont typeface="Trebuchet MS"/>
              <a:buNone/>
              <a:defRPr/>
            </a:lvl1pPr>
            <a:lvl2pPr marL="559572" lvl="1" indent="0" rtl="0">
              <a:spcBef>
                <a:spcPts val="0"/>
              </a:spcBef>
              <a:buFont typeface="Trebuchet MS"/>
              <a:buNone/>
              <a:defRPr/>
            </a:lvl2pPr>
            <a:lvl3pPr marL="1119143" lvl="2" indent="0" rtl="0">
              <a:spcBef>
                <a:spcPts val="0"/>
              </a:spcBef>
              <a:buFont typeface="Trebuchet MS"/>
              <a:buNone/>
              <a:defRPr/>
            </a:lvl3pPr>
            <a:lvl4pPr marL="1678715" lvl="3" indent="0" rtl="0">
              <a:spcBef>
                <a:spcPts val="0"/>
              </a:spcBef>
              <a:buFont typeface="Trebuchet MS"/>
              <a:buNone/>
              <a:defRPr/>
            </a:lvl4pPr>
            <a:lvl5pPr marL="2238287" lvl="4" indent="0" rtl="0">
              <a:spcBef>
                <a:spcPts val="0"/>
              </a:spcBef>
              <a:buFont typeface="Trebuchet MS"/>
              <a:buNone/>
              <a:defRPr/>
            </a:lvl5pPr>
            <a:lvl6pPr marL="2797858" lvl="5" indent="0" rtl="0">
              <a:spcBef>
                <a:spcPts val="0"/>
              </a:spcBef>
              <a:buFont typeface="Trebuchet MS"/>
              <a:buNone/>
              <a:defRPr/>
            </a:lvl6pPr>
            <a:lvl7pPr marL="3357430" lvl="6" indent="0" rtl="0">
              <a:spcBef>
                <a:spcPts val="0"/>
              </a:spcBef>
              <a:buFont typeface="Trebuchet MS"/>
              <a:buNone/>
              <a:defRPr/>
            </a:lvl7pPr>
            <a:lvl8pPr marL="3917002" lvl="7" indent="0" rtl="0">
              <a:spcBef>
                <a:spcPts val="0"/>
              </a:spcBef>
              <a:buFont typeface="Trebuchet MS"/>
              <a:buNone/>
              <a:defRPr/>
            </a:lvl8pPr>
            <a:lvl9pPr marL="4476573" lvl="8" indent="0" rtl="0">
              <a:spcBef>
                <a:spcPts val="0"/>
              </a:spcBef>
              <a:buFont typeface="Trebuchet MS"/>
              <a:buNone/>
              <a:defRPr/>
            </a:lvl9pPr>
          </a:lstStyle>
          <a:p>
            <a:endParaRPr/>
          </a:p>
        </p:txBody>
      </p:sp>
      <p:sp>
        <p:nvSpPr>
          <p:cNvPr id="22" name="Shape 22"/>
          <p:cNvSpPr txBox="1">
            <a:spLocks noGrp="1"/>
          </p:cNvSpPr>
          <p:nvPr>
            <p:ph type="body" idx="2"/>
          </p:nvPr>
        </p:nvSpPr>
        <p:spPr>
          <a:xfrm>
            <a:off x="621746" y="2218169"/>
            <a:ext cx="5494114" cy="4030019"/>
          </a:xfrm>
          <a:prstGeom prst="rect">
            <a:avLst/>
          </a:prstGeom>
          <a:noFill/>
          <a:ln>
            <a:noFill/>
          </a:ln>
        </p:spPr>
        <p:txBody>
          <a:bodyPr lIns="91425" tIns="91425" rIns="91425" bIns="91425" anchor="t" anchorCtr="0"/>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23" name="Shape 23"/>
          <p:cNvSpPr txBox="1">
            <a:spLocks noGrp="1"/>
          </p:cNvSpPr>
          <p:nvPr>
            <p:ph type="body" idx="3"/>
          </p:nvPr>
        </p:nvSpPr>
        <p:spPr>
          <a:xfrm>
            <a:off x="6316750" y="1565673"/>
            <a:ext cx="5496563" cy="652454"/>
          </a:xfrm>
          <a:prstGeom prst="rect">
            <a:avLst/>
          </a:prstGeom>
          <a:noFill/>
          <a:ln>
            <a:noFill/>
          </a:ln>
        </p:spPr>
        <p:txBody>
          <a:bodyPr lIns="91425" tIns="91425" rIns="91425" bIns="91425" anchor="b" anchorCtr="0"/>
          <a:lstStyle>
            <a:lvl1pPr marL="0" lvl="0" indent="0" rtl="0">
              <a:spcBef>
                <a:spcPts val="0"/>
              </a:spcBef>
              <a:buFont typeface="Trebuchet MS"/>
              <a:buNone/>
              <a:defRPr/>
            </a:lvl1pPr>
            <a:lvl2pPr marL="559572" lvl="1" indent="0" rtl="0">
              <a:spcBef>
                <a:spcPts val="0"/>
              </a:spcBef>
              <a:buFont typeface="Trebuchet MS"/>
              <a:buNone/>
              <a:defRPr/>
            </a:lvl2pPr>
            <a:lvl3pPr marL="1119143" lvl="2" indent="0" rtl="0">
              <a:spcBef>
                <a:spcPts val="0"/>
              </a:spcBef>
              <a:buFont typeface="Trebuchet MS"/>
              <a:buNone/>
              <a:defRPr/>
            </a:lvl3pPr>
            <a:lvl4pPr marL="1678715" lvl="3" indent="0" rtl="0">
              <a:spcBef>
                <a:spcPts val="0"/>
              </a:spcBef>
              <a:buFont typeface="Trebuchet MS"/>
              <a:buNone/>
              <a:defRPr/>
            </a:lvl4pPr>
            <a:lvl5pPr marL="2238287" lvl="4" indent="0" rtl="0">
              <a:spcBef>
                <a:spcPts val="0"/>
              </a:spcBef>
              <a:buFont typeface="Trebuchet MS"/>
              <a:buNone/>
              <a:defRPr/>
            </a:lvl5pPr>
            <a:lvl6pPr marL="2797858" lvl="5" indent="0" rtl="0">
              <a:spcBef>
                <a:spcPts val="0"/>
              </a:spcBef>
              <a:buFont typeface="Trebuchet MS"/>
              <a:buNone/>
              <a:defRPr/>
            </a:lvl6pPr>
            <a:lvl7pPr marL="3357430" lvl="6" indent="0" rtl="0">
              <a:spcBef>
                <a:spcPts val="0"/>
              </a:spcBef>
              <a:buFont typeface="Trebuchet MS"/>
              <a:buNone/>
              <a:defRPr/>
            </a:lvl7pPr>
            <a:lvl8pPr marL="3917002" lvl="7" indent="0" rtl="0">
              <a:spcBef>
                <a:spcPts val="0"/>
              </a:spcBef>
              <a:buFont typeface="Trebuchet MS"/>
              <a:buNone/>
              <a:defRPr/>
            </a:lvl8pPr>
            <a:lvl9pPr marL="4476573" lvl="8" indent="0" rtl="0">
              <a:spcBef>
                <a:spcPts val="0"/>
              </a:spcBef>
              <a:buFont typeface="Trebuchet MS"/>
              <a:buNone/>
              <a:defRPr/>
            </a:lvl9pPr>
          </a:lstStyle>
          <a:p>
            <a:endParaRPr/>
          </a:p>
        </p:txBody>
      </p:sp>
      <p:sp>
        <p:nvSpPr>
          <p:cNvPr id="24" name="Shape 24"/>
          <p:cNvSpPr txBox="1">
            <a:spLocks noGrp="1"/>
          </p:cNvSpPr>
          <p:nvPr>
            <p:ph type="body" idx="4"/>
          </p:nvPr>
        </p:nvSpPr>
        <p:spPr>
          <a:xfrm>
            <a:off x="6316750" y="2218169"/>
            <a:ext cx="5496563" cy="4030019"/>
          </a:xfrm>
          <a:prstGeom prst="rect">
            <a:avLst/>
          </a:prstGeom>
          <a:noFill/>
          <a:ln>
            <a:noFill/>
          </a:ln>
        </p:spPr>
        <p:txBody>
          <a:bodyPr lIns="91425" tIns="91425" rIns="91425" bIns="91425" anchor="t" anchorCtr="0"/>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Tree>
    <p:extLst>
      <p:ext uri="{BB962C8B-B14F-4D97-AF65-F5344CB8AC3E}">
        <p14:creationId xmlns:p14="http://schemas.microsoft.com/office/powerpoint/2010/main" val="2017334995"/>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1745" y="279781"/>
            <a:ext cx="11191399" cy="1165754"/>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idx="1"/>
          </p:nvPr>
        </p:nvSpPr>
        <p:spPr>
          <a:xfrm>
            <a:off x="621745" y="1632056"/>
            <a:ext cx="11191399" cy="4616387"/>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68515305"/>
      </p:ext>
    </p:extLst>
  </p:cSld>
  <p:clrMapOvr>
    <a:masterClrMapping/>
  </p:clrMapOvr>
  <p:transition spd="slow">
    <p:fade/>
  </p:transition>
</p:sldLayout>
</file>

<file path=ppt/slideLayouts/slideLayout265.xml><?xml version="1.0" encoding="utf-8"?>
<p:sldLayout xmlns:a="http://schemas.openxmlformats.org/drawingml/2006/main" xmlns:r="http://schemas.openxmlformats.org/officeDocument/2006/relationships" xmlns:p="http://schemas.openxmlformats.org/presentationml/2006/main">
  <p:cSld name="Text option 3">
    <p:spTree>
      <p:nvGrpSpPr>
        <p:cNvPr id="1" name=""/>
        <p:cNvGrpSpPr/>
        <p:nvPr/>
      </p:nvGrpSpPr>
      <p:grpSpPr>
        <a:xfrm>
          <a:off x="0" y="0"/>
          <a:ext cx="0" cy="0"/>
          <a:chOff x="0" y="0"/>
          <a:chExt cx="0" cy="0"/>
        </a:xfrm>
      </p:grpSpPr>
      <p:sp>
        <p:nvSpPr>
          <p:cNvPr id="16" name="Content Placeholder 15"/>
          <p:cNvSpPr>
            <a:spLocks noGrp="1"/>
          </p:cNvSpPr>
          <p:nvPr>
            <p:ph sz="quarter" idx="17" hasCustomPrompt="1"/>
          </p:nvPr>
        </p:nvSpPr>
        <p:spPr>
          <a:xfrm>
            <a:off x="474223" y="1631573"/>
            <a:ext cx="3681324" cy="3161094"/>
          </a:xfrm>
          <a:blipFill>
            <a:blip r:embed="rId2"/>
            <a:stretch>
              <a:fillRect/>
            </a:stretch>
          </a:blipFill>
        </p:spPr>
        <p:txBody>
          <a:bodyPr anchor="ctr" anchorCtr="0">
            <a:noAutofit/>
          </a:bodyPr>
          <a:lstStyle>
            <a:lvl1pPr marL="0" indent="0" algn="ctr">
              <a:buNone/>
              <a:defRPr sz="1801">
                <a:solidFill>
                  <a:schemeClr val="bg1"/>
                </a:solidFill>
              </a:defRPr>
            </a:lvl1pPr>
          </a:lstStyle>
          <a:p>
            <a:pPr lvl="0"/>
            <a:r>
              <a:rPr lang="en-US" dirty="0"/>
              <a:t>Place photo</a:t>
            </a:r>
          </a:p>
        </p:txBody>
      </p:sp>
      <p:sp>
        <p:nvSpPr>
          <p:cNvPr id="2" name="Title 1"/>
          <p:cNvSpPr>
            <a:spLocks noGrp="1"/>
          </p:cNvSpPr>
          <p:nvPr>
            <p:ph type="title" hasCustomPrompt="1"/>
          </p:nvPr>
        </p:nvSpPr>
        <p:spPr>
          <a:xfrm>
            <a:off x="465080" y="650021"/>
            <a:ext cx="11531716" cy="376684"/>
          </a:xfrm>
        </p:spPr>
        <p:txBody>
          <a:bodyPr wrap="square" lIns="0" tIns="0" rIns="0" bIns="0">
            <a:spAutoFit/>
          </a:bodyPr>
          <a:lstStyle>
            <a:lvl1pPr>
              <a:lnSpc>
                <a:spcPts val="2879"/>
              </a:lnSpc>
              <a:defRPr sz="2520">
                <a:solidFill>
                  <a:schemeClr val="tx1"/>
                </a:solidFill>
              </a:defRPr>
            </a:lvl1pPr>
          </a:lstStyle>
          <a:p>
            <a:r>
              <a:rPr lang="en-US" dirty="0"/>
              <a:t>Text option 3: three columns images and text</a:t>
            </a:r>
          </a:p>
        </p:txBody>
      </p:sp>
      <p:sp>
        <p:nvSpPr>
          <p:cNvPr id="5" name="Text Placeholder 4"/>
          <p:cNvSpPr>
            <a:spLocks noGrp="1"/>
          </p:cNvSpPr>
          <p:nvPr>
            <p:ph type="body" sz="quarter" idx="11" hasCustomPrompt="1"/>
          </p:nvPr>
        </p:nvSpPr>
        <p:spPr>
          <a:xfrm>
            <a:off x="465081" y="5026025"/>
            <a:ext cx="3690466" cy="1225139"/>
          </a:xfrm>
        </p:spPr>
        <p:txBody>
          <a:bodyPr lIns="0" tIns="0" rIns="0" bIns="0"/>
          <a:lstStyle>
            <a:lvl1pPr marL="0" indent="0">
              <a:lnSpc>
                <a:spcPts val="1621"/>
              </a:lnSpc>
              <a:spcBef>
                <a:spcPts val="1632"/>
              </a:spcBef>
              <a:buNone/>
              <a:defRPr lang="en-US" sz="1259" b="0" kern="1200" spc="0" baseline="0" dirty="0">
                <a:solidFill>
                  <a:schemeClr val="tx2"/>
                </a:solidFill>
                <a:latin typeface="+mj-lt"/>
                <a:ea typeface="+mn-ea"/>
                <a:cs typeface="+mn-cs"/>
              </a:defRPr>
            </a:lvl1pPr>
            <a:lvl2pPr marL="0" marR="0" indent="0" algn="l" defTabSz="839253" rtl="0" eaLnBrk="1" fontAlgn="auto" latinLnBrk="0" hangingPunct="1">
              <a:lnSpc>
                <a:spcPts val="1621"/>
              </a:lnSpc>
              <a:spcBef>
                <a:spcPts val="405"/>
              </a:spcBef>
              <a:spcAft>
                <a:spcPts val="0"/>
              </a:spcAft>
              <a:buClrTx/>
              <a:buSzPct val="90000"/>
              <a:buFont typeface="Arial" panose="020B0604020202020204" pitchFamily="34" charset="0"/>
              <a:buNone/>
              <a:tabLst/>
              <a:defRPr sz="1259">
                <a:solidFill>
                  <a:schemeClr val="tx1"/>
                </a:solidFill>
              </a:defRPr>
            </a:lvl2pPr>
            <a:lvl3pPr marL="411374" indent="0">
              <a:buNone/>
              <a:defRPr/>
            </a:lvl3pPr>
            <a:lvl4pPr marL="617061" indent="0">
              <a:buNone/>
              <a:defRPr/>
            </a:lvl4pPr>
            <a:lvl5pPr marL="822748" indent="0">
              <a:buNone/>
              <a:defRPr/>
            </a:lvl5pPr>
          </a:lstStyle>
          <a:p>
            <a:pPr>
              <a:spcBef>
                <a:spcPts val="1200"/>
              </a:spcBef>
            </a:pPr>
            <a:r>
              <a:rPr lang="en-US" b="0" dirty="0">
                <a:solidFill>
                  <a:schemeClr val="tx2"/>
                </a:solidFill>
                <a:latin typeface="+mj-lt"/>
              </a:rPr>
              <a:t>Paragraph title Segoe UI </a:t>
            </a:r>
            <a:r>
              <a:rPr lang="en-US" b="0" dirty="0" err="1">
                <a:solidFill>
                  <a:schemeClr val="tx2"/>
                </a:solidFill>
                <a:latin typeface="+mj-lt"/>
              </a:rPr>
              <a:t>Semibold</a:t>
            </a:r>
            <a:r>
              <a:rPr lang="en-US" b="0" dirty="0">
                <a:solidFill>
                  <a:schemeClr val="tx2"/>
                </a:solidFill>
                <a:latin typeface="+mj-lt"/>
              </a:rPr>
              <a:t> 14/18</a:t>
            </a:r>
          </a:p>
          <a:p>
            <a:pPr lvl="1"/>
            <a:r>
              <a:rPr lang="en-US" dirty="0"/>
              <a:t>Body copy Segoe Regular 14/18. </a:t>
            </a:r>
            <a:r>
              <a:rPr lang="en-US" dirty="0" err="1"/>
              <a:t>Cavorest</a:t>
            </a:r>
            <a:r>
              <a:rPr lang="en-US" dirty="0"/>
              <a:t> a </a:t>
            </a:r>
            <a:r>
              <a:rPr lang="en-US" dirty="0" err="1"/>
              <a:t>aut</a:t>
            </a:r>
            <a:r>
              <a:rPr lang="en-US" dirty="0"/>
              <a:t> arum </a:t>
            </a:r>
            <a:r>
              <a:rPr lang="en-US" dirty="0" err="1"/>
              <a:t>quam</a:t>
            </a:r>
            <a:r>
              <a:rPr lang="en-US" dirty="0"/>
              <a:t> id eat ape </a:t>
            </a:r>
            <a:r>
              <a:rPr lang="en-US" dirty="0" err="1"/>
              <a:t>est</a:t>
            </a:r>
            <a:r>
              <a:rPr lang="en-US" dirty="0"/>
              <a:t>, qui </a:t>
            </a:r>
            <a:r>
              <a:rPr lang="en-US" dirty="0" err="1"/>
              <a:t>sinc</a:t>
            </a:r>
            <a:r>
              <a:rPr lang="en-US" dirty="0"/>
              <a:t>, </a:t>
            </a:r>
            <a:r>
              <a:rPr lang="en-US" dirty="0" err="1"/>
              <a:t>omnimusdae</a:t>
            </a:r>
            <a:r>
              <a:rPr lang="en-US" dirty="0"/>
              <a:t>. </a:t>
            </a:r>
            <a:r>
              <a:rPr lang="en-US" dirty="0" err="1"/>
              <a:t>Boribus</a:t>
            </a:r>
            <a:r>
              <a:rPr lang="en-US" dirty="0"/>
              <a:t> </a:t>
            </a:r>
            <a:r>
              <a:rPr lang="en-US" dirty="0" err="1"/>
              <a:t>sinctius</a:t>
            </a:r>
            <a:r>
              <a:rPr lang="en-US" dirty="0"/>
              <a:t> </a:t>
            </a:r>
            <a:r>
              <a:rPr lang="en-US" dirty="0" err="1"/>
              <a:t>nimaxime</a:t>
            </a:r>
            <a:r>
              <a:rPr lang="en-US" dirty="0"/>
              <a:t> sit et </a:t>
            </a:r>
            <a:r>
              <a:rPr lang="en-US" dirty="0" err="1"/>
              <a:t>nonsequibus</a:t>
            </a:r>
            <a:r>
              <a:rPr lang="en-US" dirty="0"/>
              <a:t> </a:t>
            </a:r>
            <a:r>
              <a:rPr lang="en-US" dirty="0" err="1"/>
              <a:t>dollendis</a:t>
            </a:r>
            <a:r>
              <a:rPr lang="en-US" dirty="0"/>
              <a:t> as </a:t>
            </a:r>
            <a:r>
              <a:rPr lang="en-US" dirty="0" err="1"/>
              <a:t>autestiatur</a:t>
            </a:r>
            <a:r>
              <a:rPr lang="en-US" dirty="0"/>
              <a:t>.</a:t>
            </a:r>
          </a:p>
        </p:txBody>
      </p:sp>
      <p:sp>
        <p:nvSpPr>
          <p:cNvPr id="10" name="Text Placeholder 4"/>
          <p:cNvSpPr>
            <a:spLocks noGrp="1"/>
          </p:cNvSpPr>
          <p:nvPr>
            <p:ph type="body" sz="quarter" idx="13" hasCustomPrompt="1"/>
          </p:nvPr>
        </p:nvSpPr>
        <p:spPr>
          <a:xfrm>
            <a:off x="8306330" y="5026025"/>
            <a:ext cx="3690466" cy="1225139"/>
          </a:xfrm>
        </p:spPr>
        <p:txBody>
          <a:bodyPr lIns="0" tIns="0" rIns="0" bIns="0"/>
          <a:lstStyle>
            <a:lvl1pPr marL="0" indent="0">
              <a:lnSpc>
                <a:spcPts val="1621"/>
              </a:lnSpc>
              <a:spcBef>
                <a:spcPts val="1632"/>
              </a:spcBef>
              <a:buNone/>
              <a:defRPr lang="en-US" sz="1259" b="0" kern="1200" spc="0" baseline="0" dirty="0">
                <a:solidFill>
                  <a:schemeClr val="tx2"/>
                </a:solidFill>
                <a:latin typeface="+mj-lt"/>
                <a:ea typeface="+mn-ea"/>
                <a:cs typeface="+mn-cs"/>
              </a:defRPr>
            </a:lvl1pPr>
            <a:lvl2pPr marL="0" marR="0" indent="0" algn="l" defTabSz="839253" rtl="0" eaLnBrk="1" fontAlgn="auto" latinLnBrk="0" hangingPunct="1">
              <a:lnSpc>
                <a:spcPts val="1621"/>
              </a:lnSpc>
              <a:spcBef>
                <a:spcPts val="405"/>
              </a:spcBef>
              <a:spcAft>
                <a:spcPts val="0"/>
              </a:spcAft>
              <a:buClrTx/>
              <a:buSzPct val="90000"/>
              <a:buFont typeface="Arial" panose="020B0604020202020204" pitchFamily="34" charset="0"/>
              <a:buNone/>
              <a:tabLst/>
              <a:defRPr sz="1259">
                <a:solidFill>
                  <a:schemeClr val="tx1"/>
                </a:solidFill>
              </a:defRPr>
            </a:lvl2pPr>
            <a:lvl3pPr marL="411374" indent="0">
              <a:buNone/>
              <a:defRPr/>
            </a:lvl3pPr>
            <a:lvl4pPr marL="617061" indent="0">
              <a:buNone/>
              <a:defRPr/>
            </a:lvl4pPr>
            <a:lvl5pPr marL="822748" indent="0">
              <a:buNone/>
              <a:defRPr/>
            </a:lvl5pPr>
          </a:lstStyle>
          <a:p>
            <a:pPr>
              <a:spcBef>
                <a:spcPts val="1200"/>
              </a:spcBef>
            </a:pPr>
            <a:r>
              <a:rPr lang="en-US" b="0" dirty="0">
                <a:solidFill>
                  <a:schemeClr val="tx2"/>
                </a:solidFill>
                <a:latin typeface="+mj-lt"/>
              </a:rPr>
              <a:t>Paragraph title Segoe UI </a:t>
            </a:r>
            <a:r>
              <a:rPr lang="en-US" b="0" dirty="0" err="1">
                <a:solidFill>
                  <a:schemeClr val="tx2"/>
                </a:solidFill>
                <a:latin typeface="+mj-lt"/>
              </a:rPr>
              <a:t>Semibold</a:t>
            </a:r>
            <a:r>
              <a:rPr lang="en-US" b="0" dirty="0">
                <a:solidFill>
                  <a:schemeClr val="tx2"/>
                </a:solidFill>
                <a:latin typeface="+mj-lt"/>
              </a:rPr>
              <a:t> 14/18</a:t>
            </a:r>
          </a:p>
          <a:p>
            <a:pPr lvl="1"/>
            <a:r>
              <a:rPr lang="en-US" dirty="0"/>
              <a:t>Body copy Segoe Regular 14/18. </a:t>
            </a:r>
            <a:r>
              <a:rPr lang="en-US" dirty="0" err="1"/>
              <a:t>Cavorest</a:t>
            </a:r>
            <a:r>
              <a:rPr lang="en-US" dirty="0"/>
              <a:t> a </a:t>
            </a:r>
            <a:r>
              <a:rPr lang="en-US" dirty="0" err="1"/>
              <a:t>aut</a:t>
            </a:r>
            <a:r>
              <a:rPr lang="en-US" dirty="0"/>
              <a:t> arum </a:t>
            </a:r>
            <a:r>
              <a:rPr lang="en-US" dirty="0" err="1"/>
              <a:t>quam</a:t>
            </a:r>
            <a:r>
              <a:rPr lang="en-US" dirty="0"/>
              <a:t> id eat ape </a:t>
            </a:r>
            <a:r>
              <a:rPr lang="en-US" dirty="0" err="1"/>
              <a:t>est</a:t>
            </a:r>
            <a:r>
              <a:rPr lang="en-US" dirty="0"/>
              <a:t>, qui </a:t>
            </a:r>
            <a:r>
              <a:rPr lang="en-US" dirty="0" err="1"/>
              <a:t>sinc</a:t>
            </a:r>
            <a:r>
              <a:rPr lang="en-US" dirty="0"/>
              <a:t>, </a:t>
            </a:r>
            <a:r>
              <a:rPr lang="en-US" dirty="0" err="1"/>
              <a:t>omnimusdae</a:t>
            </a:r>
            <a:r>
              <a:rPr lang="en-US" dirty="0"/>
              <a:t>. </a:t>
            </a:r>
            <a:r>
              <a:rPr lang="en-US" dirty="0" err="1"/>
              <a:t>Boribus</a:t>
            </a:r>
            <a:r>
              <a:rPr lang="en-US" dirty="0"/>
              <a:t> </a:t>
            </a:r>
            <a:r>
              <a:rPr lang="en-US" dirty="0" err="1"/>
              <a:t>sinctius</a:t>
            </a:r>
            <a:r>
              <a:rPr lang="en-US" dirty="0"/>
              <a:t> </a:t>
            </a:r>
            <a:r>
              <a:rPr lang="en-US" dirty="0" err="1"/>
              <a:t>nimaxime</a:t>
            </a:r>
            <a:r>
              <a:rPr lang="en-US" dirty="0"/>
              <a:t> sit et </a:t>
            </a:r>
            <a:r>
              <a:rPr lang="en-US" dirty="0" err="1"/>
              <a:t>nonsequibus</a:t>
            </a:r>
            <a:r>
              <a:rPr lang="en-US" dirty="0"/>
              <a:t> </a:t>
            </a:r>
            <a:r>
              <a:rPr lang="en-US" dirty="0" err="1"/>
              <a:t>dollendis</a:t>
            </a:r>
            <a:r>
              <a:rPr lang="en-US" dirty="0"/>
              <a:t> as </a:t>
            </a:r>
            <a:r>
              <a:rPr lang="en-US" dirty="0" err="1"/>
              <a:t>autestiatur</a:t>
            </a:r>
            <a:r>
              <a:rPr lang="en-US" dirty="0"/>
              <a:t>.</a:t>
            </a:r>
          </a:p>
        </p:txBody>
      </p:sp>
      <p:sp>
        <p:nvSpPr>
          <p:cNvPr id="25" name="Content Placeholder 15">
            <a:extLst>
              <a:ext uri="{FF2B5EF4-FFF2-40B4-BE49-F238E27FC236}">
                <a16:creationId xmlns:a16="http://schemas.microsoft.com/office/drawing/2014/main" id="{FF38BC9F-387A-498E-A040-4619A490AEDD}"/>
              </a:ext>
            </a:extLst>
          </p:cNvPr>
          <p:cNvSpPr>
            <a:spLocks noGrp="1"/>
          </p:cNvSpPr>
          <p:nvPr>
            <p:ph sz="quarter" idx="18" hasCustomPrompt="1"/>
          </p:nvPr>
        </p:nvSpPr>
        <p:spPr>
          <a:xfrm>
            <a:off x="4385707" y="1631573"/>
            <a:ext cx="3681324" cy="3161094"/>
          </a:xfrm>
          <a:blipFill>
            <a:blip r:embed="rId3"/>
            <a:stretch>
              <a:fillRect/>
            </a:stretch>
          </a:blipFill>
        </p:spPr>
        <p:txBody>
          <a:bodyPr anchor="ctr" anchorCtr="0">
            <a:noAutofit/>
          </a:bodyPr>
          <a:lstStyle>
            <a:lvl1pPr marL="0" indent="0" algn="ctr">
              <a:buNone/>
              <a:defRPr sz="1801">
                <a:solidFill>
                  <a:schemeClr val="bg1"/>
                </a:solidFill>
              </a:defRPr>
            </a:lvl1pPr>
          </a:lstStyle>
          <a:p>
            <a:pPr lvl="0"/>
            <a:r>
              <a:rPr lang="en-US" dirty="0"/>
              <a:t>Place photo</a:t>
            </a:r>
          </a:p>
        </p:txBody>
      </p:sp>
      <p:sp>
        <p:nvSpPr>
          <p:cNvPr id="26" name="Content Placeholder 15">
            <a:extLst>
              <a:ext uri="{FF2B5EF4-FFF2-40B4-BE49-F238E27FC236}">
                <a16:creationId xmlns:a16="http://schemas.microsoft.com/office/drawing/2014/main" id="{EEF5E46D-3409-4544-8C4E-211F133E580F}"/>
              </a:ext>
            </a:extLst>
          </p:cNvPr>
          <p:cNvSpPr>
            <a:spLocks noGrp="1"/>
          </p:cNvSpPr>
          <p:nvPr>
            <p:ph sz="quarter" idx="19" hasCustomPrompt="1"/>
          </p:nvPr>
        </p:nvSpPr>
        <p:spPr>
          <a:xfrm>
            <a:off x="8306332" y="1631570"/>
            <a:ext cx="3681324" cy="3161094"/>
          </a:xfrm>
          <a:blipFill>
            <a:blip r:embed="rId4"/>
            <a:stretch>
              <a:fillRect/>
            </a:stretch>
          </a:blipFill>
        </p:spPr>
        <p:txBody>
          <a:bodyPr anchor="ctr" anchorCtr="0">
            <a:noAutofit/>
          </a:bodyPr>
          <a:lstStyle>
            <a:lvl1pPr marL="0" indent="0" algn="ctr">
              <a:buNone/>
              <a:defRPr sz="1801">
                <a:solidFill>
                  <a:schemeClr val="bg1"/>
                </a:solidFill>
              </a:defRPr>
            </a:lvl1pPr>
          </a:lstStyle>
          <a:p>
            <a:pPr lvl="0"/>
            <a:r>
              <a:rPr lang="en-US" dirty="0"/>
              <a:t>Place photo</a:t>
            </a:r>
          </a:p>
        </p:txBody>
      </p:sp>
      <p:sp>
        <p:nvSpPr>
          <p:cNvPr id="32" name="Text Placeholder 4">
            <a:extLst>
              <a:ext uri="{FF2B5EF4-FFF2-40B4-BE49-F238E27FC236}">
                <a16:creationId xmlns:a16="http://schemas.microsoft.com/office/drawing/2014/main" id="{197742EC-5845-4BB1-84A3-00C1CF89012A}"/>
              </a:ext>
            </a:extLst>
          </p:cNvPr>
          <p:cNvSpPr>
            <a:spLocks noGrp="1"/>
          </p:cNvSpPr>
          <p:nvPr>
            <p:ph type="body" sz="quarter" idx="20" hasCustomPrompt="1"/>
          </p:nvPr>
        </p:nvSpPr>
        <p:spPr>
          <a:xfrm>
            <a:off x="4388879" y="5026025"/>
            <a:ext cx="3690466" cy="1225139"/>
          </a:xfrm>
        </p:spPr>
        <p:txBody>
          <a:bodyPr lIns="0" tIns="0" rIns="0" bIns="0"/>
          <a:lstStyle>
            <a:lvl1pPr marL="0" indent="0">
              <a:lnSpc>
                <a:spcPts val="1621"/>
              </a:lnSpc>
              <a:spcBef>
                <a:spcPts val="1632"/>
              </a:spcBef>
              <a:buNone/>
              <a:defRPr lang="en-US" sz="1259" b="0" kern="1200" spc="0" baseline="0" dirty="0">
                <a:solidFill>
                  <a:schemeClr val="tx2"/>
                </a:solidFill>
                <a:latin typeface="+mj-lt"/>
                <a:ea typeface="+mn-ea"/>
                <a:cs typeface="+mn-cs"/>
              </a:defRPr>
            </a:lvl1pPr>
            <a:lvl2pPr marL="0" marR="0" indent="0" algn="l" defTabSz="839253" rtl="0" eaLnBrk="1" fontAlgn="auto" latinLnBrk="0" hangingPunct="1">
              <a:lnSpc>
                <a:spcPts val="1621"/>
              </a:lnSpc>
              <a:spcBef>
                <a:spcPts val="405"/>
              </a:spcBef>
              <a:spcAft>
                <a:spcPts val="0"/>
              </a:spcAft>
              <a:buClrTx/>
              <a:buSzPct val="90000"/>
              <a:buFont typeface="Arial" panose="020B0604020202020204" pitchFamily="34" charset="0"/>
              <a:buNone/>
              <a:tabLst/>
              <a:defRPr sz="1259">
                <a:solidFill>
                  <a:schemeClr val="tx1"/>
                </a:solidFill>
              </a:defRPr>
            </a:lvl2pPr>
            <a:lvl3pPr marL="411374" indent="0">
              <a:buNone/>
              <a:defRPr/>
            </a:lvl3pPr>
            <a:lvl4pPr marL="617061" indent="0">
              <a:buNone/>
              <a:defRPr/>
            </a:lvl4pPr>
            <a:lvl5pPr marL="822748" indent="0">
              <a:buNone/>
              <a:defRPr/>
            </a:lvl5pPr>
          </a:lstStyle>
          <a:p>
            <a:pPr>
              <a:spcBef>
                <a:spcPts val="1200"/>
              </a:spcBef>
            </a:pPr>
            <a:r>
              <a:rPr lang="en-US" b="0" dirty="0">
                <a:solidFill>
                  <a:schemeClr val="tx2"/>
                </a:solidFill>
                <a:latin typeface="+mj-lt"/>
              </a:rPr>
              <a:t>Paragraph title Segoe UI </a:t>
            </a:r>
            <a:r>
              <a:rPr lang="en-US" b="0" dirty="0" err="1">
                <a:solidFill>
                  <a:schemeClr val="tx2"/>
                </a:solidFill>
                <a:latin typeface="+mj-lt"/>
              </a:rPr>
              <a:t>Semibold</a:t>
            </a:r>
            <a:r>
              <a:rPr lang="en-US" b="0" dirty="0">
                <a:solidFill>
                  <a:schemeClr val="tx2"/>
                </a:solidFill>
                <a:latin typeface="+mj-lt"/>
              </a:rPr>
              <a:t> 14/18</a:t>
            </a:r>
          </a:p>
          <a:p>
            <a:pPr lvl="1"/>
            <a:r>
              <a:rPr lang="en-US" dirty="0"/>
              <a:t>Body copy Segoe Regular 14/18. </a:t>
            </a:r>
            <a:r>
              <a:rPr lang="en-US" dirty="0" err="1"/>
              <a:t>Cavorest</a:t>
            </a:r>
            <a:r>
              <a:rPr lang="en-US" dirty="0"/>
              <a:t> a </a:t>
            </a:r>
            <a:r>
              <a:rPr lang="en-US" dirty="0" err="1"/>
              <a:t>aut</a:t>
            </a:r>
            <a:r>
              <a:rPr lang="en-US" dirty="0"/>
              <a:t> arum </a:t>
            </a:r>
            <a:r>
              <a:rPr lang="en-US" dirty="0" err="1"/>
              <a:t>quam</a:t>
            </a:r>
            <a:r>
              <a:rPr lang="en-US" dirty="0"/>
              <a:t> id eat ape </a:t>
            </a:r>
            <a:r>
              <a:rPr lang="en-US" dirty="0" err="1"/>
              <a:t>est</a:t>
            </a:r>
            <a:r>
              <a:rPr lang="en-US" dirty="0"/>
              <a:t>, qui </a:t>
            </a:r>
            <a:r>
              <a:rPr lang="en-US" dirty="0" err="1"/>
              <a:t>sinc</a:t>
            </a:r>
            <a:r>
              <a:rPr lang="en-US" dirty="0"/>
              <a:t>, </a:t>
            </a:r>
            <a:r>
              <a:rPr lang="en-US" dirty="0" err="1"/>
              <a:t>omnimusdae</a:t>
            </a:r>
            <a:r>
              <a:rPr lang="en-US" dirty="0"/>
              <a:t>. </a:t>
            </a:r>
            <a:r>
              <a:rPr lang="en-US" dirty="0" err="1"/>
              <a:t>Boribus</a:t>
            </a:r>
            <a:r>
              <a:rPr lang="en-US" dirty="0"/>
              <a:t> </a:t>
            </a:r>
            <a:r>
              <a:rPr lang="en-US" dirty="0" err="1"/>
              <a:t>sinctius</a:t>
            </a:r>
            <a:r>
              <a:rPr lang="en-US" dirty="0"/>
              <a:t> </a:t>
            </a:r>
            <a:r>
              <a:rPr lang="en-US" dirty="0" err="1"/>
              <a:t>nimaxime</a:t>
            </a:r>
            <a:r>
              <a:rPr lang="en-US" dirty="0"/>
              <a:t> sit et </a:t>
            </a:r>
            <a:r>
              <a:rPr lang="en-US" dirty="0" err="1"/>
              <a:t>nonsequibus</a:t>
            </a:r>
            <a:r>
              <a:rPr lang="en-US" dirty="0"/>
              <a:t> </a:t>
            </a:r>
            <a:r>
              <a:rPr lang="en-US" dirty="0" err="1"/>
              <a:t>dollendis</a:t>
            </a:r>
            <a:r>
              <a:rPr lang="en-US" dirty="0"/>
              <a:t> as </a:t>
            </a:r>
            <a:r>
              <a:rPr lang="en-US" dirty="0" err="1"/>
              <a:t>autestiatur</a:t>
            </a:r>
            <a:r>
              <a:rPr lang="en-US" dirty="0"/>
              <a:t>.</a:t>
            </a:r>
          </a:p>
        </p:txBody>
      </p:sp>
      <p:sp>
        <p:nvSpPr>
          <p:cNvPr id="11" name="Footer Placeholder 14">
            <a:extLst>
              <a:ext uri="{FF2B5EF4-FFF2-40B4-BE49-F238E27FC236}">
                <a16:creationId xmlns:a16="http://schemas.microsoft.com/office/drawing/2014/main" id="{AE158E7B-0220-41AE-9E99-77C3807358BA}"/>
              </a:ext>
            </a:extLst>
          </p:cNvPr>
          <p:cNvSpPr>
            <a:spLocks noGrp="1"/>
          </p:cNvSpPr>
          <p:nvPr>
            <p:ph type="ftr" sz="quarter" idx="3"/>
          </p:nvPr>
        </p:nvSpPr>
        <p:spPr>
          <a:xfrm>
            <a:off x="369049" y="6578601"/>
            <a:ext cx="11817540" cy="120651"/>
          </a:xfrm>
          <a:prstGeom prst="rect">
            <a:avLst/>
          </a:prstGeom>
        </p:spPr>
        <p:txBody>
          <a:bodyPr vert="horz" lIns="91440" tIns="45720" rIns="91440" bIns="45720" numCol="2" rtlCol="0" anchor="ctr"/>
          <a:lstStyle>
            <a:lvl1pPr algn="l">
              <a:defRPr sz="631">
                <a:solidFill>
                  <a:schemeClr val="tx1">
                    <a:tint val="75000"/>
                  </a:schemeClr>
                </a:solidFill>
              </a:defRPr>
            </a:lvl1pPr>
          </a:lstStyle>
          <a:p>
            <a:pPr defTabSz="839253">
              <a:defRPr/>
            </a:pPr>
            <a:r>
              <a:rPr lang="en-US" kern="0" smtClean="0">
                <a:solidFill>
                  <a:srgbClr val="FFFFFF">
                    <a:lumMod val="65000"/>
                  </a:srgbClr>
                </a:solidFill>
                <a:cs typeface="Arial"/>
                <a:sym typeface="Arial"/>
              </a:rPr>
              <a:t>© Microsoft Corporation                                                                                  								                      Dynamics 365 </a:t>
            </a:r>
            <a:endParaRPr lang="en-US" kern="0" dirty="0">
              <a:solidFill>
                <a:srgbClr val="FFFFFF">
                  <a:lumMod val="65000"/>
                </a:srgbClr>
              </a:solidFill>
              <a:cs typeface="Arial"/>
              <a:sym typeface="Arial"/>
            </a:endParaRPr>
          </a:p>
        </p:txBody>
      </p:sp>
    </p:spTree>
    <p:extLst>
      <p:ext uri="{BB962C8B-B14F-4D97-AF65-F5344CB8AC3E}">
        <p14:creationId xmlns:p14="http://schemas.microsoft.com/office/powerpoint/2010/main" val="2141525058"/>
      </p:ext>
    </p:extLst>
  </p:cSld>
  <p:clrMapOvr>
    <a:masterClrMapping/>
  </p:clrMapOvr>
  <p:transition>
    <p:fade/>
  </p:transition>
</p:sldLayout>
</file>

<file path=ppt/slideLayouts/slideLayout266.xml><?xml version="1.0" encoding="utf-8"?>
<p:sldLayout xmlns:a="http://schemas.openxmlformats.org/drawingml/2006/main" xmlns:r="http://schemas.openxmlformats.org/officeDocument/2006/relationships" xmlns:p="http://schemas.openxmlformats.org/presentationml/2006/main" preserve="1">
  <p:cSld name="Title Slide 1">
    <p:bg>
      <p:bgPr>
        <a:solidFill>
          <a:schemeClr val="bg2"/>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64113C26-A8A0-4F58-A696-C6742A57B2AB}"/>
              </a:ext>
            </a:extLst>
          </p:cNvPr>
          <p:cNvSpPr>
            <a:spLocks noGrp="1"/>
          </p:cNvSpPr>
          <p:nvPr>
            <p:ph type="title" hasCustomPrompt="1"/>
          </p:nvPr>
        </p:nvSpPr>
        <p:spPr>
          <a:xfrm>
            <a:off x="414894" y="3090314"/>
            <a:ext cx="9822244" cy="1828800"/>
          </a:xfrm>
          <a:noFill/>
        </p:spPr>
        <p:txBody>
          <a:bodyPr lIns="0" tIns="0" rIns="0" bIns="182880" anchor="b" anchorCtr="0"/>
          <a:lstStyle>
            <a:lvl1pPr>
              <a:defRPr sz="4799" strike="noStrike" spc="-50" baseline="0">
                <a:solidFill>
                  <a:schemeClr val="tx2"/>
                </a:solidFill>
              </a:defRPr>
            </a:lvl1pPr>
          </a:lstStyle>
          <a:p>
            <a:r>
              <a:rPr lang="en-US" dirty="0"/>
              <a:t>Microsoft 365</a:t>
            </a:r>
            <a:br>
              <a:rPr lang="en-US" dirty="0"/>
            </a:br>
            <a:r>
              <a:rPr lang="en-US" dirty="0"/>
              <a:t>title or event name</a:t>
            </a:r>
          </a:p>
        </p:txBody>
      </p:sp>
      <p:pic>
        <p:nvPicPr>
          <p:cNvPr id="9" name="Picture 8">
            <a:extLst>
              <a:ext uri="{FF2B5EF4-FFF2-40B4-BE49-F238E27FC236}">
                <a16:creationId xmlns:a16="http://schemas.microsoft.com/office/drawing/2014/main" id="{B96E6BB0-6D6D-483B-96A8-7993672827DA}"/>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79713" y="262441"/>
            <a:ext cx="2311460" cy="580522"/>
          </a:xfrm>
          <a:prstGeom prst="rect">
            <a:avLst/>
          </a:prstGeom>
        </p:spPr>
      </p:pic>
      <p:sp>
        <p:nvSpPr>
          <p:cNvPr id="11" name="Text Placeholder 10">
            <a:extLst>
              <a:ext uri="{FF2B5EF4-FFF2-40B4-BE49-F238E27FC236}">
                <a16:creationId xmlns:a16="http://schemas.microsoft.com/office/drawing/2014/main" id="{A85F1894-96E2-48F0-A169-FCB4C6B3E9F6}"/>
              </a:ext>
            </a:extLst>
          </p:cNvPr>
          <p:cNvSpPr>
            <a:spLocks noGrp="1"/>
          </p:cNvSpPr>
          <p:nvPr>
            <p:ph type="body" sz="quarter" idx="15" hasCustomPrompt="1"/>
          </p:nvPr>
        </p:nvSpPr>
        <p:spPr>
          <a:xfrm>
            <a:off x="474102" y="4944165"/>
            <a:ext cx="9794126" cy="760208"/>
          </a:xfrm>
        </p:spPr>
        <p:txBody>
          <a:bodyPr/>
          <a:lstStyle>
            <a:lvl1pPr>
              <a:defRPr sz="1800"/>
            </a:lvl1pPr>
            <a:lvl2pPr>
              <a:defRPr sz="1800"/>
            </a:lvl2pPr>
            <a:lvl3pPr>
              <a:defRPr sz="1399"/>
            </a:lvl3pPr>
            <a:lvl4pPr>
              <a:defRPr sz="1399"/>
            </a:lvl4pPr>
            <a:lvl5pPr>
              <a:defRPr sz="1049"/>
            </a:lvl5pPr>
          </a:lstStyle>
          <a:p>
            <a:pPr lvl="0"/>
            <a:r>
              <a:rPr lang="en-US" dirty="0"/>
              <a:t>Author name</a:t>
            </a:r>
          </a:p>
          <a:p>
            <a:pPr lvl="1"/>
            <a:r>
              <a:rPr lang="en-US" dirty="0"/>
              <a:t>Date</a:t>
            </a:r>
          </a:p>
        </p:txBody>
      </p:sp>
    </p:spTree>
    <p:extLst>
      <p:ext uri="{BB962C8B-B14F-4D97-AF65-F5344CB8AC3E}">
        <p14:creationId xmlns:p14="http://schemas.microsoft.com/office/powerpoint/2010/main" val="339140771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7.xml><?xml version="1.0" encoding="utf-8"?>
<p:sldLayout xmlns:a="http://schemas.openxmlformats.org/drawingml/2006/main" xmlns:r="http://schemas.openxmlformats.org/officeDocument/2006/relationships" xmlns:p="http://schemas.openxmlformats.org/presentationml/2006/main" preserve="1">
  <p:cSld name="Title Slide 2">
    <p:bg>
      <p:bgPr>
        <a:solidFill>
          <a:schemeClr val="tx1"/>
        </a:solidFill>
        <a:effectLst/>
      </p:bgPr>
    </p:bg>
    <p:spTree>
      <p:nvGrpSpPr>
        <p:cNvPr id="1" name=""/>
        <p:cNvGrpSpPr/>
        <p:nvPr/>
      </p:nvGrpSpPr>
      <p:grpSpPr>
        <a:xfrm>
          <a:off x="0" y="0"/>
          <a:ext cx="0" cy="0"/>
          <a:chOff x="0" y="0"/>
          <a:chExt cx="0" cy="0"/>
        </a:xfrm>
      </p:grpSpPr>
      <p:sp>
        <p:nvSpPr>
          <p:cNvPr id="6" name="Text Placeholder 10">
            <a:extLst>
              <a:ext uri="{FF2B5EF4-FFF2-40B4-BE49-F238E27FC236}">
                <a16:creationId xmlns:a16="http://schemas.microsoft.com/office/drawing/2014/main" id="{1D2F9142-6251-4BB1-B90A-DAFD69D51338}"/>
              </a:ext>
            </a:extLst>
          </p:cNvPr>
          <p:cNvSpPr>
            <a:spLocks noGrp="1"/>
          </p:cNvSpPr>
          <p:nvPr>
            <p:ph type="body" sz="quarter" idx="16" hasCustomPrompt="1"/>
          </p:nvPr>
        </p:nvSpPr>
        <p:spPr>
          <a:xfrm>
            <a:off x="474103" y="4944166"/>
            <a:ext cx="9800475" cy="742382"/>
          </a:xfrm>
        </p:spPr>
        <p:txBody>
          <a:bodyPr/>
          <a:lstStyle>
            <a:lvl1pPr>
              <a:defRPr sz="1800">
                <a:solidFill>
                  <a:schemeClr val="bg1"/>
                </a:solidFill>
              </a:defRPr>
            </a:lvl1pPr>
            <a:lvl2pPr>
              <a:defRPr sz="1800">
                <a:solidFill>
                  <a:schemeClr val="bg1"/>
                </a:solidFill>
              </a:defRPr>
            </a:lvl2pPr>
            <a:lvl3pPr>
              <a:defRPr sz="1399"/>
            </a:lvl3pPr>
            <a:lvl4pPr>
              <a:defRPr sz="1399"/>
            </a:lvl4pPr>
            <a:lvl5pPr>
              <a:defRPr sz="1049"/>
            </a:lvl5pPr>
          </a:lstStyle>
          <a:p>
            <a:pPr lvl="0"/>
            <a:r>
              <a:rPr lang="en-US" dirty="0"/>
              <a:t>Author name</a:t>
            </a:r>
          </a:p>
          <a:p>
            <a:pPr lvl="1"/>
            <a:r>
              <a:rPr lang="en-US" dirty="0"/>
              <a:t>Date</a:t>
            </a:r>
          </a:p>
        </p:txBody>
      </p:sp>
      <p:pic>
        <p:nvPicPr>
          <p:cNvPr id="7" name="Picture 6">
            <a:extLst>
              <a:ext uri="{FF2B5EF4-FFF2-40B4-BE49-F238E27FC236}">
                <a16:creationId xmlns:a16="http://schemas.microsoft.com/office/drawing/2014/main" id="{B91B10E9-B345-4651-9C8F-A65540E0D2F2}"/>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79713" y="262290"/>
            <a:ext cx="2311460" cy="580522"/>
          </a:xfrm>
          <a:prstGeom prst="rect">
            <a:avLst/>
          </a:prstGeom>
        </p:spPr>
      </p:pic>
      <p:sp>
        <p:nvSpPr>
          <p:cNvPr id="9" name="Title 1">
            <a:extLst>
              <a:ext uri="{FF2B5EF4-FFF2-40B4-BE49-F238E27FC236}">
                <a16:creationId xmlns:a16="http://schemas.microsoft.com/office/drawing/2014/main" id="{5AABBF63-5EE7-4625-A83E-A11472950806}"/>
              </a:ext>
            </a:extLst>
          </p:cNvPr>
          <p:cNvSpPr>
            <a:spLocks noGrp="1"/>
          </p:cNvSpPr>
          <p:nvPr>
            <p:ph type="title" hasCustomPrompt="1"/>
          </p:nvPr>
        </p:nvSpPr>
        <p:spPr>
          <a:xfrm>
            <a:off x="415508" y="3090314"/>
            <a:ext cx="9822244" cy="1828800"/>
          </a:xfrm>
          <a:noFill/>
        </p:spPr>
        <p:txBody>
          <a:bodyPr lIns="0" tIns="0" rIns="0" bIns="182880" anchor="b" anchorCtr="0"/>
          <a:lstStyle>
            <a:lvl1pPr>
              <a:defRPr sz="4799" strike="noStrike" spc="-50" baseline="0">
                <a:solidFill>
                  <a:schemeClr val="accent5"/>
                </a:solidFill>
              </a:defRPr>
            </a:lvl1pPr>
          </a:lstStyle>
          <a:p>
            <a:r>
              <a:rPr lang="en-US" dirty="0"/>
              <a:t>Microsoft 365</a:t>
            </a:r>
            <a:br>
              <a:rPr lang="en-US" dirty="0"/>
            </a:br>
            <a:r>
              <a:rPr lang="en-US" dirty="0"/>
              <a:t>title or event name</a:t>
            </a:r>
          </a:p>
        </p:txBody>
      </p:sp>
    </p:spTree>
    <p:extLst>
      <p:ext uri="{BB962C8B-B14F-4D97-AF65-F5344CB8AC3E}">
        <p14:creationId xmlns:p14="http://schemas.microsoft.com/office/powerpoint/2010/main" val="295773622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8.xml><?xml version="1.0" encoding="utf-8"?>
<p:sldLayout xmlns:a="http://schemas.openxmlformats.org/drawingml/2006/main" xmlns:r="http://schemas.openxmlformats.org/officeDocument/2006/relationships" xmlns:p="http://schemas.openxmlformats.org/presentationml/2006/main" preserve="1">
  <p:cSld name="Title Slide 3 ">
    <p:bg>
      <p:bgPr>
        <a:solidFill>
          <a:schemeClr val="accent2"/>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15F38AD-64EA-4B26-B7D3-C2F05493206B}"/>
              </a:ext>
            </a:extLst>
          </p:cNvPr>
          <p:cNvPicPr>
            <a:picLocks noChangeAspect="1"/>
          </p:cNvPicPr>
          <p:nvPr/>
        </p:nvPicPr>
        <p:blipFill>
          <a:blip r:embed="rId2"/>
          <a:stretch>
            <a:fillRect/>
          </a:stretch>
        </p:blipFill>
        <p:spPr>
          <a:xfrm>
            <a:off x="0" y="0"/>
            <a:ext cx="12434888" cy="6994522"/>
          </a:xfrm>
          <a:prstGeom prst="rect">
            <a:avLst/>
          </a:prstGeom>
        </p:spPr>
      </p:pic>
      <p:sp>
        <p:nvSpPr>
          <p:cNvPr id="3" name="Rectangle 2">
            <a:extLst>
              <a:ext uri="{FF2B5EF4-FFF2-40B4-BE49-F238E27FC236}">
                <a16:creationId xmlns:a16="http://schemas.microsoft.com/office/drawing/2014/main" id="{F0191069-9A1B-4D96-B56B-775F6023B787}"/>
              </a:ext>
            </a:extLst>
          </p:cNvPr>
          <p:cNvSpPr/>
          <p:nvPr/>
        </p:nvSpPr>
        <p:spPr bwMode="auto">
          <a:xfrm>
            <a:off x="0" y="1"/>
            <a:ext cx="12434888" cy="6994525"/>
          </a:xfrm>
          <a:prstGeom prst="rect">
            <a:avLst/>
          </a:prstGeom>
          <a:gradFill>
            <a:gsLst>
              <a:gs pos="0">
                <a:srgbClr val="000000">
                  <a:alpha val="15000"/>
                </a:srgbClr>
              </a:gs>
              <a:gs pos="100000">
                <a:srgbClr val="1A1A1A">
                  <a:alpha val="0"/>
                </a:srgbClr>
              </a:gs>
            </a:gsLst>
            <a:lin ang="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31" tIns="146264" rIns="182831" bIns="146264" numCol="1" spcCol="0" rtlCol="0" fromWordArt="0" anchor="t" anchorCtr="0" forceAA="0" compatLnSpc="1">
            <a:prstTxWarp prst="textNoShape">
              <a:avLst/>
            </a:prstTxWarp>
            <a:noAutofit/>
          </a:bodyPr>
          <a:lstStyle/>
          <a:p>
            <a:pPr marL="0" marR="0" lvl="0" indent="0" algn="ctr" defTabSz="932200"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13" name="Picture 12">
            <a:extLst>
              <a:ext uri="{FF2B5EF4-FFF2-40B4-BE49-F238E27FC236}">
                <a16:creationId xmlns:a16="http://schemas.microsoft.com/office/drawing/2014/main" id="{BA784868-C8AF-4D99-9BD8-43CBB4961842}"/>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79713" y="262290"/>
            <a:ext cx="2311460" cy="580522"/>
          </a:xfrm>
          <a:prstGeom prst="rect">
            <a:avLst/>
          </a:prstGeom>
        </p:spPr>
      </p:pic>
      <p:sp>
        <p:nvSpPr>
          <p:cNvPr id="15" name="Text Placeholder 10">
            <a:extLst>
              <a:ext uri="{FF2B5EF4-FFF2-40B4-BE49-F238E27FC236}">
                <a16:creationId xmlns:a16="http://schemas.microsoft.com/office/drawing/2014/main" id="{718C12CA-FF1E-41F6-84F9-03ED0B84EF2E}"/>
              </a:ext>
            </a:extLst>
          </p:cNvPr>
          <p:cNvSpPr>
            <a:spLocks noGrp="1"/>
          </p:cNvSpPr>
          <p:nvPr>
            <p:ph type="body" sz="quarter" idx="15" hasCustomPrompt="1"/>
          </p:nvPr>
        </p:nvSpPr>
        <p:spPr>
          <a:xfrm>
            <a:off x="474102" y="4944166"/>
            <a:ext cx="9794126" cy="742382"/>
          </a:xfrm>
        </p:spPr>
        <p:txBody>
          <a:bodyPr/>
          <a:lstStyle>
            <a:lvl1pPr>
              <a:defRPr sz="1800">
                <a:solidFill>
                  <a:schemeClr val="bg1"/>
                </a:solidFill>
              </a:defRPr>
            </a:lvl1pPr>
            <a:lvl2pPr>
              <a:defRPr sz="1800">
                <a:solidFill>
                  <a:schemeClr val="bg1"/>
                </a:solidFill>
              </a:defRPr>
            </a:lvl2pPr>
            <a:lvl3pPr>
              <a:defRPr sz="1399"/>
            </a:lvl3pPr>
            <a:lvl4pPr>
              <a:defRPr sz="1399"/>
            </a:lvl4pPr>
            <a:lvl5pPr>
              <a:defRPr sz="1049"/>
            </a:lvl5pPr>
          </a:lstStyle>
          <a:p>
            <a:pPr lvl="0"/>
            <a:r>
              <a:rPr lang="en-US" dirty="0"/>
              <a:t>Author name</a:t>
            </a:r>
          </a:p>
          <a:p>
            <a:pPr lvl="1"/>
            <a:r>
              <a:rPr lang="en-US" dirty="0"/>
              <a:t>Date</a:t>
            </a:r>
          </a:p>
        </p:txBody>
      </p:sp>
      <p:sp>
        <p:nvSpPr>
          <p:cNvPr id="16" name="Title 1">
            <a:extLst>
              <a:ext uri="{FF2B5EF4-FFF2-40B4-BE49-F238E27FC236}">
                <a16:creationId xmlns:a16="http://schemas.microsoft.com/office/drawing/2014/main" id="{06A627AC-F0E8-4823-99FD-AD035C641C37}"/>
              </a:ext>
            </a:extLst>
          </p:cNvPr>
          <p:cNvSpPr>
            <a:spLocks noGrp="1"/>
          </p:cNvSpPr>
          <p:nvPr>
            <p:ph type="title" hasCustomPrompt="1"/>
          </p:nvPr>
        </p:nvSpPr>
        <p:spPr>
          <a:xfrm>
            <a:off x="415507" y="3090314"/>
            <a:ext cx="9852721" cy="1828800"/>
          </a:xfrm>
          <a:noFill/>
        </p:spPr>
        <p:txBody>
          <a:bodyPr lIns="0" tIns="0" rIns="0" bIns="182880" anchor="b" anchorCtr="0"/>
          <a:lstStyle>
            <a:lvl1pPr>
              <a:defRPr sz="4799" strike="noStrike" spc="-50" baseline="0">
                <a:solidFill>
                  <a:schemeClr val="bg1"/>
                </a:solidFill>
              </a:defRPr>
            </a:lvl1pPr>
          </a:lstStyle>
          <a:p>
            <a:r>
              <a:rPr lang="en-US" dirty="0"/>
              <a:t>Microsoft 365</a:t>
            </a:r>
            <a:br>
              <a:rPr lang="en-US" dirty="0"/>
            </a:br>
            <a:r>
              <a:rPr lang="en-US" dirty="0"/>
              <a:t>title or event name</a:t>
            </a:r>
          </a:p>
        </p:txBody>
      </p:sp>
    </p:spTree>
    <p:extLst>
      <p:ext uri="{BB962C8B-B14F-4D97-AF65-F5344CB8AC3E}">
        <p14:creationId xmlns:p14="http://schemas.microsoft.com/office/powerpoint/2010/main" val="191407607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9.xml><?xml version="1.0" encoding="utf-8"?>
<p:sldLayout xmlns:a="http://schemas.openxmlformats.org/drawingml/2006/main" xmlns:r="http://schemas.openxmlformats.org/officeDocument/2006/relationships" xmlns:p="http://schemas.openxmlformats.org/presentationml/2006/main" preserve="1">
  <p:cSld name="Title Slide 4">
    <p:bg>
      <p:bgPr>
        <a:solidFill>
          <a:schemeClr val="bg2"/>
        </a:solidFill>
        <a:effectLst/>
      </p:bgPr>
    </p:bg>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135E9C6E-449A-4817-85CC-F95B5FE42256}"/>
              </a:ext>
            </a:extLst>
          </p:cNvPr>
          <p:cNvSpPr>
            <a:spLocks noGrp="1"/>
          </p:cNvSpPr>
          <p:nvPr>
            <p:ph type="pic" sz="quarter" idx="16" hasCustomPrompt="1"/>
          </p:nvPr>
        </p:nvSpPr>
        <p:spPr>
          <a:xfrm>
            <a:off x="4160309" y="1"/>
            <a:ext cx="8274581" cy="6994525"/>
          </a:xfrm>
          <a:blipFill>
            <a:blip r:embed="rId2"/>
            <a:stretch>
              <a:fillRect/>
            </a:stretch>
          </a:blipFill>
        </p:spPr>
        <p:txBody>
          <a:bodyPr anchor="ctr" anchorCtr="0">
            <a:noAutofit/>
          </a:bodyPr>
          <a:lstStyle>
            <a:lvl1pPr algn="ctr">
              <a:defRPr/>
            </a:lvl1pPr>
          </a:lstStyle>
          <a:p>
            <a:r>
              <a:rPr lang="en-US" dirty="0"/>
              <a:t>Place Image Here</a:t>
            </a:r>
          </a:p>
        </p:txBody>
      </p:sp>
      <p:pic>
        <p:nvPicPr>
          <p:cNvPr id="4" name="Picture 3">
            <a:extLst>
              <a:ext uri="{FF2B5EF4-FFF2-40B4-BE49-F238E27FC236}">
                <a16:creationId xmlns:a16="http://schemas.microsoft.com/office/drawing/2014/main" id="{E2474019-F28F-4D82-8526-2A17246A9B6C}"/>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79713" y="262441"/>
            <a:ext cx="2311460" cy="580522"/>
          </a:xfrm>
          <a:prstGeom prst="rect">
            <a:avLst/>
          </a:prstGeom>
        </p:spPr>
      </p:pic>
      <p:sp>
        <p:nvSpPr>
          <p:cNvPr id="5" name="Title 1">
            <a:extLst>
              <a:ext uri="{FF2B5EF4-FFF2-40B4-BE49-F238E27FC236}">
                <a16:creationId xmlns:a16="http://schemas.microsoft.com/office/drawing/2014/main" id="{839DF1C3-5AEF-45F6-B7A9-64EF29BBFA53}"/>
              </a:ext>
            </a:extLst>
          </p:cNvPr>
          <p:cNvSpPr>
            <a:spLocks noGrp="1"/>
          </p:cNvSpPr>
          <p:nvPr>
            <p:ph type="title" hasCustomPrompt="1"/>
          </p:nvPr>
        </p:nvSpPr>
        <p:spPr>
          <a:xfrm>
            <a:off x="433793" y="960438"/>
            <a:ext cx="3300039" cy="2138940"/>
          </a:xfrm>
          <a:noFill/>
        </p:spPr>
        <p:txBody>
          <a:bodyPr lIns="0" tIns="0" rIns="0" bIns="182880" anchor="b" anchorCtr="0"/>
          <a:lstStyle>
            <a:lvl1pPr>
              <a:defRPr sz="3199" strike="noStrike" spc="-50" baseline="0">
                <a:solidFill>
                  <a:schemeClr val="tx2"/>
                </a:solidFill>
              </a:defRPr>
            </a:lvl1pPr>
          </a:lstStyle>
          <a:p>
            <a:r>
              <a:rPr lang="en-US" dirty="0"/>
              <a:t>Microsoft 365</a:t>
            </a:r>
            <a:br>
              <a:rPr lang="en-US" dirty="0"/>
            </a:br>
            <a:r>
              <a:rPr lang="en-US" dirty="0"/>
              <a:t>title or event name</a:t>
            </a:r>
          </a:p>
        </p:txBody>
      </p:sp>
      <p:sp>
        <p:nvSpPr>
          <p:cNvPr id="6" name="Text Placeholder 10">
            <a:extLst>
              <a:ext uri="{FF2B5EF4-FFF2-40B4-BE49-F238E27FC236}">
                <a16:creationId xmlns:a16="http://schemas.microsoft.com/office/drawing/2014/main" id="{1CBD56B1-C0C9-4444-88C4-D838CFE41F0B}"/>
              </a:ext>
            </a:extLst>
          </p:cNvPr>
          <p:cNvSpPr>
            <a:spLocks noGrp="1"/>
          </p:cNvSpPr>
          <p:nvPr>
            <p:ph type="body" sz="quarter" idx="15" hasCustomPrompt="1"/>
          </p:nvPr>
        </p:nvSpPr>
        <p:spPr>
          <a:xfrm>
            <a:off x="474103" y="3099378"/>
            <a:ext cx="3271920" cy="742382"/>
          </a:xfrm>
        </p:spPr>
        <p:txBody>
          <a:bodyPr/>
          <a:lstStyle>
            <a:lvl1pPr>
              <a:defRPr sz="1800"/>
            </a:lvl1pPr>
            <a:lvl2pPr>
              <a:defRPr sz="1800"/>
            </a:lvl2pPr>
            <a:lvl3pPr>
              <a:defRPr sz="1399"/>
            </a:lvl3pPr>
            <a:lvl4pPr>
              <a:defRPr sz="1399"/>
            </a:lvl4pPr>
            <a:lvl5pPr>
              <a:defRPr sz="1049"/>
            </a:lvl5pPr>
          </a:lstStyle>
          <a:p>
            <a:pPr lvl="0"/>
            <a:r>
              <a:rPr lang="en-US" dirty="0"/>
              <a:t>Author name</a:t>
            </a:r>
          </a:p>
          <a:p>
            <a:pPr lvl="1"/>
            <a:r>
              <a:rPr lang="en-US" dirty="0"/>
              <a:t>Date</a:t>
            </a:r>
          </a:p>
        </p:txBody>
      </p:sp>
    </p:spTree>
    <p:extLst>
      <p:ext uri="{BB962C8B-B14F-4D97-AF65-F5344CB8AC3E}">
        <p14:creationId xmlns:p14="http://schemas.microsoft.com/office/powerpoint/2010/main" val="393116523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Slide text headline only">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65080" y="1961089"/>
            <a:ext cx="4853004" cy="615553"/>
          </a:xfrm>
        </p:spPr>
        <p:txBody>
          <a:bodyPr wrap="square" lIns="0" tIns="0" rIns="0" bIns="0">
            <a:spAutoFit/>
          </a:bodyPr>
          <a:lstStyle>
            <a:lvl1pPr marL="0" indent="0">
              <a:lnSpc>
                <a:spcPts val="2400"/>
              </a:lnSpc>
              <a:buNone/>
              <a:defRPr sz="2000" b="0" i="0">
                <a:solidFill>
                  <a:schemeClr val="tx1"/>
                </a:solidFill>
                <a:latin typeface="+mn-lt"/>
              </a:defRPr>
            </a:lvl1pPr>
            <a:lvl2pPr marL="228524" indent="0">
              <a:buNone/>
              <a:defRPr/>
            </a:lvl2pPr>
            <a:lvl3pPr marL="457043" indent="0">
              <a:buNone/>
              <a:defRPr/>
            </a:lvl3pPr>
            <a:lvl4pPr marL="685566" indent="0">
              <a:buNone/>
              <a:defRPr/>
            </a:lvl4pPr>
            <a:lvl5pPr marL="914088" indent="0">
              <a:buNone/>
              <a:defRPr/>
            </a:lvl5pPr>
          </a:lstStyle>
          <a:p>
            <a:pPr lvl="0"/>
            <a:r>
              <a:rPr lang="pt-BR" dirty="0"/>
              <a:t>Large subhead Segoe UI Regular 20/24. Em volor resequaectur.</a:t>
            </a:r>
            <a:endParaRPr lang="en-US" dirty="0"/>
          </a:p>
        </p:txBody>
      </p:sp>
      <p:sp>
        <p:nvSpPr>
          <p:cNvPr id="13" name="Footer Placeholder 14">
            <a:extLst>
              <a:ext uri="{FF2B5EF4-FFF2-40B4-BE49-F238E27FC236}">
                <a16:creationId xmlns:a16="http://schemas.microsoft.com/office/drawing/2014/main" id="{B9AEC771-481D-4FF6-AD08-FD4DD79D2C30}"/>
              </a:ext>
            </a:extLst>
          </p:cNvPr>
          <p:cNvSpPr>
            <a:spLocks noGrp="1"/>
          </p:cNvSpPr>
          <p:nvPr>
            <p:ph type="ftr" sz="quarter" idx="3"/>
          </p:nvPr>
        </p:nvSpPr>
        <p:spPr>
          <a:xfrm>
            <a:off x="369052" y="6578610"/>
            <a:ext cx="11817541" cy="120651"/>
          </a:xfrm>
          <a:prstGeom prst="rect">
            <a:avLst/>
          </a:prstGeom>
        </p:spPr>
        <p:txBody>
          <a:bodyPr vert="horz" lIns="91440" tIns="45720" rIns="91440" bIns="45720" numCol="2" rtlCol="0" anchor="ctr"/>
          <a:lstStyle>
            <a:lvl1pPr algn="l">
              <a:defRPr sz="700">
                <a:solidFill>
                  <a:schemeClr val="tx1">
                    <a:tint val="75000"/>
                  </a:schemeClr>
                </a:solidFill>
              </a:defRPr>
            </a:lvl1pPr>
          </a:lstStyle>
          <a:p>
            <a:pPr defTabSz="932423">
              <a:defRPr/>
            </a:pPr>
            <a:r>
              <a:rPr lang="en-US" smtClean="0">
                <a:solidFill>
                  <a:srgbClr val="FFFFFF">
                    <a:lumMod val="65000"/>
                  </a:srgbClr>
                </a:solidFill>
              </a:rPr>
              <a:t>© Microsoft Corporation                                                                                  								                      Dynamics 365 </a:t>
            </a:r>
            <a:endParaRPr lang="en-US" dirty="0">
              <a:solidFill>
                <a:srgbClr val="FFFFFF">
                  <a:lumMod val="65000"/>
                </a:srgbClr>
              </a:solidFill>
            </a:endParaRPr>
          </a:p>
        </p:txBody>
      </p:sp>
      <p:sp>
        <p:nvSpPr>
          <p:cNvPr id="3" name="Title 2">
            <a:extLst>
              <a:ext uri="{FF2B5EF4-FFF2-40B4-BE49-F238E27FC236}">
                <a16:creationId xmlns:a16="http://schemas.microsoft.com/office/drawing/2014/main" id="{16B2A466-678A-40CA-85B2-0DDB939F3A58}"/>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743599011"/>
      </p:ext>
    </p:extLst>
  </p:cSld>
  <p:clrMapOvr>
    <a:masterClrMapping/>
  </p:clrMapOvr>
  <p:transition>
    <p:fade/>
  </p:transition>
</p:sldLayout>
</file>

<file path=ppt/slideLayouts/slideLayout270.xml><?xml version="1.0" encoding="utf-8"?>
<p:sldLayout xmlns:a="http://schemas.openxmlformats.org/drawingml/2006/main" xmlns:r="http://schemas.openxmlformats.org/officeDocument/2006/relationships" xmlns:p="http://schemas.openxmlformats.org/presentationml/2006/main" preserve="1">
  <p:cSld name="Title Slide 5">
    <p:bg>
      <p:bgPr>
        <a:solidFill>
          <a:schemeClr val="bg2"/>
        </a:solidFill>
        <a:effectLst/>
      </p:bgPr>
    </p:bg>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024A379D-BCE5-4A42-8A2B-EABC40EF5275}"/>
              </a:ext>
            </a:extLst>
          </p:cNvPr>
          <p:cNvSpPr>
            <a:spLocks noGrp="1"/>
          </p:cNvSpPr>
          <p:nvPr>
            <p:ph type="pic" sz="quarter" idx="16" hasCustomPrompt="1"/>
          </p:nvPr>
        </p:nvSpPr>
        <p:spPr>
          <a:xfrm>
            <a:off x="4173005" y="454165"/>
            <a:ext cx="7825424" cy="6086337"/>
          </a:xfrm>
          <a:custGeom>
            <a:avLst/>
            <a:gdLst>
              <a:gd name="connsiteX0" fmla="*/ 4336944 w 7826423"/>
              <a:gd name="connsiteY0" fmla="*/ 0 h 6086337"/>
              <a:gd name="connsiteX1" fmla="*/ 7826423 w 7826423"/>
              <a:gd name="connsiteY1" fmla="*/ 0 h 6086337"/>
              <a:gd name="connsiteX2" fmla="*/ 7826423 w 7826423"/>
              <a:gd name="connsiteY2" fmla="*/ 3146741 h 6086337"/>
              <a:gd name="connsiteX3" fmla="*/ 7826422 w 7826423"/>
              <a:gd name="connsiteY3" fmla="*/ 3146741 h 6086337"/>
              <a:gd name="connsiteX4" fmla="*/ 7826422 w 7826423"/>
              <a:gd name="connsiteY4" fmla="*/ 3617978 h 6086337"/>
              <a:gd name="connsiteX5" fmla="*/ 7826422 w 7826423"/>
              <a:gd name="connsiteY5" fmla="*/ 4055368 h 6086337"/>
              <a:gd name="connsiteX6" fmla="*/ 7826422 w 7826423"/>
              <a:gd name="connsiteY6" fmla="*/ 6086337 h 6086337"/>
              <a:gd name="connsiteX7" fmla="*/ 1795149 w 7826423"/>
              <a:gd name="connsiteY7" fmla="*/ 6086337 h 6086337"/>
              <a:gd name="connsiteX8" fmla="*/ 1795149 w 7826423"/>
              <a:gd name="connsiteY8" fmla="*/ 4055924 h 6086337"/>
              <a:gd name="connsiteX9" fmla="*/ 0 w 7826423"/>
              <a:gd name="connsiteY9" fmla="*/ 4055924 h 6086337"/>
              <a:gd name="connsiteX10" fmla="*/ 0 w 7826423"/>
              <a:gd name="connsiteY10" fmla="*/ 2030915 h 6086337"/>
              <a:gd name="connsiteX11" fmla="*/ 4336944 w 7826423"/>
              <a:gd name="connsiteY11" fmla="*/ 2030915 h 6086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826423" h="6086337">
                <a:moveTo>
                  <a:pt x="4336944" y="0"/>
                </a:moveTo>
                <a:lnTo>
                  <a:pt x="7826423" y="0"/>
                </a:lnTo>
                <a:lnTo>
                  <a:pt x="7826423" y="3146741"/>
                </a:lnTo>
                <a:lnTo>
                  <a:pt x="7826422" y="3146741"/>
                </a:lnTo>
                <a:lnTo>
                  <a:pt x="7826422" y="3617978"/>
                </a:lnTo>
                <a:lnTo>
                  <a:pt x="7826422" y="4055368"/>
                </a:lnTo>
                <a:lnTo>
                  <a:pt x="7826422" y="6086337"/>
                </a:lnTo>
                <a:lnTo>
                  <a:pt x="1795149" y="6086337"/>
                </a:lnTo>
                <a:lnTo>
                  <a:pt x="1795149" y="4055924"/>
                </a:lnTo>
                <a:lnTo>
                  <a:pt x="0" y="4055924"/>
                </a:lnTo>
                <a:lnTo>
                  <a:pt x="0" y="2030915"/>
                </a:lnTo>
                <a:lnTo>
                  <a:pt x="4336944" y="2030915"/>
                </a:lnTo>
                <a:close/>
              </a:path>
            </a:pathLst>
          </a:custGeom>
          <a:blipFill>
            <a:blip r:embed="rId2"/>
            <a:stretch>
              <a:fillRect/>
            </a:stretch>
          </a:blipFill>
        </p:spPr>
        <p:txBody>
          <a:bodyPr wrap="square" anchor="ctr" anchorCtr="0">
            <a:noAutofit/>
          </a:bodyPr>
          <a:lstStyle>
            <a:lvl1pPr algn="ctr">
              <a:defRPr>
                <a:solidFill>
                  <a:schemeClr val="bg1"/>
                </a:solidFill>
              </a:defRPr>
            </a:lvl1pPr>
          </a:lstStyle>
          <a:p>
            <a:r>
              <a:rPr lang="en-US" dirty="0"/>
              <a:t>Change image by clicking on “insert” picture</a:t>
            </a:r>
          </a:p>
        </p:txBody>
      </p:sp>
      <p:pic>
        <p:nvPicPr>
          <p:cNvPr id="4" name="Picture 3">
            <a:extLst>
              <a:ext uri="{FF2B5EF4-FFF2-40B4-BE49-F238E27FC236}">
                <a16:creationId xmlns:a16="http://schemas.microsoft.com/office/drawing/2014/main" id="{E2474019-F28F-4D82-8526-2A17246A9B6C}"/>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79713" y="262441"/>
            <a:ext cx="2311460" cy="580522"/>
          </a:xfrm>
          <a:prstGeom prst="rect">
            <a:avLst/>
          </a:prstGeom>
        </p:spPr>
      </p:pic>
      <p:sp>
        <p:nvSpPr>
          <p:cNvPr id="5" name="Title 1">
            <a:extLst>
              <a:ext uri="{FF2B5EF4-FFF2-40B4-BE49-F238E27FC236}">
                <a16:creationId xmlns:a16="http://schemas.microsoft.com/office/drawing/2014/main" id="{839DF1C3-5AEF-45F6-B7A9-64EF29BBFA53}"/>
              </a:ext>
            </a:extLst>
          </p:cNvPr>
          <p:cNvSpPr>
            <a:spLocks noGrp="1"/>
          </p:cNvSpPr>
          <p:nvPr>
            <p:ph type="title" hasCustomPrompt="1"/>
          </p:nvPr>
        </p:nvSpPr>
        <p:spPr>
          <a:xfrm>
            <a:off x="433793" y="960438"/>
            <a:ext cx="3300039" cy="2138940"/>
          </a:xfrm>
          <a:noFill/>
        </p:spPr>
        <p:txBody>
          <a:bodyPr lIns="0" tIns="0" rIns="0" bIns="182880" anchor="b" anchorCtr="0"/>
          <a:lstStyle>
            <a:lvl1pPr>
              <a:defRPr sz="3199" strike="noStrike" spc="-50" baseline="0">
                <a:solidFill>
                  <a:schemeClr val="tx2"/>
                </a:solidFill>
              </a:defRPr>
            </a:lvl1pPr>
          </a:lstStyle>
          <a:p>
            <a:r>
              <a:rPr lang="en-US" dirty="0"/>
              <a:t>Microsoft 365</a:t>
            </a:r>
            <a:br>
              <a:rPr lang="en-US" dirty="0"/>
            </a:br>
            <a:r>
              <a:rPr lang="en-US" dirty="0"/>
              <a:t>title or event name</a:t>
            </a:r>
          </a:p>
        </p:txBody>
      </p:sp>
      <p:sp>
        <p:nvSpPr>
          <p:cNvPr id="6" name="Text Placeholder 10">
            <a:extLst>
              <a:ext uri="{FF2B5EF4-FFF2-40B4-BE49-F238E27FC236}">
                <a16:creationId xmlns:a16="http://schemas.microsoft.com/office/drawing/2014/main" id="{1CBD56B1-C0C9-4444-88C4-D838CFE41F0B}"/>
              </a:ext>
            </a:extLst>
          </p:cNvPr>
          <p:cNvSpPr>
            <a:spLocks noGrp="1"/>
          </p:cNvSpPr>
          <p:nvPr>
            <p:ph type="body" sz="quarter" idx="15" hasCustomPrompt="1"/>
          </p:nvPr>
        </p:nvSpPr>
        <p:spPr>
          <a:xfrm>
            <a:off x="474103" y="3099378"/>
            <a:ext cx="3271920" cy="742382"/>
          </a:xfrm>
        </p:spPr>
        <p:txBody>
          <a:bodyPr/>
          <a:lstStyle>
            <a:lvl1pPr>
              <a:defRPr sz="1800"/>
            </a:lvl1pPr>
            <a:lvl2pPr>
              <a:defRPr sz="1800"/>
            </a:lvl2pPr>
            <a:lvl3pPr>
              <a:defRPr sz="1399"/>
            </a:lvl3pPr>
            <a:lvl4pPr>
              <a:defRPr sz="1399"/>
            </a:lvl4pPr>
            <a:lvl5pPr>
              <a:defRPr sz="1049"/>
            </a:lvl5pPr>
          </a:lstStyle>
          <a:p>
            <a:pPr lvl="0"/>
            <a:r>
              <a:rPr lang="en-US" dirty="0"/>
              <a:t>Author name</a:t>
            </a:r>
          </a:p>
          <a:p>
            <a:pPr lvl="1"/>
            <a:r>
              <a:rPr lang="en-US" dirty="0"/>
              <a:t>Date</a:t>
            </a:r>
          </a:p>
        </p:txBody>
      </p:sp>
    </p:spTree>
    <p:extLst>
      <p:ext uri="{BB962C8B-B14F-4D97-AF65-F5344CB8AC3E}">
        <p14:creationId xmlns:p14="http://schemas.microsoft.com/office/powerpoint/2010/main" val="66510282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1.xml><?xml version="1.0" encoding="utf-8"?>
<p:sldLayout xmlns:a="http://schemas.openxmlformats.org/drawingml/2006/main" xmlns:r="http://schemas.openxmlformats.org/officeDocument/2006/relationships" xmlns:p="http://schemas.openxmlformats.org/presentationml/2006/main" preserve="1">
  <p:cSld name="Table of Conten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5080" y="1192215"/>
            <a:ext cx="3690466" cy="917575"/>
          </a:xfrm>
        </p:spPr>
        <p:txBody>
          <a:bodyPr lIns="0" tIns="0" rIns="0" bIns="0"/>
          <a:lstStyle>
            <a:lvl1pPr>
              <a:defRPr sz="1800" spc="0" baseline="0">
                <a:solidFill>
                  <a:schemeClr val="tx1"/>
                </a:solidFill>
              </a:defRPr>
            </a:lvl1pPr>
          </a:lstStyle>
          <a:p>
            <a:r>
              <a:rPr lang="en-US" dirty="0"/>
              <a:t>Contents</a:t>
            </a:r>
          </a:p>
        </p:txBody>
      </p:sp>
      <p:sp>
        <p:nvSpPr>
          <p:cNvPr id="4" name="Text Placeholder 3"/>
          <p:cNvSpPr>
            <a:spLocks noGrp="1"/>
          </p:cNvSpPr>
          <p:nvPr>
            <p:ph type="body" sz="quarter" idx="10" hasCustomPrompt="1"/>
          </p:nvPr>
        </p:nvSpPr>
        <p:spPr>
          <a:xfrm>
            <a:off x="6353953" y="1192215"/>
            <a:ext cx="3914274" cy="3862387"/>
          </a:xfrm>
        </p:spPr>
        <p:txBody>
          <a:bodyPr wrap="square" lIns="0" tIns="0" rIns="0" bIns="0">
            <a:noAutofit/>
          </a:bodyPr>
          <a:lstStyle>
            <a:lvl1pPr marL="0" indent="0" defTabSz="517374">
              <a:spcAft>
                <a:spcPts val="500"/>
              </a:spcAft>
              <a:buNone/>
              <a:defRPr sz="1800" spc="0" baseline="0">
                <a:solidFill>
                  <a:schemeClr val="tx2"/>
                </a:solidFill>
              </a:defRPr>
            </a:lvl1pPr>
            <a:lvl2pPr marL="228534" indent="0">
              <a:buNone/>
              <a:defRPr sz="1800"/>
            </a:lvl2pPr>
            <a:lvl3pPr marL="457066" indent="0">
              <a:buNone/>
              <a:defRPr sz="1800"/>
            </a:lvl3pPr>
            <a:lvl4pPr marL="685600" indent="0">
              <a:buNone/>
              <a:defRPr sz="1800"/>
            </a:lvl4pPr>
            <a:lvl5pPr marL="914133" indent="0">
              <a:buNone/>
              <a:defRPr sz="1800"/>
            </a:lvl5pPr>
          </a:lstStyle>
          <a:p>
            <a:pPr lvl="0"/>
            <a:r>
              <a:rPr lang="en-US" dirty="0"/>
              <a:t>##	Section Title</a:t>
            </a:r>
          </a:p>
        </p:txBody>
      </p:sp>
      <p:sp>
        <p:nvSpPr>
          <p:cNvPr id="5" name="Footer Placeholder 14">
            <a:extLst>
              <a:ext uri="{FF2B5EF4-FFF2-40B4-BE49-F238E27FC236}">
                <a16:creationId xmlns:a16="http://schemas.microsoft.com/office/drawing/2014/main" id="{FD6D9E34-4CC8-4DC0-9040-97073FD7472C}"/>
              </a:ext>
            </a:extLst>
          </p:cNvPr>
          <p:cNvSpPr>
            <a:spLocks noGrp="1"/>
          </p:cNvSpPr>
          <p:nvPr>
            <p:ph type="ftr" sz="quarter" idx="3"/>
          </p:nvPr>
        </p:nvSpPr>
        <p:spPr>
          <a:xfrm>
            <a:off x="369047" y="6578602"/>
            <a:ext cx="11817541" cy="120651"/>
          </a:xfrm>
          <a:prstGeom prst="rect">
            <a:avLst/>
          </a:prstGeom>
        </p:spPr>
        <p:txBody>
          <a:bodyPr vert="horz" lIns="91440" tIns="45720" rIns="91440" bIns="45720" numCol="2" rtlCol="0" anchor="ctr"/>
          <a:lstStyle>
            <a:lvl1pPr algn="l">
              <a:defRPr sz="700">
                <a:solidFill>
                  <a:schemeClr val="tx1">
                    <a:tint val="75000"/>
                  </a:schemeClr>
                </a:solidFill>
              </a:defRPr>
            </a:lvl1pPr>
          </a:lstStyle>
          <a:p>
            <a:pPr marL="0" marR="0" lvl="0" indent="0" algn="l" defTabSz="93247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smtClean="0">
                <a:ln>
                  <a:noFill/>
                </a:ln>
                <a:solidFill>
                  <a:srgbClr val="FFFFFF">
                    <a:lumMod val="65000"/>
                  </a:srgbClr>
                </a:solidFill>
                <a:effectLst/>
                <a:uLnTx/>
                <a:uFillTx/>
                <a:latin typeface="Segoe UI"/>
                <a:ea typeface="+mn-ea"/>
                <a:cs typeface="+mn-cs"/>
              </a:rPr>
              <a:t>© Microsoft Corporation                                                                                  								                      Dynamics 365 </a:t>
            </a:r>
            <a:endParaRPr kumimoji="0" lang="en-US" sz="700" b="0" i="0" u="none" strike="noStrike" kern="1200" cap="none" spc="0" normalizeH="0" baseline="0" noProof="0" dirty="0">
              <a:ln>
                <a:noFill/>
              </a:ln>
              <a:solidFill>
                <a:srgbClr val="FFFFFF">
                  <a:lumMod val="65000"/>
                </a:srgbClr>
              </a:solidFill>
              <a:effectLst/>
              <a:uLnTx/>
              <a:uFillTx/>
              <a:latin typeface="Segoe UI"/>
              <a:ea typeface="+mn-ea"/>
              <a:cs typeface="+mn-cs"/>
            </a:endParaRPr>
          </a:p>
        </p:txBody>
      </p:sp>
    </p:spTree>
    <p:extLst>
      <p:ext uri="{BB962C8B-B14F-4D97-AF65-F5344CB8AC3E}">
        <p14:creationId xmlns:p14="http://schemas.microsoft.com/office/powerpoint/2010/main" val="3218717268"/>
      </p:ext>
    </p:extLst>
  </p:cSld>
  <p:clrMapOvr>
    <a:masterClrMapping/>
  </p:clrMapOvr>
  <p:transition>
    <p:fade/>
  </p:transition>
</p:sldLayout>
</file>

<file path=ppt/slideLayouts/slideLayout272.xml><?xml version="1.0" encoding="utf-8"?>
<p:sldLayout xmlns:a="http://schemas.openxmlformats.org/drawingml/2006/main" xmlns:r="http://schemas.openxmlformats.org/officeDocument/2006/relationships" xmlns:p="http://schemas.openxmlformats.org/presentationml/2006/main" preserve="1">
  <p:cSld name="Text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5080" y="632780"/>
            <a:ext cx="11531715" cy="411162"/>
          </a:xfrm>
        </p:spPr>
        <p:txBody>
          <a:bodyPr wrap="square" lIns="0" tIns="0" rIns="0" bIns="0">
            <a:spAutoFit/>
          </a:bodyPr>
          <a:lstStyle>
            <a:lvl1pPr>
              <a:lnSpc>
                <a:spcPts val="3199"/>
              </a:lnSpc>
              <a:defRPr sz="2800">
                <a:solidFill>
                  <a:schemeClr val="tx1"/>
                </a:solidFill>
              </a:defRPr>
            </a:lvl1pPr>
          </a:lstStyle>
          <a:p>
            <a:r>
              <a:rPr lang="en-US" dirty="0"/>
              <a:t>Heading Segoe UI </a:t>
            </a:r>
            <a:r>
              <a:rPr lang="en-US" dirty="0" err="1"/>
              <a:t>Semibold</a:t>
            </a:r>
            <a:r>
              <a:rPr lang="en-US" dirty="0"/>
              <a:t> 28/32</a:t>
            </a:r>
          </a:p>
        </p:txBody>
      </p:sp>
      <p:sp>
        <p:nvSpPr>
          <p:cNvPr id="4" name="Text Placeholder 3"/>
          <p:cNvSpPr>
            <a:spLocks noGrp="1"/>
          </p:cNvSpPr>
          <p:nvPr>
            <p:ph type="body" sz="quarter" idx="10" hasCustomPrompt="1"/>
          </p:nvPr>
        </p:nvSpPr>
        <p:spPr>
          <a:xfrm>
            <a:off x="465080" y="1961081"/>
            <a:ext cx="11531715" cy="615553"/>
          </a:xfrm>
        </p:spPr>
        <p:txBody>
          <a:bodyPr wrap="square" lIns="0" tIns="0" rIns="0" bIns="0">
            <a:spAutoFit/>
          </a:bodyPr>
          <a:lstStyle>
            <a:lvl1pPr marL="0" indent="0">
              <a:lnSpc>
                <a:spcPts val="2400"/>
              </a:lnSpc>
              <a:buNone/>
              <a:defRPr sz="2000" b="0" i="0" spc="0">
                <a:solidFill>
                  <a:schemeClr val="tx1"/>
                </a:solidFill>
                <a:latin typeface="+mj-lt"/>
              </a:defRPr>
            </a:lvl1pPr>
            <a:lvl2pPr marL="0" indent="0">
              <a:lnSpc>
                <a:spcPts val="2400"/>
              </a:lnSpc>
              <a:buNone/>
              <a:defRPr spc="0"/>
            </a:lvl2pPr>
            <a:lvl3pPr marL="457066" indent="0">
              <a:buNone/>
              <a:defRPr/>
            </a:lvl3pPr>
            <a:lvl4pPr marL="685600" indent="0">
              <a:buNone/>
              <a:defRPr/>
            </a:lvl4pPr>
            <a:lvl5pPr marL="914133" indent="0">
              <a:buNone/>
              <a:defRPr/>
            </a:lvl5pPr>
          </a:lstStyle>
          <a:p>
            <a:pPr lvl="0"/>
            <a:r>
              <a:rPr lang="en-US" dirty="0"/>
              <a:t>Large: subhead Segoe UI </a:t>
            </a:r>
            <a:r>
              <a:rPr lang="en-US" dirty="0" err="1"/>
              <a:t>Semibold</a:t>
            </a:r>
            <a:r>
              <a:rPr lang="en-US" dirty="0"/>
              <a:t> 20/24</a:t>
            </a:r>
          </a:p>
          <a:p>
            <a:pPr lvl="1"/>
            <a:r>
              <a:rPr lang="en-US" dirty="0"/>
              <a:t>Large: subhead Segoe UI Regular 20/24</a:t>
            </a:r>
          </a:p>
        </p:txBody>
      </p:sp>
      <p:sp>
        <p:nvSpPr>
          <p:cNvPr id="5" name="Text Placeholder 4"/>
          <p:cNvSpPr>
            <a:spLocks noGrp="1"/>
          </p:cNvSpPr>
          <p:nvPr>
            <p:ph type="body" sz="quarter" idx="11" hasCustomPrompt="1"/>
          </p:nvPr>
        </p:nvSpPr>
        <p:spPr>
          <a:xfrm>
            <a:off x="465080" y="3214125"/>
            <a:ext cx="11531715" cy="461665"/>
          </a:xfrm>
        </p:spPr>
        <p:txBody>
          <a:bodyPr lIns="0" tIns="0" rIns="0" bIns="0"/>
          <a:lstStyle>
            <a:lvl1pPr marL="0" indent="0">
              <a:lnSpc>
                <a:spcPts val="1800"/>
              </a:lnSpc>
              <a:spcBef>
                <a:spcPts val="0"/>
              </a:spcBef>
              <a:buNone/>
              <a:defRPr sz="1399" b="0" spc="0">
                <a:solidFill>
                  <a:schemeClr val="tx2"/>
                </a:solidFill>
                <a:latin typeface="+mj-lt"/>
              </a:defRPr>
            </a:lvl1pPr>
            <a:lvl2pPr marL="0" indent="0">
              <a:lnSpc>
                <a:spcPts val="1800"/>
              </a:lnSpc>
              <a:spcBef>
                <a:spcPts val="0"/>
              </a:spcBef>
              <a:buNone/>
              <a:defRPr sz="1399" spc="0">
                <a:solidFill>
                  <a:schemeClr val="tx1"/>
                </a:solidFill>
              </a:defRPr>
            </a:lvl2pPr>
            <a:lvl3pPr marL="457066" indent="0">
              <a:buNone/>
              <a:defRPr/>
            </a:lvl3pPr>
            <a:lvl4pPr marL="685600" indent="0">
              <a:buNone/>
              <a:defRPr/>
            </a:lvl4pPr>
            <a:lvl5pPr marL="914133" indent="0">
              <a:buNone/>
              <a:defRPr/>
            </a:lvl5pPr>
          </a:lstStyle>
          <a:p>
            <a:pPr lvl="0"/>
            <a:r>
              <a:rPr lang="en-US" dirty="0"/>
              <a:t>Medium: paragraph title Segoe UI </a:t>
            </a:r>
            <a:r>
              <a:rPr lang="en-US" dirty="0" err="1"/>
              <a:t>Semibold</a:t>
            </a:r>
            <a:r>
              <a:rPr lang="en-US" dirty="0"/>
              <a:t> 14/18</a:t>
            </a:r>
          </a:p>
          <a:p>
            <a:pPr lvl="1"/>
            <a:r>
              <a:rPr lang="en-US" dirty="0"/>
              <a:t>Body copy Segoe UI Regular 14/18</a:t>
            </a:r>
          </a:p>
        </p:txBody>
      </p:sp>
      <p:sp>
        <p:nvSpPr>
          <p:cNvPr id="7" name="Text Placeholder 6"/>
          <p:cNvSpPr>
            <a:spLocks noGrp="1"/>
          </p:cNvSpPr>
          <p:nvPr>
            <p:ph type="body" sz="quarter" idx="12" hasCustomPrompt="1"/>
          </p:nvPr>
        </p:nvSpPr>
        <p:spPr>
          <a:xfrm>
            <a:off x="465080" y="4439603"/>
            <a:ext cx="11531715" cy="338554"/>
          </a:xfrm>
        </p:spPr>
        <p:txBody>
          <a:bodyPr lIns="0" tIns="0" rIns="0" bIns="0"/>
          <a:lstStyle>
            <a:lvl1pPr marL="0" indent="0">
              <a:lnSpc>
                <a:spcPts val="1199"/>
              </a:lnSpc>
              <a:spcBef>
                <a:spcPts val="0"/>
              </a:spcBef>
              <a:buNone/>
              <a:defRPr sz="1000" spc="0">
                <a:solidFill>
                  <a:schemeClr val="tx1"/>
                </a:solidFill>
              </a:defRPr>
            </a:lvl1pPr>
            <a:lvl2pPr marL="0" indent="0">
              <a:lnSpc>
                <a:spcPct val="100000"/>
              </a:lnSpc>
              <a:spcBef>
                <a:spcPts val="0"/>
              </a:spcBef>
              <a:buNone/>
              <a:defRPr sz="1000" spc="0">
                <a:solidFill>
                  <a:schemeClr val="tx1"/>
                </a:solidFill>
              </a:defRPr>
            </a:lvl2pPr>
            <a:lvl3pPr marL="457066" indent="0">
              <a:buNone/>
              <a:defRPr/>
            </a:lvl3pPr>
            <a:lvl4pPr marL="685600" indent="0">
              <a:buNone/>
              <a:defRPr/>
            </a:lvl4pPr>
            <a:lvl5pPr marL="0" indent="0">
              <a:lnSpc>
                <a:spcPct val="100000"/>
              </a:lnSpc>
              <a:buNone/>
              <a:defRPr/>
            </a:lvl5pPr>
          </a:lstStyle>
          <a:p>
            <a:pPr lvl="4"/>
            <a:r>
              <a:rPr lang="en-US" dirty="0"/>
              <a:t>Small caption: Segoe UI Bold 10/12</a:t>
            </a:r>
          </a:p>
          <a:p>
            <a:pPr lvl="1"/>
            <a:r>
              <a:rPr lang="en-US" dirty="0"/>
              <a:t>Small caption Segoe Regular 10/12</a:t>
            </a:r>
          </a:p>
        </p:txBody>
      </p:sp>
      <p:sp>
        <p:nvSpPr>
          <p:cNvPr id="8" name="Footer Placeholder 14">
            <a:extLst>
              <a:ext uri="{FF2B5EF4-FFF2-40B4-BE49-F238E27FC236}">
                <a16:creationId xmlns:a16="http://schemas.microsoft.com/office/drawing/2014/main" id="{375CD45A-5065-443B-A271-689E522B15F2}"/>
              </a:ext>
            </a:extLst>
          </p:cNvPr>
          <p:cNvSpPr>
            <a:spLocks noGrp="1"/>
          </p:cNvSpPr>
          <p:nvPr>
            <p:ph type="ftr" sz="quarter" idx="3"/>
          </p:nvPr>
        </p:nvSpPr>
        <p:spPr>
          <a:xfrm>
            <a:off x="369047" y="6578602"/>
            <a:ext cx="11817541" cy="120651"/>
          </a:xfrm>
          <a:prstGeom prst="rect">
            <a:avLst/>
          </a:prstGeom>
        </p:spPr>
        <p:txBody>
          <a:bodyPr vert="horz" lIns="91440" tIns="45720" rIns="91440" bIns="45720" numCol="2" rtlCol="0" anchor="ctr"/>
          <a:lstStyle>
            <a:lvl1pPr algn="l">
              <a:defRPr sz="700">
                <a:solidFill>
                  <a:schemeClr val="tx1">
                    <a:tint val="75000"/>
                  </a:schemeClr>
                </a:solidFill>
              </a:defRPr>
            </a:lvl1pPr>
          </a:lstStyle>
          <a:p>
            <a:pPr marL="0" marR="0" lvl="0" indent="0" algn="l" defTabSz="93247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smtClean="0">
                <a:ln>
                  <a:noFill/>
                </a:ln>
                <a:solidFill>
                  <a:srgbClr val="FFFFFF">
                    <a:lumMod val="65000"/>
                  </a:srgbClr>
                </a:solidFill>
                <a:effectLst/>
                <a:uLnTx/>
                <a:uFillTx/>
                <a:latin typeface="Segoe UI"/>
                <a:ea typeface="+mn-ea"/>
                <a:cs typeface="+mn-cs"/>
              </a:rPr>
              <a:t>© Microsoft Corporation                                                                                  								                      Dynamics 365 </a:t>
            </a:r>
            <a:endParaRPr kumimoji="0" lang="en-US" sz="700" b="0" i="0" u="none" strike="noStrike" kern="1200" cap="none" spc="0" normalizeH="0" baseline="0" noProof="0" dirty="0">
              <a:ln>
                <a:noFill/>
              </a:ln>
              <a:solidFill>
                <a:srgbClr val="FFFFFF">
                  <a:lumMod val="65000"/>
                </a:srgbClr>
              </a:solidFill>
              <a:effectLst/>
              <a:uLnTx/>
              <a:uFillTx/>
              <a:latin typeface="Segoe UI"/>
              <a:ea typeface="+mn-ea"/>
              <a:cs typeface="+mn-cs"/>
            </a:endParaRPr>
          </a:p>
        </p:txBody>
      </p:sp>
    </p:spTree>
    <p:extLst>
      <p:ext uri="{BB962C8B-B14F-4D97-AF65-F5344CB8AC3E}">
        <p14:creationId xmlns:p14="http://schemas.microsoft.com/office/powerpoint/2010/main" val="3335779275"/>
      </p:ext>
    </p:extLst>
  </p:cSld>
  <p:clrMapOvr>
    <a:masterClrMapping/>
  </p:clrMapOvr>
  <p:transition>
    <p:fade/>
  </p:transition>
</p:sldLayout>
</file>

<file path=ppt/slideLayouts/slideLayout273.xml><?xml version="1.0" encoding="utf-8"?>
<p:sldLayout xmlns:a="http://schemas.openxmlformats.org/drawingml/2006/main" xmlns:r="http://schemas.openxmlformats.org/officeDocument/2006/relationships" xmlns:p="http://schemas.openxmlformats.org/presentationml/2006/main" preserve="1">
  <p:cSld name="Text option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5080" y="632780"/>
            <a:ext cx="11531715" cy="411162"/>
          </a:xfrm>
        </p:spPr>
        <p:txBody>
          <a:bodyPr wrap="square" lIns="0" tIns="0" rIns="0" bIns="0">
            <a:spAutoFit/>
          </a:bodyPr>
          <a:lstStyle>
            <a:lvl1pPr>
              <a:lnSpc>
                <a:spcPts val="3199"/>
              </a:lnSpc>
              <a:defRPr sz="2800">
                <a:solidFill>
                  <a:schemeClr val="tx1"/>
                </a:solidFill>
              </a:defRPr>
            </a:lvl1pPr>
          </a:lstStyle>
          <a:p>
            <a:r>
              <a:rPr lang="en-US" dirty="0"/>
              <a:t>Text option 1: three column bulleted list</a:t>
            </a:r>
          </a:p>
        </p:txBody>
      </p:sp>
      <p:sp>
        <p:nvSpPr>
          <p:cNvPr id="4" name="Text Placeholder 3"/>
          <p:cNvSpPr>
            <a:spLocks noGrp="1"/>
          </p:cNvSpPr>
          <p:nvPr>
            <p:ph type="body" sz="quarter" idx="10" hasCustomPrompt="1"/>
          </p:nvPr>
        </p:nvSpPr>
        <p:spPr>
          <a:xfrm>
            <a:off x="465080" y="1960862"/>
            <a:ext cx="9571403" cy="615553"/>
          </a:xfrm>
        </p:spPr>
        <p:txBody>
          <a:bodyPr wrap="square" lIns="0" tIns="0" rIns="0" bIns="0">
            <a:spAutoFit/>
          </a:bodyPr>
          <a:lstStyle>
            <a:lvl1pPr marL="0" indent="0">
              <a:lnSpc>
                <a:spcPts val="2400"/>
              </a:lnSpc>
              <a:buNone/>
              <a:defRPr lang="en-US" sz="2000" kern="1200" spc="0" baseline="0" dirty="0">
                <a:solidFill>
                  <a:schemeClr val="tx1"/>
                </a:solidFill>
                <a:latin typeface="+mn-lt"/>
                <a:ea typeface="+mn-ea"/>
                <a:cs typeface="+mn-cs"/>
              </a:defRPr>
            </a:lvl1pPr>
            <a:lvl2pPr marL="228534" indent="0">
              <a:buNone/>
              <a:defRPr/>
            </a:lvl2pPr>
            <a:lvl3pPr marL="457066" indent="0">
              <a:buNone/>
              <a:defRPr/>
            </a:lvl3pPr>
            <a:lvl4pPr marL="685600" indent="0">
              <a:buNone/>
              <a:defRPr/>
            </a:lvl4pPr>
            <a:lvl5pPr marL="914133" indent="0">
              <a:buNone/>
              <a:defRPr/>
            </a:lvl5pPr>
          </a:lstStyle>
          <a:p>
            <a:pPr lvl="0"/>
            <a:r>
              <a:rPr lang="en-US" dirty="0"/>
              <a:t>Subhead Segoe UI Regular 20/24. Dis </a:t>
            </a:r>
            <a:r>
              <a:rPr lang="en-US" dirty="0" err="1"/>
              <a:t>apid</a:t>
            </a:r>
            <a:r>
              <a:rPr lang="en-US" dirty="0"/>
              <a:t> </a:t>
            </a:r>
            <a:r>
              <a:rPr lang="en-US" dirty="0" err="1"/>
              <a:t>es</a:t>
            </a:r>
            <a:r>
              <a:rPr lang="en-US" dirty="0"/>
              <a:t> </a:t>
            </a:r>
            <a:r>
              <a:rPr lang="en-US" dirty="0" err="1"/>
              <a:t>simusanditis</a:t>
            </a:r>
            <a:r>
              <a:rPr lang="en-US" dirty="0"/>
              <a:t> </a:t>
            </a:r>
            <a:r>
              <a:rPr lang="en-US" dirty="0" err="1"/>
              <a:t>ea</a:t>
            </a:r>
            <a:r>
              <a:rPr lang="en-US" dirty="0"/>
              <a:t> ex et </a:t>
            </a:r>
            <a:r>
              <a:rPr lang="en-US" dirty="0" err="1"/>
              <a:t>illore</a:t>
            </a:r>
            <a:r>
              <a:rPr lang="en-US" dirty="0"/>
              <a:t>, </a:t>
            </a:r>
            <a:r>
              <a:rPr lang="en-US" dirty="0" err="1"/>
              <a:t>nectationet</a:t>
            </a:r>
            <a:r>
              <a:rPr lang="en-US" dirty="0"/>
              <a:t> </a:t>
            </a:r>
            <a:r>
              <a:rPr lang="en-US" dirty="0" err="1"/>
              <a:t>aut</a:t>
            </a:r>
            <a:r>
              <a:rPr lang="en-US" dirty="0"/>
              <a:t> </a:t>
            </a:r>
            <a:r>
              <a:rPr lang="en-US" dirty="0" err="1"/>
              <a:t>dic</a:t>
            </a:r>
            <a:r>
              <a:rPr lang="en-US" dirty="0"/>
              <a:t> </a:t>
            </a:r>
            <a:r>
              <a:rPr lang="en-US" dirty="0" err="1"/>
              <a:t>tem</a:t>
            </a:r>
            <a:r>
              <a:rPr lang="en-US" dirty="0"/>
              <a:t> </a:t>
            </a:r>
            <a:r>
              <a:rPr lang="en-US" dirty="0" err="1"/>
              <a:t>vit</a:t>
            </a:r>
            <a:r>
              <a:rPr lang="en-US" dirty="0"/>
              <a:t> </a:t>
            </a:r>
            <a:r>
              <a:rPr lang="en-US" dirty="0" err="1"/>
              <a:t>velestium</a:t>
            </a:r>
            <a:r>
              <a:rPr lang="en-US" dirty="0"/>
              <a:t> </a:t>
            </a:r>
            <a:r>
              <a:rPr lang="en-US" dirty="0" err="1"/>
              <a:t>reperro</a:t>
            </a:r>
            <a:r>
              <a:rPr lang="en-US" dirty="0"/>
              <a:t> </a:t>
            </a:r>
            <a:r>
              <a:rPr lang="en-US" dirty="0" err="1"/>
              <a:t>rroviduntion</a:t>
            </a:r>
            <a:r>
              <a:rPr lang="en-US" dirty="0"/>
              <a:t> </a:t>
            </a:r>
            <a:r>
              <a:rPr lang="en-US" dirty="0" err="1"/>
              <a:t>conem</a:t>
            </a:r>
            <a:r>
              <a:rPr lang="en-US" dirty="0"/>
              <a:t> </a:t>
            </a:r>
            <a:r>
              <a:rPr lang="en-US" dirty="0" err="1"/>
              <a:t>rehend</a:t>
            </a:r>
            <a:r>
              <a:rPr lang="en-US" dirty="0"/>
              <a:t>.</a:t>
            </a:r>
          </a:p>
        </p:txBody>
      </p:sp>
      <p:sp>
        <p:nvSpPr>
          <p:cNvPr id="5" name="Text Placeholder 4"/>
          <p:cNvSpPr>
            <a:spLocks noGrp="1"/>
          </p:cNvSpPr>
          <p:nvPr>
            <p:ph type="body" sz="quarter" idx="11" hasCustomPrompt="1"/>
          </p:nvPr>
        </p:nvSpPr>
        <p:spPr>
          <a:xfrm>
            <a:off x="465080" y="3214125"/>
            <a:ext cx="3690466" cy="2728477"/>
          </a:xfrm>
        </p:spPr>
        <p:txBody>
          <a:bodyPr lIns="0" tIns="0" rIns="0" bIns="0"/>
          <a:lstStyle>
            <a:lvl1pPr marL="0" indent="0">
              <a:lnSpc>
                <a:spcPts val="1800"/>
              </a:lnSpc>
              <a:spcBef>
                <a:spcPts val="0"/>
              </a:spcBef>
              <a:spcAft>
                <a:spcPts val="600"/>
              </a:spcAft>
              <a:buNone/>
              <a:defRPr sz="1399" b="0" spc="0" baseline="0">
                <a:solidFill>
                  <a:srgbClr val="008C72"/>
                </a:solidFill>
                <a:latin typeface="+mj-lt"/>
              </a:defRPr>
            </a:lvl1pPr>
            <a:lvl2pPr marL="285666" marR="0" indent="-285666" algn="l" defTabSz="932470" rtl="0" eaLnBrk="1" fontAlgn="auto" latinLnBrk="0" hangingPunct="1">
              <a:lnSpc>
                <a:spcPts val="1800"/>
              </a:lnSpc>
              <a:spcBef>
                <a:spcPts val="0"/>
              </a:spcBef>
              <a:spcAft>
                <a:spcPts val="600"/>
              </a:spcAft>
              <a:buClrTx/>
              <a:buSzPct val="90000"/>
              <a:buFont typeface="Arial" panose="020B0604020202020204" pitchFamily="34" charset="0"/>
              <a:buChar char="•"/>
              <a:tabLst/>
              <a:defRPr lang="en-US" sz="1399" kern="1200" spc="0" baseline="0" dirty="0">
                <a:solidFill>
                  <a:schemeClr val="tx1"/>
                </a:solidFill>
                <a:latin typeface="+mn-lt"/>
                <a:ea typeface="+mn-ea"/>
                <a:cs typeface="+mn-cs"/>
              </a:defRPr>
            </a:lvl2pPr>
            <a:lvl3pPr marL="457066" indent="0">
              <a:buNone/>
              <a:defRPr/>
            </a:lvl3pPr>
            <a:lvl4pPr marL="685600" indent="0">
              <a:buNone/>
              <a:defRPr/>
            </a:lvl4pPr>
            <a:lvl5pPr marL="914133" indent="0">
              <a:buNone/>
              <a:defRPr/>
            </a:lvl5pPr>
          </a:lstStyle>
          <a:p>
            <a:pPr lvl="0"/>
            <a:r>
              <a:rPr lang="en-US" dirty="0"/>
              <a:t>Paragraph title Segoe UI </a:t>
            </a:r>
            <a:r>
              <a:rPr lang="en-US" dirty="0" err="1"/>
              <a:t>Semibold</a:t>
            </a:r>
            <a:r>
              <a:rPr lang="en-US" dirty="0"/>
              <a:t> 14/18</a:t>
            </a:r>
          </a:p>
          <a:p>
            <a:pPr marL="285666" marR="0" lvl="1" indent="-285666" algn="l" defTabSz="932470" rtl="0" eaLnBrk="1" fontAlgn="auto" latinLnBrk="0" hangingPunct="1">
              <a:lnSpc>
                <a:spcPts val="1800"/>
              </a:lnSpc>
              <a:spcBef>
                <a:spcPts val="1199"/>
              </a:spcBef>
              <a:spcAft>
                <a:spcPts val="0"/>
              </a:spcAft>
              <a:buClrTx/>
              <a:buSzPct val="90000"/>
              <a:tabLst/>
            </a:pPr>
            <a:r>
              <a:rPr lang="en-US" dirty="0"/>
              <a:t>Body copy Segoe Regular 14/18. </a:t>
            </a:r>
            <a:r>
              <a:rPr lang="en-US" dirty="0" err="1"/>
              <a:t>Boribus</a:t>
            </a:r>
            <a:r>
              <a:rPr lang="en-US" dirty="0"/>
              <a:t> </a:t>
            </a:r>
            <a:r>
              <a:rPr lang="en-US" dirty="0" err="1"/>
              <a:t>sinctius</a:t>
            </a:r>
            <a:r>
              <a:rPr lang="en-US" dirty="0"/>
              <a:t> </a:t>
            </a:r>
            <a:r>
              <a:rPr lang="en-US" dirty="0" err="1"/>
              <a:t>nimaxime</a:t>
            </a:r>
            <a:r>
              <a:rPr lang="en-US" dirty="0"/>
              <a:t> </a:t>
            </a:r>
            <a:r>
              <a:rPr lang="en-US" dirty="0" err="1"/>
              <a:t>nonsequibus</a:t>
            </a:r>
            <a:r>
              <a:rPr lang="en-US" dirty="0"/>
              <a:t> </a:t>
            </a:r>
            <a:r>
              <a:rPr lang="en-US" dirty="0" err="1"/>
              <a:t>dollendis</a:t>
            </a:r>
            <a:r>
              <a:rPr lang="en-US" dirty="0"/>
              <a:t> as </a:t>
            </a:r>
            <a:r>
              <a:rPr lang="en-US" dirty="0" err="1"/>
              <a:t>autestiatur</a:t>
            </a:r>
            <a:r>
              <a:rPr lang="en-US" dirty="0"/>
              <a:t>. </a:t>
            </a:r>
            <a:r>
              <a:rPr lang="en-US" dirty="0" err="1"/>
              <a:t>Urestempor</a:t>
            </a:r>
            <a:r>
              <a:rPr lang="en-US" dirty="0"/>
              <a:t> ra </a:t>
            </a:r>
            <a:r>
              <a:rPr lang="en-US" dirty="0" err="1"/>
              <a:t>aut</a:t>
            </a:r>
            <a:r>
              <a:rPr lang="en-US" dirty="0"/>
              <a:t> </a:t>
            </a:r>
            <a:r>
              <a:rPr lang="en-US" dirty="0" err="1"/>
              <a:t>velique</a:t>
            </a:r>
            <a:r>
              <a:rPr lang="en-US" dirty="0"/>
              <a:t> </a:t>
            </a:r>
            <a:r>
              <a:rPr lang="en-US" dirty="0" err="1"/>
              <a:t>perum</a:t>
            </a:r>
            <a:r>
              <a:rPr lang="en-US" dirty="0"/>
              <a:t> </a:t>
            </a:r>
            <a:r>
              <a:rPr lang="en-US" dirty="0" err="1"/>
              <a:t>enim</a:t>
            </a:r>
            <a:r>
              <a:rPr lang="en-US" dirty="0"/>
              <a:t> qui </a:t>
            </a:r>
            <a:r>
              <a:rPr lang="en-US" dirty="0" err="1"/>
              <a:t>omnimus</a:t>
            </a:r>
            <a:r>
              <a:rPr lang="en-US" dirty="0"/>
              <a:t>, sunt </a:t>
            </a:r>
            <a:r>
              <a:rPr lang="en-US" dirty="0" err="1"/>
              <a:t>fuga</a:t>
            </a:r>
            <a:r>
              <a:rPr lang="en-US" dirty="0"/>
              <a:t>.</a:t>
            </a:r>
          </a:p>
          <a:p>
            <a:pPr marL="285666" marR="0" lvl="1" indent="-285666" algn="l" defTabSz="932470" rtl="0" eaLnBrk="1" fontAlgn="auto" latinLnBrk="0" hangingPunct="1">
              <a:lnSpc>
                <a:spcPts val="1800"/>
              </a:lnSpc>
              <a:spcBef>
                <a:spcPts val="1199"/>
              </a:spcBef>
              <a:spcAft>
                <a:spcPts val="0"/>
              </a:spcAft>
              <a:buClrTx/>
              <a:buSzPct val="90000"/>
              <a:tabLst/>
              <a:defRPr/>
            </a:pPr>
            <a:r>
              <a:rPr lang="en-US" dirty="0"/>
              <a:t>Body copy Segoe Regular 14/18. </a:t>
            </a:r>
            <a:r>
              <a:rPr lang="en-US" dirty="0" err="1"/>
              <a:t>Boribus</a:t>
            </a:r>
            <a:r>
              <a:rPr lang="en-US" dirty="0"/>
              <a:t> </a:t>
            </a:r>
            <a:r>
              <a:rPr lang="en-US" dirty="0" err="1"/>
              <a:t>sinctius</a:t>
            </a:r>
            <a:r>
              <a:rPr lang="en-US" dirty="0"/>
              <a:t> </a:t>
            </a:r>
            <a:r>
              <a:rPr lang="en-US" dirty="0" err="1"/>
              <a:t>nimaxime</a:t>
            </a:r>
            <a:r>
              <a:rPr lang="en-US" dirty="0"/>
              <a:t> </a:t>
            </a:r>
            <a:r>
              <a:rPr lang="en-US" dirty="0" err="1"/>
              <a:t>nonsequibus</a:t>
            </a:r>
            <a:r>
              <a:rPr lang="en-US" dirty="0"/>
              <a:t> </a:t>
            </a:r>
            <a:r>
              <a:rPr lang="en-US" dirty="0" err="1"/>
              <a:t>dollendis</a:t>
            </a:r>
            <a:r>
              <a:rPr lang="en-US" dirty="0"/>
              <a:t> as </a:t>
            </a:r>
            <a:r>
              <a:rPr lang="en-US" dirty="0" err="1"/>
              <a:t>autestiatur</a:t>
            </a:r>
            <a:r>
              <a:rPr lang="en-US" dirty="0"/>
              <a:t>. </a:t>
            </a:r>
            <a:r>
              <a:rPr lang="en-US" dirty="0" err="1"/>
              <a:t>Urestempor</a:t>
            </a:r>
            <a:r>
              <a:rPr lang="en-US" dirty="0"/>
              <a:t> </a:t>
            </a:r>
            <a:r>
              <a:rPr lang="en-US" dirty="0" err="1"/>
              <a:t>ra</a:t>
            </a:r>
            <a:r>
              <a:rPr lang="en-US" dirty="0"/>
              <a:t> </a:t>
            </a:r>
            <a:r>
              <a:rPr lang="en-US" dirty="0" err="1"/>
              <a:t>aut</a:t>
            </a:r>
            <a:r>
              <a:rPr lang="en-US" dirty="0"/>
              <a:t> </a:t>
            </a:r>
            <a:r>
              <a:rPr lang="en-US" dirty="0" err="1"/>
              <a:t>velique</a:t>
            </a:r>
            <a:r>
              <a:rPr lang="en-US" dirty="0"/>
              <a:t> </a:t>
            </a:r>
            <a:r>
              <a:rPr lang="en-US" dirty="0" err="1"/>
              <a:t>perum</a:t>
            </a:r>
            <a:r>
              <a:rPr lang="en-US" dirty="0"/>
              <a:t> </a:t>
            </a:r>
            <a:r>
              <a:rPr lang="en-US" dirty="0" err="1"/>
              <a:t>enim</a:t>
            </a:r>
            <a:r>
              <a:rPr lang="en-US" dirty="0"/>
              <a:t> qui </a:t>
            </a:r>
            <a:r>
              <a:rPr lang="en-US" dirty="0" err="1"/>
              <a:t>omnimus</a:t>
            </a:r>
            <a:r>
              <a:rPr lang="en-US" dirty="0"/>
              <a:t>, </a:t>
            </a:r>
            <a:r>
              <a:rPr lang="en-US" dirty="0" err="1"/>
              <a:t>sunt</a:t>
            </a:r>
            <a:r>
              <a:rPr lang="en-US" dirty="0"/>
              <a:t> </a:t>
            </a:r>
            <a:r>
              <a:rPr lang="en-US" dirty="0" err="1"/>
              <a:t>fuga</a:t>
            </a:r>
            <a:r>
              <a:rPr lang="en-US" dirty="0"/>
              <a:t>.</a:t>
            </a:r>
          </a:p>
          <a:p>
            <a:pPr lvl="1"/>
            <a:endParaRPr lang="en-US" dirty="0"/>
          </a:p>
        </p:txBody>
      </p:sp>
      <p:sp>
        <p:nvSpPr>
          <p:cNvPr id="21" name="Text Placeholder 4">
            <a:extLst>
              <a:ext uri="{FF2B5EF4-FFF2-40B4-BE49-F238E27FC236}">
                <a16:creationId xmlns:a16="http://schemas.microsoft.com/office/drawing/2014/main" id="{03383CEA-4FEB-4C9E-B7D6-3B36BC8EB75A}"/>
              </a:ext>
            </a:extLst>
          </p:cNvPr>
          <p:cNvSpPr>
            <a:spLocks noGrp="1"/>
          </p:cNvSpPr>
          <p:nvPr>
            <p:ph type="body" sz="quarter" idx="12" hasCustomPrompt="1"/>
          </p:nvPr>
        </p:nvSpPr>
        <p:spPr>
          <a:xfrm>
            <a:off x="4404481" y="3214125"/>
            <a:ext cx="3690466" cy="2728477"/>
          </a:xfrm>
        </p:spPr>
        <p:txBody>
          <a:bodyPr lIns="0" tIns="0" rIns="0" bIns="0"/>
          <a:lstStyle>
            <a:lvl1pPr marL="0" indent="0">
              <a:lnSpc>
                <a:spcPts val="1800"/>
              </a:lnSpc>
              <a:spcBef>
                <a:spcPts val="0"/>
              </a:spcBef>
              <a:spcAft>
                <a:spcPts val="600"/>
              </a:spcAft>
              <a:buNone/>
              <a:defRPr sz="1399" b="0" spc="0" baseline="0">
                <a:solidFill>
                  <a:srgbClr val="008C72"/>
                </a:solidFill>
                <a:latin typeface="+mj-lt"/>
              </a:defRPr>
            </a:lvl1pPr>
            <a:lvl2pPr marL="285666" marR="0" indent="-285666" algn="l" defTabSz="932470" rtl="0" eaLnBrk="1" fontAlgn="auto" latinLnBrk="0" hangingPunct="1">
              <a:lnSpc>
                <a:spcPts val="1800"/>
              </a:lnSpc>
              <a:spcBef>
                <a:spcPts val="0"/>
              </a:spcBef>
              <a:spcAft>
                <a:spcPts val="600"/>
              </a:spcAft>
              <a:buClrTx/>
              <a:buSzPct val="90000"/>
              <a:buFont typeface="Arial" panose="020B0604020202020204" pitchFamily="34" charset="0"/>
              <a:buChar char="•"/>
              <a:tabLst/>
              <a:defRPr lang="en-US" sz="1399" kern="1200" spc="0" baseline="0" dirty="0">
                <a:solidFill>
                  <a:schemeClr val="tx1"/>
                </a:solidFill>
                <a:latin typeface="+mn-lt"/>
                <a:ea typeface="+mn-ea"/>
                <a:cs typeface="+mn-cs"/>
              </a:defRPr>
            </a:lvl2pPr>
            <a:lvl3pPr marL="457066" indent="0">
              <a:buNone/>
              <a:defRPr/>
            </a:lvl3pPr>
            <a:lvl4pPr marL="685600" indent="0">
              <a:buNone/>
              <a:defRPr/>
            </a:lvl4pPr>
            <a:lvl5pPr marL="914133" indent="0">
              <a:buNone/>
              <a:defRPr/>
            </a:lvl5pPr>
          </a:lstStyle>
          <a:p>
            <a:pPr lvl="0"/>
            <a:r>
              <a:rPr lang="en-US" dirty="0"/>
              <a:t>Paragraph title Segoe UI </a:t>
            </a:r>
            <a:r>
              <a:rPr lang="en-US" dirty="0" err="1"/>
              <a:t>Semibold</a:t>
            </a:r>
            <a:r>
              <a:rPr lang="en-US" dirty="0"/>
              <a:t> 14/18</a:t>
            </a:r>
          </a:p>
          <a:p>
            <a:pPr marL="285666" marR="0" lvl="1" indent="-285666" algn="l" defTabSz="932470" rtl="0" eaLnBrk="1" fontAlgn="auto" latinLnBrk="0" hangingPunct="1">
              <a:lnSpc>
                <a:spcPts val="1800"/>
              </a:lnSpc>
              <a:spcBef>
                <a:spcPts val="1199"/>
              </a:spcBef>
              <a:spcAft>
                <a:spcPts val="0"/>
              </a:spcAft>
              <a:buClrTx/>
              <a:buSzPct val="90000"/>
              <a:tabLst/>
            </a:pPr>
            <a:r>
              <a:rPr lang="en-US" dirty="0"/>
              <a:t>Body copy Segoe Regular 14/18. </a:t>
            </a:r>
            <a:r>
              <a:rPr lang="en-US" dirty="0" err="1"/>
              <a:t>Boribus</a:t>
            </a:r>
            <a:r>
              <a:rPr lang="en-US" dirty="0"/>
              <a:t> </a:t>
            </a:r>
            <a:r>
              <a:rPr lang="en-US" dirty="0" err="1"/>
              <a:t>sinctius</a:t>
            </a:r>
            <a:r>
              <a:rPr lang="en-US" dirty="0"/>
              <a:t> </a:t>
            </a:r>
            <a:r>
              <a:rPr lang="en-US" dirty="0" err="1"/>
              <a:t>nimaxime</a:t>
            </a:r>
            <a:r>
              <a:rPr lang="en-US" dirty="0"/>
              <a:t> </a:t>
            </a:r>
            <a:r>
              <a:rPr lang="en-US" dirty="0" err="1"/>
              <a:t>nonsequibus</a:t>
            </a:r>
            <a:r>
              <a:rPr lang="en-US" dirty="0"/>
              <a:t> </a:t>
            </a:r>
            <a:r>
              <a:rPr lang="en-US" dirty="0" err="1"/>
              <a:t>dollendis</a:t>
            </a:r>
            <a:r>
              <a:rPr lang="en-US" dirty="0"/>
              <a:t> as </a:t>
            </a:r>
            <a:r>
              <a:rPr lang="en-US" dirty="0" err="1"/>
              <a:t>autestiatur</a:t>
            </a:r>
            <a:r>
              <a:rPr lang="en-US" dirty="0"/>
              <a:t>. </a:t>
            </a:r>
            <a:r>
              <a:rPr lang="en-US" dirty="0" err="1"/>
              <a:t>Urestempor</a:t>
            </a:r>
            <a:r>
              <a:rPr lang="en-US" dirty="0"/>
              <a:t> ra </a:t>
            </a:r>
            <a:r>
              <a:rPr lang="en-US" dirty="0" err="1"/>
              <a:t>aut</a:t>
            </a:r>
            <a:r>
              <a:rPr lang="en-US" dirty="0"/>
              <a:t> </a:t>
            </a:r>
            <a:r>
              <a:rPr lang="en-US" dirty="0" err="1"/>
              <a:t>velique</a:t>
            </a:r>
            <a:r>
              <a:rPr lang="en-US" dirty="0"/>
              <a:t> </a:t>
            </a:r>
            <a:r>
              <a:rPr lang="en-US" dirty="0" err="1"/>
              <a:t>perum</a:t>
            </a:r>
            <a:r>
              <a:rPr lang="en-US" dirty="0"/>
              <a:t> </a:t>
            </a:r>
            <a:r>
              <a:rPr lang="en-US" dirty="0" err="1"/>
              <a:t>enim</a:t>
            </a:r>
            <a:r>
              <a:rPr lang="en-US" dirty="0"/>
              <a:t> qui </a:t>
            </a:r>
            <a:r>
              <a:rPr lang="en-US" dirty="0" err="1"/>
              <a:t>omnimus</a:t>
            </a:r>
            <a:r>
              <a:rPr lang="en-US" dirty="0"/>
              <a:t>, sunt </a:t>
            </a:r>
            <a:r>
              <a:rPr lang="en-US" dirty="0" err="1"/>
              <a:t>fuga</a:t>
            </a:r>
            <a:r>
              <a:rPr lang="en-US" dirty="0"/>
              <a:t>.</a:t>
            </a:r>
          </a:p>
          <a:p>
            <a:pPr marL="285666" marR="0" lvl="1" indent="-285666" algn="l" defTabSz="932470" rtl="0" eaLnBrk="1" fontAlgn="auto" latinLnBrk="0" hangingPunct="1">
              <a:lnSpc>
                <a:spcPts val="1800"/>
              </a:lnSpc>
              <a:spcBef>
                <a:spcPts val="1199"/>
              </a:spcBef>
              <a:spcAft>
                <a:spcPts val="0"/>
              </a:spcAft>
              <a:buClrTx/>
              <a:buSzPct val="90000"/>
              <a:tabLst/>
              <a:defRPr/>
            </a:pPr>
            <a:r>
              <a:rPr lang="en-US" dirty="0"/>
              <a:t>Body copy Segoe Regular 14/18. </a:t>
            </a:r>
            <a:r>
              <a:rPr lang="en-US" dirty="0" err="1"/>
              <a:t>Boribus</a:t>
            </a:r>
            <a:r>
              <a:rPr lang="en-US" dirty="0"/>
              <a:t> </a:t>
            </a:r>
            <a:r>
              <a:rPr lang="en-US" dirty="0" err="1"/>
              <a:t>sinctius</a:t>
            </a:r>
            <a:r>
              <a:rPr lang="en-US" dirty="0"/>
              <a:t> </a:t>
            </a:r>
            <a:r>
              <a:rPr lang="en-US" dirty="0" err="1"/>
              <a:t>nimaxime</a:t>
            </a:r>
            <a:r>
              <a:rPr lang="en-US" dirty="0"/>
              <a:t> </a:t>
            </a:r>
            <a:r>
              <a:rPr lang="en-US" dirty="0" err="1"/>
              <a:t>nonsequibus</a:t>
            </a:r>
            <a:r>
              <a:rPr lang="en-US" dirty="0"/>
              <a:t> </a:t>
            </a:r>
            <a:r>
              <a:rPr lang="en-US" dirty="0" err="1"/>
              <a:t>dollendis</a:t>
            </a:r>
            <a:r>
              <a:rPr lang="en-US" dirty="0"/>
              <a:t> as </a:t>
            </a:r>
            <a:r>
              <a:rPr lang="en-US" dirty="0" err="1"/>
              <a:t>autestiatur</a:t>
            </a:r>
            <a:r>
              <a:rPr lang="en-US" dirty="0"/>
              <a:t>. </a:t>
            </a:r>
            <a:r>
              <a:rPr lang="en-US" dirty="0" err="1"/>
              <a:t>Urestempor</a:t>
            </a:r>
            <a:r>
              <a:rPr lang="en-US" dirty="0"/>
              <a:t> </a:t>
            </a:r>
            <a:r>
              <a:rPr lang="en-US" dirty="0" err="1"/>
              <a:t>ra</a:t>
            </a:r>
            <a:r>
              <a:rPr lang="en-US" dirty="0"/>
              <a:t> </a:t>
            </a:r>
            <a:r>
              <a:rPr lang="en-US" dirty="0" err="1"/>
              <a:t>aut</a:t>
            </a:r>
            <a:r>
              <a:rPr lang="en-US" dirty="0"/>
              <a:t> </a:t>
            </a:r>
            <a:r>
              <a:rPr lang="en-US" dirty="0" err="1"/>
              <a:t>velique</a:t>
            </a:r>
            <a:r>
              <a:rPr lang="en-US" dirty="0"/>
              <a:t> </a:t>
            </a:r>
            <a:r>
              <a:rPr lang="en-US" dirty="0" err="1"/>
              <a:t>perum</a:t>
            </a:r>
            <a:r>
              <a:rPr lang="en-US" dirty="0"/>
              <a:t> </a:t>
            </a:r>
            <a:r>
              <a:rPr lang="en-US" dirty="0" err="1"/>
              <a:t>enim</a:t>
            </a:r>
            <a:r>
              <a:rPr lang="en-US" dirty="0"/>
              <a:t> qui </a:t>
            </a:r>
            <a:r>
              <a:rPr lang="en-US" dirty="0" err="1"/>
              <a:t>omnimus</a:t>
            </a:r>
            <a:r>
              <a:rPr lang="en-US" dirty="0"/>
              <a:t>, </a:t>
            </a:r>
            <a:r>
              <a:rPr lang="en-US" dirty="0" err="1"/>
              <a:t>sunt</a:t>
            </a:r>
            <a:r>
              <a:rPr lang="en-US" dirty="0"/>
              <a:t> </a:t>
            </a:r>
            <a:r>
              <a:rPr lang="en-US" dirty="0" err="1"/>
              <a:t>fuga</a:t>
            </a:r>
            <a:r>
              <a:rPr lang="en-US" dirty="0"/>
              <a:t>.</a:t>
            </a:r>
          </a:p>
          <a:p>
            <a:pPr lvl="1"/>
            <a:endParaRPr lang="en-US" dirty="0"/>
          </a:p>
        </p:txBody>
      </p:sp>
      <p:sp>
        <p:nvSpPr>
          <p:cNvPr id="22" name="Text Placeholder 4">
            <a:extLst>
              <a:ext uri="{FF2B5EF4-FFF2-40B4-BE49-F238E27FC236}">
                <a16:creationId xmlns:a16="http://schemas.microsoft.com/office/drawing/2014/main" id="{35007055-7118-477F-B301-DB401591FA27}"/>
              </a:ext>
            </a:extLst>
          </p:cNvPr>
          <p:cNvSpPr>
            <a:spLocks noGrp="1"/>
          </p:cNvSpPr>
          <p:nvPr>
            <p:ph type="body" sz="quarter" idx="13" hasCustomPrompt="1"/>
          </p:nvPr>
        </p:nvSpPr>
        <p:spPr>
          <a:xfrm>
            <a:off x="8312324" y="3214125"/>
            <a:ext cx="3690466" cy="2728477"/>
          </a:xfrm>
        </p:spPr>
        <p:txBody>
          <a:bodyPr lIns="0" tIns="0" rIns="0" bIns="0"/>
          <a:lstStyle>
            <a:lvl1pPr marL="0" indent="0">
              <a:lnSpc>
                <a:spcPts val="1800"/>
              </a:lnSpc>
              <a:spcBef>
                <a:spcPts val="0"/>
              </a:spcBef>
              <a:spcAft>
                <a:spcPts val="600"/>
              </a:spcAft>
              <a:buNone/>
              <a:defRPr sz="1399" b="0" spc="0" baseline="0">
                <a:solidFill>
                  <a:srgbClr val="008C72"/>
                </a:solidFill>
                <a:latin typeface="+mj-lt"/>
              </a:defRPr>
            </a:lvl1pPr>
            <a:lvl2pPr marL="285666" marR="0" indent="-285666" algn="l" defTabSz="932470" rtl="0" eaLnBrk="1" fontAlgn="auto" latinLnBrk="0" hangingPunct="1">
              <a:lnSpc>
                <a:spcPts val="1800"/>
              </a:lnSpc>
              <a:spcBef>
                <a:spcPts val="0"/>
              </a:spcBef>
              <a:spcAft>
                <a:spcPts val="600"/>
              </a:spcAft>
              <a:buClrTx/>
              <a:buSzPct val="90000"/>
              <a:buFont typeface="Arial" panose="020B0604020202020204" pitchFamily="34" charset="0"/>
              <a:buChar char="•"/>
              <a:tabLst/>
              <a:defRPr lang="en-US" sz="1399" kern="1200" spc="0" baseline="0" dirty="0">
                <a:solidFill>
                  <a:schemeClr val="tx1"/>
                </a:solidFill>
                <a:latin typeface="+mn-lt"/>
                <a:ea typeface="+mn-ea"/>
                <a:cs typeface="+mn-cs"/>
              </a:defRPr>
            </a:lvl2pPr>
            <a:lvl3pPr marL="457066" indent="0">
              <a:buNone/>
              <a:defRPr/>
            </a:lvl3pPr>
            <a:lvl4pPr marL="685600" indent="0">
              <a:buNone/>
              <a:defRPr/>
            </a:lvl4pPr>
            <a:lvl5pPr marL="914133" indent="0">
              <a:buNone/>
              <a:defRPr/>
            </a:lvl5pPr>
          </a:lstStyle>
          <a:p>
            <a:pPr lvl="0"/>
            <a:r>
              <a:rPr lang="en-US" dirty="0"/>
              <a:t>Paragraph title Segoe UI </a:t>
            </a:r>
            <a:r>
              <a:rPr lang="en-US" dirty="0" err="1"/>
              <a:t>Semibold</a:t>
            </a:r>
            <a:r>
              <a:rPr lang="en-US" dirty="0"/>
              <a:t> 14/18</a:t>
            </a:r>
          </a:p>
          <a:p>
            <a:pPr marL="285666" marR="0" lvl="1" indent="-285666" algn="l" defTabSz="932470" rtl="0" eaLnBrk="1" fontAlgn="auto" latinLnBrk="0" hangingPunct="1">
              <a:lnSpc>
                <a:spcPts val="1800"/>
              </a:lnSpc>
              <a:spcBef>
                <a:spcPts val="1199"/>
              </a:spcBef>
              <a:spcAft>
                <a:spcPts val="0"/>
              </a:spcAft>
              <a:buClrTx/>
              <a:buSzPct val="90000"/>
              <a:tabLst/>
            </a:pPr>
            <a:r>
              <a:rPr lang="en-US" dirty="0"/>
              <a:t>Body copy Segoe Regular 14/18. </a:t>
            </a:r>
            <a:r>
              <a:rPr lang="en-US" dirty="0" err="1"/>
              <a:t>Boribus</a:t>
            </a:r>
            <a:r>
              <a:rPr lang="en-US" dirty="0"/>
              <a:t> </a:t>
            </a:r>
            <a:r>
              <a:rPr lang="en-US" dirty="0" err="1"/>
              <a:t>sinctius</a:t>
            </a:r>
            <a:r>
              <a:rPr lang="en-US" dirty="0"/>
              <a:t> </a:t>
            </a:r>
            <a:r>
              <a:rPr lang="en-US" dirty="0" err="1"/>
              <a:t>nimaxime</a:t>
            </a:r>
            <a:r>
              <a:rPr lang="en-US" dirty="0"/>
              <a:t> </a:t>
            </a:r>
            <a:r>
              <a:rPr lang="en-US" dirty="0" err="1"/>
              <a:t>nonsequibus</a:t>
            </a:r>
            <a:r>
              <a:rPr lang="en-US" dirty="0"/>
              <a:t> </a:t>
            </a:r>
            <a:r>
              <a:rPr lang="en-US" dirty="0" err="1"/>
              <a:t>dollendis</a:t>
            </a:r>
            <a:r>
              <a:rPr lang="en-US" dirty="0"/>
              <a:t> as </a:t>
            </a:r>
            <a:r>
              <a:rPr lang="en-US" dirty="0" err="1"/>
              <a:t>autestiatur</a:t>
            </a:r>
            <a:r>
              <a:rPr lang="en-US" dirty="0"/>
              <a:t>. </a:t>
            </a:r>
            <a:r>
              <a:rPr lang="en-US" dirty="0" err="1"/>
              <a:t>Urestempor</a:t>
            </a:r>
            <a:r>
              <a:rPr lang="en-US" dirty="0"/>
              <a:t> ra </a:t>
            </a:r>
            <a:r>
              <a:rPr lang="en-US" dirty="0" err="1"/>
              <a:t>aut</a:t>
            </a:r>
            <a:r>
              <a:rPr lang="en-US" dirty="0"/>
              <a:t> </a:t>
            </a:r>
            <a:r>
              <a:rPr lang="en-US" dirty="0" err="1"/>
              <a:t>velique</a:t>
            </a:r>
            <a:r>
              <a:rPr lang="en-US" dirty="0"/>
              <a:t> </a:t>
            </a:r>
            <a:r>
              <a:rPr lang="en-US" dirty="0" err="1"/>
              <a:t>perum</a:t>
            </a:r>
            <a:r>
              <a:rPr lang="en-US" dirty="0"/>
              <a:t> </a:t>
            </a:r>
            <a:r>
              <a:rPr lang="en-US" dirty="0" err="1"/>
              <a:t>enim</a:t>
            </a:r>
            <a:r>
              <a:rPr lang="en-US" dirty="0"/>
              <a:t> qui </a:t>
            </a:r>
            <a:r>
              <a:rPr lang="en-US" dirty="0" err="1"/>
              <a:t>omnimus</a:t>
            </a:r>
            <a:r>
              <a:rPr lang="en-US" dirty="0"/>
              <a:t>, sunt </a:t>
            </a:r>
            <a:r>
              <a:rPr lang="en-US" dirty="0" err="1"/>
              <a:t>fuga</a:t>
            </a:r>
            <a:r>
              <a:rPr lang="en-US" dirty="0"/>
              <a:t>.</a:t>
            </a:r>
          </a:p>
          <a:p>
            <a:pPr marL="285666" marR="0" lvl="1" indent="-285666" algn="l" defTabSz="932470" rtl="0" eaLnBrk="1" fontAlgn="auto" latinLnBrk="0" hangingPunct="1">
              <a:lnSpc>
                <a:spcPts val="1800"/>
              </a:lnSpc>
              <a:spcBef>
                <a:spcPts val="1199"/>
              </a:spcBef>
              <a:spcAft>
                <a:spcPts val="0"/>
              </a:spcAft>
              <a:buClrTx/>
              <a:buSzPct val="90000"/>
              <a:tabLst/>
              <a:defRPr/>
            </a:pPr>
            <a:r>
              <a:rPr lang="en-US" dirty="0"/>
              <a:t>Body copy Segoe Regular 14/18. </a:t>
            </a:r>
            <a:r>
              <a:rPr lang="en-US" dirty="0" err="1"/>
              <a:t>Boribus</a:t>
            </a:r>
            <a:r>
              <a:rPr lang="en-US" dirty="0"/>
              <a:t> </a:t>
            </a:r>
            <a:r>
              <a:rPr lang="en-US" dirty="0" err="1"/>
              <a:t>sinctius</a:t>
            </a:r>
            <a:r>
              <a:rPr lang="en-US" dirty="0"/>
              <a:t> </a:t>
            </a:r>
            <a:r>
              <a:rPr lang="en-US" dirty="0" err="1"/>
              <a:t>nimaxime</a:t>
            </a:r>
            <a:r>
              <a:rPr lang="en-US" dirty="0"/>
              <a:t> </a:t>
            </a:r>
            <a:r>
              <a:rPr lang="en-US" dirty="0" err="1"/>
              <a:t>nonsequibus</a:t>
            </a:r>
            <a:r>
              <a:rPr lang="en-US" dirty="0"/>
              <a:t> </a:t>
            </a:r>
            <a:r>
              <a:rPr lang="en-US" dirty="0" err="1"/>
              <a:t>dollendis</a:t>
            </a:r>
            <a:r>
              <a:rPr lang="en-US" dirty="0"/>
              <a:t> as </a:t>
            </a:r>
            <a:r>
              <a:rPr lang="en-US" dirty="0" err="1"/>
              <a:t>autestiatur</a:t>
            </a:r>
            <a:r>
              <a:rPr lang="en-US" dirty="0"/>
              <a:t>. </a:t>
            </a:r>
            <a:r>
              <a:rPr lang="en-US" dirty="0" err="1"/>
              <a:t>Urestempor</a:t>
            </a:r>
            <a:r>
              <a:rPr lang="en-US" dirty="0"/>
              <a:t> </a:t>
            </a:r>
            <a:r>
              <a:rPr lang="en-US" dirty="0" err="1"/>
              <a:t>ra</a:t>
            </a:r>
            <a:r>
              <a:rPr lang="en-US" dirty="0"/>
              <a:t> </a:t>
            </a:r>
            <a:r>
              <a:rPr lang="en-US" dirty="0" err="1"/>
              <a:t>aut</a:t>
            </a:r>
            <a:r>
              <a:rPr lang="en-US" dirty="0"/>
              <a:t> </a:t>
            </a:r>
            <a:r>
              <a:rPr lang="en-US" dirty="0" err="1"/>
              <a:t>velique</a:t>
            </a:r>
            <a:r>
              <a:rPr lang="en-US" dirty="0"/>
              <a:t> </a:t>
            </a:r>
            <a:r>
              <a:rPr lang="en-US" dirty="0" err="1"/>
              <a:t>perum</a:t>
            </a:r>
            <a:r>
              <a:rPr lang="en-US" dirty="0"/>
              <a:t> </a:t>
            </a:r>
            <a:r>
              <a:rPr lang="en-US" dirty="0" err="1"/>
              <a:t>enim</a:t>
            </a:r>
            <a:r>
              <a:rPr lang="en-US" dirty="0"/>
              <a:t> qui </a:t>
            </a:r>
            <a:r>
              <a:rPr lang="en-US" dirty="0" err="1"/>
              <a:t>omnimus</a:t>
            </a:r>
            <a:r>
              <a:rPr lang="en-US" dirty="0"/>
              <a:t>, </a:t>
            </a:r>
            <a:r>
              <a:rPr lang="en-US" dirty="0" err="1"/>
              <a:t>sunt</a:t>
            </a:r>
            <a:r>
              <a:rPr lang="en-US" dirty="0"/>
              <a:t> </a:t>
            </a:r>
            <a:r>
              <a:rPr lang="en-US" dirty="0" err="1"/>
              <a:t>fuga</a:t>
            </a:r>
            <a:r>
              <a:rPr lang="en-US" dirty="0"/>
              <a:t>.</a:t>
            </a:r>
          </a:p>
          <a:p>
            <a:pPr lvl="1"/>
            <a:endParaRPr lang="en-US" dirty="0"/>
          </a:p>
        </p:txBody>
      </p:sp>
      <p:sp>
        <p:nvSpPr>
          <p:cNvPr id="8" name="Footer Placeholder 14">
            <a:extLst>
              <a:ext uri="{FF2B5EF4-FFF2-40B4-BE49-F238E27FC236}">
                <a16:creationId xmlns:a16="http://schemas.microsoft.com/office/drawing/2014/main" id="{C3334197-F6FD-4697-BB72-4AD1810C0BAB}"/>
              </a:ext>
            </a:extLst>
          </p:cNvPr>
          <p:cNvSpPr>
            <a:spLocks noGrp="1"/>
          </p:cNvSpPr>
          <p:nvPr>
            <p:ph type="ftr" sz="quarter" idx="3"/>
          </p:nvPr>
        </p:nvSpPr>
        <p:spPr>
          <a:xfrm>
            <a:off x="369047" y="6578602"/>
            <a:ext cx="11817541" cy="120651"/>
          </a:xfrm>
          <a:prstGeom prst="rect">
            <a:avLst/>
          </a:prstGeom>
        </p:spPr>
        <p:txBody>
          <a:bodyPr vert="horz" lIns="91440" tIns="45720" rIns="91440" bIns="45720" numCol="2" rtlCol="0" anchor="ctr"/>
          <a:lstStyle>
            <a:lvl1pPr algn="l">
              <a:defRPr sz="700">
                <a:solidFill>
                  <a:schemeClr val="tx1">
                    <a:tint val="75000"/>
                  </a:schemeClr>
                </a:solidFill>
              </a:defRPr>
            </a:lvl1pPr>
          </a:lstStyle>
          <a:p>
            <a:pPr marL="0" marR="0" lvl="0" indent="0" algn="l" defTabSz="93247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smtClean="0">
                <a:ln>
                  <a:noFill/>
                </a:ln>
                <a:solidFill>
                  <a:srgbClr val="FFFFFF">
                    <a:lumMod val="65000"/>
                  </a:srgbClr>
                </a:solidFill>
                <a:effectLst/>
                <a:uLnTx/>
                <a:uFillTx/>
                <a:latin typeface="Segoe UI"/>
                <a:ea typeface="+mn-ea"/>
                <a:cs typeface="+mn-cs"/>
              </a:rPr>
              <a:t>© Microsoft Corporation                                                                                  								                      Dynamics 365 </a:t>
            </a:r>
            <a:endParaRPr kumimoji="0" lang="en-US" sz="700" b="0" i="0" u="none" strike="noStrike" kern="1200" cap="none" spc="0" normalizeH="0" baseline="0" noProof="0" dirty="0">
              <a:ln>
                <a:noFill/>
              </a:ln>
              <a:solidFill>
                <a:srgbClr val="FFFFFF">
                  <a:lumMod val="65000"/>
                </a:srgbClr>
              </a:solidFill>
              <a:effectLst/>
              <a:uLnTx/>
              <a:uFillTx/>
              <a:latin typeface="Segoe UI"/>
              <a:ea typeface="+mn-ea"/>
              <a:cs typeface="+mn-cs"/>
            </a:endParaRPr>
          </a:p>
        </p:txBody>
      </p:sp>
    </p:spTree>
    <p:extLst>
      <p:ext uri="{BB962C8B-B14F-4D97-AF65-F5344CB8AC3E}">
        <p14:creationId xmlns:p14="http://schemas.microsoft.com/office/powerpoint/2010/main" val="719372389"/>
      </p:ext>
    </p:extLst>
  </p:cSld>
  <p:clrMapOvr>
    <a:masterClrMapping/>
  </p:clrMapOvr>
  <p:transition>
    <p:fade/>
  </p:transition>
</p:sldLayout>
</file>

<file path=ppt/slideLayouts/slideLayout274.xml><?xml version="1.0" encoding="utf-8"?>
<p:sldLayout xmlns:a="http://schemas.openxmlformats.org/drawingml/2006/main" xmlns:r="http://schemas.openxmlformats.org/officeDocument/2006/relationships" xmlns:p="http://schemas.openxmlformats.org/presentationml/2006/main" preserve="1">
  <p:cSld name="Text option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5080" y="632780"/>
            <a:ext cx="11531715" cy="411162"/>
          </a:xfrm>
        </p:spPr>
        <p:txBody>
          <a:bodyPr wrap="square" lIns="0" tIns="0" rIns="0" bIns="0">
            <a:spAutoFit/>
          </a:bodyPr>
          <a:lstStyle>
            <a:lvl1pPr>
              <a:lnSpc>
                <a:spcPts val="3199"/>
              </a:lnSpc>
              <a:defRPr sz="2800">
                <a:solidFill>
                  <a:schemeClr val="tx1"/>
                </a:solidFill>
              </a:defRPr>
            </a:lvl1pPr>
          </a:lstStyle>
          <a:p>
            <a:r>
              <a:rPr lang="en-US" dirty="0"/>
              <a:t>Text option 2: two columns copy heavy</a:t>
            </a:r>
          </a:p>
        </p:txBody>
      </p:sp>
      <p:sp>
        <p:nvSpPr>
          <p:cNvPr id="16" name="Text Placeholder 4">
            <a:extLst>
              <a:ext uri="{FF2B5EF4-FFF2-40B4-BE49-F238E27FC236}">
                <a16:creationId xmlns:a16="http://schemas.microsoft.com/office/drawing/2014/main" id="{99E39B6D-21AF-485C-B606-D6EA248988A6}"/>
              </a:ext>
            </a:extLst>
          </p:cNvPr>
          <p:cNvSpPr>
            <a:spLocks noGrp="1"/>
          </p:cNvSpPr>
          <p:nvPr>
            <p:ph type="body" sz="quarter" idx="13" hasCustomPrompt="1"/>
          </p:nvPr>
        </p:nvSpPr>
        <p:spPr>
          <a:xfrm>
            <a:off x="465080" y="2410677"/>
            <a:ext cx="3690466" cy="2533072"/>
          </a:xfrm>
        </p:spPr>
        <p:txBody>
          <a:bodyPr lIns="0" tIns="0" rIns="0" bIns="0"/>
          <a:lstStyle>
            <a:lvl1pPr marL="0" indent="0">
              <a:lnSpc>
                <a:spcPts val="1800"/>
              </a:lnSpc>
              <a:spcBef>
                <a:spcPts val="1200"/>
              </a:spcBef>
              <a:buNone/>
              <a:defRPr lang="en-US" sz="1399" b="0" kern="1200" spc="0" baseline="0" dirty="0">
                <a:solidFill>
                  <a:schemeClr val="tx2"/>
                </a:solidFill>
                <a:latin typeface="+mj-lt"/>
                <a:ea typeface="+mn-ea"/>
                <a:cs typeface="+mn-cs"/>
              </a:defRPr>
            </a:lvl1pPr>
            <a:lvl2pPr marL="0" marR="0" indent="0" algn="l" defTabSz="932470" rtl="0" eaLnBrk="1" fontAlgn="auto" latinLnBrk="0" hangingPunct="1">
              <a:lnSpc>
                <a:spcPts val="1800"/>
              </a:lnSpc>
              <a:spcBef>
                <a:spcPts val="450"/>
              </a:spcBef>
              <a:spcAft>
                <a:spcPts val="0"/>
              </a:spcAft>
              <a:buClrTx/>
              <a:buSzPct val="90000"/>
              <a:buFont typeface="Arial" panose="020B0604020202020204" pitchFamily="34" charset="0"/>
              <a:buNone/>
              <a:tabLst/>
              <a:defRPr sz="1399">
                <a:solidFill>
                  <a:schemeClr val="tx1"/>
                </a:solidFill>
              </a:defRPr>
            </a:lvl2pPr>
            <a:lvl3pPr marL="457066" indent="0">
              <a:buNone/>
              <a:defRPr/>
            </a:lvl3pPr>
            <a:lvl4pPr marL="685600" indent="0">
              <a:buNone/>
              <a:defRPr/>
            </a:lvl4pPr>
            <a:lvl5pPr marL="914133" indent="0">
              <a:buNone/>
              <a:defRPr/>
            </a:lvl5pPr>
          </a:lstStyle>
          <a:p>
            <a:pPr>
              <a:spcBef>
                <a:spcPts val="1200"/>
              </a:spcBef>
            </a:pPr>
            <a:r>
              <a:rPr lang="en-US" b="0" dirty="0">
                <a:solidFill>
                  <a:schemeClr val="tx2"/>
                </a:solidFill>
                <a:latin typeface="+mj-lt"/>
              </a:rPr>
              <a:t>Paragraph title Segoe UI </a:t>
            </a:r>
            <a:r>
              <a:rPr lang="en-US" b="0" dirty="0" err="1">
                <a:solidFill>
                  <a:schemeClr val="tx2"/>
                </a:solidFill>
                <a:latin typeface="+mj-lt"/>
              </a:rPr>
              <a:t>Semibold</a:t>
            </a:r>
            <a:r>
              <a:rPr lang="en-US" b="0" dirty="0">
                <a:solidFill>
                  <a:schemeClr val="tx2"/>
                </a:solidFill>
                <a:latin typeface="+mj-lt"/>
              </a:rPr>
              <a:t> 14/18</a:t>
            </a:r>
          </a:p>
          <a:p>
            <a:pPr lvl="1"/>
            <a:r>
              <a:rPr lang="en-US" dirty="0"/>
              <a:t>Body copy Segoe Regular 14/18. </a:t>
            </a:r>
            <a:r>
              <a:rPr lang="en-US" dirty="0" err="1"/>
              <a:t>Cavorest</a:t>
            </a:r>
            <a:r>
              <a:rPr lang="en-US" dirty="0"/>
              <a:t> a </a:t>
            </a:r>
            <a:r>
              <a:rPr lang="en-US" dirty="0" err="1"/>
              <a:t>aut</a:t>
            </a:r>
            <a:r>
              <a:rPr lang="en-US" dirty="0"/>
              <a:t> arum </a:t>
            </a:r>
            <a:r>
              <a:rPr lang="en-US" dirty="0" err="1"/>
              <a:t>quam</a:t>
            </a:r>
            <a:r>
              <a:rPr lang="en-US" dirty="0"/>
              <a:t> id eat ape </a:t>
            </a:r>
            <a:r>
              <a:rPr lang="en-US" dirty="0" err="1"/>
              <a:t>est</a:t>
            </a:r>
            <a:r>
              <a:rPr lang="en-US" dirty="0"/>
              <a:t>, qui </a:t>
            </a:r>
            <a:r>
              <a:rPr lang="en-US" dirty="0" err="1"/>
              <a:t>sinc</a:t>
            </a:r>
            <a:r>
              <a:rPr lang="en-US" dirty="0"/>
              <a:t>, </a:t>
            </a:r>
            <a:r>
              <a:rPr lang="en-US" dirty="0" err="1"/>
              <a:t>omnimusdae</a:t>
            </a:r>
            <a:r>
              <a:rPr lang="en-US" dirty="0"/>
              <a:t>. </a:t>
            </a:r>
            <a:r>
              <a:rPr lang="en-US" dirty="0" err="1"/>
              <a:t>Boribus</a:t>
            </a:r>
            <a:r>
              <a:rPr lang="en-US" dirty="0"/>
              <a:t> </a:t>
            </a:r>
            <a:r>
              <a:rPr lang="en-US" dirty="0" err="1"/>
              <a:t>sinctius</a:t>
            </a:r>
            <a:r>
              <a:rPr lang="en-US" dirty="0"/>
              <a:t> </a:t>
            </a:r>
            <a:r>
              <a:rPr lang="en-US" dirty="0" err="1"/>
              <a:t>nimaxime</a:t>
            </a:r>
            <a:r>
              <a:rPr lang="en-US" dirty="0"/>
              <a:t> sit et </a:t>
            </a:r>
            <a:r>
              <a:rPr lang="en-US" dirty="0" err="1"/>
              <a:t>nonsequibus</a:t>
            </a:r>
            <a:r>
              <a:rPr lang="en-US" dirty="0"/>
              <a:t> </a:t>
            </a:r>
            <a:r>
              <a:rPr lang="en-US" dirty="0" err="1"/>
              <a:t>dollendis</a:t>
            </a:r>
            <a:r>
              <a:rPr lang="en-US" dirty="0"/>
              <a:t> as </a:t>
            </a:r>
            <a:r>
              <a:rPr lang="en-US" dirty="0" err="1"/>
              <a:t>autestiatur</a:t>
            </a:r>
            <a:r>
              <a:rPr lang="en-US" dirty="0"/>
              <a:t>.</a:t>
            </a:r>
          </a:p>
          <a:p>
            <a:pPr lvl="1"/>
            <a:r>
              <a:rPr lang="en-US" dirty="0"/>
              <a:t>Body copy Segoe Regular 14/18. </a:t>
            </a:r>
            <a:r>
              <a:rPr lang="en-US" dirty="0" err="1"/>
              <a:t>Boribus</a:t>
            </a:r>
            <a:r>
              <a:rPr lang="en-US" dirty="0"/>
              <a:t> </a:t>
            </a:r>
            <a:r>
              <a:rPr lang="en-US" dirty="0" err="1"/>
              <a:t>sinctius</a:t>
            </a:r>
            <a:r>
              <a:rPr lang="en-US" dirty="0"/>
              <a:t> </a:t>
            </a:r>
            <a:r>
              <a:rPr lang="en-US" dirty="0" err="1"/>
              <a:t>nimaxime</a:t>
            </a:r>
            <a:r>
              <a:rPr lang="en-US" dirty="0"/>
              <a:t> </a:t>
            </a:r>
            <a:r>
              <a:rPr lang="en-US" dirty="0" err="1"/>
              <a:t>nonsequibus</a:t>
            </a:r>
            <a:r>
              <a:rPr lang="en-US" dirty="0"/>
              <a:t> </a:t>
            </a:r>
            <a:r>
              <a:rPr lang="en-US" dirty="0" err="1"/>
              <a:t>dollendis</a:t>
            </a:r>
            <a:r>
              <a:rPr lang="en-US" dirty="0"/>
              <a:t> as </a:t>
            </a:r>
            <a:r>
              <a:rPr lang="en-US" dirty="0" err="1"/>
              <a:t>autestiatur</a:t>
            </a:r>
            <a:r>
              <a:rPr lang="en-US" dirty="0"/>
              <a:t>. </a:t>
            </a:r>
            <a:r>
              <a:rPr lang="en-US" dirty="0" err="1"/>
              <a:t>Urestempor</a:t>
            </a:r>
            <a:r>
              <a:rPr lang="en-US" dirty="0"/>
              <a:t> ra </a:t>
            </a:r>
            <a:r>
              <a:rPr lang="en-US" dirty="0" err="1"/>
              <a:t>aut</a:t>
            </a:r>
            <a:r>
              <a:rPr lang="en-US" dirty="0"/>
              <a:t> </a:t>
            </a:r>
            <a:r>
              <a:rPr lang="en-US" dirty="0" err="1"/>
              <a:t>velique</a:t>
            </a:r>
            <a:r>
              <a:rPr lang="en-US" dirty="0"/>
              <a:t> </a:t>
            </a:r>
            <a:r>
              <a:rPr lang="en-US" dirty="0" err="1"/>
              <a:t>perum</a:t>
            </a:r>
            <a:r>
              <a:rPr lang="en-US" dirty="0"/>
              <a:t> </a:t>
            </a:r>
            <a:r>
              <a:rPr lang="en-US" dirty="0" err="1"/>
              <a:t>enim</a:t>
            </a:r>
            <a:r>
              <a:rPr lang="en-US" dirty="0"/>
              <a:t> qui </a:t>
            </a:r>
            <a:r>
              <a:rPr lang="en-US" dirty="0" err="1"/>
              <a:t>omnimus</a:t>
            </a:r>
            <a:r>
              <a:rPr lang="en-US" dirty="0"/>
              <a:t>, sunt </a:t>
            </a:r>
            <a:r>
              <a:rPr lang="en-US" dirty="0" err="1"/>
              <a:t>fuga</a:t>
            </a:r>
            <a:r>
              <a:rPr lang="en-US" dirty="0"/>
              <a:t>.</a:t>
            </a:r>
          </a:p>
          <a:p>
            <a:pPr lvl="1"/>
            <a:endParaRPr lang="en-US" dirty="0"/>
          </a:p>
        </p:txBody>
      </p:sp>
      <p:sp>
        <p:nvSpPr>
          <p:cNvPr id="17" name="Text Placeholder 4">
            <a:extLst>
              <a:ext uri="{FF2B5EF4-FFF2-40B4-BE49-F238E27FC236}">
                <a16:creationId xmlns:a16="http://schemas.microsoft.com/office/drawing/2014/main" id="{D0D85DDD-B7EA-4D73-BA98-A5ACF1DB2D33}"/>
              </a:ext>
            </a:extLst>
          </p:cNvPr>
          <p:cNvSpPr>
            <a:spLocks noGrp="1"/>
          </p:cNvSpPr>
          <p:nvPr>
            <p:ph type="body" sz="quarter" idx="14" hasCustomPrompt="1"/>
          </p:nvPr>
        </p:nvSpPr>
        <p:spPr>
          <a:xfrm>
            <a:off x="4388879" y="2410677"/>
            <a:ext cx="3690466" cy="2533072"/>
          </a:xfrm>
        </p:spPr>
        <p:txBody>
          <a:bodyPr lIns="0" tIns="0" rIns="0" bIns="0"/>
          <a:lstStyle>
            <a:lvl1pPr marL="0" indent="0">
              <a:lnSpc>
                <a:spcPts val="1800"/>
              </a:lnSpc>
              <a:spcBef>
                <a:spcPts val="1200"/>
              </a:spcBef>
              <a:buNone/>
              <a:defRPr lang="en-US" sz="1399" b="0" kern="1200" spc="0" baseline="0" dirty="0">
                <a:solidFill>
                  <a:schemeClr val="tx2"/>
                </a:solidFill>
                <a:latin typeface="+mj-lt"/>
                <a:ea typeface="+mn-ea"/>
                <a:cs typeface="+mn-cs"/>
              </a:defRPr>
            </a:lvl1pPr>
            <a:lvl2pPr marL="0" marR="0" indent="0" algn="l" defTabSz="932470" rtl="0" eaLnBrk="1" fontAlgn="auto" latinLnBrk="0" hangingPunct="1">
              <a:lnSpc>
                <a:spcPts val="1800"/>
              </a:lnSpc>
              <a:spcBef>
                <a:spcPts val="450"/>
              </a:spcBef>
              <a:spcAft>
                <a:spcPts val="0"/>
              </a:spcAft>
              <a:buClrTx/>
              <a:buSzPct val="90000"/>
              <a:buFont typeface="Arial" panose="020B0604020202020204" pitchFamily="34" charset="0"/>
              <a:buNone/>
              <a:tabLst/>
              <a:defRPr sz="1399">
                <a:solidFill>
                  <a:schemeClr val="tx1"/>
                </a:solidFill>
              </a:defRPr>
            </a:lvl2pPr>
            <a:lvl3pPr marL="457066" indent="0">
              <a:buNone/>
              <a:defRPr/>
            </a:lvl3pPr>
            <a:lvl4pPr marL="685600" indent="0">
              <a:buNone/>
              <a:defRPr/>
            </a:lvl4pPr>
            <a:lvl5pPr marL="914133" indent="0">
              <a:buNone/>
              <a:defRPr/>
            </a:lvl5pPr>
          </a:lstStyle>
          <a:p>
            <a:pPr>
              <a:spcBef>
                <a:spcPts val="1200"/>
              </a:spcBef>
            </a:pPr>
            <a:r>
              <a:rPr lang="en-US" b="0" dirty="0">
                <a:solidFill>
                  <a:schemeClr val="tx2"/>
                </a:solidFill>
                <a:latin typeface="+mj-lt"/>
              </a:rPr>
              <a:t>Paragraph title Segoe UI </a:t>
            </a:r>
            <a:r>
              <a:rPr lang="en-US" b="0" dirty="0" err="1">
                <a:solidFill>
                  <a:schemeClr val="tx2"/>
                </a:solidFill>
                <a:latin typeface="+mj-lt"/>
              </a:rPr>
              <a:t>Semibold</a:t>
            </a:r>
            <a:r>
              <a:rPr lang="en-US" b="0" dirty="0">
                <a:solidFill>
                  <a:schemeClr val="tx2"/>
                </a:solidFill>
                <a:latin typeface="+mj-lt"/>
              </a:rPr>
              <a:t> 14/18</a:t>
            </a:r>
          </a:p>
          <a:p>
            <a:pPr lvl="1"/>
            <a:r>
              <a:rPr lang="en-US" dirty="0"/>
              <a:t>Body copy Segoe Regular 14/18. </a:t>
            </a:r>
            <a:r>
              <a:rPr lang="en-US" dirty="0" err="1"/>
              <a:t>Cavorest</a:t>
            </a:r>
            <a:r>
              <a:rPr lang="en-US" dirty="0"/>
              <a:t> a </a:t>
            </a:r>
            <a:r>
              <a:rPr lang="en-US" dirty="0" err="1"/>
              <a:t>aut</a:t>
            </a:r>
            <a:r>
              <a:rPr lang="en-US" dirty="0"/>
              <a:t> arum </a:t>
            </a:r>
            <a:r>
              <a:rPr lang="en-US" dirty="0" err="1"/>
              <a:t>quam</a:t>
            </a:r>
            <a:r>
              <a:rPr lang="en-US" dirty="0"/>
              <a:t> id eat ape </a:t>
            </a:r>
            <a:r>
              <a:rPr lang="en-US" dirty="0" err="1"/>
              <a:t>est</a:t>
            </a:r>
            <a:r>
              <a:rPr lang="en-US" dirty="0"/>
              <a:t>, qui </a:t>
            </a:r>
            <a:r>
              <a:rPr lang="en-US" dirty="0" err="1"/>
              <a:t>sinc</a:t>
            </a:r>
            <a:r>
              <a:rPr lang="en-US" dirty="0"/>
              <a:t>, </a:t>
            </a:r>
            <a:r>
              <a:rPr lang="en-US" dirty="0" err="1"/>
              <a:t>omnimusdae</a:t>
            </a:r>
            <a:r>
              <a:rPr lang="en-US" dirty="0"/>
              <a:t>. </a:t>
            </a:r>
            <a:r>
              <a:rPr lang="en-US" dirty="0" err="1"/>
              <a:t>Boribus</a:t>
            </a:r>
            <a:r>
              <a:rPr lang="en-US" dirty="0"/>
              <a:t> </a:t>
            </a:r>
            <a:r>
              <a:rPr lang="en-US" dirty="0" err="1"/>
              <a:t>sinctius</a:t>
            </a:r>
            <a:r>
              <a:rPr lang="en-US" dirty="0"/>
              <a:t> </a:t>
            </a:r>
            <a:r>
              <a:rPr lang="en-US" dirty="0" err="1"/>
              <a:t>nimaxime</a:t>
            </a:r>
            <a:r>
              <a:rPr lang="en-US" dirty="0"/>
              <a:t> sit et </a:t>
            </a:r>
            <a:r>
              <a:rPr lang="en-US" dirty="0" err="1"/>
              <a:t>nonsequibus</a:t>
            </a:r>
            <a:r>
              <a:rPr lang="en-US" dirty="0"/>
              <a:t> </a:t>
            </a:r>
            <a:r>
              <a:rPr lang="en-US" dirty="0" err="1"/>
              <a:t>dollendis</a:t>
            </a:r>
            <a:r>
              <a:rPr lang="en-US" dirty="0"/>
              <a:t> as </a:t>
            </a:r>
            <a:r>
              <a:rPr lang="en-US" dirty="0" err="1"/>
              <a:t>autestiatur</a:t>
            </a:r>
            <a:r>
              <a:rPr lang="en-US" dirty="0"/>
              <a:t>.</a:t>
            </a:r>
          </a:p>
          <a:p>
            <a:pPr lvl="1"/>
            <a:r>
              <a:rPr lang="en-US" dirty="0"/>
              <a:t>Body copy Segoe Regular 14/18. </a:t>
            </a:r>
            <a:r>
              <a:rPr lang="en-US" dirty="0" err="1"/>
              <a:t>Boribus</a:t>
            </a:r>
            <a:r>
              <a:rPr lang="en-US" dirty="0"/>
              <a:t> </a:t>
            </a:r>
            <a:r>
              <a:rPr lang="en-US" dirty="0" err="1"/>
              <a:t>sinctius</a:t>
            </a:r>
            <a:r>
              <a:rPr lang="en-US" dirty="0"/>
              <a:t> </a:t>
            </a:r>
            <a:r>
              <a:rPr lang="en-US" dirty="0" err="1"/>
              <a:t>nimaxime</a:t>
            </a:r>
            <a:r>
              <a:rPr lang="en-US" dirty="0"/>
              <a:t> </a:t>
            </a:r>
            <a:r>
              <a:rPr lang="en-US" dirty="0" err="1"/>
              <a:t>nonsequibus</a:t>
            </a:r>
            <a:r>
              <a:rPr lang="en-US" dirty="0"/>
              <a:t> </a:t>
            </a:r>
            <a:r>
              <a:rPr lang="en-US" dirty="0" err="1"/>
              <a:t>dollendis</a:t>
            </a:r>
            <a:r>
              <a:rPr lang="en-US" dirty="0"/>
              <a:t> as </a:t>
            </a:r>
            <a:r>
              <a:rPr lang="en-US" dirty="0" err="1"/>
              <a:t>autestiatur</a:t>
            </a:r>
            <a:r>
              <a:rPr lang="en-US" dirty="0"/>
              <a:t>. </a:t>
            </a:r>
            <a:r>
              <a:rPr lang="en-US" dirty="0" err="1"/>
              <a:t>Urestempor</a:t>
            </a:r>
            <a:r>
              <a:rPr lang="en-US" dirty="0"/>
              <a:t> ra </a:t>
            </a:r>
            <a:r>
              <a:rPr lang="en-US" dirty="0" err="1"/>
              <a:t>aut</a:t>
            </a:r>
            <a:r>
              <a:rPr lang="en-US" dirty="0"/>
              <a:t> </a:t>
            </a:r>
            <a:r>
              <a:rPr lang="en-US" dirty="0" err="1"/>
              <a:t>velique</a:t>
            </a:r>
            <a:r>
              <a:rPr lang="en-US" dirty="0"/>
              <a:t> </a:t>
            </a:r>
            <a:r>
              <a:rPr lang="en-US" dirty="0" err="1"/>
              <a:t>perum</a:t>
            </a:r>
            <a:r>
              <a:rPr lang="en-US" dirty="0"/>
              <a:t> </a:t>
            </a:r>
            <a:r>
              <a:rPr lang="en-US" dirty="0" err="1"/>
              <a:t>enim</a:t>
            </a:r>
            <a:r>
              <a:rPr lang="en-US" dirty="0"/>
              <a:t> qui </a:t>
            </a:r>
            <a:r>
              <a:rPr lang="en-US" dirty="0" err="1"/>
              <a:t>omnimus</a:t>
            </a:r>
            <a:r>
              <a:rPr lang="en-US" dirty="0"/>
              <a:t>, sunt </a:t>
            </a:r>
            <a:r>
              <a:rPr lang="en-US" dirty="0" err="1"/>
              <a:t>fuga</a:t>
            </a:r>
            <a:r>
              <a:rPr lang="en-US" dirty="0"/>
              <a:t>.</a:t>
            </a:r>
          </a:p>
          <a:p>
            <a:pPr lvl="1"/>
            <a:endParaRPr lang="en-US" dirty="0"/>
          </a:p>
        </p:txBody>
      </p:sp>
      <p:sp>
        <p:nvSpPr>
          <p:cNvPr id="7" name="Footer Placeholder 14">
            <a:extLst>
              <a:ext uri="{FF2B5EF4-FFF2-40B4-BE49-F238E27FC236}">
                <a16:creationId xmlns:a16="http://schemas.microsoft.com/office/drawing/2014/main" id="{DB61DE79-74B8-40AA-A2F6-483C4BB58B61}"/>
              </a:ext>
            </a:extLst>
          </p:cNvPr>
          <p:cNvSpPr>
            <a:spLocks noGrp="1"/>
          </p:cNvSpPr>
          <p:nvPr>
            <p:ph type="ftr" sz="quarter" idx="3"/>
          </p:nvPr>
        </p:nvSpPr>
        <p:spPr>
          <a:xfrm>
            <a:off x="369047" y="6578602"/>
            <a:ext cx="11817541" cy="120651"/>
          </a:xfrm>
          <a:prstGeom prst="rect">
            <a:avLst/>
          </a:prstGeom>
        </p:spPr>
        <p:txBody>
          <a:bodyPr vert="horz" lIns="91440" tIns="45720" rIns="91440" bIns="45720" numCol="2" rtlCol="0" anchor="ctr"/>
          <a:lstStyle>
            <a:lvl1pPr algn="l">
              <a:defRPr sz="700">
                <a:solidFill>
                  <a:schemeClr val="tx1">
                    <a:tint val="75000"/>
                  </a:schemeClr>
                </a:solidFill>
              </a:defRPr>
            </a:lvl1pPr>
          </a:lstStyle>
          <a:p>
            <a:pPr marL="0" marR="0" lvl="0" indent="0" algn="l" defTabSz="93247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smtClean="0">
                <a:ln>
                  <a:noFill/>
                </a:ln>
                <a:solidFill>
                  <a:srgbClr val="FFFFFF">
                    <a:lumMod val="65000"/>
                  </a:srgbClr>
                </a:solidFill>
                <a:effectLst/>
                <a:uLnTx/>
                <a:uFillTx/>
                <a:latin typeface="Segoe UI"/>
                <a:ea typeface="+mn-ea"/>
                <a:cs typeface="+mn-cs"/>
              </a:rPr>
              <a:t>© Microsoft Corporation                                                                                  								                      Dynamics 365 </a:t>
            </a:r>
            <a:endParaRPr kumimoji="0" lang="en-US" sz="700" b="0" i="0" u="none" strike="noStrike" kern="1200" cap="none" spc="0" normalizeH="0" baseline="0" noProof="0" dirty="0">
              <a:ln>
                <a:noFill/>
              </a:ln>
              <a:solidFill>
                <a:srgbClr val="FFFFFF">
                  <a:lumMod val="65000"/>
                </a:srgbClr>
              </a:solidFill>
              <a:effectLst/>
              <a:uLnTx/>
              <a:uFillTx/>
              <a:latin typeface="Segoe UI"/>
              <a:ea typeface="+mn-ea"/>
              <a:cs typeface="+mn-cs"/>
            </a:endParaRPr>
          </a:p>
        </p:txBody>
      </p:sp>
    </p:spTree>
    <p:extLst>
      <p:ext uri="{BB962C8B-B14F-4D97-AF65-F5344CB8AC3E}">
        <p14:creationId xmlns:p14="http://schemas.microsoft.com/office/powerpoint/2010/main" val="746857526"/>
      </p:ext>
    </p:extLst>
  </p:cSld>
  <p:clrMapOvr>
    <a:masterClrMapping/>
  </p:clrMapOvr>
  <p:transition>
    <p:fade/>
  </p:transition>
</p:sldLayout>
</file>

<file path=ppt/slideLayouts/slideLayout275.xml><?xml version="1.0" encoding="utf-8"?>
<p:sldLayout xmlns:a="http://schemas.openxmlformats.org/drawingml/2006/main" xmlns:r="http://schemas.openxmlformats.org/officeDocument/2006/relationships" xmlns:p="http://schemas.openxmlformats.org/presentationml/2006/main" preserve="1">
  <p:cSld name="Text option 3">
    <p:spTree>
      <p:nvGrpSpPr>
        <p:cNvPr id="1" name=""/>
        <p:cNvGrpSpPr/>
        <p:nvPr/>
      </p:nvGrpSpPr>
      <p:grpSpPr>
        <a:xfrm>
          <a:off x="0" y="0"/>
          <a:ext cx="0" cy="0"/>
          <a:chOff x="0" y="0"/>
          <a:chExt cx="0" cy="0"/>
        </a:xfrm>
      </p:grpSpPr>
      <p:sp>
        <p:nvSpPr>
          <p:cNvPr id="16" name="Content Placeholder 15"/>
          <p:cNvSpPr>
            <a:spLocks noGrp="1"/>
          </p:cNvSpPr>
          <p:nvPr>
            <p:ph sz="quarter" idx="17" hasCustomPrompt="1"/>
          </p:nvPr>
        </p:nvSpPr>
        <p:spPr>
          <a:xfrm>
            <a:off x="474222" y="1631571"/>
            <a:ext cx="3681323" cy="3161094"/>
          </a:xfrm>
          <a:blipFill>
            <a:blip r:embed="rId2"/>
            <a:stretch>
              <a:fillRect/>
            </a:stretch>
          </a:blipFill>
        </p:spPr>
        <p:txBody>
          <a:bodyPr anchor="ctr" anchorCtr="0">
            <a:noAutofit/>
          </a:bodyPr>
          <a:lstStyle>
            <a:lvl1pPr marL="0" indent="0" algn="ctr">
              <a:buNone/>
              <a:defRPr sz="2000">
                <a:solidFill>
                  <a:schemeClr val="bg1"/>
                </a:solidFill>
              </a:defRPr>
            </a:lvl1pPr>
          </a:lstStyle>
          <a:p>
            <a:pPr lvl="0"/>
            <a:r>
              <a:rPr lang="en-US" dirty="0"/>
              <a:t>Place photo</a:t>
            </a:r>
          </a:p>
        </p:txBody>
      </p:sp>
      <p:sp>
        <p:nvSpPr>
          <p:cNvPr id="2" name="Title 1"/>
          <p:cNvSpPr>
            <a:spLocks noGrp="1"/>
          </p:cNvSpPr>
          <p:nvPr>
            <p:ph type="title" hasCustomPrompt="1"/>
          </p:nvPr>
        </p:nvSpPr>
        <p:spPr>
          <a:xfrm>
            <a:off x="465080" y="632780"/>
            <a:ext cx="11531715" cy="411162"/>
          </a:xfrm>
        </p:spPr>
        <p:txBody>
          <a:bodyPr wrap="square" lIns="0" tIns="0" rIns="0" bIns="0">
            <a:spAutoFit/>
          </a:bodyPr>
          <a:lstStyle>
            <a:lvl1pPr>
              <a:lnSpc>
                <a:spcPts val="3199"/>
              </a:lnSpc>
              <a:defRPr sz="2800">
                <a:solidFill>
                  <a:schemeClr val="tx1"/>
                </a:solidFill>
              </a:defRPr>
            </a:lvl1pPr>
          </a:lstStyle>
          <a:p>
            <a:r>
              <a:rPr lang="en-US" dirty="0"/>
              <a:t>Text option 3: three columns images and text</a:t>
            </a:r>
          </a:p>
        </p:txBody>
      </p:sp>
      <p:sp>
        <p:nvSpPr>
          <p:cNvPr id="5" name="Text Placeholder 4"/>
          <p:cNvSpPr>
            <a:spLocks noGrp="1"/>
          </p:cNvSpPr>
          <p:nvPr>
            <p:ph type="body" sz="quarter" idx="11" hasCustomPrompt="1"/>
          </p:nvPr>
        </p:nvSpPr>
        <p:spPr>
          <a:xfrm>
            <a:off x="465080" y="5026025"/>
            <a:ext cx="3690466" cy="1225139"/>
          </a:xfrm>
        </p:spPr>
        <p:txBody>
          <a:bodyPr lIns="0" tIns="0" rIns="0" bIns="0"/>
          <a:lstStyle>
            <a:lvl1pPr marL="0" indent="0">
              <a:lnSpc>
                <a:spcPts val="1800"/>
              </a:lnSpc>
              <a:spcBef>
                <a:spcPts val="1200"/>
              </a:spcBef>
              <a:buNone/>
              <a:defRPr lang="en-US" sz="1399" b="0" kern="1200" spc="0" baseline="0" dirty="0">
                <a:solidFill>
                  <a:schemeClr val="tx2"/>
                </a:solidFill>
                <a:latin typeface="+mj-lt"/>
                <a:ea typeface="+mn-ea"/>
                <a:cs typeface="+mn-cs"/>
              </a:defRPr>
            </a:lvl1pPr>
            <a:lvl2pPr marL="0" marR="0" indent="0" algn="l" defTabSz="932470" rtl="0" eaLnBrk="1" fontAlgn="auto" latinLnBrk="0" hangingPunct="1">
              <a:lnSpc>
                <a:spcPts val="1800"/>
              </a:lnSpc>
              <a:spcBef>
                <a:spcPts val="450"/>
              </a:spcBef>
              <a:spcAft>
                <a:spcPts val="0"/>
              </a:spcAft>
              <a:buClrTx/>
              <a:buSzPct val="90000"/>
              <a:buFont typeface="Arial" panose="020B0604020202020204" pitchFamily="34" charset="0"/>
              <a:buNone/>
              <a:tabLst/>
              <a:defRPr sz="1399">
                <a:solidFill>
                  <a:schemeClr val="tx1"/>
                </a:solidFill>
              </a:defRPr>
            </a:lvl2pPr>
            <a:lvl3pPr marL="457066" indent="0">
              <a:buNone/>
              <a:defRPr/>
            </a:lvl3pPr>
            <a:lvl4pPr marL="685600" indent="0">
              <a:buNone/>
              <a:defRPr/>
            </a:lvl4pPr>
            <a:lvl5pPr marL="914133" indent="0">
              <a:buNone/>
              <a:defRPr/>
            </a:lvl5pPr>
          </a:lstStyle>
          <a:p>
            <a:pPr>
              <a:spcBef>
                <a:spcPts val="1200"/>
              </a:spcBef>
            </a:pPr>
            <a:r>
              <a:rPr lang="en-US" b="0" dirty="0">
                <a:solidFill>
                  <a:schemeClr val="tx2"/>
                </a:solidFill>
                <a:latin typeface="+mj-lt"/>
              </a:rPr>
              <a:t>Paragraph title Segoe UI </a:t>
            </a:r>
            <a:r>
              <a:rPr lang="en-US" b="0" dirty="0" err="1">
                <a:solidFill>
                  <a:schemeClr val="tx2"/>
                </a:solidFill>
                <a:latin typeface="+mj-lt"/>
              </a:rPr>
              <a:t>Semibold</a:t>
            </a:r>
            <a:r>
              <a:rPr lang="en-US" b="0" dirty="0">
                <a:solidFill>
                  <a:schemeClr val="tx2"/>
                </a:solidFill>
                <a:latin typeface="+mj-lt"/>
              </a:rPr>
              <a:t> 14/18</a:t>
            </a:r>
          </a:p>
          <a:p>
            <a:pPr lvl="1"/>
            <a:r>
              <a:rPr lang="en-US" dirty="0"/>
              <a:t>Body copy Segoe Regular 14/18. </a:t>
            </a:r>
            <a:r>
              <a:rPr lang="en-US" dirty="0" err="1"/>
              <a:t>Cavorest</a:t>
            </a:r>
            <a:r>
              <a:rPr lang="en-US" dirty="0"/>
              <a:t> a </a:t>
            </a:r>
            <a:r>
              <a:rPr lang="en-US" dirty="0" err="1"/>
              <a:t>aut</a:t>
            </a:r>
            <a:r>
              <a:rPr lang="en-US" dirty="0"/>
              <a:t> arum </a:t>
            </a:r>
            <a:r>
              <a:rPr lang="en-US" dirty="0" err="1"/>
              <a:t>quam</a:t>
            </a:r>
            <a:r>
              <a:rPr lang="en-US" dirty="0"/>
              <a:t> id eat ape </a:t>
            </a:r>
            <a:r>
              <a:rPr lang="en-US" dirty="0" err="1"/>
              <a:t>est</a:t>
            </a:r>
            <a:r>
              <a:rPr lang="en-US" dirty="0"/>
              <a:t>, qui </a:t>
            </a:r>
            <a:r>
              <a:rPr lang="en-US" dirty="0" err="1"/>
              <a:t>sinc</a:t>
            </a:r>
            <a:r>
              <a:rPr lang="en-US" dirty="0"/>
              <a:t>, </a:t>
            </a:r>
            <a:r>
              <a:rPr lang="en-US" dirty="0" err="1"/>
              <a:t>omnimusdae</a:t>
            </a:r>
            <a:r>
              <a:rPr lang="en-US" dirty="0"/>
              <a:t>. </a:t>
            </a:r>
            <a:r>
              <a:rPr lang="en-US" dirty="0" err="1"/>
              <a:t>Boribus</a:t>
            </a:r>
            <a:r>
              <a:rPr lang="en-US" dirty="0"/>
              <a:t> </a:t>
            </a:r>
            <a:r>
              <a:rPr lang="en-US" dirty="0" err="1"/>
              <a:t>sinctius</a:t>
            </a:r>
            <a:r>
              <a:rPr lang="en-US" dirty="0"/>
              <a:t> </a:t>
            </a:r>
            <a:r>
              <a:rPr lang="en-US" dirty="0" err="1"/>
              <a:t>nimaxime</a:t>
            </a:r>
            <a:r>
              <a:rPr lang="en-US" dirty="0"/>
              <a:t> sit et </a:t>
            </a:r>
            <a:r>
              <a:rPr lang="en-US" dirty="0" err="1"/>
              <a:t>nonsequibus</a:t>
            </a:r>
            <a:r>
              <a:rPr lang="en-US" dirty="0"/>
              <a:t> </a:t>
            </a:r>
            <a:r>
              <a:rPr lang="en-US" dirty="0" err="1"/>
              <a:t>dollendis</a:t>
            </a:r>
            <a:r>
              <a:rPr lang="en-US" dirty="0"/>
              <a:t> as </a:t>
            </a:r>
            <a:r>
              <a:rPr lang="en-US" dirty="0" err="1"/>
              <a:t>autestiatur</a:t>
            </a:r>
            <a:r>
              <a:rPr lang="en-US" dirty="0"/>
              <a:t>.</a:t>
            </a:r>
          </a:p>
        </p:txBody>
      </p:sp>
      <p:sp>
        <p:nvSpPr>
          <p:cNvPr id="10" name="Text Placeholder 4"/>
          <p:cNvSpPr>
            <a:spLocks noGrp="1"/>
          </p:cNvSpPr>
          <p:nvPr>
            <p:ph type="body" sz="quarter" idx="13" hasCustomPrompt="1"/>
          </p:nvPr>
        </p:nvSpPr>
        <p:spPr>
          <a:xfrm>
            <a:off x="8306329" y="5026025"/>
            <a:ext cx="3690466" cy="1225139"/>
          </a:xfrm>
        </p:spPr>
        <p:txBody>
          <a:bodyPr lIns="0" tIns="0" rIns="0" bIns="0"/>
          <a:lstStyle>
            <a:lvl1pPr marL="0" indent="0">
              <a:lnSpc>
                <a:spcPts val="1800"/>
              </a:lnSpc>
              <a:spcBef>
                <a:spcPts val="1200"/>
              </a:spcBef>
              <a:buNone/>
              <a:defRPr lang="en-US" sz="1399" b="0" kern="1200" spc="0" baseline="0" dirty="0">
                <a:solidFill>
                  <a:schemeClr val="tx2"/>
                </a:solidFill>
                <a:latin typeface="+mj-lt"/>
                <a:ea typeface="+mn-ea"/>
                <a:cs typeface="+mn-cs"/>
              </a:defRPr>
            </a:lvl1pPr>
            <a:lvl2pPr marL="0" marR="0" indent="0" algn="l" defTabSz="932470" rtl="0" eaLnBrk="1" fontAlgn="auto" latinLnBrk="0" hangingPunct="1">
              <a:lnSpc>
                <a:spcPts val="1800"/>
              </a:lnSpc>
              <a:spcBef>
                <a:spcPts val="450"/>
              </a:spcBef>
              <a:spcAft>
                <a:spcPts val="0"/>
              </a:spcAft>
              <a:buClrTx/>
              <a:buSzPct val="90000"/>
              <a:buFont typeface="Arial" panose="020B0604020202020204" pitchFamily="34" charset="0"/>
              <a:buNone/>
              <a:tabLst/>
              <a:defRPr sz="1399">
                <a:solidFill>
                  <a:schemeClr val="tx1"/>
                </a:solidFill>
              </a:defRPr>
            </a:lvl2pPr>
            <a:lvl3pPr marL="457066" indent="0">
              <a:buNone/>
              <a:defRPr/>
            </a:lvl3pPr>
            <a:lvl4pPr marL="685600" indent="0">
              <a:buNone/>
              <a:defRPr/>
            </a:lvl4pPr>
            <a:lvl5pPr marL="914133" indent="0">
              <a:buNone/>
              <a:defRPr/>
            </a:lvl5pPr>
          </a:lstStyle>
          <a:p>
            <a:pPr>
              <a:spcBef>
                <a:spcPts val="1200"/>
              </a:spcBef>
            </a:pPr>
            <a:r>
              <a:rPr lang="en-US" b="0" dirty="0">
                <a:solidFill>
                  <a:schemeClr val="tx2"/>
                </a:solidFill>
                <a:latin typeface="+mj-lt"/>
              </a:rPr>
              <a:t>Paragraph title Segoe UI </a:t>
            </a:r>
            <a:r>
              <a:rPr lang="en-US" b="0" dirty="0" err="1">
                <a:solidFill>
                  <a:schemeClr val="tx2"/>
                </a:solidFill>
                <a:latin typeface="+mj-lt"/>
              </a:rPr>
              <a:t>Semibold</a:t>
            </a:r>
            <a:r>
              <a:rPr lang="en-US" b="0" dirty="0">
                <a:solidFill>
                  <a:schemeClr val="tx2"/>
                </a:solidFill>
                <a:latin typeface="+mj-lt"/>
              </a:rPr>
              <a:t> 14/18</a:t>
            </a:r>
          </a:p>
          <a:p>
            <a:pPr lvl="1"/>
            <a:r>
              <a:rPr lang="en-US" dirty="0"/>
              <a:t>Body copy Segoe Regular 14/18. </a:t>
            </a:r>
            <a:r>
              <a:rPr lang="en-US" dirty="0" err="1"/>
              <a:t>Cavorest</a:t>
            </a:r>
            <a:r>
              <a:rPr lang="en-US" dirty="0"/>
              <a:t> a </a:t>
            </a:r>
            <a:r>
              <a:rPr lang="en-US" dirty="0" err="1"/>
              <a:t>aut</a:t>
            </a:r>
            <a:r>
              <a:rPr lang="en-US" dirty="0"/>
              <a:t> arum </a:t>
            </a:r>
            <a:r>
              <a:rPr lang="en-US" dirty="0" err="1"/>
              <a:t>quam</a:t>
            </a:r>
            <a:r>
              <a:rPr lang="en-US" dirty="0"/>
              <a:t> id eat ape </a:t>
            </a:r>
            <a:r>
              <a:rPr lang="en-US" dirty="0" err="1"/>
              <a:t>est</a:t>
            </a:r>
            <a:r>
              <a:rPr lang="en-US" dirty="0"/>
              <a:t>, qui </a:t>
            </a:r>
            <a:r>
              <a:rPr lang="en-US" dirty="0" err="1"/>
              <a:t>sinc</a:t>
            </a:r>
            <a:r>
              <a:rPr lang="en-US" dirty="0"/>
              <a:t>, </a:t>
            </a:r>
            <a:r>
              <a:rPr lang="en-US" dirty="0" err="1"/>
              <a:t>omnimusdae</a:t>
            </a:r>
            <a:r>
              <a:rPr lang="en-US" dirty="0"/>
              <a:t>. </a:t>
            </a:r>
            <a:r>
              <a:rPr lang="en-US" dirty="0" err="1"/>
              <a:t>Boribus</a:t>
            </a:r>
            <a:r>
              <a:rPr lang="en-US" dirty="0"/>
              <a:t> </a:t>
            </a:r>
            <a:r>
              <a:rPr lang="en-US" dirty="0" err="1"/>
              <a:t>sinctius</a:t>
            </a:r>
            <a:r>
              <a:rPr lang="en-US" dirty="0"/>
              <a:t> </a:t>
            </a:r>
            <a:r>
              <a:rPr lang="en-US" dirty="0" err="1"/>
              <a:t>nimaxime</a:t>
            </a:r>
            <a:r>
              <a:rPr lang="en-US" dirty="0"/>
              <a:t> sit et </a:t>
            </a:r>
            <a:r>
              <a:rPr lang="en-US" dirty="0" err="1"/>
              <a:t>nonsequibus</a:t>
            </a:r>
            <a:r>
              <a:rPr lang="en-US" dirty="0"/>
              <a:t> </a:t>
            </a:r>
            <a:r>
              <a:rPr lang="en-US" dirty="0" err="1"/>
              <a:t>dollendis</a:t>
            </a:r>
            <a:r>
              <a:rPr lang="en-US" dirty="0"/>
              <a:t> as </a:t>
            </a:r>
            <a:r>
              <a:rPr lang="en-US" dirty="0" err="1"/>
              <a:t>autestiatur</a:t>
            </a:r>
            <a:r>
              <a:rPr lang="en-US" dirty="0"/>
              <a:t>.</a:t>
            </a:r>
          </a:p>
        </p:txBody>
      </p:sp>
      <p:sp>
        <p:nvSpPr>
          <p:cNvPr id="25" name="Content Placeholder 15">
            <a:extLst>
              <a:ext uri="{FF2B5EF4-FFF2-40B4-BE49-F238E27FC236}">
                <a16:creationId xmlns:a16="http://schemas.microsoft.com/office/drawing/2014/main" id="{FF38BC9F-387A-498E-A040-4619A490AEDD}"/>
              </a:ext>
            </a:extLst>
          </p:cNvPr>
          <p:cNvSpPr>
            <a:spLocks noGrp="1"/>
          </p:cNvSpPr>
          <p:nvPr>
            <p:ph sz="quarter" idx="18" hasCustomPrompt="1"/>
          </p:nvPr>
        </p:nvSpPr>
        <p:spPr>
          <a:xfrm>
            <a:off x="4385705" y="1631571"/>
            <a:ext cx="3681323" cy="3161094"/>
          </a:xfrm>
          <a:blipFill>
            <a:blip r:embed="rId3"/>
            <a:stretch>
              <a:fillRect/>
            </a:stretch>
          </a:blipFill>
        </p:spPr>
        <p:txBody>
          <a:bodyPr anchor="ctr" anchorCtr="0">
            <a:noAutofit/>
          </a:bodyPr>
          <a:lstStyle>
            <a:lvl1pPr marL="0" indent="0" algn="ctr">
              <a:buNone/>
              <a:defRPr sz="2000">
                <a:solidFill>
                  <a:schemeClr val="bg1"/>
                </a:solidFill>
              </a:defRPr>
            </a:lvl1pPr>
          </a:lstStyle>
          <a:p>
            <a:pPr lvl="0"/>
            <a:r>
              <a:rPr lang="en-US" dirty="0"/>
              <a:t>Place photo</a:t>
            </a:r>
          </a:p>
        </p:txBody>
      </p:sp>
      <p:sp>
        <p:nvSpPr>
          <p:cNvPr id="26" name="Content Placeholder 15">
            <a:extLst>
              <a:ext uri="{FF2B5EF4-FFF2-40B4-BE49-F238E27FC236}">
                <a16:creationId xmlns:a16="http://schemas.microsoft.com/office/drawing/2014/main" id="{EEF5E46D-3409-4544-8C4E-211F133E580F}"/>
              </a:ext>
            </a:extLst>
          </p:cNvPr>
          <p:cNvSpPr>
            <a:spLocks noGrp="1"/>
          </p:cNvSpPr>
          <p:nvPr>
            <p:ph sz="quarter" idx="19" hasCustomPrompt="1"/>
          </p:nvPr>
        </p:nvSpPr>
        <p:spPr>
          <a:xfrm>
            <a:off x="8306330" y="1631569"/>
            <a:ext cx="3681323" cy="3161095"/>
          </a:xfrm>
          <a:blipFill>
            <a:blip r:embed="rId4"/>
            <a:stretch>
              <a:fillRect/>
            </a:stretch>
          </a:blipFill>
        </p:spPr>
        <p:txBody>
          <a:bodyPr anchor="ctr" anchorCtr="0">
            <a:noAutofit/>
          </a:bodyPr>
          <a:lstStyle>
            <a:lvl1pPr marL="0" indent="0" algn="ctr">
              <a:buNone/>
              <a:defRPr sz="2000">
                <a:solidFill>
                  <a:schemeClr val="bg1"/>
                </a:solidFill>
              </a:defRPr>
            </a:lvl1pPr>
          </a:lstStyle>
          <a:p>
            <a:pPr lvl="0"/>
            <a:r>
              <a:rPr lang="en-US" dirty="0"/>
              <a:t>Place photo</a:t>
            </a:r>
          </a:p>
        </p:txBody>
      </p:sp>
      <p:sp>
        <p:nvSpPr>
          <p:cNvPr id="32" name="Text Placeholder 4">
            <a:extLst>
              <a:ext uri="{FF2B5EF4-FFF2-40B4-BE49-F238E27FC236}">
                <a16:creationId xmlns:a16="http://schemas.microsoft.com/office/drawing/2014/main" id="{197742EC-5845-4BB1-84A3-00C1CF89012A}"/>
              </a:ext>
            </a:extLst>
          </p:cNvPr>
          <p:cNvSpPr>
            <a:spLocks noGrp="1"/>
          </p:cNvSpPr>
          <p:nvPr>
            <p:ph type="body" sz="quarter" idx="20" hasCustomPrompt="1"/>
          </p:nvPr>
        </p:nvSpPr>
        <p:spPr>
          <a:xfrm>
            <a:off x="4388879" y="5026025"/>
            <a:ext cx="3690466" cy="1225139"/>
          </a:xfrm>
        </p:spPr>
        <p:txBody>
          <a:bodyPr lIns="0" tIns="0" rIns="0" bIns="0"/>
          <a:lstStyle>
            <a:lvl1pPr marL="0" indent="0">
              <a:lnSpc>
                <a:spcPts val="1800"/>
              </a:lnSpc>
              <a:spcBef>
                <a:spcPts val="1200"/>
              </a:spcBef>
              <a:buNone/>
              <a:defRPr lang="en-US" sz="1399" b="0" kern="1200" spc="0" baseline="0" dirty="0">
                <a:solidFill>
                  <a:schemeClr val="tx2"/>
                </a:solidFill>
                <a:latin typeface="+mj-lt"/>
                <a:ea typeface="+mn-ea"/>
                <a:cs typeface="+mn-cs"/>
              </a:defRPr>
            </a:lvl1pPr>
            <a:lvl2pPr marL="0" marR="0" indent="0" algn="l" defTabSz="932470" rtl="0" eaLnBrk="1" fontAlgn="auto" latinLnBrk="0" hangingPunct="1">
              <a:lnSpc>
                <a:spcPts val="1800"/>
              </a:lnSpc>
              <a:spcBef>
                <a:spcPts val="450"/>
              </a:spcBef>
              <a:spcAft>
                <a:spcPts val="0"/>
              </a:spcAft>
              <a:buClrTx/>
              <a:buSzPct val="90000"/>
              <a:buFont typeface="Arial" panose="020B0604020202020204" pitchFamily="34" charset="0"/>
              <a:buNone/>
              <a:tabLst/>
              <a:defRPr sz="1399">
                <a:solidFill>
                  <a:schemeClr val="tx1"/>
                </a:solidFill>
              </a:defRPr>
            </a:lvl2pPr>
            <a:lvl3pPr marL="457066" indent="0">
              <a:buNone/>
              <a:defRPr/>
            </a:lvl3pPr>
            <a:lvl4pPr marL="685600" indent="0">
              <a:buNone/>
              <a:defRPr/>
            </a:lvl4pPr>
            <a:lvl5pPr marL="914133" indent="0">
              <a:buNone/>
              <a:defRPr/>
            </a:lvl5pPr>
          </a:lstStyle>
          <a:p>
            <a:pPr>
              <a:spcBef>
                <a:spcPts val="1200"/>
              </a:spcBef>
            </a:pPr>
            <a:r>
              <a:rPr lang="en-US" b="0" dirty="0">
                <a:solidFill>
                  <a:schemeClr val="tx2"/>
                </a:solidFill>
                <a:latin typeface="+mj-lt"/>
              </a:rPr>
              <a:t>Paragraph title Segoe UI </a:t>
            </a:r>
            <a:r>
              <a:rPr lang="en-US" b="0" dirty="0" err="1">
                <a:solidFill>
                  <a:schemeClr val="tx2"/>
                </a:solidFill>
                <a:latin typeface="+mj-lt"/>
              </a:rPr>
              <a:t>Semibold</a:t>
            </a:r>
            <a:r>
              <a:rPr lang="en-US" b="0" dirty="0">
                <a:solidFill>
                  <a:schemeClr val="tx2"/>
                </a:solidFill>
                <a:latin typeface="+mj-lt"/>
              </a:rPr>
              <a:t> 14/18</a:t>
            </a:r>
          </a:p>
          <a:p>
            <a:pPr lvl="1"/>
            <a:r>
              <a:rPr lang="en-US" dirty="0"/>
              <a:t>Body copy Segoe Regular 14/18. </a:t>
            </a:r>
            <a:r>
              <a:rPr lang="en-US" dirty="0" err="1"/>
              <a:t>Cavorest</a:t>
            </a:r>
            <a:r>
              <a:rPr lang="en-US" dirty="0"/>
              <a:t> a </a:t>
            </a:r>
            <a:r>
              <a:rPr lang="en-US" dirty="0" err="1"/>
              <a:t>aut</a:t>
            </a:r>
            <a:r>
              <a:rPr lang="en-US" dirty="0"/>
              <a:t> arum </a:t>
            </a:r>
            <a:r>
              <a:rPr lang="en-US" dirty="0" err="1"/>
              <a:t>quam</a:t>
            </a:r>
            <a:r>
              <a:rPr lang="en-US" dirty="0"/>
              <a:t> id eat ape </a:t>
            </a:r>
            <a:r>
              <a:rPr lang="en-US" dirty="0" err="1"/>
              <a:t>est</a:t>
            </a:r>
            <a:r>
              <a:rPr lang="en-US" dirty="0"/>
              <a:t>, qui </a:t>
            </a:r>
            <a:r>
              <a:rPr lang="en-US" dirty="0" err="1"/>
              <a:t>sinc</a:t>
            </a:r>
            <a:r>
              <a:rPr lang="en-US" dirty="0"/>
              <a:t>, </a:t>
            </a:r>
            <a:r>
              <a:rPr lang="en-US" dirty="0" err="1"/>
              <a:t>omnimusdae</a:t>
            </a:r>
            <a:r>
              <a:rPr lang="en-US" dirty="0"/>
              <a:t>. </a:t>
            </a:r>
            <a:r>
              <a:rPr lang="en-US" dirty="0" err="1"/>
              <a:t>Boribus</a:t>
            </a:r>
            <a:r>
              <a:rPr lang="en-US" dirty="0"/>
              <a:t> </a:t>
            </a:r>
            <a:r>
              <a:rPr lang="en-US" dirty="0" err="1"/>
              <a:t>sinctius</a:t>
            </a:r>
            <a:r>
              <a:rPr lang="en-US" dirty="0"/>
              <a:t> </a:t>
            </a:r>
            <a:r>
              <a:rPr lang="en-US" dirty="0" err="1"/>
              <a:t>nimaxime</a:t>
            </a:r>
            <a:r>
              <a:rPr lang="en-US" dirty="0"/>
              <a:t> sit et </a:t>
            </a:r>
            <a:r>
              <a:rPr lang="en-US" dirty="0" err="1"/>
              <a:t>nonsequibus</a:t>
            </a:r>
            <a:r>
              <a:rPr lang="en-US" dirty="0"/>
              <a:t> </a:t>
            </a:r>
            <a:r>
              <a:rPr lang="en-US" dirty="0" err="1"/>
              <a:t>dollendis</a:t>
            </a:r>
            <a:r>
              <a:rPr lang="en-US" dirty="0"/>
              <a:t> as </a:t>
            </a:r>
            <a:r>
              <a:rPr lang="en-US" dirty="0" err="1"/>
              <a:t>autestiatur</a:t>
            </a:r>
            <a:r>
              <a:rPr lang="en-US" dirty="0"/>
              <a:t>.</a:t>
            </a:r>
          </a:p>
        </p:txBody>
      </p:sp>
      <p:sp>
        <p:nvSpPr>
          <p:cNvPr id="11" name="Footer Placeholder 14">
            <a:extLst>
              <a:ext uri="{FF2B5EF4-FFF2-40B4-BE49-F238E27FC236}">
                <a16:creationId xmlns:a16="http://schemas.microsoft.com/office/drawing/2014/main" id="{AE158E7B-0220-41AE-9E99-77C3807358BA}"/>
              </a:ext>
            </a:extLst>
          </p:cNvPr>
          <p:cNvSpPr>
            <a:spLocks noGrp="1"/>
          </p:cNvSpPr>
          <p:nvPr>
            <p:ph type="ftr" sz="quarter" idx="3"/>
          </p:nvPr>
        </p:nvSpPr>
        <p:spPr>
          <a:xfrm>
            <a:off x="369047" y="6578602"/>
            <a:ext cx="11817541" cy="120651"/>
          </a:xfrm>
          <a:prstGeom prst="rect">
            <a:avLst/>
          </a:prstGeom>
        </p:spPr>
        <p:txBody>
          <a:bodyPr vert="horz" lIns="91440" tIns="45720" rIns="91440" bIns="45720" numCol="2" rtlCol="0" anchor="ctr"/>
          <a:lstStyle>
            <a:lvl1pPr algn="l">
              <a:defRPr sz="700">
                <a:solidFill>
                  <a:schemeClr val="tx1">
                    <a:tint val="75000"/>
                  </a:schemeClr>
                </a:solidFill>
              </a:defRPr>
            </a:lvl1pPr>
          </a:lstStyle>
          <a:p>
            <a:pPr marL="0" marR="0" lvl="0" indent="0" algn="l" defTabSz="93247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smtClean="0">
                <a:ln>
                  <a:noFill/>
                </a:ln>
                <a:solidFill>
                  <a:srgbClr val="FFFFFF">
                    <a:lumMod val="65000"/>
                  </a:srgbClr>
                </a:solidFill>
                <a:effectLst/>
                <a:uLnTx/>
                <a:uFillTx/>
                <a:latin typeface="Segoe UI"/>
                <a:ea typeface="+mn-ea"/>
                <a:cs typeface="+mn-cs"/>
              </a:rPr>
              <a:t>© Microsoft Corporation                                                                                  								                      Dynamics 365 </a:t>
            </a:r>
            <a:endParaRPr kumimoji="0" lang="en-US" sz="700" b="0" i="0" u="none" strike="noStrike" kern="1200" cap="none" spc="0" normalizeH="0" baseline="0" noProof="0" dirty="0">
              <a:ln>
                <a:noFill/>
              </a:ln>
              <a:solidFill>
                <a:srgbClr val="FFFFFF">
                  <a:lumMod val="65000"/>
                </a:srgbClr>
              </a:solidFill>
              <a:effectLst/>
              <a:uLnTx/>
              <a:uFillTx/>
              <a:latin typeface="Segoe UI"/>
              <a:ea typeface="+mn-ea"/>
              <a:cs typeface="+mn-cs"/>
            </a:endParaRPr>
          </a:p>
        </p:txBody>
      </p:sp>
    </p:spTree>
    <p:extLst>
      <p:ext uri="{BB962C8B-B14F-4D97-AF65-F5344CB8AC3E}">
        <p14:creationId xmlns:p14="http://schemas.microsoft.com/office/powerpoint/2010/main" val="2048413848"/>
      </p:ext>
    </p:extLst>
  </p:cSld>
  <p:clrMapOvr>
    <a:masterClrMapping/>
  </p:clrMapOvr>
  <p:transition>
    <p:fade/>
  </p:transition>
</p:sldLayout>
</file>

<file path=ppt/slideLayouts/slideLayout276.xml><?xml version="1.0" encoding="utf-8"?>
<p:sldLayout xmlns:a="http://schemas.openxmlformats.org/drawingml/2006/main" xmlns:r="http://schemas.openxmlformats.org/officeDocument/2006/relationships" xmlns:p="http://schemas.openxmlformats.org/presentationml/2006/main" preserve="1">
  <p:cSld name="Text option 4">
    <p:spTree>
      <p:nvGrpSpPr>
        <p:cNvPr id="1" name=""/>
        <p:cNvGrpSpPr/>
        <p:nvPr/>
      </p:nvGrpSpPr>
      <p:grpSpPr>
        <a:xfrm>
          <a:off x="0" y="0"/>
          <a:ext cx="0" cy="0"/>
          <a:chOff x="0" y="0"/>
          <a:chExt cx="0" cy="0"/>
        </a:xfrm>
      </p:grpSpPr>
      <p:sp>
        <p:nvSpPr>
          <p:cNvPr id="24" name="Content Placeholder 15"/>
          <p:cNvSpPr>
            <a:spLocks noGrp="1"/>
          </p:cNvSpPr>
          <p:nvPr>
            <p:ph sz="quarter" idx="25" hasCustomPrompt="1"/>
          </p:nvPr>
        </p:nvSpPr>
        <p:spPr>
          <a:xfrm>
            <a:off x="465079" y="2201865"/>
            <a:ext cx="1726980" cy="913689"/>
          </a:xfrm>
        </p:spPr>
        <p:txBody>
          <a:bodyPr>
            <a:noAutofit/>
          </a:bodyPr>
          <a:lstStyle>
            <a:lvl1pPr marL="0" indent="0">
              <a:buNone/>
              <a:defRPr sz="2000"/>
            </a:lvl1pPr>
          </a:lstStyle>
          <a:p>
            <a:pPr lvl="0"/>
            <a:r>
              <a:rPr lang="en-US" dirty="0"/>
              <a:t>Picture</a:t>
            </a:r>
          </a:p>
        </p:txBody>
      </p:sp>
      <p:sp>
        <p:nvSpPr>
          <p:cNvPr id="2" name="Title 1"/>
          <p:cNvSpPr>
            <a:spLocks noGrp="1"/>
          </p:cNvSpPr>
          <p:nvPr>
            <p:ph type="title" hasCustomPrompt="1"/>
          </p:nvPr>
        </p:nvSpPr>
        <p:spPr>
          <a:xfrm>
            <a:off x="465080" y="632780"/>
            <a:ext cx="11531715" cy="411162"/>
          </a:xfrm>
        </p:spPr>
        <p:txBody>
          <a:bodyPr wrap="square" lIns="0" tIns="0" rIns="0" bIns="0">
            <a:spAutoFit/>
          </a:bodyPr>
          <a:lstStyle>
            <a:lvl1pPr>
              <a:lnSpc>
                <a:spcPts val="3199"/>
              </a:lnSpc>
              <a:defRPr sz="2800">
                <a:solidFill>
                  <a:schemeClr val="tx1"/>
                </a:solidFill>
              </a:defRPr>
            </a:lvl1pPr>
          </a:lstStyle>
          <a:p>
            <a:r>
              <a:rPr lang="en-US" dirty="0"/>
              <a:t>Text option 4: Six columns (numbered list)</a:t>
            </a:r>
          </a:p>
        </p:txBody>
      </p:sp>
      <p:sp>
        <p:nvSpPr>
          <p:cNvPr id="5" name="Text Placeholder 4"/>
          <p:cNvSpPr>
            <a:spLocks noGrp="1"/>
          </p:cNvSpPr>
          <p:nvPr>
            <p:ph type="body" sz="quarter" idx="11" hasCustomPrompt="1"/>
          </p:nvPr>
        </p:nvSpPr>
        <p:spPr>
          <a:xfrm>
            <a:off x="465079" y="3230883"/>
            <a:ext cx="1726980" cy="2873133"/>
          </a:xfrm>
        </p:spPr>
        <p:txBody>
          <a:bodyPr lIns="0" tIns="0" rIns="0" bIns="0"/>
          <a:lstStyle>
            <a:lvl1pPr marL="0" indent="0">
              <a:lnSpc>
                <a:spcPts val="1800"/>
              </a:lnSpc>
              <a:spcBef>
                <a:spcPts val="900"/>
              </a:spcBef>
              <a:buNone/>
              <a:defRPr lang="en-US" sz="1399" b="0" kern="1200" spc="0" baseline="0" dirty="0">
                <a:solidFill>
                  <a:schemeClr val="tx2"/>
                </a:solidFill>
                <a:latin typeface="+mj-lt"/>
                <a:ea typeface="+mn-ea"/>
                <a:cs typeface="+mn-cs"/>
              </a:defRPr>
            </a:lvl1pPr>
            <a:lvl2pPr marL="0" marR="0" indent="0" algn="l" defTabSz="932470" rtl="0" eaLnBrk="1" fontAlgn="auto" latinLnBrk="0" hangingPunct="1">
              <a:lnSpc>
                <a:spcPts val="1800"/>
              </a:lnSpc>
              <a:spcBef>
                <a:spcPts val="450"/>
              </a:spcBef>
              <a:spcAft>
                <a:spcPts val="0"/>
              </a:spcAft>
              <a:buClrTx/>
              <a:buSzPct val="90000"/>
              <a:buFont typeface="Arial" panose="020B0604020202020204" pitchFamily="34" charset="0"/>
              <a:buNone/>
              <a:tabLst/>
              <a:defRPr sz="1399">
                <a:solidFill>
                  <a:schemeClr val="tx1"/>
                </a:solidFill>
              </a:defRPr>
            </a:lvl2pPr>
            <a:lvl3pPr marL="457066" indent="0">
              <a:buNone/>
              <a:defRPr/>
            </a:lvl3pPr>
            <a:lvl4pPr marL="685600" indent="0">
              <a:buNone/>
              <a:defRPr/>
            </a:lvl4pPr>
            <a:lvl5pPr marL="914133" indent="0">
              <a:buNone/>
              <a:defRPr/>
            </a:lvl5pPr>
          </a:lstStyle>
          <a:p>
            <a:pPr marL="0" marR="0" lvl="0" indent="0" algn="l" defTabSz="932470" rtl="0" eaLnBrk="1" fontAlgn="auto" latinLnBrk="0" hangingPunct="1">
              <a:lnSpc>
                <a:spcPts val="1800"/>
              </a:lnSpc>
              <a:spcBef>
                <a:spcPts val="900"/>
              </a:spcBef>
              <a:spcAft>
                <a:spcPts val="0"/>
              </a:spcAft>
              <a:buClrTx/>
              <a:buSzPct val="90000"/>
              <a:buFont typeface="Wingdings" panose="05000000000000000000" pitchFamily="2" charset="2"/>
              <a:buNone/>
              <a:tabLst/>
            </a:pPr>
            <a:r>
              <a:rPr lang="en-US" dirty="0"/>
              <a:t>Paragraph title Segoe </a:t>
            </a:r>
            <a:r>
              <a:rPr lang="en-US" dirty="0" err="1"/>
              <a:t>Semibold</a:t>
            </a:r>
            <a:r>
              <a:rPr lang="en-US" dirty="0"/>
              <a:t> 14</a:t>
            </a:r>
          </a:p>
          <a:p>
            <a:pPr lvl="1"/>
            <a:r>
              <a:rPr lang="en-US" dirty="0"/>
              <a:t>Body copy Segoe Regular 14/18. </a:t>
            </a:r>
            <a:r>
              <a:rPr lang="en-US" dirty="0" err="1"/>
              <a:t>Cavorest</a:t>
            </a:r>
            <a:r>
              <a:rPr lang="en-US" dirty="0"/>
              <a:t> a </a:t>
            </a:r>
            <a:r>
              <a:rPr lang="en-US" dirty="0" err="1"/>
              <a:t>aut</a:t>
            </a:r>
            <a:r>
              <a:rPr lang="en-US" dirty="0"/>
              <a:t> arum </a:t>
            </a:r>
            <a:r>
              <a:rPr lang="en-US" dirty="0" err="1"/>
              <a:t>quam</a:t>
            </a:r>
            <a:r>
              <a:rPr lang="en-US" dirty="0"/>
              <a:t> id eat ape </a:t>
            </a:r>
            <a:r>
              <a:rPr lang="en-US" dirty="0" err="1"/>
              <a:t>est</a:t>
            </a:r>
            <a:r>
              <a:rPr lang="en-US" dirty="0"/>
              <a:t>, qui </a:t>
            </a:r>
            <a:r>
              <a:rPr lang="en-US" dirty="0" err="1"/>
              <a:t>sincit</a:t>
            </a:r>
            <a:r>
              <a:rPr lang="en-US" dirty="0"/>
              <a:t>. </a:t>
            </a:r>
            <a:r>
              <a:rPr lang="en-US" dirty="0" err="1"/>
              <a:t>Unt</a:t>
            </a:r>
            <a:r>
              <a:rPr lang="en-US" dirty="0"/>
              <a:t> faces et </a:t>
            </a:r>
            <a:r>
              <a:rPr lang="en-US" dirty="0" err="1"/>
              <a:t>labore</a:t>
            </a:r>
            <a:r>
              <a:rPr lang="en-US" dirty="0"/>
              <a:t> </a:t>
            </a:r>
            <a:r>
              <a:rPr lang="en-US" dirty="0" err="1"/>
              <a:t>ium</a:t>
            </a:r>
            <a:r>
              <a:rPr lang="en-US" dirty="0"/>
              <a:t> el id et re od </a:t>
            </a:r>
            <a:r>
              <a:rPr lang="en-US" dirty="0" err="1"/>
              <a:t>utem</a:t>
            </a:r>
            <a:r>
              <a:rPr lang="en-US" dirty="0"/>
              <a:t> que </a:t>
            </a:r>
            <a:r>
              <a:rPr lang="en-US" dirty="0" err="1"/>
              <a:t>nist</a:t>
            </a:r>
            <a:r>
              <a:rPr lang="en-US" dirty="0"/>
              <a:t> et </a:t>
            </a:r>
            <a:r>
              <a:rPr lang="en-US" dirty="0" err="1"/>
              <a:t>ped</a:t>
            </a:r>
            <a:r>
              <a:rPr lang="en-US" dirty="0"/>
              <a:t> </a:t>
            </a:r>
            <a:r>
              <a:rPr lang="en-US" dirty="0" err="1"/>
              <a:t>quia</a:t>
            </a:r>
            <a:r>
              <a:rPr lang="en-US" dirty="0"/>
              <a:t> </a:t>
            </a:r>
            <a:r>
              <a:rPr lang="en-US" dirty="0" err="1"/>
              <a:t>dolore</a:t>
            </a:r>
            <a:r>
              <a:rPr lang="en-US" dirty="0"/>
              <a:t> is et lam, </a:t>
            </a:r>
            <a:r>
              <a:rPr lang="en-US" dirty="0" err="1"/>
              <a:t>vendunt</a:t>
            </a:r>
            <a:r>
              <a:rPr lang="en-US" dirty="0"/>
              <a:t> </a:t>
            </a:r>
            <a:r>
              <a:rPr lang="en-US" dirty="0" err="1"/>
              <a:t>voluptatur</a:t>
            </a:r>
            <a:r>
              <a:rPr lang="en-US" dirty="0"/>
              <a:t>. </a:t>
            </a:r>
          </a:p>
        </p:txBody>
      </p:sp>
      <p:sp>
        <p:nvSpPr>
          <p:cNvPr id="14" name="Text Placeholder 4"/>
          <p:cNvSpPr>
            <a:spLocks noGrp="1"/>
          </p:cNvSpPr>
          <p:nvPr>
            <p:ph type="body" sz="quarter" idx="15" hasCustomPrompt="1"/>
          </p:nvPr>
        </p:nvSpPr>
        <p:spPr>
          <a:xfrm>
            <a:off x="2425709" y="3230881"/>
            <a:ext cx="1726980" cy="2859270"/>
          </a:xfrm>
        </p:spPr>
        <p:txBody>
          <a:bodyPr lIns="0" tIns="0" rIns="0" bIns="0"/>
          <a:lstStyle>
            <a:lvl1pPr marL="0" marR="0" indent="0" algn="l" defTabSz="932470" rtl="0" eaLnBrk="1" fontAlgn="auto" latinLnBrk="0" hangingPunct="1">
              <a:lnSpc>
                <a:spcPts val="1800"/>
              </a:lnSpc>
              <a:spcBef>
                <a:spcPts val="900"/>
              </a:spcBef>
              <a:spcAft>
                <a:spcPts val="0"/>
              </a:spcAft>
              <a:buClrTx/>
              <a:buSzPct val="90000"/>
              <a:buFont typeface="Wingdings" panose="05000000000000000000" pitchFamily="2" charset="2"/>
              <a:buNone/>
              <a:tabLst/>
              <a:defRPr lang="en-US" sz="1399" b="0" kern="1200" spc="0" baseline="0" dirty="0" smtClean="0">
                <a:solidFill>
                  <a:schemeClr val="tx2"/>
                </a:solidFill>
                <a:latin typeface="+mj-lt"/>
                <a:ea typeface="+mn-ea"/>
                <a:cs typeface="+mn-cs"/>
              </a:defRPr>
            </a:lvl1pPr>
            <a:lvl2pPr marL="0" marR="0" indent="0" algn="l" defTabSz="932470" rtl="0" eaLnBrk="1" fontAlgn="auto" latinLnBrk="0" hangingPunct="1">
              <a:lnSpc>
                <a:spcPts val="1800"/>
              </a:lnSpc>
              <a:spcBef>
                <a:spcPts val="450"/>
              </a:spcBef>
              <a:spcAft>
                <a:spcPts val="0"/>
              </a:spcAft>
              <a:buClrTx/>
              <a:buSzPct val="90000"/>
              <a:buFont typeface="Arial" panose="020B0604020202020204" pitchFamily="34" charset="0"/>
              <a:buNone/>
              <a:tabLst/>
              <a:defRPr sz="1399">
                <a:solidFill>
                  <a:schemeClr val="tx1"/>
                </a:solidFill>
              </a:defRPr>
            </a:lvl2pPr>
            <a:lvl3pPr marL="457066" indent="0">
              <a:buNone/>
              <a:defRPr/>
            </a:lvl3pPr>
            <a:lvl4pPr marL="685600" indent="0">
              <a:buNone/>
              <a:defRPr/>
            </a:lvl4pPr>
            <a:lvl5pPr marL="914133" indent="0">
              <a:buNone/>
              <a:defRPr/>
            </a:lvl5pPr>
          </a:lstStyle>
          <a:p>
            <a:pPr marL="0" marR="0" lvl="0" indent="0" algn="l" defTabSz="932470" rtl="0" eaLnBrk="1" fontAlgn="auto" latinLnBrk="0" hangingPunct="1">
              <a:lnSpc>
                <a:spcPts val="1800"/>
              </a:lnSpc>
              <a:spcBef>
                <a:spcPts val="900"/>
              </a:spcBef>
              <a:spcAft>
                <a:spcPts val="0"/>
              </a:spcAft>
              <a:buClrTx/>
              <a:buSzPct val="90000"/>
              <a:buFont typeface="Wingdings" panose="05000000000000000000" pitchFamily="2" charset="2"/>
              <a:buNone/>
              <a:tabLst/>
            </a:pPr>
            <a:r>
              <a:rPr lang="en-US" dirty="0"/>
              <a:t>Paragraph title Segoe </a:t>
            </a:r>
            <a:r>
              <a:rPr lang="en-US" dirty="0" err="1"/>
              <a:t>Semibold</a:t>
            </a:r>
            <a:r>
              <a:rPr lang="en-US" dirty="0"/>
              <a:t> 14</a:t>
            </a:r>
          </a:p>
          <a:p>
            <a:pPr lvl="1"/>
            <a:r>
              <a:rPr lang="en-US" dirty="0"/>
              <a:t>Body copy Segoe Regular 14/18. </a:t>
            </a:r>
            <a:r>
              <a:rPr lang="en-US" dirty="0" err="1"/>
              <a:t>Cavorest</a:t>
            </a:r>
            <a:r>
              <a:rPr lang="en-US" dirty="0"/>
              <a:t> a </a:t>
            </a:r>
            <a:r>
              <a:rPr lang="en-US" dirty="0" err="1"/>
              <a:t>aut</a:t>
            </a:r>
            <a:r>
              <a:rPr lang="en-US" dirty="0"/>
              <a:t> arum </a:t>
            </a:r>
            <a:r>
              <a:rPr lang="en-US" dirty="0" err="1"/>
              <a:t>quam</a:t>
            </a:r>
            <a:r>
              <a:rPr lang="en-US" dirty="0"/>
              <a:t> id eat ape </a:t>
            </a:r>
            <a:r>
              <a:rPr lang="en-US" dirty="0" err="1"/>
              <a:t>est</a:t>
            </a:r>
            <a:r>
              <a:rPr lang="en-US" dirty="0"/>
              <a:t>, qui </a:t>
            </a:r>
            <a:r>
              <a:rPr lang="en-US" dirty="0" err="1"/>
              <a:t>sincit</a:t>
            </a:r>
            <a:r>
              <a:rPr lang="en-US" dirty="0"/>
              <a:t>. </a:t>
            </a:r>
            <a:r>
              <a:rPr lang="en-US" dirty="0" err="1"/>
              <a:t>Unt</a:t>
            </a:r>
            <a:r>
              <a:rPr lang="en-US" dirty="0"/>
              <a:t> faces et </a:t>
            </a:r>
            <a:r>
              <a:rPr lang="en-US" dirty="0" err="1"/>
              <a:t>labore</a:t>
            </a:r>
            <a:r>
              <a:rPr lang="en-US" dirty="0"/>
              <a:t> </a:t>
            </a:r>
            <a:r>
              <a:rPr lang="en-US" dirty="0" err="1"/>
              <a:t>ium</a:t>
            </a:r>
            <a:r>
              <a:rPr lang="en-US" dirty="0"/>
              <a:t> el id et re od </a:t>
            </a:r>
            <a:r>
              <a:rPr lang="en-US" dirty="0" err="1"/>
              <a:t>utem</a:t>
            </a:r>
            <a:r>
              <a:rPr lang="en-US" dirty="0"/>
              <a:t> que </a:t>
            </a:r>
            <a:r>
              <a:rPr lang="en-US" dirty="0" err="1"/>
              <a:t>nist</a:t>
            </a:r>
            <a:r>
              <a:rPr lang="en-US" dirty="0"/>
              <a:t> et </a:t>
            </a:r>
            <a:r>
              <a:rPr lang="en-US" dirty="0" err="1"/>
              <a:t>ped</a:t>
            </a:r>
            <a:r>
              <a:rPr lang="en-US" dirty="0"/>
              <a:t> </a:t>
            </a:r>
            <a:r>
              <a:rPr lang="en-US" dirty="0" err="1"/>
              <a:t>quia</a:t>
            </a:r>
            <a:r>
              <a:rPr lang="en-US" dirty="0"/>
              <a:t> </a:t>
            </a:r>
            <a:r>
              <a:rPr lang="en-US" dirty="0" err="1"/>
              <a:t>dolore</a:t>
            </a:r>
            <a:r>
              <a:rPr lang="en-US" dirty="0"/>
              <a:t> is et lam, </a:t>
            </a:r>
            <a:r>
              <a:rPr lang="en-US" dirty="0" err="1"/>
              <a:t>vendunt</a:t>
            </a:r>
            <a:r>
              <a:rPr lang="en-US" dirty="0"/>
              <a:t> </a:t>
            </a:r>
            <a:r>
              <a:rPr lang="en-US" dirty="0" err="1"/>
              <a:t>voluptatur</a:t>
            </a:r>
            <a:r>
              <a:rPr lang="en-US" dirty="0"/>
              <a:t>. </a:t>
            </a:r>
          </a:p>
        </p:txBody>
      </p:sp>
      <p:sp>
        <p:nvSpPr>
          <p:cNvPr id="16" name="Text Placeholder 4"/>
          <p:cNvSpPr>
            <a:spLocks noGrp="1"/>
          </p:cNvSpPr>
          <p:nvPr>
            <p:ph type="body" sz="quarter" idx="17" hasCustomPrompt="1"/>
          </p:nvPr>
        </p:nvSpPr>
        <p:spPr>
          <a:xfrm>
            <a:off x="4386340" y="3230881"/>
            <a:ext cx="1726980" cy="2859270"/>
          </a:xfrm>
        </p:spPr>
        <p:txBody>
          <a:bodyPr lIns="0" tIns="0" rIns="0" bIns="0"/>
          <a:lstStyle>
            <a:lvl1pPr marL="0" marR="0" indent="0" algn="l" defTabSz="932470" rtl="0" eaLnBrk="1" fontAlgn="auto" latinLnBrk="0" hangingPunct="1">
              <a:lnSpc>
                <a:spcPts val="1800"/>
              </a:lnSpc>
              <a:spcBef>
                <a:spcPts val="900"/>
              </a:spcBef>
              <a:spcAft>
                <a:spcPts val="0"/>
              </a:spcAft>
              <a:buClrTx/>
              <a:buSzPct val="90000"/>
              <a:buFont typeface="Wingdings" panose="05000000000000000000" pitchFamily="2" charset="2"/>
              <a:buNone/>
              <a:tabLst/>
              <a:defRPr lang="en-US" sz="1399" b="0" kern="1200" spc="0" baseline="0" dirty="0">
                <a:solidFill>
                  <a:schemeClr val="tx2"/>
                </a:solidFill>
                <a:latin typeface="+mj-lt"/>
                <a:ea typeface="+mn-ea"/>
                <a:cs typeface="+mn-cs"/>
              </a:defRPr>
            </a:lvl1pPr>
            <a:lvl2pPr marL="0" marR="0" indent="0" algn="l" defTabSz="932470" rtl="0" eaLnBrk="1" fontAlgn="auto" latinLnBrk="0" hangingPunct="1">
              <a:lnSpc>
                <a:spcPts val="1800"/>
              </a:lnSpc>
              <a:spcBef>
                <a:spcPts val="450"/>
              </a:spcBef>
              <a:spcAft>
                <a:spcPts val="0"/>
              </a:spcAft>
              <a:buClrTx/>
              <a:buSzPct val="90000"/>
              <a:buFont typeface="Arial" panose="020B0604020202020204" pitchFamily="34" charset="0"/>
              <a:buNone/>
              <a:tabLst/>
              <a:defRPr sz="1399">
                <a:solidFill>
                  <a:schemeClr val="tx1"/>
                </a:solidFill>
              </a:defRPr>
            </a:lvl2pPr>
            <a:lvl3pPr marL="457066" indent="0">
              <a:buNone/>
              <a:defRPr/>
            </a:lvl3pPr>
            <a:lvl4pPr marL="685600" indent="0">
              <a:buNone/>
              <a:defRPr/>
            </a:lvl4pPr>
            <a:lvl5pPr marL="914133" indent="0">
              <a:buNone/>
              <a:defRPr/>
            </a:lvl5pPr>
          </a:lstStyle>
          <a:p>
            <a:pPr marL="0" marR="0" lvl="0" indent="0" algn="l" defTabSz="932470" rtl="0" eaLnBrk="1" fontAlgn="auto" latinLnBrk="0" hangingPunct="1">
              <a:lnSpc>
                <a:spcPts val="1800"/>
              </a:lnSpc>
              <a:spcBef>
                <a:spcPts val="900"/>
              </a:spcBef>
              <a:spcAft>
                <a:spcPts val="0"/>
              </a:spcAft>
              <a:buClrTx/>
              <a:buSzPct val="90000"/>
              <a:buFont typeface="Wingdings" panose="05000000000000000000" pitchFamily="2" charset="2"/>
              <a:buNone/>
              <a:tabLst/>
            </a:pPr>
            <a:r>
              <a:rPr lang="en-US" dirty="0"/>
              <a:t>Paragraph title Segoe </a:t>
            </a:r>
            <a:r>
              <a:rPr lang="en-US" dirty="0" err="1"/>
              <a:t>Semibold</a:t>
            </a:r>
            <a:r>
              <a:rPr lang="en-US" dirty="0"/>
              <a:t> 14</a:t>
            </a:r>
          </a:p>
          <a:p>
            <a:pPr lvl="1"/>
            <a:r>
              <a:rPr lang="en-US" dirty="0"/>
              <a:t>Body copy Segoe Regular 14/18. </a:t>
            </a:r>
            <a:r>
              <a:rPr lang="en-US" dirty="0" err="1"/>
              <a:t>Cavorest</a:t>
            </a:r>
            <a:r>
              <a:rPr lang="en-US" dirty="0"/>
              <a:t> a </a:t>
            </a:r>
            <a:r>
              <a:rPr lang="en-US" dirty="0" err="1"/>
              <a:t>aut</a:t>
            </a:r>
            <a:r>
              <a:rPr lang="en-US" dirty="0"/>
              <a:t> arum </a:t>
            </a:r>
            <a:r>
              <a:rPr lang="en-US" dirty="0" err="1"/>
              <a:t>quam</a:t>
            </a:r>
            <a:r>
              <a:rPr lang="en-US" dirty="0"/>
              <a:t> id eat ape </a:t>
            </a:r>
            <a:r>
              <a:rPr lang="en-US" dirty="0" err="1"/>
              <a:t>est</a:t>
            </a:r>
            <a:r>
              <a:rPr lang="en-US" dirty="0"/>
              <a:t>, qui </a:t>
            </a:r>
            <a:r>
              <a:rPr lang="en-US" dirty="0" err="1"/>
              <a:t>sincit</a:t>
            </a:r>
            <a:r>
              <a:rPr lang="en-US" dirty="0"/>
              <a:t>. </a:t>
            </a:r>
            <a:r>
              <a:rPr lang="en-US" dirty="0" err="1"/>
              <a:t>Unt</a:t>
            </a:r>
            <a:r>
              <a:rPr lang="en-US" dirty="0"/>
              <a:t> faces et </a:t>
            </a:r>
            <a:r>
              <a:rPr lang="en-US" dirty="0" err="1"/>
              <a:t>labore</a:t>
            </a:r>
            <a:r>
              <a:rPr lang="en-US" dirty="0"/>
              <a:t> </a:t>
            </a:r>
            <a:r>
              <a:rPr lang="en-US" dirty="0" err="1"/>
              <a:t>ium</a:t>
            </a:r>
            <a:r>
              <a:rPr lang="en-US" dirty="0"/>
              <a:t> el id et re od </a:t>
            </a:r>
            <a:r>
              <a:rPr lang="en-US" dirty="0" err="1"/>
              <a:t>utem</a:t>
            </a:r>
            <a:r>
              <a:rPr lang="en-US" dirty="0"/>
              <a:t> que </a:t>
            </a:r>
            <a:r>
              <a:rPr lang="en-US" dirty="0" err="1"/>
              <a:t>nist</a:t>
            </a:r>
            <a:r>
              <a:rPr lang="en-US" dirty="0"/>
              <a:t> et </a:t>
            </a:r>
            <a:r>
              <a:rPr lang="en-US" dirty="0" err="1"/>
              <a:t>ped</a:t>
            </a:r>
            <a:r>
              <a:rPr lang="en-US" dirty="0"/>
              <a:t> </a:t>
            </a:r>
            <a:r>
              <a:rPr lang="en-US" dirty="0" err="1"/>
              <a:t>quia</a:t>
            </a:r>
            <a:r>
              <a:rPr lang="en-US" dirty="0"/>
              <a:t> </a:t>
            </a:r>
            <a:r>
              <a:rPr lang="en-US" dirty="0" err="1"/>
              <a:t>dolore</a:t>
            </a:r>
            <a:r>
              <a:rPr lang="en-US" dirty="0"/>
              <a:t> is et lam, </a:t>
            </a:r>
            <a:r>
              <a:rPr lang="en-US" dirty="0" err="1"/>
              <a:t>vendunt</a:t>
            </a:r>
            <a:r>
              <a:rPr lang="en-US" dirty="0"/>
              <a:t> </a:t>
            </a:r>
            <a:r>
              <a:rPr lang="en-US" dirty="0" err="1"/>
              <a:t>voluptatur</a:t>
            </a:r>
            <a:r>
              <a:rPr lang="en-US" dirty="0"/>
              <a:t>. </a:t>
            </a:r>
          </a:p>
        </p:txBody>
      </p:sp>
      <p:sp>
        <p:nvSpPr>
          <p:cNvPr id="18" name="Text Placeholder 4"/>
          <p:cNvSpPr>
            <a:spLocks noGrp="1"/>
          </p:cNvSpPr>
          <p:nvPr>
            <p:ph type="body" sz="quarter" idx="19" hasCustomPrompt="1"/>
          </p:nvPr>
        </p:nvSpPr>
        <p:spPr>
          <a:xfrm>
            <a:off x="6346970" y="3230881"/>
            <a:ext cx="1726980" cy="2859270"/>
          </a:xfrm>
        </p:spPr>
        <p:txBody>
          <a:bodyPr lIns="0" tIns="0" rIns="0" bIns="0"/>
          <a:lstStyle>
            <a:lvl1pPr marL="0" marR="0" indent="0" algn="l" defTabSz="932470" rtl="0" eaLnBrk="1" fontAlgn="auto" latinLnBrk="0" hangingPunct="1">
              <a:lnSpc>
                <a:spcPts val="1800"/>
              </a:lnSpc>
              <a:spcBef>
                <a:spcPts val="900"/>
              </a:spcBef>
              <a:spcAft>
                <a:spcPts val="0"/>
              </a:spcAft>
              <a:buClrTx/>
              <a:buSzPct val="90000"/>
              <a:buFont typeface="Wingdings" panose="05000000000000000000" pitchFamily="2" charset="2"/>
              <a:buNone/>
              <a:tabLst/>
              <a:defRPr lang="en-US" sz="1399" b="0" kern="1200" spc="0" baseline="0" dirty="0" smtClean="0">
                <a:solidFill>
                  <a:schemeClr val="tx2"/>
                </a:solidFill>
                <a:latin typeface="+mj-lt"/>
                <a:ea typeface="+mn-ea"/>
                <a:cs typeface="+mn-cs"/>
              </a:defRPr>
            </a:lvl1pPr>
            <a:lvl2pPr marL="0" marR="0" indent="0" algn="l" defTabSz="932470" rtl="0" eaLnBrk="1" fontAlgn="auto" latinLnBrk="0" hangingPunct="1">
              <a:lnSpc>
                <a:spcPts val="1800"/>
              </a:lnSpc>
              <a:spcBef>
                <a:spcPts val="450"/>
              </a:spcBef>
              <a:spcAft>
                <a:spcPts val="0"/>
              </a:spcAft>
              <a:buClrTx/>
              <a:buSzPct val="90000"/>
              <a:buFont typeface="Arial" panose="020B0604020202020204" pitchFamily="34" charset="0"/>
              <a:buNone/>
              <a:tabLst/>
              <a:defRPr sz="1399">
                <a:solidFill>
                  <a:schemeClr val="tx1"/>
                </a:solidFill>
              </a:defRPr>
            </a:lvl2pPr>
            <a:lvl3pPr marL="457066" indent="0">
              <a:buNone/>
              <a:defRPr/>
            </a:lvl3pPr>
            <a:lvl4pPr marL="685600" indent="0">
              <a:buNone/>
              <a:defRPr/>
            </a:lvl4pPr>
            <a:lvl5pPr marL="914133" indent="0">
              <a:buNone/>
              <a:defRPr/>
            </a:lvl5pPr>
          </a:lstStyle>
          <a:p>
            <a:pPr marL="0" marR="0" lvl="0" indent="0" algn="l" defTabSz="932470" rtl="0" eaLnBrk="1" fontAlgn="auto" latinLnBrk="0" hangingPunct="1">
              <a:lnSpc>
                <a:spcPts val="1800"/>
              </a:lnSpc>
              <a:spcBef>
                <a:spcPts val="900"/>
              </a:spcBef>
              <a:spcAft>
                <a:spcPts val="0"/>
              </a:spcAft>
              <a:buClrTx/>
              <a:buSzPct val="90000"/>
              <a:buFont typeface="Wingdings" panose="05000000000000000000" pitchFamily="2" charset="2"/>
              <a:buNone/>
              <a:tabLst/>
            </a:pPr>
            <a:r>
              <a:rPr lang="en-US" dirty="0"/>
              <a:t>Paragraph title Segoe </a:t>
            </a:r>
            <a:r>
              <a:rPr lang="en-US" dirty="0" err="1"/>
              <a:t>Semibold</a:t>
            </a:r>
            <a:r>
              <a:rPr lang="en-US" dirty="0"/>
              <a:t> 14</a:t>
            </a:r>
          </a:p>
          <a:p>
            <a:pPr lvl="1"/>
            <a:r>
              <a:rPr lang="en-US" dirty="0"/>
              <a:t>Body copy Segoe Regular 14/18. </a:t>
            </a:r>
            <a:r>
              <a:rPr lang="en-US" dirty="0" err="1"/>
              <a:t>Cavorest</a:t>
            </a:r>
            <a:r>
              <a:rPr lang="en-US" dirty="0"/>
              <a:t> a </a:t>
            </a:r>
            <a:r>
              <a:rPr lang="en-US" dirty="0" err="1"/>
              <a:t>aut</a:t>
            </a:r>
            <a:r>
              <a:rPr lang="en-US" dirty="0"/>
              <a:t> arum </a:t>
            </a:r>
            <a:r>
              <a:rPr lang="en-US" dirty="0" err="1"/>
              <a:t>quam</a:t>
            </a:r>
            <a:r>
              <a:rPr lang="en-US" dirty="0"/>
              <a:t> id eat ape </a:t>
            </a:r>
            <a:r>
              <a:rPr lang="en-US" dirty="0" err="1"/>
              <a:t>est</a:t>
            </a:r>
            <a:r>
              <a:rPr lang="en-US" dirty="0"/>
              <a:t>, qui </a:t>
            </a:r>
            <a:r>
              <a:rPr lang="en-US" dirty="0" err="1"/>
              <a:t>sincit</a:t>
            </a:r>
            <a:r>
              <a:rPr lang="en-US" dirty="0"/>
              <a:t>. </a:t>
            </a:r>
            <a:r>
              <a:rPr lang="en-US" dirty="0" err="1"/>
              <a:t>Unt</a:t>
            </a:r>
            <a:r>
              <a:rPr lang="en-US" dirty="0"/>
              <a:t> faces et </a:t>
            </a:r>
            <a:r>
              <a:rPr lang="en-US" dirty="0" err="1"/>
              <a:t>labore</a:t>
            </a:r>
            <a:r>
              <a:rPr lang="en-US" dirty="0"/>
              <a:t> </a:t>
            </a:r>
            <a:r>
              <a:rPr lang="en-US" dirty="0" err="1"/>
              <a:t>ium</a:t>
            </a:r>
            <a:r>
              <a:rPr lang="en-US" dirty="0"/>
              <a:t> el id et re od </a:t>
            </a:r>
            <a:r>
              <a:rPr lang="en-US" dirty="0" err="1"/>
              <a:t>utem</a:t>
            </a:r>
            <a:r>
              <a:rPr lang="en-US" dirty="0"/>
              <a:t> que </a:t>
            </a:r>
            <a:r>
              <a:rPr lang="en-US" dirty="0" err="1"/>
              <a:t>nist</a:t>
            </a:r>
            <a:r>
              <a:rPr lang="en-US" dirty="0"/>
              <a:t> et </a:t>
            </a:r>
            <a:r>
              <a:rPr lang="en-US" dirty="0" err="1"/>
              <a:t>ped</a:t>
            </a:r>
            <a:r>
              <a:rPr lang="en-US" dirty="0"/>
              <a:t> </a:t>
            </a:r>
            <a:r>
              <a:rPr lang="en-US" dirty="0" err="1"/>
              <a:t>quia</a:t>
            </a:r>
            <a:r>
              <a:rPr lang="en-US" dirty="0"/>
              <a:t> </a:t>
            </a:r>
            <a:r>
              <a:rPr lang="en-US" dirty="0" err="1"/>
              <a:t>dolore</a:t>
            </a:r>
            <a:r>
              <a:rPr lang="en-US" dirty="0"/>
              <a:t> is et lam, </a:t>
            </a:r>
            <a:r>
              <a:rPr lang="en-US" dirty="0" err="1"/>
              <a:t>vendunt</a:t>
            </a:r>
            <a:r>
              <a:rPr lang="en-US" dirty="0"/>
              <a:t> </a:t>
            </a:r>
            <a:r>
              <a:rPr lang="en-US" dirty="0" err="1"/>
              <a:t>voluptatur</a:t>
            </a:r>
            <a:r>
              <a:rPr lang="en-US" dirty="0"/>
              <a:t>. </a:t>
            </a:r>
          </a:p>
        </p:txBody>
      </p:sp>
      <p:sp>
        <p:nvSpPr>
          <p:cNvPr id="20" name="Text Placeholder 4"/>
          <p:cNvSpPr>
            <a:spLocks noGrp="1"/>
          </p:cNvSpPr>
          <p:nvPr>
            <p:ph type="body" sz="quarter" idx="21" hasCustomPrompt="1"/>
          </p:nvPr>
        </p:nvSpPr>
        <p:spPr>
          <a:xfrm>
            <a:off x="8307599" y="3230881"/>
            <a:ext cx="1726980" cy="2859270"/>
          </a:xfrm>
        </p:spPr>
        <p:txBody>
          <a:bodyPr lIns="0" tIns="0" rIns="0" bIns="0"/>
          <a:lstStyle>
            <a:lvl1pPr marL="0" marR="0" indent="0" algn="l" defTabSz="932470" rtl="0" eaLnBrk="1" fontAlgn="auto" latinLnBrk="0" hangingPunct="1">
              <a:lnSpc>
                <a:spcPts val="1800"/>
              </a:lnSpc>
              <a:spcBef>
                <a:spcPts val="900"/>
              </a:spcBef>
              <a:spcAft>
                <a:spcPts val="0"/>
              </a:spcAft>
              <a:buClrTx/>
              <a:buSzPct val="90000"/>
              <a:buFont typeface="Wingdings" panose="05000000000000000000" pitchFamily="2" charset="2"/>
              <a:buNone/>
              <a:tabLst/>
              <a:defRPr lang="en-US" sz="1399" b="0" kern="1200" spc="0" baseline="0" dirty="0">
                <a:solidFill>
                  <a:schemeClr val="tx2"/>
                </a:solidFill>
                <a:latin typeface="+mj-lt"/>
                <a:ea typeface="+mn-ea"/>
                <a:cs typeface="+mn-cs"/>
              </a:defRPr>
            </a:lvl1pPr>
            <a:lvl2pPr marL="0" marR="0" indent="0" algn="l" defTabSz="932470" rtl="0" eaLnBrk="1" fontAlgn="auto" latinLnBrk="0" hangingPunct="1">
              <a:lnSpc>
                <a:spcPts val="1800"/>
              </a:lnSpc>
              <a:spcBef>
                <a:spcPts val="450"/>
              </a:spcBef>
              <a:spcAft>
                <a:spcPts val="0"/>
              </a:spcAft>
              <a:buClrTx/>
              <a:buSzPct val="90000"/>
              <a:buFont typeface="Arial" panose="020B0604020202020204" pitchFamily="34" charset="0"/>
              <a:buNone/>
              <a:tabLst/>
              <a:defRPr sz="1399">
                <a:solidFill>
                  <a:schemeClr val="tx1"/>
                </a:solidFill>
              </a:defRPr>
            </a:lvl2pPr>
            <a:lvl3pPr marL="457066" indent="0">
              <a:buNone/>
              <a:defRPr/>
            </a:lvl3pPr>
            <a:lvl4pPr marL="685600" indent="0">
              <a:buNone/>
              <a:defRPr/>
            </a:lvl4pPr>
            <a:lvl5pPr marL="914133" indent="0">
              <a:buNone/>
              <a:defRPr/>
            </a:lvl5pPr>
          </a:lstStyle>
          <a:p>
            <a:pPr marL="0" marR="0" lvl="0" indent="0" algn="l" defTabSz="932470" rtl="0" eaLnBrk="1" fontAlgn="auto" latinLnBrk="0" hangingPunct="1">
              <a:lnSpc>
                <a:spcPts val="1800"/>
              </a:lnSpc>
              <a:spcBef>
                <a:spcPts val="900"/>
              </a:spcBef>
              <a:spcAft>
                <a:spcPts val="0"/>
              </a:spcAft>
              <a:buClrTx/>
              <a:buSzPct val="90000"/>
              <a:buFont typeface="Wingdings" panose="05000000000000000000" pitchFamily="2" charset="2"/>
              <a:buNone/>
              <a:tabLst/>
            </a:pPr>
            <a:r>
              <a:rPr lang="en-US" dirty="0"/>
              <a:t>Paragraph title Segoe </a:t>
            </a:r>
            <a:r>
              <a:rPr lang="en-US" dirty="0" err="1"/>
              <a:t>Semibold</a:t>
            </a:r>
            <a:r>
              <a:rPr lang="en-US" dirty="0"/>
              <a:t> 14</a:t>
            </a:r>
          </a:p>
          <a:p>
            <a:pPr lvl="1"/>
            <a:r>
              <a:rPr lang="en-US" dirty="0"/>
              <a:t>Body copy Segoe Regular 14/18. </a:t>
            </a:r>
            <a:r>
              <a:rPr lang="en-US" dirty="0" err="1"/>
              <a:t>Cavorest</a:t>
            </a:r>
            <a:r>
              <a:rPr lang="en-US" dirty="0"/>
              <a:t> a </a:t>
            </a:r>
            <a:r>
              <a:rPr lang="en-US" dirty="0" err="1"/>
              <a:t>aut</a:t>
            </a:r>
            <a:r>
              <a:rPr lang="en-US" dirty="0"/>
              <a:t> arum </a:t>
            </a:r>
            <a:r>
              <a:rPr lang="en-US" dirty="0" err="1"/>
              <a:t>quam</a:t>
            </a:r>
            <a:r>
              <a:rPr lang="en-US" dirty="0"/>
              <a:t> id eat ape </a:t>
            </a:r>
            <a:r>
              <a:rPr lang="en-US" dirty="0" err="1"/>
              <a:t>est</a:t>
            </a:r>
            <a:r>
              <a:rPr lang="en-US" dirty="0"/>
              <a:t>, qui </a:t>
            </a:r>
            <a:r>
              <a:rPr lang="en-US" dirty="0" err="1"/>
              <a:t>sincit</a:t>
            </a:r>
            <a:r>
              <a:rPr lang="en-US" dirty="0"/>
              <a:t>. </a:t>
            </a:r>
            <a:r>
              <a:rPr lang="en-US" dirty="0" err="1"/>
              <a:t>Unt</a:t>
            </a:r>
            <a:r>
              <a:rPr lang="en-US" dirty="0"/>
              <a:t> faces et </a:t>
            </a:r>
            <a:r>
              <a:rPr lang="en-US" dirty="0" err="1"/>
              <a:t>labore</a:t>
            </a:r>
            <a:r>
              <a:rPr lang="en-US" dirty="0"/>
              <a:t> </a:t>
            </a:r>
            <a:r>
              <a:rPr lang="en-US" dirty="0" err="1"/>
              <a:t>ium</a:t>
            </a:r>
            <a:r>
              <a:rPr lang="en-US" dirty="0"/>
              <a:t> el id et re od </a:t>
            </a:r>
            <a:r>
              <a:rPr lang="en-US" dirty="0" err="1"/>
              <a:t>utem</a:t>
            </a:r>
            <a:r>
              <a:rPr lang="en-US" dirty="0"/>
              <a:t> que </a:t>
            </a:r>
            <a:r>
              <a:rPr lang="en-US" dirty="0" err="1"/>
              <a:t>nist</a:t>
            </a:r>
            <a:r>
              <a:rPr lang="en-US" dirty="0"/>
              <a:t> et </a:t>
            </a:r>
            <a:r>
              <a:rPr lang="en-US" dirty="0" err="1"/>
              <a:t>ped</a:t>
            </a:r>
            <a:r>
              <a:rPr lang="en-US" dirty="0"/>
              <a:t> </a:t>
            </a:r>
            <a:r>
              <a:rPr lang="en-US" dirty="0" err="1"/>
              <a:t>quia</a:t>
            </a:r>
            <a:r>
              <a:rPr lang="en-US" dirty="0"/>
              <a:t> </a:t>
            </a:r>
            <a:r>
              <a:rPr lang="en-US" dirty="0" err="1"/>
              <a:t>dolore</a:t>
            </a:r>
            <a:r>
              <a:rPr lang="en-US" dirty="0"/>
              <a:t> is et lam, </a:t>
            </a:r>
            <a:r>
              <a:rPr lang="en-US" dirty="0" err="1"/>
              <a:t>vendunt</a:t>
            </a:r>
            <a:r>
              <a:rPr lang="en-US" dirty="0"/>
              <a:t> </a:t>
            </a:r>
            <a:r>
              <a:rPr lang="en-US" dirty="0" err="1"/>
              <a:t>voluptatur</a:t>
            </a:r>
            <a:r>
              <a:rPr lang="en-US" dirty="0"/>
              <a:t>. </a:t>
            </a:r>
          </a:p>
        </p:txBody>
      </p:sp>
      <p:sp>
        <p:nvSpPr>
          <p:cNvPr id="22" name="Text Placeholder 4"/>
          <p:cNvSpPr>
            <a:spLocks noGrp="1"/>
          </p:cNvSpPr>
          <p:nvPr>
            <p:ph type="body" sz="quarter" idx="23" hasCustomPrompt="1"/>
          </p:nvPr>
        </p:nvSpPr>
        <p:spPr>
          <a:xfrm>
            <a:off x="10268227" y="3230881"/>
            <a:ext cx="1726980" cy="2859270"/>
          </a:xfrm>
        </p:spPr>
        <p:txBody>
          <a:bodyPr lIns="0" tIns="0" rIns="0" bIns="0"/>
          <a:lstStyle>
            <a:lvl1pPr marL="0" marR="0" indent="0" algn="l" defTabSz="932470" rtl="0" eaLnBrk="1" fontAlgn="auto" latinLnBrk="0" hangingPunct="1">
              <a:lnSpc>
                <a:spcPts val="1800"/>
              </a:lnSpc>
              <a:spcBef>
                <a:spcPts val="900"/>
              </a:spcBef>
              <a:spcAft>
                <a:spcPts val="0"/>
              </a:spcAft>
              <a:buClrTx/>
              <a:buSzPct val="90000"/>
              <a:buFont typeface="Wingdings" panose="05000000000000000000" pitchFamily="2" charset="2"/>
              <a:buNone/>
              <a:tabLst/>
              <a:defRPr lang="en-US" sz="1399" b="0" kern="1200" spc="0" baseline="0" dirty="0">
                <a:solidFill>
                  <a:schemeClr val="tx2"/>
                </a:solidFill>
                <a:latin typeface="+mj-lt"/>
                <a:ea typeface="+mn-ea"/>
                <a:cs typeface="+mn-cs"/>
              </a:defRPr>
            </a:lvl1pPr>
            <a:lvl2pPr marL="0" marR="0" indent="0" algn="l" defTabSz="932470" rtl="0" eaLnBrk="1" fontAlgn="auto" latinLnBrk="0" hangingPunct="1">
              <a:lnSpc>
                <a:spcPts val="1800"/>
              </a:lnSpc>
              <a:spcBef>
                <a:spcPts val="450"/>
              </a:spcBef>
              <a:spcAft>
                <a:spcPts val="0"/>
              </a:spcAft>
              <a:buClrTx/>
              <a:buSzPct val="90000"/>
              <a:buFont typeface="Arial" panose="020B0604020202020204" pitchFamily="34" charset="0"/>
              <a:buNone/>
              <a:tabLst/>
              <a:defRPr sz="1399">
                <a:solidFill>
                  <a:schemeClr val="tx1"/>
                </a:solidFill>
              </a:defRPr>
            </a:lvl2pPr>
            <a:lvl3pPr marL="457066" indent="0">
              <a:buNone/>
              <a:defRPr/>
            </a:lvl3pPr>
            <a:lvl4pPr marL="685600" indent="0">
              <a:buNone/>
              <a:defRPr/>
            </a:lvl4pPr>
            <a:lvl5pPr marL="914133" indent="0">
              <a:buNone/>
              <a:defRPr/>
            </a:lvl5pPr>
          </a:lstStyle>
          <a:p>
            <a:pPr marL="0" marR="0" lvl="0" indent="0" algn="l" defTabSz="932470" rtl="0" eaLnBrk="1" fontAlgn="auto" latinLnBrk="0" hangingPunct="1">
              <a:lnSpc>
                <a:spcPts val="1800"/>
              </a:lnSpc>
              <a:spcBef>
                <a:spcPts val="900"/>
              </a:spcBef>
              <a:spcAft>
                <a:spcPts val="0"/>
              </a:spcAft>
              <a:buClrTx/>
              <a:buSzPct val="90000"/>
              <a:buFont typeface="Wingdings" panose="05000000000000000000" pitchFamily="2" charset="2"/>
              <a:buNone/>
              <a:tabLst/>
            </a:pPr>
            <a:r>
              <a:rPr lang="en-US" dirty="0"/>
              <a:t>Paragraph title Segoe </a:t>
            </a:r>
            <a:r>
              <a:rPr lang="en-US" dirty="0" err="1"/>
              <a:t>Semibold</a:t>
            </a:r>
            <a:r>
              <a:rPr lang="en-US" dirty="0"/>
              <a:t> 14</a:t>
            </a:r>
          </a:p>
          <a:p>
            <a:pPr lvl="1"/>
            <a:r>
              <a:rPr lang="en-US" dirty="0"/>
              <a:t>Body copy Segoe Regular 14/18. </a:t>
            </a:r>
            <a:r>
              <a:rPr lang="en-US" dirty="0" err="1"/>
              <a:t>Cavorest</a:t>
            </a:r>
            <a:r>
              <a:rPr lang="en-US" dirty="0"/>
              <a:t> a </a:t>
            </a:r>
            <a:r>
              <a:rPr lang="en-US" dirty="0" err="1"/>
              <a:t>aut</a:t>
            </a:r>
            <a:r>
              <a:rPr lang="en-US" dirty="0"/>
              <a:t> arum </a:t>
            </a:r>
            <a:r>
              <a:rPr lang="en-US" dirty="0" err="1"/>
              <a:t>quam</a:t>
            </a:r>
            <a:r>
              <a:rPr lang="en-US" dirty="0"/>
              <a:t> id eat ape </a:t>
            </a:r>
            <a:r>
              <a:rPr lang="en-US" dirty="0" err="1"/>
              <a:t>est</a:t>
            </a:r>
            <a:r>
              <a:rPr lang="en-US" dirty="0"/>
              <a:t>, qui </a:t>
            </a:r>
            <a:r>
              <a:rPr lang="en-US" dirty="0" err="1"/>
              <a:t>sincit</a:t>
            </a:r>
            <a:r>
              <a:rPr lang="en-US" dirty="0"/>
              <a:t>. </a:t>
            </a:r>
            <a:r>
              <a:rPr lang="en-US" dirty="0" err="1"/>
              <a:t>Unt</a:t>
            </a:r>
            <a:r>
              <a:rPr lang="en-US" dirty="0"/>
              <a:t> faces et </a:t>
            </a:r>
            <a:r>
              <a:rPr lang="en-US" dirty="0" err="1"/>
              <a:t>labore</a:t>
            </a:r>
            <a:r>
              <a:rPr lang="en-US" dirty="0"/>
              <a:t> </a:t>
            </a:r>
            <a:r>
              <a:rPr lang="en-US" dirty="0" err="1"/>
              <a:t>ium</a:t>
            </a:r>
            <a:r>
              <a:rPr lang="en-US" dirty="0"/>
              <a:t> el id et re od </a:t>
            </a:r>
            <a:r>
              <a:rPr lang="en-US" dirty="0" err="1"/>
              <a:t>utem</a:t>
            </a:r>
            <a:r>
              <a:rPr lang="en-US" dirty="0"/>
              <a:t> que </a:t>
            </a:r>
            <a:r>
              <a:rPr lang="en-US" dirty="0" err="1"/>
              <a:t>nist</a:t>
            </a:r>
            <a:r>
              <a:rPr lang="en-US" dirty="0"/>
              <a:t> et </a:t>
            </a:r>
            <a:r>
              <a:rPr lang="en-US" dirty="0" err="1"/>
              <a:t>ped</a:t>
            </a:r>
            <a:r>
              <a:rPr lang="en-US" dirty="0"/>
              <a:t> </a:t>
            </a:r>
            <a:r>
              <a:rPr lang="en-US" dirty="0" err="1"/>
              <a:t>quia</a:t>
            </a:r>
            <a:r>
              <a:rPr lang="en-US" dirty="0"/>
              <a:t> </a:t>
            </a:r>
            <a:r>
              <a:rPr lang="en-US" dirty="0" err="1"/>
              <a:t>dolore</a:t>
            </a:r>
            <a:r>
              <a:rPr lang="en-US" dirty="0"/>
              <a:t> is et lam, </a:t>
            </a:r>
            <a:r>
              <a:rPr lang="en-US" dirty="0" err="1"/>
              <a:t>vendunt</a:t>
            </a:r>
            <a:r>
              <a:rPr lang="en-US" dirty="0"/>
              <a:t> </a:t>
            </a:r>
            <a:r>
              <a:rPr lang="en-US" dirty="0" err="1"/>
              <a:t>voluptatur</a:t>
            </a:r>
            <a:r>
              <a:rPr lang="en-US" dirty="0"/>
              <a:t>. </a:t>
            </a:r>
          </a:p>
        </p:txBody>
      </p:sp>
      <p:sp>
        <p:nvSpPr>
          <p:cNvPr id="25" name="Content Placeholder 15"/>
          <p:cNvSpPr>
            <a:spLocks noGrp="1"/>
          </p:cNvSpPr>
          <p:nvPr>
            <p:ph sz="quarter" idx="26" hasCustomPrompt="1"/>
          </p:nvPr>
        </p:nvSpPr>
        <p:spPr>
          <a:xfrm>
            <a:off x="2425709" y="2201865"/>
            <a:ext cx="1726980" cy="913689"/>
          </a:xfrm>
        </p:spPr>
        <p:txBody>
          <a:bodyPr>
            <a:noAutofit/>
          </a:bodyPr>
          <a:lstStyle>
            <a:lvl1pPr marL="0" indent="0">
              <a:buNone/>
              <a:defRPr sz="2000"/>
            </a:lvl1pPr>
          </a:lstStyle>
          <a:p>
            <a:pPr lvl="0"/>
            <a:r>
              <a:rPr lang="en-US" dirty="0"/>
              <a:t>Picture</a:t>
            </a:r>
          </a:p>
        </p:txBody>
      </p:sp>
      <p:sp>
        <p:nvSpPr>
          <p:cNvPr id="26" name="Content Placeholder 15"/>
          <p:cNvSpPr>
            <a:spLocks noGrp="1"/>
          </p:cNvSpPr>
          <p:nvPr>
            <p:ph sz="quarter" idx="27" hasCustomPrompt="1"/>
          </p:nvPr>
        </p:nvSpPr>
        <p:spPr>
          <a:xfrm>
            <a:off x="4386340" y="2201865"/>
            <a:ext cx="1726980" cy="913689"/>
          </a:xfrm>
        </p:spPr>
        <p:txBody>
          <a:bodyPr>
            <a:noAutofit/>
          </a:bodyPr>
          <a:lstStyle>
            <a:lvl1pPr marL="0" indent="0">
              <a:buNone/>
              <a:defRPr sz="2000"/>
            </a:lvl1pPr>
          </a:lstStyle>
          <a:p>
            <a:pPr lvl="0"/>
            <a:r>
              <a:rPr lang="en-US" dirty="0"/>
              <a:t>Picture</a:t>
            </a:r>
          </a:p>
        </p:txBody>
      </p:sp>
      <p:sp>
        <p:nvSpPr>
          <p:cNvPr id="27" name="Content Placeholder 15"/>
          <p:cNvSpPr>
            <a:spLocks noGrp="1"/>
          </p:cNvSpPr>
          <p:nvPr>
            <p:ph sz="quarter" idx="28" hasCustomPrompt="1"/>
          </p:nvPr>
        </p:nvSpPr>
        <p:spPr>
          <a:xfrm>
            <a:off x="6346970" y="2201865"/>
            <a:ext cx="1726980" cy="913689"/>
          </a:xfrm>
        </p:spPr>
        <p:txBody>
          <a:bodyPr>
            <a:noAutofit/>
          </a:bodyPr>
          <a:lstStyle>
            <a:lvl1pPr marL="0" indent="0">
              <a:buNone/>
              <a:defRPr sz="2000"/>
            </a:lvl1pPr>
          </a:lstStyle>
          <a:p>
            <a:pPr lvl="0"/>
            <a:r>
              <a:rPr lang="en-US" dirty="0"/>
              <a:t>Picture</a:t>
            </a:r>
          </a:p>
        </p:txBody>
      </p:sp>
      <p:sp>
        <p:nvSpPr>
          <p:cNvPr id="28" name="Content Placeholder 15"/>
          <p:cNvSpPr>
            <a:spLocks noGrp="1"/>
          </p:cNvSpPr>
          <p:nvPr>
            <p:ph sz="quarter" idx="29" hasCustomPrompt="1"/>
          </p:nvPr>
        </p:nvSpPr>
        <p:spPr>
          <a:xfrm>
            <a:off x="8307599" y="2201865"/>
            <a:ext cx="1726980" cy="913689"/>
          </a:xfrm>
        </p:spPr>
        <p:txBody>
          <a:bodyPr>
            <a:noAutofit/>
          </a:bodyPr>
          <a:lstStyle>
            <a:lvl1pPr marL="0" indent="0">
              <a:buNone/>
              <a:defRPr sz="2000"/>
            </a:lvl1pPr>
          </a:lstStyle>
          <a:p>
            <a:pPr lvl="0"/>
            <a:r>
              <a:rPr lang="en-US" dirty="0"/>
              <a:t>Picture</a:t>
            </a:r>
          </a:p>
        </p:txBody>
      </p:sp>
      <p:sp>
        <p:nvSpPr>
          <p:cNvPr id="29" name="Content Placeholder 15"/>
          <p:cNvSpPr>
            <a:spLocks noGrp="1"/>
          </p:cNvSpPr>
          <p:nvPr>
            <p:ph sz="quarter" idx="30" hasCustomPrompt="1"/>
          </p:nvPr>
        </p:nvSpPr>
        <p:spPr>
          <a:xfrm>
            <a:off x="10268227" y="2201865"/>
            <a:ext cx="1726980" cy="913689"/>
          </a:xfrm>
        </p:spPr>
        <p:txBody>
          <a:bodyPr>
            <a:noAutofit/>
          </a:bodyPr>
          <a:lstStyle>
            <a:lvl1pPr marL="0" indent="0">
              <a:buNone/>
              <a:defRPr sz="2000"/>
            </a:lvl1pPr>
          </a:lstStyle>
          <a:p>
            <a:pPr lvl="0"/>
            <a:r>
              <a:rPr lang="en-US" dirty="0"/>
              <a:t>Picture</a:t>
            </a:r>
          </a:p>
        </p:txBody>
      </p:sp>
      <p:sp>
        <p:nvSpPr>
          <p:cNvPr id="4" name="Text Placeholder 3">
            <a:extLst>
              <a:ext uri="{FF2B5EF4-FFF2-40B4-BE49-F238E27FC236}">
                <a16:creationId xmlns:a16="http://schemas.microsoft.com/office/drawing/2014/main" id="{44FF16C0-0541-41AD-98F7-A469609E8DC6}"/>
              </a:ext>
            </a:extLst>
          </p:cNvPr>
          <p:cNvSpPr>
            <a:spLocks noGrp="1"/>
          </p:cNvSpPr>
          <p:nvPr>
            <p:ph type="body" sz="quarter" idx="31" hasCustomPrompt="1"/>
          </p:nvPr>
        </p:nvSpPr>
        <p:spPr>
          <a:xfrm>
            <a:off x="465079" y="2065340"/>
            <a:ext cx="261903" cy="307777"/>
          </a:xfrm>
        </p:spPr>
        <p:txBody>
          <a:bodyPr tIns="0" bIns="0"/>
          <a:lstStyle>
            <a:lvl1pPr marL="0" algn="l" defTabSz="932200" rtl="0" eaLnBrk="1" fontAlgn="base" latinLnBrk="0" hangingPunct="1">
              <a:lnSpc>
                <a:spcPts val="2400"/>
              </a:lnSpc>
              <a:spcBef>
                <a:spcPct val="0"/>
              </a:spcBef>
              <a:spcAft>
                <a:spcPct val="0"/>
              </a:spcAft>
              <a:defRPr lang="en-US" sz="1000" kern="1200" dirty="0" smtClean="0">
                <a:solidFill>
                  <a:schemeClr val="tx1"/>
                </a:solidFill>
                <a:latin typeface="+mj-lt"/>
                <a:ea typeface="Segoe UI" pitchFamily="34" charset="0"/>
                <a:cs typeface="Segoe UI" pitchFamily="34" charset="0"/>
              </a:defRPr>
            </a:lvl1pPr>
            <a:lvl2pPr marL="0" algn="l" defTabSz="932200" rtl="0" eaLnBrk="1" fontAlgn="base" latinLnBrk="0" hangingPunct="1">
              <a:lnSpc>
                <a:spcPts val="2400"/>
              </a:lnSpc>
              <a:spcBef>
                <a:spcPct val="0"/>
              </a:spcBef>
              <a:spcAft>
                <a:spcPct val="0"/>
              </a:spcAft>
              <a:defRPr lang="en-US" sz="1000" kern="1200" dirty="0" smtClean="0">
                <a:solidFill>
                  <a:schemeClr val="tx1"/>
                </a:solidFill>
                <a:latin typeface="+mj-lt"/>
                <a:ea typeface="Segoe UI" pitchFamily="34" charset="0"/>
                <a:cs typeface="Segoe UI" pitchFamily="34" charset="0"/>
              </a:defRPr>
            </a:lvl2pPr>
            <a:lvl3pPr marL="0" algn="l" defTabSz="932200" rtl="0" eaLnBrk="1" fontAlgn="base" latinLnBrk="0" hangingPunct="1">
              <a:lnSpc>
                <a:spcPts val="2400"/>
              </a:lnSpc>
              <a:spcBef>
                <a:spcPct val="0"/>
              </a:spcBef>
              <a:spcAft>
                <a:spcPct val="0"/>
              </a:spcAft>
              <a:defRPr lang="en-US" sz="1000" kern="1200" dirty="0" smtClean="0">
                <a:solidFill>
                  <a:schemeClr val="tx1"/>
                </a:solidFill>
                <a:latin typeface="+mj-lt"/>
                <a:ea typeface="Segoe UI" pitchFamily="34" charset="0"/>
                <a:cs typeface="Segoe UI" pitchFamily="34" charset="0"/>
              </a:defRPr>
            </a:lvl3pPr>
            <a:lvl4pPr marL="0" algn="l" defTabSz="932200" rtl="0" eaLnBrk="1" fontAlgn="base" latinLnBrk="0" hangingPunct="1">
              <a:lnSpc>
                <a:spcPts val="2400"/>
              </a:lnSpc>
              <a:spcBef>
                <a:spcPct val="0"/>
              </a:spcBef>
              <a:spcAft>
                <a:spcPct val="0"/>
              </a:spcAft>
              <a:defRPr lang="en-US" sz="1000" kern="1200" dirty="0" smtClean="0">
                <a:solidFill>
                  <a:schemeClr val="tx1"/>
                </a:solidFill>
                <a:latin typeface="+mj-lt"/>
                <a:ea typeface="Segoe UI" pitchFamily="34" charset="0"/>
                <a:cs typeface="Segoe UI" pitchFamily="34" charset="0"/>
              </a:defRPr>
            </a:lvl4pPr>
            <a:lvl5pPr marL="0" algn="l" defTabSz="932200" rtl="0" eaLnBrk="1" fontAlgn="base" latinLnBrk="0" hangingPunct="1">
              <a:lnSpc>
                <a:spcPts val="2400"/>
              </a:lnSpc>
              <a:spcBef>
                <a:spcPct val="0"/>
              </a:spcBef>
              <a:spcAft>
                <a:spcPct val="0"/>
              </a:spcAft>
              <a:defRPr lang="en-US" sz="1000" kern="1200" dirty="0">
                <a:solidFill>
                  <a:schemeClr val="tx1"/>
                </a:solidFill>
                <a:latin typeface="+mj-lt"/>
                <a:ea typeface="Segoe UI" pitchFamily="34" charset="0"/>
                <a:cs typeface="Segoe UI" pitchFamily="34" charset="0"/>
              </a:defRPr>
            </a:lvl5pPr>
          </a:lstStyle>
          <a:p>
            <a:pPr lvl="0"/>
            <a:r>
              <a:rPr lang="en-US" dirty="0"/>
              <a:t>1.</a:t>
            </a:r>
          </a:p>
        </p:txBody>
      </p:sp>
      <p:sp>
        <p:nvSpPr>
          <p:cNvPr id="37" name="Text Placeholder 3">
            <a:extLst>
              <a:ext uri="{FF2B5EF4-FFF2-40B4-BE49-F238E27FC236}">
                <a16:creationId xmlns:a16="http://schemas.microsoft.com/office/drawing/2014/main" id="{95171A5B-905D-4832-B11A-13594619F33F}"/>
              </a:ext>
            </a:extLst>
          </p:cNvPr>
          <p:cNvSpPr>
            <a:spLocks noGrp="1"/>
          </p:cNvSpPr>
          <p:nvPr>
            <p:ph type="body" sz="quarter" idx="32" hasCustomPrompt="1"/>
          </p:nvPr>
        </p:nvSpPr>
        <p:spPr>
          <a:xfrm>
            <a:off x="2426979" y="2065340"/>
            <a:ext cx="261903" cy="307777"/>
          </a:xfrm>
        </p:spPr>
        <p:txBody>
          <a:bodyPr tIns="0" bIns="0"/>
          <a:lstStyle>
            <a:lvl1pPr marL="0" algn="l" defTabSz="932200" rtl="0" eaLnBrk="1" fontAlgn="base" latinLnBrk="0" hangingPunct="1">
              <a:lnSpc>
                <a:spcPts val="2400"/>
              </a:lnSpc>
              <a:spcBef>
                <a:spcPct val="0"/>
              </a:spcBef>
              <a:spcAft>
                <a:spcPct val="0"/>
              </a:spcAft>
              <a:defRPr lang="en-US" sz="1000" kern="1200" dirty="0" smtClean="0">
                <a:solidFill>
                  <a:schemeClr val="tx1"/>
                </a:solidFill>
                <a:latin typeface="+mj-lt"/>
                <a:ea typeface="Segoe UI" pitchFamily="34" charset="0"/>
                <a:cs typeface="Segoe UI" pitchFamily="34" charset="0"/>
              </a:defRPr>
            </a:lvl1pPr>
            <a:lvl2pPr marL="0" algn="l" defTabSz="932200" rtl="0" eaLnBrk="1" fontAlgn="base" latinLnBrk="0" hangingPunct="1">
              <a:lnSpc>
                <a:spcPts val="2400"/>
              </a:lnSpc>
              <a:spcBef>
                <a:spcPct val="0"/>
              </a:spcBef>
              <a:spcAft>
                <a:spcPct val="0"/>
              </a:spcAft>
              <a:defRPr lang="en-US" sz="1000" kern="1200" dirty="0" smtClean="0">
                <a:solidFill>
                  <a:schemeClr val="tx1"/>
                </a:solidFill>
                <a:latin typeface="+mj-lt"/>
                <a:ea typeface="Segoe UI" pitchFamily="34" charset="0"/>
                <a:cs typeface="Segoe UI" pitchFamily="34" charset="0"/>
              </a:defRPr>
            </a:lvl2pPr>
            <a:lvl3pPr marL="0" algn="l" defTabSz="932200" rtl="0" eaLnBrk="1" fontAlgn="base" latinLnBrk="0" hangingPunct="1">
              <a:lnSpc>
                <a:spcPts val="2400"/>
              </a:lnSpc>
              <a:spcBef>
                <a:spcPct val="0"/>
              </a:spcBef>
              <a:spcAft>
                <a:spcPct val="0"/>
              </a:spcAft>
              <a:defRPr lang="en-US" sz="1000" kern="1200" dirty="0" smtClean="0">
                <a:solidFill>
                  <a:schemeClr val="tx1"/>
                </a:solidFill>
                <a:latin typeface="+mj-lt"/>
                <a:ea typeface="Segoe UI" pitchFamily="34" charset="0"/>
                <a:cs typeface="Segoe UI" pitchFamily="34" charset="0"/>
              </a:defRPr>
            </a:lvl3pPr>
            <a:lvl4pPr marL="0" algn="l" defTabSz="932200" rtl="0" eaLnBrk="1" fontAlgn="base" latinLnBrk="0" hangingPunct="1">
              <a:lnSpc>
                <a:spcPts val="2400"/>
              </a:lnSpc>
              <a:spcBef>
                <a:spcPct val="0"/>
              </a:spcBef>
              <a:spcAft>
                <a:spcPct val="0"/>
              </a:spcAft>
              <a:defRPr lang="en-US" sz="1000" kern="1200" dirty="0" smtClean="0">
                <a:solidFill>
                  <a:schemeClr val="tx1"/>
                </a:solidFill>
                <a:latin typeface="+mj-lt"/>
                <a:ea typeface="Segoe UI" pitchFamily="34" charset="0"/>
                <a:cs typeface="Segoe UI" pitchFamily="34" charset="0"/>
              </a:defRPr>
            </a:lvl4pPr>
            <a:lvl5pPr marL="0" algn="l" defTabSz="932200" rtl="0" eaLnBrk="1" fontAlgn="base" latinLnBrk="0" hangingPunct="1">
              <a:lnSpc>
                <a:spcPts val="2400"/>
              </a:lnSpc>
              <a:spcBef>
                <a:spcPct val="0"/>
              </a:spcBef>
              <a:spcAft>
                <a:spcPct val="0"/>
              </a:spcAft>
              <a:defRPr lang="en-US" sz="1000" kern="1200" dirty="0">
                <a:solidFill>
                  <a:schemeClr val="tx1"/>
                </a:solidFill>
                <a:latin typeface="+mj-lt"/>
                <a:ea typeface="Segoe UI" pitchFamily="34" charset="0"/>
                <a:cs typeface="Segoe UI" pitchFamily="34" charset="0"/>
              </a:defRPr>
            </a:lvl5pPr>
          </a:lstStyle>
          <a:p>
            <a:pPr lvl="0"/>
            <a:r>
              <a:rPr lang="en-US" dirty="0"/>
              <a:t>2.</a:t>
            </a:r>
          </a:p>
        </p:txBody>
      </p:sp>
      <p:sp>
        <p:nvSpPr>
          <p:cNvPr id="38" name="Text Placeholder 3">
            <a:extLst>
              <a:ext uri="{FF2B5EF4-FFF2-40B4-BE49-F238E27FC236}">
                <a16:creationId xmlns:a16="http://schemas.microsoft.com/office/drawing/2014/main" id="{DDBE933A-166C-4934-8425-2A89AAA211E9}"/>
              </a:ext>
            </a:extLst>
          </p:cNvPr>
          <p:cNvSpPr>
            <a:spLocks noGrp="1"/>
          </p:cNvSpPr>
          <p:nvPr>
            <p:ph type="body" sz="quarter" idx="33" hasCustomPrompt="1"/>
          </p:nvPr>
        </p:nvSpPr>
        <p:spPr>
          <a:xfrm>
            <a:off x="4388879" y="2065340"/>
            <a:ext cx="261903" cy="307777"/>
          </a:xfrm>
        </p:spPr>
        <p:txBody>
          <a:bodyPr tIns="0" bIns="0"/>
          <a:lstStyle>
            <a:lvl1pPr marL="0" algn="l" defTabSz="932200" rtl="0" eaLnBrk="1" fontAlgn="base" latinLnBrk="0" hangingPunct="1">
              <a:lnSpc>
                <a:spcPts val="2400"/>
              </a:lnSpc>
              <a:spcBef>
                <a:spcPct val="0"/>
              </a:spcBef>
              <a:spcAft>
                <a:spcPct val="0"/>
              </a:spcAft>
              <a:defRPr lang="en-US" sz="1000" kern="1200" dirty="0" smtClean="0">
                <a:solidFill>
                  <a:schemeClr val="tx1"/>
                </a:solidFill>
                <a:latin typeface="+mj-lt"/>
                <a:ea typeface="Segoe UI" pitchFamily="34" charset="0"/>
                <a:cs typeface="Segoe UI" pitchFamily="34" charset="0"/>
              </a:defRPr>
            </a:lvl1pPr>
            <a:lvl2pPr marL="0" algn="l" defTabSz="932200" rtl="0" eaLnBrk="1" fontAlgn="base" latinLnBrk="0" hangingPunct="1">
              <a:lnSpc>
                <a:spcPts val="2400"/>
              </a:lnSpc>
              <a:spcBef>
                <a:spcPct val="0"/>
              </a:spcBef>
              <a:spcAft>
                <a:spcPct val="0"/>
              </a:spcAft>
              <a:defRPr lang="en-US" sz="1000" kern="1200" dirty="0" smtClean="0">
                <a:solidFill>
                  <a:schemeClr val="tx1"/>
                </a:solidFill>
                <a:latin typeface="+mj-lt"/>
                <a:ea typeface="Segoe UI" pitchFamily="34" charset="0"/>
                <a:cs typeface="Segoe UI" pitchFamily="34" charset="0"/>
              </a:defRPr>
            </a:lvl2pPr>
            <a:lvl3pPr marL="0" algn="l" defTabSz="932200" rtl="0" eaLnBrk="1" fontAlgn="base" latinLnBrk="0" hangingPunct="1">
              <a:lnSpc>
                <a:spcPts val="2400"/>
              </a:lnSpc>
              <a:spcBef>
                <a:spcPct val="0"/>
              </a:spcBef>
              <a:spcAft>
                <a:spcPct val="0"/>
              </a:spcAft>
              <a:defRPr lang="en-US" sz="1000" kern="1200" dirty="0" smtClean="0">
                <a:solidFill>
                  <a:schemeClr val="tx1"/>
                </a:solidFill>
                <a:latin typeface="+mj-lt"/>
                <a:ea typeface="Segoe UI" pitchFamily="34" charset="0"/>
                <a:cs typeface="Segoe UI" pitchFamily="34" charset="0"/>
              </a:defRPr>
            </a:lvl3pPr>
            <a:lvl4pPr marL="0" algn="l" defTabSz="932200" rtl="0" eaLnBrk="1" fontAlgn="base" latinLnBrk="0" hangingPunct="1">
              <a:lnSpc>
                <a:spcPts val="2400"/>
              </a:lnSpc>
              <a:spcBef>
                <a:spcPct val="0"/>
              </a:spcBef>
              <a:spcAft>
                <a:spcPct val="0"/>
              </a:spcAft>
              <a:defRPr lang="en-US" sz="1000" kern="1200" dirty="0" smtClean="0">
                <a:solidFill>
                  <a:schemeClr val="tx1"/>
                </a:solidFill>
                <a:latin typeface="+mj-lt"/>
                <a:ea typeface="Segoe UI" pitchFamily="34" charset="0"/>
                <a:cs typeface="Segoe UI" pitchFamily="34" charset="0"/>
              </a:defRPr>
            </a:lvl4pPr>
            <a:lvl5pPr marL="0" algn="l" defTabSz="932200" rtl="0" eaLnBrk="1" fontAlgn="base" latinLnBrk="0" hangingPunct="1">
              <a:lnSpc>
                <a:spcPts val="2400"/>
              </a:lnSpc>
              <a:spcBef>
                <a:spcPct val="0"/>
              </a:spcBef>
              <a:spcAft>
                <a:spcPct val="0"/>
              </a:spcAft>
              <a:defRPr lang="en-US" sz="1000" kern="1200" dirty="0">
                <a:solidFill>
                  <a:schemeClr val="tx1"/>
                </a:solidFill>
                <a:latin typeface="+mj-lt"/>
                <a:ea typeface="Segoe UI" pitchFamily="34" charset="0"/>
                <a:cs typeface="Segoe UI" pitchFamily="34" charset="0"/>
              </a:defRPr>
            </a:lvl5pPr>
          </a:lstStyle>
          <a:p>
            <a:pPr lvl="0"/>
            <a:r>
              <a:rPr lang="en-US" dirty="0"/>
              <a:t>3.</a:t>
            </a:r>
          </a:p>
        </p:txBody>
      </p:sp>
      <p:sp>
        <p:nvSpPr>
          <p:cNvPr id="39" name="Text Placeholder 3">
            <a:extLst>
              <a:ext uri="{FF2B5EF4-FFF2-40B4-BE49-F238E27FC236}">
                <a16:creationId xmlns:a16="http://schemas.microsoft.com/office/drawing/2014/main" id="{171069D2-CF68-4D89-9134-20A61AFA10DD}"/>
              </a:ext>
            </a:extLst>
          </p:cNvPr>
          <p:cNvSpPr>
            <a:spLocks noGrp="1"/>
          </p:cNvSpPr>
          <p:nvPr>
            <p:ph type="body" sz="quarter" idx="34" hasCustomPrompt="1"/>
          </p:nvPr>
        </p:nvSpPr>
        <p:spPr>
          <a:xfrm>
            <a:off x="6353953" y="2065340"/>
            <a:ext cx="261903" cy="307777"/>
          </a:xfrm>
        </p:spPr>
        <p:txBody>
          <a:bodyPr tIns="0" bIns="0"/>
          <a:lstStyle>
            <a:lvl1pPr marL="0" algn="l" defTabSz="932200" rtl="0" eaLnBrk="1" fontAlgn="base" latinLnBrk="0" hangingPunct="1">
              <a:lnSpc>
                <a:spcPts val="2400"/>
              </a:lnSpc>
              <a:spcBef>
                <a:spcPct val="0"/>
              </a:spcBef>
              <a:spcAft>
                <a:spcPct val="0"/>
              </a:spcAft>
              <a:defRPr lang="en-US" sz="1000" kern="1200" dirty="0" smtClean="0">
                <a:solidFill>
                  <a:schemeClr val="tx1"/>
                </a:solidFill>
                <a:latin typeface="+mj-lt"/>
                <a:ea typeface="Segoe UI" pitchFamily="34" charset="0"/>
                <a:cs typeface="Segoe UI" pitchFamily="34" charset="0"/>
              </a:defRPr>
            </a:lvl1pPr>
            <a:lvl2pPr marL="0" algn="l" defTabSz="932200" rtl="0" eaLnBrk="1" fontAlgn="base" latinLnBrk="0" hangingPunct="1">
              <a:lnSpc>
                <a:spcPts val="2400"/>
              </a:lnSpc>
              <a:spcBef>
                <a:spcPct val="0"/>
              </a:spcBef>
              <a:spcAft>
                <a:spcPct val="0"/>
              </a:spcAft>
              <a:defRPr lang="en-US" sz="1000" kern="1200" dirty="0" smtClean="0">
                <a:solidFill>
                  <a:schemeClr val="tx1"/>
                </a:solidFill>
                <a:latin typeface="+mj-lt"/>
                <a:ea typeface="Segoe UI" pitchFamily="34" charset="0"/>
                <a:cs typeface="Segoe UI" pitchFamily="34" charset="0"/>
              </a:defRPr>
            </a:lvl2pPr>
            <a:lvl3pPr marL="0" algn="l" defTabSz="932200" rtl="0" eaLnBrk="1" fontAlgn="base" latinLnBrk="0" hangingPunct="1">
              <a:lnSpc>
                <a:spcPts val="2400"/>
              </a:lnSpc>
              <a:spcBef>
                <a:spcPct val="0"/>
              </a:spcBef>
              <a:spcAft>
                <a:spcPct val="0"/>
              </a:spcAft>
              <a:defRPr lang="en-US" sz="1000" kern="1200" dirty="0" smtClean="0">
                <a:solidFill>
                  <a:schemeClr val="tx1"/>
                </a:solidFill>
                <a:latin typeface="+mj-lt"/>
                <a:ea typeface="Segoe UI" pitchFamily="34" charset="0"/>
                <a:cs typeface="Segoe UI" pitchFamily="34" charset="0"/>
              </a:defRPr>
            </a:lvl3pPr>
            <a:lvl4pPr marL="0" algn="l" defTabSz="932200" rtl="0" eaLnBrk="1" fontAlgn="base" latinLnBrk="0" hangingPunct="1">
              <a:lnSpc>
                <a:spcPts val="2400"/>
              </a:lnSpc>
              <a:spcBef>
                <a:spcPct val="0"/>
              </a:spcBef>
              <a:spcAft>
                <a:spcPct val="0"/>
              </a:spcAft>
              <a:defRPr lang="en-US" sz="1000" kern="1200" dirty="0" smtClean="0">
                <a:solidFill>
                  <a:schemeClr val="tx1"/>
                </a:solidFill>
                <a:latin typeface="+mj-lt"/>
                <a:ea typeface="Segoe UI" pitchFamily="34" charset="0"/>
                <a:cs typeface="Segoe UI" pitchFamily="34" charset="0"/>
              </a:defRPr>
            </a:lvl4pPr>
            <a:lvl5pPr marL="0" algn="l" defTabSz="932200" rtl="0" eaLnBrk="1" fontAlgn="base" latinLnBrk="0" hangingPunct="1">
              <a:lnSpc>
                <a:spcPts val="2400"/>
              </a:lnSpc>
              <a:spcBef>
                <a:spcPct val="0"/>
              </a:spcBef>
              <a:spcAft>
                <a:spcPct val="0"/>
              </a:spcAft>
              <a:defRPr lang="en-US" sz="1000" kern="1200" dirty="0">
                <a:solidFill>
                  <a:schemeClr val="tx1"/>
                </a:solidFill>
                <a:latin typeface="+mj-lt"/>
                <a:ea typeface="Segoe UI" pitchFamily="34" charset="0"/>
                <a:cs typeface="Segoe UI" pitchFamily="34" charset="0"/>
              </a:defRPr>
            </a:lvl5pPr>
          </a:lstStyle>
          <a:p>
            <a:pPr lvl="0"/>
            <a:r>
              <a:rPr lang="en-US" dirty="0"/>
              <a:t>4.</a:t>
            </a:r>
          </a:p>
        </p:txBody>
      </p:sp>
      <p:sp>
        <p:nvSpPr>
          <p:cNvPr id="40" name="Text Placeholder 3">
            <a:extLst>
              <a:ext uri="{FF2B5EF4-FFF2-40B4-BE49-F238E27FC236}">
                <a16:creationId xmlns:a16="http://schemas.microsoft.com/office/drawing/2014/main" id="{77858A5B-7408-41FF-9369-C0F9B773A308}"/>
              </a:ext>
            </a:extLst>
          </p:cNvPr>
          <p:cNvSpPr>
            <a:spLocks noGrp="1"/>
          </p:cNvSpPr>
          <p:nvPr>
            <p:ph type="body" sz="quarter" idx="35" hasCustomPrompt="1"/>
          </p:nvPr>
        </p:nvSpPr>
        <p:spPr>
          <a:xfrm>
            <a:off x="8301566" y="2065340"/>
            <a:ext cx="261903" cy="307777"/>
          </a:xfrm>
        </p:spPr>
        <p:txBody>
          <a:bodyPr tIns="0" bIns="0"/>
          <a:lstStyle>
            <a:lvl1pPr marL="0" algn="l" defTabSz="932200" rtl="0" eaLnBrk="1" fontAlgn="base" latinLnBrk="0" hangingPunct="1">
              <a:lnSpc>
                <a:spcPts val="2400"/>
              </a:lnSpc>
              <a:spcBef>
                <a:spcPct val="0"/>
              </a:spcBef>
              <a:spcAft>
                <a:spcPct val="0"/>
              </a:spcAft>
              <a:defRPr lang="en-US" sz="1000" kern="1200" dirty="0" smtClean="0">
                <a:solidFill>
                  <a:schemeClr val="tx1"/>
                </a:solidFill>
                <a:latin typeface="+mj-lt"/>
                <a:ea typeface="Segoe UI" pitchFamily="34" charset="0"/>
                <a:cs typeface="Segoe UI" pitchFamily="34" charset="0"/>
              </a:defRPr>
            </a:lvl1pPr>
            <a:lvl2pPr marL="0" algn="l" defTabSz="932200" rtl="0" eaLnBrk="1" fontAlgn="base" latinLnBrk="0" hangingPunct="1">
              <a:lnSpc>
                <a:spcPts val="2400"/>
              </a:lnSpc>
              <a:spcBef>
                <a:spcPct val="0"/>
              </a:spcBef>
              <a:spcAft>
                <a:spcPct val="0"/>
              </a:spcAft>
              <a:defRPr lang="en-US" sz="1000" kern="1200" dirty="0" smtClean="0">
                <a:solidFill>
                  <a:schemeClr val="tx1"/>
                </a:solidFill>
                <a:latin typeface="+mj-lt"/>
                <a:ea typeface="Segoe UI" pitchFamily="34" charset="0"/>
                <a:cs typeface="Segoe UI" pitchFamily="34" charset="0"/>
              </a:defRPr>
            </a:lvl2pPr>
            <a:lvl3pPr marL="0" algn="l" defTabSz="932200" rtl="0" eaLnBrk="1" fontAlgn="base" latinLnBrk="0" hangingPunct="1">
              <a:lnSpc>
                <a:spcPts val="2400"/>
              </a:lnSpc>
              <a:spcBef>
                <a:spcPct val="0"/>
              </a:spcBef>
              <a:spcAft>
                <a:spcPct val="0"/>
              </a:spcAft>
              <a:defRPr lang="en-US" sz="1000" kern="1200" dirty="0" smtClean="0">
                <a:solidFill>
                  <a:schemeClr val="tx1"/>
                </a:solidFill>
                <a:latin typeface="+mj-lt"/>
                <a:ea typeface="Segoe UI" pitchFamily="34" charset="0"/>
                <a:cs typeface="Segoe UI" pitchFamily="34" charset="0"/>
              </a:defRPr>
            </a:lvl3pPr>
            <a:lvl4pPr marL="0" algn="l" defTabSz="932200" rtl="0" eaLnBrk="1" fontAlgn="base" latinLnBrk="0" hangingPunct="1">
              <a:lnSpc>
                <a:spcPts val="2400"/>
              </a:lnSpc>
              <a:spcBef>
                <a:spcPct val="0"/>
              </a:spcBef>
              <a:spcAft>
                <a:spcPct val="0"/>
              </a:spcAft>
              <a:defRPr lang="en-US" sz="1000" kern="1200" dirty="0" smtClean="0">
                <a:solidFill>
                  <a:schemeClr val="tx1"/>
                </a:solidFill>
                <a:latin typeface="+mj-lt"/>
                <a:ea typeface="Segoe UI" pitchFamily="34" charset="0"/>
                <a:cs typeface="Segoe UI" pitchFamily="34" charset="0"/>
              </a:defRPr>
            </a:lvl4pPr>
            <a:lvl5pPr marL="0" algn="l" defTabSz="932200" rtl="0" eaLnBrk="1" fontAlgn="base" latinLnBrk="0" hangingPunct="1">
              <a:lnSpc>
                <a:spcPts val="2400"/>
              </a:lnSpc>
              <a:spcBef>
                <a:spcPct val="0"/>
              </a:spcBef>
              <a:spcAft>
                <a:spcPct val="0"/>
              </a:spcAft>
              <a:defRPr lang="en-US" sz="1000" kern="1200" dirty="0">
                <a:solidFill>
                  <a:schemeClr val="tx1"/>
                </a:solidFill>
                <a:latin typeface="+mj-lt"/>
                <a:ea typeface="Segoe UI" pitchFamily="34" charset="0"/>
                <a:cs typeface="Segoe UI" pitchFamily="34" charset="0"/>
              </a:defRPr>
            </a:lvl5pPr>
          </a:lstStyle>
          <a:p>
            <a:pPr lvl="0"/>
            <a:r>
              <a:rPr lang="en-US" dirty="0"/>
              <a:t>5.</a:t>
            </a:r>
          </a:p>
        </p:txBody>
      </p:sp>
      <p:sp>
        <p:nvSpPr>
          <p:cNvPr id="41" name="Text Placeholder 3">
            <a:extLst>
              <a:ext uri="{FF2B5EF4-FFF2-40B4-BE49-F238E27FC236}">
                <a16:creationId xmlns:a16="http://schemas.microsoft.com/office/drawing/2014/main" id="{AF637A76-D1E1-49A2-AF33-3521BBC721C4}"/>
              </a:ext>
            </a:extLst>
          </p:cNvPr>
          <p:cNvSpPr>
            <a:spLocks noGrp="1"/>
          </p:cNvSpPr>
          <p:nvPr>
            <p:ph type="body" sz="quarter" idx="36" hasCustomPrompt="1"/>
          </p:nvPr>
        </p:nvSpPr>
        <p:spPr>
          <a:xfrm>
            <a:off x="10268227" y="2065340"/>
            <a:ext cx="261903" cy="307777"/>
          </a:xfrm>
        </p:spPr>
        <p:txBody>
          <a:bodyPr tIns="0" bIns="0"/>
          <a:lstStyle>
            <a:lvl1pPr marL="0" algn="l" defTabSz="932200" rtl="0" eaLnBrk="1" fontAlgn="base" latinLnBrk="0" hangingPunct="1">
              <a:lnSpc>
                <a:spcPts val="2400"/>
              </a:lnSpc>
              <a:spcBef>
                <a:spcPct val="0"/>
              </a:spcBef>
              <a:spcAft>
                <a:spcPct val="0"/>
              </a:spcAft>
              <a:defRPr lang="en-US" sz="1000" kern="1200" dirty="0" smtClean="0">
                <a:solidFill>
                  <a:schemeClr val="tx1"/>
                </a:solidFill>
                <a:latin typeface="+mj-lt"/>
                <a:ea typeface="Segoe UI" pitchFamily="34" charset="0"/>
                <a:cs typeface="Segoe UI" pitchFamily="34" charset="0"/>
              </a:defRPr>
            </a:lvl1pPr>
            <a:lvl2pPr marL="0" algn="l" defTabSz="932200" rtl="0" eaLnBrk="1" fontAlgn="base" latinLnBrk="0" hangingPunct="1">
              <a:lnSpc>
                <a:spcPts val="2400"/>
              </a:lnSpc>
              <a:spcBef>
                <a:spcPct val="0"/>
              </a:spcBef>
              <a:spcAft>
                <a:spcPct val="0"/>
              </a:spcAft>
              <a:defRPr lang="en-US" sz="1000" kern="1200" dirty="0" smtClean="0">
                <a:solidFill>
                  <a:schemeClr val="tx1"/>
                </a:solidFill>
                <a:latin typeface="+mj-lt"/>
                <a:ea typeface="Segoe UI" pitchFamily="34" charset="0"/>
                <a:cs typeface="Segoe UI" pitchFamily="34" charset="0"/>
              </a:defRPr>
            </a:lvl2pPr>
            <a:lvl3pPr marL="0" algn="l" defTabSz="932200" rtl="0" eaLnBrk="1" fontAlgn="base" latinLnBrk="0" hangingPunct="1">
              <a:lnSpc>
                <a:spcPts val="2400"/>
              </a:lnSpc>
              <a:spcBef>
                <a:spcPct val="0"/>
              </a:spcBef>
              <a:spcAft>
                <a:spcPct val="0"/>
              </a:spcAft>
              <a:defRPr lang="en-US" sz="1000" kern="1200" dirty="0" smtClean="0">
                <a:solidFill>
                  <a:schemeClr val="tx1"/>
                </a:solidFill>
                <a:latin typeface="+mj-lt"/>
                <a:ea typeface="Segoe UI" pitchFamily="34" charset="0"/>
                <a:cs typeface="Segoe UI" pitchFamily="34" charset="0"/>
              </a:defRPr>
            </a:lvl3pPr>
            <a:lvl4pPr marL="0" algn="l" defTabSz="932200" rtl="0" eaLnBrk="1" fontAlgn="base" latinLnBrk="0" hangingPunct="1">
              <a:lnSpc>
                <a:spcPts val="2400"/>
              </a:lnSpc>
              <a:spcBef>
                <a:spcPct val="0"/>
              </a:spcBef>
              <a:spcAft>
                <a:spcPct val="0"/>
              </a:spcAft>
              <a:defRPr lang="en-US" sz="1000" kern="1200" dirty="0" smtClean="0">
                <a:solidFill>
                  <a:schemeClr val="tx1"/>
                </a:solidFill>
                <a:latin typeface="+mj-lt"/>
                <a:ea typeface="Segoe UI" pitchFamily="34" charset="0"/>
                <a:cs typeface="Segoe UI" pitchFamily="34" charset="0"/>
              </a:defRPr>
            </a:lvl4pPr>
            <a:lvl5pPr marL="0" algn="l" defTabSz="932200" rtl="0" eaLnBrk="1" fontAlgn="base" latinLnBrk="0" hangingPunct="1">
              <a:lnSpc>
                <a:spcPts val="2400"/>
              </a:lnSpc>
              <a:spcBef>
                <a:spcPct val="0"/>
              </a:spcBef>
              <a:spcAft>
                <a:spcPct val="0"/>
              </a:spcAft>
              <a:defRPr lang="en-US" sz="1000" kern="1200" dirty="0">
                <a:solidFill>
                  <a:schemeClr val="tx1"/>
                </a:solidFill>
                <a:latin typeface="+mj-lt"/>
                <a:ea typeface="Segoe UI" pitchFamily="34" charset="0"/>
                <a:cs typeface="Segoe UI" pitchFamily="34" charset="0"/>
              </a:defRPr>
            </a:lvl5pPr>
          </a:lstStyle>
          <a:p>
            <a:pPr lvl="0"/>
            <a:r>
              <a:rPr lang="en-US" dirty="0"/>
              <a:t>6.</a:t>
            </a:r>
          </a:p>
        </p:txBody>
      </p:sp>
      <p:sp>
        <p:nvSpPr>
          <p:cNvPr id="42" name="Footer Placeholder 14">
            <a:extLst>
              <a:ext uri="{FF2B5EF4-FFF2-40B4-BE49-F238E27FC236}">
                <a16:creationId xmlns:a16="http://schemas.microsoft.com/office/drawing/2014/main" id="{616DC816-DD19-4FC8-9708-971C4080E2A1}"/>
              </a:ext>
            </a:extLst>
          </p:cNvPr>
          <p:cNvSpPr>
            <a:spLocks noGrp="1"/>
          </p:cNvSpPr>
          <p:nvPr>
            <p:ph type="ftr" sz="quarter" idx="3"/>
          </p:nvPr>
        </p:nvSpPr>
        <p:spPr>
          <a:xfrm>
            <a:off x="369047" y="6578602"/>
            <a:ext cx="11817541" cy="120651"/>
          </a:xfrm>
          <a:prstGeom prst="rect">
            <a:avLst/>
          </a:prstGeom>
        </p:spPr>
        <p:txBody>
          <a:bodyPr vert="horz" lIns="91440" tIns="45720" rIns="91440" bIns="45720" numCol="2" rtlCol="0" anchor="ctr"/>
          <a:lstStyle>
            <a:lvl1pPr algn="l">
              <a:defRPr sz="700">
                <a:solidFill>
                  <a:schemeClr val="tx1">
                    <a:tint val="75000"/>
                  </a:schemeClr>
                </a:solidFill>
              </a:defRPr>
            </a:lvl1pPr>
          </a:lstStyle>
          <a:p>
            <a:pPr marL="0" marR="0" lvl="0" indent="0" algn="l" defTabSz="93247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smtClean="0">
                <a:ln>
                  <a:noFill/>
                </a:ln>
                <a:solidFill>
                  <a:srgbClr val="FFFFFF">
                    <a:lumMod val="65000"/>
                  </a:srgbClr>
                </a:solidFill>
                <a:effectLst/>
                <a:uLnTx/>
                <a:uFillTx/>
                <a:latin typeface="Segoe UI"/>
                <a:ea typeface="+mn-ea"/>
                <a:cs typeface="+mn-cs"/>
              </a:rPr>
              <a:t>© Microsoft Corporation                                                                                  								                      Dynamics 365 </a:t>
            </a:r>
            <a:endParaRPr kumimoji="0" lang="en-US" sz="700" b="0" i="0" u="none" strike="noStrike" kern="1200" cap="none" spc="0" normalizeH="0" baseline="0" noProof="0" dirty="0">
              <a:ln>
                <a:noFill/>
              </a:ln>
              <a:solidFill>
                <a:srgbClr val="FFFFFF">
                  <a:lumMod val="65000"/>
                </a:srgbClr>
              </a:solidFill>
              <a:effectLst/>
              <a:uLnTx/>
              <a:uFillTx/>
              <a:latin typeface="Segoe UI"/>
              <a:ea typeface="+mn-ea"/>
              <a:cs typeface="+mn-cs"/>
            </a:endParaRPr>
          </a:p>
        </p:txBody>
      </p:sp>
    </p:spTree>
    <p:extLst>
      <p:ext uri="{BB962C8B-B14F-4D97-AF65-F5344CB8AC3E}">
        <p14:creationId xmlns:p14="http://schemas.microsoft.com/office/powerpoint/2010/main" val="621711781"/>
      </p:ext>
    </p:extLst>
  </p:cSld>
  <p:clrMapOvr>
    <a:masterClrMapping/>
  </p:clrMapOvr>
  <p:transition>
    <p:fade/>
  </p:transition>
</p:sldLayout>
</file>

<file path=ppt/slideLayouts/slideLayout277.xml><?xml version="1.0" encoding="utf-8"?>
<p:sldLayout xmlns:a="http://schemas.openxmlformats.org/drawingml/2006/main" xmlns:r="http://schemas.openxmlformats.org/officeDocument/2006/relationships" xmlns:p="http://schemas.openxmlformats.org/presentationml/2006/main" preserve="1">
  <p:cSld name="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5080" y="632780"/>
            <a:ext cx="11531715" cy="411162"/>
          </a:xfrm>
        </p:spPr>
        <p:txBody>
          <a:bodyPr wrap="square" lIns="0" tIns="0" rIns="0" bIns="0">
            <a:spAutoFit/>
          </a:bodyPr>
          <a:lstStyle>
            <a:lvl1pPr>
              <a:lnSpc>
                <a:spcPts val="3199"/>
              </a:lnSpc>
              <a:defRPr sz="2800" strike="noStrike">
                <a:solidFill>
                  <a:schemeClr val="tx1"/>
                </a:solidFill>
              </a:defRPr>
            </a:lvl1pPr>
          </a:lstStyle>
          <a:p>
            <a:r>
              <a:rPr lang="en-US" dirty="0"/>
              <a:t>Title</a:t>
            </a:r>
          </a:p>
        </p:txBody>
      </p:sp>
      <p:sp>
        <p:nvSpPr>
          <p:cNvPr id="4" name="Footer Placeholder 14">
            <a:extLst>
              <a:ext uri="{FF2B5EF4-FFF2-40B4-BE49-F238E27FC236}">
                <a16:creationId xmlns:a16="http://schemas.microsoft.com/office/drawing/2014/main" id="{1828F2BE-04D0-4952-849E-6909AD3A60E9}"/>
              </a:ext>
            </a:extLst>
          </p:cNvPr>
          <p:cNvSpPr>
            <a:spLocks noGrp="1"/>
          </p:cNvSpPr>
          <p:nvPr>
            <p:ph type="ftr" sz="quarter" idx="3"/>
          </p:nvPr>
        </p:nvSpPr>
        <p:spPr>
          <a:xfrm>
            <a:off x="369047" y="6578602"/>
            <a:ext cx="11817541" cy="120651"/>
          </a:xfrm>
          <a:prstGeom prst="rect">
            <a:avLst/>
          </a:prstGeom>
        </p:spPr>
        <p:txBody>
          <a:bodyPr vert="horz" lIns="91440" tIns="45720" rIns="91440" bIns="45720" numCol="2" rtlCol="0" anchor="ctr"/>
          <a:lstStyle>
            <a:lvl1pPr algn="l">
              <a:defRPr sz="700">
                <a:solidFill>
                  <a:schemeClr val="tx1">
                    <a:tint val="75000"/>
                  </a:schemeClr>
                </a:solidFill>
              </a:defRPr>
            </a:lvl1pPr>
          </a:lstStyle>
          <a:p>
            <a:pPr marL="0" marR="0" lvl="0" indent="0" algn="l" defTabSz="93247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smtClean="0">
                <a:ln>
                  <a:noFill/>
                </a:ln>
                <a:solidFill>
                  <a:srgbClr val="FFFFFF">
                    <a:lumMod val="65000"/>
                  </a:srgbClr>
                </a:solidFill>
                <a:effectLst/>
                <a:uLnTx/>
                <a:uFillTx/>
                <a:latin typeface="Segoe UI"/>
                <a:ea typeface="+mn-ea"/>
                <a:cs typeface="+mn-cs"/>
              </a:rPr>
              <a:t>© Microsoft Corporation                                                                                  								                      Dynamics 365 </a:t>
            </a:r>
            <a:endParaRPr kumimoji="0" lang="en-US" sz="700" b="0" i="0" u="none" strike="noStrike" kern="1200" cap="none" spc="0" normalizeH="0" baseline="0" noProof="0" dirty="0">
              <a:ln>
                <a:noFill/>
              </a:ln>
              <a:solidFill>
                <a:srgbClr val="FFFFFF">
                  <a:lumMod val="65000"/>
                </a:srgbClr>
              </a:solidFill>
              <a:effectLst/>
              <a:uLnTx/>
              <a:uFillTx/>
              <a:latin typeface="Segoe UI"/>
              <a:ea typeface="+mn-ea"/>
              <a:cs typeface="+mn-cs"/>
            </a:endParaRPr>
          </a:p>
        </p:txBody>
      </p:sp>
    </p:spTree>
    <p:extLst>
      <p:ext uri="{BB962C8B-B14F-4D97-AF65-F5344CB8AC3E}">
        <p14:creationId xmlns:p14="http://schemas.microsoft.com/office/powerpoint/2010/main" val="2962596017"/>
      </p:ext>
    </p:extLst>
  </p:cSld>
  <p:clrMapOvr>
    <a:masterClrMapping/>
  </p:clrMapOvr>
  <p:transition>
    <p:fade/>
  </p:transition>
</p:sldLayout>
</file>

<file path=ppt/slideLayouts/slideLayout278.xml><?xml version="1.0" encoding="utf-8"?>
<p:sldLayout xmlns:a="http://schemas.openxmlformats.org/drawingml/2006/main" xmlns:r="http://schemas.openxmlformats.org/officeDocument/2006/relationships" xmlns:p="http://schemas.openxmlformats.org/presentationml/2006/main" preserve="1">
  <p:cSld name="Section title photo">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D859BFBD-0C43-4396-A7CE-8A9189BB0911}"/>
              </a:ext>
            </a:extLst>
          </p:cNvPr>
          <p:cNvSpPr>
            <a:spLocks noGrp="1"/>
          </p:cNvSpPr>
          <p:nvPr>
            <p:ph type="pic" sz="quarter" idx="16" hasCustomPrompt="1"/>
          </p:nvPr>
        </p:nvSpPr>
        <p:spPr>
          <a:xfrm>
            <a:off x="4163482" y="450064"/>
            <a:ext cx="7847598" cy="6094399"/>
          </a:xfrm>
          <a:custGeom>
            <a:avLst/>
            <a:gdLst>
              <a:gd name="connsiteX0" fmla="*/ 1677339 w 7848600"/>
              <a:gd name="connsiteY0" fmla="*/ 0 h 6094399"/>
              <a:gd name="connsiteX1" fmla="*/ 7848600 w 7848600"/>
              <a:gd name="connsiteY1" fmla="*/ 0 h 6094399"/>
              <a:gd name="connsiteX2" fmla="*/ 7848600 w 7848600"/>
              <a:gd name="connsiteY2" fmla="*/ 1727324 h 6094399"/>
              <a:gd name="connsiteX3" fmla="*/ 7848600 w 7848600"/>
              <a:gd name="connsiteY3" fmla="*/ 1998096 h 6094399"/>
              <a:gd name="connsiteX4" fmla="*/ 7848600 w 7848600"/>
              <a:gd name="connsiteY4" fmla="*/ 4043676 h 6094399"/>
              <a:gd name="connsiteX5" fmla="*/ 7848600 w 7848600"/>
              <a:gd name="connsiteY5" fmla="*/ 4332318 h 6094399"/>
              <a:gd name="connsiteX6" fmla="*/ 7848600 w 7848600"/>
              <a:gd name="connsiteY6" fmla="*/ 6094399 h 6094399"/>
              <a:gd name="connsiteX7" fmla="*/ 0 w 7848600"/>
              <a:gd name="connsiteY7" fmla="*/ 6094399 h 6094399"/>
              <a:gd name="connsiteX8" fmla="*/ 0 w 7848600"/>
              <a:gd name="connsiteY8" fmla="*/ 4043676 h 6094399"/>
              <a:gd name="connsiteX9" fmla="*/ 3059479 w 7848600"/>
              <a:gd name="connsiteY9" fmla="*/ 4043676 h 6094399"/>
              <a:gd name="connsiteX10" fmla="*/ 3059479 w 7848600"/>
              <a:gd name="connsiteY10" fmla="*/ 1998096 h 6094399"/>
              <a:gd name="connsiteX11" fmla="*/ 1677339 w 7848600"/>
              <a:gd name="connsiteY11" fmla="*/ 1998096 h 6094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848600" h="6094399">
                <a:moveTo>
                  <a:pt x="1677339" y="0"/>
                </a:moveTo>
                <a:lnTo>
                  <a:pt x="7848600" y="0"/>
                </a:lnTo>
                <a:lnTo>
                  <a:pt x="7848600" y="1727324"/>
                </a:lnTo>
                <a:lnTo>
                  <a:pt x="7848600" y="1998096"/>
                </a:lnTo>
                <a:lnTo>
                  <a:pt x="7848600" y="4043676"/>
                </a:lnTo>
                <a:lnTo>
                  <a:pt x="7848600" y="4332318"/>
                </a:lnTo>
                <a:lnTo>
                  <a:pt x="7848600" y="6094399"/>
                </a:lnTo>
                <a:lnTo>
                  <a:pt x="0" y="6094399"/>
                </a:lnTo>
                <a:lnTo>
                  <a:pt x="0" y="4043676"/>
                </a:lnTo>
                <a:lnTo>
                  <a:pt x="3059479" y="4043676"/>
                </a:lnTo>
                <a:lnTo>
                  <a:pt x="3059479" y="1998096"/>
                </a:lnTo>
                <a:lnTo>
                  <a:pt x="1677339" y="1998096"/>
                </a:lnTo>
                <a:close/>
              </a:path>
            </a:pathLst>
          </a:custGeom>
          <a:blipFill>
            <a:blip r:embed="rId2"/>
            <a:stretch>
              <a:fillRect/>
            </a:stretch>
          </a:blipFill>
        </p:spPr>
        <p:txBody>
          <a:bodyPr wrap="square" lIns="3383280" rIns="274320" anchor="ctr" anchorCtr="0">
            <a:noAutofit/>
          </a:bodyPr>
          <a:lstStyle>
            <a:lvl1pPr algn="ctr">
              <a:defRPr>
                <a:solidFill>
                  <a:schemeClr val="bg1"/>
                </a:solidFill>
              </a:defRPr>
            </a:lvl1pPr>
          </a:lstStyle>
          <a:p>
            <a:r>
              <a:rPr lang="en-US" dirty="0"/>
              <a:t>Change image by clicking on “insert” picture.</a:t>
            </a:r>
          </a:p>
        </p:txBody>
      </p:sp>
      <p:sp>
        <p:nvSpPr>
          <p:cNvPr id="3" name="Title 35">
            <a:extLst>
              <a:ext uri="{FF2B5EF4-FFF2-40B4-BE49-F238E27FC236}">
                <a16:creationId xmlns:a16="http://schemas.microsoft.com/office/drawing/2014/main" id="{88C3AFD5-6B99-4036-8067-D643B2A9D276}"/>
              </a:ext>
            </a:extLst>
          </p:cNvPr>
          <p:cNvSpPr>
            <a:spLocks noGrp="1"/>
          </p:cNvSpPr>
          <p:nvPr>
            <p:ph type="title" hasCustomPrompt="1"/>
          </p:nvPr>
        </p:nvSpPr>
        <p:spPr>
          <a:xfrm>
            <a:off x="465080" y="960439"/>
            <a:ext cx="4982525" cy="3325812"/>
          </a:xfrm>
          <a:noFill/>
        </p:spPr>
        <p:txBody>
          <a:bodyPr vert="horz" wrap="square" lIns="0" tIns="0" rIns="0" bIns="0" rtlCol="0" anchor="t" anchorCtr="0">
            <a:noAutofit/>
          </a:bodyPr>
          <a:lstStyle>
            <a:lvl1pPr>
              <a:defRPr lang="en-US" sz="4799" spc="-50" baseline="0" dirty="0">
                <a:solidFill>
                  <a:schemeClr val="tx1"/>
                </a:solidFill>
              </a:defRPr>
            </a:lvl1pPr>
          </a:lstStyle>
          <a:p>
            <a:pPr marL="0" lvl="0">
              <a:lnSpc>
                <a:spcPts val="5598"/>
              </a:lnSpc>
            </a:pPr>
            <a:r>
              <a:rPr lang="en-US" dirty="0"/>
              <a:t>Section title</a:t>
            </a:r>
          </a:p>
        </p:txBody>
      </p:sp>
    </p:spTree>
    <p:extLst>
      <p:ext uri="{BB962C8B-B14F-4D97-AF65-F5344CB8AC3E}">
        <p14:creationId xmlns:p14="http://schemas.microsoft.com/office/powerpoint/2010/main" val="1245143306"/>
      </p:ext>
    </p:extLst>
  </p:cSld>
  <p:clrMapOvr>
    <a:masterClrMapping/>
  </p:clrMapOvr>
  <p:transition>
    <p:fade/>
  </p:transition>
</p:sldLayout>
</file>

<file path=ppt/slideLayouts/slideLayout279.xml><?xml version="1.0" encoding="utf-8"?>
<p:sldLayout xmlns:a="http://schemas.openxmlformats.org/drawingml/2006/main" xmlns:r="http://schemas.openxmlformats.org/officeDocument/2006/relationships" xmlns:p="http://schemas.openxmlformats.org/presentationml/2006/main" preserve="1">
  <p:cSld name="Section title 2">
    <p:bg>
      <p:bgPr>
        <a:solidFill>
          <a:schemeClr val="bg2"/>
        </a:solidFill>
        <a:effectLst/>
      </p:bgPr>
    </p:bg>
    <p:spTree>
      <p:nvGrpSpPr>
        <p:cNvPr id="1" name=""/>
        <p:cNvGrpSpPr/>
        <p:nvPr/>
      </p:nvGrpSpPr>
      <p:grpSpPr>
        <a:xfrm>
          <a:off x="0" y="0"/>
          <a:ext cx="0" cy="0"/>
          <a:chOff x="0" y="0"/>
          <a:chExt cx="0" cy="0"/>
        </a:xfrm>
      </p:grpSpPr>
      <p:sp>
        <p:nvSpPr>
          <p:cNvPr id="3" name="Title 35"/>
          <p:cNvSpPr>
            <a:spLocks noGrp="1"/>
          </p:cNvSpPr>
          <p:nvPr>
            <p:ph type="title" hasCustomPrompt="1"/>
          </p:nvPr>
        </p:nvSpPr>
        <p:spPr>
          <a:xfrm>
            <a:off x="465078" y="960440"/>
            <a:ext cx="7603154" cy="3629025"/>
          </a:xfrm>
          <a:noFill/>
        </p:spPr>
        <p:txBody>
          <a:bodyPr vert="horz" wrap="square" lIns="0" tIns="0" rIns="0" bIns="0" rtlCol="0" anchor="t" anchorCtr="0">
            <a:noAutofit/>
          </a:bodyPr>
          <a:lstStyle>
            <a:lvl1pPr>
              <a:defRPr lang="en-US" sz="4799" spc="-50" baseline="0" dirty="0">
                <a:solidFill>
                  <a:schemeClr val="tx2"/>
                </a:solidFill>
              </a:defRPr>
            </a:lvl1pPr>
          </a:lstStyle>
          <a:p>
            <a:pPr marL="0" lvl="0">
              <a:lnSpc>
                <a:spcPts val="5598"/>
              </a:lnSpc>
            </a:pPr>
            <a:r>
              <a:rPr lang="en-US" dirty="0"/>
              <a:t>Section title</a:t>
            </a:r>
          </a:p>
        </p:txBody>
      </p:sp>
    </p:spTree>
    <p:extLst>
      <p:ext uri="{BB962C8B-B14F-4D97-AF65-F5344CB8AC3E}">
        <p14:creationId xmlns:p14="http://schemas.microsoft.com/office/powerpoint/2010/main" val="310176294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1_Slide text">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65080" y="1961089"/>
            <a:ext cx="4853004" cy="615553"/>
          </a:xfrm>
        </p:spPr>
        <p:txBody>
          <a:bodyPr wrap="square" lIns="0" tIns="0" rIns="0" bIns="0">
            <a:spAutoFit/>
          </a:bodyPr>
          <a:lstStyle>
            <a:lvl1pPr marL="0" indent="0">
              <a:lnSpc>
                <a:spcPts val="2400"/>
              </a:lnSpc>
              <a:buNone/>
              <a:defRPr sz="2000" b="0" i="0">
                <a:solidFill>
                  <a:schemeClr val="tx1"/>
                </a:solidFill>
                <a:latin typeface="+mn-lt"/>
              </a:defRPr>
            </a:lvl1pPr>
            <a:lvl2pPr marL="228524" indent="0">
              <a:buNone/>
              <a:defRPr/>
            </a:lvl2pPr>
            <a:lvl3pPr marL="457043" indent="0">
              <a:buNone/>
              <a:defRPr/>
            </a:lvl3pPr>
            <a:lvl4pPr marL="685566" indent="0">
              <a:buNone/>
              <a:defRPr/>
            </a:lvl4pPr>
            <a:lvl5pPr marL="914088" indent="0">
              <a:buNone/>
              <a:defRPr/>
            </a:lvl5pPr>
          </a:lstStyle>
          <a:p>
            <a:pPr lvl="0"/>
            <a:r>
              <a:rPr lang="pt-BR" dirty="0"/>
              <a:t>Large subhead Segoe UI Regular 20/24. Em volor resequaectur.</a:t>
            </a:r>
            <a:endParaRPr lang="en-US" dirty="0"/>
          </a:p>
        </p:txBody>
      </p:sp>
      <p:sp>
        <p:nvSpPr>
          <p:cNvPr id="5" name="Text Placeholder 4"/>
          <p:cNvSpPr>
            <a:spLocks noGrp="1"/>
          </p:cNvSpPr>
          <p:nvPr>
            <p:ph type="body" sz="quarter" idx="11" hasCustomPrompt="1"/>
          </p:nvPr>
        </p:nvSpPr>
        <p:spPr>
          <a:xfrm>
            <a:off x="465085" y="2761501"/>
            <a:ext cx="4853003" cy="2539157"/>
          </a:xfrm>
        </p:spPr>
        <p:txBody>
          <a:bodyPr lIns="0" tIns="0" rIns="0" bIns="0"/>
          <a:lstStyle>
            <a:lvl1pPr marL="285653" indent="-285653">
              <a:lnSpc>
                <a:spcPts val="1800"/>
              </a:lnSpc>
              <a:spcBef>
                <a:spcPts val="0"/>
              </a:spcBef>
              <a:buFont typeface="Arial" panose="020B0604020202020204" pitchFamily="34" charset="0"/>
              <a:buChar char="•"/>
              <a:defRPr sz="1399" b="0" i="0" spc="0">
                <a:solidFill>
                  <a:schemeClr val="tx1"/>
                </a:solidFill>
                <a:latin typeface="+mn-lt"/>
              </a:defRPr>
            </a:lvl1pPr>
            <a:lvl2pPr marL="0" indent="0">
              <a:lnSpc>
                <a:spcPts val="1800"/>
              </a:lnSpc>
              <a:spcBef>
                <a:spcPts val="0"/>
              </a:spcBef>
              <a:buNone/>
              <a:defRPr sz="1399">
                <a:solidFill>
                  <a:schemeClr val="tx1"/>
                </a:solidFill>
              </a:defRPr>
            </a:lvl2pPr>
            <a:lvl3pPr marL="457043" indent="0">
              <a:buNone/>
              <a:defRPr/>
            </a:lvl3pPr>
            <a:lvl4pPr marL="685566" indent="0">
              <a:buNone/>
              <a:defRPr/>
            </a:lvl4pPr>
            <a:lvl5pPr marL="914088" indent="0">
              <a:buNone/>
              <a:defRPr/>
            </a:lvl5pPr>
          </a:lstStyle>
          <a:p>
            <a:pPr lvl="0"/>
            <a:r>
              <a:rPr lang="en-US" dirty="0"/>
              <a:t>Body copy 14 </a:t>
            </a:r>
            <a:r>
              <a:rPr lang="en-US" dirty="0" err="1"/>
              <a:t>Cavorest</a:t>
            </a:r>
            <a:r>
              <a:rPr lang="en-US" dirty="0"/>
              <a:t> a </a:t>
            </a:r>
            <a:r>
              <a:rPr lang="en-US" dirty="0" err="1"/>
              <a:t>aut</a:t>
            </a:r>
            <a:r>
              <a:rPr lang="en-US" dirty="0"/>
              <a:t> arum </a:t>
            </a:r>
            <a:r>
              <a:rPr lang="en-US" dirty="0" err="1"/>
              <a:t>quam</a:t>
            </a:r>
            <a:r>
              <a:rPr lang="en-US" dirty="0"/>
              <a:t> id eat ape </a:t>
            </a:r>
            <a:r>
              <a:rPr lang="en-US" dirty="0" err="1"/>
              <a:t>est</a:t>
            </a:r>
            <a:r>
              <a:rPr lang="en-US" dirty="0"/>
              <a:t>, qui </a:t>
            </a:r>
            <a:r>
              <a:rPr lang="en-US" dirty="0" err="1"/>
              <a:t>sincit</a:t>
            </a:r>
            <a:r>
              <a:rPr lang="en-US" dirty="0"/>
              <a:t>, </a:t>
            </a:r>
            <a:r>
              <a:rPr lang="en-US" dirty="0" err="1"/>
              <a:t>omnimusdae</a:t>
            </a:r>
            <a:r>
              <a:rPr lang="en-US" dirty="0"/>
              <a:t>. </a:t>
            </a:r>
            <a:r>
              <a:rPr lang="en-US" dirty="0" err="1"/>
              <a:t>Icaecatur</a:t>
            </a:r>
            <a:r>
              <a:rPr lang="en-US" dirty="0"/>
              <a:t>. </a:t>
            </a:r>
            <a:r>
              <a:rPr lang="en-US" dirty="0" err="1"/>
              <a:t>Boribus</a:t>
            </a:r>
            <a:r>
              <a:rPr lang="en-US" dirty="0"/>
              <a:t> </a:t>
            </a:r>
            <a:r>
              <a:rPr lang="en-US" dirty="0" err="1"/>
              <a:t>sinctius</a:t>
            </a:r>
            <a:r>
              <a:rPr lang="en-US" dirty="0"/>
              <a:t> </a:t>
            </a:r>
            <a:r>
              <a:rPr lang="en-US" dirty="0" err="1"/>
              <a:t>nimaxime</a:t>
            </a:r>
            <a:r>
              <a:rPr lang="en-US" dirty="0"/>
              <a:t> </a:t>
            </a:r>
            <a:r>
              <a:rPr lang="en-US" dirty="0" err="1"/>
              <a:t>nonsequibus</a:t>
            </a:r>
            <a:r>
              <a:rPr lang="en-US" dirty="0"/>
              <a:t> </a:t>
            </a:r>
            <a:r>
              <a:rPr lang="en-US" dirty="0" err="1"/>
              <a:t>dollendis</a:t>
            </a:r>
            <a:r>
              <a:rPr lang="en-US" dirty="0"/>
              <a:t> as </a:t>
            </a:r>
            <a:r>
              <a:rPr lang="en-US" dirty="0" err="1"/>
              <a:t>autestiatur</a:t>
            </a:r>
            <a:r>
              <a:rPr lang="en-US" dirty="0"/>
              <a:t>. </a:t>
            </a:r>
          </a:p>
          <a:p>
            <a:pPr lvl="0"/>
            <a:endParaRPr lang="en-US" dirty="0"/>
          </a:p>
          <a:p>
            <a:pPr lvl="0"/>
            <a:r>
              <a:rPr lang="en-US" dirty="0"/>
              <a:t>Body copy 14 </a:t>
            </a:r>
            <a:r>
              <a:rPr lang="en-US" dirty="0" err="1"/>
              <a:t>Cavorest</a:t>
            </a:r>
            <a:r>
              <a:rPr lang="en-US" dirty="0"/>
              <a:t> a </a:t>
            </a:r>
            <a:r>
              <a:rPr lang="en-US" dirty="0" err="1"/>
              <a:t>aut</a:t>
            </a:r>
            <a:r>
              <a:rPr lang="en-US" dirty="0"/>
              <a:t> arum </a:t>
            </a:r>
            <a:r>
              <a:rPr lang="en-US" dirty="0" err="1"/>
              <a:t>quam</a:t>
            </a:r>
            <a:r>
              <a:rPr lang="en-US" dirty="0"/>
              <a:t> id eat ape </a:t>
            </a:r>
            <a:r>
              <a:rPr lang="en-US" dirty="0" err="1"/>
              <a:t>est</a:t>
            </a:r>
            <a:r>
              <a:rPr lang="en-US" dirty="0"/>
              <a:t>, qui </a:t>
            </a:r>
            <a:r>
              <a:rPr lang="en-US" dirty="0" err="1"/>
              <a:t>sincit</a:t>
            </a:r>
            <a:r>
              <a:rPr lang="en-US" dirty="0"/>
              <a:t>, </a:t>
            </a:r>
            <a:r>
              <a:rPr lang="en-US" dirty="0" err="1"/>
              <a:t>omnimusdae</a:t>
            </a:r>
            <a:r>
              <a:rPr lang="en-US" dirty="0"/>
              <a:t>. </a:t>
            </a:r>
            <a:r>
              <a:rPr lang="en-US" dirty="0" err="1"/>
              <a:t>Icaecatur</a:t>
            </a:r>
            <a:r>
              <a:rPr lang="en-US" dirty="0"/>
              <a:t>. </a:t>
            </a:r>
            <a:r>
              <a:rPr lang="en-US" dirty="0" err="1"/>
              <a:t>Boribus</a:t>
            </a:r>
            <a:r>
              <a:rPr lang="en-US" dirty="0"/>
              <a:t> </a:t>
            </a:r>
            <a:r>
              <a:rPr lang="en-US" dirty="0" err="1"/>
              <a:t>sinctius</a:t>
            </a:r>
            <a:r>
              <a:rPr lang="en-US" dirty="0"/>
              <a:t> </a:t>
            </a:r>
            <a:r>
              <a:rPr lang="en-US" dirty="0" err="1"/>
              <a:t>nimaxime</a:t>
            </a:r>
            <a:r>
              <a:rPr lang="en-US" dirty="0"/>
              <a:t> </a:t>
            </a:r>
            <a:r>
              <a:rPr lang="en-US" dirty="0" err="1"/>
              <a:t>nonsequibus</a:t>
            </a:r>
            <a:r>
              <a:rPr lang="en-US" dirty="0"/>
              <a:t> </a:t>
            </a:r>
            <a:r>
              <a:rPr lang="en-US" dirty="0" err="1"/>
              <a:t>dollendis</a:t>
            </a:r>
            <a:r>
              <a:rPr lang="en-US" dirty="0"/>
              <a:t> as </a:t>
            </a:r>
            <a:r>
              <a:rPr lang="en-US" dirty="0" err="1"/>
              <a:t>autestiatur</a:t>
            </a:r>
            <a:r>
              <a:rPr lang="en-US" dirty="0"/>
              <a:t>. </a:t>
            </a:r>
          </a:p>
          <a:p>
            <a:pPr lvl="0"/>
            <a:endParaRPr lang="en-US" dirty="0"/>
          </a:p>
          <a:p>
            <a:pPr lvl="0"/>
            <a:r>
              <a:rPr lang="en-US" dirty="0"/>
              <a:t>Body copy 14 </a:t>
            </a:r>
            <a:r>
              <a:rPr lang="en-US" dirty="0" err="1"/>
              <a:t>Cavorest</a:t>
            </a:r>
            <a:r>
              <a:rPr lang="en-US" dirty="0"/>
              <a:t> a </a:t>
            </a:r>
            <a:r>
              <a:rPr lang="en-US" dirty="0" err="1"/>
              <a:t>aut</a:t>
            </a:r>
            <a:r>
              <a:rPr lang="en-US" dirty="0"/>
              <a:t> arum </a:t>
            </a:r>
            <a:r>
              <a:rPr lang="en-US" dirty="0" err="1"/>
              <a:t>quam</a:t>
            </a:r>
            <a:r>
              <a:rPr lang="en-US" dirty="0"/>
              <a:t> id eat ape </a:t>
            </a:r>
            <a:r>
              <a:rPr lang="en-US" dirty="0" err="1"/>
              <a:t>est</a:t>
            </a:r>
            <a:r>
              <a:rPr lang="en-US" dirty="0"/>
              <a:t>, qui </a:t>
            </a:r>
            <a:r>
              <a:rPr lang="en-US" dirty="0" err="1"/>
              <a:t>sincit</a:t>
            </a:r>
            <a:r>
              <a:rPr lang="en-US" dirty="0"/>
              <a:t>, </a:t>
            </a:r>
            <a:r>
              <a:rPr lang="en-US" dirty="0" err="1"/>
              <a:t>omnimusdae</a:t>
            </a:r>
            <a:r>
              <a:rPr lang="en-US" dirty="0"/>
              <a:t>. </a:t>
            </a:r>
            <a:r>
              <a:rPr lang="en-US" dirty="0" err="1"/>
              <a:t>Icaecatur</a:t>
            </a:r>
            <a:r>
              <a:rPr lang="en-US" dirty="0"/>
              <a:t>. </a:t>
            </a:r>
            <a:r>
              <a:rPr lang="en-US" dirty="0" err="1"/>
              <a:t>Boribus</a:t>
            </a:r>
            <a:r>
              <a:rPr lang="en-US" dirty="0"/>
              <a:t> </a:t>
            </a:r>
            <a:r>
              <a:rPr lang="en-US" dirty="0" err="1"/>
              <a:t>sinctius</a:t>
            </a:r>
            <a:r>
              <a:rPr lang="en-US" dirty="0"/>
              <a:t> </a:t>
            </a:r>
            <a:r>
              <a:rPr lang="en-US" dirty="0" err="1"/>
              <a:t>nimaxime</a:t>
            </a:r>
            <a:r>
              <a:rPr lang="en-US" dirty="0"/>
              <a:t> </a:t>
            </a:r>
            <a:r>
              <a:rPr lang="en-US" dirty="0" err="1"/>
              <a:t>nonsequibus</a:t>
            </a:r>
            <a:r>
              <a:rPr lang="en-US" dirty="0"/>
              <a:t> </a:t>
            </a:r>
            <a:r>
              <a:rPr lang="en-US" dirty="0" err="1"/>
              <a:t>dollendis</a:t>
            </a:r>
            <a:r>
              <a:rPr lang="en-US" dirty="0"/>
              <a:t> as </a:t>
            </a:r>
            <a:r>
              <a:rPr lang="en-US" dirty="0" err="1"/>
              <a:t>autestiatur</a:t>
            </a:r>
            <a:r>
              <a:rPr lang="en-US" dirty="0"/>
              <a:t>.</a:t>
            </a:r>
          </a:p>
        </p:txBody>
      </p:sp>
      <p:sp>
        <p:nvSpPr>
          <p:cNvPr id="13" name="Footer Placeholder 14">
            <a:extLst>
              <a:ext uri="{FF2B5EF4-FFF2-40B4-BE49-F238E27FC236}">
                <a16:creationId xmlns:a16="http://schemas.microsoft.com/office/drawing/2014/main" id="{B9AEC771-481D-4FF6-AD08-FD4DD79D2C30}"/>
              </a:ext>
            </a:extLst>
          </p:cNvPr>
          <p:cNvSpPr>
            <a:spLocks noGrp="1"/>
          </p:cNvSpPr>
          <p:nvPr>
            <p:ph type="ftr" sz="quarter" idx="3"/>
          </p:nvPr>
        </p:nvSpPr>
        <p:spPr>
          <a:xfrm>
            <a:off x="369052" y="6578610"/>
            <a:ext cx="11817541" cy="120651"/>
          </a:xfrm>
          <a:prstGeom prst="rect">
            <a:avLst/>
          </a:prstGeom>
        </p:spPr>
        <p:txBody>
          <a:bodyPr vert="horz" lIns="91440" tIns="45720" rIns="91440" bIns="45720" numCol="2" rtlCol="0" anchor="ctr"/>
          <a:lstStyle>
            <a:lvl1pPr algn="l">
              <a:defRPr sz="700">
                <a:solidFill>
                  <a:schemeClr val="tx1">
                    <a:tint val="75000"/>
                  </a:schemeClr>
                </a:solidFill>
              </a:defRPr>
            </a:lvl1pPr>
          </a:lstStyle>
          <a:p>
            <a:pPr defTabSz="932423">
              <a:defRPr/>
            </a:pPr>
            <a:r>
              <a:rPr lang="en-US" smtClean="0">
                <a:solidFill>
                  <a:srgbClr val="FFFFFF">
                    <a:lumMod val="65000"/>
                  </a:srgbClr>
                </a:solidFill>
              </a:rPr>
              <a:t>© Microsoft Corporation                                                                                  								                      Dynamics 365 </a:t>
            </a:r>
            <a:endParaRPr lang="en-US" dirty="0">
              <a:solidFill>
                <a:srgbClr val="FFFFFF">
                  <a:lumMod val="65000"/>
                </a:srgbClr>
              </a:solidFill>
            </a:endParaRPr>
          </a:p>
        </p:txBody>
      </p:sp>
      <p:sp>
        <p:nvSpPr>
          <p:cNvPr id="3" name="Title 2">
            <a:extLst>
              <a:ext uri="{FF2B5EF4-FFF2-40B4-BE49-F238E27FC236}">
                <a16:creationId xmlns:a16="http://schemas.microsoft.com/office/drawing/2014/main" id="{A5C644DE-DB04-462E-8FF3-4AE9639C47EB}"/>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601078341"/>
      </p:ext>
    </p:extLst>
  </p:cSld>
  <p:clrMapOvr>
    <a:masterClrMapping/>
  </p:clrMapOvr>
  <p:transition>
    <p:fade/>
  </p:transition>
</p:sldLayout>
</file>

<file path=ppt/slideLayouts/slideLayout280.xml><?xml version="1.0" encoding="utf-8"?>
<p:sldLayout xmlns:a="http://schemas.openxmlformats.org/drawingml/2006/main" xmlns:r="http://schemas.openxmlformats.org/officeDocument/2006/relationships" xmlns:p="http://schemas.openxmlformats.org/presentationml/2006/main" preserve="1">
  <p:cSld name="Section title 3">
    <p:bg>
      <p:bgPr>
        <a:solidFill>
          <a:schemeClr val="bg1"/>
        </a:solidFill>
        <a:effectLst/>
      </p:bgPr>
    </p:bg>
    <p:spTree>
      <p:nvGrpSpPr>
        <p:cNvPr id="1" name=""/>
        <p:cNvGrpSpPr/>
        <p:nvPr/>
      </p:nvGrpSpPr>
      <p:grpSpPr>
        <a:xfrm>
          <a:off x="0" y="0"/>
          <a:ext cx="0" cy="0"/>
          <a:chOff x="0" y="0"/>
          <a:chExt cx="0" cy="0"/>
        </a:xfrm>
      </p:grpSpPr>
      <p:sp>
        <p:nvSpPr>
          <p:cNvPr id="5" name="Title 35">
            <a:extLst>
              <a:ext uri="{FF2B5EF4-FFF2-40B4-BE49-F238E27FC236}">
                <a16:creationId xmlns:a16="http://schemas.microsoft.com/office/drawing/2014/main" id="{60388DA1-8C2D-4FFD-88BD-DE4D7CEFD0D2}"/>
              </a:ext>
            </a:extLst>
          </p:cNvPr>
          <p:cNvSpPr>
            <a:spLocks noGrp="1"/>
          </p:cNvSpPr>
          <p:nvPr>
            <p:ph type="title" hasCustomPrompt="1"/>
          </p:nvPr>
        </p:nvSpPr>
        <p:spPr>
          <a:xfrm>
            <a:off x="465078" y="960440"/>
            <a:ext cx="7603154" cy="3629025"/>
          </a:xfrm>
          <a:noFill/>
        </p:spPr>
        <p:txBody>
          <a:bodyPr vert="horz" wrap="square" lIns="0" tIns="0" rIns="0" bIns="0" rtlCol="0" anchor="t" anchorCtr="0">
            <a:noAutofit/>
          </a:bodyPr>
          <a:lstStyle>
            <a:lvl1pPr>
              <a:defRPr lang="en-US" sz="4799" spc="-50" baseline="0" dirty="0">
                <a:solidFill>
                  <a:schemeClr val="accent5"/>
                </a:solidFill>
              </a:defRPr>
            </a:lvl1pPr>
          </a:lstStyle>
          <a:p>
            <a:pPr marL="0" lvl="0">
              <a:lnSpc>
                <a:spcPts val="5598"/>
              </a:lnSpc>
            </a:pPr>
            <a:r>
              <a:rPr lang="en-US" dirty="0"/>
              <a:t>Section title</a:t>
            </a:r>
          </a:p>
        </p:txBody>
      </p:sp>
    </p:spTree>
    <p:extLst>
      <p:ext uri="{BB962C8B-B14F-4D97-AF65-F5344CB8AC3E}">
        <p14:creationId xmlns:p14="http://schemas.microsoft.com/office/powerpoint/2010/main" val="421748032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81.xml><?xml version="1.0" encoding="utf-8"?>
<p:sldLayout xmlns:a="http://schemas.openxmlformats.org/drawingml/2006/main" xmlns:r="http://schemas.openxmlformats.org/officeDocument/2006/relationships" xmlns:p="http://schemas.openxmlformats.org/presentationml/2006/main" preserve="1">
  <p:cSld name="Photo layout 1">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6353952" y="1"/>
            <a:ext cx="6080936" cy="6994525"/>
          </a:xfrm>
          <a:blipFill dpi="0" rotWithShape="1">
            <a:blip r:embed="rId2"/>
            <a:srcRect/>
            <a:stretch>
              <a:fillRect/>
            </a:stretch>
          </a:blipFill>
        </p:spPr>
        <p:txBody>
          <a:bodyPr anchor="ctr">
            <a:noAutofit/>
          </a:bodyPr>
          <a:lstStyle>
            <a:lvl1pPr marL="0" indent="0" algn="ctr">
              <a:buNone/>
              <a:defRPr>
                <a:solidFill>
                  <a:schemeClr val="bg2"/>
                </a:solidFill>
              </a:defRPr>
            </a:lvl1pPr>
          </a:lstStyle>
          <a:p>
            <a:r>
              <a:rPr lang="en-US"/>
              <a:t>Click icon to add picture</a:t>
            </a:r>
            <a:endParaRPr lang="en-US" dirty="0"/>
          </a:p>
        </p:txBody>
      </p:sp>
      <p:sp>
        <p:nvSpPr>
          <p:cNvPr id="2" name="Title 1"/>
          <p:cNvSpPr>
            <a:spLocks noGrp="1"/>
          </p:cNvSpPr>
          <p:nvPr>
            <p:ph type="title" hasCustomPrompt="1"/>
          </p:nvPr>
        </p:nvSpPr>
        <p:spPr>
          <a:xfrm>
            <a:off x="465080" y="632780"/>
            <a:ext cx="5652366" cy="411162"/>
          </a:xfrm>
        </p:spPr>
        <p:txBody>
          <a:bodyPr wrap="square" lIns="0" tIns="0" rIns="0" bIns="0">
            <a:spAutoFit/>
          </a:bodyPr>
          <a:lstStyle>
            <a:lvl1pPr>
              <a:lnSpc>
                <a:spcPts val="3199"/>
              </a:lnSpc>
              <a:defRPr sz="2800" baseline="0">
                <a:solidFill>
                  <a:schemeClr val="tx1"/>
                </a:solidFill>
              </a:defRPr>
            </a:lvl1pPr>
          </a:lstStyle>
          <a:p>
            <a:r>
              <a:rPr lang="en-US" dirty="0"/>
              <a:t>Photo layout 1</a:t>
            </a:r>
          </a:p>
        </p:txBody>
      </p:sp>
      <p:sp>
        <p:nvSpPr>
          <p:cNvPr id="5" name="Text Placeholder 4">
            <a:extLst>
              <a:ext uri="{FF2B5EF4-FFF2-40B4-BE49-F238E27FC236}">
                <a16:creationId xmlns:a16="http://schemas.microsoft.com/office/drawing/2014/main" id="{6E31D123-CA1A-4568-88C8-6B1287D07EE9}"/>
              </a:ext>
            </a:extLst>
          </p:cNvPr>
          <p:cNvSpPr>
            <a:spLocks noGrp="1"/>
          </p:cNvSpPr>
          <p:nvPr>
            <p:ph type="body" sz="quarter" idx="13" hasCustomPrompt="1"/>
          </p:nvPr>
        </p:nvSpPr>
        <p:spPr>
          <a:xfrm>
            <a:off x="465079" y="2410677"/>
            <a:ext cx="4919034" cy="2755420"/>
          </a:xfrm>
        </p:spPr>
        <p:txBody>
          <a:bodyPr lIns="0" tIns="0" rIns="0" bIns="0"/>
          <a:lstStyle>
            <a:lvl1pPr marL="0" indent="0">
              <a:lnSpc>
                <a:spcPts val="1800"/>
              </a:lnSpc>
              <a:spcBef>
                <a:spcPts val="1200"/>
              </a:spcBef>
              <a:buNone/>
              <a:defRPr lang="en-US" sz="1399" b="0" kern="1200" spc="0" baseline="0" dirty="0">
                <a:solidFill>
                  <a:schemeClr val="tx2"/>
                </a:solidFill>
                <a:latin typeface="+mj-lt"/>
                <a:ea typeface="+mn-ea"/>
                <a:cs typeface="+mn-cs"/>
              </a:defRPr>
            </a:lvl1pPr>
            <a:lvl2pPr marL="0" marR="0" indent="0" algn="l" defTabSz="932470" rtl="0" eaLnBrk="1" fontAlgn="auto" latinLnBrk="0" hangingPunct="1">
              <a:lnSpc>
                <a:spcPts val="1800"/>
              </a:lnSpc>
              <a:spcBef>
                <a:spcPts val="450"/>
              </a:spcBef>
              <a:spcAft>
                <a:spcPts val="0"/>
              </a:spcAft>
              <a:buClrTx/>
              <a:buSzPct val="90000"/>
              <a:buFont typeface="Arial" panose="020B0604020202020204" pitchFamily="34" charset="0"/>
              <a:buNone/>
              <a:tabLst/>
              <a:defRPr sz="1399">
                <a:solidFill>
                  <a:schemeClr val="tx1"/>
                </a:solidFill>
              </a:defRPr>
            </a:lvl2pPr>
            <a:lvl3pPr marL="457066" indent="0">
              <a:buNone/>
              <a:defRPr/>
            </a:lvl3pPr>
            <a:lvl4pPr marL="685600" indent="0">
              <a:buNone/>
              <a:defRPr/>
            </a:lvl4pPr>
            <a:lvl5pPr marL="914133" indent="0">
              <a:buNone/>
              <a:defRPr/>
            </a:lvl5pPr>
          </a:lstStyle>
          <a:p>
            <a:pPr>
              <a:spcBef>
                <a:spcPts val="1200"/>
              </a:spcBef>
            </a:pPr>
            <a:r>
              <a:rPr lang="en-US" b="0" dirty="0">
                <a:solidFill>
                  <a:schemeClr val="tx2"/>
                </a:solidFill>
                <a:latin typeface="+mj-lt"/>
              </a:rPr>
              <a:t>Paragraph title Segoe UI </a:t>
            </a:r>
            <a:r>
              <a:rPr lang="en-US" b="0" dirty="0" err="1">
                <a:solidFill>
                  <a:schemeClr val="tx2"/>
                </a:solidFill>
                <a:latin typeface="+mj-lt"/>
              </a:rPr>
              <a:t>Semibold</a:t>
            </a:r>
            <a:r>
              <a:rPr lang="en-US" b="0" dirty="0">
                <a:solidFill>
                  <a:schemeClr val="tx2"/>
                </a:solidFill>
                <a:latin typeface="+mj-lt"/>
              </a:rPr>
              <a:t> 14/18</a:t>
            </a:r>
          </a:p>
          <a:p>
            <a:pPr lvl="1"/>
            <a:r>
              <a:rPr lang="en-US" dirty="0"/>
              <a:t>Body copy Segoe Regular 14/18. </a:t>
            </a:r>
            <a:r>
              <a:rPr lang="en-US" dirty="0" err="1"/>
              <a:t>Cavorest</a:t>
            </a:r>
            <a:r>
              <a:rPr lang="en-US" dirty="0"/>
              <a:t> a </a:t>
            </a:r>
            <a:r>
              <a:rPr lang="en-US" dirty="0" err="1"/>
              <a:t>aut</a:t>
            </a:r>
            <a:r>
              <a:rPr lang="en-US" dirty="0"/>
              <a:t> arum </a:t>
            </a:r>
            <a:r>
              <a:rPr lang="en-US" dirty="0" err="1"/>
              <a:t>quam</a:t>
            </a:r>
            <a:r>
              <a:rPr lang="en-US" dirty="0"/>
              <a:t> id eat ape </a:t>
            </a:r>
            <a:r>
              <a:rPr lang="en-US" dirty="0" err="1"/>
              <a:t>est</a:t>
            </a:r>
            <a:r>
              <a:rPr lang="en-US" dirty="0"/>
              <a:t>, qui </a:t>
            </a:r>
            <a:r>
              <a:rPr lang="en-US" dirty="0" err="1"/>
              <a:t>sinc</a:t>
            </a:r>
            <a:r>
              <a:rPr lang="en-US" dirty="0"/>
              <a:t>, </a:t>
            </a:r>
            <a:r>
              <a:rPr lang="en-US" dirty="0" err="1"/>
              <a:t>omnimusdae</a:t>
            </a:r>
            <a:r>
              <a:rPr lang="en-US" dirty="0"/>
              <a:t>. </a:t>
            </a:r>
            <a:r>
              <a:rPr lang="en-US" dirty="0" err="1"/>
              <a:t>Boribus</a:t>
            </a:r>
            <a:r>
              <a:rPr lang="en-US" dirty="0"/>
              <a:t> </a:t>
            </a:r>
            <a:r>
              <a:rPr lang="en-US" dirty="0" err="1"/>
              <a:t>sinctius</a:t>
            </a:r>
            <a:r>
              <a:rPr lang="en-US" dirty="0"/>
              <a:t> </a:t>
            </a:r>
            <a:r>
              <a:rPr lang="en-US" dirty="0" err="1"/>
              <a:t>nimaxime</a:t>
            </a:r>
            <a:r>
              <a:rPr lang="en-US" dirty="0"/>
              <a:t> sit et </a:t>
            </a:r>
            <a:r>
              <a:rPr lang="en-US" dirty="0" err="1"/>
              <a:t>nonsequibus</a:t>
            </a:r>
            <a:r>
              <a:rPr lang="en-US" dirty="0"/>
              <a:t> </a:t>
            </a:r>
            <a:r>
              <a:rPr lang="en-US" dirty="0" err="1"/>
              <a:t>dollendis</a:t>
            </a:r>
            <a:r>
              <a:rPr lang="en-US" dirty="0"/>
              <a:t> as </a:t>
            </a:r>
            <a:r>
              <a:rPr lang="en-US" dirty="0" err="1"/>
              <a:t>autestiatur</a:t>
            </a:r>
            <a:r>
              <a:rPr lang="en-US" dirty="0"/>
              <a:t>.</a:t>
            </a:r>
          </a:p>
          <a:p>
            <a:pPr>
              <a:spcBef>
                <a:spcPts val="1200"/>
              </a:spcBef>
            </a:pPr>
            <a:r>
              <a:rPr lang="en-US" b="0" dirty="0">
                <a:solidFill>
                  <a:schemeClr val="tx2"/>
                </a:solidFill>
                <a:latin typeface="+mj-lt"/>
              </a:rPr>
              <a:t>Paragraph title Segoe UI </a:t>
            </a:r>
            <a:r>
              <a:rPr lang="en-US" b="0" dirty="0" err="1">
                <a:solidFill>
                  <a:schemeClr val="tx2"/>
                </a:solidFill>
                <a:latin typeface="+mj-lt"/>
              </a:rPr>
              <a:t>Semibold</a:t>
            </a:r>
            <a:r>
              <a:rPr lang="en-US" b="0" dirty="0">
                <a:solidFill>
                  <a:schemeClr val="tx2"/>
                </a:solidFill>
                <a:latin typeface="+mj-lt"/>
              </a:rPr>
              <a:t> 14/18</a:t>
            </a:r>
          </a:p>
          <a:p>
            <a:pPr lvl="1"/>
            <a:r>
              <a:rPr lang="en-US" dirty="0"/>
              <a:t>Body copy Segoe Regular 14/18. </a:t>
            </a:r>
            <a:r>
              <a:rPr lang="en-US" dirty="0" err="1"/>
              <a:t>Cavorest</a:t>
            </a:r>
            <a:r>
              <a:rPr lang="en-US" dirty="0"/>
              <a:t> a </a:t>
            </a:r>
            <a:r>
              <a:rPr lang="en-US" dirty="0" err="1"/>
              <a:t>aut</a:t>
            </a:r>
            <a:r>
              <a:rPr lang="en-US" dirty="0"/>
              <a:t> arum </a:t>
            </a:r>
            <a:r>
              <a:rPr lang="en-US" dirty="0" err="1"/>
              <a:t>quam</a:t>
            </a:r>
            <a:r>
              <a:rPr lang="en-US" dirty="0"/>
              <a:t> id eat ape </a:t>
            </a:r>
            <a:r>
              <a:rPr lang="en-US" dirty="0" err="1"/>
              <a:t>est</a:t>
            </a:r>
            <a:r>
              <a:rPr lang="en-US" dirty="0"/>
              <a:t>, qui </a:t>
            </a:r>
            <a:r>
              <a:rPr lang="en-US" dirty="0" err="1"/>
              <a:t>sinc</a:t>
            </a:r>
            <a:r>
              <a:rPr lang="en-US" dirty="0"/>
              <a:t>, </a:t>
            </a:r>
            <a:r>
              <a:rPr lang="en-US" dirty="0" err="1"/>
              <a:t>omnimusdae</a:t>
            </a:r>
            <a:r>
              <a:rPr lang="en-US" dirty="0"/>
              <a:t>. </a:t>
            </a:r>
            <a:r>
              <a:rPr lang="en-US" dirty="0" err="1"/>
              <a:t>Boribus</a:t>
            </a:r>
            <a:r>
              <a:rPr lang="en-US" dirty="0"/>
              <a:t> </a:t>
            </a:r>
            <a:r>
              <a:rPr lang="en-US" dirty="0" err="1"/>
              <a:t>sinctius</a:t>
            </a:r>
            <a:r>
              <a:rPr lang="en-US" dirty="0"/>
              <a:t> </a:t>
            </a:r>
            <a:r>
              <a:rPr lang="en-US" dirty="0" err="1"/>
              <a:t>nimaxime</a:t>
            </a:r>
            <a:r>
              <a:rPr lang="en-US" dirty="0"/>
              <a:t> sit et </a:t>
            </a:r>
            <a:r>
              <a:rPr lang="en-US" dirty="0" err="1"/>
              <a:t>nonsequibus</a:t>
            </a:r>
            <a:r>
              <a:rPr lang="en-US" dirty="0"/>
              <a:t> </a:t>
            </a:r>
            <a:r>
              <a:rPr lang="en-US" dirty="0" err="1"/>
              <a:t>dollendis</a:t>
            </a:r>
            <a:r>
              <a:rPr lang="en-US" dirty="0"/>
              <a:t> as </a:t>
            </a:r>
            <a:r>
              <a:rPr lang="en-US" dirty="0" err="1"/>
              <a:t>autestiatur</a:t>
            </a:r>
            <a:r>
              <a:rPr lang="en-US" dirty="0"/>
              <a:t>.</a:t>
            </a:r>
          </a:p>
          <a:p>
            <a:pPr lvl="1"/>
            <a:endParaRPr lang="en-US" dirty="0"/>
          </a:p>
          <a:p>
            <a:pPr lvl="1"/>
            <a:endParaRPr lang="en-US" dirty="0"/>
          </a:p>
        </p:txBody>
      </p:sp>
      <p:sp>
        <p:nvSpPr>
          <p:cNvPr id="6" name="Text Placeholder 3">
            <a:extLst>
              <a:ext uri="{FF2B5EF4-FFF2-40B4-BE49-F238E27FC236}">
                <a16:creationId xmlns:a16="http://schemas.microsoft.com/office/drawing/2014/main" id="{1E56201C-07C6-4B48-97C5-8ACFF3D0A97E}"/>
              </a:ext>
            </a:extLst>
          </p:cNvPr>
          <p:cNvSpPr>
            <a:spLocks noGrp="1"/>
          </p:cNvSpPr>
          <p:nvPr>
            <p:ph type="body" sz="quarter" idx="14" hasCustomPrompt="1"/>
          </p:nvPr>
        </p:nvSpPr>
        <p:spPr>
          <a:xfrm>
            <a:off x="465080" y="1960862"/>
            <a:ext cx="4919033" cy="307777"/>
          </a:xfrm>
        </p:spPr>
        <p:txBody>
          <a:bodyPr wrap="square" lIns="0" tIns="0" rIns="0" bIns="0">
            <a:spAutoFit/>
          </a:bodyPr>
          <a:lstStyle>
            <a:lvl1pPr marL="0" indent="0">
              <a:lnSpc>
                <a:spcPts val="2400"/>
              </a:lnSpc>
              <a:buNone/>
              <a:defRPr lang="en-US" sz="2000" kern="1200" spc="0" baseline="0" dirty="0">
                <a:solidFill>
                  <a:schemeClr val="tx1"/>
                </a:solidFill>
                <a:latin typeface="+mn-lt"/>
                <a:ea typeface="+mn-ea"/>
                <a:cs typeface="+mn-cs"/>
              </a:defRPr>
            </a:lvl1pPr>
            <a:lvl2pPr marL="228534" indent="0">
              <a:buNone/>
              <a:defRPr/>
            </a:lvl2pPr>
            <a:lvl3pPr marL="457066" indent="0">
              <a:buNone/>
              <a:defRPr/>
            </a:lvl3pPr>
            <a:lvl4pPr marL="685600" indent="0">
              <a:buNone/>
              <a:defRPr/>
            </a:lvl4pPr>
            <a:lvl5pPr marL="914133" indent="0">
              <a:buNone/>
              <a:defRPr/>
            </a:lvl5pPr>
          </a:lstStyle>
          <a:p>
            <a:pPr lvl="0"/>
            <a:r>
              <a:rPr lang="en-US" dirty="0"/>
              <a:t>Subhead Segoe UI Regular 20/24. </a:t>
            </a:r>
          </a:p>
        </p:txBody>
      </p:sp>
      <p:sp>
        <p:nvSpPr>
          <p:cNvPr id="7" name="Footer Placeholder 14">
            <a:extLst>
              <a:ext uri="{FF2B5EF4-FFF2-40B4-BE49-F238E27FC236}">
                <a16:creationId xmlns:a16="http://schemas.microsoft.com/office/drawing/2014/main" id="{7397557A-B9E9-4375-BD93-C4F91A780396}"/>
              </a:ext>
            </a:extLst>
          </p:cNvPr>
          <p:cNvSpPr>
            <a:spLocks noGrp="1"/>
          </p:cNvSpPr>
          <p:nvPr>
            <p:ph type="ftr" sz="quarter" idx="3"/>
          </p:nvPr>
        </p:nvSpPr>
        <p:spPr>
          <a:xfrm>
            <a:off x="369047" y="6578602"/>
            <a:ext cx="11817541" cy="120651"/>
          </a:xfrm>
          <a:prstGeom prst="rect">
            <a:avLst/>
          </a:prstGeom>
        </p:spPr>
        <p:txBody>
          <a:bodyPr vert="horz" lIns="91440" tIns="45720" rIns="91440" bIns="45720" numCol="2" rtlCol="0" anchor="ctr"/>
          <a:lstStyle>
            <a:lvl1pPr algn="l">
              <a:defRPr sz="700">
                <a:solidFill>
                  <a:schemeClr val="tx1">
                    <a:tint val="75000"/>
                  </a:schemeClr>
                </a:solidFill>
              </a:defRPr>
            </a:lvl1pPr>
          </a:lstStyle>
          <a:p>
            <a:pPr marL="0" marR="0" lvl="0" indent="0" algn="l" defTabSz="93247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smtClean="0">
                <a:ln>
                  <a:noFill/>
                </a:ln>
                <a:solidFill>
                  <a:srgbClr val="FFFFFF">
                    <a:lumMod val="65000"/>
                  </a:srgbClr>
                </a:solidFill>
                <a:effectLst/>
                <a:uLnTx/>
                <a:uFillTx/>
                <a:latin typeface="Segoe UI"/>
                <a:ea typeface="+mn-ea"/>
                <a:cs typeface="+mn-cs"/>
              </a:rPr>
              <a:t>© Microsoft Corporation                                                                                  							</a:t>
            </a:r>
            <a:endParaRPr kumimoji="0" lang="en-US" sz="700" b="0" i="0" u="none" strike="noStrike" kern="1200" cap="none" spc="0" normalizeH="0" baseline="0" noProof="0" dirty="0">
              <a:ln>
                <a:noFill/>
              </a:ln>
              <a:solidFill>
                <a:srgbClr val="FFFFFF">
                  <a:lumMod val="65000"/>
                </a:srgbClr>
              </a:solidFill>
              <a:effectLst/>
              <a:uLnTx/>
              <a:uFillTx/>
              <a:latin typeface="Segoe UI"/>
              <a:ea typeface="+mn-ea"/>
              <a:cs typeface="+mn-cs"/>
            </a:endParaRPr>
          </a:p>
        </p:txBody>
      </p:sp>
    </p:spTree>
    <p:extLst>
      <p:ext uri="{BB962C8B-B14F-4D97-AF65-F5344CB8AC3E}">
        <p14:creationId xmlns:p14="http://schemas.microsoft.com/office/powerpoint/2010/main" val="1871317376"/>
      </p:ext>
    </p:extLst>
  </p:cSld>
  <p:clrMapOvr>
    <a:masterClrMapping/>
  </p:clrMapOvr>
  <p:transition>
    <p:fade/>
  </p:transition>
</p:sldLayout>
</file>

<file path=ppt/slideLayouts/slideLayout282.xml><?xml version="1.0" encoding="utf-8"?>
<p:sldLayout xmlns:a="http://schemas.openxmlformats.org/drawingml/2006/main" xmlns:r="http://schemas.openxmlformats.org/officeDocument/2006/relationships" xmlns:p="http://schemas.openxmlformats.org/presentationml/2006/main" preserve="1">
  <p:cSld name="Photo layout 2">
    <p:spTree>
      <p:nvGrpSpPr>
        <p:cNvPr id="1" name=""/>
        <p:cNvGrpSpPr/>
        <p:nvPr/>
      </p:nvGrpSpPr>
      <p:grpSpPr>
        <a:xfrm>
          <a:off x="0" y="0"/>
          <a:ext cx="0" cy="0"/>
          <a:chOff x="0" y="0"/>
          <a:chExt cx="0" cy="0"/>
        </a:xfrm>
      </p:grpSpPr>
      <p:sp>
        <p:nvSpPr>
          <p:cNvPr id="11" name="Picture Placeholder 10"/>
          <p:cNvSpPr>
            <a:spLocks noGrp="1"/>
          </p:cNvSpPr>
          <p:nvPr>
            <p:ph type="pic" sz="quarter" idx="14"/>
          </p:nvPr>
        </p:nvSpPr>
        <p:spPr>
          <a:xfrm>
            <a:off x="465080" y="2201864"/>
            <a:ext cx="3690466" cy="2590800"/>
          </a:xfrm>
          <a:blipFill>
            <a:blip r:embed="rId2"/>
            <a:stretch>
              <a:fillRect/>
            </a:stretch>
          </a:blipFill>
        </p:spPr>
        <p:txBody>
          <a:bodyPr anchor="ctr" anchorCtr="0">
            <a:noAutofit/>
          </a:bodyPr>
          <a:lstStyle>
            <a:lvl1pPr marL="0" indent="0" algn="ctr">
              <a:buNone/>
              <a:defRPr sz="2000">
                <a:solidFill>
                  <a:schemeClr val="bg2"/>
                </a:solidFill>
              </a:defRPr>
            </a:lvl1pPr>
          </a:lstStyle>
          <a:p>
            <a:r>
              <a:rPr lang="en-US"/>
              <a:t>Click icon to add picture</a:t>
            </a:r>
            <a:endParaRPr lang="en-US" dirty="0"/>
          </a:p>
        </p:txBody>
      </p:sp>
      <p:sp>
        <p:nvSpPr>
          <p:cNvPr id="12" name="Picture Placeholder 10"/>
          <p:cNvSpPr>
            <a:spLocks noGrp="1"/>
          </p:cNvSpPr>
          <p:nvPr>
            <p:ph type="pic" sz="quarter" idx="15"/>
          </p:nvPr>
        </p:nvSpPr>
        <p:spPr>
          <a:xfrm>
            <a:off x="4388879" y="2201864"/>
            <a:ext cx="3679355" cy="2590800"/>
          </a:xfrm>
          <a:blipFill>
            <a:blip r:embed="rId3"/>
            <a:stretch>
              <a:fillRect/>
            </a:stretch>
          </a:blipFill>
        </p:spPr>
        <p:txBody>
          <a:bodyPr anchor="ctr" anchorCtr="0">
            <a:noAutofit/>
          </a:bodyPr>
          <a:lstStyle>
            <a:lvl1pPr marL="0" indent="0" algn="ctr">
              <a:buNone/>
              <a:defRPr sz="2000">
                <a:solidFill>
                  <a:schemeClr val="bg2"/>
                </a:solidFill>
              </a:defRPr>
            </a:lvl1pPr>
          </a:lstStyle>
          <a:p>
            <a:r>
              <a:rPr lang="en-US"/>
              <a:t>Click icon to add picture</a:t>
            </a:r>
            <a:endParaRPr lang="en-US" dirty="0"/>
          </a:p>
        </p:txBody>
      </p:sp>
      <p:sp>
        <p:nvSpPr>
          <p:cNvPr id="13" name="Picture Placeholder 10"/>
          <p:cNvSpPr>
            <a:spLocks noGrp="1"/>
          </p:cNvSpPr>
          <p:nvPr>
            <p:ph type="pic" sz="quarter" idx="16"/>
          </p:nvPr>
        </p:nvSpPr>
        <p:spPr>
          <a:xfrm>
            <a:off x="8301566" y="2201864"/>
            <a:ext cx="3695228" cy="2590800"/>
          </a:xfrm>
          <a:blipFill>
            <a:blip r:embed="rId4"/>
            <a:stretch>
              <a:fillRect/>
            </a:stretch>
          </a:blipFill>
        </p:spPr>
        <p:txBody>
          <a:bodyPr anchor="ctr" anchorCtr="0">
            <a:noAutofit/>
          </a:bodyPr>
          <a:lstStyle>
            <a:lvl1pPr marL="0" indent="0" algn="ctr">
              <a:buNone/>
              <a:defRPr sz="2000">
                <a:solidFill>
                  <a:schemeClr val="bg2"/>
                </a:solidFill>
              </a:defRPr>
            </a:lvl1pPr>
          </a:lstStyle>
          <a:p>
            <a:r>
              <a:rPr lang="en-US"/>
              <a:t>Click icon to add picture</a:t>
            </a:r>
            <a:endParaRPr lang="en-US" dirty="0"/>
          </a:p>
        </p:txBody>
      </p:sp>
      <p:sp>
        <p:nvSpPr>
          <p:cNvPr id="2" name="Title 1"/>
          <p:cNvSpPr>
            <a:spLocks noGrp="1"/>
          </p:cNvSpPr>
          <p:nvPr>
            <p:ph type="title" hasCustomPrompt="1"/>
          </p:nvPr>
        </p:nvSpPr>
        <p:spPr>
          <a:xfrm>
            <a:off x="465080" y="632780"/>
            <a:ext cx="11531715" cy="411162"/>
          </a:xfrm>
        </p:spPr>
        <p:txBody>
          <a:bodyPr wrap="square" lIns="0" tIns="0" rIns="0" bIns="0">
            <a:spAutoFit/>
          </a:bodyPr>
          <a:lstStyle>
            <a:lvl1pPr>
              <a:lnSpc>
                <a:spcPts val="3199"/>
              </a:lnSpc>
              <a:defRPr sz="2800">
                <a:solidFill>
                  <a:schemeClr val="tx1"/>
                </a:solidFill>
              </a:defRPr>
            </a:lvl1pPr>
          </a:lstStyle>
          <a:p>
            <a:r>
              <a:rPr lang="en-US" dirty="0"/>
              <a:t>Photo layout 2</a:t>
            </a:r>
          </a:p>
        </p:txBody>
      </p:sp>
      <p:sp>
        <p:nvSpPr>
          <p:cNvPr id="5" name="Text Placeholder 4"/>
          <p:cNvSpPr>
            <a:spLocks noGrp="1"/>
          </p:cNvSpPr>
          <p:nvPr>
            <p:ph type="body" sz="quarter" idx="11" hasCustomPrompt="1"/>
          </p:nvPr>
        </p:nvSpPr>
        <p:spPr>
          <a:xfrm>
            <a:off x="465080" y="5026025"/>
            <a:ext cx="3690466" cy="1225139"/>
          </a:xfrm>
        </p:spPr>
        <p:txBody>
          <a:bodyPr lIns="0" tIns="0" rIns="0" bIns="0"/>
          <a:lstStyle>
            <a:lvl1pPr marL="0" marR="0" indent="0" algn="l" defTabSz="932470" rtl="0" eaLnBrk="1" fontAlgn="auto" latinLnBrk="0" hangingPunct="1">
              <a:lnSpc>
                <a:spcPts val="1800"/>
              </a:lnSpc>
              <a:spcBef>
                <a:spcPts val="900"/>
              </a:spcBef>
              <a:spcAft>
                <a:spcPts val="0"/>
              </a:spcAft>
              <a:buClrTx/>
              <a:buSzPct val="90000"/>
              <a:buFont typeface="Wingdings" panose="05000000000000000000" pitchFamily="2" charset="2"/>
              <a:buNone/>
              <a:tabLst/>
              <a:defRPr lang="en-US" sz="1399" b="0" kern="1200" spc="0" baseline="0" dirty="0" smtClean="0">
                <a:solidFill>
                  <a:schemeClr val="tx2"/>
                </a:solidFill>
                <a:latin typeface="+mj-lt"/>
                <a:ea typeface="+mn-ea"/>
                <a:cs typeface="+mn-cs"/>
              </a:defRPr>
            </a:lvl1pPr>
            <a:lvl2pPr marL="0" marR="0" indent="0" algn="l" defTabSz="932470" rtl="0" eaLnBrk="1" fontAlgn="auto" latinLnBrk="0" hangingPunct="1">
              <a:lnSpc>
                <a:spcPts val="1800"/>
              </a:lnSpc>
              <a:spcBef>
                <a:spcPts val="450"/>
              </a:spcBef>
              <a:spcAft>
                <a:spcPts val="0"/>
              </a:spcAft>
              <a:buClrTx/>
              <a:buSzPct val="90000"/>
              <a:buFont typeface="Arial" panose="020B0604020202020204" pitchFamily="34" charset="0"/>
              <a:buNone/>
              <a:tabLst/>
              <a:defRPr sz="1399">
                <a:solidFill>
                  <a:schemeClr val="tx1"/>
                </a:solidFill>
              </a:defRPr>
            </a:lvl2pPr>
            <a:lvl3pPr marL="457066" indent="0">
              <a:buNone/>
              <a:defRPr/>
            </a:lvl3pPr>
            <a:lvl4pPr marL="685600" indent="0">
              <a:buNone/>
              <a:defRPr/>
            </a:lvl4pPr>
            <a:lvl5pPr marL="914133" indent="0">
              <a:buNone/>
              <a:defRPr/>
            </a:lvl5pPr>
          </a:lstStyle>
          <a:p>
            <a:pPr marL="0" marR="0" lvl="0" indent="0" algn="l" defTabSz="932470" rtl="0" eaLnBrk="1" fontAlgn="auto" latinLnBrk="0" hangingPunct="1">
              <a:lnSpc>
                <a:spcPts val="1800"/>
              </a:lnSpc>
              <a:spcBef>
                <a:spcPts val="900"/>
              </a:spcBef>
              <a:spcAft>
                <a:spcPts val="0"/>
              </a:spcAft>
              <a:buClrTx/>
              <a:buSzPct val="90000"/>
              <a:buFont typeface="Wingdings" panose="05000000000000000000" pitchFamily="2" charset="2"/>
              <a:buNone/>
              <a:tabLst/>
            </a:pPr>
            <a:r>
              <a:rPr lang="en-US" dirty="0"/>
              <a:t>Paragraph title Segoe UI </a:t>
            </a:r>
            <a:r>
              <a:rPr lang="en-US" dirty="0" err="1"/>
              <a:t>Semibold</a:t>
            </a:r>
            <a:r>
              <a:rPr lang="en-US" dirty="0"/>
              <a:t> 14</a:t>
            </a:r>
          </a:p>
          <a:p>
            <a:pPr lvl="1"/>
            <a:r>
              <a:rPr lang="en-US" dirty="0"/>
              <a:t>Body copy Segoe Regular 14/18. </a:t>
            </a:r>
            <a:r>
              <a:rPr lang="en-US" dirty="0" err="1"/>
              <a:t>Cavorest</a:t>
            </a:r>
            <a:r>
              <a:rPr lang="en-US" dirty="0"/>
              <a:t> a </a:t>
            </a:r>
            <a:r>
              <a:rPr lang="en-US" dirty="0" err="1"/>
              <a:t>aut</a:t>
            </a:r>
            <a:r>
              <a:rPr lang="en-US" dirty="0"/>
              <a:t> arum </a:t>
            </a:r>
            <a:r>
              <a:rPr lang="en-US" dirty="0" err="1"/>
              <a:t>quam</a:t>
            </a:r>
            <a:r>
              <a:rPr lang="en-US" dirty="0"/>
              <a:t> id eat ape </a:t>
            </a:r>
            <a:r>
              <a:rPr lang="en-US" dirty="0" err="1"/>
              <a:t>est</a:t>
            </a:r>
            <a:r>
              <a:rPr lang="en-US" dirty="0"/>
              <a:t>, qui </a:t>
            </a:r>
            <a:r>
              <a:rPr lang="en-US" dirty="0" err="1"/>
              <a:t>sinc</a:t>
            </a:r>
            <a:r>
              <a:rPr lang="en-US" dirty="0"/>
              <a:t>, </a:t>
            </a:r>
            <a:r>
              <a:rPr lang="en-US" dirty="0" err="1"/>
              <a:t>omnimusdae</a:t>
            </a:r>
            <a:r>
              <a:rPr lang="en-US" dirty="0"/>
              <a:t>. </a:t>
            </a:r>
            <a:r>
              <a:rPr lang="en-US" dirty="0" err="1"/>
              <a:t>Boribus</a:t>
            </a:r>
            <a:r>
              <a:rPr lang="en-US" dirty="0"/>
              <a:t> </a:t>
            </a:r>
            <a:r>
              <a:rPr lang="en-US" dirty="0" err="1"/>
              <a:t>sinctius</a:t>
            </a:r>
            <a:r>
              <a:rPr lang="en-US" dirty="0"/>
              <a:t> </a:t>
            </a:r>
            <a:r>
              <a:rPr lang="en-US" dirty="0" err="1"/>
              <a:t>nimaxime</a:t>
            </a:r>
            <a:r>
              <a:rPr lang="en-US" dirty="0"/>
              <a:t> sit et </a:t>
            </a:r>
            <a:r>
              <a:rPr lang="en-US" dirty="0" err="1"/>
              <a:t>nonsequibus</a:t>
            </a:r>
            <a:r>
              <a:rPr lang="en-US" dirty="0"/>
              <a:t> </a:t>
            </a:r>
            <a:r>
              <a:rPr lang="en-US" dirty="0" err="1"/>
              <a:t>dollendis</a:t>
            </a:r>
            <a:r>
              <a:rPr lang="en-US" dirty="0"/>
              <a:t> as </a:t>
            </a:r>
            <a:r>
              <a:rPr lang="en-US" dirty="0" err="1"/>
              <a:t>autestiatur</a:t>
            </a:r>
            <a:r>
              <a:rPr lang="en-US" dirty="0"/>
              <a:t>.</a:t>
            </a:r>
          </a:p>
        </p:txBody>
      </p:sp>
      <p:sp>
        <p:nvSpPr>
          <p:cNvPr id="9" name="Text Placeholder 4"/>
          <p:cNvSpPr>
            <a:spLocks noGrp="1"/>
          </p:cNvSpPr>
          <p:nvPr>
            <p:ph type="body" sz="quarter" idx="12" hasCustomPrompt="1"/>
          </p:nvPr>
        </p:nvSpPr>
        <p:spPr>
          <a:xfrm>
            <a:off x="4385705" y="5026025"/>
            <a:ext cx="3690466" cy="1225139"/>
          </a:xfrm>
        </p:spPr>
        <p:txBody>
          <a:bodyPr lIns="0" tIns="0" rIns="0" bIns="0"/>
          <a:lstStyle>
            <a:lvl1pPr marL="0" marR="0" indent="0" algn="l" defTabSz="932470" rtl="0" eaLnBrk="1" fontAlgn="auto" latinLnBrk="0" hangingPunct="1">
              <a:lnSpc>
                <a:spcPts val="1800"/>
              </a:lnSpc>
              <a:spcBef>
                <a:spcPts val="900"/>
              </a:spcBef>
              <a:spcAft>
                <a:spcPts val="0"/>
              </a:spcAft>
              <a:buClrTx/>
              <a:buSzPct val="90000"/>
              <a:buFont typeface="Wingdings" panose="05000000000000000000" pitchFamily="2" charset="2"/>
              <a:buNone/>
              <a:tabLst/>
              <a:defRPr sz="1399">
                <a:solidFill>
                  <a:srgbClr val="008C72"/>
                </a:solidFill>
              </a:defRPr>
            </a:lvl1pPr>
            <a:lvl2pPr marL="0" marR="0" indent="0" algn="l" defTabSz="932470" rtl="0" eaLnBrk="1" fontAlgn="auto" latinLnBrk="0" hangingPunct="1">
              <a:lnSpc>
                <a:spcPts val="1800"/>
              </a:lnSpc>
              <a:spcBef>
                <a:spcPts val="450"/>
              </a:spcBef>
              <a:spcAft>
                <a:spcPts val="0"/>
              </a:spcAft>
              <a:buClrTx/>
              <a:buSzPct val="90000"/>
              <a:buFont typeface="Arial" panose="020B0604020202020204" pitchFamily="34" charset="0"/>
              <a:buNone/>
              <a:tabLst/>
              <a:defRPr sz="1399">
                <a:solidFill>
                  <a:schemeClr val="tx1"/>
                </a:solidFill>
              </a:defRPr>
            </a:lvl2pPr>
            <a:lvl3pPr marL="457066" indent="0">
              <a:buNone/>
              <a:defRPr/>
            </a:lvl3pPr>
            <a:lvl4pPr marL="685600" indent="0">
              <a:buNone/>
              <a:defRPr/>
            </a:lvl4pPr>
            <a:lvl5pPr marL="914133" indent="0">
              <a:buNone/>
              <a:defRPr/>
            </a:lvl5pPr>
          </a:lstStyle>
          <a:p>
            <a:pPr marL="0" marR="0" lvl="0" indent="0" algn="l" defTabSz="932470" rtl="0" eaLnBrk="1" fontAlgn="auto" latinLnBrk="0" hangingPunct="1">
              <a:lnSpc>
                <a:spcPts val="1800"/>
              </a:lnSpc>
              <a:spcBef>
                <a:spcPts val="900"/>
              </a:spcBef>
              <a:spcAft>
                <a:spcPts val="0"/>
              </a:spcAft>
              <a:buClrTx/>
              <a:buSzPct val="90000"/>
              <a:buFont typeface="Wingdings" panose="05000000000000000000" pitchFamily="2" charset="2"/>
              <a:buNone/>
              <a:tabLst/>
            </a:pPr>
            <a:r>
              <a:rPr lang="en-US" dirty="0"/>
              <a:t>Paragraph title Segoe UI </a:t>
            </a:r>
            <a:r>
              <a:rPr lang="en-US" dirty="0" err="1"/>
              <a:t>Semibold</a:t>
            </a:r>
            <a:r>
              <a:rPr lang="en-US" dirty="0"/>
              <a:t> 14</a:t>
            </a:r>
          </a:p>
          <a:p>
            <a:pPr lvl="1"/>
            <a:r>
              <a:rPr lang="en-US" dirty="0"/>
              <a:t>Body copy Segoe Regular 14/18. </a:t>
            </a:r>
            <a:r>
              <a:rPr lang="en-US" dirty="0" err="1"/>
              <a:t>Cavorest</a:t>
            </a:r>
            <a:r>
              <a:rPr lang="en-US" dirty="0"/>
              <a:t> a </a:t>
            </a:r>
            <a:r>
              <a:rPr lang="en-US" dirty="0" err="1"/>
              <a:t>aut</a:t>
            </a:r>
            <a:r>
              <a:rPr lang="en-US" dirty="0"/>
              <a:t> arum </a:t>
            </a:r>
            <a:r>
              <a:rPr lang="en-US" dirty="0" err="1"/>
              <a:t>quam</a:t>
            </a:r>
            <a:r>
              <a:rPr lang="en-US" dirty="0"/>
              <a:t> id eat ape </a:t>
            </a:r>
            <a:r>
              <a:rPr lang="en-US" dirty="0" err="1"/>
              <a:t>est</a:t>
            </a:r>
            <a:r>
              <a:rPr lang="en-US" dirty="0"/>
              <a:t>, qui </a:t>
            </a:r>
            <a:r>
              <a:rPr lang="en-US" dirty="0" err="1"/>
              <a:t>sinc</a:t>
            </a:r>
            <a:r>
              <a:rPr lang="en-US" dirty="0"/>
              <a:t>, </a:t>
            </a:r>
            <a:r>
              <a:rPr lang="en-US" dirty="0" err="1"/>
              <a:t>omnimusdae</a:t>
            </a:r>
            <a:r>
              <a:rPr lang="en-US" dirty="0"/>
              <a:t>. </a:t>
            </a:r>
            <a:r>
              <a:rPr lang="en-US" dirty="0" err="1"/>
              <a:t>Boribus</a:t>
            </a:r>
            <a:r>
              <a:rPr lang="en-US" dirty="0"/>
              <a:t> </a:t>
            </a:r>
            <a:r>
              <a:rPr lang="en-US" dirty="0" err="1"/>
              <a:t>sinctius</a:t>
            </a:r>
            <a:r>
              <a:rPr lang="en-US" dirty="0"/>
              <a:t> </a:t>
            </a:r>
            <a:r>
              <a:rPr lang="en-US" dirty="0" err="1"/>
              <a:t>nimaxime</a:t>
            </a:r>
            <a:r>
              <a:rPr lang="en-US" dirty="0"/>
              <a:t> sit et </a:t>
            </a:r>
            <a:r>
              <a:rPr lang="en-US" dirty="0" err="1"/>
              <a:t>nonsequibus</a:t>
            </a:r>
            <a:r>
              <a:rPr lang="en-US" dirty="0"/>
              <a:t> </a:t>
            </a:r>
            <a:r>
              <a:rPr lang="en-US" dirty="0" err="1"/>
              <a:t>dollendis</a:t>
            </a:r>
            <a:r>
              <a:rPr lang="en-US" dirty="0"/>
              <a:t> as </a:t>
            </a:r>
            <a:r>
              <a:rPr lang="en-US" dirty="0" err="1"/>
              <a:t>autestiatur</a:t>
            </a:r>
            <a:r>
              <a:rPr lang="en-US" dirty="0"/>
              <a:t>.</a:t>
            </a:r>
          </a:p>
        </p:txBody>
      </p:sp>
      <p:sp>
        <p:nvSpPr>
          <p:cNvPr id="10" name="Text Placeholder 4"/>
          <p:cNvSpPr>
            <a:spLocks noGrp="1"/>
          </p:cNvSpPr>
          <p:nvPr>
            <p:ph type="body" sz="quarter" idx="13" hasCustomPrompt="1"/>
          </p:nvPr>
        </p:nvSpPr>
        <p:spPr>
          <a:xfrm>
            <a:off x="8306329" y="5026025"/>
            <a:ext cx="3690466" cy="1225139"/>
          </a:xfrm>
        </p:spPr>
        <p:txBody>
          <a:bodyPr lIns="0" tIns="0" rIns="0" bIns="0"/>
          <a:lstStyle>
            <a:lvl1pPr marL="0" marR="0" indent="0" algn="l" defTabSz="932470" rtl="0" eaLnBrk="1" fontAlgn="auto" latinLnBrk="0" hangingPunct="1">
              <a:lnSpc>
                <a:spcPts val="1800"/>
              </a:lnSpc>
              <a:spcBef>
                <a:spcPts val="900"/>
              </a:spcBef>
              <a:spcAft>
                <a:spcPts val="0"/>
              </a:spcAft>
              <a:buClrTx/>
              <a:buSzPct val="90000"/>
              <a:buFont typeface="Wingdings" panose="05000000000000000000" pitchFamily="2" charset="2"/>
              <a:buNone/>
              <a:tabLst/>
              <a:defRPr sz="1399">
                <a:solidFill>
                  <a:srgbClr val="008C72"/>
                </a:solidFill>
              </a:defRPr>
            </a:lvl1pPr>
            <a:lvl2pPr marL="0" marR="0" indent="0" algn="l" defTabSz="932470" rtl="0" eaLnBrk="1" fontAlgn="auto" latinLnBrk="0" hangingPunct="1">
              <a:lnSpc>
                <a:spcPts val="1800"/>
              </a:lnSpc>
              <a:spcBef>
                <a:spcPts val="450"/>
              </a:spcBef>
              <a:spcAft>
                <a:spcPts val="0"/>
              </a:spcAft>
              <a:buClrTx/>
              <a:buSzPct val="90000"/>
              <a:buFont typeface="Arial" panose="020B0604020202020204" pitchFamily="34" charset="0"/>
              <a:buNone/>
              <a:tabLst/>
              <a:defRPr sz="1399">
                <a:solidFill>
                  <a:schemeClr val="tx1"/>
                </a:solidFill>
              </a:defRPr>
            </a:lvl2pPr>
            <a:lvl3pPr marL="457066" indent="0">
              <a:buNone/>
              <a:defRPr/>
            </a:lvl3pPr>
            <a:lvl4pPr marL="685600" indent="0">
              <a:buNone/>
              <a:defRPr/>
            </a:lvl4pPr>
            <a:lvl5pPr marL="914133" indent="0">
              <a:buNone/>
              <a:defRPr/>
            </a:lvl5pPr>
          </a:lstStyle>
          <a:p>
            <a:pPr marL="0" marR="0" lvl="0" indent="0" algn="l" defTabSz="932470" rtl="0" eaLnBrk="1" fontAlgn="auto" latinLnBrk="0" hangingPunct="1">
              <a:lnSpc>
                <a:spcPts val="1800"/>
              </a:lnSpc>
              <a:spcBef>
                <a:spcPts val="900"/>
              </a:spcBef>
              <a:spcAft>
                <a:spcPts val="0"/>
              </a:spcAft>
              <a:buClrTx/>
              <a:buSzPct val="90000"/>
              <a:buFont typeface="Wingdings" panose="05000000000000000000" pitchFamily="2" charset="2"/>
              <a:buNone/>
              <a:tabLst/>
            </a:pPr>
            <a:r>
              <a:rPr lang="en-US" dirty="0"/>
              <a:t>Paragraph title Segoe UI </a:t>
            </a:r>
            <a:r>
              <a:rPr lang="en-US" dirty="0" err="1"/>
              <a:t>Semibold</a:t>
            </a:r>
            <a:r>
              <a:rPr lang="en-US" dirty="0"/>
              <a:t> 14</a:t>
            </a:r>
          </a:p>
          <a:p>
            <a:pPr lvl="1"/>
            <a:r>
              <a:rPr lang="en-US" dirty="0"/>
              <a:t>Body copy Segoe Regular 14/18. </a:t>
            </a:r>
            <a:r>
              <a:rPr lang="en-US" dirty="0" err="1"/>
              <a:t>Cavorest</a:t>
            </a:r>
            <a:r>
              <a:rPr lang="en-US" dirty="0"/>
              <a:t> a </a:t>
            </a:r>
            <a:r>
              <a:rPr lang="en-US" dirty="0" err="1"/>
              <a:t>aut</a:t>
            </a:r>
            <a:r>
              <a:rPr lang="en-US" dirty="0"/>
              <a:t> arum </a:t>
            </a:r>
            <a:r>
              <a:rPr lang="en-US" dirty="0" err="1"/>
              <a:t>quam</a:t>
            </a:r>
            <a:r>
              <a:rPr lang="en-US" dirty="0"/>
              <a:t> id eat ape </a:t>
            </a:r>
            <a:r>
              <a:rPr lang="en-US" dirty="0" err="1"/>
              <a:t>est</a:t>
            </a:r>
            <a:r>
              <a:rPr lang="en-US" dirty="0"/>
              <a:t>, qui </a:t>
            </a:r>
            <a:r>
              <a:rPr lang="en-US" dirty="0" err="1"/>
              <a:t>sinc</a:t>
            </a:r>
            <a:r>
              <a:rPr lang="en-US" dirty="0"/>
              <a:t>, </a:t>
            </a:r>
            <a:r>
              <a:rPr lang="en-US" dirty="0" err="1"/>
              <a:t>omnimusdae</a:t>
            </a:r>
            <a:r>
              <a:rPr lang="en-US" dirty="0"/>
              <a:t>. </a:t>
            </a:r>
            <a:r>
              <a:rPr lang="en-US" dirty="0" err="1"/>
              <a:t>Boribus</a:t>
            </a:r>
            <a:r>
              <a:rPr lang="en-US" dirty="0"/>
              <a:t> </a:t>
            </a:r>
            <a:r>
              <a:rPr lang="en-US" dirty="0" err="1"/>
              <a:t>sinctius</a:t>
            </a:r>
            <a:r>
              <a:rPr lang="en-US" dirty="0"/>
              <a:t> </a:t>
            </a:r>
            <a:r>
              <a:rPr lang="en-US" dirty="0" err="1"/>
              <a:t>nimaxime</a:t>
            </a:r>
            <a:r>
              <a:rPr lang="en-US" dirty="0"/>
              <a:t> sit et </a:t>
            </a:r>
            <a:r>
              <a:rPr lang="en-US" dirty="0" err="1"/>
              <a:t>nonsequibus</a:t>
            </a:r>
            <a:r>
              <a:rPr lang="en-US" dirty="0"/>
              <a:t> </a:t>
            </a:r>
            <a:r>
              <a:rPr lang="en-US" dirty="0" err="1"/>
              <a:t>dollendis</a:t>
            </a:r>
            <a:r>
              <a:rPr lang="en-US" dirty="0"/>
              <a:t> as </a:t>
            </a:r>
            <a:r>
              <a:rPr lang="en-US" dirty="0" err="1"/>
              <a:t>autestiatur</a:t>
            </a:r>
            <a:r>
              <a:rPr lang="en-US" dirty="0"/>
              <a:t>.</a:t>
            </a:r>
          </a:p>
        </p:txBody>
      </p:sp>
      <p:sp>
        <p:nvSpPr>
          <p:cNvPr id="16" name="Footer Placeholder 14">
            <a:extLst>
              <a:ext uri="{FF2B5EF4-FFF2-40B4-BE49-F238E27FC236}">
                <a16:creationId xmlns:a16="http://schemas.microsoft.com/office/drawing/2014/main" id="{3CC8D48C-0AE0-489F-AD07-46162F3D69B0}"/>
              </a:ext>
            </a:extLst>
          </p:cNvPr>
          <p:cNvSpPr>
            <a:spLocks noGrp="1"/>
          </p:cNvSpPr>
          <p:nvPr>
            <p:ph type="ftr" sz="quarter" idx="3"/>
          </p:nvPr>
        </p:nvSpPr>
        <p:spPr>
          <a:xfrm>
            <a:off x="369047" y="6578602"/>
            <a:ext cx="11817541" cy="120651"/>
          </a:xfrm>
          <a:prstGeom prst="rect">
            <a:avLst/>
          </a:prstGeom>
        </p:spPr>
        <p:txBody>
          <a:bodyPr vert="horz" lIns="91440" tIns="45720" rIns="91440" bIns="45720" numCol="2" rtlCol="0" anchor="ctr"/>
          <a:lstStyle>
            <a:lvl1pPr algn="l">
              <a:defRPr sz="700">
                <a:solidFill>
                  <a:schemeClr val="tx1">
                    <a:tint val="75000"/>
                  </a:schemeClr>
                </a:solidFill>
              </a:defRPr>
            </a:lvl1pPr>
          </a:lstStyle>
          <a:p>
            <a:pPr marL="0" marR="0" lvl="0" indent="0" algn="l" defTabSz="93247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smtClean="0">
                <a:ln>
                  <a:noFill/>
                </a:ln>
                <a:solidFill>
                  <a:srgbClr val="FFFFFF">
                    <a:lumMod val="65000"/>
                  </a:srgbClr>
                </a:solidFill>
                <a:effectLst/>
                <a:uLnTx/>
                <a:uFillTx/>
                <a:latin typeface="Segoe UI"/>
                <a:ea typeface="+mn-ea"/>
                <a:cs typeface="+mn-cs"/>
              </a:rPr>
              <a:t>© Microsoft Corporation                                                                                  								                      Dynamics 365 </a:t>
            </a:r>
            <a:endParaRPr kumimoji="0" lang="en-US" sz="700" b="0" i="0" u="none" strike="noStrike" kern="1200" cap="none" spc="0" normalizeH="0" baseline="0" noProof="0" dirty="0">
              <a:ln>
                <a:noFill/>
              </a:ln>
              <a:solidFill>
                <a:srgbClr val="FFFFFF">
                  <a:lumMod val="65000"/>
                </a:srgbClr>
              </a:solidFill>
              <a:effectLst/>
              <a:uLnTx/>
              <a:uFillTx/>
              <a:latin typeface="Segoe UI"/>
              <a:ea typeface="+mn-ea"/>
              <a:cs typeface="+mn-cs"/>
            </a:endParaRPr>
          </a:p>
        </p:txBody>
      </p:sp>
    </p:spTree>
    <p:extLst>
      <p:ext uri="{BB962C8B-B14F-4D97-AF65-F5344CB8AC3E}">
        <p14:creationId xmlns:p14="http://schemas.microsoft.com/office/powerpoint/2010/main" val="2632165779"/>
      </p:ext>
    </p:extLst>
  </p:cSld>
  <p:clrMapOvr>
    <a:masterClrMapping/>
  </p:clrMapOvr>
  <p:transition>
    <p:fade/>
  </p:transition>
</p:sldLayout>
</file>

<file path=ppt/slideLayouts/slideLayout283.xml><?xml version="1.0" encoding="utf-8"?>
<p:sldLayout xmlns:a="http://schemas.openxmlformats.org/drawingml/2006/main" xmlns:r="http://schemas.openxmlformats.org/officeDocument/2006/relationships" xmlns:p="http://schemas.openxmlformats.org/presentationml/2006/main" preserve="1">
  <p:cSld name="Device layout 1">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C4B95F29-56C3-4C85-A12B-0B0BE769E70B}"/>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4533324" y="426475"/>
            <a:ext cx="7901567" cy="6568052"/>
          </a:xfrm>
          <a:prstGeom prst="rect">
            <a:avLst/>
          </a:prstGeom>
        </p:spPr>
      </p:pic>
      <p:sp>
        <p:nvSpPr>
          <p:cNvPr id="2" name="Title 1"/>
          <p:cNvSpPr>
            <a:spLocks noGrp="1"/>
          </p:cNvSpPr>
          <p:nvPr>
            <p:ph type="title" hasCustomPrompt="1"/>
          </p:nvPr>
        </p:nvSpPr>
        <p:spPr>
          <a:xfrm>
            <a:off x="465080" y="632780"/>
            <a:ext cx="11531715" cy="411162"/>
          </a:xfrm>
        </p:spPr>
        <p:txBody>
          <a:bodyPr wrap="square" lIns="0" tIns="0" rIns="0" bIns="0">
            <a:spAutoFit/>
          </a:bodyPr>
          <a:lstStyle>
            <a:lvl1pPr>
              <a:lnSpc>
                <a:spcPts val="3199"/>
              </a:lnSpc>
              <a:defRPr sz="2800">
                <a:solidFill>
                  <a:schemeClr val="tx1"/>
                </a:solidFill>
              </a:defRPr>
            </a:lvl1pPr>
          </a:lstStyle>
          <a:p>
            <a:r>
              <a:rPr lang="en-US" dirty="0"/>
              <a:t>Device layout 1: one column</a:t>
            </a:r>
          </a:p>
        </p:txBody>
      </p:sp>
      <p:sp>
        <p:nvSpPr>
          <p:cNvPr id="4" name="Text Placeholder 3"/>
          <p:cNvSpPr>
            <a:spLocks noGrp="1"/>
          </p:cNvSpPr>
          <p:nvPr>
            <p:ph type="body" sz="quarter" idx="10" hasCustomPrompt="1"/>
          </p:nvPr>
        </p:nvSpPr>
        <p:spPr>
          <a:xfrm>
            <a:off x="465080" y="1961081"/>
            <a:ext cx="4853004" cy="615553"/>
          </a:xfrm>
        </p:spPr>
        <p:txBody>
          <a:bodyPr wrap="square" lIns="0" tIns="0" rIns="0" bIns="0">
            <a:spAutoFit/>
          </a:bodyPr>
          <a:lstStyle>
            <a:lvl1pPr marL="0" indent="0">
              <a:lnSpc>
                <a:spcPts val="2400"/>
              </a:lnSpc>
              <a:buNone/>
              <a:defRPr sz="2000" b="0" i="0">
                <a:solidFill>
                  <a:schemeClr val="tx1"/>
                </a:solidFill>
                <a:latin typeface="+mn-lt"/>
              </a:defRPr>
            </a:lvl1pPr>
            <a:lvl2pPr marL="228534" indent="0">
              <a:buNone/>
              <a:defRPr/>
            </a:lvl2pPr>
            <a:lvl3pPr marL="457066" indent="0">
              <a:buNone/>
              <a:defRPr/>
            </a:lvl3pPr>
            <a:lvl4pPr marL="685600" indent="0">
              <a:buNone/>
              <a:defRPr/>
            </a:lvl4pPr>
            <a:lvl5pPr marL="914133" indent="0">
              <a:buNone/>
              <a:defRPr/>
            </a:lvl5pPr>
          </a:lstStyle>
          <a:p>
            <a:pPr lvl="0"/>
            <a:r>
              <a:rPr lang="pt-BR" dirty="0"/>
              <a:t>Large subhead Segoe UI Regular 20/24. Em volor resequaectur.</a:t>
            </a:r>
            <a:endParaRPr lang="en-US" dirty="0"/>
          </a:p>
        </p:txBody>
      </p:sp>
      <p:sp>
        <p:nvSpPr>
          <p:cNvPr id="5" name="Text Placeholder 4"/>
          <p:cNvSpPr>
            <a:spLocks noGrp="1"/>
          </p:cNvSpPr>
          <p:nvPr>
            <p:ph type="body" sz="quarter" idx="11" hasCustomPrompt="1"/>
          </p:nvPr>
        </p:nvSpPr>
        <p:spPr>
          <a:xfrm>
            <a:off x="465079" y="2761499"/>
            <a:ext cx="4853003" cy="2571524"/>
          </a:xfrm>
        </p:spPr>
        <p:txBody>
          <a:bodyPr lIns="0" tIns="0" rIns="0" bIns="0"/>
          <a:lstStyle>
            <a:lvl1pPr marL="285666" indent="-285666">
              <a:lnSpc>
                <a:spcPts val="1800"/>
              </a:lnSpc>
              <a:spcBef>
                <a:spcPts val="0"/>
              </a:spcBef>
              <a:buFont typeface="Arial" panose="020B0604020202020204" pitchFamily="34" charset="0"/>
              <a:buChar char="•"/>
              <a:defRPr sz="1399" b="0" i="0" spc="0">
                <a:solidFill>
                  <a:schemeClr val="tx1"/>
                </a:solidFill>
                <a:latin typeface="+mn-lt"/>
              </a:defRPr>
            </a:lvl1pPr>
            <a:lvl2pPr marL="0" indent="0">
              <a:lnSpc>
                <a:spcPts val="1800"/>
              </a:lnSpc>
              <a:spcBef>
                <a:spcPts val="0"/>
              </a:spcBef>
              <a:buNone/>
              <a:defRPr sz="1399">
                <a:solidFill>
                  <a:schemeClr val="tx1"/>
                </a:solidFill>
              </a:defRPr>
            </a:lvl2pPr>
            <a:lvl3pPr marL="457066" indent="0">
              <a:buNone/>
              <a:defRPr/>
            </a:lvl3pPr>
            <a:lvl4pPr marL="685600" indent="0">
              <a:buNone/>
              <a:defRPr/>
            </a:lvl4pPr>
            <a:lvl5pPr marL="914133" indent="0">
              <a:buNone/>
              <a:defRPr/>
            </a:lvl5pPr>
          </a:lstStyle>
          <a:p>
            <a:pPr lvl="0"/>
            <a:r>
              <a:rPr lang="en-US" dirty="0"/>
              <a:t>Body copy 14 </a:t>
            </a:r>
            <a:r>
              <a:rPr lang="en-US" dirty="0" err="1"/>
              <a:t>Cavorest</a:t>
            </a:r>
            <a:r>
              <a:rPr lang="en-US" dirty="0"/>
              <a:t> a </a:t>
            </a:r>
            <a:r>
              <a:rPr lang="en-US" dirty="0" err="1"/>
              <a:t>aut</a:t>
            </a:r>
            <a:r>
              <a:rPr lang="en-US" dirty="0"/>
              <a:t> arum </a:t>
            </a:r>
            <a:r>
              <a:rPr lang="en-US" dirty="0" err="1"/>
              <a:t>quam</a:t>
            </a:r>
            <a:r>
              <a:rPr lang="en-US" dirty="0"/>
              <a:t> id eat ape </a:t>
            </a:r>
            <a:r>
              <a:rPr lang="en-US" dirty="0" err="1"/>
              <a:t>est</a:t>
            </a:r>
            <a:r>
              <a:rPr lang="en-US" dirty="0"/>
              <a:t>, qui </a:t>
            </a:r>
            <a:r>
              <a:rPr lang="en-US" dirty="0" err="1"/>
              <a:t>sincit</a:t>
            </a:r>
            <a:r>
              <a:rPr lang="en-US" dirty="0"/>
              <a:t>, </a:t>
            </a:r>
            <a:r>
              <a:rPr lang="en-US" dirty="0" err="1"/>
              <a:t>omnimusdae</a:t>
            </a:r>
            <a:r>
              <a:rPr lang="en-US" dirty="0"/>
              <a:t>. </a:t>
            </a:r>
            <a:r>
              <a:rPr lang="en-US" dirty="0" err="1"/>
              <a:t>Icaecatur</a:t>
            </a:r>
            <a:r>
              <a:rPr lang="en-US" dirty="0"/>
              <a:t>. </a:t>
            </a:r>
            <a:r>
              <a:rPr lang="en-US" dirty="0" err="1"/>
              <a:t>Boribus</a:t>
            </a:r>
            <a:r>
              <a:rPr lang="en-US" dirty="0"/>
              <a:t> </a:t>
            </a:r>
            <a:r>
              <a:rPr lang="en-US" dirty="0" err="1"/>
              <a:t>sinctius</a:t>
            </a:r>
            <a:r>
              <a:rPr lang="en-US" dirty="0"/>
              <a:t> </a:t>
            </a:r>
            <a:r>
              <a:rPr lang="en-US" dirty="0" err="1"/>
              <a:t>nimaxime</a:t>
            </a:r>
            <a:r>
              <a:rPr lang="en-US" dirty="0"/>
              <a:t> </a:t>
            </a:r>
            <a:r>
              <a:rPr lang="en-US" dirty="0" err="1"/>
              <a:t>nonsequibus</a:t>
            </a:r>
            <a:r>
              <a:rPr lang="en-US" dirty="0"/>
              <a:t> </a:t>
            </a:r>
            <a:r>
              <a:rPr lang="en-US" dirty="0" err="1"/>
              <a:t>dollendis</a:t>
            </a:r>
            <a:r>
              <a:rPr lang="en-US" dirty="0"/>
              <a:t> as </a:t>
            </a:r>
            <a:r>
              <a:rPr lang="en-US" dirty="0" err="1"/>
              <a:t>autestiatur</a:t>
            </a:r>
            <a:r>
              <a:rPr lang="en-US" dirty="0"/>
              <a:t>. </a:t>
            </a:r>
          </a:p>
          <a:p>
            <a:pPr lvl="0"/>
            <a:endParaRPr lang="en-US" dirty="0"/>
          </a:p>
          <a:p>
            <a:pPr lvl="0"/>
            <a:r>
              <a:rPr lang="en-US" dirty="0"/>
              <a:t>Body copy 14 </a:t>
            </a:r>
            <a:r>
              <a:rPr lang="en-US" dirty="0" err="1"/>
              <a:t>Cavorest</a:t>
            </a:r>
            <a:r>
              <a:rPr lang="en-US" dirty="0"/>
              <a:t> a </a:t>
            </a:r>
            <a:r>
              <a:rPr lang="en-US" dirty="0" err="1"/>
              <a:t>aut</a:t>
            </a:r>
            <a:r>
              <a:rPr lang="en-US" dirty="0"/>
              <a:t> arum </a:t>
            </a:r>
            <a:r>
              <a:rPr lang="en-US" dirty="0" err="1"/>
              <a:t>quam</a:t>
            </a:r>
            <a:r>
              <a:rPr lang="en-US" dirty="0"/>
              <a:t> id eat ape </a:t>
            </a:r>
            <a:r>
              <a:rPr lang="en-US" dirty="0" err="1"/>
              <a:t>est</a:t>
            </a:r>
            <a:r>
              <a:rPr lang="en-US" dirty="0"/>
              <a:t>, qui </a:t>
            </a:r>
            <a:r>
              <a:rPr lang="en-US" dirty="0" err="1"/>
              <a:t>sincit</a:t>
            </a:r>
            <a:r>
              <a:rPr lang="en-US" dirty="0"/>
              <a:t>, </a:t>
            </a:r>
            <a:r>
              <a:rPr lang="en-US" dirty="0" err="1"/>
              <a:t>omnimusdae</a:t>
            </a:r>
            <a:r>
              <a:rPr lang="en-US" dirty="0"/>
              <a:t>. </a:t>
            </a:r>
            <a:r>
              <a:rPr lang="en-US" dirty="0" err="1"/>
              <a:t>Icaecatur</a:t>
            </a:r>
            <a:r>
              <a:rPr lang="en-US" dirty="0"/>
              <a:t>. </a:t>
            </a:r>
            <a:r>
              <a:rPr lang="en-US" dirty="0" err="1"/>
              <a:t>Boribus</a:t>
            </a:r>
            <a:r>
              <a:rPr lang="en-US" dirty="0"/>
              <a:t> </a:t>
            </a:r>
            <a:r>
              <a:rPr lang="en-US" dirty="0" err="1"/>
              <a:t>sinctius</a:t>
            </a:r>
            <a:r>
              <a:rPr lang="en-US" dirty="0"/>
              <a:t> </a:t>
            </a:r>
            <a:r>
              <a:rPr lang="en-US" dirty="0" err="1"/>
              <a:t>nimaxime</a:t>
            </a:r>
            <a:r>
              <a:rPr lang="en-US" dirty="0"/>
              <a:t> </a:t>
            </a:r>
            <a:r>
              <a:rPr lang="en-US" dirty="0" err="1"/>
              <a:t>nonsequibus</a:t>
            </a:r>
            <a:r>
              <a:rPr lang="en-US" dirty="0"/>
              <a:t> </a:t>
            </a:r>
            <a:r>
              <a:rPr lang="en-US" dirty="0" err="1"/>
              <a:t>dollendis</a:t>
            </a:r>
            <a:r>
              <a:rPr lang="en-US" dirty="0"/>
              <a:t> as </a:t>
            </a:r>
            <a:r>
              <a:rPr lang="en-US" dirty="0" err="1"/>
              <a:t>autestiatur</a:t>
            </a:r>
            <a:r>
              <a:rPr lang="en-US" dirty="0"/>
              <a:t>. </a:t>
            </a:r>
          </a:p>
          <a:p>
            <a:pPr lvl="0"/>
            <a:endParaRPr lang="en-US" dirty="0"/>
          </a:p>
          <a:p>
            <a:pPr lvl="0"/>
            <a:r>
              <a:rPr lang="en-US" dirty="0"/>
              <a:t>Body copy 14 </a:t>
            </a:r>
            <a:r>
              <a:rPr lang="en-US" dirty="0" err="1"/>
              <a:t>Cavorest</a:t>
            </a:r>
            <a:r>
              <a:rPr lang="en-US" dirty="0"/>
              <a:t> a </a:t>
            </a:r>
            <a:r>
              <a:rPr lang="en-US" dirty="0" err="1"/>
              <a:t>aut</a:t>
            </a:r>
            <a:r>
              <a:rPr lang="en-US" dirty="0"/>
              <a:t> arum </a:t>
            </a:r>
            <a:r>
              <a:rPr lang="en-US" dirty="0" err="1"/>
              <a:t>quam</a:t>
            </a:r>
            <a:r>
              <a:rPr lang="en-US" dirty="0"/>
              <a:t> id eat ape </a:t>
            </a:r>
            <a:r>
              <a:rPr lang="en-US" dirty="0" err="1"/>
              <a:t>est</a:t>
            </a:r>
            <a:r>
              <a:rPr lang="en-US" dirty="0"/>
              <a:t>, qui </a:t>
            </a:r>
            <a:r>
              <a:rPr lang="en-US" dirty="0" err="1"/>
              <a:t>sincit</a:t>
            </a:r>
            <a:r>
              <a:rPr lang="en-US" dirty="0"/>
              <a:t>, </a:t>
            </a:r>
            <a:r>
              <a:rPr lang="en-US" dirty="0" err="1"/>
              <a:t>omnimusdae</a:t>
            </a:r>
            <a:r>
              <a:rPr lang="en-US" dirty="0"/>
              <a:t>. </a:t>
            </a:r>
            <a:r>
              <a:rPr lang="en-US" dirty="0" err="1"/>
              <a:t>Icaecatur</a:t>
            </a:r>
            <a:r>
              <a:rPr lang="en-US" dirty="0"/>
              <a:t>. </a:t>
            </a:r>
            <a:r>
              <a:rPr lang="en-US" dirty="0" err="1"/>
              <a:t>Boribus</a:t>
            </a:r>
            <a:r>
              <a:rPr lang="en-US" dirty="0"/>
              <a:t> </a:t>
            </a:r>
            <a:r>
              <a:rPr lang="en-US" dirty="0" err="1"/>
              <a:t>sinctius</a:t>
            </a:r>
            <a:r>
              <a:rPr lang="en-US" dirty="0"/>
              <a:t> </a:t>
            </a:r>
            <a:r>
              <a:rPr lang="en-US" dirty="0" err="1"/>
              <a:t>nimaxime</a:t>
            </a:r>
            <a:r>
              <a:rPr lang="en-US" dirty="0"/>
              <a:t> </a:t>
            </a:r>
            <a:r>
              <a:rPr lang="en-US" dirty="0" err="1"/>
              <a:t>nonsequibus</a:t>
            </a:r>
            <a:r>
              <a:rPr lang="en-US" dirty="0"/>
              <a:t> </a:t>
            </a:r>
            <a:r>
              <a:rPr lang="en-US" dirty="0" err="1"/>
              <a:t>dollendis</a:t>
            </a:r>
            <a:r>
              <a:rPr lang="en-US" dirty="0"/>
              <a:t> as </a:t>
            </a:r>
            <a:r>
              <a:rPr lang="en-US" dirty="0" err="1"/>
              <a:t>autestiatur</a:t>
            </a:r>
            <a:r>
              <a:rPr lang="en-US" dirty="0"/>
              <a:t>.</a:t>
            </a:r>
          </a:p>
        </p:txBody>
      </p:sp>
      <p:sp>
        <p:nvSpPr>
          <p:cNvPr id="12" name="Picture Placeholder 11">
            <a:extLst>
              <a:ext uri="{FF2B5EF4-FFF2-40B4-BE49-F238E27FC236}">
                <a16:creationId xmlns:a16="http://schemas.microsoft.com/office/drawing/2014/main" id="{934476FE-7091-4DE7-A55E-3EF5A6569A7D}"/>
              </a:ext>
            </a:extLst>
          </p:cNvPr>
          <p:cNvSpPr>
            <a:spLocks noGrp="1"/>
          </p:cNvSpPr>
          <p:nvPr>
            <p:ph type="pic" sz="quarter" idx="12"/>
          </p:nvPr>
        </p:nvSpPr>
        <p:spPr>
          <a:xfrm>
            <a:off x="6484622" y="3489114"/>
            <a:ext cx="5950267" cy="557637"/>
          </a:xfrm>
        </p:spPr>
        <p:txBody>
          <a:bodyPr anchor="ctr" anchorCtr="0"/>
          <a:lstStyle>
            <a:lvl1pPr algn="ctr">
              <a:defRPr/>
            </a:lvl1pPr>
          </a:lstStyle>
          <a:p>
            <a:r>
              <a:rPr lang="en-US"/>
              <a:t>Click icon to add picture</a:t>
            </a:r>
            <a:endParaRPr lang="en-US" dirty="0"/>
          </a:p>
        </p:txBody>
      </p:sp>
      <p:sp>
        <p:nvSpPr>
          <p:cNvPr id="13" name="Footer Placeholder 14">
            <a:extLst>
              <a:ext uri="{FF2B5EF4-FFF2-40B4-BE49-F238E27FC236}">
                <a16:creationId xmlns:a16="http://schemas.microsoft.com/office/drawing/2014/main" id="{B9AEC771-481D-4FF6-AD08-FD4DD79D2C30}"/>
              </a:ext>
            </a:extLst>
          </p:cNvPr>
          <p:cNvSpPr>
            <a:spLocks noGrp="1"/>
          </p:cNvSpPr>
          <p:nvPr>
            <p:ph type="ftr" sz="quarter" idx="3"/>
          </p:nvPr>
        </p:nvSpPr>
        <p:spPr>
          <a:xfrm>
            <a:off x="369047" y="6578602"/>
            <a:ext cx="11817541" cy="120651"/>
          </a:xfrm>
          <a:prstGeom prst="rect">
            <a:avLst/>
          </a:prstGeom>
        </p:spPr>
        <p:txBody>
          <a:bodyPr vert="horz" lIns="91440" tIns="45720" rIns="91440" bIns="45720" numCol="2" rtlCol="0" anchor="ctr"/>
          <a:lstStyle>
            <a:lvl1pPr algn="l">
              <a:defRPr sz="700">
                <a:solidFill>
                  <a:schemeClr val="tx1">
                    <a:tint val="75000"/>
                  </a:schemeClr>
                </a:solidFill>
              </a:defRPr>
            </a:lvl1pPr>
          </a:lstStyle>
          <a:p>
            <a:pPr marL="0" marR="0" lvl="0" indent="0" algn="l" defTabSz="93247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smtClean="0">
                <a:ln>
                  <a:noFill/>
                </a:ln>
                <a:solidFill>
                  <a:srgbClr val="FFFFFF">
                    <a:lumMod val="65000"/>
                  </a:srgbClr>
                </a:solidFill>
                <a:effectLst/>
                <a:uLnTx/>
                <a:uFillTx/>
                <a:latin typeface="Segoe UI"/>
                <a:ea typeface="+mn-ea"/>
                <a:cs typeface="+mn-cs"/>
              </a:rPr>
              <a:t>© Microsoft Corporation                                                                                  								                      </a:t>
            </a:r>
            <a:r>
              <a:rPr kumimoji="0" lang="en-US" sz="700" b="0" i="0" u="none" strike="noStrike" kern="1200" cap="none" spc="0" normalizeH="0" baseline="0" noProof="0" smtClean="0">
                <a:ln>
                  <a:noFill/>
                </a:ln>
                <a:solidFill>
                  <a:srgbClr val="FFFFFF">
                    <a:lumMod val="50000"/>
                  </a:srgbClr>
                </a:solidFill>
                <a:effectLst/>
                <a:uLnTx/>
                <a:uFillTx/>
                <a:latin typeface="Segoe UI"/>
                <a:ea typeface="+mn-ea"/>
                <a:cs typeface="+mn-cs"/>
              </a:rPr>
              <a:t>Dynamics 365 </a:t>
            </a:r>
            <a:endParaRPr kumimoji="0" lang="en-US" sz="700" b="0" i="0" u="none" strike="noStrike" kern="1200" cap="none" spc="0" normalizeH="0" baseline="0" noProof="0" dirty="0">
              <a:ln>
                <a:noFill/>
              </a:ln>
              <a:solidFill>
                <a:srgbClr val="FFFFFF">
                  <a:lumMod val="50000"/>
                </a:srgbClr>
              </a:solidFill>
              <a:effectLst/>
              <a:uLnTx/>
              <a:uFillTx/>
              <a:latin typeface="Segoe UI"/>
              <a:ea typeface="+mn-ea"/>
              <a:cs typeface="+mn-cs"/>
            </a:endParaRPr>
          </a:p>
        </p:txBody>
      </p:sp>
    </p:spTree>
    <p:extLst>
      <p:ext uri="{BB962C8B-B14F-4D97-AF65-F5344CB8AC3E}">
        <p14:creationId xmlns:p14="http://schemas.microsoft.com/office/powerpoint/2010/main" val="2661571945"/>
      </p:ext>
    </p:extLst>
  </p:cSld>
  <p:clrMapOvr>
    <a:masterClrMapping/>
  </p:clrMapOvr>
  <p:transition>
    <p:fade/>
  </p:transition>
</p:sldLayout>
</file>

<file path=ppt/slideLayouts/slideLayout284.xml><?xml version="1.0" encoding="utf-8"?>
<p:sldLayout xmlns:a="http://schemas.openxmlformats.org/drawingml/2006/main" xmlns:r="http://schemas.openxmlformats.org/officeDocument/2006/relationships" xmlns:p="http://schemas.openxmlformats.org/presentationml/2006/main" preserve="1">
  <p:cSld name="Device layout 2">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99DE98C-91A8-4163-A280-8BB561692C8E}"/>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4533324" y="426475"/>
            <a:ext cx="7901567" cy="6568052"/>
          </a:xfrm>
          <a:prstGeom prst="rect">
            <a:avLst/>
          </a:prstGeom>
        </p:spPr>
      </p:pic>
      <p:sp>
        <p:nvSpPr>
          <p:cNvPr id="9" name="Picture Placeholder 11">
            <a:extLst>
              <a:ext uri="{FF2B5EF4-FFF2-40B4-BE49-F238E27FC236}">
                <a16:creationId xmlns:a16="http://schemas.microsoft.com/office/drawing/2014/main" id="{784CA30E-A92E-4E40-944A-73B1CF9EEE0A}"/>
              </a:ext>
            </a:extLst>
          </p:cNvPr>
          <p:cNvSpPr>
            <a:spLocks noGrp="1"/>
          </p:cNvSpPr>
          <p:nvPr>
            <p:ph type="pic" sz="quarter" idx="12"/>
          </p:nvPr>
        </p:nvSpPr>
        <p:spPr>
          <a:xfrm>
            <a:off x="6484622" y="3489114"/>
            <a:ext cx="5950267" cy="557637"/>
          </a:xfrm>
        </p:spPr>
        <p:txBody>
          <a:bodyPr anchor="ctr" anchorCtr="0"/>
          <a:lstStyle>
            <a:lvl1pPr algn="ctr">
              <a:defRPr/>
            </a:lvl1pPr>
          </a:lstStyle>
          <a:p>
            <a:r>
              <a:rPr lang="en-US"/>
              <a:t>Click icon to add picture</a:t>
            </a:r>
            <a:endParaRPr lang="en-US" dirty="0"/>
          </a:p>
        </p:txBody>
      </p:sp>
      <p:sp>
        <p:nvSpPr>
          <p:cNvPr id="13" name="Text Placeholder 4">
            <a:extLst>
              <a:ext uri="{FF2B5EF4-FFF2-40B4-BE49-F238E27FC236}">
                <a16:creationId xmlns:a16="http://schemas.microsoft.com/office/drawing/2014/main" id="{8D17D4B4-B6B9-4273-ACCB-7A5ED46F35A8}"/>
              </a:ext>
            </a:extLst>
          </p:cNvPr>
          <p:cNvSpPr>
            <a:spLocks noGrp="1"/>
          </p:cNvSpPr>
          <p:nvPr>
            <p:ph type="body" sz="quarter" idx="11" hasCustomPrompt="1"/>
          </p:nvPr>
        </p:nvSpPr>
        <p:spPr>
          <a:xfrm>
            <a:off x="466790" y="2040568"/>
            <a:ext cx="1726980" cy="3094697"/>
          </a:xfrm>
        </p:spPr>
        <p:txBody>
          <a:bodyPr lIns="0" tIns="0" rIns="0" bIns="0"/>
          <a:lstStyle>
            <a:lvl1pPr marL="0" indent="0">
              <a:lnSpc>
                <a:spcPts val="1800"/>
              </a:lnSpc>
              <a:spcBef>
                <a:spcPts val="900"/>
              </a:spcBef>
              <a:buNone/>
              <a:defRPr lang="en-US" sz="1399" b="0" kern="1200" spc="0" baseline="0" dirty="0">
                <a:solidFill>
                  <a:schemeClr val="tx2"/>
                </a:solidFill>
                <a:latin typeface="+mj-lt"/>
                <a:ea typeface="+mn-ea"/>
                <a:cs typeface="+mn-cs"/>
              </a:defRPr>
            </a:lvl1pPr>
            <a:lvl2pPr marL="0" marR="0" indent="0" algn="l" defTabSz="932470" rtl="0" eaLnBrk="1" fontAlgn="auto" latinLnBrk="0" hangingPunct="1">
              <a:lnSpc>
                <a:spcPts val="1800"/>
              </a:lnSpc>
              <a:spcBef>
                <a:spcPts val="450"/>
              </a:spcBef>
              <a:spcAft>
                <a:spcPts val="0"/>
              </a:spcAft>
              <a:buClrTx/>
              <a:buSzPct val="90000"/>
              <a:buFont typeface="Arial" panose="020B0604020202020204" pitchFamily="34" charset="0"/>
              <a:buNone/>
              <a:tabLst/>
              <a:defRPr sz="1399">
                <a:solidFill>
                  <a:schemeClr val="tx1"/>
                </a:solidFill>
              </a:defRPr>
            </a:lvl2pPr>
            <a:lvl3pPr marL="457066" indent="0">
              <a:buNone/>
              <a:defRPr/>
            </a:lvl3pPr>
            <a:lvl4pPr marL="685600" indent="0">
              <a:buNone/>
              <a:defRPr/>
            </a:lvl4pPr>
            <a:lvl5pPr marL="914133" indent="0">
              <a:buNone/>
              <a:defRPr/>
            </a:lvl5pPr>
          </a:lstStyle>
          <a:p>
            <a:pPr marL="0" marR="0" lvl="0" indent="0" algn="l" defTabSz="932470" rtl="0" eaLnBrk="1" fontAlgn="auto" latinLnBrk="0" hangingPunct="1">
              <a:lnSpc>
                <a:spcPts val="1800"/>
              </a:lnSpc>
              <a:spcBef>
                <a:spcPts val="900"/>
              </a:spcBef>
              <a:spcAft>
                <a:spcPts val="0"/>
              </a:spcAft>
              <a:buClrTx/>
              <a:buSzPct val="90000"/>
              <a:buFont typeface="Wingdings" panose="05000000000000000000" pitchFamily="2" charset="2"/>
              <a:buNone/>
              <a:tabLst/>
            </a:pPr>
            <a:r>
              <a:rPr lang="en-US" dirty="0"/>
              <a:t>Paragraph title Segoe UI </a:t>
            </a:r>
            <a:r>
              <a:rPr lang="en-US" dirty="0" err="1"/>
              <a:t>Semibold</a:t>
            </a:r>
            <a:r>
              <a:rPr lang="en-US" dirty="0"/>
              <a:t> 14/18</a:t>
            </a:r>
          </a:p>
          <a:p>
            <a:pPr lvl="1"/>
            <a:r>
              <a:rPr lang="en-US" dirty="0"/>
              <a:t>Body copy Segoe Regular 14/18. </a:t>
            </a:r>
            <a:r>
              <a:rPr lang="en-US" dirty="0" err="1"/>
              <a:t>Cavorest</a:t>
            </a:r>
            <a:r>
              <a:rPr lang="en-US" dirty="0"/>
              <a:t> a </a:t>
            </a:r>
            <a:r>
              <a:rPr lang="en-US" dirty="0" err="1"/>
              <a:t>aut</a:t>
            </a:r>
            <a:r>
              <a:rPr lang="en-US" dirty="0"/>
              <a:t> arum </a:t>
            </a:r>
            <a:r>
              <a:rPr lang="en-US" dirty="0" err="1"/>
              <a:t>quam</a:t>
            </a:r>
            <a:r>
              <a:rPr lang="en-US" dirty="0"/>
              <a:t> id eat ape </a:t>
            </a:r>
            <a:r>
              <a:rPr lang="en-US" dirty="0" err="1"/>
              <a:t>est</a:t>
            </a:r>
            <a:r>
              <a:rPr lang="en-US" dirty="0"/>
              <a:t>, qui </a:t>
            </a:r>
            <a:r>
              <a:rPr lang="en-US" dirty="0" err="1"/>
              <a:t>sincit</a:t>
            </a:r>
            <a:r>
              <a:rPr lang="en-US" dirty="0"/>
              <a:t>. </a:t>
            </a:r>
            <a:r>
              <a:rPr lang="en-US" dirty="0" err="1"/>
              <a:t>Unt</a:t>
            </a:r>
            <a:r>
              <a:rPr lang="en-US" dirty="0"/>
              <a:t> faces et </a:t>
            </a:r>
            <a:r>
              <a:rPr lang="en-US" dirty="0" err="1"/>
              <a:t>labore</a:t>
            </a:r>
            <a:r>
              <a:rPr lang="en-US" dirty="0"/>
              <a:t> </a:t>
            </a:r>
            <a:r>
              <a:rPr lang="en-US" dirty="0" err="1"/>
              <a:t>ium</a:t>
            </a:r>
            <a:r>
              <a:rPr lang="en-US" dirty="0"/>
              <a:t> el id et re od </a:t>
            </a:r>
            <a:r>
              <a:rPr lang="en-US" dirty="0" err="1"/>
              <a:t>utem</a:t>
            </a:r>
            <a:r>
              <a:rPr lang="en-US" dirty="0"/>
              <a:t> que </a:t>
            </a:r>
            <a:r>
              <a:rPr lang="en-US" dirty="0" err="1"/>
              <a:t>nist</a:t>
            </a:r>
            <a:r>
              <a:rPr lang="en-US" dirty="0"/>
              <a:t> et </a:t>
            </a:r>
            <a:r>
              <a:rPr lang="en-US" dirty="0" err="1"/>
              <a:t>ped</a:t>
            </a:r>
            <a:r>
              <a:rPr lang="en-US" dirty="0"/>
              <a:t> </a:t>
            </a:r>
            <a:r>
              <a:rPr lang="en-US" dirty="0" err="1"/>
              <a:t>quia</a:t>
            </a:r>
            <a:r>
              <a:rPr lang="en-US" dirty="0"/>
              <a:t> </a:t>
            </a:r>
            <a:r>
              <a:rPr lang="en-US" dirty="0" err="1"/>
              <a:t>dolore</a:t>
            </a:r>
            <a:r>
              <a:rPr lang="en-US" dirty="0"/>
              <a:t> is et lam, </a:t>
            </a:r>
            <a:r>
              <a:rPr lang="en-US" dirty="0" err="1"/>
              <a:t>vendunt</a:t>
            </a:r>
            <a:r>
              <a:rPr lang="en-US" dirty="0"/>
              <a:t> </a:t>
            </a:r>
            <a:r>
              <a:rPr lang="en-US" dirty="0" err="1"/>
              <a:t>voluptatur</a:t>
            </a:r>
            <a:r>
              <a:rPr lang="en-US" dirty="0"/>
              <a:t>. </a:t>
            </a:r>
          </a:p>
        </p:txBody>
      </p:sp>
      <p:sp>
        <p:nvSpPr>
          <p:cNvPr id="14" name="Text Placeholder 4">
            <a:extLst>
              <a:ext uri="{FF2B5EF4-FFF2-40B4-BE49-F238E27FC236}">
                <a16:creationId xmlns:a16="http://schemas.microsoft.com/office/drawing/2014/main" id="{FB204BE2-B985-4315-8D5B-9C54B1074DD6}"/>
              </a:ext>
            </a:extLst>
          </p:cNvPr>
          <p:cNvSpPr>
            <a:spLocks noGrp="1"/>
          </p:cNvSpPr>
          <p:nvPr>
            <p:ph type="body" sz="quarter" idx="13" hasCustomPrompt="1"/>
          </p:nvPr>
        </p:nvSpPr>
        <p:spPr>
          <a:xfrm>
            <a:off x="2433328" y="2040568"/>
            <a:ext cx="1726980" cy="3094697"/>
          </a:xfrm>
        </p:spPr>
        <p:txBody>
          <a:bodyPr lIns="0" tIns="0" rIns="0" bIns="0"/>
          <a:lstStyle>
            <a:lvl1pPr marL="0" indent="0">
              <a:lnSpc>
                <a:spcPts val="1800"/>
              </a:lnSpc>
              <a:spcBef>
                <a:spcPts val="900"/>
              </a:spcBef>
              <a:buNone/>
              <a:defRPr lang="en-US" sz="1399" b="0" kern="1200" spc="0" baseline="0" dirty="0">
                <a:solidFill>
                  <a:schemeClr val="tx2"/>
                </a:solidFill>
                <a:latin typeface="+mj-lt"/>
                <a:ea typeface="+mn-ea"/>
                <a:cs typeface="+mn-cs"/>
              </a:defRPr>
            </a:lvl1pPr>
            <a:lvl2pPr marL="0" marR="0" indent="0" algn="l" defTabSz="932470" rtl="0" eaLnBrk="1" fontAlgn="auto" latinLnBrk="0" hangingPunct="1">
              <a:lnSpc>
                <a:spcPts val="1800"/>
              </a:lnSpc>
              <a:spcBef>
                <a:spcPts val="450"/>
              </a:spcBef>
              <a:spcAft>
                <a:spcPts val="0"/>
              </a:spcAft>
              <a:buClrTx/>
              <a:buSzPct val="90000"/>
              <a:buFont typeface="Arial" panose="020B0604020202020204" pitchFamily="34" charset="0"/>
              <a:buNone/>
              <a:tabLst/>
              <a:defRPr sz="1399">
                <a:solidFill>
                  <a:schemeClr val="tx1"/>
                </a:solidFill>
              </a:defRPr>
            </a:lvl2pPr>
            <a:lvl3pPr marL="457066" indent="0">
              <a:buNone/>
              <a:defRPr/>
            </a:lvl3pPr>
            <a:lvl4pPr marL="685600" indent="0">
              <a:buNone/>
              <a:defRPr/>
            </a:lvl4pPr>
            <a:lvl5pPr marL="914133" indent="0">
              <a:buNone/>
              <a:defRPr/>
            </a:lvl5pPr>
          </a:lstStyle>
          <a:p>
            <a:pPr marL="0" marR="0" lvl="0" indent="0" algn="l" defTabSz="932470" rtl="0" eaLnBrk="1" fontAlgn="auto" latinLnBrk="0" hangingPunct="1">
              <a:lnSpc>
                <a:spcPts val="1800"/>
              </a:lnSpc>
              <a:spcBef>
                <a:spcPts val="900"/>
              </a:spcBef>
              <a:spcAft>
                <a:spcPts val="0"/>
              </a:spcAft>
              <a:buClrTx/>
              <a:buSzPct val="90000"/>
              <a:buFont typeface="Wingdings" panose="05000000000000000000" pitchFamily="2" charset="2"/>
              <a:buNone/>
              <a:tabLst/>
            </a:pPr>
            <a:r>
              <a:rPr lang="en-US" dirty="0"/>
              <a:t>Paragraph title Segoe UI </a:t>
            </a:r>
            <a:r>
              <a:rPr lang="en-US" dirty="0" err="1"/>
              <a:t>Semibold</a:t>
            </a:r>
            <a:r>
              <a:rPr lang="en-US" dirty="0"/>
              <a:t> 14/18</a:t>
            </a:r>
          </a:p>
          <a:p>
            <a:pPr lvl="1"/>
            <a:r>
              <a:rPr lang="en-US" dirty="0"/>
              <a:t>Body copy Segoe Regular 14/18. </a:t>
            </a:r>
            <a:r>
              <a:rPr lang="en-US" dirty="0" err="1"/>
              <a:t>Cavorest</a:t>
            </a:r>
            <a:r>
              <a:rPr lang="en-US" dirty="0"/>
              <a:t> a </a:t>
            </a:r>
            <a:r>
              <a:rPr lang="en-US" dirty="0" err="1"/>
              <a:t>aut</a:t>
            </a:r>
            <a:r>
              <a:rPr lang="en-US" dirty="0"/>
              <a:t> arum </a:t>
            </a:r>
            <a:r>
              <a:rPr lang="en-US" dirty="0" err="1"/>
              <a:t>quam</a:t>
            </a:r>
            <a:r>
              <a:rPr lang="en-US" dirty="0"/>
              <a:t> id eat ape </a:t>
            </a:r>
            <a:r>
              <a:rPr lang="en-US" dirty="0" err="1"/>
              <a:t>est</a:t>
            </a:r>
            <a:r>
              <a:rPr lang="en-US" dirty="0"/>
              <a:t>, qui </a:t>
            </a:r>
            <a:r>
              <a:rPr lang="en-US" dirty="0" err="1"/>
              <a:t>sincit</a:t>
            </a:r>
            <a:r>
              <a:rPr lang="en-US" dirty="0"/>
              <a:t>. </a:t>
            </a:r>
            <a:r>
              <a:rPr lang="en-US" dirty="0" err="1"/>
              <a:t>Unt</a:t>
            </a:r>
            <a:r>
              <a:rPr lang="en-US" dirty="0"/>
              <a:t> faces et </a:t>
            </a:r>
            <a:r>
              <a:rPr lang="en-US" dirty="0" err="1"/>
              <a:t>labore</a:t>
            </a:r>
            <a:r>
              <a:rPr lang="en-US" dirty="0"/>
              <a:t> </a:t>
            </a:r>
            <a:r>
              <a:rPr lang="en-US" dirty="0" err="1"/>
              <a:t>ium</a:t>
            </a:r>
            <a:r>
              <a:rPr lang="en-US" dirty="0"/>
              <a:t> el id et re od </a:t>
            </a:r>
            <a:r>
              <a:rPr lang="en-US" dirty="0" err="1"/>
              <a:t>utem</a:t>
            </a:r>
            <a:r>
              <a:rPr lang="en-US" dirty="0"/>
              <a:t> que </a:t>
            </a:r>
            <a:r>
              <a:rPr lang="en-US" dirty="0" err="1"/>
              <a:t>nist</a:t>
            </a:r>
            <a:r>
              <a:rPr lang="en-US" dirty="0"/>
              <a:t> et </a:t>
            </a:r>
            <a:r>
              <a:rPr lang="en-US" dirty="0" err="1"/>
              <a:t>ped</a:t>
            </a:r>
            <a:r>
              <a:rPr lang="en-US" dirty="0"/>
              <a:t> </a:t>
            </a:r>
            <a:r>
              <a:rPr lang="en-US" dirty="0" err="1"/>
              <a:t>quia</a:t>
            </a:r>
            <a:r>
              <a:rPr lang="en-US" dirty="0"/>
              <a:t> </a:t>
            </a:r>
            <a:r>
              <a:rPr lang="en-US" dirty="0" err="1"/>
              <a:t>dolore</a:t>
            </a:r>
            <a:r>
              <a:rPr lang="en-US" dirty="0"/>
              <a:t> is et lam, </a:t>
            </a:r>
            <a:r>
              <a:rPr lang="en-US" dirty="0" err="1"/>
              <a:t>vendunt</a:t>
            </a:r>
            <a:r>
              <a:rPr lang="en-US" dirty="0"/>
              <a:t> </a:t>
            </a:r>
            <a:r>
              <a:rPr lang="en-US" dirty="0" err="1"/>
              <a:t>voluptatur</a:t>
            </a:r>
            <a:r>
              <a:rPr lang="en-US" dirty="0"/>
              <a:t>. </a:t>
            </a:r>
          </a:p>
        </p:txBody>
      </p:sp>
      <p:sp>
        <p:nvSpPr>
          <p:cNvPr id="15" name="Title 1">
            <a:extLst>
              <a:ext uri="{FF2B5EF4-FFF2-40B4-BE49-F238E27FC236}">
                <a16:creationId xmlns:a16="http://schemas.microsoft.com/office/drawing/2014/main" id="{889045D2-7C49-4F5C-A376-228A5A2B015B}"/>
              </a:ext>
            </a:extLst>
          </p:cNvPr>
          <p:cNvSpPr>
            <a:spLocks noGrp="1"/>
          </p:cNvSpPr>
          <p:nvPr>
            <p:ph type="title" hasCustomPrompt="1"/>
          </p:nvPr>
        </p:nvSpPr>
        <p:spPr>
          <a:xfrm>
            <a:off x="465080" y="632780"/>
            <a:ext cx="11531715" cy="411162"/>
          </a:xfrm>
        </p:spPr>
        <p:txBody>
          <a:bodyPr wrap="square" lIns="0" tIns="0" rIns="0" bIns="0">
            <a:spAutoFit/>
          </a:bodyPr>
          <a:lstStyle>
            <a:lvl1pPr>
              <a:lnSpc>
                <a:spcPts val="3199"/>
              </a:lnSpc>
              <a:defRPr sz="2800">
                <a:solidFill>
                  <a:schemeClr val="tx1"/>
                </a:solidFill>
              </a:defRPr>
            </a:lvl1pPr>
          </a:lstStyle>
          <a:p>
            <a:r>
              <a:rPr lang="en-US" dirty="0"/>
              <a:t>Device layout 2: two columns</a:t>
            </a:r>
          </a:p>
        </p:txBody>
      </p:sp>
      <p:sp>
        <p:nvSpPr>
          <p:cNvPr id="16" name="Footer Placeholder 14">
            <a:extLst>
              <a:ext uri="{FF2B5EF4-FFF2-40B4-BE49-F238E27FC236}">
                <a16:creationId xmlns:a16="http://schemas.microsoft.com/office/drawing/2014/main" id="{6FCE5757-E538-4E4B-BB66-DA966C94A7B7}"/>
              </a:ext>
            </a:extLst>
          </p:cNvPr>
          <p:cNvSpPr>
            <a:spLocks noGrp="1"/>
          </p:cNvSpPr>
          <p:nvPr>
            <p:ph type="ftr" sz="quarter" idx="3"/>
          </p:nvPr>
        </p:nvSpPr>
        <p:spPr>
          <a:xfrm>
            <a:off x="369047" y="6578602"/>
            <a:ext cx="11817541" cy="120651"/>
          </a:xfrm>
          <a:prstGeom prst="rect">
            <a:avLst/>
          </a:prstGeom>
        </p:spPr>
        <p:txBody>
          <a:bodyPr vert="horz" lIns="91440" tIns="45720" rIns="91440" bIns="45720" numCol="2" rtlCol="0" anchor="ctr"/>
          <a:lstStyle>
            <a:lvl1pPr algn="l">
              <a:defRPr sz="700">
                <a:solidFill>
                  <a:schemeClr val="tx1">
                    <a:tint val="75000"/>
                  </a:schemeClr>
                </a:solidFill>
              </a:defRPr>
            </a:lvl1pPr>
          </a:lstStyle>
          <a:p>
            <a:pPr marL="0" marR="0" lvl="0" indent="0" algn="l" defTabSz="93247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smtClean="0">
                <a:ln>
                  <a:noFill/>
                </a:ln>
                <a:solidFill>
                  <a:srgbClr val="FFFFFF">
                    <a:lumMod val="65000"/>
                  </a:srgbClr>
                </a:solidFill>
                <a:effectLst/>
                <a:uLnTx/>
                <a:uFillTx/>
                <a:latin typeface="Segoe UI"/>
                <a:ea typeface="+mn-ea"/>
                <a:cs typeface="+mn-cs"/>
              </a:rPr>
              <a:t>© Microsoft Corporation                                                                                  								                      </a:t>
            </a:r>
            <a:r>
              <a:rPr kumimoji="0" lang="en-US" sz="700" b="0" i="0" u="none" strike="noStrike" kern="1200" cap="none" spc="0" normalizeH="0" baseline="0" noProof="0" smtClean="0">
                <a:ln>
                  <a:noFill/>
                </a:ln>
                <a:solidFill>
                  <a:srgbClr val="FFFFFF">
                    <a:lumMod val="50000"/>
                  </a:srgbClr>
                </a:solidFill>
                <a:effectLst/>
                <a:uLnTx/>
                <a:uFillTx/>
                <a:latin typeface="Segoe UI"/>
                <a:ea typeface="+mn-ea"/>
                <a:cs typeface="+mn-cs"/>
              </a:rPr>
              <a:t>Dynamics 365 </a:t>
            </a:r>
            <a:endParaRPr kumimoji="0" lang="en-US" sz="700" b="0" i="0" u="none" strike="noStrike" kern="1200" cap="none" spc="0" normalizeH="0" baseline="0" noProof="0" dirty="0">
              <a:ln>
                <a:noFill/>
              </a:ln>
              <a:solidFill>
                <a:srgbClr val="FFFFFF">
                  <a:lumMod val="50000"/>
                </a:srgbClr>
              </a:solidFill>
              <a:effectLst/>
              <a:uLnTx/>
              <a:uFillTx/>
              <a:latin typeface="Segoe UI"/>
              <a:ea typeface="+mn-ea"/>
              <a:cs typeface="+mn-cs"/>
            </a:endParaRPr>
          </a:p>
        </p:txBody>
      </p:sp>
    </p:spTree>
    <p:extLst>
      <p:ext uri="{BB962C8B-B14F-4D97-AF65-F5344CB8AC3E}">
        <p14:creationId xmlns:p14="http://schemas.microsoft.com/office/powerpoint/2010/main" val="3194036865"/>
      </p:ext>
    </p:extLst>
  </p:cSld>
  <p:clrMapOvr>
    <a:masterClrMapping/>
  </p:clrMapOvr>
  <p:transition>
    <p:fade/>
  </p:transition>
</p:sldLayout>
</file>

<file path=ppt/slideLayouts/slideLayout285.xml><?xml version="1.0" encoding="utf-8"?>
<p:sldLayout xmlns:a="http://schemas.openxmlformats.org/drawingml/2006/main" xmlns:r="http://schemas.openxmlformats.org/officeDocument/2006/relationships" xmlns:p="http://schemas.openxmlformats.org/presentationml/2006/main" preserve="1">
  <p:cSld name="Device layout 3">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3CDB1EA-72FB-46B3-89D4-DEE1F2EF724A}"/>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391905" y="496641"/>
            <a:ext cx="11086480" cy="6497884"/>
          </a:xfrm>
          <a:prstGeom prst="rect">
            <a:avLst/>
          </a:prstGeom>
        </p:spPr>
      </p:pic>
      <p:sp>
        <p:nvSpPr>
          <p:cNvPr id="2" name="Title 1"/>
          <p:cNvSpPr>
            <a:spLocks noGrp="1"/>
          </p:cNvSpPr>
          <p:nvPr>
            <p:ph type="title" hasCustomPrompt="1"/>
          </p:nvPr>
        </p:nvSpPr>
        <p:spPr>
          <a:xfrm>
            <a:off x="465080" y="632780"/>
            <a:ext cx="11531715" cy="411162"/>
          </a:xfrm>
        </p:spPr>
        <p:txBody>
          <a:bodyPr wrap="square" lIns="0" tIns="0" rIns="0" bIns="0">
            <a:spAutoFit/>
          </a:bodyPr>
          <a:lstStyle>
            <a:lvl1pPr>
              <a:lnSpc>
                <a:spcPts val="3199"/>
              </a:lnSpc>
              <a:defRPr sz="2800">
                <a:solidFill>
                  <a:schemeClr val="tx1"/>
                </a:solidFill>
              </a:defRPr>
            </a:lvl1pPr>
          </a:lstStyle>
          <a:p>
            <a:r>
              <a:rPr lang="en-US" dirty="0"/>
              <a:t>Device layout 3</a:t>
            </a:r>
          </a:p>
        </p:txBody>
      </p:sp>
      <p:sp>
        <p:nvSpPr>
          <p:cNvPr id="8" name="Picture Placeholder 11">
            <a:extLst>
              <a:ext uri="{FF2B5EF4-FFF2-40B4-BE49-F238E27FC236}">
                <a16:creationId xmlns:a16="http://schemas.microsoft.com/office/drawing/2014/main" id="{0473E679-3B6D-497A-A0F6-454C968B7607}"/>
              </a:ext>
            </a:extLst>
          </p:cNvPr>
          <p:cNvSpPr>
            <a:spLocks noGrp="1"/>
          </p:cNvSpPr>
          <p:nvPr>
            <p:ph type="pic" sz="quarter" idx="12"/>
          </p:nvPr>
        </p:nvSpPr>
        <p:spPr>
          <a:xfrm>
            <a:off x="2339677" y="3557697"/>
            <a:ext cx="7831726" cy="557637"/>
          </a:xfrm>
        </p:spPr>
        <p:txBody>
          <a:bodyPr anchor="ctr" anchorCtr="0"/>
          <a:lstStyle>
            <a:lvl1pPr algn="ctr">
              <a:defRPr/>
            </a:lvl1pPr>
          </a:lstStyle>
          <a:p>
            <a:r>
              <a:rPr lang="en-US"/>
              <a:t>Click icon to add picture</a:t>
            </a:r>
            <a:endParaRPr lang="en-US" dirty="0"/>
          </a:p>
        </p:txBody>
      </p:sp>
      <p:sp>
        <p:nvSpPr>
          <p:cNvPr id="9" name="Footer Placeholder 14">
            <a:extLst>
              <a:ext uri="{FF2B5EF4-FFF2-40B4-BE49-F238E27FC236}">
                <a16:creationId xmlns:a16="http://schemas.microsoft.com/office/drawing/2014/main" id="{094367A8-7AEF-4C78-AF93-670FC65820C5}"/>
              </a:ext>
            </a:extLst>
          </p:cNvPr>
          <p:cNvSpPr>
            <a:spLocks noGrp="1"/>
          </p:cNvSpPr>
          <p:nvPr>
            <p:ph type="ftr" sz="quarter" idx="3"/>
          </p:nvPr>
        </p:nvSpPr>
        <p:spPr>
          <a:xfrm>
            <a:off x="369047" y="6578602"/>
            <a:ext cx="11817541" cy="120651"/>
          </a:xfrm>
          <a:prstGeom prst="rect">
            <a:avLst/>
          </a:prstGeom>
        </p:spPr>
        <p:txBody>
          <a:bodyPr vert="horz" lIns="91440" tIns="45720" rIns="91440" bIns="45720" numCol="2" rtlCol="0" anchor="ctr"/>
          <a:lstStyle>
            <a:lvl1pPr algn="l">
              <a:defRPr sz="700">
                <a:solidFill>
                  <a:schemeClr val="tx1">
                    <a:tint val="75000"/>
                  </a:schemeClr>
                </a:solidFill>
              </a:defRPr>
            </a:lvl1pPr>
          </a:lstStyle>
          <a:p>
            <a:pPr marL="0" marR="0" lvl="0" indent="0" algn="l" defTabSz="93247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smtClean="0">
                <a:ln>
                  <a:noFill/>
                </a:ln>
                <a:solidFill>
                  <a:srgbClr val="FFFFFF">
                    <a:lumMod val="65000"/>
                  </a:srgbClr>
                </a:solidFill>
                <a:effectLst/>
                <a:uLnTx/>
                <a:uFillTx/>
                <a:latin typeface="Segoe UI"/>
                <a:ea typeface="+mn-ea"/>
                <a:cs typeface="+mn-cs"/>
              </a:rPr>
              <a:t>© Microsoft Corporation                                                                                  								                      Dynamics 365 </a:t>
            </a:r>
            <a:endParaRPr kumimoji="0" lang="en-US" sz="700" b="0" i="0" u="none" strike="noStrike" kern="1200" cap="none" spc="0" normalizeH="0" baseline="0" noProof="0" dirty="0">
              <a:ln>
                <a:noFill/>
              </a:ln>
              <a:solidFill>
                <a:srgbClr val="FFFFFF">
                  <a:lumMod val="65000"/>
                </a:srgbClr>
              </a:solidFill>
              <a:effectLst/>
              <a:uLnTx/>
              <a:uFillTx/>
              <a:latin typeface="Segoe UI"/>
              <a:ea typeface="+mn-ea"/>
              <a:cs typeface="+mn-cs"/>
            </a:endParaRPr>
          </a:p>
        </p:txBody>
      </p:sp>
    </p:spTree>
    <p:extLst>
      <p:ext uri="{BB962C8B-B14F-4D97-AF65-F5344CB8AC3E}">
        <p14:creationId xmlns:p14="http://schemas.microsoft.com/office/powerpoint/2010/main" val="1962408736"/>
      </p:ext>
    </p:extLst>
  </p:cSld>
  <p:clrMapOvr>
    <a:masterClrMapping/>
  </p:clrMapOvr>
  <p:transition>
    <p:fade/>
  </p:transition>
</p:sldLayout>
</file>

<file path=ppt/slideLayouts/slideLayout286.xml><?xml version="1.0" encoding="utf-8"?>
<p:sldLayout xmlns:a="http://schemas.openxmlformats.org/drawingml/2006/main" xmlns:r="http://schemas.openxmlformats.org/officeDocument/2006/relationships" xmlns:p="http://schemas.openxmlformats.org/presentationml/2006/main" preserve="1">
  <p:cSld name="Chart layout">
    <p:spTree>
      <p:nvGrpSpPr>
        <p:cNvPr id="1" name=""/>
        <p:cNvGrpSpPr/>
        <p:nvPr/>
      </p:nvGrpSpPr>
      <p:grpSpPr>
        <a:xfrm>
          <a:off x="0" y="0"/>
          <a:ext cx="0" cy="0"/>
          <a:chOff x="0" y="0"/>
          <a:chExt cx="0" cy="0"/>
        </a:xfrm>
      </p:grpSpPr>
      <p:sp>
        <p:nvSpPr>
          <p:cNvPr id="7" name="Chart Placeholder 6"/>
          <p:cNvSpPr>
            <a:spLocks noGrp="1"/>
          </p:cNvSpPr>
          <p:nvPr>
            <p:ph type="chart" sz="quarter" idx="21"/>
          </p:nvPr>
        </p:nvSpPr>
        <p:spPr>
          <a:xfrm>
            <a:off x="465081" y="1989616"/>
            <a:ext cx="3690462" cy="3605213"/>
          </a:xfrm>
        </p:spPr>
        <p:txBody>
          <a:bodyPr anchor="ctr">
            <a:noAutofit/>
          </a:bodyPr>
          <a:lstStyle>
            <a:lvl1pPr marL="0" indent="0" algn="ctr">
              <a:buNone/>
              <a:defRPr sz="2400"/>
            </a:lvl1pPr>
          </a:lstStyle>
          <a:p>
            <a:r>
              <a:rPr lang="en-US"/>
              <a:t>Click icon to add chart</a:t>
            </a:r>
            <a:endParaRPr lang="en-US" dirty="0"/>
          </a:p>
        </p:txBody>
      </p:sp>
      <p:sp>
        <p:nvSpPr>
          <p:cNvPr id="2" name="Title 1"/>
          <p:cNvSpPr>
            <a:spLocks noGrp="1"/>
          </p:cNvSpPr>
          <p:nvPr>
            <p:ph type="title" hasCustomPrompt="1"/>
          </p:nvPr>
        </p:nvSpPr>
        <p:spPr>
          <a:xfrm>
            <a:off x="465080" y="632780"/>
            <a:ext cx="11531715" cy="411162"/>
          </a:xfrm>
        </p:spPr>
        <p:txBody>
          <a:bodyPr wrap="square" lIns="0" tIns="0" rIns="0" bIns="0">
            <a:spAutoFit/>
          </a:bodyPr>
          <a:lstStyle>
            <a:lvl1pPr>
              <a:lnSpc>
                <a:spcPts val="3199"/>
              </a:lnSpc>
              <a:defRPr sz="2800">
                <a:solidFill>
                  <a:schemeClr val="tx1"/>
                </a:solidFill>
              </a:defRPr>
            </a:lvl1pPr>
          </a:lstStyle>
          <a:p>
            <a:r>
              <a:rPr lang="en-US" dirty="0"/>
              <a:t>Chart examples</a:t>
            </a:r>
          </a:p>
        </p:txBody>
      </p:sp>
      <p:sp>
        <p:nvSpPr>
          <p:cNvPr id="9" name="Text Placeholder 4"/>
          <p:cNvSpPr>
            <a:spLocks noGrp="1"/>
          </p:cNvSpPr>
          <p:nvPr>
            <p:ph type="body" sz="quarter" idx="12" hasCustomPrompt="1"/>
          </p:nvPr>
        </p:nvSpPr>
        <p:spPr>
          <a:xfrm>
            <a:off x="465077" y="5973764"/>
            <a:ext cx="3690466" cy="307777"/>
          </a:xfrm>
        </p:spPr>
        <p:txBody>
          <a:bodyPr lIns="0" tIns="0" rIns="0" bIns="0"/>
          <a:lstStyle>
            <a:lvl1pPr marL="0" indent="0">
              <a:lnSpc>
                <a:spcPts val="1199"/>
              </a:lnSpc>
              <a:spcBef>
                <a:spcPts val="900"/>
              </a:spcBef>
              <a:buFont typeface="Arial" panose="020B0604020202020204" pitchFamily="34" charset="0"/>
              <a:buNone/>
              <a:defRPr sz="1000" b="0" i="0" spc="0">
                <a:solidFill>
                  <a:schemeClr val="tx1"/>
                </a:solidFill>
                <a:latin typeface="+mn-lt"/>
              </a:defRPr>
            </a:lvl1pPr>
            <a:lvl2pPr marL="0" marR="0" indent="0" algn="l" defTabSz="932470" rtl="0" eaLnBrk="1" fontAlgn="auto" latinLnBrk="0" hangingPunct="1">
              <a:lnSpc>
                <a:spcPts val="1199"/>
              </a:lnSpc>
              <a:spcBef>
                <a:spcPts val="450"/>
              </a:spcBef>
              <a:spcAft>
                <a:spcPts val="0"/>
              </a:spcAft>
              <a:buClrTx/>
              <a:buSzPct val="90000"/>
              <a:buFont typeface="Arial" panose="020B0604020202020204" pitchFamily="34" charset="0"/>
              <a:buNone/>
              <a:tabLst/>
              <a:defRPr sz="1000">
                <a:solidFill>
                  <a:schemeClr val="tx1"/>
                </a:solidFill>
              </a:defRPr>
            </a:lvl2pPr>
            <a:lvl3pPr marL="457066" indent="0">
              <a:buNone/>
              <a:defRPr/>
            </a:lvl3pPr>
            <a:lvl4pPr marL="685600" indent="0">
              <a:buNone/>
              <a:defRPr/>
            </a:lvl4pPr>
            <a:lvl5pPr marL="914133" indent="0">
              <a:buNone/>
              <a:defRPr/>
            </a:lvl5pPr>
          </a:lstStyle>
          <a:p>
            <a:pPr lvl="0"/>
            <a:r>
              <a:rPr lang="en-US" dirty="0"/>
              <a:t>Caption body copy Segoe Regular 10/12. </a:t>
            </a:r>
            <a:r>
              <a:rPr lang="en-US" dirty="0" err="1"/>
              <a:t>Cavorest</a:t>
            </a:r>
            <a:r>
              <a:rPr lang="en-US" dirty="0"/>
              <a:t> a </a:t>
            </a:r>
            <a:r>
              <a:rPr lang="en-US" dirty="0" err="1"/>
              <a:t>aut</a:t>
            </a:r>
            <a:r>
              <a:rPr lang="en-US" dirty="0"/>
              <a:t> arum </a:t>
            </a:r>
            <a:r>
              <a:rPr lang="en-US" dirty="0" err="1"/>
              <a:t>quam</a:t>
            </a:r>
            <a:r>
              <a:rPr lang="en-US" dirty="0"/>
              <a:t> id eat.</a:t>
            </a:r>
          </a:p>
        </p:txBody>
      </p:sp>
      <p:sp>
        <p:nvSpPr>
          <p:cNvPr id="17" name="Text Placeholder 4"/>
          <p:cNvSpPr>
            <a:spLocks noGrp="1"/>
          </p:cNvSpPr>
          <p:nvPr>
            <p:ph type="body" sz="quarter" idx="18" hasCustomPrompt="1"/>
          </p:nvPr>
        </p:nvSpPr>
        <p:spPr>
          <a:xfrm>
            <a:off x="4388880" y="5973763"/>
            <a:ext cx="3679355" cy="313904"/>
          </a:xfrm>
        </p:spPr>
        <p:txBody>
          <a:bodyPr vert="horz" wrap="square" lIns="0" tIns="0" rIns="0" bIns="0" rtlCol="0">
            <a:spAutoFit/>
          </a:bodyPr>
          <a:lstStyle>
            <a:lvl1pPr>
              <a:tabLst/>
              <a:defRPr lang="en-US" sz="1000" b="0" i="0" spc="0" dirty="0" smtClean="0">
                <a:solidFill>
                  <a:schemeClr val="tx1"/>
                </a:solidFill>
                <a:latin typeface="+mn-lt"/>
              </a:defRPr>
            </a:lvl1pPr>
          </a:lstStyle>
          <a:p>
            <a:pPr marL="0" lvl="0" indent="0">
              <a:lnSpc>
                <a:spcPts val="1199"/>
              </a:lnSpc>
              <a:spcBef>
                <a:spcPts val="900"/>
              </a:spcBef>
              <a:buFont typeface="Arial" panose="020B0604020202020204" pitchFamily="34" charset="0"/>
              <a:buNone/>
            </a:pPr>
            <a:r>
              <a:rPr lang="en-US" dirty="0"/>
              <a:t>Caption body copy Segoe Regular 10/12. </a:t>
            </a:r>
            <a:r>
              <a:rPr lang="en-US" dirty="0" err="1"/>
              <a:t>Cavorest</a:t>
            </a:r>
            <a:r>
              <a:rPr lang="en-US" dirty="0"/>
              <a:t> a </a:t>
            </a:r>
            <a:r>
              <a:rPr lang="en-US" dirty="0" err="1"/>
              <a:t>aut</a:t>
            </a:r>
            <a:r>
              <a:rPr lang="en-US" dirty="0"/>
              <a:t> arum </a:t>
            </a:r>
            <a:r>
              <a:rPr lang="en-US" dirty="0" err="1"/>
              <a:t>quam</a:t>
            </a:r>
            <a:r>
              <a:rPr lang="en-US" dirty="0"/>
              <a:t> id eat.</a:t>
            </a:r>
          </a:p>
        </p:txBody>
      </p:sp>
      <p:sp>
        <p:nvSpPr>
          <p:cNvPr id="20" name="Chart Placeholder 6"/>
          <p:cNvSpPr>
            <a:spLocks noGrp="1"/>
          </p:cNvSpPr>
          <p:nvPr>
            <p:ph type="chart" sz="quarter" idx="22"/>
          </p:nvPr>
        </p:nvSpPr>
        <p:spPr>
          <a:xfrm>
            <a:off x="4388880" y="1989616"/>
            <a:ext cx="3679355" cy="3605213"/>
          </a:xfrm>
        </p:spPr>
        <p:txBody>
          <a:bodyPr anchor="ctr">
            <a:noAutofit/>
          </a:bodyPr>
          <a:lstStyle>
            <a:lvl1pPr marL="0" indent="0" algn="ctr">
              <a:buNone/>
              <a:defRPr sz="2400"/>
            </a:lvl1pPr>
          </a:lstStyle>
          <a:p>
            <a:r>
              <a:rPr lang="en-US"/>
              <a:t>Click icon to add chart</a:t>
            </a:r>
            <a:endParaRPr lang="en-US" dirty="0"/>
          </a:p>
        </p:txBody>
      </p:sp>
      <p:sp>
        <p:nvSpPr>
          <p:cNvPr id="21" name="Chart Placeholder 6"/>
          <p:cNvSpPr>
            <a:spLocks noGrp="1"/>
          </p:cNvSpPr>
          <p:nvPr>
            <p:ph type="chart" sz="quarter" idx="23"/>
          </p:nvPr>
        </p:nvSpPr>
        <p:spPr>
          <a:xfrm>
            <a:off x="8301566" y="1989616"/>
            <a:ext cx="3695229" cy="3605213"/>
          </a:xfrm>
        </p:spPr>
        <p:txBody>
          <a:bodyPr anchor="ctr">
            <a:noAutofit/>
          </a:bodyPr>
          <a:lstStyle>
            <a:lvl1pPr marL="0" indent="0" algn="ctr">
              <a:buNone/>
              <a:defRPr sz="2400"/>
            </a:lvl1pPr>
          </a:lstStyle>
          <a:p>
            <a:r>
              <a:rPr lang="en-US"/>
              <a:t>Click icon to add chart</a:t>
            </a:r>
            <a:endParaRPr lang="en-US" dirty="0"/>
          </a:p>
        </p:txBody>
      </p:sp>
      <p:sp>
        <p:nvSpPr>
          <p:cNvPr id="4" name="Text Placeholder 3">
            <a:extLst>
              <a:ext uri="{FF2B5EF4-FFF2-40B4-BE49-F238E27FC236}">
                <a16:creationId xmlns:a16="http://schemas.microsoft.com/office/drawing/2014/main" id="{BDBB6B82-41EF-4F96-AC4D-4B6DF0A1F54E}"/>
              </a:ext>
            </a:extLst>
          </p:cNvPr>
          <p:cNvSpPr>
            <a:spLocks noGrp="1"/>
          </p:cNvSpPr>
          <p:nvPr>
            <p:ph type="body" sz="quarter" idx="24" hasCustomPrompt="1"/>
          </p:nvPr>
        </p:nvSpPr>
        <p:spPr>
          <a:xfrm>
            <a:off x="465075" y="5783265"/>
            <a:ext cx="3701581" cy="247983"/>
          </a:xfrm>
        </p:spPr>
        <p:txBody>
          <a:bodyPr tIns="0"/>
          <a:lstStyle>
            <a:lvl1pPr>
              <a:defRPr lang="en-US" sz="1000" b="1" kern="1200" spc="0" dirty="0" smtClean="0">
                <a:solidFill>
                  <a:schemeClr val="tx1"/>
                </a:solidFill>
                <a:latin typeface="+mn-lt"/>
                <a:ea typeface="+mn-ea"/>
                <a:cs typeface="+mn-cs"/>
              </a:defRPr>
            </a:lvl1pPr>
          </a:lstStyle>
          <a:p>
            <a:pPr lvl="0"/>
            <a:r>
              <a:rPr lang="en-US" dirty="0"/>
              <a:t>Caption title Segoe bold 10/12. </a:t>
            </a:r>
          </a:p>
        </p:txBody>
      </p:sp>
      <p:sp>
        <p:nvSpPr>
          <p:cNvPr id="15" name="Text Placeholder 3">
            <a:extLst>
              <a:ext uri="{FF2B5EF4-FFF2-40B4-BE49-F238E27FC236}">
                <a16:creationId xmlns:a16="http://schemas.microsoft.com/office/drawing/2014/main" id="{D4EEFC93-5F54-47F0-9569-BECC76A76C96}"/>
              </a:ext>
            </a:extLst>
          </p:cNvPr>
          <p:cNvSpPr>
            <a:spLocks noGrp="1"/>
          </p:cNvSpPr>
          <p:nvPr>
            <p:ph type="body" sz="quarter" idx="25" hasCustomPrompt="1"/>
          </p:nvPr>
        </p:nvSpPr>
        <p:spPr>
          <a:xfrm>
            <a:off x="4399988" y="5783265"/>
            <a:ext cx="3701581" cy="247983"/>
          </a:xfrm>
        </p:spPr>
        <p:txBody>
          <a:bodyPr tIns="0"/>
          <a:lstStyle>
            <a:lvl1pPr>
              <a:defRPr lang="en-US" sz="1000" b="1" kern="1200" spc="0" dirty="0" smtClean="0">
                <a:solidFill>
                  <a:schemeClr val="tx1"/>
                </a:solidFill>
                <a:latin typeface="+mn-lt"/>
                <a:ea typeface="+mn-ea"/>
                <a:cs typeface="+mn-cs"/>
              </a:defRPr>
            </a:lvl1pPr>
          </a:lstStyle>
          <a:p>
            <a:pPr lvl="0"/>
            <a:r>
              <a:rPr lang="en-US" dirty="0"/>
              <a:t>Caption title Segoe bold 10/12. </a:t>
            </a:r>
          </a:p>
        </p:txBody>
      </p:sp>
      <p:sp>
        <p:nvSpPr>
          <p:cNvPr id="23" name="Text Placeholder 3">
            <a:extLst>
              <a:ext uri="{FF2B5EF4-FFF2-40B4-BE49-F238E27FC236}">
                <a16:creationId xmlns:a16="http://schemas.microsoft.com/office/drawing/2014/main" id="{5EDACCCB-301A-4273-9EA6-AD055BB5B0AF}"/>
              </a:ext>
            </a:extLst>
          </p:cNvPr>
          <p:cNvSpPr>
            <a:spLocks noGrp="1"/>
          </p:cNvSpPr>
          <p:nvPr>
            <p:ph type="body" sz="quarter" idx="26" hasCustomPrompt="1"/>
          </p:nvPr>
        </p:nvSpPr>
        <p:spPr>
          <a:xfrm>
            <a:off x="8301566" y="5783265"/>
            <a:ext cx="3701581" cy="247983"/>
          </a:xfrm>
        </p:spPr>
        <p:txBody>
          <a:bodyPr tIns="0"/>
          <a:lstStyle>
            <a:lvl1pPr>
              <a:defRPr lang="en-US" sz="1000" b="1" kern="1200" spc="0" dirty="0" smtClean="0">
                <a:solidFill>
                  <a:schemeClr val="tx1"/>
                </a:solidFill>
                <a:latin typeface="+mn-lt"/>
                <a:ea typeface="+mn-ea"/>
                <a:cs typeface="+mn-cs"/>
              </a:defRPr>
            </a:lvl1pPr>
          </a:lstStyle>
          <a:p>
            <a:pPr lvl="0"/>
            <a:r>
              <a:rPr lang="en-US" dirty="0"/>
              <a:t>Caption title Segoe bold 10/12. </a:t>
            </a:r>
          </a:p>
        </p:txBody>
      </p:sp>
      <p:sp>
        <p:nvSpPr>
          <p:cNvPr id="24" name="Text Placeholder 4">
            <a:extLst>
              <a:ext uri="{FF2B5EF4-FFF2-40B4-BE49-F238E27FC236}">
                <a16:creationId xmlns:a16="http://schemas.microsoft.com/office/drawing/2014/main" id="{37057046-E219-41F6-8045-1E763292CBB4}"/>
              </a:ext>
            </a:extLst>
          </p:cNvPr>
          <p:cNvSpPr>
            <a:spLocks noGrp="1"/>
          </p:cNvSpPr>
          <p:nvPr>
            <p:ph type="body" sz="quarter" idx="27" hasCustomPrompt="1"/>
          </p:nvPr>
        </p:nvSpPr>
        <p:spPr>
          <a:xfrm>
            <a:off x="8301567" y="5973763"/>
            <a:ext cx="3679355" cy="313904"/>
          </a:xfrm>
        </p:spPr>
        <p:txBody>
          <a:bodyPr vert="horz" wrap="square" lIns="0" tIns="0" rIns="0" bIns="0" rtlCol="0">
            <a:spAutoFit/>
          </a:bodyPr>
          <a:lstStyle>
            <a:lvl1pPr>
              <a:tabLst/>
              <a:defRPr lang="en-US" sz="1000" b="0" i="0" spc="0" dirty="0" smtClean="0">
                <a:solidFill>
                  <a:schemeClr val="tx1"/>
                </a:solidFill>
                <a:latin typeface="+mn-lt"/>
              </a:defRPr>
            </a:lvl1pPr>
          </a:lstStyle>
          <a:p>
            <a:pPr marL="0" lvl="0" indent="0">
              <a:lnSpc>
                <a:spcPts val="1199"/>
              </a:lnSpc>
              <a:spcBef>
                <a:spcPts val="900"/>
              </a:spcBef>
              <a:buFont typeface="Arial" panose="020B0604020202020204" pitchFamily="34" charset="0"/>
              <a:buNone/>
            </a:pPr>
            <a:r>
              <a:rPr lang="en-US" dirty="0"/>
              <a:t>Caption body copy Segoe Regular 10/12. </a:t>
            </a:r>
            <a:r>
              <a:rPr lang="en-US" dirty="0" err="1"/>
              <a:t>Cavorest</a:t>
            </a:r>
            <a:r>
              <a:rPr lang="en-US" dirty="0"/>
              <a:t> a </a:t>
            </a:r>
            <a:r>
              <a:rPr lang="en-US" dirty="0" err="1"/>
              <a:t>aut</a:t>
            </a:r>
            <a:r>
              <a:rPr lang="en-US" dirty="0"/>
              <a:t> arum </a:t>
            </a:r>
            <a:r>
              <a:rPr lang="en-US" dirty="0" err="1"/>
              <a:t>quam</a:t>
            </a:r>
            <a:r>
              <a:rPr lang="en-US" dirty="0"/>
              <a:t> id eat.</a:t>
            </a:r>
          </a:p>
        </p:txBody>
      </p:sp>
      <p:sp>
        <p:nvSpPr>
          <p:cNvPr id="25" name="Footer Placeholder 14">
            <a:extLst>
              <a:ext uri="{FF2B5EF4-FFF2-40B4-BE49-F238E27FC236}">
                <a16:creationId xmlns:a16="http://schemas.microsoft.com/office/drawing/2014/main" id="{0C981775-2AD3-4822-BEA1-B9C42963F17D}"/>
              </a:ext>
            </a:extLst>
          </p:cNvPr>
          <p:cNvSpPr>
            <a:spLocks noGrp="1"/>
          </p:cNvSpPr>
          <p:nvPr>
            <p:ph type="ftr" sz="quarter" idx="3"/>
          </p:nvPr>
        </p:nvSpPr>
        <p:spPr>
          <a:xfrm>
            <a:off x="369047" y="6578602"/>
            <a:ext cx="11817541" cy="120651"/>
          </a:xfrm>
          <a:prstGeom prst="rect">
            <a:avLst/>
          </a:prstGeom>
        </p:spPr>
        <p:txBody>
          <a:bodyPr vert="horz" lIns="91440" tIns="45720" rIns="91440" bIns="45720" numCol="2" rtlCol="0" anchor="ctr"/>
          <a:lstStyle>
            <a:lvl1pPr algn="l">
              <a:defRPr sz="700">
                <a:solidFill>
                  <a:schemeClr val="tx1">
                    <a:tint val="75000"/>
                  </a:schemeClr>
                </a:solidFill>
              </a:defRPr>
            </a:lvl1pPr>
          </a:lstStyle>
          <a:p>
            <a:pPr marL="0" marR="0" lvl="0" indent="0" algn="l" defTabSz="93247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smtClean="0">
                <a:ln>
                  <a:noFill/>
                </a:ln>
                <a:solidFill>
                  <a:srgbClr val="FFFFFF">
                    <a:lumMod val="65000"/>
                  </a:srgbClr>
                </a:solidFill>
                <a:effectLst/>
                <a:uLnTx/>
                <a:uFillTx/>
                <a:latin typeface="Segoe UI"/>
                <a:ea typeface="+mn-ea"/>
                <a:cs typeface="+mn-cs"/>
              </a:rPr>
              <a:t>© Microsoft Corporation                                                                                  								                      Dynamics 365 </a:t>
            </a:r>
            <a:endParaRPr kumimoji="0" lang="en-US" sz="700" b="0" i="0" u="none" strike="noStrike" kern="1200" cap="none" spc="0" normalizeH="0" baseline="0" noProof="0" dirty="0">
              <a:ln>
                <a:noFill/>
              </a:ln>
              <a:solidFill>
                <a:srgbClr val="FFFFFF">
                  <a:lumMod val="65000"/>
                </a:srgbClr>
              </a:solidFill>
              <a:effectLst/>
              <a:uLnTx/>
              <a:uFillTx/>
              <a:latin typeface="Segoe UI"/>
              <a:ea typeface="+mn-ea"/>
              <a:cs typeface="+mn-cs"/>
            </a:endParaRPr>
          </a:p>
        </p:txBody>
      </p:sp>
    </p:spTree>
    <p:extLst>
      <p:ext uri="{BB962C8B-B14F-4D97-AF65-F5344CB8AC3E}">
        <p14:creationId xmlns:p14="http://schemas.microsoft.com/office/powerpoint/2010/main" val="224391856"/>
      </p:ext>
    </p:extLst>
  </p:cSld>
  <p:clrMapOvr>
    <a:masterClrMapping/>
  </p:clrMapOvr>
  <p:transition>
    <p:fade/>
  </p:transition>
</p:sldLayout>
</file>

<file path=ppt/slideLayouts/slideLayout287.xml><?xml version="1.0" encoding="utf-8"?>
<p:sldLayout xmlns:a="http://schemas.openxmlformats.org/drawingml/2006/main" xmlns:r="http://schemas.openxmlformats.org/officeDocument/2006/relationships" xmlns:p="http://schemas.openxmlformats.org/presentationml/2006/main" preserve="1">
  <p:cSld name="Tabl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5080" y="632780"/>
            <a:ext cx="11531715" cy="411162"/>
          </a:xfrm>
        </p:spPr>
        <p:txBody>
          <a:bodyPr wrap="square" lIns="0" tIns="0" rIns="0" bIns="0">
            <a:spAutoFit/>
          </a:bodyPr>
          <a:lstStyle>
            <a:lvl1pPr>
              <a:lnSpc>
                <a:spcPts val="3199"/>
              </a:lnSpc>
              <a:defRPr sz="2800">
                <a:solidFill>
                  <a:schemeClr val="tx1"/>
                </a:solidFill>
              </a:defRPr>
            </a:lvl1pPr>
          </a:lstStyle>
          <a:p>
            <a:r>
              <a:rPr lang="en-US" dirty="0"/>
              <a:t>Table styling</a:t>
            </a:r>
          </a:p>
        </p:txBody>
      </p:sp>
      <p:sp>
        <p:nvSpPr>
          <p:cNvPr id="4" name="Table Placeholder 3"/>
          <p:cNvSpPr>
            <a:spLocks noGrp="1"/>
          </p:cNvSpPr>
          <p:nvPr>
            <p:ph type="tbl" sz="quarter" idx="10"/>
          </p:nvPr>
        </p:nvSpPr>
        <p:spPr>
          <a:xfrm>
            <a:off x="465080" y="4002987"/>
            <a:ext cx="11531715" cy="557637"/>
          </a:xfrm>
        </p:spPr>
        <p:txBody>
          <a:bodyPr anchor="ctr" anchorCtr="0"/>
          <a:lstStyle>
            <a:lvl1pPr algn="ctr">
              <a:defRPr/>
            </a:lvl1pPr>
          </a:lstStyle>
          <a:p>
            <a:r>
              <a:rPr lang="en-US"/>
              <a:t>Click icon to add table</a:t>
            </a:r>
          </a:p>
        </p:txBody>
      </p:sp>
      <p:sp>
        <p:nvSpPr>
          <p:cNvPr id="5" name="Footer Placeholder 14">
            <a:extLst>
              <a:ext uri="{FF2B5EF4-FFF2-40B4-BE49-F238E27FC236}">
                <a16:creationId xmlns:a16="http://schemas.microsoft.com/office/drawing/2014/main" id="{0C46E0E1-3C9A-40D4-B021-A6836C885DA5}"/>
              </a:ext>
            </a:extLst>
          </p:cNvPr>
          <p:cNvSpPr>
            <a:spLocks noGrp="1"/>
          </p:cNvSpPr>
          <p:nvPr>
            <p:ph type="ftr" sz="quarter" idx="3"/>
          </p:nvPr>
        </p:nvSpPr>
        <p:spPr>
          <a:xfrm>
            <a:off x="369047" y="6578602"/>
            <a:ext cx="11817541" cy="120651"/>
          </a:xfrm>
          <a:prstGeom prst="rect">
            <a:avLst/>
          </a:prstGeom>
        </p:spPr>
        <p:txBody>
          <a:bodyPr vert="horz" lIns="91440" tIns="45720" rIns="91440" bIns="45720" numCol="2" rtlCol="0" anchor="ctr"/>
          <a:lstStyle>
            <a:lvl1pPr algn="l">
              <a:defRPr sz="700">
                <a:solidFill>
                  <a:schemeClr val="tx1">
                    <a:tint val="75000"/>
                  </a:schemeClr>
                </a:solidFill>
              </a:defRPr>
            </a:lvl1pPr>
          </a:lstStyle>
          <a:p>
            <a:pPr marL="0" marR="0" lvl="0" indent="0" algn="l" defTabSz="93247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smtClean="0">
                <a:ln>
                  <a:noFill/>
                </a:ln>
                <a:solidFill>
                  <a:srgbClr val="FFFFFF">
                    <a:lumMod val="65000"/>
                  </a:srgbClr>
                </a:solidFill>
                <a:effectLst/>
                <a:uLnTx/>
                <a:uFillTx/>
                <a:latin typeface="Segoe UI"/>
                <a:ea typeface="+mn-ea"/>
                <a:cs typeface="+mn-cs"/>
              </a:rPr>
              <a:t>© Microsoft Corporation                                                                                  								                      Dynamics 365 </a:t>
            </a:r>
            <a:endParaRPr kumimoji="0" lang="en-US" sz="700" b="0" i="0" u="none" strike="noStrike" kern="1200" cap="none" spc="0" normalizeH="0" baseline="0" noProof="0" dirty="0">
              <a:ln>
                <a:noFill/>
              </a:ln>
              <a:solidFill>
                <a:srgbClr val="FFFFFF">
                  <a:lumMod val="65000"/>
                </a:srgbClr>
              </a:solidFill>
              <a:effectLst/>
              <a:uLnTx/>
              <a:uFillTx/>
              <a:latin typeface="Segoe UI"/>
              <a:ea typeface="+mn-ea"/>
              <a:cs typeface="+mn-cs"/>
            </a:endParaRPr>
          </a:p>
        </p:txBody>
      </p:sp>
    </p:spTree>
    <p:extLst>
      <p:ext uri="{BB962C8B-B14F-4D97-AF65-F5344CB8AC3E}">
        <p14:creationId xmlns:p14="http://schemas.microsoft.com/office/powerpoint/2010/main" val="3109168836"/>
      </p:ext>
    </p:extLst>
  </p:cSld>
  <p:clrMapOvr>
    <a:masterClrMapping/>
  </p:clrMapOvr>
  <p:transition>
    <p:fade/>
  </p:transition>
</p:sldLayout>
</file>

<file path=ppt/slideLayouts/slideLayout288.xml><?xml version="1.0" encoding="utf-8"?>
<p:sldLayout xmlns:a="http://schemas.openxmlformats.org/drawingml/2006/main" xmlns:r="http://schemas.openxmlformats.org/officeDocument/2006/relationships" xmlns:p="http://schemas.openxmlformats.org/presentationml/2006/main" preserve="1">
  <p:cSld name="Closing medium teal">
    <p:bg>
      <p:bgPr>
        <a:solidFill>
          <a:schemeClr val="tx2"/>
        </a:solidFill>
        <a:effectLst/>
      </p:bgPr>
    </p:bg>
    <p:spTree>
      <p:nvGrpSpPr>
        <p:cNvPr id="1" name=""/>
        <p:cNvGrpSpPr/>
        <p:nvPr/>
      </p:nvGrpSpPr>
      <p:grpSpPr>
        <a:xfrm>
          <a:off x="0" y="0"/>
          <a:ext cx="0" cy="0"/>
          <a:chOff x="0" y="0"/>
          <a:chExt cx="0" cy="0"/>
        </a:xfrm>
      </p:grpSpPr>
      <p:sp>
        <p:nvSpPr>
          <p:cNvPr id="7" name="Text Box 3">
            <a:extLst>
              <a:ext uri="{FF2B5EF4-FFF2-40B4-BE49-F238E27FC236}">
                <a16:creationId xmlns:a16="http://schemas.microsoft.com/office/drawing/2014/main" id="{F3523A4C-09FD-49AC-AA6D-1A6E7B7893EE}"/>
              </a:ext>
            </a:extLst>
          </p:cNvPr>
          <p:cNvSpPr txBox="1">
            <a:spLocks noChangeArrowheads="1"/>
          </p:cNvSpPr>
          <p:nvPr/>
        </p:nvSpPr>
        <p:spPr bwMode="blackWhite">
          <a:xfrm>
            <a:off x="463218" y="6579624"/>
            <a:ext cx="4571417" cy="109866"/>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marL="0" marR="0" lvl="0" indent="0" algn="l" defTabSz="932018" rtl="0" eaLnBrk="0" fontAlgn="auto" latinLnBrk="0" hangingPunct="0">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FFFFFF"/>
                </a:solidFill>
                <a:effectLst/>
                <a:uLnTx/>
                <a:uFillTx/>
                <a:latin typeface="Segoe UI"/>
                <a:ea typeface="+mn-ea"/>
                <a:cs typeface="Segoe UI" pitchFamily="34" charset="0"/>
              </a:rPr>
              <a:t>© Copyright Microsoft Corporation. All rights reserved. </a:t>
            </a:r>
          </a:p>
        </p:txBody>
      </p:sp>
      <p:sp>
        <p:nvSpPr>
          <p:cNvPr id="9" name="Title 1">
            <a:extLst>
              <a:ext uri="{FF2B5EF4-FFF2-40B4-BE49-F238E27FC236}">
                <a16:creationId xmlns:a16="http://schemas.microsoft.com/office/drawing/2014/main" id="{3C370E04-F3D7-44F1-9863-6604D12FE022}"/>
              </a:ext>
            </a:extLst>
          </p:cNvPr>
          <p:cNvSpPr>
            <a:spLocks noGrp="1"/>
          </p:cNvSpPr>
          <p:nvPr>
            <p:ph type="title" hasCustomPrompt="1"/>
          </p:nvPr>
        </p:nvSpPr>
        <p:spPr>
          <a:xfrm>
            <a:off x="465080" y="1882013"/>
            <a:ext cx="7603155" cy="1502727"/>
          </a:xfrm>
          <a:noFill/>
        </p:spPr>
        <p:txBody>
          <a:bodyPr lIns="0" tIns="0" rIns="0" bIns="0" anchor="t" anchorCtr="0"/>
          <a:lstStyle>
            <a:lvl1pPr>
              <a:lnSpc>
                <a:spcPct val="100000"/>
              </a:lnSpc>
              <a:spcAft>
                <a:spcPts val="1299"/>
              </a:spcAft>
              <a:defRPr sz="2600" spc="-50" baseline="0">
                <a:solidFill>
                  <a:schemeClr val="bg1"/>
                </a:solidFill>
              </a:defRPr>
            </a:lvl1pPr>
          </a:lstStyle>
          <a:p>
            <a:r>
              <a:rPr lang="en-US" dirty="0"/>
              <a:t>Thank you.</a:t>
            </a:r>
          </a:p>
        </p:txBody>
      </p:sp>
      <p:pic>
        <p:nvPicPr>
          <p:cNvPr id="11" name="Picture 10">
            <a:extLst>
              <a:ext uri="{FF2B5EF4-FFF2-40B4-BE49-F238E27FC236}">
                <a16:creationId xmlns:a16="http://schemas.microsoft.com/office/drawing/2014/main" id="{22878A76-48F5-40B8-BC33-2551AA0746A1}"/>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79713" y="262290"/>
            <a:ext cx="2311460" cy="580522"/>
          </a:xfrm>
          <a:prstGeom prst="rect">
            <a:avLst/>
          </a:prstGeom>
        </p:spPr>
      </p:pic>
    </p:spTree>
    <p:extLst>
      <p:ext uri="{BB962C8B-B14F-4D97-AF65-F5344CB8AC3E}">
        <p14:creationId xmlns:p14="http://schemas.microsoft.com/office/powerpoint/2010/main" val="419706374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9.xml><?xml version="1.0" encoding="utf-8"?>
<p:sldLayout xmlns:a="http://schemas.openxmlformats.org/drawingml/2006/main" xmlns:r="http://schemas.openxmlformats.org/officeDocument/2006/relationships" xmlns:p="http://schemas.openxmlformats.org/presentationml/2006/main" preserve="1">
  <p:cSld name="Closing dark gray">
    <p:bg>
      <p:bgPr>
        <a:solidFill>
          <a:schemeClr val="tx1"/>
        </a:solid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3C370E04-F3D7-44F1-9863-6604D12FE022}"/>
              </a:ext>
            </a:extLst>
          </p:cNvPr>
          <p:cNvSpPr>
            <a:spLocks noGrp="1"/>
          </p:cNvSpPr>
          <p:nvPr>
            <p:ph type="title" hasCustomPrompt="1"/>
          </p:nvPr>
        </p:nvSpPr>
        <p:spPr>
          <a:xfrm>
            <a:off x="465080" y="1882013"/>
            <a:ext cx="7603155" cy="1502727"/>
          </a:xfrm>
          <a:noFill/>
        </p:spPr>
        <p:txBody>
          <a:bodyPr lIns="0" tIns="0" rIns="0" bIns="0" anchor="t" anchorCtr="0"/>
          <a:lstStyle>
            <a:lvl1pPr>
              <a:lnSpc>
                <a:spcPct val="100000"/>
              </a:lnSpc>
              <a:spcAft>
                <a:spcPts val="1299"/>
              </a:spcAft>
              <a:defRPr sz="2600" spc="-50" baseline="0">
                <a:solidFill>
                  <a:schemeClr val="accent5"/>
                </a:solidFill>
              </a:defRPr>
            </a:lvl1pPr>
          </a:lstStyle>
          <a:p>
            <a:r>
              <a:rPr lang="en-US" dirty="0"/>
              <a:t>Thank you.</a:t>
            </a:r>
          </a:p>
        </p:txBody>
      </p:sp>
      <p:pic>
        <p:nvPicPr>
          <p:cNvPr id="11" name="Picture 10">
            <a:extLst>
              <a:ext uri="{FF2B5EF4-FFF2-40B4-BE49-F238E27FC236}">
                <a16:creationId xmlns:a16="http://schemas.microsoft.com/office/drawing/2014/main" id="{22878A76-48F5-40B8-BC33-2551AA0746A1}"/>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79713" y="262290"/>
            <a:ext cx="2311460" cy="580522"/>
          </a:xfrm>
          <a:prstGeom prst="rect">
            <a:avLst/>
          </a:prstGeom>
        </p:spPr>
      </p:pic>
      <p:sp>
        <p:nvSpPr>
          <p:cNvPr id="5" name="Text Box 3">
            <a:extLst>
              <a:ext uri="{FF2B5EF4-FFF2-40B4-BE49-F238E27FC236}">
                <a16:creationId xmlns:a16="http://schemas.microsoft.com/office/drawing/2014/main" id="{0AFD6FAE-B215-4CF5-A1C7-AE7803BB4E41}"/>
              </a:ext>
            </a:extLst>
          </p:cNvPr>
          <p:cNvSpPr txBox="1">
            <a:spLocks noChangeArrowheads="1"/>
          </p:cNvSpPr>
          <p:nvPr/>
        </p:nvSpPr>
        <p:spPr bwMode="blackWhite">
          <a:xfrm>
            <a:off x="463218" y="6579624"/>
            <a:ext cx="4571417" cy="109866"/>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marL="0" marR="0" lvl="0" indent="0" algn="l" defTabSz="932018" rtl="0" eaLnBrk="0" fontAlgn="auto" latinLnBrk="0" hangingPunct="0">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FFFFFF"/>
                </a:solidFill>
                <a:effectLst/>
                <a:uLnTx/>
                <a:uFillTx/>
                <a:latin typeface="Segoe UI"/>
                <a:ea typeface="+mn-ea"/>
                <a:cs typeface="Segoe UI" pitchFamily="34" charset="0"/>
              </a:rPr>
              <a:t>© Copyright Microsoft Corporation. All rights reserved. </a:t>
            </a:r>
          </a:p>
        </p:txBody>
      </p:sp>
    </p:spTree>
    <p:extLst>
      <p:ext uri="{BB962C8B-B14F-4D97-AF65-F5344CB8AC3E}">
        <p14:creationId xmlns:p14="http://schemas.microsoft.com/office/powerpoint/2010/main" val="403231649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Device layout 1">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C4B95F29-56C3-4C85-A12B-0B0BE769E70B}"/>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4533324" y="426475"/>
            <a:ext cx="7901568" cy="6568052"/>
          </a:xfrm>
          <a:prstGeom prst="rect">
            <a:avLst/>
          </a:prstGeom>
        </p:spPr>
      </p:pic>
      <p:sp>
        <p:nvSpPr>
          <p:cNvPr id="2" name="Title 1"/>
          <p:cNvSpPr>
            <a:spLocks noGrp="1"/>
          </p:cNvSpPr>
          <p:nvPr>
            <p:ph type="title" hasCustomPrompt="1"/>
          </p:nvPr>
        </p:nvSpPr>
        <p:spPr>
          <a:xfrm>
            <a:off x="465080" y="632787"/>
            <a:ext cx="11531714" cy="410369"/>
          </a:xfrm>
        </p:spPr>
        <p:txBody>
          <a:bodyPr wrap="square" lIns="0" tIns="0" rIns="0" bIns="0">
            <a:spAutoFit/>
          </a:bodyPr>
          <a:lstStyle>
            <a:lvl1pPr>
              <a:lnSpc>
                <a:spcPts val="3199"/>
              </a:lnSpc>
              <a:defRPr sz="2800">
                <a:solidFill>
                  <a:schemeClr val="tx1"/>
                </a:solidFill>
              </a:defRPr>
            </a:lvl1pPr>
          </a:lstStyle>
          <a:p>
            <a:r>
              <a:rPr lang="en-US" dirty="0"/>
              <a:t>Device layout 1: one column</a:t>
            </a:r>
          </a:p>
        </p:txBody>
      </p:sp>
      <p:sp>
        <p:nvSpPr>
          <p:cNvPr id="4" name="Text Placeholder 3"/>
          <p:cNvSpPr>
            <a:spLocks noGrp="1"/>
          </p:cNvSpPr>
          <p:nvPr>
            <p:ph type="body" sz="quarter" idx="10" hasCustomPrompt="1"/>
          </p:nvPr>
        </p:nvSpPr>
        <p:spPr>
          <a:xfrm>
            <a:off x="465080" y="1961089"/>
            <a:ext cx="4853004" cy="615553"/>
          </a:xfrm>
        </p:spPr>
        <p:txBody>
          <a:bodyPr wrap="square" lIns="0" tIns="0" rIns="0" bIns="0">
            <a:spAutoFit/>
          </a:bodyPr>
          <a:lstStyle>
            <a:lvl1pPr marL="0" indent="0">
              <a:lnSpc>
                <a:spcPts val="2400"/>
              </a:lnSpc>
              <a:buNone/>
              <a:defRPr sz="2000" b="0" i="0">
                <a:solidFill>
                  <a:schemeClr val="tx1"/>
                </a:solidFill>
                <a:latin typeface="+mn-lt"/>
              </a:defRPr>
            </a:lvl1pPr>
            <a:lvl2pPr marL="228524" indent="0">
              <a:buNone/>
              <a:defRPr/>
            </a:lvl2pPr>
            <a:lvl3pPr marL="457043" indent="0">
              <a:buNone/>
              <a:defRPr/>
            </a:lvl3pPr>
            <a:lvl4pPr marL="685566" indent="0">
              <a:buNone/>
              <a:defRPr/>
            </a:lvl4pPr>
            <a:lvl5pPr marL="914088" indent="0">
              <a:buNone/>
              <a:defRPr/>
            </a:lvl5pPr>
          </a:lstStyle>
          <a:p>
            <a:pPr lvl="0"/>
            <a:r>
              <a:rPr lang="pt-BR" dirty="0"/>
              <a:t>Large subhead Segoe UI Regular 20/24. Em volor resequaectur.</a:t>
            </a:r>
            <a:endParaRPr lang="en-US" dirty="0"/>
          </a:p>
        </p:txBody>
      </p:sp>
      <p:sp>
        <p:nvSpPr>
          <p:cNvPr id="5" name="Text Placeholder 4"/>
          <p:cNvSpPr>
            <a:spLocks noGrp="1"/>
          </p:cNvSpPr>
          <p:nvPr>
            <p:ph type="body" sz="quarter" idx="11" hasCustomPrompt="1"/>
          </p:nvPr>
        </p:nvSpPr>
        <p:spPr>
          <a:xfrm>
            <a:off x="465085" y="2761501"/>
            <a:ext cx="4853003" cy="2539157"/>
          </a:xfrm>
        </p:spPr>
        <p:txBody>
          <a:bodyPr lIns="0" tIns="0" rIns="0" bIns="0"/>
          <a:lstStyle>
            <a:lvl1pPr marL="285653" indent="-285653">
              <a:lnSpc>
                <a:spcPts val="1800"/>
              </a:lnSpc>
              <a:spcBef>
                <a:spcPts val="0"/>
              </a:spcBef>
              <a:buFont typeface="Arial" panose="020B0604020202020204" pitchFamily="34" charset="0"/>
              <a:buChar char="•"/>
              <a:defRPr sz="1399" b="0" i="0" spc="0">
                <a:solidFill>
                  <a:schemeClr val="tx1"/>
                </a:solidFill>
                <a:latin typeface="+mn-lt"/>
              </a:defRPr>
            </a:lvl1pPr>
            <a:lvl2pPr marL="0" indent="0">
              <a:lnSpc>
                <a:spcPts val="1800"/>
              </a:lnSpc>
              <a:spcBef>
                <a:spcPts val="0"/>
              </a:spcBef>
              <a:buNone/>
              <a:defRPr sz="1399">
                <a:solidFill>
                  <a:schemeClr val="tx1"/>
                </a:solidFill>
              </a:defRPr>
            </a:lvl2pPr>
            <a:lvl3pPr marL="457043" indent="0">
              <a:buNone/>
              <a:defRPr/>
            </a:lvl3pPr>
            <a:lvl4pPr marL="685566" indent="0">
              <a:buNone/>
              <a:defRPr/>
            </a:lvl4pPr>
            <a:lvl5pPr marL="914088" indent="0">
              <a:buNone/>
              <a:defRPr/>
            </a:lvl5pPr>
          </a:lstStyle>
          <a:p>
            <a:pPr lvl="0"/>
            <a:r>
              <a:rPr lang="en-US" dirty="0"/>
              <a:t>Body copy 14 </a:t>
            </a:r>
            <a:r>
              <a:rPr lang="en-US" dirty="0" err="1"/>
              <a:t>Cavorest</a:t>
            </a:r>
            <a:r>
              <a:rPr lang="en-US" dirty="0"/>
              <a:t> a </a:t>
            </a:r>
            <a:r>
              <a:rPr lang="en-US" dirty="0" err="1"/>
              <a:t>aut</a:t>
            </a:r>
            <a:r>
              <a:rPr lang="en-US" dirty="0"/>
              <a:t> arum </a:t>
            </a:r>
            <a:r>
              <a:rPr lang="en-US" dirty="0" err="1"/>
              <a:t>quam</a:t>
            </a:r>
            <a:r>
              <a:rPr lang="en-US" dirty="0"/>
              <a:t> id eat ape </a:t>
            </a:r>
            <a:r>
              <a:rPr lang="en-US" dirty="0" err="1"/>
              <a:t>est</a:t>
            </a:r>
            <a:r>
              <a:rPr lang="en-US" dirty="0"/>
              <a:t>, qui </a:t>
            </a:r>
            <a:r>
              <a:rPr lang="en-US" dirty="0" err="1"/>
              <a:t>sincit</a:t>
            </a:r>
            <a:r>
              <a:rPr lang="en-US" dirty="0"/>
              <a:t>, </a:t>
            </a:r>
            <a:r>
              <a:rPr lang="en-US" dirty="0" err="1"/>
              <a:t>omnimusdae</a:t>
            </a:r>
            <a:r>
              <a:rPr lang="en-US" dirty="0"/>
              <a:t>. </a:t>
            </a:r>
            <a:r>
              <a:rPr lang="en-US" dirty="0" err="1"/>
              <a:t>Icaecatur</a:t>
            </a:r>
            <a:r>
              <a:rPr lang="en-US" dirty="0"/>
              <a:t>. </a:t>
            </a:r>
            <a:r>
              <a:rPr lang="en-US" dirty="0" err="1"/>
              <a:t>Boribus</a:t>
            </a:r>
            <a:r>
              <a:rPr lang="en-US" dirty="0"/>
              <a:t> </a:t>
            </a:r>
            <a:r>
              <a:rPr lang="en-US" dirty="0" err="1"/>
              <a:t>sinctius</a:t>
            </a:r>
            <a:r>
              <a:rPr lang="en-US" dirty="0"/>
              <a:t> </a:t>
            </a:r>
            <a:r>
              <a:rPr lang="en-US" dirty="0" err="1"/>
              <a:t>nimaxime</a:t>
            </a:r>
            <a:r>
              <a:rPr lang="en-US" dirty="0"/>
              <a:t> </a:t>
            </a:r>
            <a:r>
              <a:rPr lang="en-US" dirty="0" err="1"/>
              <a:t>nonsequibus</a:t>
            </a:r>
            <a:r>
              <a:rPr lang="en-US" dirty="0"/>
              <a:t> </a:t>
            </a:r>
            <a:r>
              <a:rPr lang="en-US" dirty="0" err="1"/>
              <a:t>dollendis</a:t>
            </a:r>
            <a:r>
              <a:rPr lang="en-US" dirty="0"/>
              <a:t> as </a:t>
            </a:r>
            <a:r>
              <a:rPr lang="en-US" dirty="0" err="1"/>
              <a:t>autestiatur</a:t>
            </a:r>
            <a:r>
              <a:rPr lang="en-US" dirty="0"/>
              <a:t>. </a:t>
            </a:r>
          </a:p>
          <a:p>
            <a:pPr lvl="0"/>
            <a:endParaRPr lang="en-US" dirty="0"/>
          </a:p>
          <a:p>
            <a:pPr lvl="0"/>
            <a:r>
              <a:rPr lang="en-US" dirty="0"/>
              <a:t>Body copy 14 </a:t>
            </a:r>
            <a:r>
              <a:rPr lang="en-US" dirty="0" err="1"/>
              <a:t>Cavorest</a:t>
            </a:r>
            <a:r>
              <a:rPr lang="en-US" dirty="0"/>
              <a:t> a </a:t>
            </a:r>
            <a:r>
              <a:rPr lang="en-US" dirty="0" err="1"/>
              <a:t>aut</a:t>
            </a:r>
            <a:r>
              <a:rPr lang="en-US" dirty="0"/>
              <a:t> arum </a:t>
            </a:r>
            <a:r>
              <a:rPr lang="en-US" dirty="0" err="1"/>
              <a:t>quam</a:t>
            </a:r>
            <a:r>
              <a:rPr lang="en-US" dirty="0"/>
              <a:t> id eat ape </a:t>
            </a:r>
            <a:r>
              <a:rPr lang="en-US" dirty="0" err="1"/>
              <a:t>est</a:t>
            </a:r>
            <a:r>
              <a:rPr lang="en-US" dirty="0"/>
              <a:t>, qui </a:t>
            </a:r>
            <a:r>
              <a:rPr lang="en-US" dirty="0" err="1"/>
              <a:t>sincit</a:t>
            </a:r>
            <a:r>
              <a:rPr lang="en-US" dirty="0"/>
              <a:t>, </a:t>
            </a:r>
            <a:r>
              <a:rPr lang="en-US" dirty="0" err="1"/>
              <a:t>omnimusdae</a:t>
            </a:r>
            <a:r>
              <a:rPr lang="en-US" dirty="0"/>
              <a:t>. </a:t>
            </a:r>
            <a:r>
              <a:rPr lang="en-US" dirty="0" err="1"/>
              <a:t>Icaecatur</a:t>
            </a:r>
            <a:r>
              <a:rPr lang="en-US" dirty="0"/>
              <a:t>. </a:t>
            </a:r>
            <a:r>
              <a:rPr lang="en-US" dirty="0" err="1"/>
              <a:t>Boribus</a:t>
            </a:r>
            <a:r>
              <a:rPr lang="en-US" dirty="0"/>
              <a:t> </a:t>
            </a:r>
            <a:r>
              <a:rPr lang="en-US" dirty="0" err="1"/>
              <a:t>sinctius</a:t>
            </a:r>
            <a:r>
              <a:rPr lang="en-US" dirty="0"/>
              <a:t> </a:t>
            </a:r>
            <a:r>
              <a:rPr lang="en-US" dirty="0" err="1"/>
              <a:t>nimaxime</a:t>
            </a:r>
            <a:r>
              <a:rPr lang="en-US" dirty="0"/>
              <a:t> </a:t>
            </a:r>
            <a:r>
              <a:rPr lang="en-US" dirty="0" err="1"/>
              <a:t>nonsequibus</a:t>
            </a:r>
            <a:r>
              <a:rPr lang="en-US" dirty="0"/>
              <a:t> </a:t>
            </a:r>
            <a:r>
              <a:rPr lang="en-US" dirty="0" err="1"/>
              <a:t>dollendis</a:t>
            </a:r>
            <a:r>
              <a:rPr lang="en-US" dirty="0"/>
              <a:t> as </a:t>
            </a:r>
            <a:r>
              <a:rPr lang="en-US" dirty="0" err="1"/>
              <a:t>autestiatur</a:t>
            </a:r>
            <a:r>
              <a:rPr lang="en-US" dirty="0"/>
              <a:t>. </a:t>
            </a:r>
          </a:p>
          <a:p>
            <a:pPr lvl="0"/>
            <a:endParaRPr lang="en-US" dirty="0"/>
          </a:p>
          <a:p>
            <a:pPr lvl="0"/>
            <a:r>
              <a:rPr lang="en-US" dirty="0"/>
              <a:t>Body copy 14 </a:t>
            </a:r>
            <a:r>
              <a:rPr lang="en-US" dirty="0" err="1"/>
              <a:t>Cavorest</a:t>
            </a:r>
            <a:r>
              <a:rPr lang="en-US" dirty="0"/>
              <a:t> a </a:t>
            </a:r>
            <a:r>
              <a:rPr lang="en-US" dirty="0" err="1"/>
              <a:t>aut</a:t>
            </a:r>
            <a:r>
              <a:rPr lang="en-US" dirty="0"/>
              <a:t> arum </a:t>
            </a:r>
            <a:r>
              <a:rPr lang="en-US" dirty="0" err="1"/>
              <a:t>quam</a:t>
            </a:r>
            <a:r>
              <a:rPr lang="en-US" dirty="0"/>
              <a:t> id eat ape </a:t>
            </a:r>
            <a:r>
              <a:rPr lang="en-US" dirty="0" err="1"/>
              <a:t>est</a:t>
            </a:r>
            <a:r>
              <a:rPr lang="en-US" dirty="0"/>
              <a:t>, qui </a:t>
            </a:r>
            <a:r>
              <a:rPr lang="en-US" dirty="0" err="1"/>
              <a:t>sincit</a:t>
            </a:r>
            <a:r>
              <a:rPr lang="en-US" dirty="0"/>
              <a:t>, </a:t>
            </a:r>
            <a:r>
              <a:rPr lang="en-US" dirty="0" err="1"/>
              <a:t>omnimusdae</a:t>
            </a:r>
            <a:r>
              <a:rPr lang="en-US" dirty="0"/>
              <a:t>. </a:t>
            </a:r>
            <a:r>
              <a:rPr lang="en-US" dirty="0" err="1"/>
              <a:t>Icaecatur</a:t>
            </a:r>
            <a:r>
              <a:rPr lang="en-US" dirty="0"/>
              <a:t>. </a:t>
            </a:r>
            <a:r>
              <a:rPr lang="en-US" dirty="0" err="1"/>
              <a:t>Boribus</a:t>
            </a:r>
            <a:r>
              <a:rPr lang="en-US" dirty="0"/>
              <a:t> </a:t>
            </a:r>
            <a:r>
              <a:rPr lang="en-US" dirty="0" err="1"/>
              <a:t>sinctius</a:t>
            </a:r>
            <a:r>
              <a:rPr lang="en-US" dirty="0"/>
              <a:t> </a:t>
            </a:r>
            <a:r>
              <a:rPr lang="en-US" dirty="0" err="1"/>
              <a:t>nimaxime</a:t>
            </a:r>
            <a:r>
              <a:rPr lang="en-US" dirty="0"/>
              <a:t> </a:t>
            </a:r>
            <a:r>
              <a:rPr lang="en-US" dirty="0" err="1"/>
              <a:t>nonsequibus</a:t>
            </a:r>
            <a:r>
              <a:rPr lang="en-US" dirty="0"/>
              <a:t> </a:t>
            </a:r>
            <a:r>
              <a:rPr lang="en-US" dirty="0" err="1"/>
              <a:t>dollendis</a:t>
            </a:r>
            <a:r>
              <a:rPr lang="en-US" dirty="0"/>
              <a:t> as </a:t>
            </a:r>
            <a:r>
              <a:rPr lang="en-US" dirty="0" err="1"/>
              <a:t>autestiatur</a:t>
            </a:r>
            <a:r>
              <a:rPr lang="en-US" dirty="0"/>
              <a:t>.</a:t>
            </a:r>
          </a:p>
        </p:txBody>
      </p:sp>
      <p:sp>
        <p:nvSpPr>
          <p:cNvPr id="12" name="Picture Placeholder 11">
            <a:extLst>
              <a:ext uri="{FF2B5EF4-FFF2-40B4-BE49-F238E27FC236}">
                <a16:creationId xmlns:a16="http://schemas.microsoft.com/office/drawing/2014/main" id="{934476FE-7091-4DE7-A55E-3EF5A6569A7D}"/>
              </a:ext>
            </a:extLst>
          </p:cNvPr>
          <p:cNvSpPr>
            <a:spLocks noGrp="1"/>
          </p:cNvSpPr>
          <p:nvPr>
            <p:ph type="pic" sz="quarter" idx="12"/>
          </p:nvPr>
        </p:nvSpPr>
        <p:spPr>
          <a:xfrm>
            <a:off x="6484622" y="3490934"/>
            <a:ext cx="5950267" cy="553998"/>
          </a:xfrm>
        </p:spPr>
        <p:txBody>
          <a:bodyPr anchor="ctr" anchorCtr="0"/>
          <a:lstStyle>
            <a:lvl1pPr algn="ctr">
              <a:defRPr/>
            </a:lvl1pPr>
          </a:lstStyle>
          <a:p>
            <a:r>
              <a:rPr lang="en-US"/>
              <a:t>Click icon to add picture</a:t>
            </a:r>
            <a:endParaRPr lang="en-US" dirty="0"/>
          </a:p>
        </p:txBody>
      </p:sp>
      <p:sp>
        <p:nvSpPr>
          <p:cNvPr id="13" name="Footer Placeholder 14">
            <a:extLst>
              <a:ext uri="{FF2B5EF4-FFF2-40B4-BE49-F238E27FC236}">
                <a16:creationId xmlns:a16="http://schemas.microsoft.com/office/drawing/2014/main" id="{B9AEC771-481D-4FF6-AD08-FD4DD79D2C30}"/>
              </a:ext>
            </a:extLst>
          </p:cNvPr>
          <p:cNvSpPr>
            <a:spLocks noGrp="1"/>
          </p:cNvSpPr>
          <p:nvPr>
            <p:ph type="ftr" sz="quarter" idx="3"/>
          </p:nvPr>
        </p:nvSpPr>
        <p:spPr>
          <a:xfrm>
            <a:off x="369052" y="6578610"/>
            <a:ext cx="11817541" cy="120651"/>
          </a:xfrm>
          <a:prstGeom prst="rect">
            <a:avLst/>
          </a:prstGeom>
        </p:spPr>
        <p:txBody>
          <a:bodyPr vert="horz" lIns="91440" tIns="45720" rIns="91440" bIns="45720" numCol="2" rtlCol="0" anchor="ctr"/>
          <a:lstStyle>
            <a:lvl1pPr algn="l">
              <a:defRPr sz="700">
                <a:solidFill>
                  <a:schemeClr val="tx1">
                    <a:tint val="75000"/>
                  </a:schemeClr>
                </a:solidFill>
              </a:defRPr>
            </a:lvl1pPr>
          </a:lstStyle>
          <a:p>
            <a:pPr defTabSz="932423">
              <a:defRPr/>
            </a:pPr>
            <a:r>
              <a:rPr lang="en-US" smtClean="0">
                <a:solidFill>
                  <a:srgbClr val="FFFFFF">
                    <a:lumMod val="65000"/>
                  </a:srgbClr>
                </a:solidFill>
              </a:rPr>
              <a:t>© Microsoft Corporation                                                                                  								                      </a:t>
            </a:r>
            <a:r>
              <a:rPr lang="en-US" smtClean="0">
                <a:solidFill>
                  <a:srgbClr val="FFFFFF">
                    <a:lumMod val="50000"/>
                  </a:srgbClr>
                </a:solidFill>
              </a:rPr>
              <a:t>Dynamics 365 </a:t>
            </a:r>
            <a:endParaRPr lang="en-US" dirty="0">
              <a:solidFill>
                <a:srgbClr val="FFFFFF">
                  <a:lumMod val="50000"/>
                </a:srgbClr>
              </a:solidFill>
            </a:endParaRPr>
          </a:p>
        </p:txBody>
      </p:sp>
    </p:spTree>
    <p:extLst>
      <p:ext uri="{BB962C8B-B14F-4D97-AF65-F5344CB8AC3E}">
        <p14:creationId xmlns:p14="http://schemas.microsoft.com/office/powerpoint/2010/main" val="2055774601"/>
      </p:ext>
    </p:extLst>
  </p:cSld>
  <p:clrMapOvr>
    <a:masterClrMapping/>
  </p:clrMapOvr>
  <p:transition>
    <p:fade/>
  </p:transition>
</p:sldLayout>
</file>

<file path=ppt/slideLayouts/slideLayout290.xml><?xml version="1.0" encoding="utf-8"?>
<p:sldLayout xmlns:a="http://schemas.openxmlformats.org/drawingml/2006/main" xmlns:r="http://schemas.openxmlformats.org/officeDocument/2006/relationships" xmlns:p="http://schemas.openxmlformats.org/presentationml/2006/main">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04" y="1212851"/>
            <a:ext cx="11885683" cy="2342506"/>
          </a:xfrm>
          <a:prstGeom prst="rect">
            <a:avLst/>
          </a:prstGeom>
        </p:spPr>
        <p:txBody>
          <a:bodyPr/>
          <a:lstStyle>
            <a:lvl1pPr marL="290428" indent="-290428">
              <a:buClr>
                <a:schemeClr val="tx1"/>
              </a:buClr>
              <a:buSzPct val="90000"/>
              <a:buFont typeface="Arial" pitchFamily="34" charset="0"/>
              <a:buChar char="•"/>
              <a:defRPr sz="3599">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333" indent="-280907">
              <a:buClr>
                <a:schemeClr val="tx1"/>
              </a:buClr>
              <a:buSzPct val="90000"/>
              <a:buFont typeface="Arial" pitchFamily="34" charset="0"/>
              <a:buChar char="•"/>
              <a:defRPr sz="3199">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1761" indent="-290428">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295" indent="-228534">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8828" indent="-228534">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a:t>Use this Layout for Speaker Notes slides</a:t>
            </a:r>
          </a:p>
          <a:p>
            <a:pPr lvl="1"/>
            <a:r>
              <a:rPr lang="en-US"/>
              <a:t>Second level</a:t>
            </a:r>
          </a:p>
          <a:p>
            <a:pPr lvl="2"/>
            <a:r>
              <a:rPr lang="en-US"/>
              <a:t>Third level</a:t>
            </a:r>
          </a:p>
          <a:p>
            <a:pPr lvl="3"/>
            <a:r>
              <a:rPr lang="en-US"/>
              <a:t>Fourth level</a:t>
            </a:r>
          </a:p>
          <a:p>
            <a:pPr lvl="4"/>
            <a:r>
              <a:rPr lang="en-US"/>
              <a:t>Fifth level</a:t>
            </a:r>
          </a:p>
        </p:txBody>
      </p:sp>
      <p:sp>
        <p:nvSpPr>
          <p:cNvPr id="4" name="Text Placeholder 6"/>
          <p:cNvSpPr>
            <a:spLocks noGrp="1"/>
          </p:cNvSpPr>
          <p:nvPr>
            <p:ph type="body" sz="quarter" idx="11" hasCustomPrompt="1"/>
          </p:nvPr>
        </p:nvSpPr>
        <p:spPr>
          <a:xfrm>
            <a:off x="2" y="6363076"/>
            <a:ext cx="12434889"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699"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p>
        </p:txBody>
      </p:sp>
    </p:spTree>
    <p:extLst>
      <p:ext uri="{BB962C8B-B14F-4D97-AF65-F5344CB8AC3E}">
        <p14:creationId xmlns:p14="http://schemas.microsoft.com/office/powerpoint/2010/main" val="356843422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91.xml><?xml version="1.0" encoding="utf-8"?>
<p:sldLayout xmlns:a="http://schemas.openxmlformats.org/drawingml/2006/main" xmlns:r="http://schemas.openxmlformats.org/officeDocument/2006/relationships" xmlns:p="http://schemas.openxmlformats.org/presentationml/2006/main">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516396497"/>
      </p:ext>
    </p:extLst>
  </p:cSld>
  <p:clrMapOvr>
    <a:masterClrMapping/>
  </p:clrMapOvr>
  <p:transition>
    <p:fade/>
  </p:transition>
</p:sldLayout>
</file>

<file path=ppt/slideLayouts/slideLayout292.xml><?xml version="1.0" encoding="utf-8"?>
<p:sldLayout xmlns:a="http://schemas.openxmlformats.org/drawingml/2006/main" xmlns:r="http://schemas.openxmlformats.org/officeDocument/2006/relationships" xmlns:p="http://schemas.openxmlformats.org/presentationml/2006/main">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4070469"/>
      </p:ext>
    </p:extLst>
  </p:cSld>
  <p:clrMapOvr>
    <a:masterClrMapping/>
  </p:clrMapOvr>
  <p:transition>
    <p:fade/>
  </p:transition>
</p:sldLayout>
</file>

<file path=ppt/slideLayouts/slideLayout293.xml><?xml version="1.0" encoding="utf-8"?>
<p:sldLayout xmlns:a="http://schemas.openxmlformats.org/drawingml/2006/main" xmlns:r="http://schemas.openxmlformats.org/officeDocument/2006/relationships" xmlns:p="http://schemas.openxmlformats.org/presentationml/2006/main">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04" y="2125663"/>
            <a:ext cx="11885683" cy="1181862"/>
          </a:xfrm>
          <a:noFill/>
        </p:spPr>
        <p:txBody>
          <a:bodyPr tIns="91440" bIns="91440" anchor="t" anchorCtr="0">
            <a:spAutoFit/>
          </a:bodyPr>
          <a:lstStyle>
            <a:lvl1pPr>
              <a:defRPr sz="7197" spc="-100" baseline="0">
                <a:gradFill>
                  <a:gsLst>
                    <a:gs pos="100000">
                      <a:schemeClr val="tx1"/>
                    </a:gs>
                    <a:gs pos="0">
                      <a:schemeClr val="tx1"/>
                    </a:gs>
                  </a:gsLst>
                  <a:lin ang="5400000" scaled="0"/>
                </a:gradFill>
              </a:defRPr>
            </a:lvl1pPr>
          </a:lstStyle>
          <a:p>
            <a:r>
              <a:rPr lang="en-US"/>
              <a:t>Section title</a:t>
            </a:r>
          </a:p>
        </p:txBody>
      </p:sp>
    </p:spTree>
    <p:extLst>
      <p:ext uri="{BB962C8B-B14F-4D97-AF65-F5344CB8AC3E}">
        <p14:creationId xmlns:p14="http://schemas.microsoft.com/office/powerpoint/2010/main" val="229967047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94.xml><?xml version="1.0" encoding="utf-8"?>
<p:sldLayout xmlns:a="http://schemas.openxmlformats.org/drawingml/2006/main" xmlns:r="http://schemas.openxmlformats.org/officeDocument/2006/relationships" xmlns:p="http://schemas.openxmlformats.org/presentationml/2006/main">
  <p:cSld name="1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04" y="292104"/>
            <a:ext cx="11903143" cy="965974"/>
          </a:xfrm>
        </p:spPr>
        <p:txBody>
          <a:bodyPr tIns="146304" bIns="146304"/>
          <a:lstStyle>
            <a:lvl1pPr algn="l" defTabSz="913573" rtl="0" eaLnBrk="1" latinLnBrk="0" hangingPunct="1">
              <a:lnSpc>
                <a:spcPct val="90000"/>
              </a:lnSpc>
              <a:spcBef>
                <a:spcPct val="0"/>
              </a:spcBef>
              <a:buNone/>
              <a:defRPr lang="en-US" sz="4796" b="0" i="0" kern="1200" cap="none" spc="-100" baseline="0" dirty="0">
                <a:ln w="3175">
                  <a:noFill/>
                </a:ln>
                <a:gradFill>
                  <a:gsLst>
                    <a:gs pos="15029">
                      <a:schemeClr val="tx1"/>
                    </a:gs>
                    <a:gs pos="21538">
                      <a:schemeClr val="tx1"/>
                    </a:gs>
                  </a:gsLst>
                  <a:lin ang="5400000" scaled="0"/>
                </a:gradFill>
                <a:effectLst/>
                <a:latin typeface="+mj-lt"/>
                <a:ea typeface="Segoe UI Semibold" panose="020B0702040204020203" pitchFamily="34" charset="0"/>
                <a:cs typeface="Segoe UI Semibold" panose="020B0702040204020203" pitchFamily="34" charset="0"/>
              </a:defRPr>
            </a:lvl1pPr>
          </a:lstStyle>
          <a:p>
            <a:r>
              <a:rPr lang="en-US" dirty="0"/>
              <a:t>Title of the page</a:t>
            </a:r>
          </a:p>
        </p:txBody>
      </p:sp>
    </p:spTree>
    <p:extLst>
      <p:ext uri="{BB962C8B-B14F-4D97-AF65-F5344CB8AC3E}">
        <p14:creationId xmlns:p14="http://schemas.microsoft.com/office/powerpoint/2010/main" val="1956670248"/>
      </p:ext>
    </p:extLst>
  </p:cSld>
  <p:clrMapOvr>
    <a:masterClrMapping/>
  </p:clrMapOvr>
  <p:transition>
    <p:fade/>
  </p:transition>
</p:sldLayout>
</file>

<file path=ppt/slideLayouts/slideLayout295.xml><?xml version="1.0" encoding="utf-8"?>
<p:sldLayout xmlns:a="http://schemas.openxmlformats.org/drawingml/2006/main" xmlns:r="http://schemas.openxmlformats.org/officeDocument/2006/relationships" xmlns:p="http://schemas.openxmlformats.org/presentationml/2006/main">
  <p:cSld name="Closing logo slide">
    <p:bg>
      <p:bgPr>
        <a:solidFill>
          <a:schemeClr val="accent1"/>
        </a:solidFill>
        <a:effectLst/>
      </p:bgPr>
    </p:bg>
    <p:spTree>
      <p:nvGrpSpPr>
        <p:cNvPr id="1" name=""/>
        <p:cNvGrpSpPr/>
        <p:nvPr/>
      </p:nvGrpSpPr>
      <p:grpSpPr>
        <a:xfrm>
          <a:off x="0" y="0"/>
          <a:ext cx="0" cy="0"/>
          <a:chOff x="0" y="0"/>
          <a:chExt cx="0" cy="0"/>
        </a:xfrm>
      </p:grpSpPr>
      <p:sp>
        <p:nvSpPr>
          <p:cNvPr id="2" name="Text Box 3"/>
          <p:cNvSpPr txBox="1">
            <a:spLocks noChangeArrowheads="1"/>
          </p:cNvSpPr>
          <p:nvPr/>
        </p:nvSpPr>
        <p:spPr bwMode="blackWhite">
          <a:xfrm>
            <a:off x="274604" y="6220609"/>
            <a:ext cx="4571417" cy="477054"/>
          </a:xfrm>
          <a:prstGeom prst="rect">
            <a:avLst/>
          </a:prstGeom>
          <a:noFill/>
          <a:ln w="12700">
            <a:noFill/>
            <a:miter lim="800000"/>
            <a:headEnd type="none" w="sm" len="sm"/>
            <a:tailEnd type="none" w="sm" len="sm"/>
          </a:ln>
          <a:effectLst/>
        </p:spPr>
        <p:txBody>
          <a:bodyPr vert="horz" wrap="square" lIns="182831" tIns="182831" rIns="182831" bIns="182831" numCol="1" anchor="t" anchorCtr="0" compatLnSpc="1">
            <a:prstTxWarp prst="textNoShape">
              <a:avLst/>
            </a:prstTxWarp>
            <a:spAutoFit/>
          </a:bodyPr>
          <a:lstStyle/>
          <a:p>
            <a:pPr marL="0" marR="0" lvl="0" indent="0" algn="l" defTabSz="932018" rtl="0" eaLnBrk="0" fontAlgn="auto" latinLnBrk="0" hangingPunct="0">
              <a:lnSpc>
                <a:spcPct val="100000"/>
              </a:lnSpc>
              <a:spcBef>
                <a:spcPts val="0"/>
              </a:spcBef>
              <a:spcAft>
                <a:spcPts val="0"/>
              </a:spcAft>
              <a:buClrTx/>
              <a:buSzTx/>
              <a:buFontTx/>
              <a:buNone/>
              <a:tabLst/>
              <a:defRPr/>
            </a:pPr>
            <a:r>
              <a:rPr kumimoji="0" lang="en-US" sz="7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rPr>
              <a:t>© Copyright Microsoft Corporation. All rights reserved. </a:t>
            </a:r>
          </a:p>
        </p:txBody>
      </p:sp>
      <p:pic>
        <p:nvPicPr>
          <p:cNvPr id="8" name="MS logo white - EMF"/>
          <p:cNvPicPr>
            <a:picLocks noChangeAspect="1"/>
          </p:cNvPicPr>
          <p:nvPr/>
        </p:nvPicPr>
        <p:blipFill>
          <a:blip r:embed="rId2"/>
          <a:stretch>
            <a:fillRect/>
          </a:stretch>
        </p:blipFill>
        <p:spPr bwMode="black">
          <a:xfrm>
            <a:off x="460631" y="479425"/>
            <a:ext cx="1451658" cy="310896"/>
          </a:xfrm>
          <a:prstGeom prst="rect">
            <a:avLst/>
          </a:prstGeom>
        </p:spPr>
      </p:pic>
    </p:spTree>
    <p:extLst>
      <p:ext uri="{BB962C8B-B14F-4D97-AF65-F5344CB8AC3E}">
        <p14:creationId xmlns:p14="http://schemas.microsoft.com/office/powerpoint/2010/main" val="405267141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96.xml><?xml version="1.0" encoding="utf-8"?>
<p:sldLayout xmlns:a="http://schemas.openxmlformats.org/drawingml/2006/main" xmlns:r="http://schemas.openxmlformats.org/officeDocument/2006/relationships" xmlns:p="http://schemas.openxmlformats.org/presentationml/2006/main" showMasterSp="0">
  <p:cSld name="2_Title with photo and tile">
    <p:bg>
      <p:bgPr>
        <a:solidFill>
          <a:srgbClr val="0078D7"/>
        </a:solidFill>
        <a:effectLst/>
      </p:bgPr>
    </p:bg>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2">
            <a:grayscl/>
            <a:extLst/>
          </a:blip>
          <a:srcRect l="-3623" t="-20802" r="-3788" b="38381"/>
          <a:stretch/>
        </p:blipFill>
        <p:spPr>
          <a:xfrm>
            <a:off x="-447308" y="-2550208"/>
            <a:ext cx="13356487" cy="6831861"/>
          </a:xfrm>
          <a:prstGeom prst="ellipse">
            <a:avLst/>
          </a:prstGeom>
        </p:spPr>
      </p:pic>
      <p:sp>
        <p:nvSpPr>
          <p:cNvPr id="5" name="Freeform: Shape 4">
            <a:extLst>
              <a:ext uri="{FF2B5EF4-FFF2-40B4-BE49-F238E27FC236}">
                <a16:creationId xmlns:a16="http://schemas.microsoft.com/office/drawing/2014/main" id="{E6458D7D-1909-4FE5-99AA-53D22F03EA46}"/>
              </a:ext>
            </a:extLst>
          </p:cNvPr>
          <p:cNvSpPr/>
          <p:nvPr/>
        </p:nvSpPr>
        <p:spPr bwMode="auto">
          <a:xfrm>
            <a:off x="-507774" y="-779461"/>
            <a:ext cx="13445769" cy="5070639"/>
          </a:xfrm>
          <a:custGeom>
            <a:avLst/>
            <a:gdLst>
              <a:gd name="connsiteX0" fmla="*/ 730244 w 13399744"/>
              <a:gd name="connsiteY0" fmla="*/ 0 h 5070639"/>
              <a:gd name="connsiteX1" fmla="*/ 12669500 w 13399744"/>
              <a:gd name="connsiteY1" fmla="*/ 0 h 5070639"/>
              <a:gd name="connsiteX2" fmla="*/ 12739064 w 13399744"/>
              <a:gd name="connsiteY2" fmla="*/ 70706 h 5070639"/>
              <a:gd name="connsiteX3" fmla="*/ 13399744 w 13399744"/>
              <a:gd name="connsiteY3" fmla="*/ 1582820 h 5070639"/>
              <a:gd name="connsiteX4" fmla="*/ 6699872 w 13399744"/>
              <a:gd name="connsiteY4" fmla="*/ 5070639 h 5070639"/>
              <a:gd name="connsiteX5" fmla="*/ 0 w 13399744"/>
              <a:gd name="connsiteY5" fmla="*/ 1582820 h 5070639"/>
              <a:gd name="connsiteX6" fmla="*/ 660680 w 13399744"/>
              <a:gd name="connsiteY6" fmla="*/ 70706 h 5070639"/>
              <a:gd name="connsiteX7" fmla="*/ 730244 w 13399744"/>
              <a:gd name="connsiteY7" fmla="*/ 0 h 5070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399744" h="5070639">
                <a:moveTo>
                  <a:pt x="730244" y="0"/>
                </a:moveTo>
                <a:lnTo>
                  <a:pt x="12669500" y="0"/>
                </a:lnTo>
                <a:lnTo>
                  <a:pt x="12739064" y="70706"/>
                </a:lnTo>
                <a:cubicBezTo>
                  <a:pt x="13162468" y="528144"/>
                  <a:pt x="13399744" y="1041057"/>
                  <a:pt x="13399744" y="1582820"/>
                </a:cubicBezTo>
                <a:cubicBezTo>
                  <a:pt x="13399744" y="3509089"/>
                  <a:pt x="10400109" y="5070639"/>
                  <a:pt x="6699872" y="5070639"/>
                </a:cubicBezTo>
                <a:cubicBezTo>
                  <a:pt x="2999635" y="5070639"/>
                  <a:pt x="0" y="3509089"/>
                  <a:pt x="0" y="1582820"/>
                </a:cubicBezTo>
                <a:cubicBezTo>
                  <a:pt x="0" y="1041057"/>
                  <a:pt x="237276" y="528144"/>
                  <a:pt x="660680" y="70706"/>
                </a:cubicBezTo>
                <a:lnTo>
                  <a:pt x="730244" y="0"/>
                </a:lnTo>
                <a:close/>
              </a:path>
            </a:pathLst>
          </a:custGeom>
          <a:solidFill>
            <a:srgbClr val="F2F2F2">
              <a:alpha val="65098"/>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5" tIns="146243" rIns="182805" bIns="146243" numCol="1" spcCol="0" rtlCol="0" fromWordArt="0" anchor="t" anchorCtr="0" forceAA="0" compatLnSpc="1">
            <a:prstTxWarp prst="textNoShape">
              <a:avLst/>
            </a:prstTxWarp>
            <a:noAutofit/>
          </a:bodyPr>
          <a:lstStyle/>
          <a:p>
            <a:pPr marL="0" marR="0" lvl="0" indent="0" algn="ctr" defTabSz="932021"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nvGrpSpPr>
          <p:cNvPr id="8" name="Group 7">
            <a:extLst>
              <a:ext uri="{FF2B5EF4-FFF2-40B4-BE49-F238E27FC236}">
                <a16:creationId xmlns:a16="http://schemas.microsoft.com/office/drawing/2014/main" id="{82544B65-5628-4101-8A93-1A375782561D}"/>
              </a:ext>
            </a:extLst>
          </p:cNvPr>
          <p:cNvGrpSpPr/>
          <p:nvPr/>
        </p:nvGrpSpPr>
        <p:grpSpPr>
          <a:xfrm>
            <a:off x="-792062" y="-1074738"/>
            <a:ext cx="14045995" cy="3944680"/>
            <a:chOff x="-792163" y="-1074738"/>
            <a:chExt cx="14047788" cy="3944680"/>
          </a:xfrm>
        </p:grpSpPr>
        <p:sp>
          <p:nvSpPr>
            <p:cNvPr id="9" name="Rectangle 8">
              <a:extLst>
                <a:ext uri="{FF2B5EF4-FFF2-40B4-BE49-F238E27FC236}">
                  <a16:creationId xmlns:a16="http://schemas.microsoft.com/office/drawing/2014/main" id="{AADAEDDA-8F84-412D-BB15-812FA7F4DD91}"/>
                </a:ext>
              </a:extLst>
            </p:cNvPr>
            <p:cNvSpPr/>
            <p:nvPr/>
          </p:nvSpPr>
          <p:spPr bwMode="auto">
            <a:xfrm>
              <a:off x="-792163" y="-1074738"/>
              <a:ext cx="14047788" cy="1074738"/>
            </a:xfrm>
            <a:prstGeom prst="rect">
              <a:avLst/>
            </a:prstGeom>
            <a:solidFill>
              <a:srgbClr val="E6E6E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021"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0" name="Rectangle 9">
              <a:extLst>
                <a:ext uri="{FF2B5EF4-FFF2-40B4-BE49-F238E27FC236}">
                  <a16:creationId xmlns:a16="http://schemas.microsoft.com/office/drawing/2014/main" id="{F5680762-D44C-45F4-BF08-8AA920B1CF70}"/>
                </a:ext>
              </a:extLst>
            </p:cNvPr>
            <p:cNvSpPr/>
            <p:nvPr/>
          </p:nvSpPr>
          <p:spPr bwMode="auto">
            <a:xfrm>
              <a:off x="-792163" y="-312738"/>
              <a:ext cx="792163" cy="3182680"/>
            </a:xfrm>
            <a:prstGeom prst="rect">
              <a:avLst/>
            </a:prstGeom>
            <a:solidFill>
              <a:srgbClr val="E6E6E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021"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2" name="Rectangle 11">
              <a:extLst>
                <a:ext uri="{FF2B5EF4-FFF2-40B4-BE49-F238E27FC236}">
                  <a16:creationId xmlns:a16="http://schemas.microsoft.com/office/drawing/2014/main" id="{EA282885-27E1-4048-BEA8-0B908ADD50C8}"/>
                </a:ext>
              </a:extLst>
            </p:cNvPr>
            <p:cNvSpPr/>
            <p:nvPr/>
          </p:nvSpPr>
          <p:spPr bwMode="auto">
            <a:xfrm>
              <a:off x="12463462" y="-312738"/>
              <a:ext cx="792163" cy="3182680"/>
            </a:xfrm>
            <a:prstGeom prst="rect">
              <a:avLst/>
            </a:prstGeom>
            <a:solidFill>
              <a:srgbClr val="E6E6E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021"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spTree>
    <p:extLst>
      <p:ext uri="{BB962C8B-B14F-4D97-AF65-F5344CB8AC3E}">
        <p14:creationId xmlns:p14="http://schemas.microsoft.com/office/powerpoint/2010/main" val="303126207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7.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70EB26-4929-4DF6-88F4-86BD30B030F0}"/>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5053992"/>
      </p:ext>
    </p:extLst>
  </p:cSld>
  <p:clrMapOvr>
    <a:masterClrMapping/>
  </p:clrMapOvr>
  <p:transition>
    <p:fade/>
  </p:transition>
</p:sldLayout>
</file>

<file path=ppt/slideLayouts/slideLayout298.xml><?xml version="1.0" encoding="utf-8"?>
<p:sldLayout xmlns:a="http://schemas.openxmlformats.org/drawingml/2006/main" xmlns:r="http://schemas.openxmlformats.org/officeDocument/2006/relationships" xmlns:p="http://schemas.openxmlformats.org/presentationml/2006/main">
  <p:cSld name="Title Slide Photo_Option">
    <p:spTree>
      <p:nvGrpSpPr>
        <p:cNvPr id="1" name=""/>
        <p:cNvGrpSpPr/>
        <p:nvPr/>
      </p:nvGrpSpPr>
      <p:grpSpPr>
        <a:xfrm>
          <a:off x="0" y="0"/>
          <a:ext cx="0" cy="0"/>
          <a:chOff x="0" y="0"/>
          <a:chExt cx="0" cy="0"/>
        </a:xfrm>
      </p:grpSpPr>
      <p:sp>
        <p:nvSpPr>
          <p:cNvPr id="9" name="Title 1"/>
          <p:cNvSpPr>
            <a:spLocks noGrp="1"/>
          </p:cNvSpPr>
          <p:nvPr>
            <p:ph type="title" hasCustomPrompt="1"/>
          </p:nvPr>
        </p:nvSpPr>
        <p:spPr bwMode="auto">
          <a:xfrm>
            <a:off x="274667" y="2119178"/>
            <a:ext cx="6401571" cy="1828800"/>
          </a:xfrm>
          <a:noFill/>
        </p:spPr>
        <p:txBody>
          <a:bodyPr lIns="146304" tIns="91440" rIns="146304" bIns="91440" anchor="t" anchorCtr="0"/>
          <a:lstStyle>
            <a:lvl1pPr>
              <a:defRPr sz="5398" spc="-100" baseline="0">
                <a:gradFill>
                  <a:gsLst>
                    <a:gs pos="57576">
                      <a:srgbClr val="FFFFFF"/>
                    </a:gs>
                    <a:gs pos="35000">
                      <a:srgbClr val="FFFFFF"/>
                    </a:gs>
                  </a:gsLst>
                  <a:lin ang="5400000" scaled="0"/>
                </a:gradFill>
              </a:defRPr>
            </a:lvl1pPr>
          </a:lstStyle>
          <a:p>
            <a:r>
              <a:rPr lang="en-US"/>
              <a:t>Presentation title</a:t>
            </a:r>
          </a:p>
        </p:txBody>
      </p:sp>
      <p:sp>
        <p:nvSpPr>
          <p:cNvPr id="3" name="Text Placeholder 2"/>
          <p:cNvSpPr>
            <a:spLocks noGrp="1"/>
          </p:cNvSpPr>
          <p:nvPr>
            <p:ph type="body" sz="quarter" idx="14" hasCustomPrompt="1"/>
          </p:nvPr>
        </p:nvSpPr>
        <p:spPr bwMode="auto">
          <a:xfrm>
            <a:off x="273015" y="3954463"/>
            <a:ext cx="6401571" cy="1828800"/>
          </a:xfrm>
        </p:spPr>
        <p:txBody>
          <a:bodyPr tIns="109728" bIns="109728">
            <a:noAutofit/>
          </a:bodyPr>
          <a:lstStyle>
            <a:lvl1pPr marL="0" indent="0">
              <a:spcBef>
                <a:spcPts val="0"/>
              </a:spcBef>
              <a:buNone/>
              <a:defRPr sz="3199">
                <a:gradFill>
                  <a:gsLst>
                    <a:gs pos="57576">
                      <a:srgbClr val="FFFFFF"/>
                    </a:gs>
                    <a:gs pos="35000">
                      <a:srgbClr val="FFFFFF"/>
                    </a:gs>
                  </a:gsLst>
                  <a:lin ang="5400000" scaled="0"/>
                </a:gradFill>
              </a:defRPr>
            </a:lvl1pPr>
          </a:lstStyle>
          <a:p>
            <a:pPr lvl="0"/>
            <a:r>
              <a:rPr lang="en-US"/>
              <a:t>Speaker Name</a:t>
            </a:r>
          </a:p>
        </p:txBody>
      </p:sp>
    </p:spTree>
    <p:extLst>
      <p:ext uri="{BB962C8B-B14F-4D97-AF65-F5344CB8AC3E}">
        <p14:creationId xmlns:p14="http://schemas.microsoft.com/office/powerpoint/2010/main" val="25178465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9.xml><?xml version="1.0" encoding="utf-8"?>
<p:sldLayout xmlns:a="http://schemas.openxmlformats.org/drawingml/2006/main" xmlns:r="http://schemas.openxmlformats.org/officeDocument/2006/relationships" xmlns:p="http://schemas.openxmlformats.org/presentationml/2006/main">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0005243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3 ">
    <p:bg>
      <p:bgPr>
        <a:solidFill>
          <a:schemeClr val="accent2"/>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15F38AD-64EA-4B26-B7D3-C2F05493206B}"/>
              </a:ext>
            </a:extLst>
          </p:cNvPr>
          <p:cNvPicPr>
            <a:picLocks noChangeAspect="1"/>
          </p:cNvPicPr>
          <p:nvPr/>
        </p:nvPicPr>
        <p:blipFill>
          <a:blip r:embed="rId2"/>
          <a:stretch>
            <a:fillRect/>
          </a:stretch>
        </p:blipFill>
        <p:spPr>
          <a:xfrm>
            <a:off x="3" y="0"/>
            <a:ext cx="12434888" cy="6994522"/>
          </a:xfrm>
          <a:prstGeom prst="rect">
            <a:avLst/>
          </a:prstGeom>
        </p:spPr>
      </p:pic>
      <p:sp>
        <p:nvSpPr>
          <p:cNvPr id="3" name="Rectangle 2">
            <a:extLst>
              <a:ext uri="{FF2B5EF4-FFF2-40B4-BE49-F238E27FC236}">
                <a16:creationId xmlns:a16="http://schemas.microsoft.com/office/drawing/2014/main" id="{F0191069-9A1B-4D96-B56B-775F6023B787}"/>
              </a:ext>
            </a:extLst>
          </p:cNvPr>
          <p:cNvSpPr/>
          <p:nvPr/>
        </p:nvSpPr>
        <p:spPr bwMode="auto">
          <a:xfrm>
            <a:off x="3" y="8"/>
            <a:ext cx="12434888" cy="6994525"/>
          </a:xfrm>
          <a:prstGeom prst="rect">
            <a:avLst/>
          </a:prstGeom>
          <a:gradFill>
            <a:gsLst>
              <a:gs pos="0">
                <a:srgbClr val="000000">
                  <a:alpha val="15000"/>
                </a:srgbClr>
              </a:gs>
              <a:gs pos="100000">
                <a:srgbClr val="1A1A1A">
                  <a:alpha val="0"/>
                </a:srgbClr>
              </a:gs>
            </a:gsLst>
            <a:lin ang="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31" tIns="146264" rIns="182831" bIns="146264" numCol="1" spcCol="0" rtlCol="0" fromWordArt="0" anchor="t" anchorCtr="0" forceAA="0" compatLnSpc="1">
            <a:prstTxWarp prst="textNoShape">
              <a:avLst/>
            </a:prstTxWarp>
            <a:noAutofit/>
          </a:bodyPr>
          <a:lstStyle/>
          <a:p>
            <a:pPr algn="ctr" defTabSz="932154"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pic>
        <p:nvPicPr>
          <p:cNvPr id="13" name="Picture 12">
            <a:extLst>
              <a:ext uri="{FF2B5EF4-FFF2-40B4-BE49-F238E27FC236}">
                <a16:creationId xmlns:a16="http://schemas.microsoft.com/office/drawing/2014/main" id="{BA784868-C8AF-4D99-9BD8-43CBB4961842}"/>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79714" y="262290"/>
            <a:ext cx="2311460" cy="580522"/>
          </a:xfrm>
          <a:prstGeom prst="rect">
            <a:avLst/>
          </a:prstGeom>
        </p:spPr>
      </p:pic>
      <p:sp>
        <p:nvSpPr>
          <p:cNvPr id="15" name="Text Placeholder 10">
            <a:extLst>
              <a:ext uri="{FF2B5EF4-FFF2-40B4-BE49-F238E27FC236}">
                <a16:creationId xmlns:a16="http://schemas.microsoft.com/office/drawing/2014/main" id="{718C12CA-FF1E-41F6-84F9-03ED0B84EF2E}"/>
              </a:ext>
            </a:extLst>
          </p:cNvPr>
          <p:cNvSpPr>
            <a:spLocks noGrp="1"/>
          </p:cNvSpPr>
          <p:nvPr>
            <p:ph type="body" sz="quarter" idx="15" hasCustomPrompt="1"/>
          </p:nvPr>
        </p:nvSpPr>
        <p:spPr>
          <a:xfrm>
            <a:off x="474103" y="4944166"/>
            <a:ext cx="9794126" cy="738664"/>
          </a:xfrm>
        </p:spPr>
        <p:txBody>
          <a:bodyPr/>
          <a:lstStyle>
            <a:lvl1pPr>
              <a:defRPr sz="1800">
                <a:solidFill>
                  <a:schemeClr val="bg1"/>
                </a:solidFill>
              </a:defRPr>
            </a:lvl1pPr>
            <a:lvl2pPr>
              <a:defRPr sz="1800">
                <a:solidFill>
                  <a:schemeClr val="bg1"/>
                </a:solidFill>
              </a:defRPr>
            </a:lvl2pPr>
            <a:lvl3pPr>
              <a:defRPr sz="1399"/>
            </a:lvl3pPr>
            <a:lvl4pPr>
              <a:defRPr sz="1399"/>
            </a:lvl4pPr>
            <a:lvl5pPr>
              <a:defRPr sz="1049"/>
            </a:lvl5pPr>
          </a:lstStyle>
          <a:p>
            <a:pPr lvl="0"/>
            <a:r>
              <a:rPr lang="en-US" dirty="0"/>
              <a:t>Author name</a:t>
            </a:r>
          </a:p>
          <a:p>
            <a:pPr lvl="1"/>
            <a:r>
              <a:rPr lang="en-US" dirty="0"/>
              <a:t>Date</a:t>
            </a:r>
          </a:p>
        </p:txBody>
      </p:sp>
      <p:sp>
        <p:nvSpPr>
          <p:cNvPr id="16" name="Title 1">
            <a:extLst>
              <a:ext uri="{FF2B5EF4-FFF2-40B4-BE49-F238E27FC236}">
                <a16:creationId xmlns:a16="http://schemas.microsoft.com/office/drawing/2014/main" id="{06A627AC-F0E8-4823-99FD-AD035C641C37}"/>
              </a:ext>
            </a:extLst>
          </p:cNvPr>
          <p:cNvSpPr>
            <a:spLocks noGrp="1"/>
          </p:cNvSpPr>
          <p:nvPr>
            <p:ph type="title" hasCustomPrompt="1"/>
          </p:nvPr>
        </p:nvSpPr>
        <p:spPr>
          <a:xfrm>
            <a:off x="415512" y="3090314"/>
            <a:ext cx="9852721" cy="1828800"/>
          </a:xfrm>
          <a:noFill/>
        </p:spPr>
        <p:txBody>
          <a:bodyPr lIns="0" tIns="0" rIns="0" bIns="182880" anchor="b" anchorCtr="0"/>
          <a:lstStyle>
            <a:lvl1pPr>
              <a:defRPr sz="4799" strike="noStrike" spc="-51" baseline="0">
                <a:solidFill>
                  <a:schemeClr val="bg1"/>
                </a:solidFill>
              </a:defRPr>
            </a:lvl1pPr>
          </a:lstStyle>
          <a:p>
            <a:r>
              <a:rPr lang="en-US" dirty="0"/>
              <a:t>Microsoft 365</a:t>
            </a:r>
            <a:br>
              <a:rPr lang="en-US" dirty="0"/>
            </a:br>
            <a:r>
              <a:rPr lang="en-US" dirty="0"/>
              <a:t>title or event name</a:t>
            </a:r>
          </a:p>
        </p:txBody>
      </p:sp>
    </p:spTree>
    <p:extLst>
      <p:ext uri="{BB962C8B-B14F-4D97-AF65-F5344CB8AC3E}">
        <p14:creationId xmlns:p14="http://schemas.microsoft.com/office/powerpoint/2010/main" val="155813465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2_Device layout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5080" y="632787"/>
            <a:ext cx="11531714" cy="410369"/>
          </a:xfrm>
        </p:spPr>
        <p:txBody>
          <a:bodyPr wrap="square" lIns="0" tIns="0" rIns="0" bIns="0">
            <a:spAutoFit/>
          </a:bodyPr>
          <a:lstStyle>
            <a:lvl1pPr>
              <a:lnSpc>
                <a:spcPts val="3199"/>
              </a:lnSpc>
              <a:defRPr sz="2800">
                <a:solidFill>
                  <a:schemeClr val="tx1"/>
                </a:solidFill>
              </a:defRPr>
            </a:lvl1pPr>
          </a:lstStyle>
          <a:p>
            <a:r>
              <a:rPr lang="en-US" dirty="0"/>
              <a:t>Device layout 1: one column</a:t>
            </a:r>
          </a:p>
        </p:txBody>
      </p:sp>
      <p:sp>
        <p:nvSpPr>
          <p:cNvPr id="4" name="Text Placeholder 3"/>
          <p:cNvSpPr>
            <a:spLocks noGrp="1"/>
          </p:cNvSpPr>
          <p:nvPr>
            <p:ph type="body" sz="quarter" idx="10" hasCustomPrompt="1"/>
          </p:nvPr>
        </p:nvSpPr>
        <p:spPr>
          <a:xfrm>
            <a:off x="465080" y="1961089"/>
            <a:ext cx="4853004" cy="615553"/>
          </a:xfrm>
        </p:spPr>
        <p:txBody>
          <a:bodyPr wrap="square" lIns="0" tIns="0" rIns="0" bIns="0">
            <a:spAutoFit/>
          </a:bodyPr>
          <a:lstStyle>
            <a:lvl1pPr marL="0" indent="0">
              <a:lnSpc>
                <a:spcPts val="2400"/>
              </a:lnSpc>
              <a:buNone/>
              <a:defRPr sz="2000" b="0" i="0">
                <a:solidFill>
                  <a:schemeClr val="tx1"/>
                </a:solidFill>
                <a:latin typeface="+mn-lt"/>
              </a:defRPr>
            </a:lvl1pPr>
            <a:lvl2pPr marL="228524" indent="0">
              <a:buNone/>
              <a:defRPr/>
            </a:lvl2pPr>
            <a:lvl3pPr marL="457043" indent="0">
              <a:buNone/>
              <a:defRPr/>
            </a:lvl3pPr>
            <a:lvl4pPr marL="685566" indent="0">
              <a:buNone/>
              <a:defRPr/>
            </a:lvl4pPr>
            <a:lvl5pPr marL="914088" indent="0">
              <a:buNone/>
              <a:defRPr/>
            </a:lvl5pPr>
          </a:lstStyle>
          <a:p>
            <a:pPr lvl="0"/>
            <a:r>
              <a:rPr lang="pt-BR" dirty="0"/>
              <a:t>Large subhead Segoe UI Regular 20/24. Em volor resequaectur.</a:t>
            </a:r>
            <a:endParaRPr lang="en-US" dirty="0"/>
          </a:p>
        </p:txBody>
      </p:sp>
      <p:sp>
        <p:nvSpPr>
          <p:cNvPr id="5" name="Text Placeholder 4"/>
          <p:cNvSpPr>
            <a:spLocks noGrp="1"/>
          </p:cNvSpPr>
          <p:nvPr>
            <p:ph type="body" sz="quarter" idx="11" hasCustomPrompt="1"/>
          </p:nvPr>
        </p:nvSpPr>
        <p:spPr>
          <a:xfrm>
            <a:off x="465085" y="2761501"/>
            <a:ext cx="4853003" cy="2539157"/>
          </a:xfrm>
        </p:spPr>
        <p:txBody>
          <a:bodyPr lIns="0" tIns="0" rIns="0" bIns="0"/>
          <a:lstStyle>
            <a:lvl1pPr marL="285653" indent="-285653">
              <a:lnSpc>
                <a:spcPts val="1800"/>
              </a:lnSpc>
              <a:spcBef>
                <a:spcPts val="0"/>
              </a:spcBef>
              <a:buFont typeface="Arial" panose="020B0604020202020204" pitchFamily="34" charset="0"/>
              <a:buChar char="•"/>
              <a:defRPr sz="1399" b="0" i="0" spc="0">
                <a:solidFill>
                  <a:schemeClr val="tx1"/>
                </a:solidFill>
                <a:latin typeface="+mn-lt"/>
              </a:defRPr>
            </a:lvl1pPr>
            <a:lvl2pPr marL="0" indent="0">
              <a:lnSpc>
                <a:spcPts val="1800"/>
              </a:lnSpc>
              <a:spcBef>
                <a:spcPts val="0"/>
              </a:spcBef>
              <a:buNone/>
              <a:defRPr sz="1399">
                <a:solidFill>
                  <a:schemeClr val="tx1"/>
                </a:solidFill>
              </a:defRPr>
            </a:lvl2pPr>
            <a:lvl3pPr marL="457043" indent="0">
              <a:buNone/>
              <a:defRPr/>
            </a:lvl3pPr>
            <a:lvl4pPr marL="685566" indent="0">
              <a:buNone/>
              <a:defRPr/>
            </a:lvl4pPr>
            <a:lvl5pPr marL="914088" indent="0">
              <a:buNone/>
              <a:defRPr/>
            </a:lvl5pPr>
          </a:lstStyle>
          <a:p>
            <a:pPr lvl="0"/>
            <a:r>
              <a:rPr lang="en-US" dirty="0"/>
              <a:t>Body copy 14 </a:t>
            </a:r>
            <a:r>
              <a:rPr lang="en-US" dirty="0" err="1"/>
              <a:t>Cavorest</a:t>
            </a:r>
            <a:r>
              <a:rPr lang="en-US" dirty="0"/>
              <a:t> a </a:t>
            </a:r>
            <a:r>
              <a:rPr lang="en-US" dirty="0" err="1"/>
              <a:t>aut</a:t>
            </a:r>
            <a:r>
              <a:rPr lang="en-US" dirty="0"/>
              <a:t> arum </a:t>
            </a:r>
            <a:r>
              <a:rPr lang="en-US" dirty="0" err="1"/>
              <a:t>quam</a:t>
            </a:r>
            <a:r>
              <a:rPr lang="en-US" dirty="0"/>
              <a:t> id eat ape </a:t>
            </a:r>
            <a:r>
              <a:rPr lang="en-US" dirty="0" err="1"/>
              <a:t>est</a:t>
            </a:r>
            <a:r>
              <a:rPr lang="en-US" dirty="0"/>
              <a:t>, qui </a:t>
            </a:r>
            <a:r>
              <a:rPr lang="en-US" dirty="0" err="1"/>
              <a:t>sincit</a:t>
            </a:r>
            <a:r>
              <a:rPr lang="en-US" dirty="0"/>
              <a:t>, </a:t>
            </a:r>
            <a:r>
              <a:rPr lang="en-US" dirty="0" err="1"/>
              <a:t>omnimusdae</a:t>
            </a:r>
            <a:r>
              <a:rPr lang="en-US" dirty="0"/>
              <a:t>. </a:t>
            </a:r>
            <a:r>
              <a:rPr lang="en-US" dirty="0" err="1"/>
              <a:t>Icaecatur</a:t>
            </a:r>
            <a:r>
              <a:rPr lang="en-US" dirty="0"/>
              <a:t>. </a:t>
            </a:r>
            <a:r>
              <a:rPr lang="en-US" dirty="0" err="1"/>
              <a:t>Boribus</a:t>
            </a:r>
            <a:r>
              <a:rPr lang="en-US" dirty="0"/>
              <a:t> </a:t>
            </a:r>
            <a:r>
              <a:rPr lang="en-US" dirty="0" err="1"/>
              <a:t>sinctius</a:t>
            </a:r>
            <a:r>
              <a:rPr lang="en-US" dirty="0"/>
              <a:t> </a:t>
            </a:r>
            <a:r>
              <a:rPr lang="en-US" dirty="0" err="1"/>
              <a:t>nimaxime</a:t>
            </a:r>
            <a:r>
              <a:rPr lang="en-US" dirty="0"/>
              <a:t> </a:t>
            </a:r>
            <a:r>
              <a:rPr lang="en-US" dirty="0" err="1"/>
              <a:t>nonsequibus</a:t>
            </a:r>
            <a:r>
              <a:rPr lang="en-US" dirty="0"/>
              <a:t> </a:t>
            </a:r>
            <a:r>
              <a:rPr lang="en-US" dirty="0" err="1"/>
              <a:t>dollendis</a:t>
            </a:r>
            <a:r>
              <a:rPr lang="en-US" dirty="0"/>
              <a:t> as </a:t>
            </a:r>
            <a:r>
              <a:rPr lang="en-US" dirty="0" err="1"/>
              <a:t>autestiatur</a:t>
            </a:r>
            <a:r>
              <a:rPr lang="en-US" dirty="0"/>
              <a:t>. </a:t>
            </a:r>
          </a:p>
          <a:p>
            <a:pPr lvl="0"/>
            <a:endParaRPr lang="en-US" dirty="0"/>
          </a:p>
          <a:p>
            <a:pPr lvl="0"/>
            <a:r>
              <a:rPr lang="en-US" dirty="0"/>
              <a:t>Body copy 14 </a:t>
            </a:r>
            <a:r>
              <a:rPr lang="en-US" dirty="0" err="1"/>
              <a:t>Cavorest</a:t>
            </a:r>
            <a:r>
              <a:rPr lang="en-US" dirty="0"/>
              <a:t> a </a:t>
            </a:r>
            <a:r>
              <a:rPr lang="en-US" dirty="0" err="1"/>
              <a:t>aut</a:t>
            </a:r>
            <a:r>
              <a:rPr lang="en-US" dirty="0"/>
              <a:t> arum </a:t>
            </a:r>
            <a:r>
              <a:rPr lang="en-US" dirty="0" err="1"/>
              <a:t>quam</a:t>
            </a:r>
            <a:r>
              <a:rPr lang="en-US" dirty="0"/>
              <a:t> id eat ape </a:t>
            </a:r>
            <a:r>
              <a:rPr lang="en-US" dirty="0" err="1"/>
              <a:t>est</a:t>
            </a:r>
            <a:r>
              <a:rPr lang="en-US" dirty="0"/>
              <a:t>, qui </a:t>
            </a:r>
            <a:r>
              <a:rPr lang="en-US" dirty="0" err="1"/>
              <a:t>sincit</a:t>
            </a:r>
            <a:r>
              <a:rPr lang="en-US" dirty="0"/>
              <a:t>, </a:t>
            </a:r>
            <a:r>
              <a:rPr lang="en-US" dirty="0" err="1"/>
              <a:t>omnimusdae</a:t>
            </a:r>
            <a:r>
              <a:rPr lang="en-US" dirty="0"/>
              <a:t>. </a:t>
            </a:r>
            <a:r>
              <a:rPr lang="en-US" dirty="0" err="1"/>
              <a:t>Icaecatur</a:t>
            </a:r>
            <a:r>
              <a:rPr lang="en-US" dirty="0"/>
              <a:t>. </a:t>
            </a:r>
            <a:r>
              <a:rPr lang="en-US" dirty="0" err="1"/>
              <a:t>Boribus</a:t>
            </a:r>
            <a:r>
              <a:rPr lang="en-US" dirty="0"/>
              <a:t> </a:t>
            </a:r>
            <a:r>
              <a:rPr lang="en-US" dirty="0" err="1"/>
              <a:t>sinctius</a:t>
            </a:r>
            <a:r>
              <a:rPr lang="en-US" dirty="0"/>
              <a:t> </a:t>
            </a:r>
            <a:r>
              <a:rPr lang="en-US" dirty="0" err="1"/>
              <a:t>nimaxime</a:t>
            </a:r>
            <a:r>
              <a:rPr lang="en-US" dirty="0"/>
              <a:t> </a:t>
            </a:r>
            <a:r>
              <a:rPr lang="en-US" dirty="0" err="1"/>
              <a:t>nonsequibus</a:t>
            </a:r>
            <a:r>
              <a:rPr lang="en-US" dirty="0"/>
              <a:t> </a:t>
            </a:r>
            <a:r>
              <a:rPr lang="en-US" dirty="0" err="1"/>
              <a:t>dollendis</a:t>
            </a:r>
            <a:r>
              <a:rPr lang="en-US" dirty="0"/>
              <a:t> as </a:t>
            </a:r>
            <a:r>
              <a:rPr lang="en-US" dirty="0" err="1"/>
              <a:t>autestiatur</a:t>
            </a:r>
            <a:r>
              <a:rPr lang="en-US" dirty="0"/>
              <a:t>. </a:t>
            </a:r>
          </a:p>
          <a:p>
            <a:pPr lvl="0"/>
            <a:endParaRPr lang="en-US" dirty="0"/>
          </a:p>
          <a:p>
            <a:pPr lvl="0"/>
            <a:r>
              <a:rPr lang="en-US" dirty="0"/>
              <a:t>Body copy 14 </a:t>
            </a:r>
            <a:r>
              <a:rPr lang="en-US" dirty="0" err="1"/>
              <a:t>Cavorest</a:t>
            </a:r>
            <a:r>
              <a:rPr lang="en-US" dirty="0"/>
              <a:t> a </a:t>
            </a:r>
            <a:r>
              <a:rPr lang="en-US" dirty="0" err="1"/>
              <a:t>aut</a:t>
            </a:r>
            <a:r>
              <a:rPr lang="en-US" dirty="0"/>
              <a:t> arum </a:t>
            </a:r>
            <a:r>
              <a:rPr lang="en-US" dirty="0" err="1"/>
              <a:t>quam</a:t>
            </a:r>
            <a:r>
              <a:rPr lang="en-US" dirty="0"/>
              <a:t> id eat ape </a:t>
            </a:r>
            <a:r>
              <a:rPr lang="en-US" dirty="0" err="1"/>
              <a:t>est</a:t>
            </a:r>
            <a:r>
              <a:rPr lang="en-US" dirty="0"/>
              <a:t>, qui </a:t>
            </a:r>
            <a:r>
              <a:rPr lang="en-US" dirty="0" err="1"/>
              <a:t>sincit</a:t>
            </a:r>
            <a:r>
              <a:rPr lang="en-US" dirty="0"/>
              <a:t>, </a:t>
            </a:r>
            <a:r>
              <a:rPr lang="en-US" dirty="0" err="1"/>
              <a:t>omnimusdae</a:t>
            </a:r>
            <a:r>
              <a:rPr lang="en-US" dirty="0"/>
              <a:t>. </a:t>
            </a:r>
            <a:r>
              <a:rPr lang="en-US" dirty="0" err="1"/>
              <a:t>Icaecatur</a:t>
            </a:r>
            <a:r>
              <a:rPr lang="en-US" dirty="0"/>
              <a:t>. </a:t>
            </a:r>
            <a:r>
              <a:rPr lang="en-US" dirty="0" err="1"/>
              <a:t>Boribus</a:t>
            </a:r>
            <a:r>
              <a:rPr lang="en-US" dirty="0"/>
              <a:t> </a:t>
            </a:r>
            <a:r>
              <a:rPr lang="en-US" dirty="0" err="1"/>
              <a:t>sinctius</a:t>
            </a:r>
            <a:r>
              <a:rPr lang="en-US" dirty="0"/>
              <a:t> </a:t>
            </a:r>
            <a:r>
              <a:rPr lang="en-US" dirty="0" err="1"/>
              <a:t>nimaxime</a:t>
            </a:r>
            <a:r>
              <a:rPr lang="en-US" dirty="0"/>
              <a:t> </a:t>
            </a:r>
            <a:r>
              <a:rPr lang="en-US" dirty="0" err="1"/>
              <a:t>nonsequibus</a:t>
            </a:r>
            <a:r>
              <a:rPr lang="en-US" dirty="0"/>
              <a:t> </a:t>
            </a:r>
            <a:r>
              <a:rPr lang="en-US" dirty="0" err="1"/>
              <a:t>dollendis</a:t>
            </a:r>
            <a:r>
              <a:rPr lang="en-US" dirty="0"/>
              <a:t> as </a:t>
            </a:r>
            <a:r>
              <a:rPr lang="en-US" dirty="0" err="1"/>
              <a:t>autestiatur</a:t>
            </a:r>
            <a:r>
              <a:rPr lang="en-US" dirty="0"/>
              <a:t>.</a:t>
            </a:r>
          </a:p>
        </p:txBody>
      </p:sp>
      <p:sp>
        <p:nvSpPr>
          <p:cNvPr id="13" name="Footer Placeholder 14">
            <a:extLst>
              <a:ext uri="{FF2B5EF4-FFF2-40B4-BE49-F238E27FC236}">
                <a16:creationId xmlns:a16="http://schemas.microsoft.com/office/drawing/2014/main" id="{B9AEC771-481D-4FF6-AD08-FD4DD79D2C30}"/>
              </a:ext>
            </a:extLst>
          </p:cNvPr>
          <p:cNvSpPr>
            <a:spLocks noGrp="1"/>
          </p:cNvSpPr>
          <p:nvPr>
            <p:ph type="ftr" sz="quarter" idx="3"/>
          </p:nvPr>
        </p:nvSpPr>
        <p:spPr>
          <a:xfrm>
            <a:off x="369052" y="6578610"/>
            <a:ext cx="11817541" cy="120651"/>
          </a:xfrm>
          <a:prstGeom prst="rect">
            <a:avLst/>
          </a:prstGeom>
        </p:spPr>
        <p:txBody>
          <a:bodyPr vert="horz" lIns="91440" tIns="45720" rIns="91440" bIns="45720" numCol="2" rtlCol="0" anchor="ctr"/>
          <a:lstStyle>
            <a:lvl1pPr algn="l">
              <a:defRPr sz="700">
                <a:solidFill>
                  <a:schemeClr val="tx1">
                    <a:tint val="75000"/>
                  </a:schemeClr>
                </a:solidFill>
              </a:defRPr>
            </a:lvl1pPr>
          </a:lstStyle>
          <a:p>
            <a:pPr defTabSz="932423">
              <a:defRPr/>
            </a:pPr>
            <a:r>
              <a:rPr lang="en-US" smtClean="0">
                <a:solidFill>
                  <a:srgbClr val="FFFFFF">
                    <a:lumMod val="65000"/>
                  </a:srgbClr>
                </a:solidFill>
              </a:rPr>
              <a:t>© Microsoft Corporation                                                                                  								                      Dynamics 365 </a:t>
            </a:r>
            <a:endParaRPr lang="en-US" dirty="0">
              <a:solidFill>
                <a:srgbClr val="FFFFFF">
                  <a:lumMod val="65000"/>
                </a:srgbClr>
              </a:solidFill>
            </a:endParaRPr>
          </a:p>
        </p:txBody>
      </p:sp>
      <p:pic>
        <p:nvPicPr>
          <p:cNvPr id="8" name="Picture 7">
            <a:extLst>
              <a:ext uri="{FF2B5EF4-FFF2-40B4-BE49-F238E27FC236}">
                <a16:creationId xmlns:a16="http://schemas.microsoft.com/office/drawing/2014/main" id="{C039B1C4-BB04-4190-90F9-F4024B0B3BC1}"/>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6462264" y="347076"/>
            <a:ext cx="5507546" cy="3228021"/>
          </a:xfrm>
          <a:prstGeom prst="rect">
            <a:avLst/>
          </a:prstGeom>
        </p:spPr>
      </p:pic>
      <p:sp>
        <p:nvSpPr>
          <p:cNvPr id="9" name="Picture Placeholder 11">
            <a:extLst>
              <a:ext uri="{FF2B5EF4-FFF2-40B4-BE49-F238E27FC236}">
                <a16:creationId xmlns:a16="http://schemas.microsoft.com/office/drawing/2014/main" id="{72F6419D-F45C-4BDB-9D99-F2C52AE85FC0}"/>
              </a:ext>
            </a:extLst>
          </p:cNvPr>
          <p:cNvSpPr>
            <a:spLocks noGrp="1"/>
          </p:cNvSpPr>
          <p:nvPr>
            <p:ph type="pic" sz="quarter" idx="12"/>
          </p:nvPr>
        </p:nvSpPr>
        <p:spPr>
          <a:xfrm>
            <a:off x="7424622" y="1746470"/>
            <a:ext cx="3890646" cy="553998"/>
          </a:xfrm>
        </p:spPr>
        <p:txBody>
          <a:bodyPr anchor="ctr" anchorCtr="0"/>
          <a:lstStyle>
            <a:lvl1pPr algn="ctr">
              <a:defRPr/>
            </a:lvl1pPr>
          </a:lstStyle>
          <a:p>
            <a:r>
              <a:rPr lang="en-US"/>
              <a:t>Click icon to add picture</a:t>
            </a:r>
            <a:endParaRPr lang="en-US" dirty="0"/>
          </a:p>
        </p:txBody>
      </p:sp>
      <p:pic>
        <p:nvPicPr>
          <p:cNvPr id="10" name="Picture 9">
            <a:extLst>
              <a:ext uri="{FF2B5EF4-FFF2-40B4-BE49-F238E27FC236}">
                <a16:creationId xmlns:a16="http://schemas.microsoft.com/office/drawing/2014/main" id="{A1B8E8FA-8C2E-4D6A-99B1-D3D0B46B1BC4}"/>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6462264" y="3312489"/>
            <a:ext cx="5507546" cy="3228021"/>
          </a:xfrm>
          <a:prstGeom prst="rect">
            <a:avLst/>
          </a:prstGeom>
        </p:spPr>
      </p:pic>
      <p:sp>
        <p:nvSpPr>
          <p:cNvPr id="14" name="Picture Placeholder 11">
            <a:extLst>
              <a:ext uri="{FF2B5EF4-FFF2-40B4-BE49-F238E27FC236}">
                <a16:creationId xmlns:a16="http://schemas.microsoft.com/office/drawing/2014/main" id="{773703C8-B3C8-4AAC-A6A6-8DEF824F1BF7}"/>
              </a:ext>
            </a:extLst>
          </p:cNvPr>
          <p:cNvSpPr>
            <a:spLocks noGrp="1"/>
          </p:cNvSpPr>
          <p:nvPr>
            <p:ph type="pic" sz="quarter" idx="13"/>
          </p:nvPr>
        </p:nvSpPr>
        <p:spPr>
          <a:xfrm>
            <a:off x="7424622" y="4688782"/>
            <a:ext cx="3890646" cy="553998"/>
          </a:xfrm>
        </p:spPr>
        <p:txBody>
          <a:bodyPr anchor="ctr" anchorCtr="0"/>
          <a:lstStyle>
            <a:lvl1pPr algn="ctr">
              <a:defRPr/>
            </a:lvl1pPr>
          </a:lstStyle>
          <a:p>
            <a:r>
              <a:rPr lang="en-US"/>
              <a:t>Click icon to add picture</a:t>
            </a:r>
            <a:endParaRPr lang="en-US" dirty="0"/>
          </a:p>
        </p:txBody>
      </p:sp>
    </p:spTree>
    <p:extLst>
      <p:ext uri="{BB962C8B-B14F-4D97-AF65-F5344CB8AC3E}">
        <p14:creationId xmlns:p14="http://schemas.microsoft.com/office/powerpoint/2010/main" val="2664916464"/>
      </p:ext>
    </p:extLst>
  </p:cSld>
  <p:clrMapOvr>
    <a:masterClrMapping/>
  </p:clrMapOvr>
  <p:transition>
    <p:fade/>
  </p:transition>
</p:sldLayout>
</file>

<file path=ppt/slideLayouts/slideLayout300.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3" name="Rectangle 2"/>
          <p:cNvSpPr/>
          <p:nvPr userDrawn="1"/>
        </p:nvSpPr>
        <p:spPr>
          <a:xfrm>
            <a:off x="0" y="1"/>
            <a:ext cx="12434888" cy="69945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32649" rtl="0" eaLnBrk="1" fontAlgn="auto" latinLnBrk="0" hangingPunct="1">
              <a:lnSpc>
                <a:spcPct val="100000"/>
              </a:lnSpc>
              <a:spcBef>
                <a:spcPts val="0"/>
              </a:spcBef>
              <a:spcAft>
                <a:spcPts val="0"/>
              </a:spcAft>
              <a:buClrTx/>
              <a:buSzTx/>
              <a:buFontTx/>
              <a:buNone/>
              <a:tabLst/>
              <a:defRPr/>
            </a:pPr>
            <a:endParaRPr kumimoji="0" lang="en-US" sz="1836" b="0" i="0" u="none" strike="noStrike" kern="1200" cap="none" spc="0" normalizeH="0" baseline="0" noProof="0">
              <a:ln>
                <a:noFill/>
              </a:ln>
              <a:solidFill>
                <a:srgbClr val="FFFFFF"/>
              </a:solidFill>
              <a:effectLst/>
              <a:uLnTx/>
              <a:uFillTx/>
              <a:latin typeface="Segoe UI"/>
              <a:ea typeface="+mn-ea"/>
              <a:cs typeface="+mn-cs"/>
            </a:endParaRPr>
          </a:p>
        </p:txBody>
      </p:sp>
    </p:spTree>
    <p:extLst>
      <p:ext uri="{BB962C8B-B14F-4D97-AF65-F5344CB8AC3E}">
        <p14:creationId xmlns:p14="http://schemas.microsoft.com/office/powerpoint/2010/main" val="3257210120"/>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userDrawn="1">
  <p:cSld name="3_Insert Photo">
    <p:spTree>
      <p:nvGrpSpPr>
        <p:cNvPr id="1" name=""/>
        <p:cNvGrpSpPr/>
        <p:nvPr/>
      </p:nvGrpSpPr>
      <p:grpSpPr>
        <a:xfrm>
          <a:off x="0" y="0"/>
          <a:ext cx="0" cy="0"/>
          <a:chOff x="0" y="0"/>
          <a:chExt cx="0" cy="0"/>
        </a:xfrm>
      </p:grpSpPr>
      <p:pic>
        <p:nvPicPr>
          <p:cNvPr id="41" name="Picture Placeholder 4"/>
          <p:cNvPicPr>
            <a:picLocks noChangeAspect="1"/>
          </p:cNvPicPr>
          <p:nvPr userDrawn="1"/>
        </p:nvPicPr>
        <p:blipFill>
          <a:blip r:embed="rId2">
            <a:extLst>
              <a:ext uri="{28A0092B-C50C-407E-A947-70E740481C1C}">
                <a14:useLocalDpi xmlns:a14="http://schemas.microsoft.com/office/drawing/2010/main" val="0"/>
              </a:ext>
            </a:extLst>
          </a:blip>
          <a:srcRect t="18335" b="18335"/>
          <a:stretch>
            <a:fillRect/>
          </a:stretch>
        </p:blipFill>
        <p:spPr>
          <a:xfrm>
            <a:off x="1" y="1"/>
            <a:ext cx="12434888" cy="3049864"/>
          </a:xfrm>
          <a:prstGeom prst="rect">
            <a:avLst/>
          </a:prstGeom>
        </p:spPr>
      </p:pic>
      <p:sp>
        <p:nvSpPr>
          <p:cNvPr id="20" name="Picture Placeholder 144"/>
          <p:cNvSpPr>
            <a:spLocks noGrp="1"/>
          </p:cNvSpPr>
          <p:nvPr>
            <p:ph type="pic" sz="quarter" idx="20" hasCustomPrompt="1"/>
          </p:nvPr>
        </p:nvSpPr>
        <p:spPr>
          <a:xfrm>
            <a:off x="1" y="1"/>
            <a:ext cx="12434888" cy="3049864"/>
          </a:xfrm>
          <a:prstGeom prst="rect">
            <a:avLst/>
          </a:prstGeom>
          <a:solidFill>
            <a:srgbClr val="0070C0"/>
          </a:solidFill>
        </p:spPr>
        <p:txBody>
          <a:bodyPr anchor="ctr" anchorCtr="0">
            <a:noAutofit/>
          </a:bodyPr>
          <a:lstStyle>
            <a:lvl1pPr marL="0" indent="0" algn="ctr">
              <a:buNone/>
              <a:defRPr>
                <a:solidFill>
                  <a:schemeClr val="bg1"/>
                </a:solidFill>
              </a:defRPr>
            </a:lvl1pPr>
          </a:lstStyle>
          <a:p>
            <a:r>
              <a:rPr lang="en-US"/>
              <a:t>Drag picture here</a:t>
            </a:r>
          </a:p>
        </p:txBody>
      </p:sp>
      <p:sp>
        <p:nvSpPr>
          <p:cNvPr id="14" name="Rectangle 13"/>
          <p:cNvSpPr/>
          <p:nvPr userDrawn="1"/>
        </p:nvSpPr>
        <p:spPr>
          <a:xfrm>
            <a:off x="1" y="5802086"/>
            <a:ext cx="12434888" cy="119166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32242" rtl="0" eaLnBrk="1" fontAlgn="auto" latinLnBrk="0" hangingPunct="1">
              <a:lnSpc>
                <a:spcPct val="100000"/>
              </a:lnSpc>
              <a:spcBef>
                <a:spcPts val="0"/>
              </a:spcBef>
              <a:spcAft>
                <a:spcPts val="0"/>
              </a:spcAft>
              <a:buClrTx/>
              <a:buSzTx/>
              <a:buFontTx/>
              <a:buNone/>
              <a:tabLst/>
              <a:defRPr/>
            </a:pPr>
            <a:endParaRPr kumimoji="0" lang="en-US" sz="1835" b="0" i="0" u="none" strike="noStrike" kern="1200" cap="none" spc="0" normalizeH="0" baseline="0" noProof="0" dirty="0">
              <a:ln>
                <a:noFill/>
              </a:ln>
              <a:solidFill>
                <a:prstClr val="white"/>
              </a:solidFill>
              <a:effectLst/>
              <a:uLnTx/>
              <a:uFillTx/>
              <a:latin typeface="Segoe UI" panose="020B0502040204020203" pitchFamily="34" charset="0"/>
              <a:ea typeface="+mn-ea"/>
              <a:cs typeface="+mn-cs"/>
            </a:endParaRPr>
          </a:p>
        </p:txBody>
      </p:sp>
      <p:sp>
        <p:nvSpPr>
          <p:cNvPr id="21" name="Title 1"/>
          <p:cNvSpPr>
            <a:spLocks noGrp="1"/>
          </p:cNvSpPr>
          <p:nvPr>
            <p:ph type="ctrTitle" hasCustomPrompt="1"/>
          </p:nvPr>
        </p:nvSpPr>
        <p:spPr>
          <a:xfrm>
            <a:off x="512695" y="3472662"/>
            <a:ext cx="3782994" cy="2106407"/>
          </a:xfrm>
          <a:prstGeom prst="rect">
            <a:avLst/>
          </a:prstGeom>
        </p:spPr>
        <p:txBody>
          <a:bodyPr lIns="0" tIns="0" rIns="0" bIns="0" anchor="t" anchorCtr="0">
            <a:noAutofit/>
          </a:bodyPr>
          <a:lstStyle>
            <a:lvl1pPr algn="l">
              <a:defRPr sz="3263" b="1">
                <a:solidFill>
                  <a:schemeClr val="tx1">
                    <a:lumMod val="50000"/>
                    <a:lumOff val="50000"/>
                  </a:schemeClr>
                </a:solidFill>
                <a:latin typeface="Segoe UI" panose="020B0502040204020203" pitchFamily="34" charset="0"/>
              </a:defRPr>
            </a:lvl1pPr>
          </a:lstStyle>
          <a:p>
            <a:r>
              <a:rPr lang="en-US" dirty="0"/>
              <a:t>Customer Name and headline</a:t>
            </a:r>
          </a:p>
        </p:txBody>
      </p:sp>
      <p:sp>
        <p:nvSpPr>
          <p:cNvPr id="22" name="Text Placeholder 132"/>
          <p:cNvSpPr>
            <a:spLocks noGrp="1"/>
          </p:cNvSpPr>
          <p:nvPr>
            <p:ph type="body" sz="quarter" idx="11" hasCustomPrompt="1"/>
          </p:nvPr>
        </p:nvSpPr>
        <p:spPr>
          <a:xfrm>
            <a:off x="4427576" y="3472661"/>
            <a:ext cx="7378738" cy="2106407"/>
          </a:xfrm>
          <a:prstGeom prst="rect">
            <a:avLst/>
          </a:prstGeom>
        </p:spPr>
        <p:txBody>
          <a:bodyPr lIns="0" tIns="0" rIns="0" bIns="0">
            <a:noAutofit/>
          </a:bodyPr>
          <a:lstStyle>
            <a:lvl1pPr marL="0" indent="0">
              <a:lnSpc>
                <a:spcPts val="1835"/>
              </a:lnSpc>
              <a:buFont typeface="Arial" panose="020B0604020202020204" pitchFamily="34" charset="0"/>
              <a:buNone/>
              <a:defRPr sz="1224">
                <a:solidFill>
                  <a:schemeClr val="bg2">
                    <a:lumMod val="25000"/>
                  </a:schemeClr>
                </a:solidFill>
              </a:defRPr>
            </a:lvl1pPr>
            <a:lvl2pPr>
              <a:defRPr sz="1224"/>
            </a:lvl2pPr>
          </a:lstStyle>
          <a:p>
            <a:pPr lvl="0"/>
            <a:r>
              <a:rPr lang="en-US"/>
              <a:t>Summary: what was the business opportunity, how did Dynamic 365 (+additional products) solve the problem, proof point / ROI realized?</a:t>
            </a:r>
          </a:p>
        </p:txBody>
      </p:sp>
      <p:cxnSp>
        <p:nvCxnSpPr>
          <p:cNvPr id="31" name="Straight Connector 30"/>
          <p:cNvCxnSpPr/>
          <p:nvPr userDrawn="1"/>
        </p:nvCxnSpPr>
        <p:spPr>
          <a:xfrm>
            <a:off x="1763518" y="6055480"/>
            <a:ext cx="0" cy="64764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40" name="Picture Placeholder 144"/>
          <p:cNvSpPr>
            <a:spLocks noGrp="1"/>
          </p:cNvSpPr>
          <p:nvPr>
            <p:ph type="pic" sz="quarter" idx="36" hasCustomPrompt="1"/>
          </p:nvPr>
        </p:nvSpPr>
        <p:spPr>
          <a:xfrm>
            <a:off x="209087" y="5932279"/>
            <a:ext cx="1271894" cy="850988"/>
          </a:xfrm>
          <a:prstGeom prst="rect">
            <a:avLst/>
          </a:prstGeom>
        </p:spPr>
        <p:txBody>
          <a:bodyPr anchor="ctr" anchorCtr="0">
            <a:noAutofit/>
          </a:bodyPr>
          <a:lstStyle>
            <a:lvl1pPr marL="0" indent="0" algn="ctr">
              <a:buNone/>
              <a:defRPr sz="1632">
                <a:solidFill>
                  <a:srgbClr val="7030A0"/>
                </a:solidFill>
              </a:defRPr>
            </a:lvl1pPr>
          </a:lstStyle>
          <a:p>
            <a:r>
              <a:rPr lang="en-US"/>
              <a:t>Drag logo here</a:t>
            </a:r>
          </a:p>
        </p:txBody>
      </p:sp>
      <p:sp>
        <p:nvSpPr>
          <p:cNvPr id="37" name="Text Placeholder 136"/>
          <p:cNvSpPr>
            <a:spLocks noGrp="1"/>
          </p:cNvSpPr>
          <p:nvPr>
            <p:ph type="body" sz="quarter" idx="31"/>
          </p:nvPr>
        </p:nvSpPr>
        <p:spPr>
          <a:xfrm>
            <a:off x="7058796" y="6190766"/>
            <a:ext cx="821470" cy="473190"/>
          </a:xfrm>
          <a:prstGeom prst="rect">
            <a:avLst/>
          </a:prstGeom>
        </p:spPr>
        <p:txBody>
          <a:bodyPr lIns="0" tIns="0" rIns="0" bIns="0">
            <a:noAutofit/>
          </a:bodyPr>
          <a:lstStyle>
            <a:lvl1pPr marL="0" marR="0" indent="0" algn="l" defTabSz="932242" rtl="0" eaLnBrk="1" fontAlgn="auto" latinLnBrk="0" hangingPunct="1">
              <a:lnSpc>
                <a:spcPct val="90000"/>
              </a:lnSpc>
              <a:spcBef>
                <a:spcPts val="0"/>
              </a:spcBef>
              <a:spcAft>
                <a:spcPts val="0"/>
              </a:spcAft>
              <a:buClrTx/>
              <a:buSzTx/>
              <a:buFont typeface="Arial" panose="020B0604020202020204" pitchFamily="34" charset="0"/>
              <a:buNone/>
              <a:tabLst/>
              <a:defRPr sz="1020" b="0">
                <a:solidFill>
                  <a:schemeClr val="bg1">
                    <a:lumMod val="50000"/>
                  </a:schemeClr>
                </a:solidFill>
              </a:defRPr>
            </a:lvl1pPr>
            <a:lvl2pPr marL="466121" indent="0">
              <a:buNone/>
              <a:defRPr sz="816"/>
            </a:lvl2pPr>
            <a:lvl3pPr marL="932242" indent="0">
              <a:buNone/>
              <a:defRPr sz="816"/>
            </a:lvl3pPr>
            <a:lvl4pPr marL="1398363" indent="0">
              <a:buNone/>
              <a:defRPr sz="816"/>
            </a:lvl4pPr>
            <a:lvl5pPr marL="1864485" indent="0">
              <a:buNone/>
              <a:defRPr sz="816"/>
            </a:lvl5pPr>
          </a:lstStyle>
          <a:p>
            <a:pPr lvl="0"/>
            <a:r>
              <a:rPr lang="en-US"/>
              <a:t>Click to edit Master text styles</a:t>
            </a:r>
          </a:p>
        </p:txBody>
      </p:sp>
      <p:sp>
        <p:nvSpPr>
          <p:cNvPr id="38" name="Text Placeholder 136"/>
          <p:cNvSpPr>
            <a:spLocks noGrp="1"/>
          </p:cNvSpPr>
          <p:nvPr>
            <p:ph type="body" sz="quarter" idx="32"/>
          </p:nvPr>
        </p:nvSpPr>
        <p:spPr>
          <a:xfrm>
            <a:off x="5875673" y="6190766"/>
            <a:ext cx="897339" cy="473190"/>
          </a:xfrm>
          <a:prstGeom prst="rect">
            <a:avLst/>
          </a:prstGeom>
        </p:spPr>
        <p:txBody>
          <a:bodyPr lIns="0" tIns="0" rIns="0" bIns="0">
            <a:noAutofit/>
          </a:bodyPr>
          <a:lstStyle>
            <a:lvl1pPr marL="0" marR="0" indent="0" algn="l" defTabSz="932242" rtl="0" eaLnBrk="1" fontAlgn="auto" latinLnBrk="0" hangingPunct="1">
              <a:lnSpc>
                <a:spcPct val="90000"/>
              </a:lnSpc>
              <a:spcBef>
                <a:spcPts val="0"/>
              </a:spcBef>
              <a:spcAft>
                <a:spcPts val="0"/>
              </a:spcAft>
              <a:buClrTx/>
              <a:buSzTx/>
              <a:buFont typeface="Arial" panose="020B0604020202020204" pitchFamily="34" charset="0"/>
              <a:buNone/>
              <a:tabLst/>
              <a:defRPr sz="1020" b="0">
                <a:solidFill>
                  <a:schemeClr val="bg1">
                    <a:lumMod val="50000"/>
                  </a:schemeClr>
                </a:solidFill>
              </a:defRPr>
            </a:lvl1pPr>
            <a:lvl2pPr marL="466121" indent="0">
              <a:buNone/>
              <a:defRPr sz="816"/>
            </a:lvl2pPr>
            <a:lvl3pPr marL="932242" indent="0">
              <a:buNone/>
              <a:defRPr sz="816"/>
            </a:lvl3pPr>
            <a:lvl4pPr marL="1398363" indent="0">
              <a:buNone/>
              <a:defRPr sz="816"/>
            </a:lvl4pPr>
            <a:lvl5pPr marL="1864485" indent="0">
              <a:buNone/>
              <a:defRPr sz="816"/>
            </a:lvl5pPr>
          </a:lstStyle>
          <a:p>
            <a:pPr lvl="0"/>
            <a:r>
              <a:rPr lang="en-US"/>
              <a:t>Click to edit Master text styles</a:t>
            </a:r>
          </a:p>
        </p:txBody>
      </p:sp>
      <p:sp>
        <p:nvSpPr>
          <p:cNvPr id="42" name="Text Placeholder 136"/>
          <p:cNvSpPr>
            <a:spLocks noGrp="1"/>
          </p:cNvSpPr>
          <p:nvPr>
            <p:ph type="body" sz="quarter" idx="33"/>
          </p:nvPr>
        </p:nvSpPr>
        <p:spPr>
          <a:xfrm>
            <a:off x="4253119" y="6225544"/>
            <a:ext cx="1008337" cy="473190"/>
          </a:xfrm>
          <a:prstGeom prst="rect">
            <a:avLst/>
          </a:prstGeom>
        </p:spPr>
        <p:txBody>
          <a:bodyPr lIns="0" tIns="0" rIns="0" bIns="0">
            <a:noAutofit/>
          </a:bodyPr>
          <a:lstStyle>
            <a:lvl1pPr marL="0" marR="0" indent="0" algn="l" defTabSz="932242" rtl="0" eaLnBrk="1" fontAlgn="auto" latinLnBrk="0" hangingPunct="1">
              <a:lnSpc>
                <a:spcPct val="90000"/>
              </a:lnSpc>
              <a:spcBef>
                <a:spcPts val="0"/>
              </a:spcBef>
              <a:spcAft>
                <a:spcPts val="0"/>
              </a:spcAft>
              <a:buClrTx/>
              <a:buSzTx/>
              <a:buFont typeface="Arial" panose="020B0604020202020204" pitchFamily="34" charset="0"/>
              <a:buNone/>
              <a:tabLst/>
              <a:defRPr sz="1020" b="0">
                <a:solidFill>
                  <a:schemeClr val="bg1">
                    <a:lumMod val="50000"/>
                  </a:schemeClr>
                </a:solidFill>
              </a:defRPr>
            </a:lvl1pPr>
            <a:lvl2pPr marL="466121" indent="0">
              <a:buNone/>
              <a:defRPr sz="816"/>
            </a:lvl2pPr>
            <a:lvl3pPr marL="932242" indent="0">
              <a:buNone/>
              <a:defRPr sz="816"/>
            </a:lvl3pPr>
            <a:lvl4pPr marL="1398363" indent="0">
              <a:buNone/>
              <a:defRPr sz="816"/>
            </a:lvl4pPr>
            <a:lvl5pPr marL="1864485" indent="0">
              <a:buNone/>
              <a:defRPr sz="816"/>
            </a:lvl5pPr>
          </a:lstStyle>
          <a:p>
            <a:pPr lvl="0"/>
            <a:r>
              <a:rPr lang="en-US"/>
              <a:t>Click to edit Master text styles</a:t>
            </a:r>
          </a:p>
        </p:txBody>
      </p:sp>
      <p:sp>
        <p:nvSpPr>
          <p:cNvPr id="43" name="Text Placeholder 136"/>
          <p:cNvSpPr>
            <a:spLocks noGrp="1"/>
          </p:cNvSpPr>
          <p:nvPr>
            <p:ph type="body" sz="quarter" idx="34"/>
          </p:nvPr>
        </p:nvSpPr>
        <p:spPr>
          <a:xfrm>
            <a:off x="2120207" y="6236832"/>
            <a:ext cx="1528550" cy="473190"/>
          </a:xfrm>
          <a:prstGeom prst="rect">
            <a:avLst/>
          </a:prstGeom>
        </p:spPr>
        <p:txBody>
          <a:bodyPr lIns="0" tIns="0" rIns="0" bIns="0">
            <a:noAutofit/>
          </a:bodyPr>
          <a:lstStyle>
            <a:lvl1pPr marL="0" marR="0" indent="0" algn="l" defTabSz="932242" rtl="0" eaLnBrk="1" fontAlgn="auto" latinLnBrk="0" hangingPunct="1">
              <a:lnSpc>
                <a:spcPct val="90000"/>
              </a:lnSpc>
              <a:spcBef>
                <a:spcPts val="0"/>
              </a:spcBef>
              <a:spcAft>
                <a:spcPts val="0"/>
              </a:spcAft>
              <a:buClrTx/>
              <a:buSzTx/>
              <a:buFont typeface="Arial" panose="020B0604020202020204" pitchFamily="34" charset="0"/>
              <a:buNone/>
              <a:tabLst/>
              <a:defRPr sz="1020" b="0">
                <a:solidFill>
                  <a:schemeClr val="bg1">
                    <a:lumMod val="50000"/>
                  </a:schemeClr>
                </a:solidFill>
              </a:defRPr>
            </a:lvl1pPr>
            <a:lvl2pPr marL="466121" indent="0">
              <a:buNone/>
              <a:defRPr sz="816"/>
            </a:lvl2pPr>
            <a:lvl3pPr marL="932242" indent="0">
              <a:buNone/>
              <a:defRPr sz="816"/>
            </a:lvl3pPr>
            <a:lvl4pPr marL="1398363" indent="0">
              <a:buNone/>
              <a:defRPr sz="816"/>
            </a:lvl4pPr>
            <a:lvl5pPr marL="1864485" indent="0">
              <a:buNone/>
              <a:defRPr sz="816"/>
            </a:lvl5pPr>
          </a:lstStyle>
          <a:p>
            <a:pPr lvl="0"/>
            <a:r>
              <a:rPr lang="en-US"/>
              <a:t>Click to edit Master text styles</a:t>
            </a:r>
          </a:p>
        </p:txBody>
      </p:sp>
      <p:sp>
        <p:nvSpPr>
          <p:cNvPr id="45" name="TextBox 44"/>
          <p:cNvSpPr txBox="1"/>
          <p:nvPr userDrawn="1"/>
        </p:nvSpPr>
        <p:spPr>
          <a:xfrm>
            <a:off x="2107631" y="5971233"/>
            <a:ext cx="1517183" cy="160091"/>
          </a:xfrm>
          <a:prstGeom prst="rect">
            <a:avLst/>
          </a:prstGeom>
          <a:noFill/>
        </p:spPr>
        <p:txBody>
          <a:bodyPr wrap="square" lIns="0" tIns="0" rIns="0" bIns="0" rtlCol="0">
            <a:spAutoFit/>
          </a:bodyPr>
          <a:lstStyle/>
          <a:p>
            <a:pPr marL="0" marR="0" lvl="0" indent="0" algn="l" defTabSz="932242" rtl="0" eaLnBrk="1" fontAlgn="auto" latinLnBrk="0" hangingPunct="1">
              <a:lnSpc>
                <a:spcPct val="100000"/>
              </a:lnSpc>
              <a:spcBef>
                <a:spcPts val="0"/>
              </a:spcBef>
              <a:spcAft>
                <a:spcPts val="0"/>
              </a:spcAft>
              <a:buClrTx/>
              <a:buSzTx/>
              <a:buFontTx/>
              <a:buNone/>
              <a:tabLst/>
              <a:defRPr/>
            </a:pPr>
            <a:r>
              <a:rPr kumimoji="0" lang="en-US" sz="1020" b="1" i="0" u="none" strike="noStrike" kern="1200" cap="none" spc="0" normalizeH="0" baseline="0" noProof="0" dirty="0">
                <a:ln>
                  <a:noFill/>
                </a:ln>
                <a:solidFill>
                  <a:prstClr val="white">
                    <a:lumMod val="50000"/>
                  </a:prstClr>
                </a:solidFill>
                <a:effectLst/>
                <a:uLnTx/>
                <a:uFillTx/>
                <a:latin typeface="Segoe UI" panose="020B0502040204020203" pitchFamily="34" charset="0"/>
                <a:ea typeface="+mn-ea"/>
                <a:cs typeface="+mn-cs"/>
              </a:rPr>
              <a:t>Products and Services</a:t>
            </a:r>
          </a:p>
        </p:txBody>
      </p:sp>
      <p:sp>
        <p:nvSpPr>
          <p:cNvPr id="46" name="TextBox 45"/>
          <p:cNvSpPr txBox="1"/>
          <p:nvPr userDrawn="1"/>
        </p:nvSpPr>
        <p:spPr>
          <a:xfrm>
            <a:off x="4258722" y="5962384"/>
            <a:ext cx="1271893" cy="160091"/>
          </a:xfrm>
          <a:prstGeom prst="rect">
            <a:avLst/>
          </a:prstGeom>
          <a:noFill/>
        </p:spPr>
        <p:txBody>
          <a:bodyPr wrap="square" lIns="0" tIns="0" rIns="0" bIns="0" rtlCol="0">
            <a:spAutoFit/>
          </a:bodyPr>
          <a:lstStyle/>
          <a:p>
            <a:pPr marL="0" marR="0" lvl="0" indent="0" algn="l" defTabSz="932242" rtl="0" eaLnBrk="1" fontAlgn="auto" latinLnBrk="0" hangingPunct="1">
              <a:lnSpc>
                <a:spcPct val="100000"/>
              </a:lnSpc>
              <a:spcBef>
                <a:spcPts val="0"/>
              </a:spcBef>
              <a:spcAft>
                <a:spcPts val="0"/>
              </a:spcAft>
              <a:buClrTx/>
              <a:buSzTx/>
              <a:buFontTx/>
              <a:buNone/>
              <a:tabLst/>
              <a:defRPr/>
            </a:pPr>
            <a:r>
              <a:rPr kumimoji="0" lang="en-US" sz="1020" b="1" i="0" u="none" strike="noStrike" kern="1200" cap="none" spc="0" normalizeH="0" baseline="0" noProof="0" dirty="0">
                <a:ln>
                  <a:noFill/>
                </a:ln>
                <a:solidFill>
                  <a:prstClr val="white">
                    <a:lumMod val="50000"/>
                  </a:prstClr>
                </a:solidFill>
                <a:effectLst/>
                <a:uLnTx/>
                <a:uFillTx/>
                <a:latin typeface="Segoe UI" panose="020B0502040204020203" pitchFamily="34" charset="0"/>
                <a:ea typeface="+mn-ea"/>
                <a:cs typeface="+mn-cs"/>
              </a:rPr>
              <a:t>Organization Size</a:t>
            </a:r>
          </a:p>
        </p:txBody>
      </p:sp>
      <p:sp>
        <p:nvSpPr>
          <p:cNvPr id="47" name="TextBox 46"/>
          <p:cNvSpPr txBox="1"/>
          <p:nvPr userDrawn="1"/>
        </p:nvSpPr>
        <p:spPr>
          <a:xfrm>
            <a:off x="5880447" y="5962384"/>
            <a:ext cx="1008337" cy="160091"/>
          </a:xfrm>
          <a:prstGeom prst="rect">
            <a:avLst/>
          </a:prstGeom>
          <a:noFill/>
        </p:spPr>
        <p:txBody>
          <a:bodyPr wrap="square" lIns="0" tIns="0" rIns="0" bIns="0" rtlCol="0">
            <a:spAutoFit/>
          </a:bodyPr>
          <a:lstStyle/>
          <a:p>
            <a:pPr marL="0" marR="0" lvl="0" indent="0" algn="l" defTabSz="932242" rtl="0" eaLnBrk="1" fontAlgn="auto" latinLnBrk="0" hangingPunct="1">
              <a:lnSpc>
                <a:spcPct val="100000"/>
              </a:lnSpc>
              <a:spcBef>
                <a:spcPts val="0"/>
              </a:spcBef>
              <a:spcAft>
                <a:spcPts val="0"/>
              </a:spcAft>
              <a:buClrTx/>
              <a:buSzTx/>
              <a:buFontTx/>
              <a:buNone/>
              <a:tabLst/>
              <a:defRPr/>
            </a:pPr>
            <a:r>
              <a:rPr kumimoji="0" lang="en-US" sz="1020" b="1" i="0" u="none" strike="noStrike" kern="1200" cap="none" spc="0" normalizeH="0" baseline="0" noProof="0" dirty="0">
                <a:ln>
                  <a:noFill/>
                </a:ln>
                <a:solidFill>
                  <a:prstClr val="white">
                    <a:lumMod val="50000"/>
                  </a:prstClr>
                </a:solidFill>
                <a:effectLst/>
                <a:uLnTx/>
                <a:uFillTx/>
                <a:latin typeface="Segoe UI" panose="020B0502040204020203" pitchFamily="34" charset="0"/>
                <a:ea typeface="+mn-ea"/>
                <a:cs typeface="+mn-cs"/>
              </a:rPr>
              <a:t>Industry</a:t>
            </a:r>
          </a:p>
        </p:txBody>
      </p:sp>
      <p:sp>
        <p:nvSpPr>
          <p:cNvPr id="48" name="TextBox 47"/>
          <p:cNvSpPr txBox="1"/>
          <p:nvPr userDrawn="1"/>
        </p:nvSpPr>
        <p:spPr>
          <a:xfrm>
            <a:off x="7079864" y="5962384"/>
            <a:ext cx="1008337" cy="160091"/>
          </a:xfrm>
          <a:prstGeom prst="rect">
            <a:avLst/>
          </a:prstGeom>
          <a:noFill/>
        </p:spPr>
        <p:txBody>
          <a:bodyPr wrap="square" lIns="0" tIns="0" rIns="0" bIns="0" rtlCol="0">
            <a:spAutoFit/>
          </a:bodyPr>
          <a:lstStyle/>
          <a:p>
            <a:pPr marL="0" marR="0" lvl="0" indent="0" algn="l" defTabSz="932242" rtl="0" eaLnBrk="1" fontAlgn="auto" latinLnBrk="0" hangingPunct="1">
              <a:lnSpc>
                <a:spcPct val="100000"/>
              </a:lnSpc>
              <a:spcBef>
                <a:spcPts val="0"/>
              </a:spcBef>
              <a:spcAft>
                <a:spcPts val="0"/>
              </a:spcAft>
              <a:buClrTx/>
              <a:buSzTx/>
              <a:buFontTx/>
              <a:buNone/>
              <a:tabLst/>
              <a:defRPr/>
            </a:pPr>
            <a:r>
              <a:rPr kumimoji="0" lang="en-US" sz="1020" b="1" i="0" u="none" strike="noStrike" kern="1200" cap="none" spc="0" normalizeH="0" baseline="0" noProof="0" dirty="0">
                <a:ln>
                  <a:noFill/>
                </a:ln>
                <a:solidFill>
                  <a:prstClr val="white">
                    <a:lumMod val="50000"/>
                  </a:prstClr>
                </a:solidFill>
                <a:effectLst/>
                <a:uLnTx/>
                <a:uFillTx/>
                <a:latin typeface="Segoe UI" panose="020B0502040204020203" pitchFamily="34" charset="0"/>
                <a:ea typeface="+mn-ea"/>
                <a:cs typeface="+mn-cs"/>
              </a:rPr>
              <a:t>Country</a:t>
            </a:r>
          </a:p>
        </p:txBody>
      </p:sp>
    </p:spTree>
    <p:extLst>
      <p:ext uri="{BB962C8B-B14F-4D97-AF65-F5344CB8AC3E}">
        <p14:creationId xmlns:p14="http://schemas.microsoft.com/office/powerpoint/2010/main" val="1513161684"/>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userDrawn="1">
  <p:cSld name="5_Insert Photo">
    <p:spTree>
      <p:nvGrpSpPr>
        <p:cNvPr id="1" name=""/>
        <p:cNvGrpSpPr/>
        <p:nvPr/>
      </p:nvGrpSpPr>
      <p:grpSpPr>
        <a:xfrm>
          <a:off x="0" y="0"/>
          <a:ext cx="0" cy="0"/>
          <a:chOff x="0" y="0"/>
          <a:chExt cx="0" cy="0"/>
        </a:xfrm>
      </p:grpSpPr>
      <p:pic>
        <p:nvPicPr>
          <p:cNvPr id="41" name="Picture Placeholder 4"/>
          <p:cNvPicPr>
            <a:picLocks noChangeAspect="1"/>
          </p:cNvPicPr>
          <p:nvPr userDrawn="1"/>
        </p:nvPicPr>
        <p:blipFill>
          <a:blip r:embed="rId2">
            <a:extLst>
              <a:ext uri="{28A0092B-C50C-407E-A947-70E740481C1C}">
                <a14:useLocalDpi xmlns:a14="http://schemas.microsoft.com/office/drawing/2010/main" val="0"/>
              </a:ext>
            </a:extLst>
          </a:blip>
          <a:srcRect t="18335" b="18335"/>
          <a:stretch>
            <a:fillRect/>
          </a:stretch>
        </p:blipFill>
        <p:spPr>
          <a:xfrm>
            <a:off x="0" y="0"/>
            <a:ext cx="12434888" cy="3049864"/>
          </a:xfrm>
          <a:prstGeom prst="rect">
            <a:avLst/>
          </a:prstGeom>
        </p:spPr>
      </p:pic>
      <p:sp>
        <p:nvSpPr>
          <p:cNvPr id="20" name="Picture Placeholder 144"/>
          <p:cNvSpPr>
            <a:spLocks noGrp="1"/>
          </p:cNvSpPr>
          <p:nvPr>
            <p:ph type="pic" sz="quarter" idx="20" hasCustomPrompt="1"/>
          </p:nvPr>
        </p:nvSpPr>
        <p:spPr>
          <a:xfrm>
            <a:off x="0" y="1"/>
            <a:ext cx="12434888" cy="3049864"/>
          </a:xfrm>
          <a:prstGeom prst="rect">
            <a:avLst/>
          </a:prstGeom>
          <a:solidFill>
            <a:srgbClr val="0070C0"/>
          </a:solidFill>
        </p:spPr>
        <p:txBody>
          <a:bodyPr anchor="ctr" anchorCtr="0">
            <a:noAutofit/>
          </a:bodyPr>
          <a:lstStyle>
            <a:lvl1pPr marL="0" indent="0" algn="ctr">
              <a:buNone/>
              <a:defRPr>
                <a:solidFill>
                  <a:schemeClr val="bg1"/>
                </a:solidFill>
              </a:defRPr>
            </a:lvl1pPr>
          </a:lstStyle>
          <a:p>
            <a:r>
              <a:rPr lang="en-US"/>
              <a:t>Drag picture here</a:t>
            </a:r>
          </a:p>
        </p:txBody>
      </p:sp>
      <p:sp>
        <p:nvSpPr>
          <p:cNvPr id="14" name="Rectangle 13"/>
          <p:cNvSpPr/>
          <p:nvPr userDrawn="1"/>
        </p:nvSpPr>
        <p:spPr>
          <a:xfrm>
            <a:off x="0" y="5802086"/>
            <a:ext cx="12434888" cy="119166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32649" rtl="0" eaLnBrk="1" fontAlgn="auto" latinLnBrk="0" hangingPunct="1">
              <a:lnSpc>
                <a:spcPct val="100000"/>
              </a:lnSpc>
              <a:spcBef>
                <a:spcPts val="0"/>
              </a:spcBef>
              <a:spcAft>
                <a:spcPts val="0"/>
              </a:spcAft>
              <a:buClrTx/>
              <a:buSzTx/>
              <a:buFontTx/>
              <a:buNone/>
              <a:tabLst/>
              <a:defRPr/>
            </a:pPr>
            <a:endParaRPr kumimoji="0" lang="en-US" sz="1836" b="0" i="0" u="none" strike="noStrike" kern="1200" cap="none" spc="0" normalizeH="0" baseline="0" noProof="0">
              <a:ln>
                <a:noFill/>
              </a:ln>
              <a:solidFill>
                <a:srgbClr val="FFFFFF"/>
              </a:solidFill>
              <a:effectLst/>
              <a:uLnTx/>
              <a:uFillTx/>
              <a:latin typeface="Segoe UI"/>
              <a:ea typeface="+mn-ea"/>
              <a:cs typeface="+mn-cs"/>
            </a:endParaRPr>
          </a:p>
        </p:txBody>
      </p:sp>
      <p:sp>
        <p:nvSpPr>
          <p:cNvPr id="21" name="Title 1"/>
          <p:cNvSpPr>
            <a:spLocks noGrp="1"/>
          </p:cNvSpPr>
          <p:nvPr>
            <p:ph type="ctrTitle" hasCustomPrompt="1"/>
          </p:nvPr>
        </p:nvSpPr>
        <p:spPr>
          <a:xfrm>
            <a:off x="512695" y="3472662"/>
            <a:ext cx="3782994" cy="2106407"/>
          </a:xfrm>
          <a:prstGeom prst="rect">
            <a:avLst/>
          </a:prstGeom>
        </p:spPr>
        <p:txBody>
          <a:bodyPr lIns="0" tIns="0" rIns="0" bIns="0" anchor="t" anchorCtr="0">
            <a:noAutofit/>
          </a:bodyPr>
          <a:lstStyle>
            <a:lvl1pPr algn="l">
              <a:defRPr sz="3264" b="1">
                <a:solidFill>
                  <a:schemeClr val="tx1">
                    <a:lumMod val="50000"/>
                    <a:lumOff val="50000"/>
                  </a:schemeClr>
                </a:solidFill>
                <a:latin typeface="+mj-lt"/>
              </a:defRPr>
            </a:lvl1pPr>
          </a:lstStyle>
          <a:p>
            <a:r>
              <a:rPr lang="en-US"/>
              <a:t>Customer Name and headline</a:t>
            </a:r>
          </a:p>
        </p:txBody>
      </p:sp>
      <p:sp>
        <p:nvSpPr>
          <p:cNvPr id="22" name="Text Placeholder 132"/>
          <p:cNvSpPr>
            <a:spLocks noGrp="1"/>
          </p:cNvSpPr>
          <p:nvPr>
            <p:ph type="body" sz="quarter" idx="11" hasCustomPrompt="1"/>
          </p:nvPr>
        </p:nvSpPr>
        <p:spPr>
          <a:xfrm>
            <a:off x="4427574" y="3472661"/>
            <a:ext cx="7378738" cy="2106407"/>
          </a:xfrm>
          <a:prstGeom prst="rect">
            <a:avLst/>
          </a:prstGeom>
        </p:spPr>
        <p:txBody>
          <a:bodyPr lIns="0" tIns="0" rIns="0" bIns="0">
            <a:noAutofit/>
          </a:bodyPr>
          <a:lstStyle>
            <a:lvl1pPr marL="0" indent="0">
              <a:lnSpc>
                <a:spcPts val="1836"/>
              </a:lnSpc>
              <a:buFont typeface="Arial" panose="020B0604020202020204" pitchFamily="34" charset="0"/>
              <a:buNone/>
              <a:defRPr sz="1224">
                <a:solidFill>
                  <a:schemeClr val="bg2">
                    <a:lumMod val="25000"/>
                  </a:schemeClr>
                </a:solidFill>
              </a:defRPr>
            </a:lvl1pPr>
            <a:lvl2pPr>
              <a:defRPr sz="1224"/>
            </a:lvl2pPr>
          </a:lstStyle>
          <a:p>
            <a:pPr lvl="0"/>
            <a:r>
              <a:rPr lang="en-US"/>
              <a:t>Summary: what was the business opportunity, how did Dynamic 365 (+additional products) solve the problem, proof point / ROI realized?</a:t>
            </a:r>
          </a:p>
        </p:txBody>
      </p:sp>
      <p:cxnSp>
        <p:nvCxnSpPr>
          <p:cNvPr id="31" name="Straight Connector 30"/>
          <p:cNvCxnSpPr/>
          <p:nvPr userDrawn="1"/>
        </p:nvCxnSpPr>
        <p:spPr>
          <a:xfrm>
            <a:off x="1763518" y="6055480"/>
            <a:ext cx="0" cy="64764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40" name="Picture Placeholder 144"/>
          <p:cNvSpPr>
            <a:spLocks noGrp="1"/>
          </p:cNvSpPr>
          <p:nvPr>
            <p:ph type="pic" sz="quarter" idx="36" hasCustomPrompt="1"/>
          </p:nvPr>
        </p:nvSpPr>
        <p:spPr>
          <a:xfrm>
            <a:off x="209087" y="5932279"/>
            <a:ext cx="1271894" cy="850988"/>
          </a:xfrm>
          <a:prstGeom prst="rect">
            <a:avLst/>
          </a:prstGeom>
        </p:spPr>
        <p:txBody>
          <a:bodyPr anchor="ctr" anchorCtr="0">
            <a:noAutofit/>
          </a:bodyPr>
          <a:lstStyle>
            <a:lvl1pPr marL="0" indent="0" algn="ctr">
              <a:buNone/>
              <a:defRPr sz="1632">
                <a:solidFill>
                  <a:srgbClr val="7030A0"/>
                </a:solidFill>
              </a:defRPr>
            </a:lvl1pPr>
          </a:lstStyle>
          <a:p>
            <a:r>
              <a:rPr lang="en-US"/>
              <a:t>Drag logo here</a:t>
            </a:r>
          </a:p>
        </p:txBody>
      </p:sp>
      <p:sp>
        <p:nvSpPr>
          <p:cNvPr id="37" name="Text Placeholder 136"/>
          <p:cNvSpPr>
            <a:spLocks noGrp="1"/>
          </p:cNvSpPr>
          <p:nvPr>
            <p:ph type="body" sz="quarter" idx="31"/>
          </p:nvPr>
        </p:nvSpPr>
        <p:spPr>
          <a:xfrm>
            <a:off x="7058796" y="6190765"/>
            <a:ext cx="821470" cy="473190"/>
          </a:xfrm>
          <a:prstGeom prst="rect">
            <a:avLst/>
          </a:prstGeom>
        </p:spPr>
        <p:txBody>
          <a:bodyPr lIns="0" tIns="0" rIns="0" bIns="0">
            <a:noAutofit/>
          </a:bodyPr>
          <a:lstStyle>
            <a:lvl1pPr marL="0" marR="0" indent="0" algn="l" defTabSz="932504" rtl="0" eaLnBrk="1" fontAlgn="auto" latinLnBrk="0" hangingPunct="1">
              <a:lnSpc>
                <a:spcPct val="90000"/>
              </a:lnSpc>
              <a:spcBef>
                <a:spcPts val="0"/>
              </a:spcBef>
              <a:spcAft>
                <a:spcPts val="0"/>
              </a:spcAft>
              <a:buClrTx/>
              <a:buSzTx/>
              <a:buFont typeface="Arial" panose="020B0604020202020204" pitchFamily="34" charset="0"/>
              <a:buNone/>
              <a:tabLst/>
              <a:defRPr sz="1020" b="0">
                <a:solidFill>
                  <a:schemeClr val="bg1">
                    <a:lumMod val="50000"/>
                  </a:schemeClr>
                </a:solidFill>
              </a:defRPr>
            </a:lvl1pPr>
            <a:lvl2pPr marL="466251" indent="0">
              <a:buNone/>
              <a:defRPr sz="816"/>
            </a:lvl2pPr>
            <a:lvl3pPr marL="932504" indent="0">
              <a:buNone/>
              <a:defRPr sz="816"/>
            </a:lvl3pPr>
            <a:lvl4pPr marL="1398755" indent="0">
              <a:buNone/>
              <a:defRPr sz="816"/>
            </a:lvl4pPr>
            <a:lvl5pPr marL="1865006" indent="0">
              <a:buNone/>
              <a:defRPr sz="816"/>
            </a:lvl5pPr>
          </a:lstStyle>
          <a:p>
            <a:pPr lvl="0"/>
            <a:r>
              <a:rPr lang="en-US"/>
              <a:t>Click to edit Master text styles</a:t>
            </a:r>
          </a:p>
        </p:txBody>
      </p:sp>
      <p:sp>
        <p:nvSpPr>
          <p:cNvPr id="38" name="Text Placeholder 136"/>
          <p:cNvSpPr>
            <a:spLocks noGrp="1"/>
          </p:cNvSpPr>
          <p:nvPr>
            <p:ph type="body" sz="quarter" idx="32"/>
          </p:nvPr>
        </p:nvSpPr>
        <p:spPr>
          <a:xfrm>
            <a:off x="5875672" y="6190765"/>
            <a:ext cx="897339" cy="473190"/>
          </a:xfrm>
          <a:prstGeom prst="rect">
            <a:avLst/>
          </a:prstGeom>
        </p:spPr>
        <p:txBody>
          <a:bodyPr lIns="0" tIns="0" rIns="0" bIns="0">
            <a:noAutofit/>
          </a:bodyPr>
          <a:lstStyle>
            <a:lvl1pPr marL="0" marR="0" indent="0" algn="l" defTabSz="932504" rtl="0" eaLnBrk="1" fontAlgn="auto" latinLnBrk="0" hangingPunct="1">
              <a:lnSpc>
                <a:spcPct val="90000"/>
              </a:lnSpc>
              <a:spcBef>
                <a:spcPts val="0"/>
              </a:spcBef>
              <a:spcAft>
                <a:spcPts val="0"/>
              </a:spcAft>
              <a:buClrTx/>
              <a:buSzTx/>
              <a:buFont typeface="Arial" panose="020B0604020202020204" pitchFamily="34" charset="0"/>
              <a:buNone/>
              <a:tabLst/>
              <a:defRPr sz="1020" b="0">
                <a:solidFill>
                  <a:schemeClr val="bg1">
                    <a:lumMod val="50000"/>
                  </a:schemeClr>
                </a:solidFill>
              </a:defRPr>
            </a:lvl1pPr>
            <a:lvl2pPr marL="466251" indent="0">
              <a:buNone/>
              <a:defRPr sz="816"/>
            </a:lvl2pPr>
            <a:lvl3pPr marL="932504" indent="0">
              <a:buNone/>
              <a:defRPr sz="816"/>
            </a:lvl3pPr>
            <a:lvl4pPr marL="1398755" indent="0">
              <a:buNone/>
              <a:defRPr sz="816"/>
            </a:lvl4pPr>
            <a:lvl5pPr marL="1865006" indent="0">
              <a:buNone/>
              <a:defRPr sz="816"/>
            </a:lvl5pPr>
          </a:lstStyle>
          <a:p>
            <a:pPr lvl="0"/>
            <a:r>
              <a:rPr lang="en-US"/>
              <a:t>Click to edit Master text styles</a:t>
            </a:r>
          </a:p>
        </p:txBody>
      </p:sp>
      <p:sp>
        <p:nvSpPr>
          <p:cNvPr id="42" name="Text Placeholder 136"/>
          <p:cNvSpPr>
            <a:spLocks noGrp="1"/>
          </p:cNvSpPr>
          <p:nvPr>
            <p:ph type="body" sz="quarter" idx="33"/>
          </p:nvPr>
        </p:nvSpPr>
        <p:spPr>
          <a:xfrm>
            <a:off x="4253119" y="6225543"/>
            <a:ext cx="1008337" cy="473190"/>
          </a:xfrm>
          <a:prstGeom prst="rect">
            <a:avLst/>
          </a:prstGeom>
        </p:spPr>
        <p:txBody>
          <a:bodyPr lIns="0" tIns="0" rIns="0" bIns="0">
            <a:noAutofit/>
          </a:bodyPr>
          <a:lstStyle>
            <a:lvl1pPr marL="0" marR="0" indent="0" algn="l" defTabSz="932504" rtl="0" eaLnBrk="1" fontAlgn="auto" latinLnBrk="0" hangingPunct="1">
              <a:lnSpc>
                <a:spcPct val="90000"/>
              </a:lnSpc>
              <a:spcBef>
                <a:spcPts val="0"/>
              </a:spcBef>
              <a:spcAft>
                <a:spcPts val="0"/>
              </a:spcAft>
              <a:buClrTx/>
              <a:buSzTx/>
              <a:buFont typeface="Arial" panose="020B0604020202020204" pitchFamily="34" charset="0"/>
              <a:buNone/>
              <a:tabLst/>
              <a:defRPr sz="1020" b="0">
                <a:solidFill>
                  <a:schemeClr val="bg1">
                    <a:lumMod val="50000"/>
                  </a:schemeClr>
                </a:solidFill>
              </a:defRPr>
            </a:lvl1pPr>
            <a:lvl2pPr marL="466251" indent="0">
              <a:buNone/>
              <a:defRPr sz="816"/>
            </a:lvl2pPr>
            <a:lvl3pPr marL="932504" indent="0">
              <a:buNone/>
              <a:defRPr sz="816"/>
            </a:lvl3pPr>
            <a:lvl4pPr marL="1398755" indent="0">
              <a:buNone/>
              <a:defRPr sz="816"/>
            </a:lvl4pPr>
            <a:lvl5pPr marL="1865006" indent="0">
              <a:buNone/>
              <a:defRPr sz="816"/>
            </a:lvl5pPr>
          </a:lstStyle>
          <a:p>
            <a:pPr lvl="0"/>
            <a:r>
              <a:rPr lang="en-US"/>
              <a:t>Click to edit Master text styles</a:t>
            </a:r>
          </a:p>
        </p:txBody>
      </p:sp>
      <p:sp>
        <p:nvSpPr>
          <p:cNvPr id="43" name="Text Placeholder 136"/>
          <p:cNvSpPr>
            <a:spLocks noGrp="1"/>
          </p:cNvSpPr>
          <p:nvPr>
            <p:ph type="body" sz="quarter" idx="34"/>
          </p:nvPr>
        </p:nvSpPr>
        <p:spPr>
          <a:xfrm>
            <a:off x="2120207" y="6236831"/>
            <a:ext cx="1528550" cy="473190"/>
          </a:xfrm>
          <a:prstGeom prst="rect">
            <a:avLst/>
          </a:prstGeom>
        </p:spPr>
        <p:txBody>
          <a:bodyPr lIns="0" tIns="0" rIns="0" bIns="0">
            <a:noAutofit/>
          </a:bodyPr>
          <a:lstStyle>
            <a:lvl1pPr marL="0" marR="0" indent="0" algn="l" defTabSz="932504" rtl="0" eaLnBrk="1" fontAlgn="auto" latinLnBrk="0" hangingPunct="1">
              <a:lnSpc>
                <a:spcPct val="90000"/>
              </a:lnSpc>
              <a:spcBef>
                <a:spcPts val="0"/>
              </a:spcBef>
              <a:spcAft>
                <a:spcPts val="0"/>
              </a:spcAft>
              <a:buClrTx/>
              <a:buSzTx/>
              <a:buFont typeface="Arial" panose="020B0604020202020204" pitchFamily="34" charset="0"/>
              <a:buNone/>
              <a:tabLst/>
              <a:defRPr sz="1020" b="0">
                <a:solidFill>
                  <a:schemeClr val="bg1">
                    <a:lumMod val="50000"/>
                  </a:schemeClr>
                </a:solidFill>
              </a:defRPr>
            </a:lvl1pPr>
            <a:lvl2pPr marL="466251" indent="0">
              <a:buNone/>
              <a:defRPr sz="816"/>
            </a:lvl2pPr>
            <a:lvl3pPr marL="932504" indent="0">
              <a:buNone/>
              <a:defRPr sz="816"/>
            </a:lvl3pPr>
            <a:lvl4pPr marL="1398755" indent="0">
              <a:buNone/>
              <a:defRPr sz="816"/>
            </a:lvl4pPr>
            <a:lvl5pPr marL="1865006" indent="0">
              <a:buNone/>
              <a:defRPr sz="816"/>
            </a:lvl5pPr>
          </a:lstStyle>
          <a:p>
            <a:pPr lvl="0"/>
            <a:r>
              <a:rPr lang="en-US"/>
              <a:t>Click to edit Master text styles</a:t>
            </a:r>
          </a:p>
        </p:txBody>
      </p:sp>
      <p:sp>
        <p:nvSpPr>
          <p:cNvPr id="45" name="TextBox 44"/>
          <p:cNvSpPr txBox="1"/>
          <p:nvPr userDrawn="1"/>
        </p:nvSpPr>
        <p:spPr>
          <a:xfrm>
            <a:off x="2107630" y="5971233"/>
            <a:ext cx="1517182" cy="160091"/>
          </a:xfrm>
          <a:prstGeom prst="rect">
            <a:avLst/>
          </a:prstGeom>
          <a:noFill/>
        </p:spPr>
        <p:txBody>
          <a:bodyPr wrap="square" lIns="0" tIns="0" rIns="0" bIns="0" rtlCol="0">
            <a:spAutoFit/>
          </a:bodyPr>
          <a:lstStyle/>
          <a:p>
            <a:pPr marL="0" marR="0" lvl="0" indent="0" algn="l" defTabSz="932504" rtl="0" eaLnBrk="1" fontAlgn="auto" latinLnBrk="0" hangingPunct="1">
              <a:lnSpc>
                <a:spcPct val="100000"/>
              </a:lnSpc>
              <a:spcBef>
                <a:spcPts val="0"/>
              </a:spcBef>
              <a:spcAft>
                <a:spcPts val="0"/>
              </a:spcAft>
              <a:buClrTx/>
              <a:buSzTx/>
              <a:buFontTx/>
              <a:buNone/>
              <a:tabLst/>
              <a:defRPr/>
            </a:pPr>
            <a:r>
              <a:rPr kumimoji="0" lang="en-US" sz="1020" b="1" i="0" u="none" strike="noStrike" kern="1200" cap="none" spc="0" normalizeH="0" baseline="0" noProof="0">
                <a:ln>
                  <a:noFill/>
                </a:ln>
                <a:solidFill>
                  <a:srgbClr val="FFFFFF">
                    <a:lumMod val="50000"/>
                  </a:srgbClr>
                </a:solidFill>
                <a:effectLst/>
                <a:uLnTx/>
                <a:uFillTx/>
                <a:latin typeface="Segoe UI"/>
                <a:ea typeface="+mn-ea"/>
                <a:cs typeface="+mn-cs"/>
              </a:rPr>
              <a:t>Products and Services</a:t>
            </a:r>
          </a:p>
        </p:txBody>
      </p:sp>
      <p:sp>
        <p:nvSpPr>
          <p:cNvPr id="46" name="TextBox 45"/>
          <p:cNvSpPr txBox="1"/>
          <p:nvPr userDrawn="1"/>
        </p:nvSpPr>
        <p:spPr>
          <a:xfrm>
            <a:off x="4258722" y="5962384"/>
            <a:ext cx="1271893" cy="160091"/>
          </a:xfrm>
          <a:prstGeom prst="rect">
            <a:avLst/>
          </a:prstGeom>
          <a:noFill/>
        </p:spPr>
        <p:txBody>
          <a:bodyPr wrap="square" lIns="0" tIns="0" rIns="0" bIns="0" rtlCol="0">
            <a:spAutoFit/>
          </a:bodyPr>
          <a:lstStyle/>
          <a:p>
            <a:pPr marL="0" marR="0" lvl="0" indent="0" algn="l" defTabSz="932504" rtl="0" eaLnBrk="1" fontAlgn="auto" latinLnBrk="0" hangingPunct="1">
              <a:lnSpc>
                <a:spcPct val="100000"/>
              </a:lnSpc>
              <a:spcBef>
                <a:spcPts val="0"/>
              </a:spcBef>
              <a:spcAft>
                <a:spcPts val="0"/>
              </a:spcAft>
              <a:buClrTx/>
              <a:buSzTx/>
              <a:buFontTx/>
              <a:buNone/>
              <a:tabLst/>
              <a:defRPr/>
            </a:pPr>
            <a:r>
              <a:rPr kumimoji="0" lang="en-US" sz="1020" b="1" i="0" u="none" strike="noStrike" kern="1200" cap="none" spc="0" normalizeH="0" baseline="0" noProof="0">
                <a:ln>
                  <a:noFill/>
                </a:ln>
                <a:solidFill>
                  <a:srgbClr val="FFFFFF">
                    <a:lumMod val="50000"/>
                  </a:srgbClr>
                </a:solidFill>
                <a:effectLst/>
                <a:uLnTx/>
                <a:uFillTx/>
                <a:latin typeface="Segoe UI"/>
                <a:ea typeface="+mn-ea"/>
                <a:cs typeface="+mn-cs"/>
              </a:rPr>
              <a:t>Organization Size</a:t>
            </a:r>
          </a:p>
        </p:txBody>
      </p:sp>
      <p:sp>
        <p:nvSpPr>
          <p:cNvPr id="47" name="TextBox 46"/>
          <p:cNvSpPr txBox="1"/>
          <p:nvPr userDrawn="1"/>
        </p:nvSpPr>
        <p:spPr>
          <a:xfrm>
            <a:off x="5880448" y="5962384"/>
            <a:ext cx="1008337" cy="160091"/>
          </a:xfrm>
          <a:prstGeom prst="rect">
            <a:avLst/>
          </a:prstGeom>
          <a:noFill/>
        </p:spPr>
        <p:txBody>
          <a:bodyPr wrap="square" lIns="0" tIns="0" rIns="0" bIns="0" rtlCol="0">
            <a:spAutoFit/>
          </a:bodyPr>
          <a:lstStyle/>
          <a:p>
            <a:pPr marL="0" marR="0" lvl="0" indent="0" algn="l" defTabSz="932504" rtl="0" eaLnBrk="1" fontAlgn="auto" latinLnBrk="0" hangingPunct="1">
              <a:lnSpc>
                <a:spcPct val="100000"/>
              </a:lnSpc>
              <a:spcBef>
                <a:spcPts val="0"/>
              </a:spcBef>
              <a:spcAft>
                <a:spcPts val="0"/>
              </a:spcAft>
              <a:buClrTx/>
              <a:buSzTx/>
              <a:buFontTx/>
              <a:buNone/>
              <a:tabLst/>
              <a:defRPr/>
            </a:pPr>
            <a:r>
              <a:rPr kumimoji="0" lang="en-US" sz="1020" b="1" i="0" u="none" strike="noStrike" kern="1200" cap="none" spc="0" normalizeH="0" baseline="0" noProof="0">
                <a:ln>
                  <a:noFill/>
                </a:ln>
                <a:solidFill>
                  <a:srgbClr val="FFFFFF">
                    <a:lumMod val="50000"/>
                  </a:srgbClr>
                </a:solidFill>
                <a:effectLst/>
                <a:uLnTx/>
                <a:uFillTx/>
                <a:latin typeface="Segoe UI"/>
                <a:ea typeface="+mn-ea"/>
                <a:cs typeface="+mn-cs"/>
              </a:rPr>
              <a:t>Industry</a:t>
            </a:r>
          </a:p>
        </p:txBody>
      </p:sp>
      <p:sp>
        <p:nvSpPr>
          <p:cNvPr id="48" name="TextBox 47"/>
          <p:cNvSpPr txBox="1"/>
          <p:nvPr userDrawn="1"/>
        </p:nvSpPr>
        <p:spPr>
          <a:xfrm>
            <a:off x="7079863" y="5962384"/>
            <a:ext cx="1008337" cy="160091"/>
          </a:xfrm>
          <a:prstGeom prst="rect">
            <a:avLst/>
          </a:prstGeom>
          <a:noFill/>
        </p:spPr>
        <p:txBody>
          <a:bodyPr wrap="square" lIns="0" tIns="0" rIns="0" bIns="0" rtlCol="0">
            <a:spAutoFit/>
          </a:bodyPr>
          <a:lstStyle/>
          <a:p>
            <a:pPr marL="0" marR="0" lvl="0" indent="0" algn="l" defTabSz="932504" rtl="0" eaLnBrk="1" fontAlgn="auto" latinLnBrk="0" hangingPunct="1">
              <a:lnSpc>
                <a:spcPct val="100000"/>
              </a:lnSpc>
              <a:spcBef>
                <a:spcPts val="0"/>
              </a:spcBef>
              <a:spcAft>
                <a:spcPts val="0"/>
              </a:spcAft>
              <a:buClrTx/>
              <a:buSzTx/>
              <a:buFontTx/>
              <a:buNone/>
              <a:tabLst/>
              <a:defRPr/>
            </a:pPr>
            <a:r>
              <a:rPr kumimoji="0" lang="en-US" sz="1020" b="1" i="0" u="none" strike="noStrike" kern="1200" cap="none" spc="0" normalizeH="0" baseline="0" noProof="0">
                <a:ln>
                  <a:noFill/>
                </a:ln>
                <a:solidFill>
                  <a:srgbClr val="FFFFFF">
                    <a:lumMod val="50000"/>
                  </a:srgbClr>
                </a:solidFill>
                <a:effectLst/>
                <a:uLnTx/>
                <a:uFillTx/>
                <a:latin typeface="Segoe UI"/>
                <a:ea typeface="+mn-ea"/>
                <a:cs typeface="+mn-cs"/>
              </a:rPr>
              <a:t>Country</a:t>
            </a:r>
          </a:p>
        </p:txBody>
      </p:sp>
      <p:sp>
        <p:nvSpPr>
          <p:cNvPr id="50" name="Text Placeholder 136"/>
          <p:cNvSpPr>
            <a:spLocks noGrp="1"/>
          </p:cNvSpPr>
          <p:nvPr>
            <p:ph type="body" sz="quarter" idx="37"/>
          </p:nvPr>
        </p:nvSpPr>
        <p:spPr>
          <a:xfrm>
            <a:off x="8306773" y="6190765"/>
            <a:ext cx="1008337" cy="473190"/>
          </a:xfrm>
          <a:prstGeom prst="rect">
            <a:avLst/>
          </a:prstGeom>
        </p:spPr>
        <p:txBody>
          <a:bodyPr lIns="0" tIns="0" rIns="0" bIns="0">
            <a:noAutofit/>
          </a:bodyPr>
          <a:lstStyle>
            <a:lvl1pPr marL="0" marR="0" indent="0" algn="l" defTabSz="932504" rtl="0" eaLnBrk="1" fontAlgn="auto" latinLnBrk="0" hangingPunct="1">
              <a:lnSpc>
                <a:spcPct val="90000"/>
              </a:lnSpc>
              <a:spcBef>
                <a:spcPts val="0"/>
              </a:spcBef>
              <a:spcAft>
                <a:spcPts val="0"/>
              </a:spcAft>
              <a:buClrTx/>
              <a:buSzTx/>
              <a:buFont typeface="Arial" panose="020B0604020202020204" pitchFamily="34" charset="0"/>
              <a:buNone/>
              <a:tabLst/>
              <a:defRPr sz="1020" b="0">
                <a:solidFill>
                  <a:schemeClr val="bg1">
                    <a:lumMod val="50000"/>
                  </a:schemeClr>
                </a:solidFill>
              </a:defRPr>
            </a:lvl1pPr>
            <a:lvl2pPr marL="466251" indent="0">
              <a:buNone/>
              <a:defRPr sz="816"/>
            </a:lvl2pPr>
            <a:lvl3pPr marL="932504" indent="0">
              <a:buNone/>
              <a:defRPr sz="816"/>
            </a:lvl3pPr>
            <a:lvl4pPr marL="1398755" indent="0">
              <a:buNone/>
              <a:defRPr sz="816"/>
            </a:lvl4pPr>
            <a:lvl5pPr marL="1865006" indent="0">
              <a:buNone/>
              <a:defRPr sz="816"/>
            </a:lvl5pPr>
          </a:lstStyle>
          <a:p>
            <a:pPr lvl="0"/>
            <a:r>
              <a:rPr lang="en-US"/>
              <a:t>Click to edit Master text styles</a:t>
            </a:r>
          </a:p>
        </p:txBody>
      </p:sp>
      <p:sp>
        <p:nvSpPr>
          <p:cNvPr id="51" name="TextBox 50"/>
          <p:cNvSpPr txBox="1"/>
          <p:nvPr userDrawn="1"/>
        </p:nvSpPr>
        <p:spPr>
          <a:xfrm>
            <a:off x="8306773" y="5959091"/>
            <a:ext cx="1008337" cy="160091"/>
          </a:xfrm>
          <a:prstGeom prst="rect">
            <a:avLst/>
          </a:prstGeom>
          <a:noFill/>
        </p:spPr>
        <p:txBody>
          <a:bodyPr wrap="square" lIns="0" tIns="0" rIns="0" bIns="0" rtlCol="0">
            <a:spAutoFit/>
          </a:bodyPr>
          <a:lstStyle/>
          <a:p>
            <a:pPr marL="0" marR="0" lvl="0" indent="0" algn="l" defTabSz="932504" rtl="0" eaLnBrk="1" fontAlgn="auto" latinLnBrk="0" hangingPunct="1">
              <a:lnSpc>
                <a:spcPct val="100000"/>
              </a:lnSpc>
              <a:spcBef>
                <a:spcPts val="0"/>
              </a:spcBef>
              <a:spcAft>
                <a:spcPts val="0"/>
              </a:spcAft>
              <a:buClrTx/>
              <a:buSzTx/>
              <a:buFontTx/>
              <a:buNone/>
              <a:tabLst/>
              <a:defRPr/>
            </a:pPr>
            <a:r>
              <a:rPr kumimoji="0" lang="en-US" sz="1020" b="1" i="0" u="none" strike="noStrike" kern="1200" cap="none" spc="0" normalizeH="0" baseline="0" noProof="0">
                <a:ln>
                  <a:noFill/>
                </a:ln>
                <a:solidFill>
                  <a:srgbClr val="FFFFFF">
                    <a:lumMod val="50000"/>
                  </a:srgbClr>
                </a:solidFill>
                <a:effectLst/>
                <a:uLnTx/>
                <a:uFillTx/>
                <a:latin typeface="Segoe UI"/>
                <a:ea typeface="+mn-ea"/>
                <a:cs typeface="+mn-cs"/>
              </a:rPr>
              <a:t>Partner</a:t>
            </a:r>
          </a:p>
        </p:txBody>
      </p:sp>
    </p:spTree>
    <p:extLst>
      <p:ext uri="{BB962C8B-B14F-4D97-AF65-F5344CB8AC3E}">
        <p14:creationId xmlns:p14="http://schemas.microsoft.com/office/powerpoint/2010/main" val="360666716"/>
      </p:ext>
    </p:extLst>
  </p:cSld>
  <p:clrMapOvr>
    <a:masterClrMapping/>
  </p:clrMapOvr>
  <p:transition>
    <p:fade/>
  </p:transition>
</p:sldLayout>
</file>

<file path=ppt/slideLayouts/slideLayout303.xml><?xml version="1.0" encoding="utf-8"?>
<p:sldLayout xmlns:a="http://schemas.openxmlformats.org/drawingml/2006/main" xmlns:r="http://schemas.openxmlformats.org/officeDocument/2006/relationships" xmlns:p="http://schemas.openxmlformats.org/presentationml/2006/main" userDrawn="1">
  <p:cSld name="4_Insert Photo">
    <p:spTree>
      <p:nvGrpSpPr>
        <p:cNvPr id="1" name=""/>
        <p:cNvGrpSpPr/>
        <p:nvPr/>
      </p:nvGrpSpPr>
      <p:grpSpPr>
        <a:xfrm>
          <a:off x="0" y="0"/>
          <a:ext cx="0" cy="0"/>
          <a:chOff x="0" y="0"/>
          <a:chExt cx="0" cy="0"/>
        </a:xfrm>
      </p:grpSpPr>
      <p:pic>
        <p:nvPicPr>
          <p:cNvPr id="44" name="Picture Placeholder 7"/>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6035976" y="-5077"/>
            <a:ext cx="6398913" cy="5797787"/>
          </a:xfrm>
          <a:prstGeom prst="rect">
            <a:avLst/>
          </a:prstGeom>
        </p:spPr>
      </p:pic>
      <p:sp>
        <p:nvSpPr>
          <p:cNvPr id="20" name="Picture Placeholder 144"/>
          <p:cNvSpPr>
            <a:spLocks noGrp="1"/>
          </p:cNvSpPr>
          <p:nvPr>
            <p:ph type="pic" sz="quarter" idx="20" hasCustomPrompt="1"/>
          </p:nvPr>
        </p:nvSpPr>
        <p:spPr>
          <a:xfrm>
            <a:off x="6035976" y="2"/>
            <a:ext cx="6398913" cy="5797787"/>
          </a:xfrm>
          <a:prstGeom prst="rect">
            <a:avLst/>
          </a:prstGeom>
        </p:spPr>
        <p:txBody>
          <a:bodyPr anchor="ctr" anchorCtr="0">
            <a:noAutofit/>
          </a:bodyPr>
          <a:lstStyle>
            <a:lvl1pPr marL="0" indent="0" algn="ctr">
              <a:buNone/>
              <a:defRPr baseline="0">
                <a:solidFill>
                  <a:schemeClr val="bg1"/>
                </a:solidFill>
              </a:defRPr>
            </a:lvl1pPr>
          </a:lstStyle>
          <a:p>
            <a:r>
              <a:rPr lang="en-US"/>
              <a:t>Drag picture here</a:t>
            </a:r>
          </a:p>
        </p:txBody>
      </p:sp>
      <p:sp>
        <p:nvSpPr>
          <p:cNvPr id="21" name="Title 1"/>
          <p:cNvSpPr>
            <a:spLocks noGrp="1"/>
          </p:cNvSpPr>
          <p:nvPr>
            <p:ph type="ctrTitle"/>
          </p:nvPr>
        </p:nvSpPr>
        <p:spPr>
          <a:xfrm>
            <a:off x="626015" y="868147"/>
            <a:ext cx="4793351" cy="1064375"/>
          </a:xfrm>
          <a:prstGeom prst="rect">
            <a:avLst/>
          </a:prstGeom>
        </p:spPr>
        <p:txBody>
          <a:bodyPr lIns="0" tIns="0" rIns="0" bIns="0" anchor="t" anchorCtr="0">
            <a:noAutofit/>
          </a:bodyPr>
          <a:lstStyle>
            <a:lvl1pPr algn="l">
              <a:defRPr sz="3264" b="1">
                <a:solidFill>
                  <a:schemeClr val="tx1">
                    <a:lumMod val="50000"/>
                    <a:lumOff val="50000"/>
                  </a:schemeClr>
                </a:solidFill>
                <a:latin typeface="+mj-lt"/>
              </a:defRPr>
            </a:lvl1pPr>
          </a:lstStyle>
          <a:p>
            <a:r>
              <a:rPr lang="en-US"/>
              <a:t>Click to edit Master title style</a:t>
            </a:r>
          </a:p>
        </p:txBody>
      </p:sp>
      <p:sp>
        <p:nvSpPr>
          <p:cNvPr id="22" name="Text Placeholder 132"/>
          <p:cNvSpPr>
            <a:spLocks noGrp="1"/>
          </p:cNvSpPr>
          <p:nvPr>
            <p:ph type="body" sz="quarter" idx="11"/>
          </p:nvPr>
        </p:nvSpPr>
        <p:spPr>
          <a:xfrm>
            <a:off x="634697" y="1968829"/>
            <a:ext cx="4818519" cy="3450269"/>
          </a:xfrm>
          <a:prstGeom prst="rect">
            <a:avLst/>
          </a:prstGeom>
        </p:spPr>
        <p:txBody>
          <a:bodyPr lIns="0" tIns="0" rIns="0" bIns="0">
            <a:noAutofit/>
          </a:bodyPr>
          <a:lstStyle>
            <a:lvl1pPr marL="0" indent="0">
              <a:lnSpc>
                <a:spcPts val="1836"/>
              </a:lnSpc>
              <a:buNone/>
              <a:defRPr sz="1224">
                <a:solidFill>
                  <a:schemeClr val="bg2">
                    <a:lumMod val="25000"/>
                  </a:schemeClr>
                </a:solidFill>
              </a:defRPr>
            </a:lvl1pPr>
          </a:lstStyle>
          <a:p>
            <a:pPr lvl="0"/>
            <a:r>
              <a:rPr lang="en-US"/>
              <a:t>Click to edit Master text styles</a:t>
            </a:r>
          </a:p>
        </p:txBody>
      </p:sp>
      <p:cxnSp>
        <p:nvCxnSpPr>
          <p:cNvPr id="31" name="Straight Connector 30"/>
          <p:cNvCxnSpPr/>
          <p:nvPr userDrawn="1"/>
        </p:nvCxnSpPr>
        <p:spPr>
          <a:xfrm>
            <a:off x="14240655" y="10226256"/>
            <a:ext cx="0" cy="64764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4" name="Rectangle 23"/>
          <p:cNvSpPr/>
          <p:nvPr userDrawn="1"/>
        </p:nvSpPr>
        <p:spPr>
          <a:xfrm>
            <a:off x="0" y="5802865"/>
            <a:ext cx="12434888" cy="119166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32649" rtl="0" eaLnBrk="1" fontAlgn="auto" latinLnBrk="0" hangingPunct="1">
              <a:lnSpc>
                <a:spcPct val="100000"/>
              </a:lnSpc>
              <a:spcBef>
                <a:spcPts val="0"/>
              </a:spcBef>
              <a:spcAft>
                <a:spcPts val="0"/>
              </a:spcAft>
              <a:buClrTx/>
              <a:buSzTx/>
              <a:buFontTx/>
              <a:buNone/>
              <a:tabLst/>
              <a:defRPr/>
            </a:pPr>
            <a:endParaRPr kumimoji="0" lang="en-US" sz="1836" b="0" i="0" u="none" strike="noStrike" kern="1200" cap="none" spc="0" normalizeH="0" baseline="0" noProof="0">
              <a:ln>
                <a:noFill/>
              </a:ln>
              <a:solidFill>
                <a:srgbClr val="FFFFFF"/>
              </a:solidFill>
              <a:effectLst/>
              <a:uLnTx/>
              <a:uFillTx/>
              <a:latin typeface="Segoe UI"/>
              <a:ea typeface="+mn-ea"/>
              <a:cs typeface="+mn-cs"/>
            </a:endParaRPr>
          </a:p>
        </p:txBody>
      </p:sp>
      <p:sp>
        <p:nvSpPr>
          <p:cNvPr id="26" name="Text Placeholder 136"/>
          <p:cNvSpPr>
            <a:spLocks noGrp="1"/>
          </p:cNvSpPr>
          <p:nvPr>
            <p:ph type="body" sz="quarter" idx="35"/>
          </p:nvPr>
        </p:nvSpPr>
        <p:spPr>
          <a:xfrm>
            <a:off x="11151128" y="6427360"/>
            <a:ext cx="857253" cy="390572"/>
          </a:xfrm>
          <a:prstGeom prst="rect">
            <a:avLst/>
          </a:prstGeom>
        </p:spPr>
        <p:txBody>
          <a:bodyPr lIns="0" tIns="0" rIns="0" bIns="0">
            <a:noAutofit/>
          </a:bodyPr>
          <a:lstStyle>
            <a:lvl1pPr marL="0" marR="0" indent="0" algn="ctr" defTabSz="932485" rtl="0" eaLnBrk="1" fontAlgn="auto" latinLnBrk="0" hangingPunct="1">
              <a:lnSpc>
                <a:spcPct val="90000"/>
              </a:lnSpc>
              <a:spcBef>
                <a:spcPts val="0"/>
              </a:spcBef>
              <a:spcAft>
                <a:spcPts val="0"/>
              </a:spcAft>
              <a:buClrTx/>
              <a:buSzTx/>
              <a:buFont typeface="Arial" panose="020B0604020202020204" pitchFamily="34" charset="0"/>
              <a:buNone/>
              <a:tabLst/>
              <a:defRPr sz="816" b="0">
                <a:solidFill>
                  <a:schemeClr val="bg1">
                    <a:lumMod val="50000"/>
                  </a:schemeClr>
                </a:solidFill>
              </a:defRPr>
            </a:lvl1pPr>
            <a:lvl2pPr marL="466242" indent="0">
              <a:buNone/>
              <a:defRPr sz="816"/>
            </a:lvl2pPr>
            <a:lvl3pPr marL="932485" indent="0">
              <a:buNone/>
              <a:defRPr sz="816"/>
            </a:lvl3pPr>
            <a:lvl4pPr marL="1398727" indent="0">
              <a:buNone/>
              <a:defRPr sz="816"/>
            </a:lvl4pPr>
            <a:lvl5pPr marL="1864970" indent="0">
              <a:buNone/>
              <a:defRPr sz="816"/>
            </a:lvl5pPr>
          </a:lstStyle>
          <a:p>
            <a:pPr lvl="0"/>
            <a:r>
              <a:rPr lang="en-US"/>
              <a:t>Click to edit Master text styles</a:t>
            </a:r>
          </a:p>
        </p:txBody>
      </p:sp>
      <p:cxnSp>
        <p:nvCxnSpPr>
          <p:cNvPr id="27" name="Straight Connector 26"/>
          <p:cNvCxnSpPr/>
          <p:nvPr userDrawn="1"/>
        </p:nvCxnSpPr>
        <p:spPr>
          <a:xfrm>
            <a:off x="10733254" y="6048970"/>
            <a:ext cx="0" cy="64764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8" name="Picture Placeholder 144"/>
          <p:cNvSpPr>
            <a:spLocks noGrp="1"/>
          </p:cNvSpPr>
          <p:nvPr>
            <p:ph type="pic" sz="quarter" idx="36" hasCustomPrompt="1"/>
          </p:nvPr>
        </p:nvSpPr>
        <p:spPr>
          <a:xfrm>
            <a:off x="206533" y="6001866"/>
            <a:ext cx="2105766" cy="850989"/>
          </a:xfrm>
          <a:prstGeom prst="rect">
            <a:avLst/>
          </a:prstGeom>
        </p:spPr>
        <p:txBody>
          <a:bodyPr anchor="ctr" anchorCtr="0">
            <a:noAutofit/>
          </a:bodyPr>
          <a:lstStyle>
            <a:lvl1pPr marL="0" indent="0" algn="ctr">
              <a:buNone/>
              <a:defRPr sz="1632">
                <a:solidFill>
                  <a:srgbClr val="7030A0"/>
                </a:solidFill>
              </a:defRPr>
            </a:lvl1pPr>
          </a:lstStyle>
          <a:p>
            <a:r>
              <a:rPr lang="en-US"/>
              <a:t>Drag logo here</a:t>
            </a:r>
          </a:p>
        </p:txBody>
      </p:sp>
      <p:sp>
        <p:nvSpPr>
          <p:cNvPr id="55" name="Text Placeholder 136"/>
          <p:cNvSpPr>
            <a:spLocks noGrp="1"/>
          </p:cNvSpPr>
          <p:nvPr>
            <p:ph type="body" sz="quarter" idx="31"/>
          </p:nvPr>
        </p:nvSpPr>
        <p:spPr>
          <a:xfrm>
            <a:off x="7125576" y="6304304"/>
            <a:ext cx="821470" cy="473190"/>
          </a:xfrm>
          <a:prstGeom prst="rect">
            <a:avLst/>
          </a:prstGeom>
        </p:spPr>
        <p:txBody>
          <a:bodyPr lIns="0" tIns="0" rIns="0" bIns="0">
            <a:noAutofit/>
          </a:bodyPr>
          <a:lstStyle>
            <a:lvl1pPr marL="0" marR="0" indent="0" algn="l" defTabSz="932485" rtl="0" eaLnBrk="1" fontAlgn="auto" latinLnBrk="0" hangingPunct="1">
              <a:lnSpc>
                <a:spcPct val="90000"/>
              </a:lnSpc>
              <a:spcBef>
                <a:spcPts val="0"/>
              </a:spcBef>
              <a:spcAft>
                <a:spcPts val="0"/>
              </a:spcAft>
              <a:buClrTx/>
              <a:buSzTx/>
              <a:buFont typeface="Arial" panose="020B0604020202020204" pitchFamily="34" charset="0"/>
              <a:buNone/>
              <a:tabLst/>
              <a:defRPr sz="1020" b="0">
                <a:solidFill>
                  <a:schemeClr val="bg1">
                    <a:lumMod val="50000"/>
                  </a:schemeClr>
                </a:solidFill>
              </a:defRPr>
            </a:lvl1pPr>
            <a:lvl2pPr marL="466242" indent="0">
              <a:buNone/>
              <a:defRPr sz="816"/>
            </a:lvl2pPr>
            <a:lvl3pPr marL="932485" indent="0">
              <a:buNone/>
              <a:defRPr sz="816"/>
            </a:lvl3pPr>
            <a:lvl4pPr marL="1398727" indent="0">
              <a:buNone/>
              <a:defRPr sz="816"/>
            </a:lvl4pPr>
            <a:lvl5pPr marL="1864970" indent="0">
              <a:buNone/>
              <a:defRPr sz="816"/>
            </a:lvl5pPr>
          </a:lstStyle>
          <a:p>
            <a:pPr lvl="0"/>
            <a:r>
              <a:rPr lang="en-US"/>
              <a:t>Click to edit Master text styles</a:t>
            </a:r>
          </a:p>
        </p:txBody>
      </p:sp>
      <p:sp>
        <p:nvSpPr>
          <p:cNvPr id="56" name="Text Placeholder 136"/>
          <p:cNvSpPr>
            <a:spLocks noGrp="1"/>
          </p:cNvSpPr>
          <p:nvPr>
            <p:ph type="body" sz="quarter" idx="32"/>
          </p:nvPr>
        </p:nvSpPr>
        <p:spPr>
          <a:xfrm>
            <a:off x="5962821" y="6300819"/>
            <a:ext cx="897339" cy="473190"/>
          </a:xfrm>
          <a:prstGeom prst="rect">
            <a:avLst/>
          </a:prstGeom>
        </p:spPr>
        <p:txBody>
          <a:bodyPr lIns="0" tIns="0" rIns="0" bIns="0">
            <a:noAutofit/>
          </a:bodyPr>
          <a:lstStyle>
            <a:lvl1pPr marL="0" marR="0" indent="0" algn="l" defTabSz="932485" rtl="0" eaLnBrk="1" fontAlgn="auto" latinLnBrk="0" hangingPunct="1">
              <a:lnSpc>
                <a:spcPct val="90000"/>
              </a:lnSpc>
              <a:spcBef>
                <a:spcPts val="0"/>
              </a:spcBef>
              <a:spcAft>
                <a:spcPts val="0"/>
              </a:spcAft>
              <a:buClrTx/>
              <a:buSzTx/>
              <a:buFont typeface="Arial" panose="020B0604020202020204" pitchFamily="34" charset="0"/>
              <a:buNone/>
              <a:tabLst/>
              <a:defRPr sz="1020" b="0">
                <a:solidFill>
                  <a:schemeClr val="bg1">
                    <a:lumMod val="50000"/>
                  </a:schemeClr>
                </a:solidFill>
              </a:defRPr>
            </a:lvl1pPr>
            <a:lvl2pPr marL="466242" indent="0">
              <a:buNone/>
              <a:defRPr sz="816"/>
            </a:lvl2pPr>
            <a:lvl3pPr marL="932485" indent="0">
              <a:buNone/>
              <a:defRPr sz="816"/>
            </a:lvl3pPr>
            <a:lvl4pPr marL="1398727" indent="0">
              <a:buNone/>
              <a:defRPr sz="816"/>
            </a:lvl4pPr>
            <a:lvl5pPr marL="1864970" indent="0">
              <a:buNone/>
              <a:defRPr sz="816"/>
            </a:lvl5pPr>
          </a:lstStyle>
          <a:p>
            <a:pPr lvl="0"/>
            <a:r>
              <a:rPr lang="en-US"/>
              <a:t>Click to edit Master text styles</a:t>
            </a:r>
          </a:p>
        </p:txBody>
      </p:sp>
      <p:sp>
        <p:nvSpPr>
          <p:cNvPr id="57" name="Text Placeholder 136"/>
          <p:cNvSpPr>
            <a:spLocks noGrp="1"/>
          </p:cNvSpPr>
          <p:nvPr>
            <p:ph type="body" sz="quarter" idx="33"/>
          </p:nvPr>
        </p:nvSpPr>
        <p:spPr>
          <a:xfrm>
            <a:off x="4411141" y="6304304"/>
            <a:ext cx="1008337" cy="473190"/>
          </a:xfrm>
          <a:prstGeom prst="rect">
            <a:avLst/>
          </a:prstGeom>
        </p:spPr>
        <p:txBody>
          <a:bodyPr lIns="0" tIns="0" rIns="0" bIns="0">
            <a:noAutofit/>
          </a:bodyPr>
          <a:lstStyle>
            <a:lvl1pPr marL="0" marR="0" indent="0" algn="l" defTabSz="932485" rtl="0" eaLnBrk="1" fontAlgn="auto" latinLnBrk="0" hangingPunct="1">
              <a:lnSpc>
                <a:spcPct val="90000"/>
              </a:lnSpc>
              <a:spcBef>
                <a:spcPts val="0"/>
              </a:spcBef>
              <a:spcAft>
                <a:spcPts val="0"/>
              </a:spcAft>
              <a:buClrTx/>
              <a:buSzTx/>
              <a:buFont typeface="Arial" panose="020B0604020202020204" pitchFamily="34" charset="0"/>
              <a:buNone/>
              <a:tabLst/>
              <a:defRPr sz="1020" b="0">
                <a:solidFill>
                  <a:schemeClr val="bg1">
                    <a:lumMod val="50000"/>
                  </a:schemeClr>
                </a:solidFill>
              </a:defRPr>
            </a:lvl1pPr>
            <a:lvl2pPr marL="466242" indent="0">
              <a:buNone/>
              <a:defRPr sz="816"/>
            </a:lvl2pPr>
            <a:lvl3pPr marL="932485" indent="0">
              <a:buNone/>
              <a:defRPr sz="816"/>
            </a:lvl3pPr>
            <a:lvl4pPr marL="1398727" indent="0">
              <a:buNone/>
              <a:defRPr sz="816"/>
            </a:lvl4pPr>
            <a:lvl5pPr marL="1864970" indent="0">
              <a:buNone/>
              <a:defRPr sz="816"/>
            </a:lvl5pPr>
          </a:lstStyle>
          <a:p>
            <a:pPr lvl="0"/>
            <a:r>
              <a:rPr lang="en-US"/>
              <a:t>Click to edit Master text styles</a:t>
            </a:r>
          </a:p>
        </p:txBody>
      </p:sp>
      <p:sp>
        <p:nvSpPr>
          <p:cNvPr id="58" name="Text Placeholder 136"/>
          <p:cNvSpPr>
            <a:spLocks noGrp="1"/>
          </p:cNvSpPr>
          <p:nvPr>
            <p:ph type="body" sz="quarter" idx="34"/>
          </p:nvPr>
        </p:nvSpPr>
        <p:spPr>
          <a:xfrm>
            <a:off x="2558007" y="6304304"/>
            <a:ext cx="1528550" cy="473190"/>
          </a:xfrm>
          <a:prstGeom prst="rect">
            <a:avLst/>
          </a:prstGeom>
        </p:spPr>
        <p:txBody>
          <a:bodyPr lIns="0" tIns="0" rIns="0" bIns="0">
            <a:noAutofit/>
          </a:bodyPr>
          <a:lstStyle>
            <a:lvl1pPr marL="0" marR="0" indent="0" algn="l" defTabSz="932485" rtl="0" eaLnBrk="1" fontAlgn="auto" latinLnBrk="0" hangingPunct="1">
              <a:lnSpc>
                <a:spcPct val="90000"/>
              </a:lnSpc>
              <a:spcBef>
                <a:spcPts val="0"/>
              </a:spcBef>
              <a:spcAft>
                <a:spcPts val="0"/>
              </a:spcAft>
              <a:buClrTx/>
              <a:buSzTx/>
              <a:buFont typeface="Arial" panose="020B0604020202020204" pitchFamily="34" charset="0"/>
              <a:buNone/>
              <a:tabLst/>
              <a:defRPr sz="1020" b="0">
                <a:solidFill>
                  <a:schemeClr val="bg1">
                    <a:lumMod val="50000"/>
                  </a:schemeClr>
                </a:solidFill>
              </a:defRPr>
            </a:lvl1pPr>
            <a:lvl2pPr marL="466242" indent="0">
              <a:buNone/>
              <a:defRPr sz="816"/>
            </a:lvl2pPr>
            <a:lvl3pPr marL="932485" indent="0">
              <a:buNone/>
              <a:defRPr sz="816"/>
            </a:lvl3pPr>
            <a:lvl4pPr marL="1398727" indent="0">
              <a:buNone/>
              <a:defRPr sz="816"/>
            </a:lvl4pPr>
            <a:lvl5pPr marL="1864970" indent="0">
              <a:buNone/>
              <a:defRPr sz="816"/>
            </a:lvl5pPr>
          </a:lstStyle>
          <a:p>
            <a:pPr lvl="0"/>
            <a:r>
              <a:rPr lang="en-US"/>
              <a:t>Click to edit Master text styles</a:t>
            </a:r>
          </a:p>
        </p:txBody>
      </p:sp>
      <p:sp>
        <p:nvSpPr>
          <p:cNvPr id="60" name="TextBox 59"/>
          <p:cNvSpPr txBox="1"/>
          <p:nvPr userDrawn="1"/>
        </p:nvSpPr>
        <p:spPr>
          <a:xfrm>
            <a:off x="3261705" y="6034190"/>
            <a:ext cx="1517183" cy="156966"/>
          </a:xfrm>
          <a:prstGeom prst="rect">
            <a:avLst/>
          </a:prstGeom>
          <a:noFill/>
        </p:spPr>
        <p:txBody>
          <a:bodyPr wrap="square" lIns="0" tIns="0" rIns="0" bIns="0" rtlCol="0">
            <a:spAutoFit/>
          </a:bodyPr>
          <a:lstStyle/>
          <a:p>
            <a:pPr marL="0" marR="0" lvl="0" indent="0" algn="l" defTabSz="932485" rtl="0" eaLnBrk="1" fontAlgn="auto" latinLnBrk="0" hangingPunct="1">
              <a:lnSpc>
                <a:spcPct val="100000"/>
              </a:lnSpc>
              <a:spcBef>
                <a:spcPts val="0"/>
              </a:spcBef>
              <a:spcAft>
                <a:spcPts val="0"/>
              </a:spcAft>
              <a:buClrTx/>
              <a:buSzTx/>
              <a:buFontTx/>
              <a:buNone/>
              <a:tabLst/>
              <a:defRPr/>
            </a:pPr>
            <a:r>
              <a:rPr kumimoji="0" lang="en-US" sz="1020" b="1" i="0" u="none" strike="noStrike" kern="1200" cap="none" spc="0" normalizeH="0" baseline="0" noProof="0">
                <a:ln>
                  <a:noFill/>
                </a:ln>
                <a:solidFill>
                  <a:srgbClr val="FFFFFF">
                    <a:lumMod val="50000"/>
                  </a:srgbClr>
                </a:solidFill>
                <a:effectLst/>
                <a:uLnTx/>
                <a:uFillTx/>
                <a:latin typeface="Segoe UI"/>
                <a:ea typeface="+mn-ea"/>
                <a:cs typeface="+mn-cs"/>
              </a:rPr>
              <a:t>Products and Services</a:t>
            </a:r>
          </a:p>
        </p:txBody>
      </p:sp>
      <p:sp>
        <p:nvSpPr>
          <p:cNvPr id="61" name="TextBox 60"/>
          <p:cNvSpPr txBox="1"/>
          <p:nvPr userDrawn="1"/>
        </p:nvSpPr>
        <p:spPr>
          <a:xfrm>
            <a:off x="5508329" y="6040859"/>
            <a:ext cx="1271893" cy="156966"/>
          </a:xfrm>
          <a:prstGeom prst="rect">
            <a:avLst/>
          </a:prstGeom>
          <a:noFill/>
        </p:spPr>
        <p:txBody>
          <a:bodyPr wrap="square" lIns="0" tIns="0" rIns="0" bIns="0" rtlCol="0">
            <a:spAutoFit/>
          </a:bodyPr>
          <a:lstStyle/>
          <a:p>
            <a:pPr marL="0" marR="0" lvl="0" indent="0" algn="l" defTabSz="932485" rtl="0" eaLnBrk="1" fontAlgn="auto" latinLnBrk="0" hangingPunct="1">
              <a:lnSpc>
                <a:spcPct val="100000"/>
              </a:lnSpc>
              <a:spcBef>
                <a:spcPts val="0"/>
              </a:spcBef>
              <a:spcAft>
                <a:spcPts val="0"/>
              </a:spcAft>
              <a:buClrTx/>
              <a:buSzTx/>
              <a:buFontTx/>
              <a:buNone/>
              <a:tabLst/>
              <a:defRPr/>
            </a:pPr>
            <a:r>
              <a:rPr kumimoji="0" lang="en-US" sz="1020" b="1" i="0" u="none" strike="noStrike" kern="1200" cap="none" spc="0" normalizeH="0" baseline="0" noProof="0">
                <a:ln>
                  <a:noFill/>
                </a:ln>
                <a:solidFill>
                  <a:srgbClr val="FFFFFF">
                    <a:lumMod val="50000"/>
                  </a:srgbClr>
                </a:solidFill>
                <a:effectLst/>
                <a:uLnTx/>
                <a:uFillTx/>
                <a:latin typeface="Segoe UI"/>
                <a:ea typeface="+mn-ea"/>
                <a:cs typeface="+mn-cs"/>
              </a:rPr>
              <a:t>Organization Size</a:t>
            </a:r>
          </a:p>
        </p:txBody>
      </p:sp>
      <p:sp>
        <p:nvSpPr>
          <p:cNvPr id="62" name="TextBox 61"/>
          <p:cNvSpPr txBox="1"/>
          <p:nvPr userDrawn="1"/>
        </p:nvSpPr>
        <p:spPr>
          <a:xfrm>
            <a:off x="7209796" y="6031968"/>
            <a:ext cx="1008337" cy="156966"/>
          </a:xfrm>
          <a:prstGeom prst="rect">
            <a:avLst/>
          </a:prstGeom>
          <a:noFill/>
        </p:spPr>
        <p:txBody>
          <a:bodyPr wrap="square" lIns="0" tIns="0" rIns="0" bIns="0" rtlCol="0">
            <a:spAutoFit/>
          </a:bodyPr>
          <a:lstStyle/>
          <a:p>
            <a:pPr marL="0" marR="0" lvl="0" indent="0" algn="l" defTabSz="932485" rtl="0" eaLnBrk="1" fontAlgn="auto" latinLnBrk="0" hangingPunct="1">
              <a:lnSpc>
                <a:spcPct val="100000"/>
              </a:lnSpc>
              <a:spcBef>
                <a:spcPts val="0"/>
              </a:spcBef>
              <a:spcAft>
                <a:spcPts val="0"/>
              </a:spcAft>
              <a:buClrTx/>
              <a:buSzTx/>
              <a:buFontTx/>
              <a:buNone/>
              <a:tabLst/>
              <a:defRPr/>
            </a:pPr>
            <a:r>
              <a:rPr kumimoji="0" lang="en-US" sz="1020" b="1" i="0" u="none" strike="noStrike" kern="1200" cap="none" spc="0" normalizeH="0" baseline="0" noProof="0">
                <a:ln>
                  <a:noFill/>
                </a:ln>
                <a:solidFill>
                  <a:srgbClr val="FFFFFF">
                    <a:lumMod val="50000"/>
                  </a:srgbClr>
                </a:solidFill>
                <a:effectLst/>
                <a:uLnTx/>
                <a:uFillTx/>
                <a:latin typeface="Segoe UI"/>
                <a:ea typeface="+mn-ea"/>
                <a:cs typeface="+mn-cs"/>
              </a:rPr>
              <a:t>Industry</a:t>
            </a:r>
          </a:p>
        </p:txBody>
      </p:sp>
      <p:sp>
        <p:nvSpPr>
          <p:cNvPr id="63" name="TextBox 62"/>
          <p:cNvSpPr txBox="1"/>
          <p:nvPr userDrawn="1"/>
        </p:nvSpPr>
        <p:spPr>
          <a:xfrm>
            <a:off x="8419496" y="6032751"/>
            <a:ext cx="1008337" cy="156966"/>
          </a:xfrm>
          <a:prstGeom prst="rect">
            <a:avLst/>
          </a:prstGeom>
          <a:noFill/>
        </p:spPr>
        <p:txBody>
          <a:bodyPr wrap="square" lIns="0" tIns="0" rIns="0" bIns="0" rtlCol="0">
            <a:spAutoFit/>
          </a:bodyPr>
          <a:lstStyle/>
          <a:p>
            <a:pPr marL="0" marR="0" lvl="0" indent="0" algn="l" defTabSz="932485" rtl="0" eaLnBrk="1" fontAlgn="auto" latinLnBrk="0" hangingPunct="1">
              <a:lnSpc>
                <a:spcPct val="100000"/>
              </a:lnSpc>
              <a:spcBef>
                <a:spcPts val="0"/>
              </a:spcBef>
              <a:spcAft>
                <a:spcPts val="0"/>
              </a:spcAft>
              <a:buClrTx/>
              <a:buSzTx/>
              <a:buFontTx/>
              <a:buNone/>
              <a:tabLst/>
              <a:defRPr/>
            </a:pPr>
            <a:r>
              <a:rPr kumimoji="0" lang="en-US" sz="1020" b="1" i="0" u="none" strike="noStrike" kern="1200" cap="none" spc="0" normalizeH="0" baseline="0" noProof="0">
                <a:ln>
                  <a:noFill/>
                </a:ln>
                <a:solidFill>
                  <a:srgbClr val="FFFFFF">
                    <a:lumMod val="50000"/>
                  </a:srgbClr>
                </a:solidFill>
                <a:effectLst/>
                <a:uLnTx/>
                <a:uFillTx/>
                <a:latin typeface="Segoe UI"/>
                <a:ea typeface="+mn-ea"/>
                <a:cs typeface="+mn-cs"/>
              </a:rPr>
              <a:t>Country</a:t>
            </a:r>
          </a:p>
        </p:txBody>
      </p:sp>
      <p:sp>
        <p:nvSpPr>
          <p:cNvPr id="65" name="Text Placeholder 136"/>
          <p:cNvSpPr>
            <a:spLocks noGrp="1"/>
          </p:cNvSpPr>
          <p:nvPr>
            <p:ph type="body" sz="quarter" idx="37"/>
          </p:nvPr>
        </p:nvSpPr>
        <p:spPr>
          <a:xfrm>
            <a:off x="8270841" y="6307156"/>
            <a:ext cx="821470" cy="473190"/>
          </a:xfrm>
          <a:prstGeom prst="rect">
            <a:avLst/>
          </a:prstGeom>
        </p:spPr>
        <p:txBody>
          <a:bodyPr lIns="0" tIns="0" rIns="0" bIns="0">
            <a:noAutofit/>
          </a:bodyPr>
          <a:lstStyle>
            <a:lvl1pPr marL="0" marR="0" indent="0" algn="l" defTabSz="932485" rtl="0" eaLnBrk="1" fontAlgn="auto" latinLnBrk="0" hangingPunct="1">
              <a:lnSpc>
                <a:spcPct val="90000"/>
              </a:lnSpc>
              <a:spcBef>
                <a:spcPts val="0"/>
              </a:spcBef>
              <a:spcAft>
                <a:spcPts val="0"/>
              </a:spcAft>
              <a:buClrTx/>
              <a:buSzTx/>
              <a:buFont typeface="Arial" panose="020B0604020202020204" pitchFamily="34" charset="0"/>
              <a:buNone/>
              <a:tabLst/>
              <a:defRPr sz="1020" b="0">
                <a:solidFill>
                  <a:schemeClr val="bg1">
                    <a:lumMod val="50000"/>
                  </a:schemeClr>
                </a:solidFill>
              </a:defRPr>
            </a:lvl1pPr>
            <a:lvl2pPr marL="466242" indent="0">
              <a:buNone/>
              <a:defRPr sz="816"/>
            </a:lvl2pPr>
            <a:lvl3pPr marL="932485" indent="0">
              <a:buNone/>
              <a:defRPr sz="816"/>
            </a:lvl3pPr>
            <a:lvl4pPr marL="1398727" indent="0">
              <a:buNone/>
              <a:defRPr sz="816"/>
            </a:lvl4pPr>
            <a:lvl5pPr marL="1864970" indent="0">
              <a:buNone/>
              <a:defRPr sz="816"/>
            </a:lvl5pPr>
          </a:lstStyle>
          <a:p>
            <a:pPr lvl="0"/>
            <a:r>
              <a:rPr lang="en-US"/>
              <a:t>Click to edit Master text styles</a:t>
            </a:r>
          </a:p>
        </p:txBody>
      </p:sp>
      <p:sp>
        <p:nvSpPr>
          <p:cNvPr id="66" name="TextBox 65"/>
          <p:cNvSpPr txBox="1"/>
          <p:nvPr userDrawn="1"/>
        </p:nvSpPr>
        <p:spPr>
          <a:xfrm>
            <a:off x="9600974" y="6035602"/>
            <a:ext cx="1008337" cy="156966"/>
          </a:xfrm>
          <a:prstGeom prst="rect">
            <a:avLst/>
          </a:prstGeom>
          <a:noFill/>
        </p:spPr>
        <p:txBody>
          <a:bodyPr wrap="square" lIns="0" tIns="0" rIns="0" bIns="0" rtlCol="0">
            <a:spAutoFit/>
          </a:bodyPr>
          <a:lstStyle/>
          <a:p>
            <a:pPr marL="0" marR="0" lvl="0" indent="0" algn="l" defTabSz="932485" rtl="0" eaLnBrk="1" fontAlgn="auto" latinLnBrk="0" hangingPunct="1">
              <a:lnSpc>
                <a:spcPct val="100000"/>
              </a:lnSpc>
              <a:spcBef>
                <a:spcPts val="0"/>
              </a:spcBef>
              <a:spcAft>
                <a:spcPts val="0"/>
              </a:spcAft>
              <a:buClrTx/>
              <a:buSzTx/>
              <a:buFontTx/>
              <a:buNone/>
              <a:tabLst/>
              <a:defRPr/>
            </a:pPr>
            <a:r>
              <a:rPr kumimoji="0" lang="en-US" sz="1020" b="1" i="0" u="none" strike="noStrike" kern="1200" cap="none" spc="0" normalizeH="0" baseline="0" noProof="0">
                <a:ln>
                  <a:noFill/>
                </a:ln>
                <a:solidFill>
                  <a:srgbClr val="FFFFFF">
                    <a:lumMod val="50000"/>
                  </a:srgbClr>
                </a:solidFill>
                <a:effectLst/>
                <a:uLnTx/>
                <a:uFillTx/>
                <a:latin typeface="Segoe UI"/>
                <a:ea typeface="+mn-ea"/>
                <a:cs typeface="+mn-cs"/>
              </a:rPr>
              <a:t>Partner</a:t>
            </a:r>
          </a:p>
        </p:txBody>
      </p:sp>
    </p:spTree>
    <p:extLst>
      <p:ext uri="{BB962C8B-B14F-4D97-AF65-F5344CB8AC3E}">
        <p14:creationId xmlns:p14="http://schemas.microsoft.com/office/powerpoint/2010/main" val="11633336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2Device layout 1 headlin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5080" y="632787"/>
            <a:ext cx="11531714" cy="410369"/>
          </a:xfrm>
        </p:spPr>
        <p:txBody>
          <a:bodyPr wrap="square" lIns="0" tIns="0" rIns="0" bIns="0">
            <a:spAutoFit/>
          </a:bodyPr>
          <a:lstStyle>
            <a:lvl1pPr>
              <a:lnSpc>
                <a:spcPts val="3199"/>
              </a:lnSpc>
              <a:defRPr sz="2800">
                <a:solidFill>
                  <a:schemeClr val="tx1"/>
                </a:solidFill>
              </a:defRPr>
            </a:lvl1pPr>
          </a:lstStyle>
          <a:p>
            <a:r>
              <a:rPr lang="en-US" dirty="0"/>
              <a:t>Device layout 1: one column</a:t>
            </a:r>
          </a:p>
        </p:txBody>
      </p:sp>
      <p:sp>
        <p:nvSpPr>
          <p:cNvPr id="4" name="Text Placeholder 3"/>
          <p:cNvSpPr>
            <a:spLocks noGrp="1"/>
          </p:cNvSpPr>
          <p:nvPr>
            <p:ph type="body" sz="quarter" idx="10" hasCustomPrompt="1"/>
          </p:nvPr>
        </p:nvSpPr>
        <p:spPr>
          <a:xfrm>
            <a:off x="465080" y="1961089"/>
            <a:ext cx="4853004" cy="615553"/>
          </a:xfrm>
        </p:spPr>
        <p:txBody>
          <a:bodyPr wrap="square" lIns="0" tIns="0" rIns="0" bIns="0">
            <a:spAutoFit/>
          </a:bodyPr>
          <a:lstStyle>
            <a:lvl1pPr marL="0" indent="0">
              <a:lnSpc>
                <a:spcPts val="2400"/>
              </a:lnSpc>
              <a:buNone/>
              <a:defRPr sz="2000" b="0" i="0">
                <a:solidFill>
                  <a:schemeClr val="tx1"/>
                </a:solidFill>
                <a:latin typeface="+mn-lt"/>
              </a:defRPr>
            </a:lvl1pPr>
            <a:lvl2pPr marL="228524" indent="0">
              <a:buNone/>
              <a:defRPr/>
            </a:lvl2pPr>
            <a:lvl3pPr marL="457043" indent="0">
              <a:buNone/>
              <a:defRPr/>
            </a:lvl3pPr>
            <a:lvl4pPr marL="685566" indent="0">
              <a:buNone/>
              <a:defRPr/>
            </a:lvl4pPr>
            <a:lvl5pPr marL="914088" indent="0">
              <a:buNone/>
              <a:defRPr/>
            </a:lvl5pPr>
          </a:lstStyle>
          <a:p>
            <a:pPr lvl="0"/>
            <a:r>
              <a:rPr lang="pt-BR" dirty="0"/>
              <a:t>Large subhead Segoe UI Regular 20/24. Em volor resequaectur.</a:t>
            </a:r>
            <a:endParaRPr lang="en-US" dirty="0"/>
          </a:p>
        </p:txBody>
      </p:sp>
      <p:sp>
        <p:nvSpPr>
          <p:cNvPr id="13" name="Footer Placeholder 14">
            <a:extLst>
              <a:ext uri="{FF2B5EF4-FFF2-40B4-BE49-F238E27FC236}">
                <a16:creationId xmlns:a16="http://schemas.microsoft.com/office/drawing/2014/main" id="{B9AEC771-481D-4FF6-AD08-FD4DD79D2C30}"/>
              </a:ext>
            </a:extLst>
          </p:cNvPr>
          <p:cNvSpPr>
            <a:spLocks noGrp="1"/>
          </p:cNvSpPr>
          <p:nvPr>
            <p:ph type="ftr" sz="quarter" idx="3"/>
          </p:nvPr>
        </p:nvSpPr>
        <p:spPr>
          <a:xfrm>
            <a:off x="369052" y="6578610"/>
            <a:ext cx="11817541" cy="120651"/>
          </a:xfrm>
          <a:prstGeom prst="rect">
            <a:avLst/>
          </a:prstGeom>
        </p:spPr>
        <p:txBody>
          <a:bodyPr vert="horz" lIns="91440" tIns="45720" rIns="91440" bIns="45720" numCol="2" rtlCol="0" anchor="ctr"/>
          <a:lstStyle>
            <a:lvl1pPr algn="l">
              <a:defRPr sz="700">
                <a:solidFill>
                  <a:schemeClr val="tx1">
                    <a:tint val="75000"/>
                  </a:schemeClr>
                </a:solidFill>
              </a:defRPr>
            </a:lvl1pPr>
          </a:lstStyle>
          <a:p>
            <a:pPr defTabSz="932423">
              <a:defRPr/>
            </a:pPr>
            <a:r>
              <a:rPr lang="en-US" smtClean="0">
                <a:solidFill>
                  <a:srgbClr val="FFFFFF">
                    <a:lumMod val="65000"/>
                  </a:srgbClr>
                </a:solidFill>
              </a:rPr>
              <a:t>© Microsoft Corporation                                                                                  								                      Dynamics 365 </a:t>
            </a:r>
            <a:endParaRPr lang="en-US" dirty="0">
              <a:solidFill>
                <a:srgbClr val="FFFFFF">
                  <a:lumMod val="65000"/>
                </a:srgbClr>
              </a:solidFill>
            </a:endParaRPr>
          </a:p>
        </p:txBody>
      </p:sp>
      <p:pic>
        <p:nvPicPr>
          <p:cNvPr id="8" name="Picture 7">
            <a:extLst>
              <a:ext uri="{FF2B5EF4-FFF2-40B4-BE49-F238E27FC236}">
                <a16:creationId xmlns:a16="http://schemas.microsoft.com/office/drawing/2014/main" id="{C039B1C4-BB04-4190-90F9-F4024B0B3BC1}"/>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6462264" y="347076"/>
            <a:ext cx="5507546" cy="3228021"/>
          </a:xfrm>
          <a:prstGeom prst="rect">
            <a:avLst/>
          </a:prstGeom>
        </p:spPr>
      </p:pic>
      <p:sp>
        <p:nvSpPr>
          <p:cNvPr id="9" name="Picture Placeholder 11">
            <a:extLst>
              <a:ext uri="{FF2B5EF4-FFF2-40B4-BE49-F238E27FC236}">
                <a16:creationId xmlns:a16="http://schemas.microsoft.com/office/drawing/2014/main" id="{72F6419D-F45C-4BDB-9D99-F2C52AE85FC0}"/>
              </a:ext>
            </a:extLst>
          </p:cNvPr>
          <p:cNvSpPr>
            <a:spLocks noGrp="1"/>
          </p:cNvSpPr>
          <p:nvPr>
            <p:ph type="pic" sz="quarter" idx="12"/>
          </p:nvPr>
        </p:nvSpPr>
        <p:spPr>
          <a:xfrm>
            <a:off x="7424622" y="1746470"/>
            <a:ext cx="3890646" cy="553998"/>
          </a:xfrm>
        </p:spPr>
        <p:txBody>
          <a:bodyPr anchor="ctr" anchorCtr="0"/>
          <a:lstStyle>
            <a:lvl1pPr algn="ctr">
              <a:defRPr/>
            </a:lvl1pPr>
          </a:lstStyle>
          <a:p>
            <a:r>
              <a:rPr lang="en-US"/>
              <a:t>Click icon to add picture</a:t>
            </a:r>
            <a:endParaRPr lang="en-US" dirty="0"/>
          </a:p>
        </p:txBody>
      </p:sp>
      <p:pic>
        <p:nvPicPr>
          <p:cNvPr id="10" name="Picture 9">
            <a:extLst>
              <a:ext uri="{FF2B5EF4-FFF2-40B4-BE49-F238E27FC236}">
                <a16:creationId xmlns:a16="http://schemas.microsoft.com/office/drawing/2014/main" id="{A1B8E8FA-8C2E-4D6A-99B1-D3D0B46B1BC4}"/>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6462264" y="3312489"/>
            <a:ext cx="5507546" cy="3228021"/>
          </a:xfrm>
          <a:prstGeom prst="rect">
            <a:avLst/>
          </a:prstGeom>
        </p:spPr>
      </p:pic>
      <p:sp>
        <p:nvSpPr>
          <p:cNvPr id="14" name="Picture Placeholder 11">
            <a:extLst>
              <a:ext uri="{FF2B5EF4-FFF2-40B4-BE49-F238E27FC236}">
                <a16:creationId xmlns:a16="http://schemas.microsoft.com/office/drawing/2014/main" id="{773703C8-B3C8-4AAC-A6A6-8DEF824F1BF7}"/>
              </a:ext>
            </a:extLst>
          </p:cNvPr>
          <p:cNvSpPr>
            <a:spLocks noGrp="1"/>
          </p:cNvSpPr>
          <p:nvPr>
            <p:ph type="pic" sz="quarter" idx="13"/>
          </p:nvPr>
        </p:nvSpPr>
        <p:spPr>
          <a:xfrm>
            <a:off x="7424622" y="4688782"/>
            <a:ext cx="3890646" cy="553998"/>
          </a:xfrm>
        </p:spPr>
        <p:txBody>
          <a:bodyPr anchor="ctr" anchorCtr="0"/>
          <a:lstStyle>
            <a:lvl1pPr algn="ctr">
              <a:defRPr/>
            </a:lvl1pPr>
          </a:lstStyle>
          <a:p>
            <a:r>
              <a:rPr lang="en-US"/>
              <a:t>Click icon to add picture</a:t>
            </a:r>
            <a:endParaRPr lang="en-US" dirty="0"/>
          </a:p>
        </p:txBody>
      </p:sp>
    </p:spTree>
    <p:extLst>
      <p:ext uri="{BB962C8B-B14F-4D97-AF65-F5344CB8AC3E}">
        <p14:creationId xmlns:p14="http://schemas.microsoft.com/office/powerpoint/2010/main" val="1031116182"/>
      </p:ext>
    </p:extLst>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Device layout 2">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99DE98C-91A8-4163-A280-8BB561692C8E}"/>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4533324" y="426475"/>
            <a:ext cx="7901568" cy="6568052"/>
          </a:xfrm>
          <a:prstGeom prst="rect">
            <a:avLst/>
          </a:prstGeom>
        </p:spPr>
      </p:pic>
      <p:sp>
        <p:nvSpPr>
          <p:cNvPr id="9" name="Picture Placeholder 11">
            <a:extLst>
              <a:ext uri="{FF2B5EF4-FFF2-40B4-BE49-F238E27FC236}">
                <a16:creationId xmlns:a16="http://schemas.microsoft.com/office/drawing/2014/main" id="{784CA30E-A92E-4E40-944A-73B1CF9EEE0A}"/>
              </a:ext>
            </a:extLst>
          </p:cNvPr>
          <p:cNvSpPr>
            <a:spLocks noGrp="1"/>
          </p:cNvSpPr>
          <p:nvPr>
            <p:ph type="pic" sz="quarter" idx="12"/>
          </p:nvPr>
        </p:nvSpPr>
        <p:spPr>
          <a:xfrm>
            <a:off x="6484622" y="3490934"/>
            <a:ext cx="5950267" cy="553998"/>
          </a:xfrm>
        </p:spPr>
        <p:txBody>
          <a:bodyPr anchor="ctr" anchorCtr="0"/>
          <a:lstStyle>
            <a:lvl1pPr algn="ctr">
              <a:defRPr/>
            </a:lvl1pPr>
          </a:lstStyle>
          <a:p>
            <a:r>
              <a:rPr lang="en-US"/>
              <a:t>Click icon to add picture</a:t>
            </a:r>
            <a:endParaRPr lang="en-US" dirty="0"/>
          </a:p>
        </p:txBody>
      </p:sp>
      <p:sp>
        <p:nvSpPr>
          <p:cNvPr id="13" name="Text Placeholder 4">
            <a:extLst>
              <a:ext uri="{FF2B5EF4-FFF2-40B4-BE49-F238E27FC236}">
                <a16:creationId xmlns:a16="http://schemas.microsoft.com/office/drawing/2014/main" id="{8D17D4B4-B6B9-4273-ACCB-7A5ED46F35A8}"/>
              </a:ext>
            </a:extLst>
          </p:cNvPr>
          <p:cNvSpPr>
            <a:spLocks noGrp="1"/>
          </p:cNvSpPr>
          <p:nvPr>
            <p:ph type="body" sz="quarter" idx="11" hasCustomPrompt="1"/>
          </p:nvPr>
        </p:nvSpPr>
        <p:spPr>
          <a:xfrm>
            <a:off x="466789" y="2040571"/>
            <a:ext cx="1726980" cy="3064942"/>
          </a:xfrm>
        </p:spPr>
        <p:txBody>
          <a:bodyPr lIns="0" tIns="0" rIns="0" bIns="0"/>
          <a:lstStyle>
            <a:lvl1pPr marL="0" indent="0">
              <a:lnSpc>
                <a:spcPts val="1800"/>
              </a:lnSpc>
              <a:spcBef>
                <a:spcPts val="900"/>
              </a:spcBef>
              <a:buNone/>
              <a:defRPr lang="en-US" sz="1399" b="0" kern="1200" spc="0" baseline="0" dirty="0">
                <a:solidFill>
                  <a:schemeClr val="tx2"/>
                </a:solidFill>
                <a:latin typeface="+mj-lt"/>
                <a:ea typeface="+mn-ea"/>
                <a:cs typeface="+mn-cs"/>
              </a:defRPr>
            </a:lvl1pPr>
            <a:lvl2pPr marL="0" marR="0" indent="0" algn="l" defTabSz="932423" rtl="0" eaLnBrk="1" fontAlgn="auto" latinLnBrk="0" hangingPunct="1">
              <a:lnSpc>
                <a:spcPts val="1800"/>
              </a:lnSpc>
              <a:spcBef>
                <a:spcPts val="451"/>
              </a:spcBef>
              <a:spcAft>
                <a:spcPts val="0"/>
              </a:spcAft>
              <a:buClrTx/>
              <a:buSzPct val="90000"/>
              <a:buFont typeface="Arial" panose="020B0604020202020204" pitchFamily="34" charset="0"/>
              <a:buNone/>
              <a:tabLst/>
              <a:defRPr sz="1399">
                <a:solidFill>
                  <a:schemeClr val="tx1"/>
                </a:solidFill>
              </a:defRPr>
            </a:lvl2pPr>
            <a:lvl3pPr marL="457043" indent="0">
              <a:buNone/>
              <a:defRPr/>
            </a:lvl3pPr>
            <a:lvl4pPr marL="685566" indent="0">
              <a:buNone/>
              <a:defRPr/>
            </a:lvl4pPr>
            <a:lvl5pPr marL="914088" indent="0">
              <a:buNone/>
              <a:defRPr/>
            </a:lvl5pPr>
          </a:lstStyle>
          <a:p>
            <a:pPr marL="0" marR="0" lvl="0" indent="0" algn="l" defTabSz="932423" rtl="0" eaLnBrk="1" fontAlgn="auto" latinLnBrk="0" hangingPunct="1">
              <a:lnSpc>
                <a:spcPts val="1800"/>
              </a:lnSpc>
              <a:spcBef>
                <a:spcPts val="900"/>
              </a:spcBef>
              <a:spcAft>
                <a:spcPts val="0"/>
              </a:spcAft>
              <a:buClrTx/>
              <a:buSzPct val="90000"/>
              <a:buFont typeface="Wingdings" panose="05000000000000000000" pitchFamily="2" charset="2"/>
              <a:buNone/>
              <a:tabLst/>
            </a:pPr>
            <a:r>
              <a:rPr lang="en-US" dirty="0"/>
              <a:t>Paragraph title Segoe UI </a:t>
            </a:r>
            <a:r>
              <a:rPr lang="en-US" dirty="0" err="1"/>
              <a:t>Semibold</a:t>
            </a:r>
            <a:r>
              <a:rPr lang="en-US" dirty="0"/>
              <a:t> 14/18</a:t>
            </a:r>
          </a:p>
          <a:p>
            <a:pPr lvl="1"/>
            <a:r>
              <a:rPr lang="en-US" dirty="0"/>
              <a:t>Body copy Segoe Regular 14/18. </a:t>
            </a:r>
            <a:r>
              <a:rPr lang="en-US" dirty="0" err="1"/>
              <a:t>Cavorest</a:t>
            </a:r>
            <a:r>
              <a:rPr lang="en-US" dirty="0"/>
              <a:t> a </a:t>
            </a:r>
            <a:r>
              <a:rPr lang="en-US" dirty="0" err="1"/>
              <a:t>aut</a:t>
            </a:r>
            <a:r>
              <a:rPr lang="en-US" dirty="0"/>
              <a:t> arum </a:t>
            </a:r>
            <a:r>
              <a:rPr lang="en-US" dirty="0" err="1"/>
              <a:t>quam</a:t>
            </a:r>
            <a:r>
              <a:rPr lang="en-US" dirty="0"/>
              <a:t> id eat ape </a:t>
            </a:r>
            <a:r>
              <a:rPr lang="en-US" dirty="0" err="1"/>
              <a:t>est</a:t>
            </a:r>
            <a:r>
              <a:rPr lang="en-US" dirty="0"/>
              <a:t>, qui </a:t>
            </a:r>
            <a:r>
              <a:rPr lang="en-US" dirty="0" err="1"/>
              <a:t>sincit</a:t>
            </a:r>
            <a:r>
              <a:rPr lang="en-US" dirty="0"/>
              <a:t>. </a:t>
            </a:r>
            <a:r>
              <a:rPr lang="en-US" dirty="0" err="1"/>
              <a:t>Unt</a:t>
            </a:r>
            <a:r>
              <a:rPr lang="en-US" dirty="0"/>
              <a:t> faces et </a:t>
            </a:r>
            <a:r>
              <a:rPr lang="en-US" dirty="0" err="1"/>
              <a:t>labore</a:t>
            </a:r>
            <a:r>
              <a:rPr lang="en-US" dirty="0"/>
              <a:t> </a:t>
            </a:r>
            <a:r>
              <a:rPr lang="en-US" dirty="0" err="1"/>
              <a:t>ium</a:t>
            </a:r>
            <a:r>
              <a:rPr lang="en-US" dirty="0"/>
              <a:t> el id et re od </a:t>
            </a:r>
            <a:r>
              <a:rPr lang="en-US" dirty="0" err="1"/>
              <a:t>utem</a:t>
            </a:r>
            <a:r>
              <a:rPr lang="en-US" dirty="0"/>
              <a:t> que </a:t>
            </a:r>
            <a:r>
              <a:rPr lang="en-US" dirty="0" err="1"/>
              <a:t>nist</a:t>
            </a:r>
            <a:r>
              <a:rPr lang="en-US" dirty="0"/>
              <a:t> et </a:t>
            </a:r>
            <a:r>
              <a:rPr lang="en-US" dirty="0" err="1"/>
              <a:t>ped</a:t>
            </a:r>
            <a:r>
              <a:rPr lang="en-US" dirty="0"/>
              <a:t> </a:t>
            </a:r>
            <a:r>
              <a:rPr lang="en-US" dirty="0" err="1"/>
              <a:t>quia</a:t>
            </a:r>
            <a:r>
              <a:rPr lang="en-US" dirty="0"/>
              <a:t> </a:t>
            </a:r>
            <a:r>
              <a:rPr lang="en-US" dirty="0" err="1"/>
              <a:t>dolore</a:t>
            </a:r>
            <a:r>
              <a:rPr lang="en-US" dirty="0"/>
              <a:t> is et lam, </a:t>
            </a:r>
            <a:r>
              <a:rPr lang="en-US" dirty="0" err="1"/>
              <a:t>vendunt</a:t>
            </a:r>
            <a:r>
              <a:rPr lang="en-US" dirty="0"/>
              <a:t> </a:t>
            </a:r>
            <a:r>
              <a:rPr lang="en-US" dirty="0" err="1"/>
              <a:t>voluptatur</a:t>
            </a:r>
            <a:r>
              <a:rPr lang="en-US" dirty="0"/>
              <a:t>. </a:t>
            </a:r>
          </a:p>
        </p:txBody>
      </p:sp>
      <p:sp>
        <p:nvSpPr>
          <p:cNvPr id="14" name="Text Placeholder 4">
            <a:extLst>
              <a:ext uri="{FF2B5EF4-FFF2-40B4-BE49-F238E27FC236}">
                <a16:creationId xmlns:a16="http://schemas.microsoft.com/office/drawing/2014/main" id="{FB204BE2-B985-4315-8D5B-9C54B1074DD6}"/>
              </a:ext>
            </a:extLst>
          </p:cNvPr>
          <p:cNvSpPr>
            <a:spLocks noGrp="1"/>
          </p:cNvSpPr>
          <p:nvPr>
            <p:ph type="body" sz="quarter" idx="13" hasCustomPrompt="1"/>
          </p:nvPr>
        </p:nvSpPr>
        <p:spPr>
          <a:xfrm>
            <a:off x="2433328" y="2040571"/>
            <a:ext cx="1726980" cy="3064942"/>
          </a:xfrm>
        </p:spPr>
        <p:txBody>
          <a:bodyPr lIns="0" tIns="0" rIns="0" bIns="0"/>
          <a:lstStyle>
            <a:lvl1pPr marL="0" indent="0">
              <a:lnSpc>
                <a:spcPts val="1800"/>
              </a:lnSpc>
              <a:spcBef>
                <a:spcPts val="900"/>
              </a:spcBef>
              <a:buNone/>
              <a:defRPr lang="en-US" sz="1399" b="0" kern="1200" spc="0" baseline="0" dirty="0">
                <a:solidFill>
                  <a:schemeClr val="tx2"/>
                </a:solidFill>
                <a:latin typeface="+mj-lt"/>
                <a:ea typeface="+mn-ea"/>
                <a:cs typeface="+mn-cs"/>
              </a:defRPr>
            </a:lvl1pPr>
            <a:lvl2pPr marL="0" marR="0" indent="0" algn="l" defTabSz="932423" rtl="0" eaLnBrk="1" fontAlgn="auto" latinLnBrk="0" hangingPunct="1">
              <a:lnSpc>
                <a:spcPts val="1800"/>
              </a:lnSpc>
              <a:spcBef>
                <a:spcPts val="451"/>
              </a:spcBef>
              <a:spcAft>
                <a:spcPts val="0"/>
              </a:spcAft>
              <a:buClrTx/>
              <a:buSzPct val="90000"/>
              <a:buFont typeface="Arial" panose="020B0604020202020204" pitchFamily="34" charset="0"/>
              <a:buNone/>
              <a:tabLst/>
              <a:defRPr sz="1399">
                <a:solidFill>
                  <a:schemeClr val="tx1"/>
                </a:solidFill>
              </a:defRPr>
            </a:lvl2pPr>
            <a:lvl3pPr marL="457043" indent="0">
              <a:buNone/>
              <a:defRPr/>
            </a:lvl3pPr>
            <a:lvl4pPr marL="685566" indent="0">
              <a:buNone/>
              <a:defRPr/>
            </a:lvl4pPr>
            <a:lvl5pPr marL="914088" indent="0">
              <a:buNone/>
              <a:defRPr/>
            </a:lvl5pPr>
          </a:lstStyle>
          <a:p>
            <a:pPr marL="0" marR="0" lvl="0" indent="0" algn="l" defTabSz="932423" rtl="0" eaLnBrk="1" fontAlgn="auto" latinLnBrk="0" hangingPunct="1">
              <a:lnSpc>
                <a:spcPts val="1800"/>
              </a:lnSpc>
              <a:spcBef>
                <a:spcPts val="900"/>
              </a:spcBef>
              <a:spcAft>
                <a:spcPts val="0"/>
              </a:spcAft>
              <a:buClrTx/>
              <a:buSzPct val="90000"/>
              <a:buFont typeface="Wingdings" panose="05000000000000000000" pitchFamily="2" charset="2"/>
              <a:buNone/>
              <a:tabLst/>
            </a:pPr>
            <a:r>
              <a:rPr lang="en-US" dirty="0"/>
              <a:t>Paragraph title Segoe UI </a:t>
            </a:r>
            <a:r>
              <a:rPr lang="en-US" dirty="0" err="1"/>
              <a:t>Semibold</a:t>
            </a:r>
            <a:r>
              <a:rPr lang="en-US" dirty="0"/>
              <a:t> 14/18</a:t>
            </a:r>
          </a:p>
          <a:p>
            <a:pPr lvl="1"/>
            <a:r>
              <a:rPr lang="en-US" dirty="0"/>
              <a:t>Body copy Segoe Regular 14/18. </a:t>
            </a:r>
            <a:r>
              <a:rPr lang="en-US" dirty="0" err="1"/>
              <a:t>Cavorest</a:t>
            </a:r>
            <a:r>
              <a:rPr lang="en-US" dirty="0"/>
              <a:t> a </a:t>
            </a:r>
            <a:r>
              <a:rPr lang="en-US" dirty="0" err="1"/>
              <a:t>aut</a:t>
            </a:r>
            <a:r>
              <a:rPr lang="en-US" dirty="0"/>
              <a:t> arum </a:t>
            </a:r>
            <a:r>
              <a:rPr lang="en-US" dirty="0" err="1"/>
              <a:t>quam</a:t>
            </a:r>
            <a:r>
              <a:rPr lang="en-US" dirty="0"/>
              <a:t> id eat ape </a:t>
            </a:r>
            <a:r>
              <a:rPr lang="en-US" dirty="0" err="1"/>
              <a:t>est</a:t>
            </a:r>
            <a:r>
              <a:rPr lang="en-US" dirty="0"/>
              <a:t>, qui </a:t>
            </a:r>
            <a:r>
              <a:rPr lang="en-US" dirty="0" err="1"/>
              <a:t>sincit</a:t>
            </a:r>
            <a:r>
              <a:rPr lang="en-US" dirty="0"/>
              <a:t>. </a:t>
            </a:r>
            <a:r>
              <a:rPr lang="en-US" dirty="0" err="1"/>
              <a:t>Unt</a:t>
            </a:r>
            <a:r>
              <a:rPr lang="en-US" dirty="0"/>
              <a:t> faces et </a:t>
            </a:r>
            <a:r>
              <a:rPr lang="en-US" dirty="0" err="1"/>
              <a:t>labore</a:t>
            </a:r>
            <a:r>
              <a:rPr lang="en-US" dirty="0"/>
              <a:t> </a:t>
            </a:r>
            <a:r>
              <a:rPr lang="en-US" dirty="0" err="1"/>
              <a:t>ium</a:t>
            </a:r>
            <a:r>
              <a:rPr lang="en-US" dirty="0"/>
              <a:t> el id et re od </a:t>
            </a:r>
            <a:r>
              <a:rPr lang="en-US" dirty="0" err="1"/>
              <a:t>utem</a:t>
            </a:r>
            <a:r>
              <a:rPr lang="en-US" dirty="0"/>
              <a:t> que </a:t>
            </a:r>
            <a:r>
              <a:rPr lang="en-US" dirty="0" err="1"/>
              <a:t>nist</a:t>
            </a:r>
            <a:r>
              <a:rPr lang="en-US" dirty="0"/>
              <a:t> et </a:t>
            </a:r>
            <a:r>
              <a:rPr lang="en-US" dirty="0" err="1"/>
              <a:t>ped</a:t>
            </a:r>
            <a:r>
              <a:rPr lang="en-US" dirty="0"/>
              <a:t> </a:t>
            </a:r>
            <a:r>
              <a:rPr lang="en-US" dirty="0" err="1"/>
              <a:t>quia</a:t>
            </a:r>
            <a:r>
              <a:rPr lang="en-US" dirty="0"/>
              <a:t> </a:t>
            </a:r>
            <a:r>
              <a:rPr lang="en-US" dirty="0" err="1"/>
              <a:t>dolore</a:t>
            </a:r>
            <a:r>
              <a:rPr lang="en-US" dirty="0"/>
              <a:t> is et lam, </a:t>
            </a:r>
            <a:r>
              <a:rPr lang="en-US" dirty="0" err="1"/>
              <a:t>vendunt</a:t>
            </a:r>
            <a:r>
              <a:rPr lang="en-US" dirty="0"/>
              <a:t> </a:t>
            </a:r>
            <a:r>
              <a:rPr lang="en-US" dirty="0" err="1"/>
              <a:t>voluptatur</a:t>
            </a:r>
            <a:r>
              <a:rPr lang="en-US" dirty="0"/>
              <a:t>. </a:t>
            </a:r>
          </a:p>
        </p:txBody>
      </p:sp>
      <p:sp>
        <p:nvSpPr>
          <p:cNvPr id="15" name="Title 1">
            <a:extLst>
              <a:ext uri="{FF2B5EF4-FFF2-40B4-BE49-F238E27FC236}">
                <a16:creationId xmlns:a16="http://schemas.microsoft.com/office/drawing/2014/main" id="{889045D2-7C49-4F5C-A376-228A5A2B015B}"/>
              </a:ext>
            </a:extLst>
          </p:cNvPr>
          <p:cNvSpPr>
            <a:spLocks noGrp="1"/>
          </p:cNvSpPr>
          <p:nvPr>
            <p:ph type="title" hasCustomPrompt="1"/>
          </p:nvPr>
        </p:nvSpPr>
        <p:spPr>
          <a:xfrm>
            <a:off x="465080" y="632787"/>
            <a:ext cx="11531714" cy="410369"/>
          </a:xfrm>
        </p:spPr>
        <p:txBody>
          <a:bodyPr wrap="square" lIns="0" tIns="0" rIns="0" bIns="0">
            <a:spAutoFit/>
          </a:bodyPr>
          <a:lstStyle>
            <a:lvl1pPr>
              <a:lnSpc>
                <a:spcPts val="3199"/>
              </a:lnSpc>
              <a:defRPr sz="2800">
                <a:solidFill>
                  <a:schemeClr val="tx1"/>
                </a:solidFill>
              </a:defRPr>
            </a:lvl1pPr>
          </a:lstStyle>
          <a:p>
            <a:r>
              <a:rPr lang="en-US" dirty="0"/>
              <a:t>Device layout 2: two columns</a:t>
            </a:r>
          </a:p>
        </p:txBody>
      </p:sp>
      <p:sp>
        <p:nvSpPr>
          <p:cNvPr id="16" name="Footer Placeholder 14">
            <a:extLst>
              <a:ext uri="{FF2B5EF4-FFF2-40B4-BE49-F238E27FC236}">
                <a16:creationId xmlns:a16="http://schemas.microsoft.com/office/drawing/2014/main" id="{6FCE5757-E538-4E4B-BB66-DA966C94A7B7}"/>
              </a:ext>
            </a:extLst>
          </p:cNvPr>
          <p:cNvSpPr>
            <a:spLocks noGrp="1"/>
          </p:cNvSpPr>
          <p:nvPr>
            <p:ph type="ftr" sz="quarter" idx="3"/>
          </p:nvPr>
        </p:nvSpPr>
        <p:spPr>
          <a:xfrm>
            <a:off x="369052" y="6578610"/>
            <a:ext cx="11817541" cy="120651"/>
          </a:xfrm>
          <a:prstGeom prst="rect">
            <a:avLst/>
          </a:prstGeom>
        </p:spPr>
        <p:txBody>
          <a:bodyPr vert="horz" lIns="91440" tIns="45720" rIns="91440" bIns="45720" numCol="2" rtlCol="0" anchor="ctr"/>
          <a:lstStyle>
            <a:lvl1pPr algn="l">
              <a:defRPr sz="700">
                <a:solidFill>
                  <a:schemeClr val="tx1">
                    <a:tint val="75000"/>
                  </a:schemeClr>
                </a:solidFill>
              </a:defRPr>
            </a:lvl1pPr>
          </a:lstStyle>
          <a:p>
            <a:pPr defTabSz="932423">
              <a:defRPr/>
            </a:pPr>
            <a:r>
              <a:rPr lang="en-US" smtClean="0">
                <a:solidFill>
                  <a:srgbClr val="FFFFFF">
                    <a:lumMod val="65000"/>
                  </a:srgbClr>
                </a:solidFill>
              </a:rPr>
              <a:t>© Microsoft Corporation                                                                                  								                      </a:t>
            </a:r>
            <a:r>
              <a:rPr lang="en-US" smtClean="0">
                <a:solidFill>
                  <a:srgbClr val="FFFFFF">
                    <a:lumMod val="50000"/>
                  </a:srgbClr>
                </a:solidFill>
              </a:rPr>
              <a:t>Dynamics 365 </a:t>
            </a:r>
            <a:endParaRPr lang="en-US" dirty="0">
              <a:solidFill>
                <a:srgbClr val="FFFFFF">
                  <a:lumMod val="50000"/>
                </a:srgbClr>
              </a:solidFill>
            </a:endParaRPr>
          </a:p>
        </p:txBody>
      </p:sp>
    </p:spTree>
    <p:extLst>
      <p:ext uri="{BB962C8B-B14F-4D97-AF65-F5344CB8AC3E}">
        <p14:creationId xmlns:p14="http://schemas.microsoft.com/office/powerpoint/2010/main" val="2644122372"/>
      </p:ext>
    </p:extLst>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Device layout 3">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3CDB1EA-72FB-46B3-89D4-DEE1F2EF724A}"/>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391905" y="496641"/>
            <a:ext cx="11086480" cy="6497884"/>
          </a:xfrm>
          <a:prstGeom prst="rect">
            <a:avLst/>
          </a:prstGeom>
        </p:spPr>
      </p:pic>
      <p:sp>
        <p:nvSpPr>
          <p:cNvPr id="2" name="Title 1"/>
          <p:cNvSpPr>
            <a:spLocks noGrp="1"/>
          </p:cNvSpPr>
          <p:nvPr>
            <p:ph type="title" hasCustomPrompt="1"/>
          </p:nvPr>
        </p:nvSpPr>
        <p:spPr>
          <a:xfrm>
            <a:off x="465080" y="632787"/>
            <a:ext cx="11531714" cy="410369"/>
          </a:xfrm>
        </p:spPr>
        <p:txBody>
          <a:bodyPr wrap="square" lIns="0" tIns="0" rIns="0" bIns="0">
            <a:spAutoFit/>
          </a:bodyPr>
          <a:lstStyle>
            <a:lvl1pPr>
              <a:lnSpc>
                <a:spcPts val="3199"/>
              </a:lnSpc>
              <a:defRPr sz="2800">
                <a:solidFill>
                  <a:schemeClr val="tx1"/>
                </a:solidFill>
              </a:defRPr>
            </a:lvl1pPr>
          </a:lstStyle>
          <a:p>
            <a:r>
              <a:rPr lang="en-US" dirty="0"/>
              <a:t>Device layout 3</a:t>
            </a:r>
          </a:p>
        </p:txBody>
      </p:sp>
      <p:sp>
        <p:nvSpPr>
          <p:cNvPr id="8" name="Picture Placeholder 11">
            <a:extLst>
              <a:ext uri="{FF2B5EF4-FFF2-40B4-BE49-F238E27FC236}">
                <a16:creationId xmlns:a16="http://schemas.microsoft.com/office/drawing/2014/main" id="{0473E679-3B6D-497A-A0F6-454C968B7607}"/>
              </a:ext>
            </a:extLst>
          </p:cNvPr>
          <p:cNvSpPr>
            <a:spLocks noGrp="1"/>
          </p:cNvSpPr>
          <p:nvPr>
            <p:ph type="pic" sz="quarter" idx="12"/>
          </p:nvPr>
        </p:nvSpPr>
        <p:spPr>
          <a:xfrm>
            <a:off x="2339681" y="3559517"/>
            <a:ext cx="7831727" cy="553998"/>
          </a:xfrm>
        </p:spPr>
        <p:txBody>
          <a:bodyPr anchor="ctr" anchorCtr="0"/>
          <a:lstStyle>
            <a:lvl1pPr algn="ctr">
              <a:defRPr/>
            </a:lvl1pPr>
          </a:lstStyle>
          <a:p>
            <a:r>
              <a:rPr lang="en-US"/>
              <a:t>Click icon to add picture</a:t>
            </a:r>
            <a:endParaRPr lang="en-US" dirty="0"/>
          </a:p>
        </p:txBody>
      </p:sp>
      <p:sp>
        <p:nvSpPr>
          <p:cNvPr id="9" name="Footer Placeholder 14">
            <a:extLst>
              <a:ext uri="{FF2B5EF4-FFF2-40B4-BE49-F238E27FC236}">
                <a16:creationId xmlns:a16="http://schemas.microsoft.com/office/drawing/2014/main" id="{094367A8-7AEF-4C78-AF93-670FC65820C5}"/>
              </a:ext>
            </a:extLst>
          </p:cNvPr>
          <p:cNvSpPr>
            <a:spLocks noGrp="1"/>
          </p:cNvSpPr>
          <p:nvPr>
            <p:ph type="ftr" sz="quarter" idx="3"/>
          </p:nvPr>
        </p:nvSpPr>
        <p:spPr>
          <a:xfrm>
            <a:off x="369052" y="6578610"/>
            <a:ext cx="11817541" cy="120651"/>
          </a:xfrm>
          <a:prstGeom prst="rect">
            <a:avLst/>
          </a:prstGeom>
        </p:spPr>
        <p:txBody>
          <a:bodyPr vert="horz" lIns="91440" tIns="45720" rIns="91440" bIns="45720" numCol="2" rtlCol="0" anchor="ctr"/>
          <a:lstStyle>
            <a:lvl1pPr algn="l">
              <a:defRPr sz="700">
                <a:solidFill>
                  <a:schemeClr val="tx1">
                    <a:tint val="75000"/>
                  </a:schemeClr>
                </a:solidFill>
              </a:defRPr>
            </a:lvl1pPr>
          </a:lstStyle>
          <a:p>
            <a:pPr defTabSz="932423">
              <a:defRPr/>
            </a:pPr>
            <a:r>
              <a:rPr lang="en-US" smtClean="0">
                <a:solidFill>
                  <a:srgbClr val="FFFFFF">
                    <a:lumMod val="65000"/>
                  </a:srgbClr>
                </a:solidFill>
              </a:rPr>
              <a:t>© Microsoft Corporation                                                                                  								                      Dynamics 365 </a:t>
            </a:r>
            <a:endParaRPr lang="en-US" dirty="0">
              <a:solidFill>
                <a:srgbClr val="FFFFFF">
                  <a:lumMod val="65000"/>
                </a:srgbClr>
              </a:solidFill>
            </a:endParaRPr>
          </a:p>
        </p:txBody>
      </p:sp>
    </p:spTree>
    <p:extLst>
      <p:ext uri="{BB962C8B-B14F-4D97-AF65-F5344CB8AC3E}">
        <p14:creationId xmlns:p14="http://schemas.microsoft.com/office/powerpoint/2010/main" val="1277069910"/>
      </p:ext>
    </p:extLst>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Chart layout">
    <p:spTree>
      <p:nvGrpSpPr>
        <p:cNvPr id="1" name=""/>
        <p:cNvGrpSpPr/>
        <p:nvPr/>
      </p:nvGrpSpPr>
      <p:grpSpPr>
        <a:xfrm>
          <a:off x="0" y="0"/>
          <a:ext cx="0" cy="0"/>
          <a:chOff x="0" y="0"/>
          <a:chExt cx="0" cy="0"/>
        </a:xfrm>
      </p:grpSpPr>
      <p:sp>
        <p:nvSpPr>
          <p:cNvPr id="7" name="Chart Placeholder 6"/>
          <p:cNvSpPr>
            <a:spLocks noGrp="1"/>
          </p:cNvSpPr>
          <p:nvPr>
            <p:ph type="chart" sz="quarter" idx="21"/>
          </p:nvPr>
        </p:nvSpPr>
        <p:spPr>
          <a:xfrm>
            <a:off x="465081" y="1989618"/>
            <a:ext cx="3690462" cy="3605213"/>
          </a:xfrm>
        </p:spPr>
        <p:txBody>
          <a:bodyPr anchor="ctr">
            <a:noAutofit/>
          </a:bodyPr>
          <a:lstStyle>
            <a:lvl1pPr marL="0" indent="0" algn="ctr">
              <a:buNone/>
              <a:defRPr sz="2400"/>
            </a:lvl1pPr>
          </a:lstStyle>
          <a:p>
            <a:r>
              <a:rPr lang="en-US"/>
              <a:t>Click icon to add chart</a:t>
            </a:r>
            <a:endParaRPr lang="en-US" dirty="0"/>
          </a:p>
        </p:txBody>
      </p:sp>
      <p:sp>
        <p:nvSpPr>
          <p:cNvPr id="2" name="Title 1"/>
          <p:cNvSpPr>
            <a:spLocks noGrp="1"/>
          </p:cNvSpPr>
          <p:nvPr>
            <p:ph type="title" hasCustomPrompt="1"/>
          </p:nvPr>
        </p:nvSpPr>
        <p:spPr>
          <a:xfrm>
            <a:off x="465080" y="632787"/>
            <a:ext cx="11531714" cy="410369"/>
          </a:xfrm>
        </p:spPr>
        <p:txBody>
          <a:bodyPr wrap="square" lIns="0" tIns="0" rIns="0" bIns="0">
            <a:spAutoFit/>
          </a:bodyPr>
          <a:lstStyle>
            <a:lvl1pPr>
              <a:lnSpc>
                <a:spcPts val="3199"/>
              </a:lnSpc>
              <a:defRPr sz="2800">
                <a:solidFill>
                  <a:schemeClr val="tx1"/>
                </a:solidFill>
              </a:defRPr>
            </a:lvl1pPr>
          </a:lstStyle>
          <a:p>
            <a:r>
              <a:rPr lang="en-US" dirty="0"/>
              <a:t>Chart examples</a:t>
            </a:r>
          </a:p>
        </p:txBody>
      </p:sp>
      <p:sp>
        <p:nvSpPr>
          <p:cNvPr id="9" name="Text Placeholder 4"/>
          <p:cNvSpPr>
            <a:spLocks noGrp="1"/>
          </p:cNvSpPr>
          <p:nvPr>
            <p:ph type="body" sz="quarter" idx="12" hasCustomPrompt="1"/>
          </p:nvPr>
        </p:nvSpPr>
        <p:spPr>
          <a:xfrm>
            <a:off x="465079" y="5973768"/>
            <a:ext cx="3690466" cy="307777"/>
          </a:xfrm>
        </p:spPr>
        <p:txBody>
          <a:bodyPr lIns="0" tIns="0" rIns="0" bIns="0"/>
          <a:lstStyle>
            <a:lvl1pPr marL="0" indent="0">
              <a:lnSpc>
                <a:spcPts val="1199"/>
              </a:lnSpc>
              <a:spcBef>
                <a:spcPts val="900"/>
              </a:spcBef>
              <a:buFont typeface="Arial" panose="020B0604020202020204" pitchFamily="34" charset="0"/>
              <a:buNone/>
              <a:defRPr sz="1000" b="0" i="0" spc="0">
                <a:solidFill>
                  <a:schemeClr val="tx1"/>
                </a:solidFill>
                <a:latin typeface="+mn-lt"/>
              </a:defRPr>
            </a:lvl1pPr>
            <a:lvl2pPr marL="0" marR="0" indent="0" algn="l" defTabSz="932423" rtl="0" eaLnBrk="1" fontAlgn="auto" latinLnBrk="0" hangingPunct="1">
              <a:lnSpc>
                <a:spcPts val="1199"/>
              </a:lnSpc>
              <a:spcBef>
                <a:spcPts val="451"/>
              </a:spcBef>
              <a:spcAft>
                <a:spcPts val="0"/>
              </a:spcAft>
              <a:buClrTx/>
              <a:buSzPct val="90000"/>
              <a:buFont typeface="Arial" panose="020B0604020202020204" pitchFamily="34" charset="0"/>
              <a:buNone/>
              <a:tabLst/>
              <a:defRPr sz="1000">
                <a:solidFill>
                  <a:schemeClr val="tx1"/>
                </a:solidFill>
              </a:defRPr>
            </a:lvl2pPr>
            <a:lvl3pPr marL="457043" indent="0">
              <a:buNone/>
              <a:defRPr/>
            </a:lvl3pPr>
            <a:lvl4pPr marL="685566" indent="0">
              <a:buNone/>
              <a:defRPr/>
            </a:lvl4pPr>
            <a:lvl5pPr marL="914088" indent="0">
              <a:buNone/>
              <a:defRPr/>
            </a:lvl5pPr>
          </a:lstStyle>
          <a:p>
            <a:pPr lvl="0"/>
            <a:r>
              <a:rPr lang="en-US" dirty="0"/>
              <a:t>Caption body copy Segoe Regular 10/12. </a:t>
            </a:r>
            <a:r>
              <a:rPr lang="en-US" dirty="0" err="1"/>
              <a:t>Cavorest</a:t>
            </a:r>
            <a:r>
              <a:rPr lang="en-US" dirty="0"/>
              <a:t> a </a:t>
            </a:r>
            <a:r>
              <a:rPr lang="en-US" dirty="0" err="1"/>
              <a:t>aut</a:t>
            </a:r>
            <a:r>
              <a:rPr lang="en-US" dirty="0"/>
              <a:t> arum </a:t>
            </a:r>
            <a:r>
              <a:rPr lang="en-US" dirty="0" err="1"/>
              <a:t>quam</a:t>
            </a:r>
            <a:r>
              <a:rPr lang="en-US" dirty="0"/>
              <a:t> id eat.</a:t>
            </a:r>
          </a:p>
        </p:txBody>
      </p:sp>
      <p:sp>
        <p:nvSpPr>
          <p:cNvPr id="17" name="Text Placeholder 4"/>
          <p:cNvSpPr>
            <a:spLocks noGrp="1"/>
          </p:cNvSpPr>
          <p:nvPr>
            <p:ph type="body" sz="quarter" idx="18" hasCustomPrompt="1"/>
          </p:nvPr>
        </p:nvSpPr>
        <p:spPr>
          <a:xfrm>
            <a:off x="4388880" y="5973767"/>
            <a:ext cx="3679355" cy="307777"/>
          </a:xfrm>
        </p:spPr>
        <p:txBody>
          <a:bodyPr vert="horz" wrap="square" lIns="0" tIns="0" rIns="0" bIns="0" rtlCol="0">
            <a:spAutoFit/>
          </a:bodyPr>
          <a:lstStyle>
            <a:lvl1pPr>
              <a:tabLst/>
              <a:defRPr lang="en-US" sz="1000" b="0" i="0" spc="0" dirty="0" smtClean="0">
                <a:solidFill>
                  <a:schemeClr val="tx1"/>
                </a:solidFill>
                <a:latin typeface="+mn-lt"/>
              </a:defRPr>
            </a:lvl1pPr>
          </a:lstStyle>
          <a:p>
            <a:pPr marL="0" lvl="0" indent="0">
              <a:lnSpc>
                <a:spcPts val="1199"/>
              </a:lnSpc>
              <a:spcBef>
                <a:spcPts val="900"/>
              </a:spcBef>
              <a:buFont typeface="Arial" panose="020B0604020202020204" pitchFamily="34" charset="0"/>
              <a:buNone/>
            </a:pPr>
            <a:r>
              <a:rPr lang="en-US" dirty="0"/>
              <a:t>Caption body copy Segoe Regular 10/12. </a:t>
            </a:r>
            <a:r>
              <a:rPr lang="en-US" dirty="0" err="1"/>
              <a:t>Cavorest</a:t>
            </a:r>
            <a:r>
              <a:rPr lang="en-US" dirty="0"/>
              <a:t> a </a:t>
            </a:r>
            <a:r>
              <a:rPr lang="en-US" dirty="0" err="1"/>
              <a:t>aut</a:t>
            </a:r>
            <a:r>
              <a:rPr lang="en-US" dirty="0"/>
              <a:t> arum </a:t>
            </a:r>
            <a:r>
              <a:rPr lang="en-US" dirty="0" err="1"/>
              <a:t>quam</a:t>
            </a:r>
            <a:r>
              <a:rPr lang="en-US" dirty="0"/>
              <a:t> id eat.</a:t>
            </a:r>
          </a:p>
        </p:txBody>
      </p:sp>
      <p:sp>
        <p:nvSpPr>
          <p:cNvPr id="20" name="Chart Placeholder 6"/>
          <p:cNvSpPr>
            <a:spLocks noGrp="1"/>
          </p:cNvSpPr>
          <p:nvPr>
            <p:ph type="chart" sz="quarter" idx="22"/>
          </p:nvPr>
        </p:nvSpPr>
        <p:spPr>
          <a:xfrm>
            <a:off x="4388880" y="1989618"/>
            <a:ext cx="3679355" cy="3605213"/>
          </a:xfrm>
        </p:spPr>
        <p:txBody>
          <a:bodyPr anchor="ctr">
            <a:noAutofit/>
          </a:bodyPr>
          <a:lstStyle>
            <a:lvl1pPr marL="0" indent="0" algn="ctr">
              <a:buNone/>
              <a:defRPr sz="2400"/>
            </a:lvl1pPr>
          </a:lstStyle>
          <a:p>
            <a:r>
              <a:rPr lang="en-US"/>
              <a:t>Click icon to add chart</a:t>
            </a:r>
            <a:endParaRPr lang="en-US" dirty="0"/>
          </a:p>
        </p:txBody>
      </p:sp>
      <p:sp>
        <p:nvSpPr>
          <p:cNvPr id="21" name="Chart Placeholder 6"/>
          <p:cNvSpPr>
            <a:spLocks noGrp="1"/>
          </p:cNvSpPr>
          <p:nvPr>
            <p:ph type="chart" sz="quarter" idx="23"/>
          </p:nvPr>
        </p:nvSpPr>
        <p:spPr>
          <a:xfrm>
            <a:off x="8301568" y="1989618"/>
            <a:ext cx="3695229" cy="3605213"/>
          </a:xfrm>
        </p:spPr>
        <p:txBody>
          <a:bodyPr anchor="ctr">
            <a:noAutofit/>
          </a:bodyPr>
          <a:lstStyle>
            <a:lvl1pPr marL="0" indent="0" algn="ctr">
              <a:buNone/>
              <a:defRPr sz="2400"/>
            </a:lvl1pPr>
          </a:lstStyle>
          <a:p>
            <a:r>
              <a:rPr lang="en-US"/>
              <a:t>Click icon to add chart</a:t>
            </a:r>
            <a:endParaRPr lang="en-US" dirty="0"/>
          </a:p>
        </p:txBody>
      </p:sp>
      <p:sp>
        <p:nvSpPr>
          <p:cNvPr id="4" name="Text Placeholder 3">
            <a:extLst>
              <a:ext uri="{FF2B5EF4-FFF2-40B4-BE49-F238E27FC236}">
                <a16:creationId xmlns:a16="http://schemas.microsoft.com/office/drawing/2014/main" id="{BDBB6B82-41EF-4F96-AC4D-4B6DF0A1F54E}"/>
              </a:ext>
            </a:extLst>
          </p:cNvPr>
          <p:cNvSpPr>
            <a:spLocks noGrp="1"/>
          </p:cNvSpPr>
          <p:nvPr>
            <p:ph type="body" sz="quarter" idx="24" hasCustomPrompt="1"/>
          </p:nvPr>
        </p:nvSpPr>
        <p:spPr>
          <a:xfrm>
            <a:off x="465075" y="5783273"/>
            <a:ext cx="3701581" cy="246221"/>
          </a:xfrm>
        </p:spPr>
        <p:txBody>
          <a:bodyPr tIns="0"/>
          <a:lstStyle>
            <a:lvl1pPr>
              <a:defRPr lang="en-US" sz="1000" b="1" kern="1200" spc="0" dirty="0" smtClean="0">
                <a:solidFill>
                  <a:schemeClr val="tx1"/>
                </a:solidFill>
                <a:latin typeface="+mn-lt"/>
                <a:ea typeface="+mn-ea"/>
                <a:cs typeface="+mn-cs"/>
              </a:defRPr>
            </a:lvl1pPr>
          </a:lstStyle>
          <a:p>
            <a:pPr lvl="0"/>
            <a:r>
              <a:rPr lang="en-US" dirty="0"/>
              <a:t>Caption title Segoe bold 10/12. </a:t>
            </a:r>
          </a:p>
        </p:txBody>
      </p:sp>
      <p:sp>
        <p:nvSpPr>
          <p:cNvPr id="15" name="Text Placeholder 3">
            <a:extLst>
              <a:ext uri="{FF2B5EF4-FFF2-40B4-BE49-F238E27FC236}">
                <a16:creationId xmlns:a16="http://schemas.microsoft.com/office/drawing/2014/main" id="{D4EEFC93-5F54-47F0-9569-BECC76A76C96}"/>
              </a:ext>
            </a:extLst>
          </p:cNvPr>
          <p:cNvSpPr>
            <a:spLocks noGrp="1"/>
          </p:cNvSpPr>
          <p:nvPr>
            <p:ph type="body" sz="quarter" idx="25" hasCustomPrompt="1"/>
          </p:nvPr>
        </p:nvSpPr>
        <p:spPr>
          <a:xfrm>
            <a:off x="4399990" y="5783273"/>
            <a:ext cx="3701581" cy="246221"/>
          </a:xfrm>
        </p:spPr>
        <p:txBody>
          <a:bodyPr tIns="0"/>
          <a:lstStyle>
            <a:lvl1pPr>
              <a:defRPr lang="en-US" sz="1000" b="1" kern="1200" spc="0" dirty="0" smtClean="0">
                <a:solidFill>
                  <a:schemeClr val="tx1"/>
                </a:solidFill>
                <a:latin typeface="+mn-lt"/>
                <a:ea typeface="+mn-ea"/>
                <a:cs typeface="+mn-cs"/>
              </a:defRPr>
            </a:lvl1pPr>
          </a:lstStyle>
          <a:p>
            <a:pPr lvl="0"/>
            <a:r>
              <a:rPr lang="en-US" dirty="0"/>
              <a:t>Caption title Segoe bold 10/12. </a:t>
            </a:r>
          </a:p>
        </p:txBody>
      </p:sp>
      <p:sp>
        <p:nvSpPr>
          <p:cNvPr id="23" name="Text Placeholder 3">
            <a:extLst>
              <a:ext uri="{FF2B5EF4-FFF2-40B4-BE49-F238E27FC236}">
                <a16:creationId xmlns:a16="http://schemas.microsoft.com/office/drawing/2014/main" id="{5EDACCCB-301A-4273-9EA6-AD055BB5B0AF}"/>
              </a:ext>
            </a:extLst>
          </p:cNvPr>
          <p:cNvSpPr>
            <a:spLocks noGrp="1"/>
          </p:cNvSpPr>
          <p:nvPr>
            <p:ph type="body" sz="quarter" idx="26" hasCustomPrompt="1"/>
          </p:nvPr>
        </p:nvSpPr>
        <p:spPr>
          <a:xfrm>
            <a:off x="8301568" y="5783273"/>
            <a:ext cx="3701581" cy="246221"/>
          </a:xfrm>
        </p:spPr>
        <p:txBody>
          <a:bodyPr tIns="0"/>
          <a:lstStyle>
            <a:lvl1pPr>
              <a:defRPr lang="en-US" sz="1000" b="1" kern="1200" spc="0" dirty="0" smtClean="0">
                <a:solidFill>
                  <a:schemeClr val="tx1"/>
                </a:solidFill>
                <a:latin typeface="+mn-lt"/>
                <a:ea typeface="+mn-ea"/>
                <a:cs typeface="+mn-cs"/>
              </a:defRPr>
            </a:lvl1pPr>
          </a:lstStyle>
          <a:p>
            <a:pPr lvl="0"/>
            <a:r>
              <a:rPr lang="en-US" dirty="0"/>
              <a:t>Caption title Segoe bold 10/12. </a:t>
            </a:r>
          </a:p>
        </p:txBody>
      </p:sp>
      <p:sp>
        <p:nvSpPr>
          <p:cNvPr id="24" name="Text Placeholder 4">
            <a:extLst>
              <a:ext uri="{FF2B5EF4-FFF2-40B4-BE49-F238E27FC236}">
                <a16:creationId xmlns:a16="http://schemas.microsoft.com/office/drawing/2014/main" id="{37057046-E219-41F6-8045-1E763292CBB4}"/>
              </a:ext>
            </a:extLst>
          </p:cNvPr>
          <p:cNvSpPr>
            <a:spLocks noGrp="1"/>
          </p:cNvSpPr>
          <p:nvPr>
            <p:ph type="body" sz="quarter" idx="27" hasCustomPrompt="1"/>
          </p:nvPr>
        </p:nvSpPr>
        <p:spPr>
          <a:xfrm>
            <a:off x="8301568" y="5973767"/>
            <a:ext cx="3679355" cy="307777"/>
          </a:xfrm>
        </p:spPr>
        <p:txBody>
          <a:bodyPr vert="horz" wrap="square" lIns="0" tIns="0" rIns="0" bIns="0" rtlCol="0">
            <a:spAutoFit/>
          </a:bodyPr>
          <a:lstStyle>
            <a:lvl1pPr>
              <a:tabLst/>
              <a:defRPr lang="en-US" sz="1000" b="0" i="0" spc="0" dirty="0" smtClean="0">
                <a:solidFill>
                  <a:schemeClr val="tx1"/>
                </a:solidFill>
                <a:latin typeface="+mn-lt"/>
              </a:defRPr>
            </a:lvl1pPr>
          </a:lstStyle>
          <a:p>
            <a:pPr marL="0" lvl="0" indent="0">
              <a:lnSpc>
                <a:spcPts val="1199"/>
              </a:lnSpc>
              <a:spcBef>
                <a:spcPts val="900"/>
              </a:spcBef>
              <a:buFont typeface="Arial" panose="020B0604020202020204" pitchFamily="34" charset="0"/>
              <a:buNone/>
            </a:pPr>
            <a:r>
              <a:rPr lang="en-US" dirty="0"/>
              <a:t>Caption body copy Segoe Regular 10/12. </a:t>
            </a:r>
            <a:r>
              <a:rPr lang="en-US" dirty="0" err="1"/>
              <a:t>Cavorest</a:t>
            </a:r>
            <a:r>
              <a:rPr lang="en-US" dirty="0"/>
              <a:t> a </a:t>
            </a:r>
            <a:r>
              <a:rPr lang="en-US" dirty="0" err="1"/>
              <a:t>aut</a:t>
            </a:r>
            <a:r>
              <a:rPr lang="en-US" dirty="0"/>
              <a:t> arum </a:t>
            </a:r>
            <a:r>
              <a:rPr lang="en-US" dirty="0" err="1"/>
              <a:t>quam</a:t>
            </a:r>
            <a:r>
              <a:rPr lang="en-US" dirty="0"/>
              <a:t> id eat.</a:t>
            </a:r>
          </a:p>
        </p:txBody>
      </p:sp>
      <p:sp>
        <p:nvSpPr>
          <p:cNvPr id="25" name="Footer Placeholder 14">
            <a:extLst>
              <a:ext uri="{FF2B5EF4-FFF2-40B4-BE49-F238E27FC236}">
                <a16:creationId xmlns:a16="http://schemas.microsoft.com/office/drawing/2014/main" id="{0C981775-2AD3-4822-BEA1-B9C42963F17D}"/>
              </a:ext>
            </a:extLst>
          </p:cNvPr>
          <p:cNvSpPr>
            <a:spLocks noGrp="1"/>
          </p:cNvSpPr>
          <p:nvPr>
            <p:ph type="ftr" sz="quarter" idx="3"/>
          </p:nvPr>
        </p:nvSpPr>
        <p:spPr>
          <a:xfrm>
            <a:off x="369052" y="6578610"/>
            <a:ext cx="11817541" cy="120651"/>
          </a:xfrm>
          <a:prstGeom prst="rect">
            <a:avLst/>
          </a:prstGeom>
        </p:spPr>
        <p:txBody>
          <a:bodyPr vert="horz" lIns="91440" tIns="45720" rIns="91440" bIns="45720" numCol="2" rtlCol="0" anchor="ctr"/>
          <a:lstStyle>
            <a:lvl1pPr algn="l">
              <a:defRPr sz="700">
                <a:solidFill>
                  <a:schemeClr val="tx1">
                    <a:tint val="75000"/>
                  </a:schemeClr>
                </a:solidFill>
              </a:defRPr>
            </a:lvl1pPr>
          </a:lstStyle>
          <a:p>
            <a:pPr defTabSz="932423">
              <a:defRPr/>
            </a:pPr>
            <a:r>
              <a:rPr lang="en-US" smtClean="0">
                <a:solidFill>
                  <a:srgbClr val="FFFFFF">
                    <a:lumMod val="65000"/>
                  </a:srgbClr>
                </a:solidFill>
              </a:rPr>
              <a:t>© Microsoft Corporation                                                                                  								                      Dynamics 365 </a:t>
            </a:r>
            <a:endParaRPr lang="en-US" dirty="0">
              <a:solidFill>
                <a:srgbClr val="FFFFFF">
                  <a:lumMod val="65000"/>
                </a:srgbClr>
              </a:solidFill>
            </a:endParaRPr>
          </a:p>
        </p:txBody>
      </p:sp>
    </p:spTree>
    <p:extLst>
      <p:ext uri="{BB962C8B-B14F-4D97-AF65-F5344CB8AC3E}">
        <p14:creationId xmlns:p14="http://schemas.microsoft.com/office/powerpoint/2010/main" val="1315056428"/>
      </p:ext>
    </p:extLst>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Tabl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5080" y="632787"/>
            <a:ext cx="11531714" cy="410369"/>
          </a:xfrm>
        </p:spPr>
        <p:txBody>
          <a:bodyPr wrap="square" lIns="0" tIns="0" rIns="0" bIns="0">
            <a:spAutoFit/>
          </a:bodyPr>
          <a:lstStyle>
            <a:lvl1pPr>
              <a:lnSpc>
                <a:spcPts val="3199"/>
              </a:lnSpc>
              <a:defRPr sz="2800">
                <a:solidFill>
                  <a:schemeClr val="tx1"/>
                </a:solidFill>
              </a:defRPr>
            </a:lvl1pPr>
          </a:lstStyle>
          <a:p>
            <a:r>
              <a:rPr lang="en-US" dirty="0"/>
              <a:t>Table styling</a:t>
            </a:r>
          </a:p>
        </p:txBody>
      </p:sp>
      <p:sp>
        <p:nvSpPr>
          <p:cNvPr id="4" name="Table Placeholder 3"/>
          <p:cNvSpPr>
            <a:spLocks noGrp="1"/>
          </p:cNvSpPr>
          <p:nvPr>
            <p:ph type="tbl" sz="quarter" idx="10"/>
          </p:nvPr>
        </p:nvSpPr>
        <p:spPr>
          <a:xfrm>
            <a:off x="465080" y="4004812"/>
            <a:ext cx="11531714" cy="553998"/>
          </a:xfrm>
        </p:spPr>
        <p:txBody>
          <a:bodyPr anchor="ctr" anchorCtr="0"/>
          <a:lstStyle>
            <a:lvl1pPr algn="ctr">
              <a:defRPr/>
            </a:lvl1pPr>
          </a:lstStyle>
          <a:p>
            <a:r>
              <a:rPr lang="en-US"/>
              <a:t>Click icon to add table</a:t>
            </a:r>
          </a:p>
        </p:txBody>
      </p:sp>
      <p:sp>
        <p:nvSpPr>
          <p:cNvPr id="5" name="Footer Placeholder 14">
            <a:extLst>
              <a:ext uri="{FF2B5EF4-FFF2-40B4-BE49-F238E27FC236}">
                <a16:creationId xmlns:a16="http://schemas.microsoft.com/office/drawing/2014/main" id="{0C46E0E1-3C9A-40D4-B021-A6836C885DA5}"/>
              </a:ext>
            </a:extLst>
          </p:cNvPr>
          <p:cNvSpPr>
            <a:spLocks noGrp="1"/>
          </p:cNvSpPr>
          <p:nvPr>
            <p:ph type="ftr" sz="quarter" idx="3"/>
          </p:nvPr>
        </p:nvSpPr>
        <p:spPr>
          <a:xfrm>
            <a:off x="369052" y="6578610"/>
            <a:ext cx="11817541" cy="120651"/>
          </a:xfrm>
          <a:prstGeom prst="rect">
            <a:avLst/>
          </a:prstGeom>
        </p:spPr>
        <p:txBody>
          <a:bodyPr vert="horz" lIns="91440" tIns="45720" rIns="91440" bIns="45720" numCol="2" rtlCol="0" anchor="ctr"/>
          <a:lstStyle>
            <a:lvl1pPr algn="l">
              <a:defRPr sz="700">
                <a:solidFill>
                  <a:schemeClr val="tx1">
                    <a:tint val="75000"/>
                  </a:schemeClr>
                </a:solidFill>
              </a:defRPr>
            </a:lvl1pPr>
          </a:lstStyle>
          <a:p>
            <a:pPr defTabSz="932423">
              <a:defRPr/>
            </a:pPr>
            <a:r>
              <a:rPr lang="en-US" smtClean="0">
                <a:solidFill>
                  <a:srgbClr val="FFFFFF">
                    <a:lumMod val="65000"/>
                  </a:srgbClr>
                </a:solidFill>
              </a:rPr>
              <a:t>© Microsoft Corporation                                                                                  								                      Dynamics 365 </a:t>
            </a:r>
            <a:endParaRPr lang="en-US" dirty="0">
              <a:solidFill>
                <a:srgbClr val="FFFFFF">
                  <a:lumMod val="65000"/>
                </a:srgbClr>
              </a:solidFill>
            </a:endParaRPr>
          </a:p>
        </p:txBody>
      </p:sp>
    </p:spTree>
    <p:extLst>
      <p:ext uri="{BB962C8B-B14F-4D97-AF65-F5344CB8AC3E}">
        <p14:creationId xmlns:p14="http://schemas.microsoft.com/office/powerpoint/2010/main" val="2073926990"/>
      </p:ext>
    </p:extLst>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Closing medium teal">
    <p:bg>
      <p:bgPr>
        <a:solidFill>
          <a:schemeClr val="tx2"/>
        </a:solidFill>
        <a:effectLst/>
      </p:bgPr>
    </p:bg>
    <p:spTree>
      <p:nvGrpSpPr>
        <p:cNvPr id="1" name=""/>
        <p:cNvGrpSpPr/>
        <p:nvPr/>
      </p:nvGrpSpPr>
      <p:grpSpPr>
        <a:xfrm>
          <a:off x="0" y="0"/>
          <a:ext cx="0" cy="0"/>
          <a:chOff x="0" y="0"/>
          <a:chExt cx="0" cy="0"/>
        </a:xfrm>
      </p:grpSpPr>
      <p:sp>
        <p:nvSpPr>
          <p:cNvPr id="7" name="Text Box 3">
            <a:extLst>
              <a:ext uri="{FF2B5EF4-FFF2-40B4-BE49-F238E27FC236}">
                <a16:creationId xmlns:a16="http://schemas.microsoft.com/office/drawing/2014/main" id="{F3523A4C-09FD-49AC-AA6D-1A6E7B7893EE}"/>
              </a:ext>
            </a:extLst>
          </p:cNvPr>
          <p:cNvSpPr txBox="1">
            <a:spLocks noChangeArrowheads="1"/>
          </p:cNvSpPr>
          <p:nvPr/>
        </p:nvSpPr>
        <p:spPr bwMode="blackWhite">
          <a:xfrm>
            <a:off x="463224" y="6579628"/>
            <a:ext cx="4571417" cy="107722"/>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defTabSz="931971" eaLnBrk="0" hangingPunct="0"/>
            <a:r>
              <a:rPr lang="en-US" sz="700" dirty="0">
                <a:solidFill>
                  <a:schemeClr val="bg1"/>
                </a:solidFill>
                <a:cs typeface="Segoe UI" pitchFamily="34" charset="0"/>
              </a:rPr>
              <a:t>© Copyright Microsoft Corporation. All rights reserved. </a:t>
            </a:r>
          </a:p>
        </p:txBody>
      </p:sp>
      <p:sp>
        <p:nvSpPr>
          <p:cNvPr id="9" name="Title 1">
            <a:extLst>
              <a:ext uri="{FF2B5EF4-FFF2-40B4-BE49-F238E27FC236}">
                <a16:creationId xmlns:a16="http://schemas.microsoft.com/office/drawing/2014/main" id="{3C370E04-F3D7-44F1-9863-6604D12FE022}"/>
              </a:ext>
            </a:extLst>
          </p:cNvPr>
          <p:cNvSpPr>
            <a:spLocks noGrp="1"/>
          </p:cNvSpPr>
          <p:nvPr>
            <p:ph type="title" hasCustomPrompt="1"/>
          </p:nvPr>
        </p:nvSpPr>
        <p:spPr>
          <a:xfrm>
            <a:off x="465085" y="1882021"/>
            <a:ext cx="7603155" cy="1502727"/>
          </a:xfrm>
          <a:noFill/>
        </p:spPr>
        <p:txBody>
          <a:bodyPr lIns="0" tIns="0" rIns="0" bIns="0" anchor="t" anchorCtr="0"/>
          <a:lstStyle>
            <a:lvl1pPr>
              <a:lnSpc>
                <a:spcPct val="100000"/>
              </a:lnSpc>
              <a:spcAft>
                <a:spcPts val="1299"/>
              </a:spcAft>
              <a:defRPr sz="2600" spc="-51" baseline="0">
                <a:solidFill>
                  <a:schemeClr val="bg1"/>
                </a:solidFill>
              </a:defRPr>
            </a:lvl1pPr>
          </a:lstStyle>
          <a:p>
            <a:r>
              <a:rPr lang="en-US" dirty="0"/>
              <a:t>Thank you.</a:t>
            </a:r>
          </a:p>
        </p:txBody>
      </p:sp>
      <p:pic>
        <p:nvPicPr>
          <p:cNvPr id="11" name="Picture 10">
            <a:extLst>
              <a:ext uri="{FF2B5EF4-FFF2-40B4-BE49-F238E27FC236}">
                <a16:creationId xmlns:a16="http://schemas.microsoft.com/office/drawing/2014/main" id="{22878A76-48F5-40B8-BC33-2551AA0746A1}"/>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79714" y="262290"/>
            <a:ext cx="2311460" cy="580522"/>
          </a:xfrm>
          <a:prstGeom prst="rect">
            <a:avLst/>
          </a:prstGeom>
        </p:spPr>
      </p:pic>
    </p:spTree>
    <p:extLst>
      <p:ext uri="{BB962C8B-B14F-4D97-AF65-F5344CB8AC3E}">
        <p14:creationId xmlns:p14="http://schemas.microsoft.com/office/powerpoint/2010/main" val="66314231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Closing dark gray">
    <p:bg>
      <p:bgPr>
        <a:solidFill>
          <a:schemeClr val="tx1"/>
        </a:solid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3C370E04-F3D7-44F1-9863-6604D12FE022}"/>
              </a:ext>
            </a:extLst>
          </p:cNvPr>
          <p:cNvSpPr>
            <a:spLocks noGrp="1"/>
          </p:cNvSpPr>
          <p:nvPr>
            <p:ph type="title" hasCustomPrompt="1"/>
          </p:nvPr>
        </p:nvSpPr>
        <p:spPr>
          <a:xfrm>
            <a:off x="465085" y="1882021"/>
            <a:ext cx="7603155" cy="1502727"/>
          </a:xfrm>
          <a:noFill/>
        </p:spPr>
        <p:txBody>
          <a:bodyPr lIns="0" tIns="0" rIns="0" bIns="0" anchor="t" anchorCtr="0"/>
          <a:lstStyle>
            <a:lvl1pPr>
              <a:lnSpc>
                <a:spcPct val="100000"/>
              </a:lnSpc>
              <a:spcAft>
                <a:spcPts val="1299"/>
              </a:spcAft>
              <a:defRPr sz="2600" spc="-51" baseline="0">
                <a:solidFill>
                  <a:schemeClr val="accent5"/>
                </a:solidFill>
              </a:defRPr>
            </a:lvl1pPr>
          </a:lstStyle>
          <a:p>
            <a:r>
              <a:rPr lang="en-US" dirty="0"/>
              <a:t>Thank you.</a:t>
            </a:r>
          </a:p>
        </p:txBody>
      </p:sp>
      <p:pic>
        <p:nvPicPr>
          <p:cNvPr id="11" name="Picture 10">
            <a:extLst>
              <a:ext uri="{FF2B5EF4-FFF2-40B4-BE49-F238E27FC236}">
                <a16:creationId xmlns:a16="http://schemas.microsoft.com/office/drawing/2014/main" id="{22878A76-48F5-40B8-BC33-2551AA0746A1}"/>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79714" y="262290"/>
            <a:ext cx="2311460" cy="580522"/>
          </a:xfrm>
          <a:prstGeom prst="rect">
            <a:avLst/>
          </a:prstGeom>
        </p:spPr>
      </p:pic>
      <p:sp>
        <p:nvSpPr>
          <p:cNvPr id="5" name="Text Box 3">
            <a:extLst>
              <a:ext uri="{FF2B5EF4-FFF2-40B4-BE49-F238E27FC236}">
                <a16:creationId xmlns:a16="http://schemas.microsoft.com/office/drawing/2014/main" id="{0AFD6FAE-B215-4CF5-A1C7-AE7803BB4E41}"/>
              </a:ext>
            </a:extLst>
          </p:cNvPr>
          <p:cNvSpPr txBox="1">
            <a:spLocks noChangeArrowheads="1"/>
          </p:cNvSpPr>
          <p:nvPr/>
        </p:nvSpPr>
        <p:spPr bwMode="blackWhite">
          <a:xfrm>
            <a:off x="463224" y="6579628"/>
            <a:ext cx="4571417" cy="107722"/>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defTabSz="931971" eaLnBrk="0" hangingPunct="0"/>
            <a:r>
              <a:rPr lang="en-US" sz="700" dirty="0">
                <a:solidFill>
                  <a:schemeClr val="bg1"/>
                </a:solidFill>
                <a:cs typeface="Segoe UI" pitchFamily="34" charset="0"/>
              </a:rPr>
              <a:t>© Copyright Microsoft Corporation. All rights reserved. </a:t>
            </a:r>
          </a:p>
        </p:txBody>
      </p:sp>
    </p:spTree>
    <p:extLst>
      <p:ext uri="{BB962C8B-B14F-4D97-AF65-F5344CB8AC3E}">
        <p14:creationId xmlns:p14="http://schemas.microsoft.com/office/powerpoint/2010/main" val="408429882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p>
        </p:txBody>
      </p:sp>
      <p:sp>
        <p:nvSpPr>
          <p:cNvPr id="3" name="Text Placeholder 2"/>
          <p:cNvSpPr>
            <a:spLocks noGrp="1"/>
          </p:cNvSpPr>
          <p:nvPr>
            <p:ph type="body" sz="quarter" idx="10"/>
          </p:nvPr>
        </p:nvSpPr>
        <p:spPr>
          <a:xfrm>
            <a:off x="274668" y="1211289"/>
            <a:ext cx="11887270" cy="160031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38482434"/>
      </p:ext>
    </p:extLst>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54918255"/>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Slide 4">
    <p:bg>
      <p:bgPr>
        <a:solidFill>
          <a:schemeClr val="bg2"/>
        </a:solidFill>
        <a:effectLst/>
      </p:bgPr>
    </p:bg>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135E9C6E-449A-4817-85CC-F95B5FE42256}"/>
              </a:ext>
            </a:extLst>
          </p:cNvPr>
          <p:cNvSpPr>
            <a:spLocks noGrp="1"/>
          </p:cNvSpPr>
          <p:nvPr>
            <p:ph type="pic" sz="quarter" idx="16" hasCustomPrompt="1"/>
          </p:nvPr>
        </p:nvSpPr>
        <p:spPr>
          <a:xfrm>
            <a:off x="4160311" y="8"/>
            <a:ext cx="8274581" cy="6994525"/>
          </a:xfrm>
          <a:blipFill>
            <a:blip r:embed="rId2"/>
            <a:stretch>
              <a:fillRect/>
            </a:stretch>
          </a:blipFill>
        </p:spPr>
        <p:txBody>
          <a:bodyPr anchor="ctr" anchorCtr="0">
            <a:noAutofit/>
          </a:bodyPr>
          <a:lstStyle>
            <a:lvl1pPr algn="ctr">
              <a:defRPr/>
            </a:lvl1pPr>
          </a:lstStyle>
          <a:p>
            <a:r>
              <a:rPr lang="en-US" dirty="0"/>
              <a:t>Place Image Here</a:t>
            </a:r>
          </a:p>
        </p:txBody>
      </p:sp>
      <p:pic>
        <p:nvPicPr>
          <p:cNvPr id="4" name="Picture 3">
            <a:extLst>
              <a:ext uri="{FF2B5EF4-FFF2-40B4-BE49-F238E27FC236}">
                <a16:creationId xmlns:a16="http://schemas.microsoft.com/office/drawing/2014/main" id="{E2474019-F28F-4D82-8526-2A17246A9B6C}"/>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79714" y="262441"/>
            <a:ext cx="2311460" cy="580522"/>
          </a:xfrm>
          <a:prstGeom prst="rect">
            <a:avLst/>
          </a:prstGeom>
        </p:spPr>
      </p:pic>
      <p:sp>
        <p:nvSpPr>
          <p:cNvPr id="5" name="Title 1">
            <a:extLst>
              <a:ext uri="{FF2B5EF4-FFF2-40B4-BE49-F238E27FC236}">
                <a16:creationId xmlns:a16="http://schemas.microsoft.com/office/drawing/2014/main" id="{839DF1C3-5AEF-45F6-B7A9-64EF29BBFA53}"/>
              </a:ext>
            </a:extLst>
          </p:cNvPr>
          <p:cNvSpPr>
            <a:spLocks noGrp="1"/>
          </p:cNvSpPr>
          <p:nvPr>
            <p:ph type="title" hasCustomPrompt="1"/>
          </p:nvPr>
        </p:nvSpPr>
        <p:spPr>
          <a:xfrm>
            <a:off x="433795" y="960438"/>
            <a:ext cx="3300040" cy="2138940"/>
          </a:xfrm>
          <a:noFill/>
        </p:spPr>
        <p:txBody>
          <a:bodyPr lIns="0" tIns="0" rIns="0" bIns="182880" anchor="b" anchorCtr="0"/>
          <a:lstStyle>
            <a:lvl1pPr>
              <a:defRPr sz="3199" strike="noStrike" spc="-51" baseline="0">
                <a:solidFill>
                  <a:schemeClr val="tx2"/>
                </a:solidFill>
              </a:defRPr>
            </a:lvl1pPr>
          </a:lstStyle>
          <a:p>
            <a:r>
              <a:rPr lang="en-US" dirty="0"/>
              <a:t>Microsoft 365</a:t>
            </a:r>
            <a:br>
              <a:rPr lang="en-US" dirty="0"/>
            </a:br>
            <a:r>
              <a:rPr lang="en-US" dirty="0"/>
              <a:t>title or event name</a:t>
            </a:r>
          </a:p>
        </p:txBody>
      </p:sp>
      <p:sp>
        <p:nvSpPr>
          <p:cNvPr id="6" name="Text Placeholder 10">
            <a:extLst>
              <a:ext uri="{FF2B5EF4-FFF2-40B4-BE49-F238E27FC236}">
                <a16:creationId xmlns:a16="http://schemas.microsoft.com/office/drawing/2014/main" id="{1CBD56B1-C0C9-4444-88C4-D838CFE41F0B}"/>
              </a:ext>
            </a:extLst>
          </p:cNvPr>
          <p:cNvSpPr>
            <a:spLocks noGrp="1"/>
          </p:cNvSpPr>
          <p:nvPr>
            <p:ph type="body" sz="quarter" idx="15" hasCustomPrompt="1"/>
          </p:nvPr>
        </p:nvSpPr>
        <p:spPr>
          <a:xfrm>
            <a:off x="474104" y="3099378"/>
            <a:ext cx="3271919" cy="738664"/>
          </a:xfrm>
        </p:spPr>
        <p:txBody>
          <a:bodyPr/>
          <a:lstStyle>
            <a:lvl1pPr>
              <a:defRPr sz="1800"/>
            </a:lvl1pPr>
            <a:lvl2pPr>
              <a:defRPr sz="1800"/>
            </a:lvl2pPr>
            <a:lvl3pPr>
              <a:defRPr sz="1399"/>
            </a:lvl3pPr>
            <a:lvl4pPr>
              <a:defRPr sz="1399"/>
            </a:lvl4pPr>
            <a:lvl5pPr>
              <a:defRPr sz="1049"/>
            </a:lvl5pPr>
          </a:lstStyle>
          <a:p>
            <a:pPr lvl="0"/>
            <a:r>
              <a:rPr lang="en-US" dirty="0"/>
              <a:t>Author name</a:t>
            </a:r>
          </a:p>
          <a:p>
            <a:pPr lvl="1"/>
            <a:r>
              <a:rPr lang="en-US" dirty="0"/>
              <a:t>Date</a:t>
            </a:r>
          </a:p>
        </p:txBody>
      </p:sp>
    </p:spTree>
    <p:extLst>
      <p:ext uri="{BB962C8B-B14F-4D97-AF65-F5344CB8AC3E}">
        <p14:creationId xmlns:p14="http://schemas.microsoft.com/office/powerpoint/2010/main" val="49410617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cSld name="Title Slide Photo_Option">
    <p:spTree>
      <p:nvGrpSpPr>
        <p:cNvPr id="1" name=""/>
        <p:cNvGrpSpPr/>
        <p:nvPr/>
      </p:nvGrpSpPr>
      <p:grpSpPr>
        <a:xfrm>
          <a:off x="0" y="0"/>
          <a:ext cx="0" cy="0"/>
          <a:chOff x="0" y="0"/>
          <a:chExt cx="0" cy="0"/>
        </a:xfrm>
      </p:grpSpPr>
      <p:sp>
        <p:nvSpPr>
          <p:cNvPr id="9" name="Title 1"/>
          <p:cNvSpPr>
            <a:spLocks noGrp="1"/>
          </p:cNvSpPr>
          <p:nvPr>
            <p:ph type="title" hasCustomPrompt="1"/>
          </p:nvPr>
        </p:nvSpPr>
        <p:spPr bwMode="auto">
          <a:xfrm>
            <a:off x="274672" y="2119178"/>
            <a:ext cx="6401571" cy="1828800"/>
          </a:xfrm>
          <a:noFill/>
        </p:spPr>
        <p:txBody>
          <a:bodyPr lIns="146304" tIns="91440" rIns="146304" bIns="91440" anchor="t" anchorCtr="0"/>
          <a:lstStyle>
            <a:lvl1pPr>
              <a:defRPr sz="5399" spc="-100" baseline="0">
                <a:gradFill>
                  <a:gsLst>
                    <a:gs pos="57576">
                      <a:srgbClr val="FFFFFF"/>
                    </a:gs>
                    <a:gs pos="35000">
                      <a:srgbClr val="FFFFFF"/>
                    </a:gs>
                  </a:gsLst>
                  <a:lin ang="5400000" scaled="0"/>
                </a:gradFill>
              </a:defRPr>
            </a:lvl1pPr>
          </a:lstStyle>
          <a:p>
            <a:r>
              <a:rPr lang="en-US"/>
              <a:t>Presentation title</a:t>
            </a:r>
          </a:p>
        </p:txBody>
      </p:sp>
      <p:sp>
        <p:nvSpPr>
          <p:cNvPr id="3" name="Text Placeholder 2"/>
          <p:cNvSpPr>
            <a:spLocks noGrp="1"/>
          </p:cNvSpPr>
          <p:nvPr>
            <p:ph type="body" sz="quarter" idx="14" hasCustomPrompt="1"/>
          </p:nvPr>
        </p:nvSpPr>
        <p:spPr bwMode="auto">
          <a:xfrm>
            <a:off x="273020" y="3954463"/>
            <a:ext cx="6401571" cy="1828800"/>
          </a:xfrm>
        </p:spPr>
        <p:txBody>
          <a:bodyPr tIns="109728" bIns="109728">
            <a:noAutofit/>
          </a:bodyPr>
          <a:lstStyle>
            <a:lvl1pPr marL="0" indent="0">
              <a:spcBef>
                <a:spcPts val="0"/>
              </a:spcBef>
              <a:buNone/>
              <a:defRPr sz="3199">
                <a:gradFill>
                  <a:gsLst>
                    <a:gs pos="57576">
                      <a:srgbClr val="FFFFFF"/>
                    </a:gs>
                    <a:gs pos="35000">
                      <a:srgbClr val="FFFFFF"/>
                    </a:gs>
                  </a:gsLst>
                  <a:lin ang="5400000" scaled="0"/>
                </a:gradFill>
              </a:defRPr>
            </a:lvl1pPr>
          </a:lstStyle>
          <a:p>
            <a:pPr lvl="0"/>
            <a:r>
              <a:rPr lang="en-US"/>
              <a:t>Speaker Name</a:t>
            </a:r>
          </a:p>
        </p:txBody>
      </p:sp>
    </p:spTree>
    <p:extLst>
      <p:ext uri="{BB962C8B-B14F-4D97-AF65-F5344CB8AC3E}">
        <p14:creationId xmlns:p14="http://schemas.microsoft.com/office/powerpoint/2010/main" val="19739022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70EB26-4929-4DF6-88F4-86BD30B030F0}"/>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877181480"/>
      </p:ext>
    </p:extLst>
  </p:cSld>
  <p:clrMapOvr>
    <a:masterClrMapping/>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3790635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04" y="2125670"/>
            <a:ext cx="11885683" cy="1181477"/>
          </a:xfrm>
          <a:noFill/>
        </p:spPr>
        <p:txBody>
          <a:bodyPr tIns="91440" bIns="91440" anchor="t" anchorCtr="0">
            <a:spAutoFit/>
          </a:bodyPr>
          <a:lstStyle>
            <a:lvl1pPr>
              <a:defRPr sz="7197" spc="-100" baseline="0">
                <a:gradFill>
                  <a:gsLst>
                    <a:gs pos="100000">
                      <a:schemeClr val="tx1"/>
                    </a:gs>
                    <a:gs pos="0">
                      <a:schemeClr val="tx1"/>
                    </a:gs>
                  </a:gsLst>
                  <a:lin ang="5400000" scaled="0"/>
                </a:gradFill>
              </a:defRPr>
            </a:lvl1pPr>
          </a:lstStyle>
          <a:p>
            <a:r>
              <a:rPr lang="en-US"/>
              <a:t>Section title</a:t>
            </a:r>
          </a:p>
        </p:txBody>
      </p:sp>
    </p:spTree>
    <p:extLst>
      <p:ext uri="{BB962C8B-B14F-4D97-AF65-F5344CB8AC3E}">
        <p14:creationId xmlns:p14="http://schemas.microsoft.com/office/powerpoint/2010/main" val="187581981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3" name="Rectangle 2"/>
          <p:cNvSpPr/>
          <p:nvPr userDrawn="1"/>
        </p:nvSpPr>
        <p:spPr>
          <a:xfrm>
            <a:off x="3" y="8"/>
            <a:ext cx="12434888" cy="69945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Tree>
    <p:extLst>
      <p:ext uri="{BB962C8B-B14F-4D97-AF65-F5344CB8AC3E}">
        <p14:creationId xmlns:p14="http://schemas.microsoft.com/office/powerpoint/2010/main" val="106258148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3_Insert Photo">
    <p:spTree>
      <p:nvGrpSpPr>
        <p:cNvPr id="1" name=""/>
        <p:cNvGrpSpPr/>
        <p:nvPr/>
      </p:nvGrpSpPr>
      <p:grpSpPr>
        <a:xfrm>
          <a:off x="0" y="0"/>
          <a:ext cx="0" cy="0"/>
          <a:chOff x="0" y="0"/>
          <a:chExt cx="0" cy="0"/>
        </a:xfrm>
      </p:grpSpPr>
      <p:pic>
        <p:nvPicPr>
          <p:cNvPr id="41" name="Picture Placeholder 4"/>
          <p:cNvPicPr>
            <a:picLocks noChangeAspect="1"/>
          </p:cNvPicPr>
          <p:nvPr userDrawn="1"/>
        </p:nvPicPr>
        <p:blipFill>
          <a:blip r:embed="rId2">
            <a:extLst>
              <a:ext uri="{28A0092B-C50C-407E-A947-70E740481C1C}">
                <a14:useLocalDpi xmlns:a14="http://schemas.microsoft.com/office/drawing/2010/main" val="0"/>
              </a:ext>
            </a:extLst>
          </a:blip>
          <a:srcRect t="18335" b="18335"/>
          <a:stretch>
            <a:fillRect/>
          </a:stretch>
        </p:blipFill>
        <p:spPr>
          <a:xfrm>
            <a:off x="3" y="1"/>
            <a:ext cx="12434888" cy="3049864"/>
          </a:xfrm>
          <a:prstGeom prst="rect">
            <a:avLst/>
          </a:prstGeom>
        </p:spPr>
      </p:pic>
      <p:sp>
        <p:nvSpPr>
          <p:cNvPr id="20" name="Picture Placeholder 144"/>
          <p:cNvSpPr>
            <a:spLocks noGrp="1"/>
          </p:cNvSpPr>
          <p:nvPr>
            <p:ph type="pic" sz="quarter" idx="20" hasCustomPrompt="1"/>
          </p:nvPr>
        </p:nvSpPr>
        <p:spPr>
          <a:xfrm>
            <a:off x="3" y="1"/>
            <a:ext cx="12434888" cy="3049864"/>
          </a:xfrm>
          <a:prstGeom prst="rect">
            <a:avLst/>
          </a:prstGeom>
          <a:solidFill>
            <a:srgbClr val="0070C0"/>
          </a:solidFill>
        </p:spPr>
        <p:txBody>
          <a:bodyPr anchor="ctr" anchorCtr="0">
            <a:noAutofit/>
          </a:bodyPr>
          <a:lstStyle>
            <a:lvl1pPr marL="0" indent="0" algn="ctr">
              <a:buNone/>
              <a:defRPr>
                <a:solidFill>
                  <a:schemeClr val="bg1"/>
                </a:solidFill>
              </a:defRPr>
            </a:lvl1pPr>
          </a:lstStyle>
          <a:p>
            <a:r>
              <a:rPr lang="en-US"/>
              <a:t>Drag picture here</a:t>
            </a:r>
          </a:p>
        </p:txBody>
      </p:sp>
      <p:sp>
        <p:nvSpPr>
          <p:cNvPr id="14" name="Rectangle 13"/>
          <p:cNvSpPr/>
          <p:nvPr userDrawn="1"/>
        </p:nvSpPr>
        <p:spPr>
          <a:xfrm>
            <a:off x="3" y="5802086"/>
            <a:ext cx="12434888" cy="119166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32195" rtl="0" eaLnBrk="1" fontAlgn="auto" latinLnBrk="0" hangingPunct="1">
              <a:lnSpc>
                <a:spcPct val="100000"/>
              </a:lnSpc>
              <a:spcBef>
                <a:spcPts val="0"/>
              </a:spcBef>
              <a:spcAft>
                <a:spcPts val="0"/>
              </a:spcAft>
              <a:buClrTx/>
              <a:buSzTx/>
              <a:buFontTx/>
              <a:buNone/>
              <a:tabLst/>
              <a:defRPr/>
            </a:pPr>
            <a:endParaRPr kumimoji="0" lang="en-US" sz="1835" b="0" i="0" u="none" strike="noStrike" kern="1200" cap="none" spc="0" normalizeH="0" baseline="0" noProof="0" dirty="0">
              <a:ln>
                <a:noFill/>
              </a:ln>
              <a:solidFill>
                <a:prstClr val="white"/>
              </a:solidFill>
              <a:effectLst/>
              <a:uLnTx/>
              <a:uFillTx/>
              <a:latin typeface="Segoe UI" panose="020B0502040204020203" pitchFamily="34" charset="0"/>
              <a:ea typeface="+mn-ea"/>
              <a:cs typeface="+mn-cs"/>
            </a:endParaRPr>
          </a:p>
        </p:txBody>
      </p:sp>
      <p:sp>
        <p:nvSpPr>
          <p:cNvPr id="21" name="Title 1"/>
          <p:cNvSpPr>
            <a:spLocks noGrp="1"/>
          </p:cNvSpPr>
          <p:nvPr>
            <p:ph type="ctrTitle" hasCustomPrompt="1"/>
          </p:nvPr>
        </p:nvSpPr>
        <p:spPr>
          <a:xfrm>
            <a:off x="512695" y="3472670"/>
            <a:ext cx="3782994" cy="2106407"/>
          </a:xfrm>
          <a:prstGeom prst="rect">
            <a:avLst/>
          </a:prstGeom>
        </p:spPr>
        <p:txBody>
          <a:bodyPr lIns="0" tIns="0" rIns="0" bIns="0" anchor="t" anchorCtr="0">
            <a:noAutofit/>
          </a:bodyPr>
          <a:lstStyle>
            <a:lvl1pPr algn="l">
              <a:defRPr sz="3263" b="1">
                <a:solidFill>
                  <a:schemeClr val="tx1">
                    <a:lumMod val="50000"/>
                    <a:lumOff val="50000"/>
                  </a:schemeClr>
                </a:solidFill>
                <a:latin typeface="Segoe UI" panose="020B0502040204020203" pitchFamily="34" charset="0"/>
              </a:defRPr>
            </a:lvl1pPr>
          </a:lstStyle>
          <a:p>
            <a:r>
              <a:rPr lang="en-US" dirty="0"/>
              <a:t>Customer Name and headline</a:t>
            </a:r>
          </a:p>
        </p:txBody>
      </p:sp>
      <p:sp>
        <p:nvSpPr>
          <p:cNvPr id="22" name="Text Placeholder 132"/>
          <p:cNvSpPr>
            <a:spLocks noGrp="1"/>
          </p:cNvSpPr>
          <p:nvPr>
            <p:ph type="body" sz="quarter" idx="11" hasCustomPrompt="1"/>
          </p:nvPr>
        </p:nvSpPr>
        <p:spPr>
          <a:xfrm>
            <a:off x="4427576" y="3472669"/>
            <a:ext cx="7378738" cy="2106407"/>
          </a:xfrm>
          <a:prstGeom prst="rect">
            <a:avLst/>
          </a:prstGeom>
        </p:spPr>
        <p:txBody>
          <a:bodyPr lIns="0" tIns="0" rIns="0" bIns="0">
            <a:noAutofit/>
          </a:bodyPr>
          <a:lstStyle>
            <a:lvl1pPr marL="0" indent="0">
              <a:lnSpc>
                <a:spcPts val="1835"/>
              </a:lnSpc>
              <a:buFont typeface="Arial" panose="020B0604020202020204" pitchFamily="34" charset="0"/>
              <a:buNone/>
              <a:defRPr sz="1224">
                <a:solidFill>
                  <a:schemeClr val="bg2">
                    <a:lumMod val="25000"/>
                  </a:schemeClr>
                </a:solidFill>
              </a:defRPr>
            </a:lvl1pPr>
            <a:lvl2pPr>
              <a:defRPr sz="1224"/>
            </a:lvl2pPr>
          </a:lstStyle>
          <a:p>
            <a:pPr lvl="0"/>
            <a:r>
              <a:rPr lang="en-US"/>
              <a:t>Summary: what was the business opportunity, how did Dynamic 365 (+additional products) solve the problem, proof point / ROI realized?</a:t>
            </a:r>
          </a:p>
        </p:txBody>
      </p:sp>
      <p:cxnSp>
        <p:nvCxnSpPr>
          <p:cNvPr id="31" name="Straight Connector 30"/>
          <p:cNvCxnSpPr/>
          <p:nvPr userDrawn="1"/>
        </p:nvCxnSpPr>
        <p:spPr>
          <a:xfrm>
            <a:off x="1763518" y="6055488"/>
            <a:ext cx="0" cy="64764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40" name="Picture Placeholder 144"/>
          <p:cNvSpPr>
            <a:spLocks noGrp="1"/>
          </p:cNvSpPr>
          <p:nvPr>
            <p:ph type="pic" sz="quarter" idx="36" hasCustomPrompt="1"/>
          </p:nvPr>
        </p:nvSpPr>
        <p:spPr>
          <a:xfrm>
            <a:off x="209089" y="5932279"/>
            <a:ext cx="1271894" cy="850988"/>
          </a:xfrm>
          <a:prstGeom prst="rect">
            <a:avLst/>
          </a:prstGeom>
        </p:spPr>
        <p:txBody>
          <a:bodyPr anchor="ctr" anchorCtr="0">
            <a:noAutofit/>
          </a:bodyPr>
          <a:lstStyle>
            <a:lvl1pPr marL="0" indent="0" algn="ctr">
              <a:buNone/>
              <a:defRPr sz="1632">
                <a:solidFill>
                  <a:srgbClr val="7030A0"/>
                </a:solidFill>
              </a:defRPr>
            </a:lvl1pPr>
          </a:lstStyle>
          <a:p>
            <a:r>
              <a:rPr lang="en-US"/>
              <a:t>Drag logo here</a:t>
            </a:r>
          </a:p>
        </p:txBody>
      </p:sp>
      <p:sp>
        <p:nvSpPr>
          <p:cNvPr id="37" name="Text Placeholder 136"/>
          <p:cNvSpPr>
            <a:spLocks noGrp="1"/>
          </p:cNvSpPr>
          <p:nvPr>
            <p:ph type="body" sz="quarter" idx="31"/>
          </p:nvPr>
        </p:nvSpPr>
        <p:spPr>
          <a:xfrm>
            <a:off x="7058796" y="6190766"/>
            <a:ext cx="821470" cy="473190"/>
          </a:xfrm>
          <a:prstGeom prst="rect">
            <a:avLst/>
          </a:prstGeom>
        </p:spPr>
        <p:txBody>
          <a:bodyPr lIns="0" tIns="0" rIns="0" bIns="0">
            <a:noAutofit/>
          </a:bodyPr>
          <a:lstStyle>
            <a:lvl1pPr marL="0" marR="0" indent="0" algn="l" defTabSz="932195" rtl="0" eaLnBrk="1" fontAlgn="auto" latinLnBrk="0" hangingPunct="1">
              <a:lnSpc>
                <a:spcPct val="90000"/>
              </a:lnSpc>
              <a:spcBef>
                <a:spcPts val="0"/>
              </a:spcBef>
              <a:spcAft>
                <a:spcPts val="0"/>
              </a:spcAft>
              <a:buClrTx/>
              <a:buSzTx/>
              <a:buFont typeface="Arial" panose="020B0604020202020204" pitchFamily="34" charset="0"/>
              <a:buNone/>
              <a:tabLst/>
              <a:defRPr sz="1020" b="0">
                <a:solidFill>
                  <a:schemeClr val="bg1">
                    <a:lumMod val="50000"/>
                  </a:schemeClr>
                </a:solidFill>
              </a:defRPr>
            </a:lvl1pPr>
            <a:lvl2pPr marL="466099" indent="0">
              <a:buNone/>
              <a:defRPr sz="816"/>
            </a:lvl2pPr>
            <a:lvl3pPr marL="932195" indent="0">
              <a:buNone/>
              <a:defRPr sz="816"/>
            </a:lvl3pPr>
            <a:lvl4pPr marL="1398293" indent="0">
              <a:buNone/>
              <a:defRPr sz="816"/>
            </a:lvl4pPr>
            <a:lvl5pPr marL="1864392" indent="0">
              <a:buNone/>
              <a:defRPr sz="816"/>
            </a:lvl5pPr>
          </a:lstStyle>
          <a:p>
            <a:pPr lvl="0"/>
            <a:r>
              <a:rPr lang="en-US"/>
              <a:t>Click to edit Master text styles</a:t>
            </a:r>
          </a:p>
        </p:txBody>
      </p:sp>
      <p:sp>
        <p:nvSpPr>
          <p:cNvPr id="38" name="Text Placeholder 136"/>
          <p:cNvSpPr>
            <a:spLocks noGrp="1"/>
          </p:cNvSpPr>
          <p:nvPr>
            <p:ph type="body" sz="quarter" idx="32"/>
          </p:nvPr>
        </p:nvSpPr>
        <p:spPr>
          <a:xfrm>
            <a:off x="5875679" y="6190766"/>
            <a:ext cx="897339" cy="473190"/>
          </a:xfrm>
          <a:prstGeom prst="rect">
            <a:avLst/>
          </a:prstGeom>
        </p:spPr>
        <p:txBody>
          <a:bodyPr lIns="0" tIns="0" rIns="0" bIns="0">
            <a:noAutofit/>
          </a:bodyPr>
          <a:lstStyle>
            <a:lvl1pPr marL="0" marR="0" indent="0" algn="l" defTabSz="932195" rtl="0" eaLnBrk="1" fontAlgn="auto" latinLnBrk="0" hangingPunct="1">
              <a:lnSpc>
                <a:spcPct val="90000"/>
              </a:lnSpc>
              <a:spcBef>
                <a:spcPts val="0"/>
              </a:spcBef>
              <a:spcAft>
                <a:spcPts val="0"/>
              </a:spcAft>
              <a:buClrTx/>
              <a:buSzTx/>
              <a:buFont typeface="Arial" panose="020B0604020202020204" pitchFamily="34" charset="0"/>
              <a:buNone/>
              <a:tabLst/>
              <a:defRPr sz="1020" b="0">
                <a:solidFill>
                  <a:schemeClr val="bg1">
                    <a:lumMod val="50000"/>
                  </a:schemeClr>
                </a:solidFill>
              </a:defRPr>
            </a:lvl1pPr>
            <a:lvl2pPr marL="466099" indent="0">
              <a:buNone/>
              <a:defRPr sz="816"/>
            </a:lvl2pPr>
            <a:lvl3pPr marL="932195" indent="0">
              <a:buNone/>
              <a:defRPr sz="816"/>
            </a:lvl3pPr>
            <a:lvl4pPr marL="1398293" indent="0">
              <a:buNone/>
              <a:defRPr sz="816"/>
            </a:lvl4pPr>
            <a:lvl5pPr marL="1864392" indent="0">
              <a:buNone/>
              <a:defRPr sz="816"/>
            </a:lvl5pPr>
          </a:lstStyle>
          <a:p>
            <a:pPr lvl="0"/>
            <a:r>
              <a:rPr lang="en-US"/>
              <a:t>Click to edit Master text styles</a:t>
            </a:r>
          </a:p>
        </p:txBody>
      </p:sp>
      <p:sp>
        <p:nvSpPr>
          <p:cNvPr id="42" name="Text Placeholder 136"/>
          <p:cNvSpPr>
            <a:spLocks noGrp="1"/>
          </p:cNvSpPr>
          <p:nvPr>
            <p:ph type="body" sz="quarter" idx="33"/>
          </p:nvPr>
        </p:nvSpPr>
        <p:spPr>
          <a:xfrm>
            <a:off x="4253124" y="6225544"/>
            <a:ext cx="1008337" cy="473190"/>
          </a:xfrm>
          <a:prstGeom prst="rect">
            <a:avLst/>
          </a:prstGeom>
        </p:spPr>
        <p:txBody>
          <a:bodyPr lIns="0" tIns="0" rIns="0" bIns="0">
            <a:noAutofit/>
          </a:bodyPr>
          <a:lstStyle>
            <a:lvl1pPr marL="0" marR="0" indent="0" algn="l" defTabSz="932195" rtl="0" eaLnBrk="1" fontAlgn="auto" latinLnBrk="0" hangingPunct="1">
              <a:lnSpc>
                <a:spcPct val="90000"/>
              </a:lnSpc>
              <a:spcBef>
                <a:spcPts val="0"/>
              </a:spcBef>
              <a:spcAft>
                <a:spcPts val="0"/>
              </a:spcAft>
              <a:buClrTx/>
              <a:buSzTx/>
              <a:buFont typeface="Arial" panose="020B0604020202020204" pitchFamily="34" charset="0"/>
              <a:buNone/>
              <a:tabLst/>
              <a:defRPr sz="1020" b="0">
                <a:solidFill>
                  <a:schemeClr val="bg1">
                    <a:lumMod val="50000"/>
                  </a:schemeClr>
                </a:solidFill>
              </a:defRPr>
            </a:lvl1pPr>
            <a:lvl2pPr marL="466099" indent="0">
              <a:buNone/>
              <a:defRPr sz="816"/>
            </a:lvl2pPr>
            <a:lvl3pPr marL="932195" indent="0">
              <a:buNone/>
              <a:defRPr sz="816"/>
            </a:lvl3pPr>
            <a:lvl4pPr marL="1398293" indent="0">
              <a:buNone/>
              <a:defRPr sz="816"/>
            </a:lvl4pPr>
            <a:lvl5pPr marL="1864392" indent="0">
              <a:buNone/>
              <a:defRPr sz="816"/>
            </a:lvl5pPr>
          </a:lstStyle>
          <a:p>
            <a:pPr lvl="0"/>
            <a:r>
              <a:rPr lang="en-US"/>
              <a:t>Click to edit Master text styles</a:t>
            </a:r>
          </a:p>
        </p:txBody>
      </p:sp>
      <p:sp>
        <p:nvSpPr>
          <p:cNvPr id="43" name="Text Placeholder 136"/>
          <p:cNvSpPr>
            <a:spLocks noGrp="1"/>
          </p:cNvSpPr>
          <p:nvPr>
            <p:ph type="body" sz="quarter" idx="34"/>
          </p:nvPr>
        </p:nvSpPr>
        <p:spPr>
          <a:xfrm>
            <a:off x="2120210" y="6236832"/>
            <a:ext cx="1528550" cy="473190"/>
          </a:xfrm>
          <a:prstGeom prst="rect">
            <a:avLst/>
          </a:prstGeom>
        </p:spPr>
        <p:txBody>
          <a:bodyPr lIns="0" tIns="0" rIns="0" bIns="0">
            <a:noAutofit/>
          </a:bodyPr>
          <a:lstStyle>
            <a:lvl1pPr marL="0" marR="0" indent="0" algn="l" defTabSz="932195" rtl="0" eaLnBrk="1" fontAlgn="auto" latinLnBrk="0" hangingPunct="1">
              <a:lnSpc>
                <a:spcPct val="90000"/>
              </a:lnSpc>
              <a:spcBef>
                <a:spcPts val="0"/>
              </a:spcBef>
              <a:spcAft>
                <a:spcPts val="0"/>
              </a:spcAft>
              <a:buClrTx/>
              <a:buSzTx/>
              <a:buFont typeface="Arial" panose="020B0604020202020204" pitchFamily="34" charset="0"/>
              <a:buNone/>
              <a:tabLst/>
              <a:defRPr sz="1020" b="0">
                <a:solidFill>
                  <a:schemeClr val="bg1">
                    <a:lumMod val="50000"/>
                  </a:schemeClr>
                </a:solidFill>
              </a:defRPr>
            </a:lvl1pPr>
            <a:lvl2pPr marL="466099" indent="0">
              <a:buNone/>
              <a:defRPr sz="816"/>
            </a:lvl2pPr>
            <a:lvl3pPr marL="932195" indent="0">
              <a:buNone/>
              <a:defRPr sz="816"/>
            </a:lvl3pPr>
            <a:lvl4pPr marL="1398293" indent="0">
              <a:buNone/>
              <a:defRPr sz="816"/>
            </a:lvl4pPr>
            <a:lvl5pPr marL="1864392" indent="0">
              <a:buNone/>
              <a:defRPr sz="816"/>
            </a:lvl5pPr>
          </a:lstStyle>
          <a:p>
            <a:pPr lvl="0"/>
            <a:r>
              <a:rPr lang="en-US"/>
              <a:t>Click to edit Master text styles</a:t>
            </a:r>
          </a:p>
        </p:txBody>
      </p:sp>
      <p:sp>
        <p:nvSpPr>
          <p:cNvPr id="45" name="TextBox 44"/>
          <p:cNvSpPr txBox="1"/>
          <p:nvPr userDrawn="1"/>
        </p:nvSpPr>
        <p:spPr>
          <a:xfrm>
            <a:off x="2107633" y="5971237"/>
            <a:ext cx="1517183" cy="156966"/>
          </a:xfrm>
          <a:prstGeom prst="rect">
            <a:avLst/>
          </a:prstGeom>
          <a:noFill/>
        </p:spPr>
        <p:txBody>
          <a:bodyPr wrap="square" lIns="0" tIns="0" rIns="0" bIns="0" rtlCol="0">
            <a:spAutoFit/>
          </a:bodyPr>
          <a:lstStyle/>
          <a:p>
            <a:pPr marL="0" marR="0" lvl="0" indent="0" algn="l" defTabSz="932195" rtl="0" eaLnBrk="1" fontAlgn="auto" latinLnBrk="0" hangingPunct="1">
              <a:lnSpc>
                <a:spcPct val="100000"/>
              </a:lnSpc>
              <a:spcBef>
                <a:spcPts val="0"/>
              </a:spcBef>
              <a:spcAft>
                <a:spcPts val="0"/>
              </a:spcAft>
              <a:buClrTx/>
              <a:buSzTx/>
              <a:buFontTx/>
              <a:buNone/>
              <a:tabLst/>
              <a:defRPr/>
            </a:pPr>
            <a:r>
              <a:rPr kumimoji="0" lang="en-US" sz="1020" b="1" i="0" u="none" strike="noStrike" kern="1200" cap="none" spc="0" normalizeH="0" baseline="0" noProof="0" dirty="0">
                <a:ln>
                  <a:noFill/>
                </a:ln>
                <a:solidFill>
                  <a:prstClr val="white">
                    <a:lumMod val="50000"/>
                  </a:prstClr>
                </a:solidFill>
                <a:effectLst/>
                <a:uLnTx/>
                <a:uFillTx/>
                <a:latin typeface="Segoe UI" panose="020B0502040204020203" pitchFamily="34" charset="0"/>
                <a:ea typeface="+mn-ea"/>
                <a:cs typeface="+mn-cs"/>
              </a:rPr>
              <a:t>Products and Services</a:t>
            </a:r>
          </a:p>
        </p:txBody>
      </p:sp>
      <p:sp>
        <p:nvSpPr>
          <p:cNvPr id="46" name="TextBox 45"/>
          <p:cNvSpPr txBox="1"/>
          <p:nvPr userDrawn="1"/>
        </p:nvSpPr>
        <p:spPr>
          <a:xfrm>
            <a:off x="4258722" y="5962388"/>
            <a:ext cx="1271893" cy="156966"/>
          </a:xfrm>
          <a:prstGeom prst="rect">
            <a:avLst/>
          </a:prstGeom>
          <a:noFill/>
        </p:spPr>
        <p:txBody>
          <a:bodyPr wrap="square" lIns="0" tIns="0" rIns="0" bIns="0" rtlCol="0">
            <a:spAutoFit/>
          </a:bodyPr>
          <a:lstStyle/>
          <a:p>
            <a:pPr marL="0" marR="0" lvl="0" indent="0" algn="l" defTabSz="932195" rtl="0" eaLnBrk="1" fontAlgn="auto" latinLnBrk="0" hangingPunct="1">
              <a:lnSpc>
                <a:spcPct val="100000"/>
              </a:lnSpc>
              <a:spcBef>
                <a:spcPts val="0"/>
              </a:spcBef>
              <a:spcAft>
                <a:spcPts val="0"/>
              </a:spcAft>
              <a:buClrTx/>
              <a:buSzTx/>
              <a:buFontTx/>
              <a:buNone/>
              <a:tabLst/>
              <a:defRPr/>
            </a:pPr>
            <a:r>
              <a:rPr kumimoji="0" lang="en-US" sz="1020" b="1" i="0" u="none" strike="noStrike" kern="1200" cap="none" spc="0" normalizeH="0" baseline="0" noProof="0" dirty="0">
                <a:ln>
                  <a:noFill/>
                </a:ln>
                <a:solidFill>
                  <a:prstClr val="white">
                    <a:lumMod val="50000"/>
                  </a:prstClr>
                </a:solidFill>
                <a:effectLst/>
                <a:uLnTx/>
                <a:uFillTx/>
                <a:latin typeface="Segoe UI" panose="020B0502040204020203" pitchFamily="34" charset="0"/>
                <a:ea typeface="+mn-ea"/>
                <a:cs typeface="+mn-cs"/>
              </a:rPr>
              <a:t>Organization Size</a:t>
            </a:r>
          </a:p>
        </p:txBody>
      </p:sp>
      <p:sp>
        <p:nvSpPr>
          <p:cNvPr id="47" name="TextBox 46"/>
          <p:cNvSpPr txBox="1"/>
          <p:nvPr userDrawn="1"/>
        </p:nvSpPr>
        <p:spPr>
          <a:xfrm>
            <a:off x="5880452" y="5962388"/>
            <a:ext cx="1008337" cy="156966"/>
          </a:xfrm>
          <a:prstGeom prst="rect">
            <a:avLst/>
          </a:prstGeom>
          <a:noFill/>
        </p:spPr>
        <p:txBody>
          <a:bodyPr wrap="square" lIns="0" tIns="0" rIns="0" bIns="0" rtlCol="0">
            <a:spAutoFit/>
          </a:bodyPr>
          <a:lstStyle/>
          <a:p>
            <a:pPr marL="0" marR="0" lvl="0" indent="0" algn="l" defTabSz="932195" rtl="0" eaLnBrk="1" fontAlgn="auto" latinLnBrk="0" hangingPunct="1">
              <a:lnSpc>
                <a:spcPct val="100000"/>
              </a:lnSpc>
              <a:spcBef>
                <a:spcPts val="0"/>
              </a:spcBef>
              <a:spcAft>
                <a:spcPts val="0"/>
              </a:spcAft>
              <a:buClrTx/>
              <a:buSzTx/>
              <a:buFontTx/>
              <a:buNone/>
              <a:tabLst/>
              <a:defRPr/>
            </a:pPr>
            <a:r>
              <a:rPr kumimoji="0" lang="en-US" sz="1020" b="1" i="0" u="none" strike="noStrike" kern="1200" cap="none" spc="0" normalizeH="0" baseline="0" noProof="0" dirty="0">
                <a:ln>
                  <a:noFill/>
                </a:ln>
                <a:solidFill>
                  <a:prstClr val="white">
                    <a:lumMod val="50000"/>
                  </a:prstClr>
                </a:solidFill>
                <a:effectLst/>
                <a:uLnTx/>
                <a:uFillTx/>
                <a:latin typeface="Segoe UI" panose="020B0502040204020203" pitchFamily="34" charset="0"/>
                <a:ea typeface="+mn-ea"/>
                <a:cs typeface="+mn-cs"/>
              </a:rPr>
              <a:t>Industry</a:t>
            </a:r>
          </a:p>
        </p:txBody>
      </p:sp>
      <p:sp>
        <p:nvSpPr>
          <p:cNvPr id="48" name="TextBox 47"/>
          <p:cNvSpPr txBox="1"/>
          <p:nvPr userDrawn="1"/>
        </p:nvSpPr>
        <p:spPr>
          <a:xfrm>
            <a:off x="7079869" y="5962388"/>
            <a:ext cx="1008337" cy="156966"/>
          </a:xfrm>
          <a:prstGeom prst="rect">
            <a:avLst/>
          </a:prstGeom>
          <a:noFill/>
        </p:spPr>
        <p:txBody>
          <a:bodyPr wrap="square" lIns="0" tIns="0" rIns="0" bIns="0" rtlCol="0">
            <a:spAutoFit/>
          </a:bodyPr>
          <a:lstStyle/>
          <a:p>
            <a:pPr marL="0" marR="0" lvl="0" indent="0" algn="l" defTabSz="932195" rtl="0" eaLnBrk="1" fontAlgn="auto" latinLnBrk="0" hangingPunct="1">
              <a:lnSpc>
                <a:spcPct val="100000"/>
              </a:lnSpc>
              <a:spcBef>
                <a:spcPts val="0"/>
              </a:spcBef>
              <a:spcAft>
                <a:spcPts val="0"/>
              </a:spcAft>
              <a:buClrTx/>
              <a:buSzTx/>
              <a:buFontTx/>
              <a:buNone/>
              <a:tabLst/>
              <a:defRPr/>
            </a:pPr>
            <a:r>
              <a:rPr kumimoji="0" lang="en-US" sz="1020" b="1" i="0" u="none" strike="noStrike" kern="1200" cap="none" spc="0" normalizeH="0" baseline="0" noProof="0" dirty="0">
                <a:ln>
                  <a:noFill/>
                </a:ln>
                <a:solidFill>
                  <a:prstClr val="white">
                    <a:lumMod val="50000"/>
                  </a:prstClr>
                </a:solidFill>
                <a:effectLst/>
                <a:uLnTx/>
                <a:uFillTx/>
                <a:latin typeface="Segoe UI" panose="020B0502040204020203" pitchFamily="34" charset="0"/>
                <a:ea typeface="+mn-ea"/>
                <a:cs typeface="+mn-cs"/>
              </a:rPr>
              <a:t>Country</a:t>
            </a:r>
          </a:p>
        </p:txBody>
      </p:sp>
    </p:spTree>
    <p:extLst>
      <p:ext uri="{BB962C8B-B14F-4D97-AF65-F5344CB8AC3E}">
        <p14:creationId xmlns:p14="http://schemas.microsoft.com/office/powerpoint/2010/main" val="247423562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P&amp;S  Industry  | Country">
    <p:spTree>
      <p:nvGrpSpPr>
        <p:cNvPr id="1" name=""/>
        <p:cNvGrpSpPr/>
        <p:nvPr/>
      </p:nvGrpSpPr>
      <p:grpSpPr>
        <a:xfrm>
          <a:off x="0" y="0"/>
          <a:ext cx="0" cy="0"/>
          <a:chOff x="0" y="0"/>
          <a:chExt cx="0" cy="0"/>
        </a:xfrm>
      </p:grpSpPr>
      <p:pic>
        <p:nvPicPr>
          <p:cNvPr id="41" name="Picture Placeholder 4"/>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3" y="1"/>
            <a:ext cx="12434888" cy="3049864"/>
          </a:xfrm>
          <a:prstGeom prst="rect">
            <a:avLst/>
          </a:prstGeom>
        </p:spPr>
      </p:pic>
      <p:sp>
        <p:nvSpPr>
          <p:cNvPr id="20" name="Picture Placeholder 144"/>
          <p:cNvSpPr>
            <a:spLocks noGrp="1"/>
          </p:cNvSpPr>
          <p:nvPr>
            <p:ph type="pic" sz="quarter" idx="20" hasCustomPrompt="1"/>
          </p:nvPr>
        </p:nvSpPr>
        <p:spPr>
          <a:xfrm>
            <a:off x="3" y="1"/>
            <a:ext cx="12434888" cy="3049864"/>
          </a:xfrm>
          <a:prstGeom prst="rect">
            <a:avLst/>
          </a:prstGeom>
        </p:spPr>
        <p:txBody>
          <a:bodyPr anchor="ctr" anchorCtr="0">
            <a:noAutofit/>
          </a:bodyPr>
          <a:lstStyle>
            <a:lvl1pPr marL="0" indent="0" algn="ctr">
              <a:buNone/>
              <a:defRPr>
                <a:solidFill>
                  <a:schemeClr val="bg1"/>
                </a:solidFill>
              </a:defRPr>
            </a:lvl1pPr>
          </a:lstStyle>
          <a:p>
            <a:r>
              <a:rPr lang="en-US"/>
              <a:t>Drag picture here</a:t>
            </a:r>
          </a:p>
        </p:txBody>
      </p:sp>
      <p:sp>
        <p:nvSpPr>
          <p:cNvPr id="14" name="Rectangle 13"/>
          <p:cNvSpPr/>
          <p:nvPr/>
        </p:nvSpPr>
        <p:spPr>
          <a:xfrm>
            <a:off x="3" y="5802865"/>
            <a:ext cx="12434888" cy="119166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5"/>
          </a:p>
        </p:txBody>
      </p:sp>
      <p:sp>
        <p:nvSpPr>
          <p:cNvPr id="40" name="Picture Placeholder 144"/>
          <p:cNvSpPr>
            <a:spLocks noGrp="1"/>
          </p:cNvSpPr>
          <p:nvPr>
            <p:ph type="pic" sz="quarter" idx="36" hasCustomPrompt="1"/>
          </p:nvPr>
        </p:nvSpPr>
        <p:spPr>
          <a:xfrm>
            <a:off x="206534" y="5895248"/>
            <a:ext cx="2105766" cy="850988"/>
          </a:xfrm>
          <a:prstGeom prst="rect">
            <a:avLst/>
          </a:prstGeom>
        </p:spPr>
        <p:txBody>
          <a:bodyPr anchor="ctr" anchorCtr="0">
            <a:noAutofit/>
          </a:bodyPr>
          <a:lstStyle>
            <a:lvl1pPr marL="0" indent="0" algn="ctr">
              <a:buNone/>
              <a:defRPr sz="1632">
                <a:solidFill>
                  <a:srgbClr val="7030A0"/>
                </a:solidFill>
              </a:defRPr>
            </a:lvl1pPr>
          </a:lstStyle>
          <a:p>
            <a:r>
              <a:rPr lang="en-US"/>
              <a:t>Drag logo here</a:t>
            </a:r>
          </a:p>
        </p:txBody>
      </p:sp>
      <p:cxnSp>
        <p:nvCxnSpPr>
          <p:cNvPr id="36" name="Straight Connector 35">
            <a:extLst>
              <a:ext uri="{FF2B5EF4-FFF2-40B4-BE49-F238E27FC236}">
                <a16:creationId xmlns:a16="http://schemas.microsoft.com/office/drawing/2014/main" id="{CD5C8A63-F69A-42BA-B9A0-A4208E979C8A}"/>
              </a:ext>
            </a:extLst>
          </p:cNvPr>
          <p:cNvCxnSpPr/>
          <p:nvPr/>
        </p:nvCxnSpPr>
        <p:spPr>
          <a:xfrm>
            <a:off x="4084115" y="3370395"/>
            <a:ext cx="0" cy="2103120"/>
          </a:xfrm>
          <a:prstGeom prst="line">
            <a:avLst/>
          </a:prstGeom>
          <a:ln w="12700">
            <a:solidFill>
              <a:schemeClr val="bg1">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9" name="Text Placeholder 5">
            <a:extLst>
              <a:ext uri="{FF2B5EF4-FFF2-40B4-BE49-F238E27FC236}">
                <a16:creationId xmlns:a16="http://schemas.microsoft.com/office/drawing/2014/main" id="{0BEB2C19-B580-42BE-A379-523C061F5980}"/>
              </a:ext>
            </a:extLst>
          </p:cNvPr>
          <p:cNvSpPr>
            <a:spLocks noGrp="1"/>
          </p:cNvSpPr>
          <p:nvPr>
            <p:ph type="body" sz="quarter" idx="39"/>
          </p:nvPr>
        </p:nvSpPr>
        <p:spPr>
          <a:xfrm>
            <a:off x="275252" y="4602788"/>
            <a:ext cx="3808185" cy="1168333"/>
          </a:xfrm>
        </p:spPr>
        <p:txBody>
          <a:bodyPr/>
          <a:lstStyle>
            <a:lvl1pPr>
              <a:defRPr sz="1360" i="1">
                <a:solidFill>
                  <a:schemeClr val="tx1"/>
                </a:solidFill>
              </a:defRPr>
            </a:lvl1pPr>
            <a:lvl2pPr>
              <a:spcBef>
                <a:spcPts val="0"/>
              </a:spcBef>
              <a:spcAft>
                <a:spcPts val="511"/>
              </a:spcAft>
              <a:defRPr sz="1020" i="1" cap="none" baseline="0">
                <a:solidFill>
                  <a:schemeClr val="tx1"/>
                </a:solidFill>
              </a:defRPr>
            </a:lvl2pPr>
            <a:lvl3pPr>
              <a:spcBef>
                <a:spcPts val="0"/>
              </a:spcBef>
              <a:spcAft>
                <a:spcPts val="511"/>
              </a:spcAft>
              <a:defRPr lang="en-US" sz="935" i="1" kern="1200" cap="none" spc="0" baseline="0" dirty="0">
                <a:solidFill>
                  <a:schemeClr val="tx1"/>
                </a:solidFill>
                <a:latin typeface="Segoe UI" panose="020B0502040204020203" pitchFamily="34" charset="0"/>
                <a:ea typeface="+mn-ea"/>
                <a:cs typeface="Segoe UI" panose="020B0502040204020203" pitchFamily="34" charset="0"/>
              </a:defRPr>
            </a:lvl3pPr>
            <a:lvl4pPr>
              <a:spcBef>
                <a:spcPts val="0"/>
              </a:spcBef>
              <a:spcAft>
                <a:spcPts val="511"/>
              </a:spcAft>
              <a:defRPr lang="en-US" sz="935" i="1" kern="1200" cap="none" spc="0" baseline="0" dirty="0">
                <a:solidFill>
                  <a:schemeClr val="tx1"/>
                </a:solidFill>
                <a:latin typeface="Segoe UI" panose="020B0502040204020203" pitchFamily="34" charset="0"/>
                <a:ea typeface="+mn-ea"/>
                <a:cs typeface="Segoe UI" panose="020B0502040204020203" pitchFamily="34" charset="0"/>
              </a:defRPr>
            </a:lvl4pPr>
            <a:lvl5pPr>
              <a:spcBef>
                <a:spcPts val="0"/>
              </a:spcBef>
              <a:spcAft>
                <a:spcPts val="511"/>
              </a:spcAft>
              <a:defRPr lang="en-US" sz="892" i="1" kern="1200" cap="none" spc="0" baseline="0" dirty="0">
                <a:solidFill>
                  <a:schemeClr val="tx1"/>
                </a:solidFill>
                <a:latin typeface="Segoe UI" panose="020B0502040204020203" pitchFamily="34" charset="0"/>
                <a:ea typeface="+mn-ea"/>
                <a:cs typeface="Segoe UI" panose="020B0502040204020203"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9" name="Text Placeholder 7">
            <a:extLst>
              <a:ext uri="{FF2B5EF4-FFF2-40B4-BE49-F238E27FC236}">
                <a16:creationId xmlns:a16="http://schemas.microsoft.com/office/drawing/2014/main" id="{086DAF9C-8399-481C-BD6A-9164FDD899CD}"/>
              </a:ext>
            </a:extLst>
          </p:cNvPr>
          <p:cNvSpPr>
            <a:spLocks noGrp="1"/>
          </p:cNvSpPr>
          <p:nvPr>
            <p:ph type="body" sz="quarter" idx="41"/>
          </p:nvPr>
        </p:nvSpPr>
        <p:spPr>
          <a:xfrm>
            <a:off x="274912" y="3411051"/>
            <a:ext cx="3808185" cy="1138773"/>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Edit Master text styles</a:t>
            </a:r>
          </a:p>
          <a:p>
            <a:pPr lvl="1"/>
            <a:r>
              <a:rPr lang="en-US" dirty="0"/>
              <a:t>Second level</a:t>
            </a:r>
          </a:p>
          <a:p>
            <a:pPr lvl="2"/>
            <a:endParaRPr lang="en-US" dirty="0"/>
          </a:p>
        </p:txBody>
      </p:sp>
      <p:sp>
        <p:nvSpPr>
          <p:cNvPr id="30" name="Text Placeholder 7">
            <a:extLst>
              <a:ext uri="{FF2B5EF4-FFF2-40B4-BE49-F238E27FC236}">
                <a16:creationId xmlns:a16="http://schemas.microsoft.com/office/drawing/2014/main" id="{814B4C81-2DCF-4384-8123-58DAAA46854A}"/>
              </a:ext>
            </a:extLst>
          </p:cNvPr>
          <p:cNvSpPr>
            <a:spLocks noGrp="1"/>
          </p:cNvSpPr>
          <p:nvPr>
            <p:ph type="body" sz="quarter" idx="42"/>
          </p:nvPr>
        </p:nvSpPr>
        <p:spPr>
          <a:xfrm>
            <a:off x="4083095" y="3411054"/>
            <a:ext cx="8165592" cy="1598771"/>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sz="1189">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Text Placeholder 136">
            <a:extLst>
              <a:ext uri="{FF2B5EF4-FFF2-40B4-BE49-F238E27FC236}">
                <a16:creationId xmlns:a16="http://schemas.microsoft.com/office/drawing/2014/main" id="{58A39090-CF74-4E1A-A17F-0AD9BA4015F5}"/>
              </a:ext>
            </a:extLst>
          </p:cNvPr>
          <p:cNvSpPr>
            <a:spLocks noGrp="1"/>
          </p:cNvSpPr>
          <p:nvPr>
            <p:ph type="body" sz="quarter" idx="31" hasCustomPrompt="1"/>
          </p:nvPr>
        </p:nvSpPr>
        <p:spPr>
          <a:xfrm>
            <a:off x="8413002" y="6082984"/>
            <a:ext cx="1492187" cy="473190"/>
          </a:xfrm>
          <a:prstGeom prst="rect">
            <a:avLst/>
          </a:prstGeom>
        </p:spPr>
        <p:txBody>
          <a:bodyPr vert="horz" wrap="square" lIns="45720" tIns="0" rIns="0" bIns="0" rtlCol="0">
            <a:noAutofit/>
          </a:bodyPr>
          <a:lstStyle>
            <a:lvl1pPr marL="0" indent="0">
              <a:buNone/>
              <a:defRPr lang="en-US" sz="816" b="0" dirty="0">
                <a:solidFill>
                  <a:schemeClr val="bg1">
                    <a:lumMod val="50000"/>
                  </a:schemeClr>
                </a:solidFill>
                <a:latin typeface="+mn-lt"/>
              </a:defRPr>
            </a:lvl1pPr>
          </a:lstStyle>
          <a:p>
            <a:pPr marL="342686" lvl="0" indent="-342686" defTabSz="932195">
              <a:spcBef>
                <a:spcPts val="0"/>
              </a:spcBef>
              <a:buSzTx/>
            </a:pPr>
            <a:r>
              <a:rPr lang="en-US" dirty="0"/>
              <a:t>Click to edit Master text styles</a:t>
            </a:r>
          </a:p>
        </p:txBody>
      </p:sp>
      <p:sp>
        <p:nvSpPr>
          <p:cNvPr id="17" name="Text Placeholder 136">
            <a:extLst>
              <a:ext uri="{FF2B5EF4-FFF2-40B4-BE49-F238E27FC236}">
                <a16:creationId xmlns:a16="http://schemas.microsoft.com/office/drawing/2014/main" id="{BE290575-9AB9-437C-BEA1-BC6C2AA2347D}"/>
              </a:ext>
            </a:extLst>
          </p:cNvPr>
          <p:cNvSpPr>
            <a:spLocks noGrp="1"/>
          </p:cNvSpPr>
          <p:nvPr>
            <p:ph type="body" sz="quarter" idx="32" hasCustomPrompt="1"/>
          </p:nvPr>
        </p:nvSpPr>
        <p:spPr>
          <a:xfrm>
            <a:off x="6655166" y="6082984"/>
            <a:ext cx="1492187" cy="473190"/>
          </a:xfrm>
          <a:prstGeom prst="rect">
            <a:avLst/>
          </a:prstGeom>
        </p:spPr>
        <p:txBody>
          <a:bodyPr vert="horz" wrap="square" lIns="45720" tIns="0" rIns="0" bIns="0" rtlCol="0">
            <a:noAutofit/>
          </a:bodyPr>
          <a:lstStyle>
            <a:lvl1pPr marL="0" indent="0">
              <a:buNone/>
              <a:defRPr lang="en-US" sz="816" b="0" dirty="0">
                <a:solidFill>
                  <a:schemeClr val="bg1">
                    <a:lumMod val="50000"/>
                  </a:schemeClr>
                </a:solidFill>
                <a:latin typeface="+mn-lt"/>
              </a:defRPr>
            </a:lvl1pPr>
          </a:lstStyle>
          <a:p>
            <a:pPr marL="342686" lvl="0" indent="-342686" defTabSz="932195">
              <a:spcBef>
                <a:spcPts val="0"/>
              </a:spcBef>
              <a:buSzTx/>
            </a:pPr>
            <a:r>
              <a:rPr lang="en-US" dirty="0"/>
              <a:t>Click to edit Master text styles</a:t>
            </a:r>
          </a:p>
        </p:txBody>
      </p:sp>
      <p:sp>
        <p:nvSpPr>
          <p:cNvPr id="18" name="Text Placeholder 136">
            <a:extLst>
              <a:ext uri="{FF2B5EF4-FFF2-40B4-BE49-F238E27FC236}">
                <a16:creationId xmlns:a16="http://schemas.microsoft.com/office/drawing/2014/main" id="{03C2692E-968F-4B4A-B039-C97CAF541612}"/>
              </a:ext>
            </a:extLst>
          </p:cNvPr>
          <p:cNvSpPr>
            <a:spLocks noGrp="1"/>
          </p:cNvSpPr>
          <p:nvPr>
            <p:ph type="body" sz="quarter" idx="33" hasCustomPrompt="1"/>
          </p:nvPr>
        </p:nvSpPr>
        <p:spPr>
          <a:xfrm>
            <a:off x="4897329" y="6082984"/>
            <a:ext cx="1492187" cy="473190"/>
          </a:xfrm>
          <a:prstGeom prst="rect">
            <a:avLst/>
          </a:prstGeom>
        </p:spPr>
        <p:txBody>
          <a:bodyPr vert="horz" wrap="square" lIns="45720" tIns="0" rIns="0" bIns="0" rtlCol="0">
            <a:noAutofit/>
          </a:bodyPr>
          <a:lstStyle>
            <a:lvl1pPr marL="0" indent="0">
              <a:buNone/>
              <a:defRPr lang="en-US" sz="816" b="0" dirty="0">
                <a:solidFill>
                  <a:schemeClr val="bg1">
                    <a:lumMod val="50000"/>
                  </a:schemeClr>
                </a:solidFill>
                <a:latin typeface="+mn-lt"/>
              </a:defRPr>
            </a:lvl1pPr>
          </a:lstStyle>
          <a:p>
            <a:pPr marL="342686" lvl="0" indent="-342686" defTabSz="932195">
              <a:spcBef>
                <a:spcPts val="0"/>
              </a:spcBef>
              <a:buSzTx/>
            </a:pPr>
            <a:r>
              <a:rPr lang="en-US" dirty="0"/>
              <a:t>Click to edit Master text styles</a:t>
            </a:r>
          </a:p>
        </p:txBody>
      </p:sp>
      <p:sp>
        <p:nvSpPr>
          <p:cNvPr id="21" name="Text Placeholder 136">
            <a:extLst>
              <a:ext uri="{FF2B5EF4-FFF2-40B4-BE49-F238E27FC236}">
                <a16:creationId xmlns:a16="http://schemas.microsoft.com/office/drawing/2014/main" id="{7296A5E1-34FD-4809-97E4-C2147A84E2A0}"/>
              </a:ext>
            </a:extLst>
          </p:cNvPr>
          <p:cNvSpPr>
            <a:spLocks noGrp="1"/>
          </p:cNvSpPr>
          <p:nvPr>
            <p:ph type="body" sz="quarter" idx="34" hasCustomPrompt="1"/>
          </p:nvPr>
        </p:nvSpPr>
        <p:spPr>
          <a:xfrm>
            <a:off x="2532578" y="6083549"/>
            <a:ext cx="2224883" cy="473190"/>
          </a:xfrm>
          <a:prstGeom prst="rect">
            <a:avLst/>
          </a:prstGeom>
        </p:spPr>
        <p:txBody>
          <a:bodyPr lIns="45720" tIns="0" rIns="0" bIns="0">
            <a:noAutofit/>
          </a:bodyPr>
          <a:lstStyle>
            <a:lvl1pPr marL="0" marR="0" indent="0" algn="l" defTabSz="932195" rtl="0" eaLnBrk="1" fontAlgn="auto" latinLnBrk="0" hangingPunct="1">
              <a:lnSpc>
                <a:spcPct val="90000"/>
              </a:lnSpc>
              <a:spcBef>
                <a:spcPts val="0"/>
              </a:spcBef>
              <a:spcAft>
                <a:spcPts val="307"/>
              </a:spcAft>
              <a:buClrTx/>
              <a:buSzTx/>
              <a:buFont typeface="Arial" panose="020B0604020202020204" pitchFamily="34" charset="0"/>
              <a:buNone/>
              <a:tabLst/>
              <a:defRPr sz="816" b="0">
                <a:solidFill>
                  <a:schemeClr val="bg1">
                    <a:lumMod val="50000"/>
                  </a:schemeClr>
                </a:solidFill>
                <a:latin typeface="+mn-lt"/>
              </a:defRPr>
            </a:lvl1pPr>
            <a:lvl2pPr marL="0" indent="0">
              <a:spcBef>
                <a:spcPts val="0"/>
              </a:spcBef>
              <a:spcAft>
                <a:spcPts val="307"/>
              </a:spcAft>
              <a:buFont typeface="Arial" panose="020B0604020202020204" pitchFamily="34" charset="0"/>
              <a:buNone/>
              <a:defRPr sz="715"/>
            </a:lvl2pPr>
            <a:lvl3pPr marL="932195" indent="0">
              <a:buNone/>
              <a:defRPr sz="816"/>
            </a:lvl3pPr>
            <a:lvl4pPr marL="1398293" indent="0">
              <a:buNone/>
              <a:defRPr sz="816"/>
            </a:lvl4pPr>
            <a:lvl5pPr marL="1864392" indent="0">
              <a:buNone/>
              <a:defRPr sz="816"/>
            </a:lvl5pPr>
          </a:lstStyle>
          <a:p>
            <a:pPr lvl="0"/>
            <a:r>
              <a:rPr lang="en-US" dirty="0"/>
              <a:t>Click to edit Master text styles</a:t>
            </a:r>
          </a:p>
          <a:p>
            <a:pPr lvl="1"/>
            <a:r>
              <a:rPr lang="en-US" dirty="0"/>
              <a:t>level2</a:t>
            </a:r>
          </a:p>
        </p:txBody>
      </p:sp>
      <p:sp>
        <p:nvSpPr>
          <p:cNvPr id="22" name="TextBox 21">
            <a:extLst>
              <a:ext uri="{FF2B5EF4-FFF2-40B4-BE49-F238E27FC236}">
                <a16:creationId xmlns:a16="http://schemas.microsoft.com/office/drawing/2014/main" id="{71E9D6FE-C299-4710-94D8-F9A7454B91C0}"/>
              </a:ext>
            </a:extLst>
          </p:cNvPr>
          <p:cNvSpPr txBox="1"/>
          <p:nvPr userDrawn="1"/>
        </p:nvSpPr>
        <p:spPr>
          <a:xfrm>
            <a:off x="2532580" y="5897017"/>
            <a:ext cx="2238279" cy="163203"/>
          </a:xfrm>
          <a:prstGeom prst="rect">
            <a:avLst/>
          </a:prstGeom>
          <a:solidFill>
            <a:schemeClr val="bg1">
              <a:lumMod val="85000"/>
            </a:schemeClr>
          </a:solidFill>
        </p:spPr>
        <p:txBody>
          <a:bodyPr wrap="square" lIns="46611" tIns="18646" rIns="46611" bIns="18646" rtlCol="0">
            <a:spAutoFit/>
          </a:bodyPr>
          <a:lstStyle>
            <a:defPPr>
              <a:defRPr lang="en-US"/>
            </a:defPPr>
            <a:lvl1pPr marR="0" indent="0" fontAlgn="auto">
              <a:lnSpc>
                <a:spcPct val="100000"/>
              </a:lnSpc>
              <a:spcBef>
                <a:spcPts val="0"/>
              </a:spcBef>
              <a:spcAft>
                <a:spcPts val="0"/>
              </a:spcAft>
              <a:buClrTx/>
              <a:buSzTx/>
              <a:buFontTx/>
              <a:buNone/>
              <a:tabLst/>
              <a:defRPr sz="800" b="1">
                <a:solidFill>
                  <a:schemeClr val="tx1">
                    <a:lumMod val="75000"/>
                    <a:lumOff val="25000"/>
                  </a:schemeClr>
                </a:solidFill>
              </a:defRPr>
            </a:lvl1pPr>
          </a:lstStyle>
          <a:p>
            <a:pPr lvl="0"/>
            <a:r>
              <a:rPr lang="en-US" sz="816" dirty="0"/>
              <a:t>PRODUCTS AND SERVICES</a:t>
            </a:r>
          </a:p>
        </p:txBody>
      </p:sp>
      <p:sp>
        <p:nvSpPr>
          <p:cNvPr id="23" name="TextBox 22">
            <a:extLst>
              <a:ext uri="{FF2B5EF4-FFF2-40B4-BE49-F238E27FC236}">
                <a16:creationId xmlns:a16="http://schemas.microsoft.com/office/drawing/2014/main" id="{6613FE11-B156-4319-BEC3-DADDF0D8F5ED}"/>
              </a:ext>
            </a:extLst>
          </p:cNvPr>
          <p:cNvSpPr txBox="1"/>
          <p:nvPr userDrawn="1"/>
        </p:nvSpPr>
        <p:spPr>
          <a:xfrm>
            <a:off x="4897329" y="5897017"/>
            <a:ext cx="1492187" cy="163203"/>
          </a:xfrm>
          <a:prstGeom prst="rect">
            <a:avLst/>
          </a:prstGeom>
          <a:solidFill>
            <a:schemeClr val="bg1">
              <a:lumMod val="85000"/>
            </a:schemeClr>
          </a:solidFill>
        </p:spPr>
        <p:txBody>
          <a:bodyPr wrap="square" lIns="46611" tIns="18646" rIns="46611" bIns="18646" rtlCol="0">
            <a:spAutoFit/>
          </a:bodyPr>
          <a:lstStyle>
            <a:defPPr>
              <a:defRPr lang="en-US"/>
            </a:defPPr>
            <a:lvl1pPr marR="0" indent="0" fontAlgn="auto">
              <a:lnSpc>
                <a:spcPct val="100000"/>
              </a:lnSpc>
              <a:spcBef>
                <a:spcPts val="0"/>
              </a:spcBef>
              <a:spcAft>
                <a:spcPts val="0"/>
              </a:spcAft>
              <a:buClrTx/>
              <a:buSzTx/>
              <a:buFontTx/>
              <a:buNone/>
              <a:tabLst/>
              <a:defRPr sz="800" b="1">
                <a:solidFill>
                  <a:schemeClr val="tx1">
                    <a:lumMod val="75000"/>
                    <a:lumOff val="25000"/>
                  </a:schemeClr>
                </a:solidFill>
              </a:defRPr>
            </a:lvl1pPr>
          </a:lstStyle>
          <a:p>
            <a:pPr lvl="0"/>
            <a:r>
              <a:rPr lang="en-US" sz="816" dirty="0"/>
              <a:t>ORGANIZATION SIZE</a:t>
            </a:r>
          </a:p>
        </p:txBody>
      </p:sp>
      <p:sp>
        <p:nvSpPr>
          <p:cNvPr id="27" name="TextBox 26">
            <a:extLst>
              <a:ext uri="{FF2B5EF4-FFF2-40B4-BE49-F238E27FC236}">
                <a16:creationId xmlns:a16="http://schemas.microsoft.com/office/drawing/2014/main" id="{105877F7-EC8F-465B-93AF-025A49EF2DE5}"/>
              </a:ext>
            </a:extLst>
          </p:cNvPr>
          <p:cNvSpPr txBox="1"/>
          <p:nvPr userDrawn="1"/>
        </p:nvSpPr>
        <p:spPr>
          <a:xfrm>
            <a:off x="6655166" y="5897017"/>
            <a:ext cx="1492187" cy="163203"/>
          </a:xfrm>
          <a:prstGeom prst="rect">
            <a:avLst/>
          </a:prstGeom>
          <a:solidFill>
            <a:schemeClr val="bg1">
              <a:lumMod val="85000"/>
            </a:schemeClr>
          </a:solidFill>
        </p:spPr>
        <p:txBody>
          <a:bodyPr wrap="square" lIns="46611" tIns="18646" rIns="46611" bIns="18646" rtlCol="0">
            <a:spAutoFit/>
          </a:bodyPr>
          <a:lstStyle>
            <a:defPPr>
              <a:defRPr lang="en-US"/>
            </a:defPPr>
            <a:lvl1pPr marR="0" indent="0" fontAlgn="auto">
              <a:lnSpc>
                <a:spcPct val="100000"/>
              </a:lnSpc>
              <a:spcBef>
                <a:spcPts val="0"/>
              </a:spcBef>
              <a:spcAft>
                <a:spcPts val="0"/>
              </a:spcAft>
              <a:buClrTx/>
              <a:buSzTx/>
              <a:buFontTx/>
              <a:buNone/>
              <a:tabLst/>
              <a:defRPr sz="800" b="1">
                <a:solidFill>
                  <a:schemeClr val="tx1">
                    <a:lumMod val="75000"/>
                    <a:lumOff val="25000"/>
                  </a:schemeClr>
                </a:solidFill>
              </a:defRPr>
            </a:lvl1pPr>
          </a:lstStyle>
          <a:p>
            <a:pPr lvl="0"/>
            <a:r>
              <a:rPr lang="en-US" sz="816" dirty="0"/>
              <a:t>INDUSTRY</a:t>
            </a:r>
          </a:p>
        </p:txBody>
      </p:sp>
      <p:sp>
        <p:nvSpPr>
          <p:cNvPr id="28" name="TextBox 27">
            <a:extLst>
              <a:ext uri="{FF2B5EF4-FFF2-40B4-BE49-F238E27FC236}">
                <a16:creationId xmlns:a16="http://schemas.microsoft.com/office/drawing/2014/main" id="{FB59AB28-AA74-4849-974B-6543156A5E28}"/>
              </a:ext>
            </a:extLst>
          </p:cNvPr>
          <p:cNvSpPr txBox="1"/>
          <p:nvPr userDrawn="1"/>
        </p:nvSpPr>
        <p:spPr>
          <a:xfrm>
            <a:off x="8413002" y="5897017"/>
            <a:ext cx="1492187" cy="163203"/>
          </a:xfrm>
          <a:prstGeom prst="rect">
            <a:avLst/>
          </a:prstGeom>
          <a:solidFill>
            <a:schemeClr val="bg1">
              <a:lumMod val="85000"/>
            </a:schemeClr>
          </a:solidFill>
        </p:spPr>
        <p:txBody>
          <a:bodyPr wrap="square" lIns="46611" tIns="18646" rIns="46611" bIns="18646" rtlCol="0">
            <a:spAutoFit/>
          </a:bodyPr>
          <a:lstStyle>
            <a:defPPr>
              <a:defRPr lang="en-US"/>
            </a:defPPr>
            <a:lvl1pPr marR="0" indent="0" fontAlgn="auto">
              <a:lnSpc>
                <a:spcPct val="100000"/>
              </a:lnSpc>
              <a:spcBef>
                <a:spcPts val="0"/>
              </a:spcBef>
              <a:spcAft>
                <a:spcPts val="0"/>
              </a:spcAft>
              <a:buClrTx/>
              <a:buSzTx/>
              <a:buFontTx/>
              <a:buNone/>
              <a:tabLst/>
              <a:defRPr sz="800" b="1">
                <a:solidFill>
                  <a:schemeClr val="tx1">
                    <a:lumMod val="75000"/>
                    <a:lumOff val="25000"/>
                  </a:schemeClr>
                </a:solidFill>
              </a:defRPr>
            </a:lvl1pPr>
          </a:lstStyle>
          <a:p>
            <a:pPr lvl="0"/>
            <a:r>
              <a:rPr lang="en-US" sz="816" dirty="0"/>
              <a:t>COUNTRY</a:t>
            </a:r>
          </a:p>
        </p:txBody>
      </p:sp>
      <p:cxnSp>
        <p:nvCxnSpPr>
          <p:cNvPr id="31" name="Straight Connector 30">
            <a:extLst>
              <a:ext uri="{FF2B5EF4-FFF2-40B4-BE49-F238E27FC236}">
                <a16:creationId xmlns:a16="http://schemas.microsoft.com/office/drawing/2014/main" id="{954A5317-928F-47AC-B9F5-A64B88AC5950}"/>
              </a:ext>
            </a:extLst>
          </p:cNvPr>
          <p:cNvCxnSpPr/>
          <p:nvPr userDrawn="1"/>
        </p:nvCxnSpPr>
        <p:spPr>
          <a:xfrm>
            <a:off x="11808196" y="6031977"/>
            <a:ext cx="0" cy="64764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9379405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5_Insert Photo">
    <p:spTree>
      <p:nvGrpSpPr>
        <p:cNvPr id="1" name=""/>
        <p:cNvGrpSpPr/>
        <p:nvPr/>
      </p:nvGrpSpPr>
      <p:grpSpPr>
        <a:xfrm>
          <a:off x="0" y="0"/>
          <a:ext cx="0" cy="0"/>
          <a:chOff x="0" y="0"/>
          <a:chExt cx="0" cy="0"/>
        </a:xfrm>
      </p:grpSpPr>
      <p:pic>
        <p:nvPicPr>
          <p:cNvPr id="41" name="Picture Placeholder 4"/>
          <p:cNvPicPr>
            <a:picLocks noChangeAspect="1"/>
          </p:cNvPicPr>
          <p:nvPr userDrawn="1"/>
        </p:nvPicPr>
        <p:blipFill>
          <a:blip r:embed="rId2">
            <a:extLst>
              <a:ext uri="{28A0092B-C50C-407E-A947-70E740481C1C}">
                <a14:useLocalDpi xmlns:a14="http://schemas.microsoft.com/office/drawing/2010/main" val="0"/>
              </a:ext>
            </a:extLst>
          </a:blip>
          <a:srcRect t="18335" b="18335"/>
          <a:stretch>
            <a:fillRect/>
          </a:stretch>
        </p:blipFill>
        <p:spPr>
          <a:xfrm>
            <a:off x="3" y="0"/>
            <a:ext cx="12434888" cy="3049864"/>
          </a:xfrm>
          <a:prstGeom prst="rect">
            <a:avLst/>
          </a:prstGeom>
        </p:spPr>
      </p:pic>
      <p:sp>
        <p:nvSpPr>
          <p:cNvPr id="20" name="Picture Placeholder 144"/>
          <p:cNvSpPr>
            <a:spLocks noGrp="1"/>
          </p:cNvSpPr>
          <p:nvPr>
            <p:ph type="pic" sz="quarter" idx="20" hasCustomPrompt="1"/>
          </p:nvPr>
        </p:nvSpPr>
        <p:spPr>
          <a:xfrm>
            <a:off x="3" y="1"/>
            <a:ext cx="12434888" cy="3049864"/>
          </a:xfrm>
          <a:prstGeom prst="rect">
            <a:avLst/>
          </a:prstGeom>
          <a:solidFill>
            <a:srgbClr val="0070C0"/>
          </a:solidFill>
        </p:spPr>
        <p:txBody>
          <a:bodyPr anchor="ctr" anchorCtr="0">
            <a:noAutofit/>
          </a:bodyPr>
          <a:lstStyle>
            <a:lvl1pPr marL="0" indent="0" algn="ctr">
              <a:buNone/>
              <a:defRPr>
                <a:solidFill>
                  <a:schemeClr val="bg1"/>
                </a:solidFill>
              </a:defRPr>
            </a:lvl1pPr>
          </a:lstStyle>
          <a:p>
            <a:r>
              <a:rPr lang="en-US"/>
              <a:t>Drag picture here</a:t>
            </a:r>
          </a:p>
        </p:txBody>
      </p:sp>
      <p:sp>
        <p:nvSpPr>
          <p:cNvPr id="14" name="Rectangle 13"/>
          <p:cNvSpPr/>
          <p:nvPr userDrawn="1"/>
        </p:nvSpPr>
        <p:spPr>
          <a:xfrm>
            <a:off x="3" y="5802086"/>
            <a:ext cx="12434888" cy="119166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
        <p:nvSpPr>
          <p:cNvPr id="21" name="Title 1"/>
          <p:cNvSpPr>
            <a:spLocks noGrp="1"/>
          </p:cNvSpPr>
          <p:nvPr>
            <p:ph type="ctrTitle" hasCustomPrompt="1"/>
          </p:nvPr>
        </p:nvSpPr>
        <p:spPr>
          <a:xfrm>
            <a:off x="512695" y="3472670"/>
            <a:ext cx="3782994" cy="2106407"/>
          </a:xfrm>
          <a:prstGeom prst="rect">
            <a:avLst/>
          </a:prstGeom>
        </p:spPr>
        <p:txBody>
          <a:bodyPr lIns="0" tIns="0" rIns="0" bIns="0" anchor="t" anchorCtr="0">
            <a:noAutofit/>
          </a:bodyPr>
          <a:lstStyle>
            <a:lvl1pPr algn="l">
              <a:defRPr sz="3264" b="1">
                <a:solidFill>
                  <a:schemeClr val="tx1">
                    <a:lumMod val="50000"/>
                    <a:lumOff val="50000"/>
                  </a:schemeClr>
                </a:solidFill>
                <a:latin typeface="+mj-lt"/>
              </a:defRPr>
            </a:lvl1pPr>
          </a:lstStyle>
          <a:p>
            <a:r>
              <a:rPr lang="en-US"/>
              <a:t>Customer Name and headline</a:t>
            </a:r>
          </a:p>
        </p:txBody>
      </p:sp>
      <p:sp>
        <p:nvSpPr>
          <p:cNvPr id="22" name="Text Placeholder 132"/>
          <p:cNvSpPr>
            <a:spLocks noGrp="1"/>
          </p:cNvSpPr>
          <p:nvPr>
            <p:ph type="body" sz="quarter" idx="11" hasCustomPrompt="1"/>
          </p:nvPr>
        </p:nvSpPr>
        <p:spPr>
          <a:xfrm>
            <a:off x="4427576" y="3472669"/>
            <a:ext cx="7378738" cy="2106407"/>
          </a:xfrm>
          <a:prstGeom prst="rect">
            <a:avLst/>
          </a:prstGeom>
        </p:spPr>
        <p:txBody>
          <a:bodyPr lIns="0" tIns="0" rIns="0" bIns="0">
            <a:noAutofit/>
          </a:bodyPr>
          <a:lstStyle>
            <a:lvl1pPr marL="0" indent="0">
              <a:lnSpc>
                <a:spcPts val="1836"/>
              </a:lnSpc>
              <a:buFont typeface="Arial" panose="020B0604020202020204" pitchFamily="34" charset="0"/>
              <a:buNone/>
              <a:defRPr sz="1224">
                <a:solidFill>
                  <a:schemeClr val="bg2">
                    <a:lumMod val="25000"/>
                  </a:schemeClr>
                </a:solidFill>
              </a:defRPr>
            </a:lvl1pPr>
            <a:lvl2pPr>
              <a:defRPr sz="1224"/>
            </a:lvl2pPr>
          </a:lstStyle>
          <a:p>
            <a:pPr lvl="0"/>
            <a:r>
              <a:rPr lang="en-US"/>
              <a:t>Summary: what was the business opportunity, how did Dynamic 365 (+additional products) solve the problem, proof point / ROI realized?</a:t>
            </a:r>
          </a:p>
        </p:txBody>
      </p:sp>
      <p:cxnSp>
        <p:nvCxnSpPr>
          <p:cNvPr id="31" name="Straight Connector 30"/>
          <p:cNvCxnSpPr/>
          <p:nvPr userDrawn="1"/>
        </p:nvCxnSpPr>
        <p:spPr>
          <a:xfrm>
            <a:off x="1763518" y="6055488"/>
            <a:ext cx="0" cy="64764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40" name="Picture Placeholder 144"/>
          <p:cNvSpPr>
            <a:spLocks noGrp="1"/>
          </p:cNvSpPr>
          <p:nvPr>
            <p:ph type="pic" sz="quarter" idx="36" hasCustomPrompt="1"/>
          </p:nvPr>
        </p:nvSpPr>
        <p:spPr>
          <a:xfrm>
            <a:off x="209089" y="5932279"/>
            <a:ext cx="1271894" cy="850988"/>
          </a:xfrm>
          <a:prstGeom prst="rect">
            <a:avLst/>
          </a:prstGeom>
        </p:spPr>
        <p:txBody>
          <a:bodyPr anchor="ctr" anchorCtr="0">
            <a:noAutofit/>
          </a:bodyPr>
          <a:lstStyle>
            <a:lvl1pPr marL="0" indent="0" algn="ctr">
              <a:buNone/>
              <a:defRPr sz="1632">
                <a:solidFill>
                  <a:srgbClr val="7030A0"/>
                </a:solidFill>
              </a:defRPr>
            </a:lvl1pPr>
          </a:lstStyle>
          <a:p>
            <a:r>
              <a:rPr lang="en-US"/>
              <a:t>Drag logo here</a:t>
            </a:r>
          </a:p>
        </p:txBody>
      </p:sp>
      <p:sp>
        <p:nvSpPr>
          <p:cNvPr id="37" name="Text Placeholder 136"/>
          <p:cNvSpPr>
            <a:spLocks noGrp="1"/>
          </p:cNvSpPr>
          <p:nvPr>
            <p:ph type="body" sz="quarter" idx="31"/>
          </p:nvPr>
        </p:nvSpPr>
        <p:spPr>
          <a:xfrm>
            <a:off x="7058796" y="6190765"/>
            <a:ext cx="821470" cy="473190"/>
          </a:xfrm>
          <a:prstGeom prst="rect">
            <a:avLst/>
          </a:prstGeom>
        </p:spPr>
        <p:txBody>
          <a:bodyPr lIns="0" tIns="0" rIns="0" bIns="0">
            <a:noAutofit/>
          </a:bodyPr>
          <a:lstStyle>
            <a:lvl1pPr marL="0" marR="0" indent="0" algn="l" defTabSz="932458" rtl="0" eaLnBrk="1" fontAlgn="auto" latinLnBrk="0" hangingPunct="1">
              <a:lnSpc>
                <a:spcPct val="90000"/>
              </a:lnSpc>
              <a:spcBef>
                <a:spcPts val="0"/>
              </a:spcBef>
              <a:spcAft>
                <a:spcPts val="0"/>
              </a:spcAft>
              <a:buClrTx/>
              <a:buSzTx/>
              <a:buFont typeface="Arial" panose="020B0604020202020204" pitchFamily="34" charset="0"/>
              <a:buNone/>
              <a:tabLst/>
              <a:defRPr sz="1020" b="0">
                <a:solidFill>
                  <a:schemeClr val="bg1">
                    <a:lumMod val="50000"/>
                  </a:schemeClr>
                </a:solidFill>
              </a:defRPr>
            </a:lvl1pPr>
            <a:lvl2pPr marL="466227" indent="0">
              <a:buNone/>
              <a:defRPr sz="816"/>
            </a:lvl2pPr>
            <a:lvl3pPr marL="932458" indent="0">
              <a:buNone/>
              <a:defRPr sz="816"/>
            </a:lvl3pPr>
            <a:lvl4pPr marL="1398685" indent="0">
              <a:buNone/>
              <a:defRPr sz="816"/>
            </a:lvl4pPr>
            <a:lvl5pPr marL="1864913" indent="0">
              <a:buNone/>
              <a:defRPr sz="816"/>
            </a:lvl5pPr>
          </a:lstStyle>
          <a:p>
            <a:pPr lvl="0"/>
            <a:r>
              <a:rPr lang="en-US"/>
              <a:t>Click to edit Master text styles</a:t>
            </a:r>
          </a:p>
        </p:txBody>
      </p:sp>
      <p:sp>
        <p:nvSpPr>
          <p:cNvPr id="38" name="Text Placeholder 136"/>
          <p:cNvSpPr>
            <a:spLocks noGrp="1"/>
          </p:cNvSpPr>
          <p:nvPr>
            <p:ph type="body" sz="quarter" idx="32"/>
          </p:nvPr>
        </p:nvSpPr>
        <p:spPr>
          <a:xfrm>
            <a:off x="5875677" y="6190765"/>
            <a:ext cx="897339" cy="473190"/>
          </a:xfrm>
          <a:prstGeom prst="rect">
            <a:avLst/>
          </a:prstGeom>
        </p:spPr>
        <p:txBody>
          <a:bodyPr lIns="0" tIns="0" rIns="0" bIns="0">
            <a:noAutofit/>
          </a:bodyPr>
          <a:lstStyle>
            <a:lvl1pPr marL="0" marR="0" indent="0" algn="l" defTabSz="932458" rtl="0" eaLnBrk="1" fontAlgn="auto" latinLnBrk="0" hangingPunct="1">
              <a:lnSpc>
                <a:spcPct val="90000"/>
              </a:lnSpc>
              <a:spcBef>
                <a:spcPts val="0"/>
              </a:spcBef>
              <a:spcAft>
                <a:spcPts val="0"/>
              </a:spcAft>
              <a:buClrTx/>
              <a:buSzTx/>
              <a:buFont typeface="Arial" panose="020B0604020202020204" pitchFamily="34" charset="0"/>
              <a:buNone/>
              <a:tabLst/>
              <a:defRPr sz="1020" b="0">
                <a:solidFill>
                  <a:schemeClr val="bg1">
                    <a:lumMod val="50000"/>
                  </a:schemeClr>
                </a:solidFill>
              </a:defRPr>
            </a:lvl1pPr>
            <a:lvl2pPr marL="466227" indent="0">
              <a:buNone/>
              <a:defRPr sz="816"/>
            </a:lvl2pPr>
            <a:lvl3pPr marL="932458" indent="0">
              <a:buNone/>
              <a:defRPr sz="816"/>
            </a:lvl3pPr>
            <a:lvl4pPr marL="1398685" indent="0">
              <a:buNone/>
              <a:defRPr sz="816"/>
            </a:lvl4pPr>
            <a:lvl5pPr marL="1864913" indent="0">
              <a:buNone/>
              <a:defRPr sz="816"/>
            </a:lvl5pPr>
          </a:lstStyle>
          <a:p>
            <a:pPr lvl="0"/>
            <a:r>
              <a:rPr lang="en-US"/>
              <a:t>Click to edit Master text styles</a:t>
            </a:r>
          </a:p>
        </p:txBody>
      </p:sp>
      <p:sp>
        <p:nvSpPr>
          <p:cNvPr id="42" name="Text Placeholder 136"/>
          <p:cNvSpPr>
            <a:spLocks noGrp="1"/>
          </p:cNvSpPr>
          <p:nvPr>
            <p:ph type="body" sz="quarter" idx="33"/>
          </p:nvPr>
        </p:nvSpPr>
        <p:spPr>
          <a:xfrm>
            <a:off x="4253124" y="6225543"/>
            <a:ext cx="1008337" cy="473190"/>
          </a:xfrm>
          <a:prstGeom prst="rect">
            <a:avLst/>
          </a:prstGeom>
        </p:spPr>
        <p:txBody>
          <a:bodyPr lIns="0" tIns="0" rIns="0" bIns="0">
            <a:noAutofit/>
          </a:bodyPr>
          <a:lstStyle>
            <a:lvl1pPr marL="0" marR="0" indent="0" algn="l" defTabSz="932458" rtl="0" eaLnBrk="1" fontAlgn="auto" latinLnBrk="0" hangingPunct="1">
              <a:lnSpc>
                <a:spcPct val="90000"/>
              </a:lnSpc>
              <a:spcBef>
                <a:spcPts val="0"/>
              </a:spcBef>
              <a:spcAft>
                <a:spcPts val="0"/>
              </a:spcAft>
              <a:buClrTx/>
              <a:buSzTx/>
              <a:buFont typeface="Arial" panose="020B0604020202020204" pitchFamily="34" charset="0"/>
              <a:buNone/>
              <a:tabLst/>
              <a:defRPr sz="1020" b="0">
                <a:solidFill>
                  <a:schemeClr val="bg1">
                    <a:lumMod val="50000"/>
                  </a:schemeClr>
                </a:solidFill>
              </a:defRPr>
            </a:lvl1pPr>
            <a:lvl2pPr marL="466227" indent="0">
              <a:buNone/>
              <a:defRPr sz="816"/>
            </a:lvl2pPr>
            <a:lvl3pPr marL="932458" indent="0">
              <a:buNone/>
              <a:defRPr sz="816"/>
            </a:lvl3pPr>
            <a:lvl4pPr marL="1398685" indent="0">
              <a:buNone/>
              <a:defRPr sz="816"/>
            </a:lvl4pPr>
            <a:lvl5pPr marL="1864913" indent="0">
              <a:buNone/>
              <a:defRPr sz="816"/>
            </a:lvl5pPr>
          </a:lstStyle>
          <a:p>
            <a:pPr lvl="0"/>
            <a:r>
              <a:rPr lang="en-US"/>
              <a:t>Click to edit Master text styles</a:t>
            </a:r>
          </a:p>
        </p:txBody>
      </p:sp>
      <p:sp>
        <p:nvSpPr>
          <p:cNvPr id="43" name="Text Placeholder 136"/>
          <p:cNvSpPr>
            <a:spLocks noGrp="1"/>
          </p:cNvSpPr>
          <p:nvPr>
            <p:ph type="body" sz="quarter" idx="34"/>
          </p:nvPr>
        </p:nvSpPr>
        <p:spPr>
          <a:xfrm>
            <a:off x="2120210" y="6236831"/>
            <a:ext cx="1528550" cy="473190"/>
          </a:xfrm>
          <a:prstGeom prst="rect">
            <a:avLst/>
          </a:prstGeom>
        </p:spPr>
        <p:txBody>
          <a:bodyPr lIns="0" tIns="0" rIns="0" bIns="0">
            <a:noAutofit/>
          </a:bodyPr>
          <a:lstStyle>
            <a:lvl1pPr marL="0" marR="0" indent="0" algn="l" defTabSz="932458" rtl="0" eaLnBrk="1" fontAlgn="auto" latinLnBrk="0" hangingPunct="1">
              <a:lnSpc>
                <a:spcPct val="90000"/>
              </a:lnSpc>
              <a:spcBef>
                <a:spcPts val="0"/>
              </a:spcBef>
              <a:spcAft>
                <a:spcPts val="0"/>
              </a:spcAft>
              <a:buClrTx/>
              <a:buSzTx/>
              <a:buFont typeface="Arial" panose="020B0604020202020204" pitchFamily="34" charset="0"/>
              <a:buNone/>
              <a:tabLst/>
              <a:defRPr sz="1020" b="0">
                <a:solidFill>
                  <a:schemeClr val="bg1">
                    <a:lumMod val="50000"/>
                  </a:schemeClr>
                </a:solidFill>
              </a:defRPr>
            </a:lvl1pPr>
            <a:lvl2pPr marL="466227" indent="0">
              <a:buNone/>
              <a:defRPr sz="816"/>
            </a:lvl2pPr>
            <a:lvl3pPr marL="932458" indent="0">
              <a:buNone/>
              <a:defRPr sz="816"/>
            </a:lvl3pPr>
            <a:lvl4pPr marL="1398685" indent="0">
              <a:buNone/>
              <a:defRPr sz="816"/>
            </a:lvl4pPr>
            <a:lvl5pPr marL="1864913" indent="0">
              <a:buNone/>
              <a:defRPr sz="816"/>
            </a:lvl5pPr>
          </a:lstStyle>
          <a:p>
            <a:pPr lvl="0"/>
            <a:r>
              <a:rPr lang="en-US"/>
              <a:t>Click to edit Master text styles</a:t>
            </a:r>
          </a:p>
        </p:txBody>
      </p:sp>
      <p:sp>
        <p:nvSpPr>
          <p:cNvPr id="45" name="TextBox 44"/>
          <p:cNvSpPr txBox="1"/>
          <p:nvPr userDrawn="1"/>
        </p:nvSpPr>
        <p:spPr>
          <a:xfrm>
            <a:off x="2107632" y="5971237"/>
            <a:ext cx="1517182" cy="156966"/>
          </a:xfrm>
          <a:prstGeom prst="rect">
            <a:avLst/>
          </a:prstGeom>
          <a:noFill/>
        </p:spPr>
        <p:txBody>
          <a:bodyPr wrap="square" lIns="0" tIns="0" rIns="0" bIns="0" rtlCol="0">
            <a:spAutoFit/>
          </a:bodyPr>
          <a:lstStyle/>
          <a:p>
            <a:pPr marL="0" marR="0" indent="0" algn="l" defTabSz="932458" rtl="0" eaLnBrk="1" fontAlgn="auto" latinLnBrk="0" hangingPunct="1">
              <a:lnSpc>
                <a:spcPct val="100000"/>
              </a:lnSpc>
              <a:spcBef>
                <a:spcPts val="0"/>
              </a:spcBef>
              <a:spcAft>
                <a:spcPts val="0"/>
              </a:spcAft>
              <a:buClrTx/>
              <a:buSzTx/>
              <a:buFontTx/>
              <a:buNone/>
              <a:tabLst/>
              <a:defRPr/>
            </a:pPr>
            <a:r>
              <a:rPr lang="en-US" sz="1020" b="1">
                <a:solidFill>
                  <a:schemeClr val="bg1">
                    <a:lumMod val="50000"/>
                  </a:schemeClr>
                </a:solidFill>
              </a:rPr>
              <a:t>Products and Services</a:t>
            </a:r>
          </a:p>
        </p:txBody>
      </p:sp>
      <p:sp>
        <p:nvSpPr>
          <p:cNvPr id="46" name="TextBox 45"/>
          <p:cNvSpPr txBox="1"/>
          <p:nvPr userDrawn="1"/>
        </p:nvSpPr>
        <p:spPr>
          <a:xfrm>
            <a:off x="4258722" y="5962388"/>
            <a:ext cx="1271893" cy="156966"/>
          </a:xfrm>
          <a:prstGeom prst="rect">
            <a:avLst/>
          </a:prstGeom>
          <a:noFill/>
        </p:spPr>
        <p:txBody>
          <a:bodyPr wrap="square" lIns="0" tIns="0" rIns="0" bIns="0" rtlCol="0">
            <a:spAutoFit/>
          </a:bodyPr>
          <a:lstStyle/>
          <a:p>
            <a:pPr marL="0" marR="0" indent="0" algn="l" defTabSz="932458" rtl="0" eaLnBrk="1" fontAlgn="auto" latinLnBrk="0" hangingPunct="1">
              <a:lnSpc>
                <a:spcPct val="100000"/>
              </a:lnSpc>
              <a:spcBef>
                <a:spcPts val="0"/>
              </a:spcBef>
              <a:spcAft>
                <a:spcPts val="0"/>
              </a:spcAft>
              <a:buClrTx/>
              <a:buSzTx/>
              <a:buFontTx/>
              <a:buNone/>
              <a:tabLst/>
              <a:defRPr/>
            </a:pPr>
            <a:r>
              <a:rPr lang="en-US" sz="1020" b="1">
                <a:solidFill>
                  <a:schemeClr val="bg1">
                    <a:lumMod val="50000"/>
                  </a:schemeClr>
                </a:solidFill>
              </a:rPr>
              <a:t>Organization Size</a:t>
            </a:r>
          </a:p>
        </p:txBody>
      </p:sp>
      <p:sp>
        <p:nvSpPr>
          <p:cNvPr id="47" name="TextBox 46"/>
          <p:cNvSpPr txBox="1"/>
          <p:nvPr userDrawn="1"/>
        </p:nvSpPr>
        <p:spPr>
          <a:xfrm>
            <a:off x="5880453" y="5962388"/>
            <a:ext cx="1008337" cy="156966"/>
          </a:xfrm>
          <a:prstGeom prst="rect">
            <a:avLst/>
          </a:prstGeom>
          <a:noFill/>
        </p:spPr>
        <p:txBody>
          <a:bodyPr wrap="square" lIns="0" tIns="0" rIns="0" bIns="0" rtlCol="0">
            <a:spAutoFit/>
          </a:bodyPr>
          <a:lstStyle/>
          <a:p>
            <a:pPr marL="0" marR="0" indent="0" algn="l" defTabSz="932458" rtl="0" eaLnBrk="1" fontAlgn="auto" latinLnBrk="0" hangingPunct="1">
              <a:lnSpc>
                <a:spcPct val="100000"/>
              </a:lnSpc>
              <a:spcBef>
                <a:spcPts val="0"/>
              </a:spcBef>
              <a:spcAft>
                <a:spcPts val="0"/>
              </a:spcAft>
              <a:buClrTx/>
              <a:buSzTx/>
              <a:buFontTx/>
              <a:buNone/>
              <a:tabLst/>
              <a:defRPr/>
            </a:pPr>
            <a:r>
              <a:rPr lang="en-US" sz="1020" b="1">
                <a:solidFill>
                  <a:schemeClr val="bg1">
                    <a:lumMod val="50000"/>
                  </a:schemeClr>
                </a:solidFill>
              </a:rPr>
              <a:t>Industry</a:t>
            </a:r>
          </a:p>
        </p:txBody>
      </p:sp>
      <p:sp>
        <p:nvSpPr>
          <p:cNvPr id="48" name="TextBox 47"/>
          <p:cNvSpPr txBox="1"/>
          <p:nvPr userDrawn="1"/>
        </p:nvSpPr>
        <p:spPr>
          <a:xfrm>
            <a:off x="7079869" y="5962388"/>
            <a:ext cx="1008337" cy="156966"/>
          </a:xfrm>
          <a:prstGeom prst="rect">
            <a:avLst/>
          </a:prstGeom>
          <a:noFill/>
        </p:spPr>
        <p:txBody>
          <a:bodyPr wrap="square" lIns="0" tIns="0" rIns="0" bIns="0" rtlCol="0">
            <a:spAutoFit/>
          </a:bodyPr>
          <a:lstStyle/>
          <a:p>
            <a:pPr marL="0" marR="0" indent="0" algn="l" defTabSz="932458" rtl="0" eaLnBrk="1" fontAlgn="auto" latinLnBrk="0" hangingPunct="1">
              <a:lnSpc>
                <a:spcPct val="100000"/>
              </a:lnSpc>
              <a:spcBef>
                <a:spcPts val="0"/>
              </a:spcBef>
              <a:spcAft>
                <a:spcPts val="0"/>
              </a:spcAft>
              <a:buClrTx/>
              <a:buSzTx/>
              <a:buFontTx/>
              <a:buNone/>
              <a:tabLst/>
              <a:defRPr/>
            </a:pPr>
            <a:r>
              <a:rPr lang="en-US" sz="1020" b="1">
                <a:solidFill>
                  <a:schemeClr val="bg1">
                    <a:lumMod val="50000"/>
                  </a:schemeClr>
                </a:solidFill>
              </a:rPr>
              <a:t>Country</a:t>
            </a:r>
          </a:p>
        </p:txBody>
      </p:sp>
      <p:sp>
        <p:nvSpPr>
          <p:cNvPr id="50" name="Text Placeholder 136"/>
          <p:cNvSpPr>
            <a:spLocks noGrp="1"/>
          </p:cNvSpPr>
          <p:nvPr>
            <p:ph type="body" sz="quarter" idx="37"/>
          </p:nvPr>
        </p:nvSpPr>
        <p:spPr>
          <a:xfrm>
            <a:off x="8306778" y="6190765"/>
            <a:ext cx="1008337" cy="473190"/>
          </a:xfrm>
          <a:prstGeom prst="rect">
            <a:avLst/>
          </a:prstGeom>
        </p:spPr>
        <p:txBody>
          <a:bodyPr lIns="0" tIns="0" rIns="0" bIns="0">
            <a:noAutofit/>
          </a:bodyPr>
          <a:lstStyle>
            <a:lvl1pPr marL="0" marR="0" indent="0" algn="l" defTabSz="932458" rtl="0" eaLnBrk="1" fontAlgn="auto" latinLnBrk="0" hangingPunct="1">
              <a:lnSpc>
                <a:spcPct val="90000"/>
              </a:lnSpc>
              <a:spcBef>
                <a:spcPts val="0"/>
              </a:spcBef>
              <a:spcAft>
                <a:spcPts val="0"/>
              </a:spcAft>
              <a:buClrTx/>
              <a:buSzTx/>
              <a:buFont typeface="Arial" panose="020B0604020202020204" pitchFamily="34" charset="0"/>
              <a:buNone/>
              <a:tabLst/>
              <a:defRPr sz="1020" b="0">
                <a:solidFill>
                  <a:schemeClr val="bg1">
                    <a:lumMod val="50000"/>
                  </a:schemeClr>
                </a:solidFill>
              </a:defRPr>
            </a:lvl1pPr>
            <a:lvl2pPr marL="466227" indent="0">
              <a:buNone/>
              <a:defRPr sz="816"/>
            </a:lvl2pPr>
            <a:lvl3pPr marL="932458" indent="0">
              <a:buNone/>
              <a:defRPr sz="816"/>
            </a:lvl3pPr>
            <a:lvl4pPr marL="1398685" indent="0">
              <a:buNone/>
              <a:defRPr sz="816"/>
            </a:lvl4pPr>
            <a:lvl5pPr marL="1864913" indent="0">
              <a:buNone/>
              <a:defRPr sz="816"/>
            </a:lvl5pPr>
          </a:lstStyle>
          <a:p>
            <a:pPr lvl="0"/>
            <a:r>
              <a:rPr lang="en-US"/>
              <a:t>Click to edit Master text styles</a:t>
            </a:r>
          </a:p>
        </p:txBody>
      </p:sp>
      <p:sp>
        <p:nvSpPr>
          <p:cNvPr id="51" name="TextBox 50"/>
          <p:cNvSpPr txBox="1"/>
          <p:nvPr userDrawn="1"/>
        </p:nvSpPr>
        <p:spPr>
          <a:xfrm>
            <a:off x="8306778" y="5959095"/>
            <a:ext cx="1008337" cy="156966"/>
          </a:xfrm>
          <a:prstGeom prst="rect">
            <a:avLst/>
          </a:prstGeom>
          <a:noFill/>
        </p:spPr>
        <p:txBody>
          <a:bodyPr wrap="square" lIns="0" tIns="0" rIns="0" bIns="0" rtlCol="0">
            <a:spAutoFit/>
          </a:bodyPr>
          <a:lstStyle/>
          <a:p>
            <a:pPr marL="0" marR="0" indent="0" algn="l" defTabSz="932458" rtl="0" eaLnBrk="1" fontAlgn="auto" latinLnBrk="0" hangingPunct="1">
              <a:lnSpc>
                <a:spcPct val="100000"/>
              </a:lnSpc>
              <a:spcBef>
                <a:spcPts val="0"/>
              </a:spcBef>
              <a:spcAft>
                <a:spcPts val="0"/>
              </a:spcAft>
              <a:buClrTx/>
              <a:buSzTx/>
              <a:buFontTx/>
              <a:buNone/>
              <a:tabLst/>
              <a:defRPr/>
            </a:pPr>
            <a:r>
              <a:rPr lang="en-US" sz="1020" b="1">
                <a:solidFill>
                  <a:schemeClr val="bg1">
                    <a:lumMod val="50000"/>
                  </a:schemeClr>
                </a:solidFill>
              </a:rPr>
              <a:t>Partner</a:t>
            </a:r>
          </a:p>
        </p:txBody>
      </p:sp>
    </p:spTree>
    <p:extLst>
      <p:ext uri="{BB962C8B-B14F-4D97-AF65-F5344CB8AC3E}">
        <p14:creationId xmlns:p14="http://schemas.microsoft.com/office/powerpoint/2010/main" val="3059517208"/>
      </p:ext>
    </p:extLst>
  </p:cSld>
  <p:clrMapOvr>
    <a:masterClrMapping/>
  </p:clrMapOvr>
  <p:transition>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4_Insert Photo">
    <p:spTree>
      <p:nvGrpSpPr>
        <p:cNvPr id="1" name=""/>
        <p:cNvGrpSpPr/>
        <p:nvPr/>
      </p:nvGrpSpPr>
      <p:grpSpPr>
        <a:xfrm>
          <a:off x="0" y="0"/>
          <a:ext cx="0" cy="0"/>
          <a:chOff x="0" y="0"/>
          <a:chExt cx="0" cy="0"/>
        </a:xfrm>
      </p:grpSpPr>
      <p:pic>
        <p:nvPicPr>
          <p:cNvPr id="44" name="Picture Placeholder 7"/>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6035981" y="-5077"/>
            <a:ext cx="6398913" cy="5797787"/>
          </a:xfrm>
          <a:prstGeom prst="rect">
            <a:avLst/>
          </a:prstGeom>
        </p:spPr>
      </p:pic>
      <p:sp>
        <p:nvSpPr>
          <p:cNvPr id="20" name="Picture Placeholder 144"/>
          <p:cNvSpPr>
            <a:spLocks noGrp="1"/>
          </p:cNvSpPr>
          <p:nvPr>
            <p:ph type="pic" sz="quarter" idx="20" hasCustomPrompt="1"/>
          </p:nvPr>
        </p:nvSpPr>
        <p:spPr>
          <a:xfrm>
            <a:off x="6035981" y="10"/>
            <a:ext cx="6398913" cy="5797787"/>
          </a:xfrm>
          <a:prstGeom prst="rect">
            <a:avLst/>
          </a:prstGeom>
        </p:spPr>
        <p:txBody>
          <a:bodyPr anchor="ctr" anchorCtr="0">
            <a:noAutofit/>
          </a:bodyPr>
          <a:lstStyle>
            <a:lvl1pPr marL="0" indent="0" algn="ctr">
              <a:buNone/>
              <a:defRPr baseline="0">
                <a:solidFill>
                  <a:schemeClr val="bg1"/>
                </a:solidFill>
              </a:defRPr>
            </a:lvl1pPr>
          </a:lstStyle>
          <a:p>
            <a:r>
              <a:rPr lang="en-US"/>
              <a:t>Drag picture here</a:t>
            </a:r>
          </a:p>
        </p:txBody>
      </p:sp>
      <p:sp>
        <p:nvSpPr>
          <p:cNvPr id="21" name="Title 1"/>
          <p:cNvSpPr>
            <a:spLocks noGrp="1"/>
          </p:cNvSpPr>
          <p:nvPr>
            <p:ph type="ctrTitle"/>
          </p:nvPr>
        </p:nvSpPr>
        <p:spPr>
          <a:xfrm>
            <a:off x="626017" y="868155"/>
            <a:ext cx="4793351" cy="1064375"/>
          </a:xfrm>
          <a:prstGeom prst="rect">
            <a:avLst/>
          </a:prstGeom>
        </p:spPr>
        <p:txBody>
          <a:bodyPr lIns="0" tIns="0" rIns="0" bIns="0" anchor="t" anchorCtr="0">
            <a:noAutofit/>
          </a:bodyPr>
          <a:lstStyle>
            <a:lvl1pPr algn="l">
              <a:defRPr sz="3264" b="1">
                <a:solidFill>
                  <a:schemeClr val="tx1">
                    <a:lumMod val="50000"/>
                    <a:lumOff val="50000"/>
                  </a:schemeClr>
                </a:solidFill>
                <a:latin typeface="+mj-lt"/>
              </a:defRPr>
            </a:lvl1pPr>
          </a:lstStyle>
          <a:p>
            <a:r>
              <a:rPr lang="en-US"/>
              <a:t>Click to edit Master title style</a:t>
            </a:r>
          </a:p>
        </p:txBody>
      </p:sp>
      <p:sp>
        <p:nvSpPr>
          <p:cNvPr id="22" name="Text Placeholder 132"/>
          <p:cNvSpPr>
            <a:spLocks noGrp="1"/>
          </p:cNvSpPr>
          <p:nvPr>
            <p:ph type="body" sz="quarter" idx="11"/>
          </p:nvPr>
        </p:nvSpPr>
        <p:spPr>
          <a:xfrm>
            <a:off x="634702" y="1968834"/>
            <a:ext cx="4818519" cy="3450269"/>
          </a:xfrm>
          <a:prstGeom prst="rect">
            <a:avLst/>
          </a:prstGeom>
        </p:spPr>
        <p:txBody>
          <a:bodyPr lIns="0" tIns="0" rIns="0" bIns="0">
            <a:noAutofit/>
          </a:bodyPr>
          <a:lstStyle>
            <a:lvl1pPr marL="0" indent="0">
              <a:lnSpc>
                <a:spcPts val="1836"/>
              </a:lnSpc>
              <a:buNone/>
              <a:defRPr sz="1224">
                <a:solidFill>
                  <a:schemeClr val="bg2">
                    <a:lumMod val="25000"/>
                  </a:schemeClr>
                </a:solidFill>
              </a:defRPr>
            </a:lvl1pPr>
          </a:lstStyle>
          <a:p>
            <a:pPr lvl="0"/>
            <a:r>
              <a:rPr lang="en-US"/>
              <a:t>Click to edit Master text styles</a:t>
            </a:r>
          </a:p>
        </p:txBody>
      </p:sp>
      <p:cxnSp>
        <p:nvCxnSpPr>
          <p:cNvPr id="31" name="Straight Connector 30"/>
          <p:cNvCxnSpPr/>
          <p:nvPr userDrawn="1"/>
        </p:nvCxnSpPr>
        <p:spPr>
          <a:xfrm>
            <a:off x="14240655" y="10226264"/>
            <a:ext cx="0" cy="64764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4" name="Rectangle 23"/>
          <p:cNvSpPr/>
          <p:nvPr userDrawn="1"/>
        </p:nvSpPr>
        <p:spPr>
          <a:xfrm>
            <a:off x="3" y="5802865"/>
            <a:ext cx="12434888" cy="119166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
        <p:nvSpPr>
          <p:cNvPr id="26" name="Text Placeholder 136"/>
          <p:cNvSpPr>
            <a:spLocks noGrp="1"/>
          </p:cNvSpPr>
          <p:nvPr>
            <p:ph type="body" sz="quarter" idx="35"/>
          </p:nvPr>
        </p:nvSpPr>
        <p:spPr>
          <a:xfrm>
            <a:off x="11151133" y="6427360"/>
            <a:ext cx="857253" cy="390572"/>
          </a:xfrm>
          <a:prstGeom prst="rect">
            <a:avLst/>
          </a:prstGeom>
        </p:spPr>
        <p:txBody>
          <a:bodyPr lIns="0" tIns="0" rIns="0" bIns="0">
            <a:noAutofit/>
          </a:bodyPr>
          <a:lstStyle>
            <a:lvl1pPr marL="0" marR="0" indent="0" algn="ctr" defTabSz="932439" rtl="0" eaLnBrk="1" fontAlgn="auto" latinLnBrk="0" hangingPunct="1">
              <a:lnSpc>
                <a:spcPct val="90000"/>
              </a:lnSpc>
              <a:spcBef>
                <a:spcPts val="0"/>
              </a:spcBef>
              <a:spcAft>
                <a:spcPts val="0"/>
              </a:spcAft>
              <a:buClrTx/>
              <a:buSzTx/>
              <a:buFont typeface="Arial" panose="020B0604020202020204" pitchFamily="34" charset="0"/>
              <a:buNone/>
              <a:tabLst/>
              <a:defRPr sz="816" b="0">
                <a:solidFill>
                  <a:schemeClr val="bg1">
                    <a:lumMod val="50000"/>
                  </a:schemeClr>
                </a:solidFill>
              </a:defRPr>
            </a:lvl1pPr>
            <a:lvl2pPr marL="466219" indent="0">
              <a:buNone/>
              <a:defRPr sz="816"/>
            </a:lvl2pPr>
            <a:lvl3pPr marL="932439" indent="0">
              <a:buNone/>
              <a:defRPr sz="816"/>
            </a:lvl3pPr>
            <a:lvl4pPr marL="1398657" indent="0">
              <a:buNone/>
              <a:defRPr sz="816"/>
            </a:lvl4pPr>
            <a:lvl5pPr marL="1864877" indent="0">
              <a:buNone/>
              <a:defRPr sz="816"/>
            </a:lvl5pPr>
          </a:lstStyle>
          <a:p>
            <a:pPr lvl="0"/>
            <a:r>
              <a:rPr lang="en-US"/>
              <a:t>Click to edit Master text styles</a:t>
            </a:r>
          </a:p>
        </p:txBody>
      </p:sp>
      <p:cxnSp>
        <p:nvCxnSpPr>
          <p:cNvPr id="27" name="Straight Connector 26"/>
          <p:cNvCxnSpPr/>
          <p:nvPr userDrawn="1"/>
        </p:nvCxnSpPr>
        <p:spPr>
          <a:xfrm>
            <a:off x="10733254" y="6048978"/>
            <a:ext cx="0" cy="64764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8" name="Picture Placeholder 144"/>
          <p:cNvSpPr>
            <a:spLocks noGrp="1"/>
          </p:cNvSpPr>
          <p:nvPr>
            <p:ph type="pic" sz="quarter" idx="36" hasCustomPrompt="1"/>
          </p:nvPr>
        </p:nvSpPr>
        <p:spPr>
          <a:xfrm>
            <a:off x="206533" y="6001874"/>
            <a:ext cx="2105766" cy="850989"/>
          </a:xfrm>
          <a:prstGeom prst="rect">
            <a:avLst/>
          </a:prstGeom>
        </p:spPr>
        <p:txBody>
          <a:bodyPr anchor="ctr" anchorCtr="0">
            <a:noAutofit/>
          </a:bodyPr>
          <a:lstStyle>
            <a:lvl1pPr marL="0" indent="0" algn="ctr">
              <a:buNone/>
              <a:defRPr sz="1632">
                <a:solidFill>
                  <a:srgbClr val="7030A0"/>
                </a:solidFill>
              </a:defRPr>
            </a:lvl1pPr>
          </a:lstStyle>
          <a:p>
            <a:r>
              <a:rPr lang="en-US"/>
              <a:t>Drag logo here</a:t>
            </a:r>
          </a:p>
        </p:txBody>
      </p:sp>
      <p:sp>
        <p:nvSpPr>
          <p:cNvPr id="55" name="Text Placeholder 136"/>
          <p:cNvSpPr>
            <a:spLocks noGrp="1"/>
          </p:cNvSpPr>
          <p:nvPr>
            <p:ph type="body" sz="quarter" idx="31"/>
          </p:nvPr>
        </p:nvSpPr>
        <p:spPr>
          <a:xfrm>
            <a:off x="7125576" y="6304304"/>
            <a:ext cx="821470" cy="473190"/>
          </a:xfrm>
          <a:prstGeom prst="rect">
            <a:avLst/>
          </a:prstGeom>
        </p:spPr>
        <p:txBody>
          <a:bodyPr lIns="0" tIns="0" rIns="0" bIns="0">
            <a:noAutofit/>
          </a:bodyPr>
          <a:lstStyle>
            <a:lvl1pPr marL="0" marR="0" indent="0" algn="l" defTabSz="932439" rtl="0" eaLnBrk="1" fontAlgn="auto" latinLnBrk="0" hangingPunct="1">
              <a:lnSpc>
                <a:spcPct val="90000"/>
              </a:lnSpc>
              <a:spcBef>
                <a:spcPts val="0"/>
              </a:spcBef>
              <a:spcAft>
                <a:spcPts val="0"/>
              </a:spcAft>
              <a:buClrTx/>
              <a:buSzTx/>
              <a:buFont typeface="Arial" panose="020B0604020202020204" pitchFamily="34" charset="0"/>
              <a:buNone/>
              <a:tabLst/>
              <a:defRPr sz="1020" b="0">
                <a:solidFill>
                  <a:schemeClr val="bg1">
                    <a:lumMod val="50000"/>
                  </a:schemeClr>
                </a:solidFill>
              </a:defRPr>
            </a:lvl1pPr>
            <a:lvl2pPr marL="466219" indent="0">
              <a:buNone/>
              <a:defRPr sz="816"/>
            </a:lvl2pPr>
            <a:lvl3pPr marL="932439" indent="0">
              <a:buNone/>
              <a:defRPr sz="816"/>
            </a:lvl3pPr>
            <a:lvl4pPr marL="1398657" indent="0">
              <a:buNone/>
              <a:defRPr sz="816"/>
            </a:lvl4pPr>
            <a:lvl5pPr marL="1864877" indent="0">
              <a:buNone/>
              <a:defRPr sz="816"/>
            </a:lvl5pPr>
          </a:lstStyle>
          <a:p>
            <a:pPr lvl="0"/>
            <a:r>
              <a:rPr lang="en-US"/>
              <a:t>Click to edit Master text styles</a:t>
            </a:r>
          </a:p>
        </p:txBody>
      </p:sp>
      <p:sp>
        <p:nvSpPr>
          <p:cNvPr id="56" name="Text Placeholder 136"/>
          <p:cNvSpPr>
            <a:spLocks noGrp="1"/>
          </p:cNvSpPr>
          <p:nvPr>
            <p:ph type="body" sz="quarter" idx="32"/>
          </p:nvPr>
        </p:nvSpPr>
        <p:spPr>
          <a:xfrm>
            <a:off x="5962826" y="6300819"/>
            <a:ext cx="897339" cy="473190"/>
          </a:xfrm>
          <a:prstGeom prst="rect">
            <a:avLst/>
          </a:prstGeom>
        </p:spPr>
        <p:txBody>
          <a:bodyPr lIns="0" tIns="0" rIns="0" bIns="0">
            <a:noAutofit/>
          </a:bodyPr>
          <a:lstStyle>
            <a:lvl1pPr marL="0" marR="0" indent="0" algn="l" defTabSz="932439" rtl="0" eaLnBrk="1" fontAlgn="auto" latinLnBrk="0" hangingPunct="1">
              <a:lnSpc>
                <a:spcPct val="90000"/>
              </a:lnSpc>
              <a:spcBef>
                <a:spcPts val="0"/>
              </a:spcBef>
              <a:spcAft>
                <a:spcPts val="0"/>
              </a:spcAft>
              <a:buClrTx/>
              <a:buSzTx/>
              <a:buFont typeface="Arial" panose="020B0604020202020204" pitchFamily="34" charset="0"/>
              <a:buNone/>
              <a:tabLst/>
              <a:defRPr sz="1020" b="0">
                <a:solidFill>
                  <a:schemeClr val="bg1">
                    <a:lumMod val="50000"/>
                  </a:schemeClr>
                </a:solidFill>
              </a:defRPr>
            </a:lvl1pPr>
            <a:lvl2pPr marL="466219" indent="0">
              <a:buNone/>
              <a:defRPr sz="816"/>
            </a:lvl2pPr>
            <a:lvl3pPr marL="932439" indent="0">
              <a:buNone/>
              <a:defRPr sz="816"/>
            </a:lvl3pPr>
            <a:lvl4pPr marL="1398657" indent="0">
              <a:buNone/>
              <a:defRPr sz="816"/>
            </a:lvl4pPr>
            <a:lvl5pPr marL="1864877" indent="0">
              <a:buNone/>
              <a:defRPr sz="816"/>
            </a:lvl5pPr>
          </a:lstStyle>
          <a:p>
            <a:pPr lvl="0"/>
            <a:r>
              <a:rPr lang="en-US"/>
              <a:t>Click to edit Master text styles</a:t>
            </a:r>
          </a:p>
        </p:txBody>
      </p:sp>
      <p:sp>
        <p:nvSpPr>
          <p:cNvPr id="57" name="Text Placeholder 136"/>
          <p:cNvSpPr>
            <a:spLocks noGrp="1"/>
          </p:cNvSpPr>
          <p:nvPr>
            <p:ph type="body" sz="quarter" idx="33"/>
          </p:nvPr>
        </p:nvSpPr>
        <p:spPr>
          <a:xfrm>
            <a:off x="4411146" y="6304304"/>
            <a:ext cx="1008337" cy="473190"/>
          </a:xfrm>
          <a:prstGeom prst="rect">
            <a:avLst/>
          </a:prstGeom>
        </p:spPr>
        <p:txBody>
          <a:bodyPr lIns="0" tIns="0" rIns="0" bIns="0">
            <a:noAutofit/>
          </a:bodyPr>
          <a:lstStyle>
            <a:lvl1pPr marL="0" marR="0" indent="0" algn="l" defTabSz="932439" rtl="0" eaLnBrk="1" fontAlgn="auto" latinLnBrk="0" hangingPunct="1">
              <a:lnSpc>
                <a:spcPct val="90000"/>
              </a:lnSpc>
              <a:spcBef>
                <a:spcPts val="0"/>
              </a:spcBef>
              <a:spcAft>
                <a:spcPts val="0"/>
              </a:spcAft>
              <a:buClrTx/>
              <a:buSzTx/>
              <a:buFont typeface="Arial" panose="020B0604020202020204" pitchFamily="34" charset="0"/>
              <a:buNone/>
              <a:tabLst/>
              <a:defRPr sz="1020" b="0">
                <a:solidFill>
                  <a:schemeClr val="bg1">
                    <a:lumMod val="50000"/>
                  </a:schemeClr>
                </a:solidFill>
              </a:defRPr>
            </a:lvl1pPr>
            <a:lvl2pPr marL="466219" indent="0">
              <a:buNone/>
              <a:defRPr sz="816"/>
            </a:lvl2pPr>
            <a:lvl3pPr marL="932439" indent="0">
              <a:buNone/>
              <a:defRPr sz="816"/>
            </a:lvl3pPr>
            <a:lvl4pPr marL="1398657" indent="0">
              <a:buNone/>
              <a:defRPr sz="816"/>
            </a:lvl4pPr>
            <a:lvl5pPr marL="1864877" indent="0">
              <a:buNone/>
              <a:defRPr sz="816"/>
            </a:lvl5pPr>
          </a:lstStyle>
          <a:p>
            <a:pPr lvl="0"/>
            <a:r>
              <a:rPr lang="en-US"/>
              <a:t>Click to edit Master text styles</a:t>
            </a:r>
          </a:p>
        </p:txBody>
      </p:sp>
      <p:sp>
        <p:nvSpPr>
          <p:cNvPr id="58" name="Text Placeholder 136"/>
          <p:cNvSpPr>
            <a:spLocks noGrp="1"/>
          </p:cNvSpPr>
          <p:nvPr>
            <p:ph type="body" sz="quarter" idx="34"/>
          </p:nvPr>
        </p:nvSpPr>
        <p:spPr>
          <a:xfrm>
            <a:off x="2558010" y="6304304"/>
            <a:ext cx="1528550" cy="473190"/>
          </a:xfrm>
          <a:prstGeom prst="rect">
            <a:avLst/>
          </a:prstGeom>
        </p:spPr>
        <p:txBody>
          <a:bodyPr lIns="0" tIns="0" rIns="0" bIns="0">
            <a:noAutofit/>
          </a:bodyPr>
          <a:lstStyle>
            <a:lvl1pPr marL="0" marR="0" indent="0" algn="l" defTabSz="932439" rtl="0" eaLnBrk="1" fontAlgn="auto" latinLnBrk="0" hangingPunct="1">
              <a:lnSpc>
                <a:spcPct val="90000"/>
              </a:lnSpc>
              <a:spcBef>
                <a:spcPts val="0"/>
              </a:spcBef>
              <a:spcAft>
                <a:spcPts val="0"/>
              </a:spcAft>
              <a:buClrTx/>
              <a:buSzTx/>
              <a:buFont typeface="Arial" panose="020B0604020202020204" pitchFamily="34" charset="0"/>
              <a:buNone/>
              <a:tabLst/>
              <a:defRPr sz="1020" b="0">
                <a:solidFill>
                  <a:schemeClr val="bg1">
                    <a:lumMod val="50000"/>
                  </a:schemeClr>
                </a:solidFill>
              </a:defRPr>
            </a:lvl1pPr>
            <a:lvl2pPr marL="466219" indent="0">
              <a:buNone/>
              <a:defRPr sz="816"/>
            </a:lvl2pPr>
            <a:lvl3pPr marL="932439" indent="0">
              <a:buNone/>
              <a:defRPr sz="816"/>
            </a:lvl3pPr>
            <a:lvl4pPr marL="1398657" indent="0">
              <a:buNone/>
              <a:defRPr sz="816"/>
            </a:lvl4pPr>
            <a:lvl5pPr marL="1864877" indent="0">
              <a:buNone/>
              <a:defRPr sz="816"/>
            </a:lvl5pPr>
          </a:lstStyle>
          <a:p>
            <a:pPr lvl="0"/>
            <a:r>
              <a:rPr lang="en-US"/>
              <a:t>Click to edit Master text styles</a:t>
            </a:r>
          </a:p>
        </p:txBody>
      </p:sp>
      <p:sp>
        <p:nvSpPr>
          <p:cNvPr id="60" name="TextBox 59"/>
          <p:cNvSpPr txBox="1"/>
          <p:nvPr userDrawn="1"/>
        </p:nvSpPr>
        <p:spPr>
          <a:xfrm>
            <a:off x="3261705" y="6034194"/>
            <a:ext cx="1517183" cy="156966"/>
          </a:xfrm>
          <a:prstGeom prst="rect">
            <a:avLst/>
          </a:prstGeom>
          <a:noFill/>
        </p:spPr>
        <p:txBody>
          <a:bodyPr wrap="square" lIns="0" tIns="0" rIns="0" bIns="0" rtlCol="0">
            <a:spAutoFit/>
          </a:bodyPr>
          <a:lstStyle/>
          <a:p>
            <a:pPr marL="0" marR="0" indent="0" algn="l" defTabSz="932439" rtl="0" eaLnBrk="1" fontAlgn="auto" latinLnBrk="0" hangingPunct="1">
              <a:lnSpc>
                <a:spcPct val="100000"/>
              </a:lnSpc>
              <a:spcBef>
                <a:spcPts val="0"/>
              </a:spcBef>
              <a:spcAft>
                <a:spcPts val="0"/>
              </a:spcAft>
              <a:buClrTx/>
              <a:buSzTx/>
              <a:buFontTx/>
              <a:buNone/>
              <a:tabLst/>
              <a:defRPr/>
            </a:pPr>
            <a:r>
              <a:rPr lang="en-US" sz="1020" b="1">
                <a:solidFill>
                  <a:schemeClr val="bg1">
                    <a:lumMod val="50000"/>
                  </a:schemeClr>
                </a:solidFill>
              </a:rPr>
              <a:t>Products and Services</a:t>
            </a:r>
          </a:p>
        </p:txBody>
      </p:sp>
      <p:sp>
        <p:nvSpPr>
          <p:cNvPr id="61" name="TextBox 60"/>
          <p:cNvSpPr txBox="1"/>
          <p:nvPr userDrawn="1"/>
        </p:nvSpPr>
        <p:spPr>
          <a:xfrm>
            <a:off x="5508329" y="6040863"/>
            <a:ext cx="1271893" cy="156966"/>
          </a:xfrm>
          <a:prstGeom prst="rect">
            <a:avLst/>
          </a:prstGeom>
          <a:noFill/>
        </p:spPr>
        <p:txBody>
          <a:bodyPr wrap="square" lIns="0" tIns="0" rIns="0" bIns="0" rtlCol="0">
            <a:spAutoFit/>
          </a:bodyPr>
          <a:lstStyle/>
          <a:p>
            <a:pPr marL="0" marR="0" indent="0" algn="l" defTabSz="932439" rtl="0" eaLnBrk="1" fontAlgn="auto" latinLnBrk="0" hangingPunct="1">
              <a:lnSpc>
                <a:spcPct val="100000"/>
              </a:lnSpc>
              <a:spcBef>
                <a:spcPts val="0"/>
              </a:spcBef>
              <a:spcAft>
                <a:spcPts val="0"/>
              </a:spcAft>
              <a:buClrTx/>
              <a:buSzTx/>
              <a:buFontTx/>
              <a:buNone/>
              <a:tabLst/>
              <a:defRPr/>
            </a:pPr>
            <a:r>
              <a:rPr lang="en-US" sz="1020" b="1">
                <a:solidFill>
                  <a:schemeClr val="bg1">
                    <a:lumMod val="50000"/>
                  </a:schemeClr>
                </a:solidFill>
              </a:rPr>
              <a:t>Organization Size</a:t>
            </a:r>
          </a:p>
        </p:txBody>
      </p:sp>
      <p:sp>
        <p:nvSpPr>
          <p:cNvPr id="62" name="TextBox 61"/>
          <p:cNvSpPr txBox="1"/>
          <p:nvPr userDrawn="1"/>
        </p:nvSpPr>
        <p:spPr>
          <a:xfrm>
            <a:off x="7209802" y="6031972"/>
            <a:ext cx="1008337" cy="156966"/>
          </a:xfrm>
          <a:prstGeom prst="rect">
            <a:avLst/>
          </a:prstGeom>
          <a:noFill/>
        </p:spPr>
        <p:txBody>
          <a:bodyPr wrap="square" lIns="0" tIns="0" rIns="0" bIns="0" rtlCol="0">
            <a:spAutoFit/>
          </a:bodyPr>
          <a:lstStyle/>
          <a:p>
            <a:pPr marL="0" marR="0" indent="0" algn="l" defTabSz="932439" rtl="0" eaLnBrk="1" fontAlgn="auto" latinLnBrk="0" hangingPunct="1">
              <a:lnSpc>
                <a:spcPct val="100000"/>
              </a:lnSpc>
              <a:spcBef>
                <a:spcPts val="0"/>
              </a:spcBef>
              <a:spcAft>
                <a:spcPts val="0"/>
              </a:spcAft>
              <a:buClrTx/>
              <a:buSzTx/>
              <a:buFontTx/>
              <a:buNone/>
              <a:tabLst/>
              <a:defRPr/>
            </a:pPr>
            <a:r>
              <a:rPr lang="en-US" sz="1020" b="1">
                <a:solidFill>
                  <a:schemeClr val="bg1">
                    <a:lumMod val="50000"/>
                  </a:schemeClr>
                </a:solidFill>
              </a:rPr>
              <a:t>Industry</a:t>
            </a:r>
          </a:p>
        </p:txBody>
      </p:sp>
      <p:sp>
        <p:nvSpPr>
          <p:cNvPr id="63" name="TextBox 62"/>
          <p:cNvSpPr txBox="1"/>
          <p:nvPr userDrawn="1"/>
        </p:nvSpPr>
        <p:spPr>
          <a:xfrm>
            <a:off x="8419501" y="6032755"/>
            <a:ext cx="1008337" cy="156966"/>
          </a:xfrm>
          <a:prstGeom prst="rect">
            <a:avLst/>
          </a:prstGeom>
          <a:noFill/>
        </p:spPr>
        <p:txBody>
          <a:bodyPr wrap="square" lIns="0" tIns="0" rIns="0" bIns="0" rtlCol="0">
            <a:spAutoFit/>
          </a:bodyPr>
          <a:lstStyle/>
          <a:p>
            <a:pPr marL="0" marR="0" indent="0" algn="l" defTabSz="932439" rtl="0" eaLnBrk="1" fontAlgn="auto" latinLnBrk="0" hangingPunct="1">
              <a:lnSpc>
                <a:spcPct val="100000"/>
              </a:lnSpc>
              <a:spcBef>
                <a:spcPts val="0"/>
              </a:spcBef>
              <a:spcAft>
                <a:spcPts val="0"/>
              </a:spcAft>
              <a:buClrTx/>
              <a:buSzTx/>
              <a:buFontTx/>
              <a:buNone/>
              <a:tabLst/>
              <a:defRPr/>
            </a:pPr>
            <a:r>
              <a:rPr lang="en-US" sz="1020" b="1">
                <a:solidFill>
                  <a:schemeClr val="bg1">
                    <a:lumMod val="50000"/>
                  </a:schemeClr>
                </a:solidFill>
              </a:rPr>
              <a:t>Country</a:t>
            </a:r>
          </a:p>
        </p:txBody>
      </p:sp>
      <p:sp>
        <p:nvSpPr>
          <p:cNvPr id="65" name="Text Placeholder 136"/>
          <p:cNvSpPr>
            <a:spLocks noGrp="1"/>
          </p:cNvSpPr>
          <p:nvPr>
            <p:ph type="body" sz="quarter" idx="37"/>
          </p:nvPr>
        </p:nvSpPr>
        <p:spPr>
          <a:xfrm>
            <a:off x="8270842" y="6307156"/>
            <a:ext cx="821470" cy="473190"/>
          </a:xfrm>
          <a:prstGeom prst="rect">
            <a:avLst/>
          </a:prstGeom>
        </p:spPr>
        <p:txBody>
          <a:bodyPr lIns="0" tIns="0" rIns="0" bIns="0">
            <a:noAutofit/>
          </a:bodyPr>
          <a:lstStyle>
            <a:lvl1pPr marL="0" marR="0" indent="0" algn="l" defTabSz="932439" rtl="0" eaLnBrk="1" fontAlgn="auto" latinLnBrk="0" hangingPunct="1">
              <a:lnSpc>
                <a:spcPct val="90000"/>
              </a:lnSpc>
              <a:spcBef>
                <a:spcPts val="0"/>
              </a:spcBef>
              <a:spcAft>
                <a:spcPts val="0"/>
              </a:spcAft>
              <a:buClrTx/>
              <a:buSzTx/>
              <a:buFont typeface="Arial" panose="020B0604020202020204" pitchFamily="34" charset="0"/>
              <a:buNone/>
              <a:tabLst/>
              <a:defRPr sz="1020" b="0">
                <a:solidFill>
                  <a:schemeClr val="bg1">
                    <a:lumMod val="50000"/>
                  </a:schemeClr>
                </a:solidFill>
              </a:defRPr>
            </a:lvl1pPr>
            <a:lvl2pPr marL="466219" indent="0">
              <a:buNone/>
              <a:defRPr sz="816"/>
            </a:lvl2pPr>
            <a:lvl3pPr marL="932439" indent="0">
              <a:buNone/>
              <a:defRPr sz="816"/>
            </a:lvl3pPr>
            <a:lvl4pPr marL="1398657" indent="0">
              <a:buNone/>
              <a:defRPr sz="816"/>
            </a:lvl4pPr>
            <a:lvl5pPr marL="1864877" indent="0">
              <a:buNone/>
              <a:defRPr sz="816"/>
            </a:lvl5pPr>
          </a:lstStyle>
          <a:p>
            <a:pPr lvl="0"/>
            <a:r>
              <a:rPr lang="en-US"/>
              <a:t>Click to edit Master text styles</a:t>
            </a:r>
          </a:p>
        </p:txBody>
      </p:sp>
      <p:sp>
        <p:nvSpPr>
          <p:cNvPr id="66" name="TextBox 65"/>
          <p:cNvSpPr txBox="1"/>
          <p:nvPr userDrawn="1"/>
        </p:nvSpPr>
        <p:spPr>
          <a:xfrm>
            <a:off x="9600979" y="6035606"/>
            <a:ext cx="1008337" cy="156966"/>
          </a:xfrm>
          <a:prstGeom prst="rect">
            <a:avLst/>
          </a:prstGeom>
          <a:noFill/>
        </p:spPr>
        <p:txBody>
          <a:bodyPr wrap="square" lIns="0" tIns="0" rIns="0" bIns="0" rtlCol="0">
            <a:spAutoFit/>
          </a:bodyPr>
          <a:lstStyle/>
          <a:p>
            <a:pPr marL="0" marR="0" indent="0" algn="l" defTabSz="932439" rtl="0" eaLnBrk="1" fontAlgn="auto" latinLnBrk="0" hangingPunct="1">
              <a:lnSpc>
                <a:spcPct val="100000"/>
              </a:lnSpc>
              <a:spcBef>
                <a:spcPts val="0"/>
              </a:spcBef>
              <a:spcAft>
                <a:spcPts val="0"/>
              </a:spcAft>
              <a:buClrTx/>
              <a:buSzTx/>
              <a:buFontTx/>
              <a:buNone/>
              <a:tabLst/>
              <a:defRPr/>
            </a:pPr>
            <a:r>
              <a:rPr lang="en-US" sz="1020" b="1">
                <a:solidFill>
                  <a:schemeClr val="bg1">
                    <a:lumMod val="50000"/>
                  </a:schemeClr>
                </a:solidFill>
              </a:rPr>
              <a:t>Partner</a:t>
            </a:r>
          </a:p>
        </p:txBody>
      </p:sp>
    </p:spTree>
    <p:extLst>
      <p:ext uri="{BB962C8B-B14F-4D97-AF65-F5344CB8AC3E}">
        <p14:creationId xmlns:p14="http://schemas.microsoft.com/office/powerpoint/2010/main" val="235015492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2_Insert Photo">
    <p:spTree>
      <p:nvGrpSpPr>
        <p:cNvPr id="1" name=""/>
        <p:cNvGrpSpPr/>
        <p:nvPr/>
      </p:nvGrpSpPr>
      <p:grpSpPr>
        <a:xfrm>
          <a:off x="0" y="0"/>
          <a:ext cx="0" cy="0"/>
          <a:chOff x="0" y="0"/>
          <a:chExt cx="0" cy="0"/>
        </a:xfrm>
      </p:grpSpPr>
      <p:pic>
        <p:nvPicPr>
          <p:cNvPr id="41" name="Picture Placeholder 4"/>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a:xfrm>
            <a:off x="3" y="0"/>
            <a:ext cx="12434888" cy="3049864"/>
          </a:xfrm>
          <a:prstGeom prst="rect">
            <a:avLst/>
          </a:prstGeom>
        </p:spPr>
      </p:pic>
      <p:sp>
        <p:nvSpPr>
          <p:cNvPr id="20" name="Picture Placeholder 144"/>
          <p:cNvSpPr>
            <a:spLocks noGrp="1"/>
          </p:cNvSpPr>
          <p:nvPr>
            <p:ph type="pic" sz="quarter" idx="20" hasCustomPrompt="1"/>
          </p:nvPr>
        </p:nvSpPr>
        <p:spPr>
          <a:xfrm>
            <a:off x="3" y="1"/>
            <a:ext cx="12434888" cy="3049864"/>
          </a:xfrm>
          <a:prstGeom prst="rect">
            <a:avLst/>
          </a:prstGeom>
        </p:spPr>
        <p:txBody>
          <a:bodyPr anchor="ctr" anchorCtr="0">
            <a:noAutofit/>
          </a:bodyPr>
          <a:lstStyle>
            <a:lvl1pPr marL="0" indent="0" algn="ctr">
              <a:buNone/>
              <a:defRPr>
                <a:solidFill>
                  <a:schemeClr val="bg1"/>
                </a:solidFill>
              </a:defRPr>
            </a:lvl1pPr>
          </a:lstStyle>
          <a:p>
            <a:r>
              <a:rPr lang="en-US"/>
              <a:t>Drag picture here</a:t>
            </a:r>
          </a:p>
        </p:txBody>
      </p:sp>
      <p:sp>
        <p:nvSpPr>
          <p:cNvPr id="14" name="Rectangle 13"/>
          <p:cNvSpPr/>
          <p:nvPr userDrawn="1"/>
        </p:nvSpPr>
        <p:spPr>
          <a:xfrm>
            <a:off x="3" y="5802865"/>
            <a:ext cx="12434888" cy="119166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
        <p:nvSpPr>
          <p:cNvPr id="21" name="Title 1"/>
          <p:cNvSpPr>
            <a:spLocks noGrp="1"/>
          </p:cNvSpPr>
          <p:nvPr>
            <p:ph type="ctrTitle"/>
          </p:nvPr>
        </p:nvSpPr>
        <p:spPr>
          <a:xfrm>
            <a:off x="512695" y="3472670"/>
            <a:ext cx="3782994" cy="2106407"/>
          </a:xfrm>
          <a:prstGeom prst="rect">
            <a:avLst/>
          </a:prstGeom>
        </p:spPr>
        <p:txBody>
          <a:bodyPr lIns="0" tIns="0" rIns="0" bIns="0" anchor="t" anchorCtr="0">
            <a:noAutofit/>
          </a:bodyPr>
          <a:lstStyle>
            <a:lvl1pPr algn="l">
              <a:defRPr sz="3264" b="1">
                <a:solidFill>
                  <a:schemeClr val="tx1">
                    <a:lumMod val="50000"/>
                    <a:lumOff val="50000"/>
                  </a:schemeClr>
                </a:solidFill>
                <a:latin typeface="+mj-lt"/>
              </a:defRPr>
            </a:lvl1pPr>
          </a:lstStyle>
          <a:p>
            <a:r>
              <a:rPr lang="en-US"/>
              <a:t>Click to edit Master title style</a:t>
            </a:r>
          </a:p>
        </p:txBody>
      </p:sp>
      <p:sp>
        <p:nvSpPr>
          <p:cNvPr id="22" name="Text Placeholder 132"/>
          <p:cNvSpPr>
            <a:spLocks noGrp="1"/>
          </p:cNvSpPr>
          <p:nvPr>
            <p:ph type="body" sz="quarter" idx="11"/>
          </p:nvPr>
        </p:nvSpPr>
        <p:spPr>
          <a:xfrm>
            <a:off x="4427576" y="3472670"/>
            <a:ext cx="7378738" cy="2106407"/>
          </a:xfrm>
          <a:prstGeom prst="rect">
            <a:avLst/>
          </a:prstGeom>
        </p:spPr>
        <p:txBody>
          <a:bodyPr lIns="0" tIns="0" rIns="0" bIns="0">
            <a:noAutofit/>
          </a:bodyPr>
          <a:lstStyle>
            <a:lvl1pPr marL="0" indent="0">
              <a:lnSpc>
                <a:spcPts val="1836"/>
              </a:lnSpc>
              <a:buNone/>
              <a:defRPr sz="1224">
                <a:solidFill>
                  <a:schemeClr val="bg2">
                    <a:lumMod val="25000"/>
                  </a:schemeClr>
                </a:solidFill>
              </a:defRPr>
            </a:lvl1pPr>
          </a:lstStyle>
          <a:p>
            <a:pPr lvl="0"/>
            <a:r>
              <a:rPr lang="en-US"/>
              <a:t>Click to edit Master text styles</a:t>
            </a:r>
          </a:p>
        </p:txBody>
      </p:sp>
      <p:sp>
        <p:nvSpPr>
          <p:cNvPr id="30" name="Text Placeholder 136"/>
          <p:cNvSpPr>
            <a:spLocks noGrp="1"/>
          </p:cNvSpPr>
          <p:nvPr>
            <p:ph type="body" sz="quarter" idx="35"/>
          </p:nvPr>
        </p:nvSpPr>
        <p:spPr>
          <a:xfrm>
            <a:off x="11151133" y="6427359"/>
            <a:ext cx="857253" cy="390572"/>
          </a:xfrm>
          <a:prstGeom prst="rect">
            <a:avLst/>
          </a:prstGeom>
        </p:spPr>
        <p:txBody>
          <a:bodyPr lIns="0" tIns="0" rIns="0" bIns="0">
            <a:noAutofit/>
          </a:bodyPr>
          <a:lstStyle>
            <a:lvl1pPr marL="0" marR="0" indent="0" algn="ctr" defTabSz="932458" rtl="0" eaLnBrk="1" fontAlgn="auto" latinLnBrk="0" hangingPunct="1">
              <a:lnSpc>
                <a:spcPct val="90000"/>
              </a:lnSpc>
              <a:spcBef>
                <a:spcPts val="0"/>
              </a:spcBef>
              <a:spcAft>
                <a:spcPts val="0"/>
              </a:spcAft>
              <a:buClrTx/>
              <a:buSzTx/>
              <a:buFont typeface="Arial" panose="020B0604020202020204" pitchFamily="34" charset="0"/>
              <a:buNone/>
              <a:tabLst/>
              <a:defRPr sz="816" b="0">
                <a:solidFill>
                  <a:schemeClr val="bg1">
                    <a:lumMod val="50000"/>
                  </a:schemeClr>
                </a:solidFill>
              </a:defRPr>
            </a:lvl1pPr>
            <a:lvl2pPr marL="466227" indent="0">
              <a:buNone/>
              <a:defRPr sz="816"/>
            </a:lvl2pPr>
            <a:lvl3pPr marL="932458" indent="0">
              <a:buNone/>
              <a:defRPr sz="816"/>
            </a:lvl3pPr>
            <a:lvl4pPr marL="1398685" indent="0">
              <a:buNone/>
              <a:defRPr sz="816"/>
            </a:lvl4pPr>
            <a:lvl5pPr marL="1864913" indent="0">
              <a:buNone/>
              <a:defRPr sz="816"/>
            </a:lvl5pPr>
          </a:lstStyle>
          <a:p>
            <a:pPr lvl="0"/>
            <a:r>
              <a:rPr lang="en-US"/>
              <a:t>Click to edit Master text styles</a:t>
            </a:r>
          </a:p>
        </p:txBody>
      </p:sp>
      <p:cxnSp>
        <p:nvCxnSpPr>
          <p:cNvPr id="31" name="Straight Connector 30"/>
          <p:cNvCxnSpPr/>
          <p:nvPr userDrawn="1"/>
        </p:nvCxnSpPr>
        <p:spPr>
          <a:xfrm>
            <a:off x="10733096" y="6031977"/>
            <a:ext cx="0" cy="64764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40" name="Picture Placeholder 144"/>
          <p:cNvSpPr>
            <a:spLocks noGrp="1"/>
          </p:cNvSpPr>
          <p:nvPr>
            <p:ph type="pic" sz="quarter" idx="36" hasCustomPrompt="1"/>
          </p:nvPr>
        </p:nvSpPr>
        <p:spPr>
          <a:xfrm>
            <a:off x="206533" y="6001866"/>
            <a:ext cx="2105766" cy="850988"/>
          </a:xfrm>
          <a:prstGeom prst="rect">
            <a:avLst/>
          </a:prstGeom>
        </p:spPr>
        <p:txBody>
          <a:bodyPr anchor="ctr" anchorCtr="0">
            <a:noAutofit/>
          </a:bodyPr>
          <a:lstStyle>
            <a:lvl1pPr marL="0" indent="0" algn="ctr">
              <a:buNone/>
              <a:defRPr sz="1632">
                <a:solidFill>
                  <a:srgbClr val="7030A0"/>
                </a:solidFill>
              </a:defRPr>
            </a:lvl1pPr>
          </a:lstStyle>
          <a:p>
            <a:r>
              <a:rPr lang="en-US"/>
              <a:t>Drag logo here</a:t>
            </a:r>
          </a:p>
        </p:txBody>
      </p:sp>
      <p:sp>
        <p:nvSpPr>
          <p:cNvPr id="36" name="Text Placeholder 136"/>
          <p:cNvSpPr>
            <a:spLocks noGrp="1"/>
          </p:cNvSpPr>
          <p:nvPr>
            <p:ph type="body" sz="quarter" idx="29"/>
          </p:nvPr>
        </p:nvSpPr>
        <p:spPr>
          <a:xfrm>
            <a:off x="9339368" y="6304303"/>
            <a:ext cx="1008337" cy="473190"/>
          </a:xfrm>
          <a:prstGeom prst="rect">
            <a:avLst/>
          </a:prstGeom>
        </p:spPr>
        <p:txBody>
          <a:bodyPr lIns="0" tIns="0" rIns="0" bIns="0">
            <a:noAutofit/>
          </a:bodyPr>
          <a:lstStyle>
            <a:lvl1pPr marL="0" marR="0" indent="0" algn="l" defTabSz="932458" rtl="0" eaLnBrk="1" fontAlgn="auto" latinLnBrk="0" hangingPunct="1">
              <a:lnSpc>
                <a:spcPct val="90000"/>
              </a:lnSpc>
              <a:spcBef>
                <a:spcPts val="0"/>
              </a:spcBef>
              <a:spcAft>
                <a:spcPts val="0"/>
              </a:spcAft>
              <a:buClrTx/>
              <a:buSzTx/>
              <a:buFont typeface="Arial" panose="020B0604020202020204" pitchFamily="34" charset="0"/>
              <a:buNone/>
              <a:tabLst/>
              <a:defRPr sz="1020" b="0">
                <a:solidFill>
                  <a:schemeClr val="bg1">
                    <a:lumMod val="50000"/>
                  </a:schemeClr>
                </a:solidFill>
              </a:defRPr>
            </a:lvl1pPr>
            <a:lvl2pPr marL="466227" indent="0">
              <a:buNone/>
              <a:defRPr sz="816"/>
            </a:lvl2pPr>
            <a:lvl3pPr marL="932458" indent="0">
              <a:buNone/>
              <a:defRPr sz="816"/>
            </a:lvl3pPr>
            <a:lvl4pPr marL="1398685" indent="0">
              <a:buNone/>
              <a:defRPr sz="816"/>
            </a:lvl4pPr>
            <a:lvl5pPr marL="1864913" indent="0">
              <a:buNone/>
              <a:defRPr sz="816"/>
            </a:lvl5pPr>
          </a:lstStyle>
          <a:p>
            <a:pPr lvl="0"/>
            <a:r>
              <a:rPr lang="en-US"/>
              <a:t>Click to edit Master text styles</a:t>
            </a:r>
          </a:p>
        </p:txBody>
      </p:sp>
      <p:sp>
        <p:nvSpPr>
          <p:cNvPr id="37" name="Text Placeholder 136"/>
          <p:cNvSpPr>
            <a:spLocks noGrp="1"/>
          </p:cNvSpPr>
          <p:nvPr>
            <p:ph type="body" sz="quarter" idx="31"/>
          </p:nvPr>
        </p:nvSpPr>
        <p:spPr>
          <a:xfrm>
            <a:off x="7125576" y="6304304"/>
            <a:ext cx="821470" cy="473190"/>
          </a:xfrm>
          <a:prstGeom prst="rect">
            <a:avLst/>
          </a:prstGeom>
        </p:spPr>
        <p:txBody>
          <a:bodyPr lIns="0" tIns="0" rIns="0" bIns="0">
            <a:noAutofit/>
          </a:bodyPr>
          <a:lstStyle>
            <a:lvl1pPr marL="0" marR="0" indent="0" algn="l" defTabSz="932458" rtl="0" eaLnBrk="1" fontAlgn="auto" latinLnBrk="0" hangingPunct="1">
              <a:lnSpc>
                <a:spcPct val="90000"/>
              </a:lnSpc>
              <a:spcBef>
                <a:spcPts val="0"/>
              </a:spcBef>
              <a:spcAft>
                <a:spcPts val="0"/>
              </a:spcAft>
              <a:buClrTx/>
              <a:buSzTx/>
              <a:buFont typeface="Arial" panose="020B0604020202020204" pitchFamily="34" charset="0"/>
              <a:buNone/>
              <a:tabLst/>
              <a:defRPr sz="1020" b="0">
                <a:solidFill>
                  <a:schemeClr val="bg1">
                    <a:lumMod val="50000"/>
                  </a:schemeClr>
                </a:solidFill>
              </a:defRPr>
            </a:lvl1pPr>
            <a:lvl2pPr marL="466227" indent="0">
              <a:buNone/>
              <a:defRPr sz="816"/>
            </a:lvl2pPr>
            <a:lvl3pPr marL="932458" indent="0">
              <a:buNone/>
              <a:defRPr sz="816"/>
            </a:lvl3pPr>
            <a:lvl4pPr marL="1398685" indent="0">
              <a:buNone/>
              <a:defRPr sz="816"/>
            </a:lvl4pPr>
            <a:lvl5pPr marL="1864913" indent="0">
              <a:buNone/>
              <a:defRPr sz="816"/>
            </a:lvl5pPr>
          </a:lstStyle>
          <a:p>
            <a:pPr lvl="0"/>
            <a:r>
              <a:rPr lang="en-US"/>
              <a:t>Click to edit Master text styles</a:t>
            </a:r>
          </a:p>
        </p:txBody>
      </p:sp>
      <p:sp>
        <p:nvSpPr>
          <p:cNvPr id="38" name="Text Placeholder 136"/>
          <p:cNvSpPr>
            <a:spLocks noGrp="1"/>
          </p:cNvSpPr>
          <p:nvPr>
            <p:ph type="body" sz="quarter" idx="32"/>
          </p:nvPr>
        </p:nvSpPr>
        <p:spPr>
          <a:xfrm>
            <a:off x="5962827" y="6300818"/>
            <a:ext cx="897339" cy="473190"/>
          </a:xfrm>
          <a:prstGeom prst="rect">
            <a:avLst/>
          </a:prstGeom>
        </p:spPr>
        <p:txBody>
          <a:bodyPr lIns="0" tIns="0" rIns="0" bIns="0">
            <a:noAutofit/>
          </a:bodyPr>
          <a:lstStyle>
            <a:lvl1pPr marL="0" marR="0" indent="0" algn="l" defTabSz="932458" rtl="0" eaLnBrk="1" fontAlgn="auto" latinLnBrk="0" hangingPunct="1">
              <a:lnSpc>
                <a:spcPct val="90000"/>
              </a:lnSpc>
              <a:spcBef>
                <a:spcPts val="0"/>
              </a:spcBef>
              <a:spcAft>
                <a:spcPts val="0"/>
              </a:spcAft>
              <a:buClrTx/>
              <a:buSzTx/>
              <a:buFont typeface="Arial" panose="020B0604020202020204" pitchFamily="34" charset="0"/>
              <a:buNone/>
              <a:tabLst/>
              <a:defRPr sz="1020" b="0">
                <a:solidFill>
                  <a:schemeClr val="bg1">
                    <a:lumMod val="50000"/>
                  </a:schemeClr>
                </a:solidFill>
              </a:defRPr>
            </a:lvl1pPr>
            <a:lvl2pPr marL="466227" indent="0">
              <a:buNone/>
              <a:defRPr sz="816"/>
            </a:lvl2pPr>
            <a:lvl3pPr marL="932458" indent="0">
              <a:buNone/>
              <a:defRPr sz="816"/>
            </a:lvl3pPr>
            <a:lvl4pPr marL="1398685" indent="0">
              <a:buNone/>
              <a:defRPr sz="816"/>
            </a:lvl4pPr>
            <a:lvl5pPr marL="1864913" indent="0">
              <a:buNone/>
              <a:defRPr sz="816"/>
            </a:lvl5pPr>
          </a:lstStyle>
          <a:p>
            <a:pPr lvl="0"/>
            <a:r>
              <a:rPr lang="en-US"/>
              <a:t>Click to edit Master text styles</a:t>
            </a:r>
          </a:p>
        </p:txBody>
      </p:sp>
      <p:sp>
        <p:nvSpPr>
          <p:cNvPr id="42" name="Text Placeholder 136"/>
          <p:cNvSpPr>
            <a:spLocks noGrp="1"/>
          </p:cNvSpPr>
          <p:nvPr>
            <p:ph type="body" sz="quarter" idx="33"/>
          </p:nvPr>
        </p:nvSpPr>
        <p:spPr>
          <a:xfrm>
            <a:off x="4411146" y="6304304"/>
            <a:ext cx="1008337" cy="473190"/>
          </a:xfrm>
          <a:prstGeom prst="rect">
            <a:avLst/>
          </a:prstGeom>
        </p:spPr>
        <p:txBody>
          <a:bodyPr lIns="0" tIns="0" rIns="0" bIns="0">
            <a:noAutofit/>
          </a:bodyPr>
          <a:lstStyle>
            <a:lvl1pPr marL="0" marR="0" indent="0" algn="l" defTabSz="932458" rtl="0" eaLnBrk="1" fontAlgn="auto" latinLnBrk="0" hangingPunct="1">
              <a:lnSpc>
                <a:spcPct val="90000"/>
              </a:lnSpc>
              <a:spcBef>
                <a:spcPts val="0"/>
              </a:spcBef>
              <a:spcAft>
                <a:spcPts val="0"/>
              </a:spcAft>
              <a:buClrTx/>
              <a:buSzTx/>
              <a:buFont typeface="Arial" panose="020B0604020202020204" pitchFamily="34" charset="0"/>
              <a:buNone/>
              <a:tabLst/>
              <a:defRPr sz="1020" b="0">
                <a:solidFill>
                  <a:schemeClr val="bg1">
                    <a:lumMod val="50000"/>
                  </a:schemeClr>
                </a:solidFill>
              </a:defRPr>
            </a:lvl1pPr>
            <a:lvl2pPr marL="466227" indent="0">
              <a:buNone/>
              <a:defRPr sz="816"/>
            </a:lvl2pPr>
            <a:lvl3pPr marL="932458" indent="0">
              <a:buNone/>
              <a:defRPr sz="816"/>
            </a:lvl3pPr>
            <a:lvl4pPr marL="1398685" indent="0">
              <a:buNone/>
              <a:defRPr sz="816"/>
            </a:lvl4pPr>
            <a:lvl5pPr marL="1864913" indent="0">
              <a:buNone/>
              <a:defRPr sz="816"/>
            </a:lvl5pPr>
          </a:lstStyle>
          <a:p>
            <a:pPr lvl="0"/>
            <a:r>
              <a:rPr lang="en-US"/>
              <a:t>Click to edit Master text styles</a:t>
            </a:r>
          </a:p>
        </p:txBody>
      </p:sp>
      <p:sp>
        <p:nvSpPr>
          <p:cNvPr id="43" name="Text Placeholder 136"/>
          <p:cNvSpPr>
            <a:spLocks noGrp="1"/>
          </p:cNvSpPr>
          <p:nvPr>
            <p:ph type="body" sz="quarter" idx="34"/>
          </p:nvPr>
        </p:nvSpPr>
        <p:spPr>
          <a:xfrm>
            <a:off x="2558010" y="6304304"/>
            <a:ext cx="1528550" cy="473190"/>
          </a:xfrm>
          <a:prstGeom prst="rect">
            <a:avLst/>
          </a:prstGeom>
        </p:spPr>
        <p:txBody>
          <a:bodyPr lIns="0" tIns="0" rIns="0" bIns="0">
            <a:noAutofit/>
          </a:bodyPr>
          <a:lstStyle>
            <a:lvl1pPr marL="0" marR="0" indent="0" algn="l" defTabSz="932458" rtl="0" eaLnBrk="1" fontAlgn="auto" latinLnBrk="0" hangingPunct="1">
              <a:lnSpc>
                <a:spcPct val="90000"/>
              </a:lnSpc>
              <a:spcBef>
                <a:spcPts val="0"/>
              </a:spcBef>
              <a:spcAft>
                <a:spcPts val="0"/>
              </a:spcAft>
              <a:buClrTx/>
              <a:buSzTx/>
              <a:buFont typeface="Arial" panose="020B0604020202020204" pitchFamily="34" charset="0"/>
              <a:buNone/>
              <a:tabLst/>
              <a:defRPr sz="1020" b="0">
                <a:solidFill>
                  <a:schemeClr val="bg1">
                    <a:lumMod val="50000"/>
                  </a:schemeClr>
                </a:solidFill>
              </a:defRPr>
            </a:lvl1pPr>
            <a:lvl2pPr marL="466227" indent="0">
              <a:buNone/>
              <a:defRPr sz="816"/>
            </a:lvl2pPr>
            <a:lvl3pPr marL="932458" indent="0">
              <a:buNone/>
              <a:defRPr sz="816"/>
            </a:lvl3pPr>
            <a:lvl4pPr marL="1398685" indent="0">
              <a:buNone/>
              <a:defRPr sz="816"/>
            </a:lvl4pPr>
            <a:lvl5pPr marL="1864913" indent="0">
              <a:buNone/>
              <a:defRPr sz="816"/>
            </a:lvl5pPr>
          </a:lstStyle>
          <a:p>
            <a:pPr lvl="0"/>
            <a:r>
              <a:rPr lang="en-US"/>
              <a:t>Click to edit Master text styles</a:t>
            </a:r>
          </a:p>
        </p:txBody>
      </p:sp>
      <p:sp>
        <p:nvSpPr>
          <p:cNvPr id="45" name="TextBox 44"/>
          <p:cNvSpPr txBox="1"/>
          <p:nvPr userDrawn="1"/>
        </p:nvSpPr>
        <p:spPr>
          <a:xfrm>
            <a:off x="2558009" y="6034194"/>
            <a:ext cx="1517182" cy="156966"/>
          </a:xfrm>
          <a:prstGeom prst="rect">
            <a:avLst/>
          </a:prstGeom>
          <a:noFill/>
        </p:spPr>
        <p:txBody>
          <a:bodyPr wrap="square" lIns="0" tIns="0" rIns="0" bIns="0" rtlCol="0">
            <a:spAutoFit/>
          </a:bodyPr>
          <a:lstStyle/>
          <a:p>
            <a:pPr marL="0" marR="0" indent="0" algn="l" defTabSz="932458" rtl="0" eaLnBrk="1" fontAlgn="auto" latinLnBrk="0" hangingPunct="1">
              <a:lnSpc>
                <a:spcPct val="100000"/>
              </a:lnSpc>
              <a:spcBef>
                <a:spcPts val="0"/>
              </a:spcBef>
              <a:spcAft>
                <a:spcPts val="0"/>
              </a:spcAft>
              <a:buClrTx/>
              <a:buSzTx/>
              <a:buFontTx/>
              <a:buNone/>
              <a:tabLst/>
              <a:defRPr/>
            </a:pPr>
            <a:r>
              <a:rPr lang="en-US" sz="1020" b="1">
                <a:solidFill>
                  <a:schemeClr val="bg1">
                    <a:lumMod val="50000"/>
                  </a:schemeClr>
                </a:solidFill>
              </a:rPr>
              <a:t>Products and Services</a:t>
            </a:r>
          </a:p>
        </p:txBody>
      </p:sp>
      <p:sp>
        <p:nvSpPr>
          <p:cNvPr id="46" name="TextBox 45"/>
          <p:cNvSpPr txBox="1"/>
          <p:nvPr userDrawn="1"/>
        </p:nvSpPr>
        <p:spPr>
          <a:xfrm>
            <a:off x="4406231" y="6040863"/>
            <a:ext cx="1271893" cy="156966"/>
          </a:xfrm>
          <a:prstGeom prst="rect">
            <a:avLst/>
          </a:prstGeom>
          <a:noFill/>
        </p:spPr>
        <p:txBody>
          <a:bodyPr wrap="square" lIns="0" tIns="0" rIns="0" bIns="0" rtlCol="0">
            <a:spAutoFit/>
          </a:bodyPr>
          <a:lstStyle/>
          <a:p>
            <a:pPr marL="0" marR="0" indent="0" algn="l" defTabSz="932458" rtl="0" eaLnBrk="1" fontAlgn="auto" latinLnBrk="0" hangingPunct="1">
              <a:lnSpc>
                <a:spcPct val="100000"/>
              </a:lnSpc>
              <a:spcBef>
                <a:spcPts val="0"/>
              </a:spcBef>
              <a:spcAft>
                <a:spcPts val="0"/>
              </a:spcAft>
              <a:buClrTx/>
              <a:buSzTx/>
              <a:buFontTx/>
              <a:buNone/>
              <a:tabLst/>
              <a:defRPr/>
            </a:pPr>
            <a:r>
              <a:rPr lang="en-US" sz="1020" b="1">
                <a:solidFill>
                  <a:schemeClr val="bg1">
                    <a:lumMod val="50000"/>
                  </a:schemeClr>
                </a:solidFill>
              </a:rPr>
              <a:t>Organization Size</a:t>
            </a:r>
          </a:p>
        </p:txBody>
      </p:sp>
      <p:sp>
        <p:nvSpPr>
          <p:cNvPr id="47" name="TextBox 46"/>
          <p:cNvSpPr txBox="1"/>
          <p:nvPr userDrawn="1"/>
        </p:nvSpPr>
        <p:spPr>
          <a:xfrm>
            <a:off x="5962827" y="6031973"/>
            <a:ext cx="1008337" cy="156966"/>
          </a:xfrm>
          <a:prstGeom prst="rect">
            <a:avLst/>
          </a:prstGeom>
          <a:noFill/>
        </p:spPr>
        <p:txBody>
          <a:bodyPr wrap="square" lIns="0" tIns="0" rIns="0" bIns="0" rtlCol="0">
            <a:spAutoFit/>
          </a:bodyPr>
          <a:lstStyle/>
          <a:p>
            <a:pPr marL="0" marR="0" indent="0" algn="l" defTabSz="932458" rtl="0" eaLnBrk="1" fontAlgn="auto" latinLnBrk="0" hangingPunct="1">
              <a:lnSpc>
                <a:spcPct val="100000"/>
              </a:lnSpc>
              <a:spcBef>
                <a:spcPts val="0"/>
              </a:spcBef>
              <a:spcAft>
                <a:spcPts val="0"/>
              </a:spcAft>
              <a:buClrTx/>
              <a:buSzTx/>
              <a:buFontTx/>
              <a:buNone/>
              <a:tabLst/>
              <a:defRPr/>
            </a:pPr>
            <a:r>
              <a:rPr lang="en-US" sz="1020" b="1">
                <a:solidFill>
                  <a:schemeClr val="bg1">
                    <a:lumMod val="50000"/>
                  </a:schemeClr>
                </a:solidFill>
              </a:rPr>
              <a:t>Industry</a:t>
            </a:r>
          </a:p>
        </p:txBody>
      </p:sp>
      <p:sp>
        <p:nvSpPr>
          <p:cNvPr id="48" name="TextBox 47"/>
          <p:cNvSpPr txBox="1"/>
          <p:nvPr userDrawn="1"/>
        </p:nvSpPr>
        <p:spPr>
          <a:xfrm>
            <a:off x="7109145" y="6032755"/>
            <a:ext cx="1008337" cy="156966"/>
          </a:xfrm>
          <a:prstGeom prst="rect">
            <a:avLst/>
          </a:prstGeom>
          <a:noFill/>
        </p:spPr>
        <p:txBody>
          <a:bodyPr wrap="square" lIns="0" tIns="0" rIns="0" bIns="0" rtlCol="0">
            <a:spAutoFit/>
          </a:bodyPr>
          <a:lstStyle/>
          <a:p>
            <a:pPr marL="0" marR="0" indent="0" algn="l" defTabSz="932458" rtl="0" eaLnBrk="1" fontAlgn="auto" latinLnBrk="0" hangingPunct="1">
              <a:lnSpc>
                <a:spcPct val="100000"/>
              </a:lnSpc>
              <a:spcBef>
                <a:spcPts val="0"/>
              </a:spcBef>
              <a:spcAft>
                <a:spcPts val="0"/>
              </a:spcAft>
              <a:buClrTx/>
              <a:buSzTx/>
              <a:buFontTx/>
              <a:buNone/>
              <a:tabLst/>
              <a:defRPr/>
            </a:pPr>
            <a:r>
              <a:rPr lang="en-US" sz="1020" b="1">
                <a:solidFill>
                  <a:schemeClr val="bg1">
                    <a:lumMod val="50000"/>
                  </a:schemeClr>
                </a:solidFill>
              </a:rPr>
              <a:t>Country</a:t>
            </a:r>
          </a:p>
        </p:txBody>
      </p:sp>
      <p:sp>
        <p:nvSpPr>
          <p:cNvPr id="49" name="TextBox 48"/>
          <p:cNvSpPr txBox="1"/>
          <p:nvPr userDrawn="1"/>
        </p:nvSpPr>
        <p:spPr>
          <a:xfrm>
            <a:off x="9339368" y="6042303"/>
            <a:ext cx="1008337" cy="156966"/>
          </a:xfrm>
          <a:prstGeom prst="rect">
            <a:avLst/>
          </a:prstGeom>
          <a:noFill/>
        </p:spPr>
        <p:txBody>
          <a:bodyPr wrap="square" lIns="0" tIns="0" rIns="0" bIns="0" rtlCol="0">
            <a:spAutoFit/>
          </a:bodyPr>
          <a:lstStyle/>
          <a:p>
            <a:pPr marL="0" marR="0" indent="0" algn="l" defTabSz="932458" rtl="0" eaLnBrk="1" fontAlgn="auto" latinLnBrk="0" hangingPunct="1">
              <a:lnSpc>
                <a:spcPct val="100000"/>
              </a:lnSpc>
              <a:spcBef>
                <a:spcPts val="0"/>
              </a:spcBef>
              <a:spcAft>
                <a:spcPts val="0"/>
              </a:spcAft>
              <a:buClrTx/>
              <a:buSzTx/>
              <a:buFontTx/>
              <a:buNone/>
              <a:tabLst/>
              <a:defRPr/>
            </a:pPr>
            <a:r>
              <a:rPr lang="en-US" sz="1020" b="1">
                <a:solidFill>
                  <a:schemeClr val="bg1">
                    <a:lumMod val="50000"/>
                  </a:schemeClr>
                </a:solidFill>
              </a:rPr>
              <a:t>Business Need</a:t>
            </a:r>
          </a:p>
        </p:txBody>
      </p:sp>
      <p:sp>
        <p:nvSpPr>
          <p:cNvPr id="50" name="Text Placeholder 136"/>
          <p:cNvSpPr>
            <a:spLocks noGrp="1"/>
          </p:cNvSpPr>
          <p:nvPr>
            <p:ph type="body" sz="quarter" idx="37"/>
          </p:nvPr>
        </p:nvSpPr>
        <p:spPr>
          <a:xfrm>
            <a:off x="8270842" y="6307155"/>
            <a:ext cx="821470" cy="473190"/>
          </a:xfrm>
          <a:prstGeom prst="rect">
            <a:avLst/>
          </a:prstGeom>
        </p:spPr>
        <p:txBody>
          <a:bodyPr lIns="0" tIns="0" rIns="0" bIns="0">
            <a:noAutofit/>
          </a:bodyPr>
          <a:lstStyle>
            <a:lvl1pPr marL="0" marR="0" indent="0" algn="l" defTabSz="932458" rtl="0" eaLnBrk="1" fontAlgn="auto" latinLnBrk="0" hangingPunct="1">
              <a:lnSpc>
                <a:spcPct val="90000"/>
              </a:lnSpc>
              <a:spcBef>
                <a:spcPts val="0"/>
              </a:spcBef>
              <a:spcAft>
                <a:spcPts val="0"/>
              </a:spcAft>
              <a:buClrTx/>
              <a:buSzTx/>
              <a:buFont typeface="Arial" panose="020B0604020202020204" pitchFamily="34" charset="0"/>
              <a:buNone/>
              <a:tabLst/>
              <a:defRPr sz="1020" b="0">
                <a:solidFill>
                  <a:schemeClr val="bg1">
                    <a:lumMod val="50000"/>
                  </a:schemeClr>
                </a:solidFill>
              </a:defRPr>
            </a:lvl1pPr>
            <a:lvl2pPr marL="466227" indent="0">
              <a:buNone/>
              <a:defRPr sz="816"/>
            </a:lvl2pPr>
            <a:lvl3pPr marL="932458" indent="0">
              <a:buNone/>
              <a:defRPr sz="816"/>
            </a:lvl3pPr>
            <a:lvl4pPr marL="1398685" indent="0">
              <a:buNone/>
              <a:defRPr sz="816"/>
            </a:lvl4pPr>
            <a:lvl5pPr marL="1864913" indent="0">
              <a:buNone/>
              <a:defRPr sz="816"/>
            </a:lvl5pPr>
          </a:lstStyle>
          <a:p>
            <a:pPr lvl="0"/>
            <a:r>
              <a:rPr lang="en-US"/>
              <a:t>Click to edit Master text styles</a:t>
            </a:r>
          </a:p>
        </p:txBody>
      </p:sp>
      <p:sp>
        <p:nvSpPr>
          <p:cNvPr id="51" name="TextBox 50"/>
          <p:cNvSpPr txBox="1"/>
          <p:nvPr userDrawn="1"/>
        </p:nvSpPr>
        <p:spPr>
          <a:xfrm>
            <a:off x="8254409" y="6035607"/>
            <a:ext cx="1008337" cy="156966"/>
          </a:xfrm>
          <a:prstGeom prst="rect">
            <a:avLst/>
          </a:prstGeom>
          <a:noFill/>
        </p:spPr>
        <p:txBody>
          <a:bodyPr wrap="square" lIns="0" tIns="0" rIns="0" bIns="0" rtlCol="0">
            <a:spAutoFit/>
          </a:bodyPr>
          <a:lstStyle/>
          <a:p>
            <a:pPr marL="0" marR="0" indent="0" algn="l" defTabSz="932458" rtl="0" eaLnBrk="1" fontAlgn="auto" latinLnBrk="0" hangingPunct="1">
              <a:lnSpc>
                <a:spcPct val="100000"/>
              </a:lnSpc>
              <a:spcBef>
                <a:spcPts val="0"/>
              </a:spcBef>
              <a:spcAft>
                <a:spcPts val="0"/>
              </a:spcAft>
              <a:buClrTx/>
              <a:buSzTx/>
              <a:buFontTx/>
              <a:buNone/>
              <a:tabLst/>
              <a:defRPr/>
            </a:pPr>
            <a:r>
              <a:rPr lang="en-US" sz="1020" b="1">
                <a:solidFill>
                  <a:schemeClr val="bg1">
                    <a:lumMod val="50000"/>
                  </a:schemeClr>
                </a:solidFill>
              </a:rPr>
              <a:t>Partner</a:t>
            </a:r>
          </a:p>
        </p:txBody>
      </p:sp>
    </p:spTree>
    <p:extLst>
      <p:ext uri="{BB962C8B-B14F-4D97-AF65-F5344CB8AC3E}">
        <p14:creationId xmlns:p14="http://schemas.microsoft.com/office/powerpoint/2010/main" val="39778800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itle Slide 5">
    <p:bg>
      <p:bgPr>
        <a:solidFill>
          <a:schemeClr val="bg2"/>
        </a:solidFill>
        <a:effectLst/>
      </p:bgPr>
    </p:bg>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024A379D-BCE5-4A42-8A2B-EABC40EF5275}"/>
              </a:ext>
            </a:extLst>
          </p:cNvPr>
          <p:cNvSpPr>
            <a:spLocks noGrp="1"/>
          </p:cNvSpPr>
          <p:nvPr>
            <p:ph type="pic" sz="quarter" idx="16" hasCustomPrompt="1"/>
          </p:nvPr>
        </p:nvSpPr>
        <p:spPr>
          <a:xfrm>
            <a:off x="4173005" y="454167"/>
            <a:ext cx="7825424" cy="6086337"/>
          </a:xfrm>
          <a:custGeom>
            <a:avLst/>
            <a:gdLst>
              <a:gd name="connsiteX0" fmla="*/ 4336944 w 7826423"/>
              <a:gd name="connsiteY0" fmla="*/ 0 h 6086337"/>
              <a:gd name="connsiteX1" fmla="*/ 7826423 w 7826423"/>
              <a:gd name="connsiteY1" fmla="*/ 0 h 6086337"/>
              <a:gd name="connsiteX2" fmla="*/ 7826423 w 7826423"/>
              <a:gd name="connsiteY2" fmla="*/ 3146741 h 6086337"/>
              <a:gd name="connsiteX3" fmla="*/ 7826422 w 7826423"/>
              <a:gd name="connsiteY3" fmla="*/ 3146741 h 6086337"/>
              <a:gd name="connsiteX4" fmla="*/ 7826422 w 7826423"/>
              <a:gd name="connsiteY4" fmla="*/ 3617978 h 6086337"/>
              <a:gd name="connsiteX5" fmla="*/ 7826422 w 7826423"/>
              <a:gd name="connsiteY5" fmla="*/ 4055368 h 6086337"/>
              <a:gd name="connsiteX6" fmla="*/ 7826422 w 7826423"/>
              <a:gd name="connsiteY6" fmla="*/ 6086337 h 6086337"/>
              <a:gd name="connsiteX7" fmla="*/ 1795149 w 7826423"/>
              <a:gd name="connsiteY7" fmla="*/ 6086337 h 6086337"/>
              <a:gd name="connsiteX8" fmla="*/ 1795149 w 7826423"/>
              <a:gd name="connsiteY8" fmla="*/ 4055924 h 6086337"/>
              <a:gd name="connsiteX9" fmla="*/ 0 w 7826423"/>
              <a:gd name="connsiteY9" fmla="*/ 4055924 h 6086337"/>
              <a:gd name="connsiteX10" fmla="*/ 0 w 7826423"/>
              <a:gd name="connsiteY10" fmla="*/ 2030915 h 6086337"/>
              <a:gd name="connsiteX11" fmla="*/ 4336944 w 7826423"/>
              <a:gd name="connsiteY11" fmla="*/ 2030915 h 6086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826423" h="6086337">
                <a:moveTo>
                  <a:pt x="4336944" y="0"/>
                </a:moveTo>
                <a:lnTo>
                  <a:pt x="7826423" y="0"/>
                </a:lnTo>
                <a:lnTo>
                  <a:pt x="7826423" y="3146741"/>
                </a:lnTo>
                <a:lnTo>
                  <a:pt x="7826422" y="3146741"/>
                </a:lnTo>
                <a:lnTo>
                  <a:pt x="7826422" y="3617978"/>
                </a:lnTo>
                <a:lnTo>
                  <a:pt x="7826422" y="4055368"/>
                </a:lnTo>
                <a:lnTo>
                  <a:pt x="7826422" y="6086337"/>
                </a:lnTo>
                <a:lnTo>
                  <a:pt x="1795149" y="6086337"/>
                </a:lnTo>
                <a:lnTo>
                  <a:pt x="1795149" y="4055924"/>
                </a:lnTo>
                <a:lnTo>
                  <a:pt x="0" y="4055924"/>
                </a:lnTo>
                <a:lnTo>
                  <a:pt x="0" y="2030915"/>
                </a:lnTo>
                <a:lnTo>
                  <a:pt x="4336944" y="2030915"/>
                </a:lnTo>
                <a:close/>
              </a:path>
            </a:pathLst>
          </a:custGeom>
          <a:blipFill>
            <a:blip r:embed="rId2"/>
            <a:stretch>
              <a:fillRect/>
            </a:stretch>
          </a:blipFill>
        </p:spPr>
        <p:txBody>
          <a:bodyPr wrap="square" anchor="ctr" anchorCtr="0">
            <a:noAutofit/>
          </a:bodyPr>
          <a:lstStyle>
            <a:lvl1pPr algn="ctr">
              <a:defRPr>
                <a:solidFill>
                  <a:schemeClr val="bg1"/>
                </a:solidFill>
              </a:defRPr>
            </a:lvl1pPr>
          </a:lstStyle>
          <a:p>
            <a:r>
              <a:rPr lang="en-US" dirty="0"/>
              <a:t>Change image by clicking on “insert” picture</a:t>
            </a:r>
          </a:p>
        </p:txBody>
      </p:sp>
      <p:pic>
        <p:nvPicPr>
          <p:cNvPr id="4" name="Picture 3">
            <a:extLst>
              <a:ext uri="{FF2B5EF4-FFF2-40B4-BE49-F238E27FC236}">
                <a16:creationId xmlns:a16="http://schemas.microsoft.com/office/drawing/2014/main" id="{E2474019-F28F-4D82-8526-2A17246A9B6C}"/>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79714" y="262441"/>
            <a:ext cx="2311460" cy="580522"/>
          </a:xfrm>
          <a:prstGeom prst="rect">
            <a:avLst/>
          </a:prstGeom>
        </p:spPr>
      </p:pic>
      <p:sp>
        <p:nvSpPr>
          <p:cNvPr id="5" name="Title 1">
            <a:extLst>
              <a:ext uri="{FF2B5EF4-FFF2-40B4-BE49-F238E27FC236}">
                <a16:creationId xmlns:a16="http://schemas.microsoft.com/office/drawing/2014/main" id="{839DF1C3-5AEF-45F6-B7A9-64EF29BBFA53}"/>
              </a:ext>
            </a:extLst>
          </p:cNvPr>
          <p:cNvSpPr>
            <a:spLocks noGrp="1"/>
          </p:cNvSpPr>
          <p:nvPr>
            <p:ph type="title" hasCustomPrompt="1"/>
          </p:nvPr>
        </p:nvSpPr>
        <p:spPr>
          <a:xfrm>
            <a:off x="433795" y="960438"/>
            <a:ext cx="3300040" cy="2138940"/>
          </a:xfrm>
          <a:noFill/>
        </p:spPr>
        <p:txBody>
          <a:bodyPr lIns="0" tIns="0" rIns="0" bIns="182880" anchor="b" anchorCtr="0"/>
          <a:lstStyle>
            <a:lvl1pPr>
              <a:defRPr sz="3199" strike="noStrike" spc="-51" baseline="0">
                <a:solidFill>
                  <a:schemeClr val="tx2"/>
                </a:solidFill>
              </a:defRPr>
            </a:lvl1pPr>
          </a:lstStyle>
          <a:p>
            <a:r>
              <a:rPr lang="en-US" dirty="0"/>
              <a:t>Microsoft 365</a:t>
            </a:r>
            <a:br>
              <a:rPr lang="en-US" dirty="0"/>
            </a:br>
            <a:r>
              <a:rPr lang="en-US" dirty="0"/>
              <a:t>title or event name</a:t>
            </a:r>
          </a:p>
        </p:txBody>
      </p:sp>
      <p:sp>
        <p:nvSpPr>
          <p:cNvPr id="6" name="Text Placeholder 10">
            <a:extLst>
              <a:ext uri="{FF2B5EF4-FFF2-40B4-BE49-F238E27FC236}">
                <a16:creationId xmlns:a16="http://schemas.microsoft.com/office/drawing/2014/main" id="{1CBD56B1-C0C9-4444-88C4-D838CFE41F0B}"/>
              </a:ext>
            </a:extLst>
          </p:cNvPr>
          <p:cNvSpPr>
            <a:spLocks noGrp="1"/>
          </p:cNvSpPr>
          <p:nvPr>
            <p:ph type="body" sz="quarter" idx="15" hasCustomPrompt="1"/>
          </p:nvPr>
        </p:nvSpPr>
        <p:spPr>
          <a:xfrm>
            <a:off x="474104" y="3099378"/>
            <a:ext cx="3271919" cy="738664"/>
          </a:xfrm>
        </p:spPr>
        <p:txBody>
          <a:bodyPr/>
          <a:lstStyle>
            <a:lvl1pPr>
              <a:defRPr sz="1800"/>
            </a:lvl1pPr>
            <a:lvl2pPr>
              <a:defRPr sz="1800"/>
            </a:lvl2pPr>
            <a:lvl3pPr>
              <a:defRPr sz="1399"/>
            </a:lvl3pPr>
            <a:lvl4pPr>
              <a:defRPr sz="1399"/>
            </a:lvl4pPr>
            <a:lvl5pPr>
              <a:defRPr sz="1049"/>
            </a:lvl5pPr>
          </a:lstStyle>
          <a:p>
            <a:pPr lvl="0"/>
            <a:r>
              <a:rPr lang="en-US" dirty="0"/>
              <a:t>Author name</a:t>
            </a:r>
          </a:p>
          <a:p>
            <a:pPr lvl="1"/>
            <a:r>
              <a:rPr lang="en-US" dirty="0"/>
              <a:t>Date</a:t>
            </a:r>
          </a:p>
        </p:txBody>
      </p:sp>
    </p:spTree>
    <p:extLst>
      <p:ext uri="{BB962C8B-B14F-4D97-AF65-F5344CB8AC3E}">
        <p14:creationId xmlns:p14="http://schemas.microsoft.com/office/powerpoint/2010/main" val="237338990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cSld name="Closing logo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122393336"/>
      </p:ext>
    </p:extLst>
  </p:cSld>
  <p:clrMapOvr>
    <a:masterClrMapping/>
  </p:clrMapOvr>
  <p:transition>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Title Slide 1">
    <p:bg>
      <p:bgPr>
        <a:solidFill>
          <a:schemeClr val="bg2"/>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64113C26-A8A0-4F58-A696-C6742A57B2AB}"/>
              </a:ext>
            </a:extLst>
          </p:cNvPr>
          <p:cNvSpPr>
            <a:spLocks noGrp="1"/>
          </p:cNvSpPr>
          <p:nvPr>
            <p:ph type="title" hasCustomPrompt="1"/>
          </p:nvPr>
        </p:nvSpPr>
        <p:spPr>
          <a:xfrm>
            <a:off x="414899" y="3090314"/>
            <a:ext cx="9822245" cy="1828800"/>
          </a:xfrm>
          <a:noFill/>
        </p:spPr>
        <p:txBody>
          <a:bodyPr lIns="0" tIns="0" rIns="0" bIns="182880" anchor="b" anchorCtr="0"/>
          <a:lstStyle>
            <a:lvl1pPr>
              <a:defRPr sz="4799" strike="noStrike" spc="-51" baseline="0">
                <a:solidFill>
                  <a:schemeClr val="tx2"/>
                </a:solidFill>
              </a:defRPr>
            </a:lvl1pPr>
          </a:lstStyle>
          <a:p>
            <a:r>
              <a:rPr lang="en-US" dirty="0"/>
              <a:t>Microsoft 365</a:t>
            </a:r>
            <a:br>
              <a:rPr lang="en-US" dirty="0"/>
            </a:br>
            <a:r>
              <a:rPr lang="en-US" dirty="0"/>
              <a:t>title or event name</a:t>
            </a:r>
          </a:p>
        </p:txBody>
      </p:sp>
      <p:pic>
        <p:nvPicPr>
          <p:cNvPr id="9" name="Picture 8">
            <a:extLst>
              <a:ext uri="{FF2B5EF4-FFF2-40B4-BE49-F238E27FC236}">
                <a16:creationId xmlns:a16="http://schemas.microsoft.com/office/drawing/2014/main" id="{B96E6BB0-6D6D-483B-96A8-7993672827DA}"/>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79714" y="262441"/>
            <a:ext cx="2311460" cy="580522"/>
          </a:xfrm>
          <a:prstGeom prst="rect">
            <a:avLst/>
          </a:prstGeom>
        </p:spPr>
      </p:pic>
      <p:sp>
        <p:nvSpPr>
          <p:cNvPr id="11" name="Text Placeholder 10">
            <a:extLst>
              <a:ext uri="{FF2B5EF4-FFF2-40B4-BE49-F238E27FC236}">
                <a16:creationId xmlns:a16="http://schemas.microsoft.com/office/drawing/2014/main" id="{A85F1894-96E2-48F0-A169-FCB4C6B3E9F6}"/>
              </a:ext>
            </a:extLst>
          </p:cNvPr>
          <p:cNvSpPr>
            <a:spLocks noGrp="1"/>
          </p:cNvSpPr>
          <p:nvPr>
            <p:ph type="body" sz="quarter" idx="15" hasCustomPrompt="1"/>
          </p:nvPr>
        </p:nvSpPr>
        <p:spPr>
          <a:xfrm>
            <a:off x="474103" y="4944165"/>
            <a:ext cx="9794126" cy="738664"/>
          </a:xfrm>
        </p:spPr>
        <p:txBody>
          <a:bodyPr/>
          <a:lstStyle>
            <a:lvl1pPr>
              <a:defRPr sz="1800"/>
            </a:lvl1pPr>
            <a:lvl2pPr>
              <a:defRPr sz="1800"/>
            </a:lvl2pPr>
            <a:lvl3pPr>
              <a:defRPr sz="1399"/>
            </a:lvl3pPr>
            <a:lvl4pPr>
              <a:defRPr sz="1399"/>
            </a:lvl4pPr>
            <a:lvl5pPr>
              <a:defRPr sz="1049"/>
            </a:lvl5pPr>
          </a:lstStyle>
          <a:p>
            <a:pPr lvl="0"/>
            <a:r>
              <a:rPr lang="en-US" dirty="0"/>
              <a:t>Author name</a:t>
            </a:r>
          </a:p>
          <a:p>
            <a:pPr lvl="1"/>
            <a:r>
              <a:rPr lang="en-US" dirty="0"/>
              <a:t>Date</a:t>
            </a:r>
          </a:p>
        </p:txBody>
      </p:sp>
    </p:spTree>
    <p:extLst>
      <p:ext uri="{BB962C8B-B14F-4D97-AF65-F5344CB8AC3E}">
        <p14:creationId xmlns:p14="http://schemas.microsoft.com/office/powerpoint/2010/main" val="8048711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Title Slide 2">
    <p:bg>
      <p:bgPr>
        <a:solidFill>
          <a:schemeClr val="tx1"/>
        </a:solidFill>
        <a:effectLst/>
      </p:bgPr>
    </p:bg>
    <p:spTree>
      <p:nvGrpSpPr>
        <p:cNvPr id="1" name=""/>
        <p:cNvGrpSpPr/>
        <p:nvPr/>
      </p:nvGrpSpPr>
      <p:grpSpPr>
        <a:xfrm>
          <a:off x="0" y="0"/>
          <a:ext cx="0" cy="0"/>
          <a:chOff x="0" y="0"/>
          <a:chExt cx="0" cy="0"/>
        </a:xfrm>
      </p:grpSpPr>
      <p:sp>
        <p:nvSpPr>
          <p:cNvPr id="6" name="Text Placeholder 10">
            <a:extLst>
              <a:ext uri="{FF2B5EF4-FFF2-40B4-BE49-F238E27FC236}">
                <a16:creationId xmlns:a16="http://schemas.microsoft.com/office/drawing/2014/main" id="{1D2F9142-6251-4BB1-B90A-DAFD69D51338}"/>
              </a:ext>
            </a:extLst>
          </p:cNvPr>
          <p:cNvSpPr>
            <a:spLocks noGrp="1"/>
          </p:cNvSpPr>
          <p:nvPr>
            <p:ph type="body" sz="quarter" idx="16" hasCustomPrompt="1"/>
          </p:nvPr>
        </p:nvSpPr>
        <p:spPr>
          <a:xfrm>
            <a:off x="474108" y="4944166"/>
            <a:ext cx="9800475" cy="738664"/>
          </a:xfrm>
        </p:spPr>
        <p:txBody>
          <a:bodyPr/>
          <a:lstStyle>
            <a:lvl1pPr>
              <a:defRPr sz="1800">
                <a:solidFill>
                  <a:schemeClr val="bg1"/>
                </a:solidFill>
              </a:defRPr>
            </a:lvl1pPr>
            <a:lvl2pPr>
              <a:defRPr sz="1800">
                <a:solidFill>
                  <a:schemeClr val="bg1"/>
                </a:solidFill>
              </a:defRPr>
            </a:lvl2pPr>
            <a:lvl3pPr>
              <a:defRPr sz="1399"/>
            </a:lvl3pPr>
            <a:lvl4pPr>
              <a:defRPr sz="1399"/>
            </a:lvl4pPr>
            <a:lvl5pPr>
              <a:defRPr sz="1049"/>
            </a:lvl5pPr>
          </a:lstStyle>
          <a:p>
            <a:pPr lvl="0"/>
            <a:r>
              <a:rPr lang="en-US" dirty="0"/>
              <a:t>Author name</a:t>
            </a:r>
          </a:p>
          <a:p>
            <a:pPr lvl="1"/>
            <a:r>
              <a:rPr lang="en-US" dirty="0"/>
              <a:t>Date</a:t>
            </a:r>
          </a:p>
        </p:txBody>
      </p:sp>
      <p:pic>
        <p:nvPicPr>
          <p:cNvPr id="7" name="Picture 6">
            <a:extLst>
              <a:ext uri="{FF2B5EF4-FFF2-40B4-BE49-F238E27FC236}">
                <a16:creationId xmlns:a16="http://schemas.microsoft.com/office/drawing/2014/main" id="{B91B10E9-B345-4651-9C8F-A65540E0D2F2}"/>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79714" y="262290"/>
            <a:ext cx="2311460" cy="580522"/>
          </a:xfrm>
          <a:prstGeom prst="rect">
            <a:avLst/>
          </a:prstGeom>
        </p:spPr>
      </p:pic>
      <p:sp>
        <p:nvSpPr>
          <p:cNvPr id="9" name="Title 1">
            <a:extLst>
              <a:ext uri="{FF2B5EF4-FFF2-40B4-BE49-F238E27FC236}">
                <a16:creationId xmlns:a16="http://schemas.microsoft.com/office/drawing/2014/main" id="{5AABBF63-5EE7-4625-A83E-A11472950806}"/>
              </a:ext>
            </a:extLst>
          </p:cNvPr>
          <p:cNvSpPr>
            <a:spLocks noGrp="1"/>
          </p:cNvSpPr>
          <p:nvPr>
            <p:ph type="title" hasCustomPrompt="1"/>
          </p:nvPr>
        </p:nvSpPr>
        <p:spPr>
          <a:xfrm>
            <a:off x="415512" y="3090314"/>
            <a:ext cx="9822245" cy="1828800"/>
          </a:xfrm>
          <a:noFill/>
        </p:spPr>
        <p:txBody>
          <a:bodyPr lIns="0" tIns="0" rIns="0" bIns="182880" anchor="b" anchorCtr="0"/>
          <a:lstStyle>
            <a:lvl1pPr>
              <a:defRPr sz="4799" strike="noStrike" spc="-51" baseline="0">
                <a:solidFill>
                  <a:schemeClr val="accent5"/>
                </a:solidFill>
              </a:defRPr>
            </a:lvl1pPr>
          </a:lstStyle>
          <a:p>
            <a:r>
              <a:rPr lang="en-US" dirty="0"/>
              <a:t>Microsoft 365</a:t>
            </a:r>
            <a:br>
              <a:rPr lang="en-US" dirty="0"/>
            </a:br>
            <a:r>
              <a:rPr lang="en-US" dirty="0"/>
              <a:t>title or event name</a:t>
            </a:r>
          </a:p>
        </p:txBody>
      </p:sp>
    </p:spTree>
    <p:extLst>
      <p:ext uri="{BB962C8B-B14F-4D97-AF65-F5344CB8AC3E}">
        <p14:creationId xmlns:p14="http://schemas.microsoft.com/office/powerpoint/2010/main" val="125585575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Title Slide 3 ">
    <p:bg>
      <p:bgPr>
        <a:solidFill>
          <a:schemeClr val="accent2"/>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15F38AD-64EA-4B26-B7D3-C2F05493206B}"/>
              </a:ext>
            </a:extLst>
          </p:cNvPr>
          <p:cNvPicPr>
            <a:picLocks noChangeAspect="1"/>
          </p:cNvPicPr>
          <p:nvPr/>
        </p:nvPicPr>
        <p:blipFill>
          <a:blip r:embed="rId2"/>
          <a:stretch>
            <a:fillRect/>
          </a:stretch>
        </p:blipFill>
        <p:spPr>
          <a:xfrm>
            <a:off x="3" y="0"/>
            <a:ext cx="12434888" cy="6994522"/>
          </a:xfrm>
          <a:prstGeom prst="rect">
            <a:avLst/>
          </a:prstGeom>
        </p:spPr>
      </p:pic>
      <p:sp>
        <p:nvSpPr>
          <p:cNvPr id="3" name="Rectangle 2">
            <a:extLst>
              <a:ext uri="{FF2B5EF4-FFF2-40B4-BE49-F238E27FC236}">
                <a16:creationId xmlns:a16="http://schemas.microsoft.com/office/drawing/2014/main" id="{F0191069-9A1B-4D96-B56B-775F6023B787}"/>
              </a:ext>
            </a:extLst>
          </p:cNvPr>
          <p:cNvSpPr/>
          <p:nvPr/>
        </p:nvSpPr>
        <p:spPr bwMode="auto">
          <a:xfrm>
            <a:off x="3" y="8"/>
            <a:ext cx="12434888" cy="6994525"/>
          </a:xfrm>
          <a:prstGeom prst="rect">
            <a:avLst/>
          </a:prstGeom>
          <a:gradFill>
            <a:gsLst>
              <a:gs pos="0">
                <a:srgbClr val="000000">
                  <a:alpha val="15000"/>
                </a:srgbClr>
              </a:gs>
              <a:gs pos="100000">
                <a:srgbClr val="1A1A1A">
                  <a:alpha val="0"/>
                </a:srgbClr>
              </a:gs>
            </a:gsLst>
            <a:lin ang="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31" tIns="146264" rIns="182831" bIns="146264" numCol="1" spcCol="0" rtlCol="0" fromWordArt="0" anchor="t" anchorCtr="0" forceAA="0" compatLnSpc="1">
            <a:prstTxWarp prst="textNoShape">
              <a:avLst/>
            </a:prstTxWarp>
            <a:noAutofit/>
          </a:bodyPr>
          <a:lstStyle/>
          <a:p>
            <a:pPr marL="0" marR="0" lvl="0" indent="0" algn="ctr" defTabSz="932154"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13" name="Picture 12">
            <a:extLst>
              <a:ext uri="{FF2B5EF4-FFF2-40B4-BE49-F238E27FC236}">
                <a16:creationId xmlns:a16="http://schemas.microsoft.com/office/drawing/2014/main" id="{BA784868-C8AF-4D99-9BD8-43CBB4961842}"/>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79714" y="262290"/>
            <a:ext cx="2311460" cy="580522"/>
          </a:xfrm>
          <a:prstGeom prst="rect">
            <a:avLst/>
          </a:prstGeom>
        </p:spPr>
      </p:pic>
      <p:sp>
        <p:nvSpPr>
          <p:cNvPr id="15" name="Text Placeholder 10">
            <a:extLst>
              <a:ext uri="{FF2B5EF4-FFF2-40B4-BE49-F238E27FC236}">
                <a16:creationId xmlns:a16="http://schemas.microsoft.com/office/drawing/2014/main" id="{718C12CA-FF1E-41F6-84F9-03ED0B84EF2E}"/>
              </a:ext>
            </a:extLst>
          </p:cNvPr>
          <p:cNvSpPr>
            <a:spLocks noGrp="1"/>
          </p:cNvSpPr>
          <p:nvPr>
            <p:ph type="body" sz="quarter" idx="15" hasCustomPrompt="1"/>
          </p:nvPr>
        </p:nvSpPr>
        <p:spPr>
          <a:xfrm>
            <a:off x="474103" y="4944166"/>
            <a:ext cx="9794126" cy="738664"/>
          </a:xfrm>
        </p:spPr>
        <p:txBody>
          <a:bodyPr/>
          <a:lstStyle>
            <a:lvl1pPr>
              <a:defRPr sz="1800">
                <a:solidFill>
                  <a:schemeClr val="bg1"/>
                </a:solidFill>
              </a:defRPr>
            </a:lvl1pPr>
            <a:lvl2pPr>
              <a:defRPr sz="1800">
                <a:solidFill>
                  <a:schemeClr val="bg1"/>
                </a:solidFill>
              </a:defRPr>
            </a:lvl2pPr>
            <a:lvl3pPr>
              <a:defRPr sz="1399"/>
            </a:lvl3pPr>
            <a:lvl4pPr>
              <a:defRPr sz="1399"/>
            </a:lvl4pPr>
            <a:lvl5pPr>
              <a:defRPr sz="1049"/>
            </a:lvl5pPr>
          </a:lstStyle>
          <a:p>
            <a:pPr lvl="0"/>
            <a:r>
              <a:rPr lang="en-US" dirty="0"/>
              <a:t>Author name</a:t>
            </a:r>
          </a:p>
          <a:p>
            <a:pPr lvl="1"/>
            <a:r>
              <a:rPr lang="en-US" dirty="0"/>
              <a:t>Date</a:t>
            </a:r>
          </a:p>
        </p:txBody>
      </p:sp>
      <p:sp>
        <p:nvSpPr>
          <p:cNvPr id="16" name="Title 1">
            <a:extLst>
              <a:ext uri="{FF2B5EF4-FFF2-40B4-BE49-F238E27FC236}">
                <a16:creationId xmlns:a16="http://schemas.microsoft.com/office/drawing/2014/main" id="{06A627AC-F0E8-4823-99FD-AD035C641C37}"/>
              </a:ext>
            </a:extLst>
          </p:cNvPr>
          <p:cNvSpPr>
            <a:spLocks noGrp="1"/>
          </p:cNvSpPr>
          <p:nvPr>
            <p:ph type="title" hasCustomPrompt="1"/>
          </p:nvPr>
        </p:nvSpPr>
        <p:spPr>
          <a:xfrm>
            <a:off x="415512" y="3090314"/>
            <a:ext cx="9852721" cy="1828800"/>
          </a:xfrm>
          <a:noFill/>
        </p:spPr>
        <p:txBody>
          <a:bodyPr lIns="0" tIns="0" rIns="0" bIns="182880" anchor="b" anchorCtr="0"/>
          <a:lstStyle>
            <a:lvl1pPr>
              <a:defRPr sz="4799" strike="noStrike" spc="-51" baseline="0">
                <a:solidFill>
                  <a:schemeClr val="bg1"/>
                </a:solidFill>
              </a:defRPr>
            </a:lvl1pPr>
          </a:lstStyle>
          <a:p>
            <a:r>
              <a:rPr lang="en-US" dirty="0"/>
              <a:t>Microsoft 365</a:t>
            </a:r>
            <a:br>
              <a:rPr lang="en-US" dirty="0"/>
            </a:br>
            <a:r>
              <a:rPr lang="en-US" dirty="0"/>
              <a:t>title or event name</a:t>
            </a:r>
          </a:p>
        </p:txBody>
      </p:sp>
    </p:spTree>
    <p:extLst>
      <p:ext uri="{BB962C8B-B14F-4D97-AF65-F5344CB8AC3E}">
        <p14:creationId xmlns:p14="http://schemas.microsoft.com/office/powerpoint/2010/main" val="341380079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Title Slide 4">
    <p:bg>
      <p:bgPr>
        <a:solidFill>
          <a:schemeClr val="bg2"/>
        </a:solidFill>
        <a:effectLst/>
      </p:bgPr>
    </p:bg>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135E9C6E-449A-4817-85CC-F95B5FE42256}"/>
              </a:ext>
            </a:extLst>
          </p:cNvPr>
          <p:cNvSpPr>
            <a:spLocks noGrp="1"/>
          </p:cNvSpPr>
          <p:nvPr>
            <p:ph type="pic" sz="quarter" idx="16" hasCustomPrompt="1"/>
          </p:nvPr>
        </p:nvSpPr>
        <p:spPr>
          <a:xfrm>
            <a:off x="4160311" y="8"/>
            <a:ext cx="8274581" cy="6994525"/>
          </a:xfrm>
          <a:blipFill>
            <a:blip r:embed="rId2"/>
            <a:stretch>
              <a:fillRect/>
            </a:stretch>
          </a:blipFill>
        </p:spPr>
        <p:txBody>
          <a:bodyPr anchor="ctr" anchorCtr="0">
            <a:noAutofit/>
          </a:bodyPr>
          <a:lstStyle>
            <a:lvl1pPr algn="ctr">
              <a:defRPr/>
            </a:lvl1pPr>
          </a:lstStyle>
          <a:p>
            <a:r>
              <a:rPr lang="en-US" dirty="0"/>
              <a:t>Place Image Here</a:t>
            </a:r>
          </a:p>
        </p:txBody>
      </p:sp>
      <p:pic>
        <p:nvPicPr>
          <p:cNvPr id="4" name="Picture 3">
            <a:extLst>
              <a:ext uri="{FF2B5EF4-FFF2-40B4-BE49-F238E27FC236}">
                <a16:creationId xmlns:a16="http://schemas.microsoft.com/office/drawing/2014/main" id="{E2474019-F28F-4D82-8526-2A17246A9B6C}"/>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79714" y="262441"/>
            <a:ext cx="2311460" cy="580522"/>
          </a:xfrm>
          <a:prstGeom prst="rect">
            <a:avLst/>
          </a:prstGeom>
        </p:spPr>
      </p:pic>
      <p:sp>
        <p:nvSpPr>
          <p:cNvPr id="5" name="Title 1">
            <a:extLst>
              <a:ext uri="{FF2B5EF4-FFF2-40B4-BE49-F238E27FC236}">
                <a16:creationId xmlns:a16="http://schemas.microsoft.com/office/drawing/2014/main" id="{839DF1C3-5AEF-45F6-B7A9-64EF29BBFA53}"/>
              </a:ext>
            </a:extLst>
          </p:cNvPr>
          <p:cNvSpPr>
            <a:spLocks noGrp="1"/>
          </p:cNvSpPr>
          <p:nvPr>
            <p:ph type="title" hasCustomPrompt="1"/>
          </p:nvPr>
        </p:nvSpPr>
        <p:spPr>
          <a:xfrm>
            <a:off x="433795" y="960438"/>
            <a:ext cx="3300040" cy="2138940"/>
          </a:xfrm>
          <a:noFill/>
        </p:spPr>
        <p:txBody>
          <a:bodyPr lIns="0" tIns="0" rIns="0" bIns="182880" anchor="b" anchorCtr="0"/>
          <a:lstStyle>
            <a:lvl1pPr>
              <a:defRPr sz="3199" strike="noStrike" spc="-51" baseline="0">
                <a:solidFill>
                  <a:schemeClr val="tx2"/>
                </a:solidFill>
              </a:defRPr>
            </a:lvl1pPr>
          </a:lstStyle>
          <a:p>
            <a:r>
              <a:rPr lang="en-US" dirty="0"/>
              <a:t>Microsoft 365</a:t>
            </a:r>
            <a:br>
              <a:rPr lang="en-US" dirty="0"/>
            </a:br>
            <a:r>
              <a:rPr lang="en-US" dirty="0"/>
              <a:t>title or event name</a:t>
            </a:r>
          </a:p>
        </p:txBody>
      </p:sp>
      <p:sp>
        <p:nvSpPr>
          <p:cNvPr id="6" name="Text Placeholder 10">
            <a:extLst>
              <a:ext uri="{FF2B5EF4-FFF2-40B4-BE49-F238E27FC236}">
                <a16:creationId xmlns:a16="http://schemas.microsoft.com/office/drawing/2014/main" id="{1CBD56B1-C0C9-4444-88C4-D838CFE41F0B}"/>
              </a:ext>
            </a:extLst>
          </p:cNvPr>
          <p:cNvSpPr>
            <a:spLocks noGrp="1"/>
          </p:cNvSpPr>
          <p:nvPr>
            <p:ph type="body" sz="quarter" idx="15" hasCustomPrompt="1"/>
          </p:nvPr>
        </p:nvSpPr>
        <p:spPr>
          <a:xfrm>
            <a:off x="474104" y="3099378"/>
            <a:ext cx="3271919" cy="738664"/>
          </a:xfrm>
        </p:spPr>
        <p:txBody>
          <a:bodyPr/>
          <a:lstStyle>
            <a:lvl1pPr>
              <a:defRPr sz="1800"/>
            </a:lvl1pPr>
            <a:lvl2pPr>
              <a:defRPr sz="1800"/>
            </a:lvl2pPr>
            <a:lvl3pPr>
              <a:defRPr sz="1399"/>
            </a:lvl3pPr>
            <a:lvl4pPr>
              <a:defRPr sz="1399"/>
            </a:lvl4pPr>
            <a:lvl5pPr>
              <a:defRPr sz="1049"/>
            </a:lvl5pPr>
          </a:lstStyle>
          <a:p>
            <a:pPr lvl="0"/>
            <a:r>
              <a:rPr lang="en-US" dirty="0"/>
              <a:t>Author name</a:t>
            </a:r>
          </a:p>
          <a:p>
            <a:pPr lvl="1"/>
            <a:r>
              <a:rPr lang="en-US" dirty="0"/>
              <a:t>Date</a:t>
            </a:r>
          </a:p>
        </p:txBody>
      </p:sp>
    </p:spTree>
    <p:extLst>
      <p:ext uri="{BB962C8B-B14F-4D97-AF65-F5344CB8AC3E}">
        <p14:creationId xmlns:p14="http://schemas.microsoft.com/office/powerpoint/2010/main" val="167824330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Title Slide 5">
    <p:bg>
      <p:bgPr>
        <a:solidFill>
          <a:schemeClr val="bg2"/>
        </a:solidFill>
        <a:effectLst/>
      </p:bgPr>
    </p:bg>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024A379D-BCE5-4A42-8A2B-EABC40EF5275}"/>
              </a:ext>
            </a:extLst>
          </p:cNvPr>
          <p:cNvSpPr>
            <a:spLocks noGrp="1"/>
          </p:cNvSpPr>
          <p:nvPr>
            <p:ph type="pic" sz="quarter" idx="16" hasCustomPrompt="1"/>
          </p:nvPr>
        </p:nvSpPr>
        <p:spPr>
          <a:xfrm>
            <a:off x="4173005" y="454167"/>
            <a:ext cx="7825424" cy="6086337"/>
          </a:xfrm>
          <a:custGeom>
            <a:avLst/>
            <a:gdLst>
              <a:gd name="connsiteX0" fmla="*/ 4336944 w 7826423"/>
              <a:gd name="connsiteY0" fmla="*/ 0 h 6086337"/>
              <a:gd name="connsiteX1" fmla="*/ 7826423 w 7826423"/>
              <a:gd name="connsiteY1" fmla="*/ 0 h 6086337"/>
              <a:gd name="connsiteX2" fmla="*/ 7826423 w 7826423"/>
              <a:gd name="connsiteY2" fmla="*/ 3146741 h 6086337"/>
              <a:gd name="connsiteX3" fmla="*/ 7826422 w 7826423"/>
              <a:gd name="connsiteY3" fmla="*/ 3146741 h 6086337"/>
              <a:gd name="connsiteX4" fmla="*/ 7826422 w 7826423"/>
              <a:gd name="connsiteY4" fmla="*/ 3617978 h 6086337"/>
              <a:gd name="connsiteX5" fmla="*/ 7826422 w 7826423"/>
              <a:gd name="connsiteY5" fmla="*/ 4055368 h 6086337"/>
              <a:gd name="connsiteX6" fmla="*/ 7826422 w 7826423"/>
              <a:gd name="connsiteY6" fmla="*/ 6086337 h 6086337"/>
              <a:gd name="connsiteX7" fmla="*/ 1795149 w 7826423"/>
              <a:gd name="connsiteY7" fmla="*/ 6086337 h 6086337"/>
              <a:gd name="connsiteX8" fmla="*/ 1795149 w 7826423"/>
              <a:gd name="connsiteY8" fmla="*/ 4055924 h 6086337"/>
              <a:gd name="connsiteX9" fmla="*/ 0 w 7826423"/>
              <a:gd name="connsiteY9" fmla="*/ 4055924 h 6086337"/>
              <a:gd name="connsiteX10" fmla="*/ 0 w 7826423"/>
              <a:gd name="connsiteY10" fmla="*/ 2030915 h 6086337"/>
              <a:gd name="connsiteX11" fmla="*/ 4336944 w 7826423"/>
              <a:gd name="connsiteY11" fmla="*/ 2030915 h 6086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826423" h="6086337">
                <a:moveTo>
                  <a:pt x="4336944" y="0"/>
                </a:moveTo>
                <a:lnTo>
                  <a:pt x="7826423" y="0"/>
                </a:lnTo>
                <a:lnTo>
                  <a:pt x="7826423" y="3146741"/>
                </a:lnTo>
                <a:lnTo>
                  <a:pt x="7826422" y="3146741"/>
                </a:lnTo>
                <a:lnTo>
                  <a:pt x="7826422" y="3617978"/>
                </a:lnTo>
                <a:lnTo>
                  <a:pt x="7826422" y="4055368"/>
                </a:lnTo>
                <a:lnTo>
                  <a:pt x="7826422" y="6086337"/>
                </a:lnTo>
                <a:lnTo>
                  <a:pt x="1795149" y="6086337"/>
                </a:lnTo>
                <a:lnTo>
                  <a:pt x="1795149" y="4055924"/>
                </a:lnTo>
                <a:lnTo>
                  <a:pt x="0" y="4055924"/>
                </a:lnTo>
                <a:lnTo>
                  <a:pt x="0" y="2030915"/>
                </a:lnTo>
                <a:lnTo>
                  <a:pt x="4336944" y="2030915"/>
                </a:lnTo>
                <a:close/>
              </a:path>
            </a:pathLst>
          </a:custGeom>
          <a:blipFill>
            <a:blip r:embed="rId2"/>
            <a:stretch>
              <a:fillRect/>
            </a:stretch>
          </a:blipFill>
        </p:spPr>
        <p:txBody>
          <a:bodyPr wrap="square" anchor="ctr" anchorCtr="0">
            <a:noAutofit/>
          </a:bodyPr>
          <a:lstStyle>
            <a:lvl1pPr algn="ctr">
              <a:defRPr>
                <a:solidFill>
                  <a:schemeClr val="bg1"/>
                </a:solidFill>
              </a:defRPr>
            </a:lvl1pPr>
          </a:lstStyle>
          <a:p>
            <a:r>
              <a:rPr lang="en-US" dirty="0"/>
              <a:t>Change image by clicking on “insert” picture</a:t>
            </a:r>
          </a:p>
        </p:txBody>
      </p:sp>
      <p:pic>
        <p:nvPicPr>
          <p:cNvPr id="4" name="Picture 3">
            <a:extLst>
              <a:ext uri="{FF2B5EF4-FFF2-40B4-BE49-F238E27FC236}">
                <a16:creationId xmlns:a16="http://schemas.microsoft.com/office/drawing/2014/main" id="{E2474019-F28F-4D82-8526-2A17246A9B6C}"/>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79714" y="262441"/>
            <a:ext cx="2311460" cy="580522"/>
          </a:xfrm>
          <a:prstGeom prst="rect">
            <a:avLst/>
          </a:prstGeom>
        </p:spPr>
      </p:pic>
      <p:sp>
        <p:nvSpPr>
          <p:cNvPr id="5" name="Title 1">
            <a:extLst>
              <a:ext uri="{FF2B5EF4-FFF2-40B4-BE49-F238E27FC236}">
                <a16:creationId xmlns:a16="http://schemas.microsoft.com/office/drawing/2014/main" id="{839DF1C3-5AEF-45F6-B7A9-64EF29BBFA53}"/>
              </a:ext>
            </a:extLst>
          </p:cNvPr>
          <p:cNvSpPr>
            <a:spLocks noGrp="1"/>
          </p:cNvSpPr>
          <p:nvPr>
            <p:ph type="title" hasCustomPrompt="1"/>
          </p:nvPr>
        </p:nvSpPr>
        <p:spPr>
          <a:xfrm>
            <a:off x="433795" y="960438"/>
            <a:ext cx="3300040" cy="2138940"/>
          </a:xfrm>
          <a:noFill/>
        </p:spPr>
        <p:txBody>
          <a:bodyPr lIns="0" tIns="0" rIns="0" bIns="182880" anchor="b" anchorCtr="0"/>
          <a:lstStyle>
            <a:lvl1pPr>
              <a:defRPr sz="3199" strike="noStrike" spc="-51" baseline="0">
                <a:solidFill>
                  <a:schemeClr val="tx2"/>
                </a:solidFill>
              </a:defRPr>
            </a:lvl1pPr>
          </a:lstStyle>
          <a:p>
            <a:r>
              <a:rPr lang="en-US" dirty="0"/>
              <a:t>Microsoft 365</a:t>
            </a:r>
            <a:br>
              <a:rPr lang="en-US" dirty="0"/>
            </a:br>
            <a:r>
              <a:rPr lang="en-US" dirty="0"/>
              <a:t>title or event name</a:t>
            </a:r>
          </a:p>
        </p:txBody>
      </p:sp>
      <p:sp>
        <p:nvSpPr>
          <p:cNvPr id="6" name="Text Placeholder 10">
            <a:extLst>
              <a:ext uri="{FF2B5EF4-FFF2-40B4-BE49-F238E27FC236}">
                <a16:creationId xmlns:a16="http://schemas.microsoft.com/office/drawing/2014/main" id="{1CBD56B1-C0C9-4444-88C4-D838CFE41F0B}"/>
              </a:ext>
            </a:extLst>
          </p:cNvPr>
          <p:cNvSpPr>
            <a:spLocks noGrp="1"/>
          </p:cNvSpPr>
          <p:nvPr>
            <p:ph type="body" sz="quarter" idx="15" hasCustomPrompt="1"/>
          </p:nvPr>
        </p:nvSpPr>
        <p:spPr>
          <a:xfrm>
            <a:off x="474104" y="3099378"/>
            <a:ext cx="3271919" cy="738664"/>
          </a:xfrm>
        </p:spPr>
        <p:txBody>
          <a:bodyPr/>
          <a:lstStyle>
            <a:lvl1pPr>
              <a:defRPr sz="1800"/>
            </a:lvl1pPr>
            <a:lvl2pPr>
              <a:defRPr sz="1800"/>
            </a:lvl2pPr>
            <a:lvl3pPr>
              <a:defRPr sz="1399"/>
            </a:lvl3pPr>
            <a:lvl4pPr>
              <a:defRPr sz="1399"/>
            </a:lvl4pPr>
            <a:lvl5pPr>
              <a:defRPr sz="1049"/>
            </a:lvl5pPr>
          </a:lstStyle>
          <a:p>
            <a:pPr lvl="0"/>
            <a:r>
              <a:rPr lang="en-US" dirty="0"/>
              <a:t>Author name</a:t>
            </a:r>
          </a:p>
          <a:p>
            <a:pPr lvl="1"/>
            <a:r>
              <a:rPr lang="en-US" dirty="0"/>
              <a:t>Date</a:t>
            </a:r>
          </a:p>
        </p:txBody>
      </p:sp>
    </p:spTree>
    <p:extLst>
      <p:ext uri="{BB962C8B-B14F-4D97-AF65-F5344CB8AC3E}">
        <p14:creationId xmlns:p14="http://schemas.microsoft.com/office/powerpoint/2010/main" val="149450561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Table of Conten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5083" y="1192223"/>
            <a:ext cx="3690466" cy="917575"/>
          </a:xfrm>
        </p:spPr>
        <p:txBody>
          <a:bodyPr lIns="0" tIns="0" rIns="0" bIns="0"/>
          <a:lstStyle>
            <a:lvl1pPr>
              <a:defRPr sz="1800" spc="0" baseline="0">
                <a:solidFill>
                  <a:schemeClr val="tx1"/>
                </a:solidFill>
              </a:defRPr>
            </a:lvl1pPr>
          </a:lstStyle>
          <a:p>
            <a:r>
              <a:rPr lang="en-US" dirty="0"/>
              <a:t>Contents</a:t>
            </a:r>
          </a:p>
        </p:txBody>
      </p:sp>
      <p:sp>
        <p:nvSpPr>
          <p:cNvPr id="4" name="Text Placeholder 3"/>
          <p:cNvSpPr>
            <a:spLocks noGrp="1"/>
          </p:cNvSpPr>
          <p:nvPr>
            <p:ph type="body" sz="quarter" idx="10" hasCustomPrompt="1"/>
          </p:nvPr>
        </p:nvSpPr>
        <p:spPr>
          <a:xfrm>
            <a:off x="6353955" y="1192223"/>
            <a:ext cx="3914273" cy="3862387"/>
          </a:xfrm>
        </p:spPr>
        <p:txBody>
          <a:bodyPr wrap="square" lIns="0" tIns="0" rIns="0" bIns="0">
            <a:noAutofit/>
          </a:bodyPr>
          <a:lstStyle>
            <a:lvl1pPr marL="0" indent="0" defTabSz="517350">
              <a:spcAft>
                <a:spcPts val="500"/>
              </a:spcAft>
              <a:buNone/>
              <a:defRPr sz="1800" spc="0" baseline="0">
                <a:solidFill>
                  <a:schemeClr val="tx2"/>
                </a:solidFill>
              </a:defRPr>
            </a:lvl1pPr>
            <a:lvl2pPr marL="228524" indent="0">
              <a:buNone/>
              <a:defRPr sz="1800"/>
            </a:lvl2pPr>
            <a:lvl3pPr marL="457043" indent="0">
              <a:buNone/>
              <a:defRPr sz="1800"/>
            </a:lvl3pPr>
            <a:lvl4pPr marL="685566" indent="0">
              <a:buNone/>
              <a:defRPr sz="1800"/>
            </a:lvl4pPr>
            <a:lvl5pPr marL="914088" indent="0">
              <a:buNone/>
              <a:defRPr sz="1800"/>
            </a:lvl5pPr>
          </a:lstStyle>
          <a:p>
            <a:pPr lvl="0"/>
            <a:r>
              <a:rPr lang="en-US" dirty="0"/>
              <a:t>##	Section Title</a:t>
            </a:r>
          </a:p>
        </p:txBody>
      </p:sp>
      <p:sp>
        <p:nvSpPr>
          <p:cNvPr id="5" name="Footer Placeholder 14">
            <a:extLst>
              <a:ext uri="{FF2B5EF4-FFF2-40B4-BE49-F238E27FC236}">
                <a16:creationId xmlns:a16="http://schemas.microsoft.com/office/drawing/2014/main" id="{FD6D9E34-4CC8-4DC0-9040-97073FD7472C}"/>
              </a:ext>
            </a:extLst>
          </p:cNvPr>
          <p:cNvSpPr>
            <a:spLocks noGrp="1"/>
          </p:cNvSpPr>
          <p:nvPr>
            <p:ph type="ftr" sz="quarter" idx="3"/>
          </p:nvPr>
        </p:nvSpPr>
        <p:spPr>
          <a:xfrm>
            <a:off x="369052" y="6578610"/>
            <a:ext cx="11817541" cy="120651"/>
          </a:xfrm>
          <a:prstGeom prst="rect">
            <a:avLst/>
          </a:prstGeom>
        </p:spPr>
        <p:txBody>
          <a:bodyPr vert="horz" lIns="91440" tIns="45720" rIns="91440" bIns="45720" numCol="2" rtlCol="0" anchor="ctr"/>
          <a:lstStyle>
            <a:lvl1pPr algn="l">
              <a:defRPr sz="700">
                <a:solidFill>
                  <a:schemeClr val="tx1">
                    <a:tint val="75000"/>
                  </a:schemeClr>
                </a:solidFill>
              </a:defRPr>
            </a:lvl1pPr>
          </a:lstStyle>
          <a:p>
            <a:pPr defTabSz="932423">
              <a:defRPr/>
            </a:pPr>
            <a:r>
              <a:rPr lang="en-US" smtClean="0">
                <a:solidFill>
                  <a:srgbClr val="FFFFFF">
                    <a:lumMod val="65000"/>
                  </a:srgbClr>
                </a:solidFill>
              </a:rPr>
              <a:t>© Microsoft Corporation                                                                                  								                      Dynamics 365 </a:t>
            </a:r>
            <a:endParaRPr lang="en-US" dirty="0">
              <a:solidFill>
                <a:srgbClr val="FFFFFF">
                  <a:lumMod val="65000"/>
                </a:srgbClr>
              </a:solidFill>
            </a:endParaRPr>
          </a:p>
        </p:txBody>
      </p:sp>
    </p:spTree>
    <p:extLst>
      <p:ext uri="{BB962C8B-B14F-4D97-AF65-F5344CB8AC3E}">
        <p14:creationId xmlns:p14="http://schemas.microsoft.com/office/powerpoint/2010/main" val="570545075"/>
      </p:ext>
    </p:extLst>
  </p:cSld>
  <p:clrMapOvr>
    <a:masterClrMapping/>
  </p:clrMapOvr>
  <p:transition>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Text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5080" y="632787"/>
            <a:ext cx="11531714" cy="410369"/>
          </a:xfrm>
        </p:spPr>
        <p:txBody>
          <a:bodyPr wrap="square" lIns="0" tIns="0" rIns="0" bIns="0">
            <a:spAutoFit/>
          </a:bodyPr>
          <a:lstStyle>
            <a:lvl1pPr>
              <a:lnSpc>
                <a:spcPts val="3199"/>
              </a:lnSpc>
              <a:defRPr sz="2800">
                <a:solidFill>
                  <a:schemeClr val="tx1"/>
                </a:solidFill>
              </a:defRPr>
            </a:lvl1pPr>
          </a:lstStyle>
          <a:p>
            <a:r>
              <a:rPr lang="en-US" dirty="0"/>
              <a:t>Heading Segoe UI </a:t>
            </a:r>
            <a:r>
              <a:rPr lang="en-US" dirty="0" err="1"/>
              <a:t>Semibold</a:t>
            </a:r>
            <a:r>
              <a:rPr lang="en-US" dirty="0"/>
              <a:t> 28/32</a:t>
            </a:r>
          </a:p>
        </p:txBody>
      </p:sp>
      <p:sp>
        <p:nvSpPr>
          <p:cNvPr id="4" name="Text Placeholder 3"/>
          <p:cNvSpPr>
            <a:spLocks noGrp="1"/>
          </p:cNvSpPr>
          <p:nvPr>
            <p:ph type="body" sz="quarter" idx="10" hasCustomPrompt="1"/>
          </p:nvPr>
        </p:nvSpPr>
        <p:spPr>
          <a:xfrm>
            <a:off x="465080" y="1961089"/>
            <a:ext cx="11531714" cy="615553"/>
          </a:xfrm>
        </p:spPr>
        <p:txBody>
          <a:bodyPr wrap="square" lIns="0" tIns="0" rIns="0" bIns="0">
            <a:spAutoFit/>
          </a:bodyPr>
          <a:lstStyle>
            <a:lvl1pPr marL="0" indent="0">
              <a:lnSpc>
                <a:spcPts val="2400"/>
              </a:lnSpc>
              <a:buNone/>
              <a:defRPr sz="2000" b="0" i="0" spc="0">
                <a:solidFill>
                  <a:schemeClr val="tx1"/>
                </a:solidFill>
                <a:latin typeface="+mj-lt"/>
              </a:defRPr>
            </a:lvl1pPr>
            <a:lvl2pPr marL="0" indent="0">
              <a:lnSpc>
                <a:spcPts val="2400"/>
              </a:lnSpc>
              <a:buNone/>
              <a:defRPr spc="0"/>
            </a:lvl2pPr>
            <a:lvl3pPr marL="457043" indent="0">
              <a:buNone/>
              <a:defRPr/>
            </a:lvl3pPr>
            <a:lvl4pPr marL="685566" indent="0">
              <a:buNone/>
              <a:defRPr/>
            </a:lvl4pPr>
            <a:lvl5pPr marL="914088" indent="0">
              <a:buNone/>
              <a:defRPr/>
            </a:lvl5pPr>
          </a:lstStyle>
          <a:p>
            <a:pPr lvl="0"/>
            <a:r>
              <a:rPr lang="en-US" dirty="0"/>
              <a:t>Large: subhead Segoe UI </a:t>
            </a:r>
            <a:r>
              <a:rPr lang="en-US" dirty="0" err="1"/>
              <a:t>Semibold</a:t>
            </a:r>
            <a:r>
              <a:rPr lang="en-US" dirty="0"/>
              <a:t> 20/24</a:t>
            </a:r>
          </a:p>
          <a:p>
            <a:pPr lvl="1"/>
            <a:r>
              <a:rPr lang="en-US" dirty="0"/>
              <a:t>Large: subhead Segoe UI Regular 20/24</a:t>
            </a:r>
          </a:p>
        </p:txBody>
      </p:sp>
      <p:sp>
        <p:nvSpPr>
          <p:cNvPr id="5" name="Text Placeholder 4"/>
          <p:cNvSpPr>
            <a:spLocks noGrp="1"/>
          </p:cNvSpPr>
          <p:nvPr>
            <p:ph type="body" sz="quarter" idx="11" hasCustomPrompt="1"/>
          </p:nvPr>
        </p:nvSpPr>
        <p:spPr>
          <a:xfrm>
            <a:off x="465080" y="3214133"/>
            <a:ext cx="11531714" cy="461665"/>
          </a:xfrm>
        </p:spPr>
        <p:txBody>
          <a:bodyPr lIns="0" tIns="0" rIns="0" bIns="0"/>
          <a:lstStyle>
            <a:lvl1pPr marL="0" indent="0">
              <a:lnSpc>
                <a:spcPts val="1800"/>
              </a:lnSpc>
              <a:spcBef>
                <a:spcPts val="0"/>
              </a:spcBef>
              <a:buNone/>
              <a:defRPr sz="1399" b="0" spc="0">
                <a:solidFill>
                  <a:schemeClr val="tx2"/>
                </a:solidFill>
                <a:latin typeface="+mj-lt"/>
              </a:defRPr>
            </a:lvl1pPr>
            <a:lvl2pPr marL="0" indent="0">
              <a:lnSpc>
                <a:spcPts val="1800"/>
              </a:lnSpc>
              <a:spcBef>
                <a:spcPts val="0"/>
              </a:spcBef>
              <a:buNone/>
              <a:defRPr sz="1399" spc="0">
                <a:solidFill>
                  <a:schemeClr val="tx1"/>
                </a:solidFill>
              </a:defRPr>
            </a:lvl2pPr>
            <a:lvl3pPr marL="457043" indent="0">
              <a:buNone/>
              <a:defRPr/>
            </a:lvl3pPr>
            <a:lvl4pPr marL="685566" indent="0">
              <a:buNone/>
              <a:defRPr/>
            </a:lvl4pPr>
            <a:lvl5pPr marL="914088" indent="0">
              <a:buNone/>
              <a:defRPr/>
            </a:lvl5pPr>
          </a:lstStyle>
          <a:p>
            <a:pPr lvl="0"/>
            <a:r>
              <a:rPr lang="en-US" dirty="0"/>
              <a:t>Medium: paragraph title Segoe UI </a:t>
            </a:r>
            <a:r>
              <a:rPr lang="en-US" dirty="0" err="1"/>
              <a:t>Semibold</a:t>
            </a:r>
            <a:r>
              <a:rPr lang="en-US" dirty="0"/>
              <a:t> 14/18</a:t>
            </a:r>
          </a:p>
          <a:p>
            <a:pPr lvl="1"/>
            <a:r>
              <a:rPr lang="en-US" dirty="0"/>
              <a:t>Body copy Segoe UI Regular 14/18</a:t>
            </a:r>
          </a:p>
        </p:txBody>
      </p:sp>
      <p:sp>
        <p:nvSpPr>
          <p:cNvPr id="7" name="Text Placeholder 6"/>
          <p:cNvSpPr>
            <a:spLocks noGrp="1"/>
          </p:cNvSpPr>
          <p:nvPr>
            <p:ph type="body" sz="quarter" idx="12" hasCustomPrompt="1"/>
          </p:nvPr>
        </p:nvSpPr>
        <p:spPr>
          <a:xfrm>
            <a:off x="465080" y="4439607"/>
            <a:ext cx="11531714" cy="338426"/>
          </a:xfrm>
        </p:spPr>
        <p:txBody>
          <a:bodyPr lIns="0" tIns="0" rIns="0" bIns="0"/>
          <a:lstStyle>
            <a:lvl1pPr marL="0" indent="0">
              <a:lnSpc>
                <a:spcPts val="1199"/>
              </a:lnSpc>
              <a:spcBef>
                <a:spcPts val="0"/>
              </a:spcBef>
              <a:buNone/>
              <a:defRPr sz="1000" spc="0">
                <a:solidFill>
                  <a:schemeClr val="tx1"/>
                </a:solidFill>
              </a:defRPr>
            </a:lvl1pPr>
            <a:lvl2pPr marL="0" indent="0">
              <a:lnSpc>
                <a:spcPct val="100000"/>
              </a:lnSpc>
              <a:spcBef>
                <a:spcPts val="0"/>
              </a:spcBef>
              <a:buNone/>
              <a:defRPr sz="1000" spc="0">
                <a:solidFill>
                  <a:schemeClr val="tx1"/>
                </a:solidFill>
              </a:defRPr>
            </a:lvl2pPr>
            <a:lvl3pPr marL="457043" indent="0">
              <a:buNone/>
              <a:defRPr/>
            </a:lvl3pPr>
            <a:lvl4pPr marL="685566" indent="0">
              <a:buNone/>
              <a:defRPr/>
            </a:lvl4pPr>
            <a:lvl5pPr marL="0" indent="0">
              <a:lnSpc>
                <a:spcPct val="100000"/>
              </a:lnSpc>
              <a:buNone/>
              <a:defRPr/>
            </a:lvl5pPr>
          </a:lstStyle>
          <a:p>
            <a:pPr lvl="4"/>
            <a:r>
              <a:rPr lang="en-US" dirty="0"/>
              <a:t>Small caption: Segoe UI Bold 10/12</a:t>
            </a:r>
          </a:p>
          <a:p>
            <a:pPr lvl="1"/>
            <a:r>
              <a:rPr lang="en-US" dirty="0"/>
              <a:t>Small caption Segoe Regular 10/12</a:t>
            </a:r>
          </a:p>
        </p:txBody>
      </p:sp>
      <p:sp>
        <p:nvSpPr>
          <p:cNvPr id="8" name="Footer Placeholder 14">
            <a:extLst>
              <a:ext uri="{FF2B5EF4-FFF2-40B4-BE49-F238E27FC236}">
                <a16:creationId xmlns:a16="http://schemas.microsoft.com/office/drawing/2014/main" id="{375CD45A-5065-443B-A271-689E522B15F2}"/>
              </a:ext>
            </a:extLst>
          </p:cNvPr>
          <p:cNvSpPr>
            <a:spLocks noGrp="1"/>
          </p:cNvSpPr>
          <p:nvPr>
            <p:ph type="ftr" sz="quarter" idx="3"/>
          </p:nvPr>
        </p:nvSpPr>
        <p:spPr>
          <a:xfrm>
            <a:off x="369052" y="6578610"/>
            <a:ext cx="11817541" cy="120651"/>
          </a:xfrm>
          <a:prstGeom prst="rect">
            <a:avLst/>
          </a:prstGeom>
        </p:spPr>
        <p:txBody>
          <a:bodyPr vert="horz" lIns="91440" tIns="45720" rIns="91440" bIns="45720" numCol="2" rtlCol="0" anchor="ctr"/>
          <a:lstStyle>
            <a:lvl1pPr algn="l">
              <a:defRPr sz="700">
                <a:solidFill>
                  <a:schemeClr val="tx1">
                    <a:tint val="75000"/>
                  </a:schemeClr>
                </a:solidFill>
              </a:defRPr>
            </a:lvl1pPr>
          </a:lstStyle>
          <a:p>
            <a:pPr defTabSz="932423">
              <a:defRPr/>
            </a:pPr>
            <a:r>
              <a:rPr lang="en-US" smtClean="0">
                <a:solidFill>
                  <a:srgbClr val="FFFFFF">
                    <a:lumMod val="65000"/>
                  </a:srgbClr>
                </a:solidFill>
              </a:rPr>
              <a:t>© Microsoft Corporation                                                                                  								                      Dynamics 365 </a:t>
            </a:r>
            <a:endParaRPr lang="en-US" dirty="0">
              <a:solidFill>
                <a:srgbClr val="FFFFFF">
                  <a:lumMod val="65000"/>
                </a:srgbClr>
              </a:solidFill>
            </a:endParaRPr>
          </a:p>
        </p:txBody>
      </p:sp>
    </p:spTree>
    <p:extLst>
      <p:ext uri="{BB962C8B-B14F-4D97-AF65-F5344CB8AC3E}">
        <p14:creationId xmlns:p14="http://schemas.microsoft.com/office/powerpoint/2010/main" val="1895375594"/>
      </p:ext>
    </p:extLst>
  </p:cSld>
  <p:clrMapOvr>
    <a:masterClrMapping/>
  </p:clrMapOvr>
  <p:transition>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Text option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5080" y="632787"/>
            <a:ext cx="11531714" cy="410369"/>
          </a:xfrm>
        </p:spPr>
        <p:txBody>
          <a:bodyPr wrap="square" lIns="0" tIns="0" rIns="0" bIns="0">
            <a:spAutoFit/>
          </a:bodyPr>
          <a:lstStyle>
            <a:lvl1pPr>
              <a:lnSpc>
                <a:spcPts val="3199"/>
              </a:lnSpc>
              <a:defRPr sz="2800">
                <a:solidFill>
                  <a:schemeClr val="tx1"/>
                </a:solidFill>
              </a:defRPr>
            </a:lvl1pPr>
          </a:lstStyle>
          <a:p>
            <a:r>
              <a:rPr lang="en-US" dirty="0"/>
              <a:t>Text option 1: three column bulleted list</a:t>
            </a:r>
          </a:p>
        </p:txBody>
      </p:sp>
      <p:sp>
        <p:nvSpPr>
          <p:cNvPr id="4" name="Text Placeholder 3"/>
          <p:cNvSpPr>
            <a:spLocks noGrp="1"/>
          </p:cNvSpPr>
          <p:nvPr>
            <p:ph type="body" sz="quarter" idx="10" hasCustomPrompt="1"/>
          </p:nvPr>
        </p:nvSpPr>
        <p:spPr>
          <a:xfrm>
            <a:off x="465080" y="1960869"/>
            <a:ext cx="9571403" cy="615553"/>
          </a:xfrm>
        </p:spPr>
        <p:txBody>
          <a:bodyPr wrap="square" lIns="0" tIns="0" rIns="0" bIns="0">
            <a:spAutoFit/>
          </a:bodyPr>
          <a:lstStyle>
            <a:lvl1pPr marL="0" indent="0">
              <a:lnSpc>
                <a:spcPts val="2400"/>
              </a:lnSpc>
              <a:buNone/>
              <a:defRPr lang="en-US" sz="2000" kern="1200" spc="0" baseline="0" dirty="0">
                <a:solidFill>
                  <a:schemeClr val="tx1"/>
                </a:solidFill>
                <a:latin typeface="+mn-lt"/>
                <a:ea typeface="+mn-ea"/>
                <a:cs typeface="+mn-cs"/>
              </a:defRPr>
            </a:lvl1pPr>
            <a:lvl2pPr marL="228524" indent="0">
              <a:buNone/>
              <a:defRPr/>
            </a:lvl2pPr>
            <a:lvl3pPr marL="457043" indent="0">
              <a:buNone/>
              <a:defRPr/>
            </a:lvl3pPr>
            <a:lvl4pPr marL="685566" indent="0">
              <a:buNone/>
              <a:defRPr/>
            </a:lvl4pPr>
            <a:lvl5pPr marL="914088" indent="0">
              <a:buNone/>
              <a:defRPr/>
            </a:lvl5pPr>
          </a:lstStyle>
          <a:p>
            <a:pPr lvl="0"/>
            <a:r>
              <a:rPr lang="en-US" dirty="0"/>
              <a:t>Subhead Segoe UI Regular 20/24. Dis </a:t>
            </a:r>
            <a:r>
              <a:rPr lang="en-US" dirty="0" err="1"/>
              <a:t>apid</a:t>
            </a:r>
            <a:r>
              <a:rPr lang="en-US" dirty="0"/>
              <a:t> </a:t>
            </a:r>
            <a:r>
              <a:rPr lang="en-US" dirty="0" err="1"/>
              <a:t>es</a:t>
            </a:r>
            <a:r>
              <a:rPr lang="en-US" dirty="0"/>
              <a:t> </a:t>
            </a:r>
            <a:r>
              <a:rPr lang="en-US" dirty="0" err="1"/>
              <a:t>simusanditis</a:t>
            </a:r>
            <a:r>
              <a:rPr lang="en-US" dirty="0"/>
              <a:t> </a:t>
            </a:r>
            <a:r>
              <a:rPr lang="en-US" dirty="0" err="1"/>
              <a:t>ea</a:t>
            </a:r>
            <a:r>
              <a:rPr lang="en-US" dirty="0"/>
              <a:t> ex et </a:t>
            </a:r>
            <a:r>
              <a:rPr lang="en-US" dirty="0" err="1"/>
              <a:t>illore</a:t>
            </a:r>
            <a:r>
              <a:rPr lang="en-US" dirty="0"/>
              <a:t>, </a:t>
            </a:r>
            <a:r>
              <a:rPr lang="en-US" dirty="0" err="1"/>
              <a:t>nectationet</a:t>
            </a:r>
            <a:r>
              <a:rPr lang="en-US" dirty="0"/>
              <a:t> </a:t>
            </a:r>
            <a:r>
              <a:rPr lang="en-US" dirty="0" err="1"/>
              <a:t>aut</a:t>
            </a:r>
            <a:r>
              <a:rPr lang="en-US" dirty="0"/>
              <a:t> </a:t>
            </a:r>
            <a:r>
              <a:rPr lang="en-US" dirty="0" err="1"/>
              <a:t>dic</a:t>
            </a:r>
            <a:r>
              <a:rPr lang="en-US" dirty="0"/>
              <a:t> </a:t>
            </a:r>
            <a:r>
              <a:rPr lang="en-US" dirty="0" err="1"/>
              <a:t>tem</a:t>
            </a:r>
            <a:r>
              <a:rPr lang="en-US" dirty="0"/>
              <a:t> </a:t>
            </a:r>
            <a:r>
              <a:rPr lang="en-US" dirty="0" err="1"/>
              <a:t>vit</a:t>
            </a:r>
            <a:r>
              <a:rPr lang="en-US" dirty="0"/>
              <a:t> </a:t>
            </a:r>
            <a:r>
              <a:rPr lang="en-US" dirty="0" err="1"/>
              <a:t>velestium</a:t>
            </a:r>
            <a:r>
              <a:rPr lang="en-US" dirty="0"/>
              <a:t> </a:t>
            </a:r>
            <a:r>
              <a:rPr lang="en-US" dirty="0" err="1"/>
              <a:t>reperro</a:t>
            </a:r>
            <a:r>
              <a:rPr lang="en-US" dirty="0"/>
              <a:t> </a:t>
            </a:r>
            <a:r>
              <a:rPr lang="en-US" dirty="0" err="1"/>
              <a:t>rroviduntion</a:t>
            </a:r>
            <a:r>
              <a:rPr lang="en-US" dirty="0"/>
              <a:t> </a:t>
            </a:r>
            <a:r>
              <a:rPr lang="en-US" dirty="0" err="1"/>
              <a:t>conem</a:t>
            </a:r>
            <a:r>
              <a:rPr lang="en-US" dirty="0"/>
              <a:t> </a:t>
            </a:r>
            <a:r>
              <a:rPr lang="en-US" dirty="0" err="1"/>
              <a:t>rehend</a:t>
            </a:r>
            <a:r>
              <a:rPr lang="en-US" dirty="0"/>
              <a:t>.</a:t>
            </a:r>
          </a:p>
        </p:txBody>
      </p:sp>
      <p:sp>
        <p:nvSpPr>
          <p:cNvPr id="5" name="Text Placeholder 4"/>
          <p:cNvSpPr>
            <a:spLocks noGrp="1"/>
          </p:cNvSpPr>
          <p:nvPr>
            <p:ph type="body" sz="quarter" idx="11" hasCustomPrompt="1"/>
          </p:nvPr>
        </p:nvSpPr>
        <p:spPr>
          <a:xfrm>
            <a:off x="465083" y="3214128"/>
            <a:ext cx="3690466" cy="2693045"/>
          </a:xfrm>
        </p:spPr>
        <p:txBody>
          <a:bodyPr lIns="0" tIns="0" rIns="0" bIns="0"/>
          <a:lstStyle>
            <a:lvl1pPr marL="0" indent="0">
              <a:lnSpc>
                <a:spcPts val="1800"/>
              </a:lnSpc>
              <a:spcBef>
                <a:spcPts val="0"/>
              </a:spcBef>
              <a:spcAft>
                <a:spcPts val="600"/>
              </a:spcAft>
              <a:buNone/>
              <a:defRPr sz="1399" b="0" spc="0" baseline="0">
                <a:solidFill>
                  <a:srgbClr val="008C72"/>
                </a:solidFill>
                <a:latin typeface="+mj-lt"/>
              </a:defRPr>
            </a:lvl1pPr>
            <a:lvl2pPr marL="285653" marR="0" indent="-285653" algn="l" defTabSz="932423" rtl="0" eaLnBrk="1" fontAlgn="auto" latinLnBrk="0" hangingPunct="1">
              <a:lnSpc>
                <a:spcPts val="1800"/>
              </a:lnSpc>
              <a:spcBef>
                <a:spcPts val="0"/>
              </a:spcBef>
              <a:spcAft>
                <a:spcPts val="600"/>
              </a:spcAft>
              <a:buClrTx/>
              <a:buSzPct val="90000"/>
              <a:buFont typeface="Arial" panose="020B0604020202020204" pitchFamily="34" charset="0"/>
              <a:buChar char="•"/>
              <a:tabLst/>
              <a:defRPr lang="en-US" sz="1399" kern="1200" spc="0" baseline="0" dirty="0">
                <a:solidFill>
                  <a:schemeClr val="tx1"/>
                </a:solidFill>
                <a:latin typeface="+mn-lt"/>
                <a:ea typeface="+mn-ea"/>
                <a:cs typeface="+mn-cs"/>
              </a:defRPr>
            </a:lvl2pPr>
            <a:lvl3pPr marL="457043" indent="0">
              <a:buNone/>
              <a:defRPr/>
            </a:lvl3pPr>
            <a:lvl4pPr marL="685566" indent="0">
              <a:buNone/>
              <a:defRPr/>
            </a:lvl4pPr>
            <a:lvl5pPr marL="914088" indent="0">
              <a:buNone/>
              <a:defRPr/>
            </a:lvl5pPr>
          </a:lstStyle>
          <a:p>
            <a:pPr lvl="0"/>
            <a:r>
              <a:rPr lang="en-US" dirty="0"/>
              <a:t>Paragraph title Segoe UI </a:t>
            </a:r>
            <a:r>
              <a:rPr lang="en-US" dirty="0" err="1"/>
              <a:t>Semibold</a:t>
            </a:r>
            <a:r>
              <a:rPr lang="en-US" dirty="0"/>
              <a:t> 14/18</a:t>
            </a:r>
          </a:p>
          <a:p>
            <a:pPr marL="285653" marR="0" lvl="1" indent="-285653" algn="l" defTabSz="932423" rtl="0" eaLnBrk="1" fontAlgn="auto" latinLnBrk="0" hangingPunct="1">
              <a:lnSpc>
                <a:spcPts val="1800"/>
              </a:lnSpc>
              <a:spcBef>
                <a:spcPts val="1199"/>
              </a:spcBef>
              <a:spcAft>
                <a:spcPts val="0"/>
              </a:spcAft>
              <a:buClrTx/>
              <a:buSzPct val="90000"/>
              <a:tabLst/>
            </a:pPr>
            <a:r>
              <a:rPr lang="en-US" dirty="0"/>
              <a:t>Body copy Segoe Regular 14/18. </a:t>
            </a:r>
            <a:r>
              <a:rPr lang="en-US" dirty="0" err="1"/>
              <a:t>Boribus</a:t>
            </a:r>
            <a:r>
              <a:rPr lang="en-US" dirty="0"/>
              <a:t> </a:t>
            </a:r>
            <a:r>
              <a:rPr lang="en-US" dirty="0" err="1"/>
              <a:t>sinctius</a:t>
            </a:r>
            <a:r>
              <a:rPr lang="en-US" dirty="0"/>
              <a:t> </a:t>
            </a:r>
            <a:r>
              <a:rPr lang="en-US" dirty="0" err="1"/>
              <a:t>nimaxime</a:t>
            </a:r>
            <a:r>
              <a:rPr lang="en-US" dirty="0"/>
              <a:t> </a:t>
            </a:r>
            <a:r>
              <a:rPr lang="en-US" dirty="0" err="1"/>
              <a:t>nonsequibus</a:t>
            </a:r>
            <a:r>
              <a:rPr lang="en-US" dirty="0"/>
              <a:t> </a:t>
            </a:r>
            <a:r>
              <a:rPr lang="en-US" dirty="0" err="1"/>
              <a:t>dollendis</a:t>
            </a:r>
            <a:r>
              <a:rPr lang="en-US" dirty="0"/>
              <a:t> as </a:t>
            </a:r>
            <a:r>
              <a:rPr lang="en-US" dirty="0" err="1"/>
              <a:t>autestiatur</a:t>
            </a:r>
            <a:r>
              <a:rPr lang="en-US" dirty="0"/>
              <a:t>. </a:t>
            </a:r>
            <a:r>
              <a:rPr lang="en-US" dirty="0" err="1"/>
              <a:t>Urestempor</a:t>
            </a:r>
            <a:r>
              <a:rPr lang="en-US" dirty="0"/>
              <a:t> ra </a:t>
            </a:r>
            <a:r>
              <a:rPr lang="en-US" dirty="0" err="1"/>
              <a:t>aut</a:t>
            </a:r>
            <a:r>
              <a:rPr lang="en-US" dirty="0"/>
              <a:t> </a:t>
            </a:r>
            <a:r>
              <a:rPr lang="en-US" dirty="0" err="1"/>
              <a:t>velique</a:t>
            </a:r>
            <a:r>
              <a:rPr lang="en-US" dirty="0"/>
              <a:t> </a:t>
            </a:r>
            <a:r>
              <a:rPr lang="en-US" dirty="0" err="1"/>
              <a:t>perum</a:t>
            </a:r>
            <a:r>
              <a:rPr lang="en-US" dirty="0"/>
              <a:t> </a:t>
            </a:r>
            <a:r>
              <a:rPr lang="en-US" dirty="0" err="1"/>
              <a:t>enim</a:t>
            </a:r>
            <a:r>
              <a:rPr lang="en-US" dirty="0"/>
              <a:t> qui </a:t>
            </a:r>
            <a:r>
              <a:rPr lang="en-US" dirty="0" err="1"/>
              <a:t>omnimus</a:t>
            </a:r>
            <a:r>
              <a:rPr lang="en-US" dirty="0"/>
              <a:t>, sunt </a:t>
            </a:r>
            <a:r>
              <a:rPr lang="en-US" dirty="0" err="1"/>
              <a:t>fuga</a:t>
            </a:r>
            <a:r>
              <a:rPr lang="en-US" dirty="0"/>
              <a:t>.</a:t>
            </a:r>
          </a:p>
          <a:p>
            <a:pPr marL="285653" marR="0" lvl="1" indent="-285653" algn="l" defTabSz="932423" rtl="0" eaLnBrk="1" fontAlgn="auto" latinLnBrk="0" hangingPunct="1">
              <a:lnSpc>
                <a:spcPts val="1800"/>
              </a:lnSpc>
              <a:spcBef>
                <a:spcPts val="1199"/>
              </a:spcBef>
              <a:spcAft>
                <a:spcPts val="0"/>
              </a:spcAft>
              <a:buClrTx/>
              <a:buSzPct val="90000"/>
              <a:tabLst/>
              <a:defRPr/>
            </a:pPr>
            <a:r>
              <a:rPr lang="en-US" dirty="0"/>
              <a:t>Body copy Segoe Regular 14/18. </a:t>
            </a:r>
            <a:r>
              <a:rPr lang="en-US" dirty="0" err="1"/>
              <a:t>Boribus</a:t>
            </a:r>
            <a:r>
              <a:rPr lang="en-US" dirty="0"/>
              <a:t> </a:t>
            </a:r>
            <a:r>
              <a:rPr lang="en-US" dirty="0" err="1"/>
              <a:t>sinctius</a:t>
            </a:r>
            <a:r>
              <a:rPr lang="en-US" dirty="0"/>
              <a:t> </a:t>
            </a:r>
            <a:r>
              <a:rPr lang="en-US" dirty="0" err="1"/>
              <a:t>nimaxime</a:t>
            </a:r>
            <a:r>
              <a:rPr lang="en-US" dirty="0"/>
              <a:t> </a:t>
            </a:r>
            <a:r>
              <a:rPr lang="en-US" dirty="0" err="1"/>
              <a:t>nonsequibus</a:t>
            </a:r>
            <a:r>
              <a:rPr lang="en-US" dirty="0"/>
              <a:t> </a:t>
            </a:r>
            <a:r>
              <a:rPr lang="en-US" dirty="0" err="1"/>
              <a:t>dollendis</a:t>
            </a:r>
            <a:r>
              <a:rPr lang="en-US" dirty="0"/>
              <a:t> as </a:t>
            </a:r>
            <a:r>
              <a:rPr lang="en-US" dirty="0" err="1"/>
              <a:t>autestiatur</a:t>
            </a:r>
            <a:r>
              <a:rPr lang="en-US" dirty="0"/>
              <a:t>. </a:t>
            </a:r>
            <a:r>
              <a:rPr lang="en-US" dirty="0" err="1"/>
              <a:t>Urestempor</a:t>
            </a:r>
            <a:r>
              <a:rPr lang="en-US" dirty="0"/>
              <a:t> </a:t>
            </a:r>
            <a:r>
              <a:rPr lang="en-US" dirty="0" err="1"/>
              <a:t>ra</a:t>
            </a:r>
            <a:r>
              <a:rPr lang="en-US" dirty="0"/>
              <a:t> </a:t>
            </a:r>
            <a:r>
              <a:rPr lang="en-US" dirty="0" err="1"/>
              <a:t>aut</a:t>
            </a:r>
            <a:r>
              <a:rPr lang="en-US" dirty="0"/>
              <a:t> </a:t>
            </a:r>
            <a:r>
              <a:rPr lang="en-US" dirty="0" err="1"/>
              <a:t>velique</a:t>
            </a:r>
            <a:r>
              <a:rPr lang="en-US" dirty="0"/>
              <a:t> </a:t>
            </a:r>
            <a:r>
              <a:rPr lang="en-US" dirty="0" err="1"/>
              <a:t>perum</a:t>
            </a:r>
            <a:r>
              <a:rPr lang="en-US" dirty="0"/>
              <a:t> </a:t>
            </a:r>
            <a:r>
              <a:rPr lang="en-US" dirty="0" err="1"/>
              <a:t>enim</a:t>
            </a:r>
            <a:r>
              <a:rPr lang="en-US" dirty="0"/>
              <a:t> qui </a:t>
            </a:r>
            <a:r>
              <a:rPr lang="en-US" dirty="0" err="1"/>
              <a:t>omnimus</a:t>
            </a:r>
            <a:r>
              <a:rPr lang="en-US" dirty="0"/>
              <a:t>, </a:t>
            </a:r>
            <a:r>
              <a:rPr lang="en-US" dirty="0" err="1"/>
              <a:t>sunt</a:t>
            </a:r>
            <a:r>
              <a:rPr lang="en-US" dirty="0"/>
              <a:t> </a:t>
            </a:r>
            <a:r>
              <a:rPr lang="en-US" dirty="0" err="1"/>
              <a:t>fuga</a:t>
            </a:r>
            <a:r>
              <a:rPr lang="en-US" dirty="0"/>
              <a:t>.</a:t>
            </a:r>
          </a:p>
          <a:p>
            <a:pPr lvl="1"/>
            <a:endParaRPr lang="en-US" dirty="0"/>
          </a:p>
        </p:txBody>
      </p:sp>
      <p:sp>
        <p:nvSpPr>
          <p:cNvPr id="21" name="Text Placeholder 4">
            <a:extLst>
              <a:ext uri="{FF2B5EF4-FFF2-40B4-BE49-F238E27FC236}">
                <a16:creationId xmlns:a16="http://schemas.microsoft.com/office/drawing/2014/main" id="{03383CEA-4FEB-4C9E-B7D6-3B36BC8EB75A}"/>
              </a:ext>
            </a:extLst>
          </p:cNvPr>
          <p:cNvSpPr>
            <a:spLocks noGrp="1"/>
          </p:cNvSpPr>
          <p:nvPr>
            <p:ph type="body" sz="quarter" idx="12" hasCustomPrompt="1"/>
          </p:nvPr>
        </p:nvSpPr>
        <p:spPr>
          <a:xfrm>
            <a:off x="4404482" y="3214128"/>
            <a:ext cx="3690466" cy="2693045"/>
          </a:xfrm>
        </p:spPr>
        <p:txBody>
          <a:bodyPr lIns="0" tIns="0" rIns="0" bIns="0"/>
          <a:lstStyle>
            <a:lvl1pPr marL="0" indent="0">
              <a:lnSpc>
                <a:spcPts val="1800"/>
              </a:lnSpc>
              <a:spcBef>
                <a:spcPts val="0"/>
              </a:spcBef>
              <a:spcAft>
                <a:spcPts val="600"/>
              </a:spcAft>
              <a:buNone/>
              <a:defRPr sz="1399" b="0" spc="0" baseline="0">
                <a:solidFill>
                  <a:srgbClr val="008C72"/>
                </a:solidFill>
                <a:latin typeface="+mj-lt"/>
              </a:defRPr>
            </a:lvl1pPr>
            <a:lvl2pPr marL="285653" marR="0" indent="-285653" algn="l" defTabSz="932423" rtl="0" eaLnBrk="1" fontAlgn="auto" latinLnBrk="0" hangingPunct="1">
              <a:lnSpc>
                <a:spcPts val="1800"/>
              </a:lnSpc>
              <a:spcBef>
                <a:spcPts val="0"/>
              </a:spcBef>
              <a:spcAft>
                <a:spcPts val="600"/>
              </a:spcAft>
              <a:buClrTx/>
              <a:buSzPct val="90000"/>
              <a:buFont typeface="Arial" panose="020B0604020202020204" pitchFamily="34" charset="0"/>
              <a:buChar char="•"/>
              <a:tabLst/>
              <a:defRPr lang="en-US" sz="1399" kern="1200" spc="0" baseline="0" dirty="0">
                <a:solidFill>
                  <a:schemeClr val="tx1"/>
                </a:solidFill>
                <a:latin typeface="+mn-lt"/>
                <a:ea typeface="+mn-ea"/>
                <a:cs typeface="+mn-cs"/>
              </a:defRPr>
            </a:lvl2pPr>
            <a:lvl3pPr marL="457043" indent="0">
              <a:buNone/>
              <a:defRPr/>
            </a:lvl3pPr>
            <a:lvl4pPr marL="685566" indent="0">
              <a:buNone/>
              <a:defRPr/>
            </a:lvl4pPr>
            <a:lvl5pPr marL="914088" indent="0">
              <a:buNone/>
              <a:defRPr/>
            </a:lvl5pPr>
          </a:lstStyle>
          <a:p>
            <a:pPr lvl="0"/>
            <a:r>
              <a:rPr lang="en-US" dirty="0"/>
              <a:t>Paragraph title Segoe UI </a:t>
            </a:r>
            <a:r>
              <a:rPr lang="en-US" dirty="0" err="1"/>
              <a:t>Semibold</a:t>
            </a:r>
            <a:r>
              <a:rPr lang="en-US" dirty="0"/>
              <a:t> 14/18</a:t>
            </a:r>
          </a:p>
          <a:p>
            <a:pPr marL="285653" marR="0" lvl="1" indent="-285653" algn="l" defTabSz="932423" rtl="0" eaLnBrk="1" fontAlgn="auto" latinLnBrk="0" hangingPunct="1">
              <a:lnSpc>
                <a:spcPts val="1800"/>
              </a:lnSpc>
              <a:spcBef>
                <a:spcPts val="1199"/>
              </a:spcBef>
              <a:spcAft>
                <a:spcPts val="0"/>
              </a:spcAft>
              <a:buClrTx/>
              <a:buSzPct val="90000"/>
              <a:tabLst/>
            </a:pPr>
            <a:r>
              <a:rPr lang="en-US" dirty="0"/>
              <a:t>Body copy Segoe Regular 14/18. </a:t>
            </a:r>
            <a:r>
              <a:rPr lang="en-US" dirty="0" err="1"/>
              <a:t>Boribus</a:t>
            </a:r>
            <a:r>
              <a:rPr lang="en-US" dirty="0"/>
              <a:t> </a:t>
            </a:r>
            <a:r>
              <a:rPr lang="en-US" dirty="0" err="1"/>
              <a:t>sinctius</a:t>
            </a:r>
            <a:r>
              <a:rPr lang="en-US" dirty="0"/>
              <a:t> </a:t>
            </a:r>
            <a:r>
              <a:rPr lang="en-US" dirty="0" err="1"/>
              <a:t>nimaxime</a:t>
            </a:r>
            <a:r>
              <a:rPr lang="en-US" dirty="0"/>
              <a:t> </a:t>
            </a:r>
            <a:r>
              <a:rPr lang="en-US" dirty="0" err="1"/>
              <a:t>nonsequibus</a:t>
            </a:r>
            <a:r>
              <a:rPr lang="en-US" dirty="0"/>
              <a:t> </a:t>
            </a:r>
            <a:r>
              <a:rPr lang="en-US" dirty="0" err="1"/>
              <a:t>dollendis</a:t>
            </a:r>
            <a:r>
              <a:rPr lang="en-US" dirty="0"/>
              <a:t> as </a:t>
            </a:r>
            <a:r>
              <a:rPr lang="en-US" dirty="0" err="1"/>
              <a:t>autestiatur</a:t>
            </a:r>
            <a:r>
              <a:rPr lang="en-US" dirty="0"/>
              <a:t>. </a:t>
            </a:r>
            <a:r>
              <a:rPr lang="en-US" dirty="0" err="1"/>
              <a:t>Urestempor</a:t>
            </a:r>
            <a:r>
              <a:rPr lang="en-US" dirty="0"/>
              <a:t> ra </a:t>
            </a:r>
            <a:r>
              <a:rPr lang="en-US" dirty="0" err="1"/>
              <a:t>aut</a:t>
            </a:r>
            <a:r>
              <a:rPr lang="en-US" dirty="0"/>
              <a:t> </a:t>
            </a:r>
            <a:r>
              <a:rPr lang="en-US" dirty="0" err="1"/>
              <a:t>velique</a:t>
            </a:r>
            <a:r>
              <a:rPr lang="en-US" dirty="0"/>
              <a:t> </a:t>
            </a:r>
            <a:r>
              <a:rPr lang="en-US" dirty="0" err="1"/>
              <a:t>perum</a:t>
            </a:r>
            <a:r>
              <a:rPr lang="en-US" dirty="0"/>
              <a:t> </a:t>
            </a:r>
            <a:r>
              <a:rPr lang="en-US" dirty="0" err="1"/>
              <a:t>enim</a:t>
            </a:r>
            <a:r>
              <a:rPr lang="en-US" dirty="0"/>
              <a:t> qui </a:t>
            </a:r>
            <a:r>
              <a:rPr lang="en-US" dirty="0" err="1"/>
              <a:t>omnimus</a:t>
            </a:r>
            <a:r>
              <a:rPr lang="en-US" dirty="0"/>
              <a:t>, sunt </a:t>
            </a:r>
            <a:r>
              <a:rPr lang="en-US" dirty="0" err="1"/>
              <a:t>fuga</a:t>
            </a:r>
            <a:r>
              <a:rPr lang="en-US" dirty="0"/>
              <a:t>.</a:t>
            </a:r>
          </a:p>
          <a:p>
            <a:pPr marL="285653" marR="0" lvl="1" indent="-285653" algn="l" defTabSz="932423" rtl="0" eaLnBrk="1" fontAlgn="auto" latinLnBrk="0" hangingPunct="1">
              <a:lnSpc>
                <a:spcPts val="1800"/>
              </a:lnSpc>
              <a:spcBef>
                <a:spcPts val="1199"/>
              </a:spcBef>
              <a:spcAft>
                <a:spcPts val="0"/>
              </a:spcAft>
              <a:buClrTx/>
              <a:buSzPct val="90000"/>
              <a:tabLst/>
              <a:defRPr/>
            </a:pPr>
            <a:r>
              <a:rPr lang="en-US" dirty="0"/>
              <a:t>Body copy Segoe Regular 14/18. </a:t>
            </a:r>
            <a:r>
              <a:rPr lang="en-US" dirty="0" err="1"/>
              <a:t>Boribus</a:t>
            </a:r>
            <a:r>
              <a:rPr lang="en-US" dirty="0"/>
              <a:t> </a:t>
            </a:r>
            <a:r>
              <a:rPr lang="en-US" dirty="0" err="1"/>
              <a:t>sinctius</a:t>
            </a:r>
            <a:r>
              <a:rPr lang="en-US" dirty="0"/>
              <a:t> </a:t>
            </a:r>
            <a:r>
              <a:rPr lang="en-US" dirty="0" err="1"/>
              <a:t>nimaxime</a:t>
            </a:r>
            <a:r>
              <a:rPr lang="en-US" dirty="0"/>
              <a:t> </a:t>
            </a:r>
            <a:r>
              <a:rPr lang="en-US" dirty="0" err="1"/>
              <a:t>nonsequibus</a:t>
            </a:r>
            <a:r>
              <a:rPr lang="en-US" dirty="0"/>
              <a:t> </a:t>
            </a:r>
            <a:r>
              <a:rPr lang="en-US" dirty="0" err="1"/>
              <a:t>dollendis</a:t>
            </a:r>
            <a:r>
              <a:rPr lang="en-US" dirty="0"/>
              <a:t> as </a:t>
            </a:r>
            <a:r>
              <a:rPr lang="en-US" dirty="0" err="1"/>
              <a:t>autestiatur</a:t>
            </a:r>
            <a:r>
              <a:rPr lang="en-US" dirty="0"/>
              <a:t>. </a:t>
            </a:r>
            <a:r>
              <a:rPr lang="en-US" dirty="0" err="1"/>
              <a:t>Urestempor</a:t>
            </a:r>
            <a:r>
              <a:rPr lang="en-US" dirty="0"/>
              <a:t> </a:t>
            </a:r>
            <a:r>
              <a:rPr lang="en-US" dirty="0" err="1"/>
              <a:t>ra</a:t>
            </a:r>
            <a:r>
              <a:rPr lang="en-US" dirty="0"/>
              <a:t> </a:t>
            </a:r>
            <a:r>
              <a:rPr lang="en-US" dirty="0" err="1"/>
              <a:t>aut</a:t>
            </a:r>
            <a:r>
              <a:rPr lang="en-US" dirty="0"/>
              <a:t> </a:t>
            </a:r>
            <a:r>
              <a:rPr lang="en-US" dirty="0" err="1"/>
              <a:t>velique</a:t>
            </a:r>
            <a:r>
              <a:rPr lang="en-US" dirty="0"/>
              <a:t> </a:t>
            </a:r>
            <a:r>
              <a:rPr lang="en-US" dirty="0" err="1"/>
              <a:t>perum</a:t>
            </a:r>
            <a:r>
              <a:rPr lang="en-US" dirty="0"/>
              <a:t> </a:t>
            </a:r>
            <a:r>
              <a:rPr lang="en-US" dirty="0" err="1"/>
              <a:t>enim</a:t>
            </a:r>
            <a:r>
              <a:rPr lang="en-US" dirty="0"/>
              <a:t> qui </a:t>
            </a:r>
            <a:r>
              <a:rPr lang="en-US" dirty="0" err="1"/>
              <a:t>omnimus</a:t>
            </a:r>
            <a:r>
              <a:rPr lang="en-US" dirty="0"/>
              <a:t>, </a:t>
            </a:r>
            <a:r>
              <a:rPr lang="en-US" dirty="0" err="1"/>
              <a:t>sunt</a:t>
            </a:r>
            <a:r>
              <a:rPr lang="en-US" dirty="0"/>
              <a:t> </a:t>
            </a:r>
            <a:r>
              <a:rPr lang="en-US" dirty="0" err="1"/>
              <a:t>fuga</a:t>
            </a:r>
            <a:r>
              <a:rPr lang="en-US" dirty="0"/>
              <a:t>.</a:t>
            </a:r>
          </a:p>
          <a:p>
            <a:pPr lvl="1"/>
            <a:endParaRPr lang="en-US" dirty="0"/>
          </a:p>
        </p:txBody>
      </p:sp>
      <p:sp>
        <p:nvSpPr>
          <p:cNvPr id="22" name="Text Placeholder 4">
            <a:extLst>
              <a:ext uri="{FF2B5EF4-FFF2-40B4-BE49-F238E27FC236}">
                <a16:creationId xmlns:a16="http://schemas.microsoft.com/office/drawing/2014/main" id="{35007055-7118-477F-B301-DB401591FA27}"/>
              </a:ext>
            </a:extLst>
          </p:cNvPr>
          <p:cNvSpPr>
            <a:spLocks noGrp="1"/>
          </p:cNvSpPr>
          <p:nvPr>
            <p:ph type="body" sz="quarter" idx="13" hasCustomPrompt="1"/>
          </p:nvPr>
        </p:nvSpPr>
        <p:spPr>
          <a:xfrm>
            <a:off x="8312325" y="3214128"/>
            <a:ext cx="3690466" cy="2693045"/>
          </a:xfrm>
        </p:spPr>
        <p:txBody>
          <a:bodyPr lIns="0" tIns="0" rIns="0" bIns="0"/>
          <a:lstStyle>
            <a:lvl1pPr marL="0" indent="0">
              <a:lnSpc>
                <a:spcPts val="1800"/>
              </a:lnSpc>
              <a:spcBef>
                <a:spcPts val="0"/>
              </a:spcBef>
              <a:spcAft>
                <a:spcPts val="600"/>
              </a:spcAft>
              <a:buNone/>
              <a:defRPr sz="1399" b="0" spc="0" baseline="0">
                <a:solidFill>
                  <a:srgbClr val="008C72"/>
                </a:solidFill>
                <a:latin typeface="+mj-lt"/>
              </a:defRPr>
            </a:lvl1pPr>
            <a:lvl2pPr marL="285653" marR="0" indent="-285653" algn="l" defTabSz="932423" rtl="0" eaLnBrk="1" fontAlgn="auto" latinLnBrk="0" hangingPunct="1">
              <a:lnSpc>
                <a:spcPts val="1800"/>
              </a:lnSpc>
              <a:spcBef>
                <a:spcPts val="0"/>
              </a:spcBef>
              <a:spcAft>
                <a:spcPts val="600"/>
              </a:spcAft>
              <a:buClrTx/>
              <a:buSzPct val="90000"/>
              <a:buFont typeface="Arial" panose="020B0604020202020204" pitchFamily="34" charset="0"/>
              <a:buChar char="•"/>
              <a:tabLst/>
              <a:defRPr lang="en-US" sz="1399" kern="1200" spc="0" baseline="0" dirty="0">
                <a:solidFill>
                  <a:schemeClr val="tx1"/>
                </a:solidFill>
                <a:latin typeface="+mn-lt"/>
                <a:ea typeface="+mn-ea"/>
                <a:cs typeface="+mn-cs"/>
              </a:defRPr>
            </a:lvl2pPr>
            <a:lvl3pPr marL="457043" indent="0">
              <a:buNone/>
              <a:defRPr/>
            </a:lvl3pPr>
            <a:lvl4pPr marL="685566" indent="0">
              <a:buNone/>
              <a:defRPr/>
            </a:lvl4pPr>
            <a:lvl5pPr marL="914088" indent="0">
              <a:buNone/>
              <a:defRPr/>
            </a:lvl5pPr>
          </a:lstStyle>
          <a:p>
            <a:pPr lvl="0"/>
            <a:r>
              <a:rPr lang="en-US" dirty="0"/>
              <a:t>Paragraph title Segoe UI </a:t>
            </a:r>
            <a:r>
              <a:rPr lang="en-US" dirty="0" err="1"/>
              <a:t>Semibold</a:t>
            </a:r>
            <a:r>
              <a:rPr lang="en-US" dirty="0"/>
              <a:t> 14/18</a:t>
            </a:r>
          </a:p>
          <a:p>
            <a:pPr marL="285653" marR="0" lvl="1" indent="-285653" algn="l" defTabSz="932423" rtl="0" eaLnBrk="1" fontAlgn="auto" latinLnBrk="0" hangingPunct="1">
              <a:lnSpc>
                <a:spcPts val="1800"/>
              </a:lnSpc>
              <a:spcBef>
                <a:spcPts val="1199"/>
              </a:spcBef>
              <a:spcAft>
                <a:spcPts val="0"/>
              </a:spcAft>
              <a:buClrTx/>
              <a:buSzPct val="90000"/>
              <a:tabLst/>
            </a:pPr>
            <a:r>
              <a:rPr lang="en-US" dirty="0"/>
              <a:t>Body copy Segoe Regular 14/18. </a:t>
            </a:r>
            <a:r>
              <a:rPr lang="en-US" dirty="0" err="1"/>
              <a:t>Boribus</a:t>
            </a:r>
            <a:r>
              <a:rPr lang="en-US" dirty="0"/>
              <a:t> </a:t>
            </a:r>
            <a:r>
              <a:rPr lang="en-US" dirty="0" err="1"/>
              <a:t>sinctius</a:t>
            </a:r>
            <a:r>
              <a:rPr lang="en-US" dirty="0"/>
              <a:t> </a:t>
            </a:r>
            <a:r>
              <a:rPr lang="en-US" dirty="0" err="1"/>
              <a:t>nimaxime</a:t>
            </a:r>
            <a:r>
              <a:rPr lang="en-US" dirty="0"/>
              <a:t> </a:t>
            </a:r>
            <a:r>
              <a:rPr lang="en-US" dirty="0" err="1"/>
              <a:t>nonsequibus</a:t>
            </a:r>
            <a:r>
              <a:rPr lang="en-US" dirty="0"/>
              <a:t> </a:t>
            </a:r>
            <a:r>
              <a:rPr lang="en-US" dirty="0" err="1"/>
              <a:t>dollendis</a:t>
            </a:r>
            <a:r>
              <a:rPr lang="en-US" dirty="0"/>
              <a:t> as </a:t>
            </a:r>
            <a:r>
              <a:rPr lang="en-US" dirty="0" err="1"/>
              <a:t>autestiatur</a:t>
            </a:r>
            <a:r>
              <a:rPr lang="en-US" dirty="0"/>
              <a:t>. </a:t>
            </a:r>
            <a:r>
              <a:rPr lang="en-US" dirty="0" err="1"/>
              <a:t>Urestempor</a:t>
            </a:r>
            <a:r>
              <a:rPr lang="en-US" dirty="0"/>
              <a:t> ra </a:t>
            </a:r>
            <a:r>
              <a:rPr lang="en-US" dirty="0" err="1"/>
              <a:t>aut</a:t>
            </a:r>
            <a:r>
              <a:rPr lang="en-US" dirty="0"/>
              <a:t> </a:t>
            </a:r>
            <a:r>
              <a:rPr lang="en-US" dirty="0" err="1"/>
              <a:t>velique</a:t>
            </a:r>
            <a:r>
              <a:rPr lang="en-US" dirty="0"/>
              <a:t> </a:t>
            </a:r>
            <a:r>
              <a:rPr lang="en-US" dirty="0" err="1"/>
              <a:t>perum</a:t>
            </a:r>
            <a:r>
              <a:rPr lang="en-US" dirty="0"/>
              <a:t> </a:t>
            </a:r>
            <a:r>
              <a:rPr lang="en-US" dirty="0" err="1"/>
              <a:t>enim</a:t>
            </a:r>
            <a:r>
              <a:rPr lang="en-US" dirty="0"/>
              <a:t> qui </a:t>
            </a:r>
            <a:r>
              <a:rPr lang="en-US" dirty="0" err="1"/>
              <a:t>omnimus</a:t>
            </a:r>
            <a:r>
              <a:rPr lang="en-US" dirty="0"/>
              <a:t>, sunt </a:t>
            </a:r>
            <a:r>
              <a:rPr lang="en-US" dirty="0" err="1"/>
              <a:t>fuga</a:t>
            </a:r>
            <a:r>
              <a:rPr lang="en-US" dirty="0"/>
              <a:t>.</a:t>
            </a:r>
          </a:p>
          <a:p>
            <a:pPr marL="285653" marR="0" lvl="1" indent="-285653" algn="l" defTabSz="932423" rtl="0" eaLnBrk="1" fontAlgn="auto" latinLnBrk="0" hangingPunct="1">
              <a:lnSpc>
                <a:spcPts val="1800"/>
              </a:lnSpc>
              <a:spcBef>
                <a:spcPts val="1199"/>
              </a:spcBef>
              <a:spcAft>
                <a:spcPts val="0"/>
              </a:spcAft>
              <a:buClrTx/>
              <a:buSzPct val="90000"/>
              <a:tabLst/>
              <a:defRPr/>
            </a:pPr>
            <a:r>
              <a:rPr lang="en-US" dirty="0"/>
              <a:t>Body copy Segoe Regular 14/18. </a:t>
            </a:r>
            <a:r>
              <a:rPr lang="en-US" dirty="0" err="1"/>
              <a:t>Boribus</a:t>
            </a:r>
            <a:r>
              <a:rPr lang="en-US" dirty="0"/>
              <a:t> </a:t>
            </a:r>
            <a:r>
              <a:rPr lang="en-US" dirty="0" err="1"/>
              <a:t>sinctius</a:t>
            </a:r>
            <a:r>
              <a:rPr lang="en-US" dirty="0"/>
              <a:t> </a:t>
            </a:r>
            <a:r>
              <a:rPr lang="en-US" dirty="0" err="1"/>
              <a:t>nimaxime</a:t>
            </a:r>
            <a:r>
              <a:rPr lang="en-US" dirty="0"/>
              <a:t> </a:t>
            </a:r>
            <a:r>
              <a:rPr lang="en-US" dirty="0" err="1"/>
              <a:t>nonsequibus</a:t>
            </a:r>
            <a:r>
              <a:rPr lang="en-US" dirty="0"/>
              <a:t> </a:t>
            </a:r>
            <a:r>
              <a:rPr lang="en-US" dirty="0" err="1"/>
              <a:t>dollendis</a:t>
            </a:r>
            <a:r>
              <a:rPr lang="en-US" dirty="0"/>
              <a:t> as </a:t>
            </a:r>
            <a:r>
              <a:rPr lang="en-US" dirty="0" err="1"/>
              <a:t>autestiatur</a:t>
            </a:r>
            <a:r>
              <a:rPr lang="en-US" dirty="0"/>
              <a:t>. </a:t>
            </a:r>
            <a:r>
              <a:rPr lang="en-US" dirty="0" err="1"/>
              <a:t>Urestempor</a:t>
            </a:r>
            <a:r>
              <a:rPr lang="en-US" dirty="0"/>
              <a:t> </a:t>
            </a:r>
            <a:r>
              <a:rPr lang="en-US" dirty="0" err="1"/>
              <a:t>ra</a:t>
            </a:r>
            <a:r>
              <a:rPr lang="en-US" dirty="0"/>
              <a:t> </a:t>
            </a:r>
            <a:r>
              <a:rPr lang="en-US" dirty="0" err="1"/>
              <a:t>aut</a:t>
            </a:r>
            <a:r>
              <a:rPr lang="en-US" dirty="0"/>
              <a:t> </a:t>
            </a:r>
            <a:r>
              <a:rPr lang="en-US" dirty="0" err="1"/>
              <a:t>velique</a:t>
            </a:r>
            <a:r>
              <a:rPr lang="en-US" dirty="0"/>
              <a:t> </a:t>
            </a:r>
            <a:r>
              <a:rPr lang="en-US" dirty="0" err="1"/>
              <a:t>perum</a:t>
            </a:r>
            <a:r>
              <a:rPr lang="en-US" dirty="0"/>
              <a:t> </a:t>
            </a:r>
            <a:r>
              <a:rPr lang="en-US" dirty="0" err="1"/>
              <a:t>enim</a:t>
            </a:r>
            <a:r>
              <a:rPr lang="en-US" dirty="0"/>
              <a:t> qui </a:t>
            </a:r>
            <a:r>
              <a:rPr lang="en-US" dirty="0" err="1"/>
              <a:t>omnimus</a:t>
            </a:r>
            <a:r>
              <a:rPr lang="en-US" dirty="0"/>
              <a:t>, </a:t>
            </a:r>
            <a:r>
              <a:rPr lang="en-US" dirty="0" err="1"/>
              <a:t>sunt</a:t>
            </a:r>
            <a:r>
              <a:rPr lang="en-US" dirty="0"/>
              <a:t> </a:t>
            </a:r>
            <a:r>
              <a:rPr lang="en-US" dirty="0" err="1"/>
              <a:t>fuga</a:t>
            </a:r>
            <a:r>
              <a:rPr lang="en-US" dirty="0"/>
              <a:t>.</a:t>
            </a:r>
          </a:p>
          <a:p>
            <a:pPr lvl="1"/>
            <a:endParaRPr lang="en-US" dirty="0"/>
          </a:p>
        </p:txBody>
      </p:sp>
      <p:sp>
        <p:nvSpPr>
          <p:cNvPr id="8" name="Footer Placeholder 14">
            <a:extLst>
              <a:ext uri="{FF2B5EF4-FFF2-40B4-BE49-F238E27FC236}">
                <a16:creationId xmlns:a16="http://schemas.microsoft.com/office/drawing/2014/main" id="{C3334197-F6FD-4697-BB72-4AD1810C0BAB}"/>
              </a:ext>
            </a:extLst>
          </p:cNvPr>
          <p:cNvSpPr>
            <a:spLocks noGrp="1"/>
          </p:cNvSpPr>
          <p:nvPr>
            <p:ph type="ftr" sz="quarter" idx="3"/>
          </p:nvPr>
        </p:nvSpPr>
        <p:spPr>
          <a:xfrm>
            <a:off x="369052" y="6578610"/>
            <a:ext cx="11817541" cy="120651"/>
          </a:xfrm>
          <a:prstGeom prst="rect">
            <a:avLst/>
          </a:prstGeom>
        </p:spPr>
        <p:txBody>
          <a:bodyPr vert="horz" lIns="91440" tIns="45720" rIns="91440" bIns="45720" numCol="2" rtlCol="0" anchor="ctr"/>
          <a:lstStyle>
            <a:lvl1pPr algn="l">
              <a:defRPr sz="700">
                <a:solidFill>
                  <a:schemeClr val="tx1">
                    <a:tint val="75000"/>
                  </a:schemeClr>
                </a:solidFill>
              </a:defRPr>
            </a:lvl1pPr>
          </a:lstStyle>
          <a:p>
            <a:pPr defTabSz="932423">
              <a:defRPr/>
            </a:pPr>
            <a:r>
              <a:rPr lang="en-US" smtClean="0">
                <a:solidFill>
                  <a:srgbClr val="FFFFFF">
                    <a:lumMod val="65000"/>
                  </a:srgbClr>
                </a:solidFill>
              </a:rPr>
              <a:t>© Microsoft Corporation                                                                                  								                      Dynamics 365 </a:t>
            </a:r>
            <a:endParaRPr lang="en-US" dirty="0">
              <a:solidFill>
                <a:srgbClr val="FFFFFF">
                  <a:lumMod val="65000"/>
                </a:srgbClr>
              </a:solidFill>
            </a:endParaRPr>
          </a:p>
        </p:txBody>
      </p:sp>
    </p:spTree>
    <p:extLst>
      <p:ext uri="{BB962C8B-B14F-4D97-AF65-F5344CB8AC3E}">
        <p14:creationId xmlns:p14="http://schemas.microsoft.com/office/powerpoint/2010/main" val="54418234"/>
      </p:ext>
    </p:extLst>
  </p:cSld>
  <p:clrMapOvr>
    <a:masterClrMapping/>
  </p:clrMapOvr>
  <p:transition>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Text option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5080" y="632787"/>
            <a:ext cx="11531714" cy="410369"/>
          </a:xfrm>
        </p:spPr>
        <p:txBody>
          <a:bodyPr wrap="square" lIns="0" tIns="0" rIns="0" bIns="0">
            <a:spAutoFit/>
          </a:bodyPr>
          <a:lstStyle>
            <a:lvl1pPr>
              <a:lnSpc>
                <a:spcPts val="3199"/>
              </a:lnSpc>
              <a:defRPr sz="2800">
                <a:solidFill>
                  <a:schemeClr val="tx1"/>
                </a:solidFill>
              </a:defRPr>
            </a:lvl1pPr>
          </a:lstStyle>
          <a:p>
            <a:r>
              <a:rPr lang="en-US" dirty="0"/>
              <a:t>Text option 2: two columns copy heavy</a:t>
            </a:r>
          </a:p>
        </p:txBody>
      </p:sp>
      <p:sp>
        <p:nvSpPr>
          <p:cNvPr id="16" name="Text Placeholder 4">
            <a:extLst>
              <a:ext uri="{FF2B5EF4-FFF2-40B4-BE49-F238E27FC236}">
                <a16:creationId xmlns:a16="http://schemas.microsoft.com/office/drawing/2014/main" id="{99E39B6D-21AF-485C-B606-D6EA248988A6}"/>
              </a:ext>
            </a:extLst>
          </p:cNvPr>
          <p:cNvSpPr>
            <a:spLocks noGrp="1"/>
          </p:cNvSpPr>
          <p:nvPr>
            <p:ph type="body" sz="quarter" idx="13" hasCustomPrompt="1"/>
          </p:nvPr>
        </p:nvSpPr>
        <p:spPr>
          <a:xfrm>
            <a:off x="465083" y="2410685"/>
            <a:ext cx="3690466" cy="2500685"/>
          </a:xfrm>
        </p:spPr>
        <p:txBody>
          <a:bodyPr lIns="0" tIns="0" rIns="0" bIns="0"/>
          <a:lstStyle>
            <a:lvl1pPr marL="0" indent="0">
              <a:lnSpc>
                <a:spcPts val="1800"/>
              </a:lnSpc>
              <a:spcBef>
                <a:spcPts val="1600"/>
              </a:spcBef>
              <a:buNone/>
              <a:defRPr lang="en-US" sz="1399" b="0" kern="1200" spc="0" baseline="0" dirty="0">
                <a:solidFill>
                  <a:schemeClr val="tx2"/>
                </a:solidFill>
                <a:latin typeface="+mj-lt"/>
                <a:ea typeface="+mn-ea"/>
                <a:cs typeface="+mn-cs"/>
              </a:defRPr>
            </a:lvl1pPr>
            <a:lvl2pPr marL="0" marR="0" indent="0" algn="l" defTabSz="932423" rtl="0" eaLnBrk="1" fontAlgn="auto" latinLnBrk="0" hangingPunct="1">
              <a:lnSpc>
                <a:spcPts val="1800"/>
              </a:lnSpc>
              <a:spcBef>
                <a:spcPts val="451"/>
              </a:spcBef>
              <a:spcAft>
                <a:spcPts val="0"/>
              </a:spcAft>
              <a:buClrTx/>
              <a:buSzPct val="90000"/>
              <a:buFont typeface="Arial" panose="020B0604020202020204" pitchFamily="34" charset="0"/>
              <a:buNone/>
              <a:tabLst/>
              <a:defRPr sz="1399">
                <a:solidFill>
                  <a:schemeClr val="tx1"/>
                </a:solidFill>
              </a:defRPr>
            </a:lvl2pPr>
            <a:lvl3pPr marL="457043" indent="0">
              <a:buNone/>
              <a:defRPr/>
            </a:lvl3pPr>
            <a:lvl4pPr marL="685566" indent="0">
              <a:buNone/>
              <a:defRPr/>
            </a:lvl4pPr>
            <a:lvl5pPr marL="914088" indent="0">
              <a:buNone/>
              <a:defRPr/>
            </a:lvl5pPr>
          </a:lstStyle>
          <a:p>
            <a:pPr>
              <a:spcBef>
                <a:spcPts val="1200"/>
              </a:spcBef>
            </a:pPr>
            <a:r>
              <a:rPr lang="en-US" b="0" dirty="0">
                <a:solidFill>
                  <a:schemeClr val="tx2"/>
                </a:solidFill>
                <a:latin typeface="+mj-lt"/>
              </a:rPr>
              <a:t>Paragraph title Segoe UI </a:t>
            </a:r>
            <a:r>
              <a:rPr lang="en-US" b="0" dirty="0" err="1">
                <a:solidFill>
                  <a:schemeClr val="tx2"/>
                </a:solidFill>
                <a:latin typeface="+mj-lt"/>
              </a:rPr>
              <a:t>Semibold</a:t>
            </a:r>
            <a:r>
              <a:rPr lang="en-US" b="0" dirty="0">
                <a:solidFill>
                  <a:schemeClr val="tx2"/>
                </a:solidFill>
                <a:latin typeface="+mj-lt"/>
              </a:rPr>
              <a:t> 14/18</a:t>
            </a:r>
          </a:p>
          <a:p>
            <a:pPr lvl="1"/>
            <a:r>
              <a:rPr lang="en-US" dirty="0"/>
              <a:t>Body copy Segoe Regular 14/18. </a:t>
            </a:r>
            <a:r>
              <a:rPr lang="en-US" dirty="0" err="1"/>
              <a:t>Cavorest</a:t>
            </a:r>
            <a:r>
              <a:rPr lang="en-US" dirty="0"/>
              <a:t> a </a:t>
            </a:r>
            <a:r>
              <a:rPr lang="en-US" dirty="0" err="1"/>
              <a:t>aut</a:t>
            </a:r>
            <a:r>
              <a:rPr lang="en-US" dirty="0"/>
              <a:t> arum </a:t>
            </a:r>
            <a:r>
              <a:rPr lang="en-US" dirty="0" err="1"/>
              <a:t>quam</a:t>
            </a:r>
            <a:r>
              <a:rPr lang="en-US" dirty="0"/>
              <a:t> id eat ape </a:t>
            </a:r>
            <a:r>
              <a:rPr lang="en-US" dirty="0" err="1"/>
              <a:t>est</a:t>
            </a:r>
            <a:r>
              <a:rPr lang="en-US" dirty="0"/>
              <a:t>, qui </a:t>
            </a:r>
            <a:r>
              <a:rPr lang="en-US" dirty="0" err="1"/>
              <a:t>sinc</a:t>
            </a:r>
            <a:r>
              <a:rPr lang="en-US" dirty="0"/>
              <a:t>, </a:t>
            </a:r>
            <a:r>
              <a:rPr lang="en-US" dirty="0" err="1"/>
              <a:t>omnimusdae</a:t>
            </a:r>
            <a:r>
              <a:rPr lang="en-US" dirty="0"/>
              <a:t>. </a:t>
            </a:r>
            <a:r>
              <a:rPr lang="en-US" dirty="0" err="1"/>
              <a:t>Boribus</a:t>
            </a:r>
            <a:r>
              <a:rPr lang="en-US" dirty="0"/>
              <a:t> </a:t>
            </a:r>
            <a:r>
              <a:rPr lang="en-US" dirty="0" err="1"/>
              <a:t>sinctius</a:t>
            </a:r>
            <a:r>
              <a:rPr lang="en-US" dirty="0"/>
              <a:t> </a:t>
            </a:r>
            <a:r>
              <a:rPr lang="en-US" dirty="0" err="1"/>
              <a:t>nimaxime</a:t>
            </a:r>
            <a:r>
              <a:rPr lang="en-US" dirty="0"/>
              <a:t> sit et </a:t>
            </a:r>
            <a:r>
              <a:rPr lang="en-US" dirty="0" err="1"/>
              <a:t>nonsequibus</a:t>
            </a:r>
            <a:r>
              <a:rPr lang="en-US" dirty="0"/>
              <a:t> </a:t>
            </a:r>
            <a:r>
              <a:rPr lang="en-US" dirty="0" err="1"/>
              <a:t>dollendis</a:t>
            </a:r>
            <a:r>
              <a:rPr lang="en-US" dirty="0"/>
              <a:t> as </a:t>
            </a:r>
            <a:r>
              <a:rPr lang="en-US" dirty="0" err="1"/>
              <a:t>autestiatur</a:t>
            </a:r>
            <a:r>
              <a:rPr lang="en-US" dirty="0"/>
              <a:t>.</a:t>
            </a:r>
          </a:p>
          <a:p>
            <a:pPr lvl="1"/>
            <a:r>
              <a:rPr lang="en-US" dirty="0"/>
              <a:t>Body copy Segoe Regular 14/18. </a:t>
            </a:r>
            <a:r>
              <a:rPr lang="en-US" dirty="0" err="1"/>
              <a:t>Boribus</a:t>
            </a:r>
            <a:r>
              <a:rPr lang="en-US" dirty="0"/>
              <a:t> </a:t>
            </a:r>
            <a:r>
              <a:rPr lang="en-US" dirty="0" err="1"/>
              <a:t>sinctius</a:t>
            </a:r>
            <a:r>
              <a:rPr lang="en-US" dirty="0"/>
              <a:t> </a:t>
            </a:r>
            <a:r>
              <a:rPr lang="en-US" dirty="0" err="1"/>
              <a:t>nimaxime</a:t>
            </a:r>
            <a:r>
              <a:rPr lang="en-US" dirty="0"/>
              <a:t> </a:t>
            </a:r>
            <a:r>
              <a:rPr lang="en-US" dirty="0" err="1"/>
              <a:t>nonsequibus</a:t>
            </a:r>
            <a:r>
              <a:rPr lang="en-US" dirty="0"/>
              <a:t> </a:t>
            </a:r>
            <a:r>
              <a:rPr lang="en-US" dirty="0" err="1"/>
              <a:t>dollendis</a:t>
            </a:r>
            <a:r>
              <a:rPr lang="en-US" dirty="0"/>
              <a:t> as </a:t>
            </a:r>
            <a:r>
              <a:rPr lang="en-US" dirty="0" err="1"/>
              <a:t>autestiatur</a:t>
            </a:r>
            <a:r>
              <a:rPr lang="en-US" dirty="0"/>
              <a:t>. </a:t>
            </a:r>
            <a:r>
              <a:rPr lang="en-US" dirty="0" err="1"/>
              <a:t>Urestempor</a:t>
            </a:r>
            <a:r>
              <a:rPr lang="en-US" dirty="0"/>
              <a:t> ra </a:t>
            </a:r>
            <a:r>
              <a:rPr lang="en-US" dirty="0" err="1"/>
              <a:t>aut</a:t>
            </a:r>
            <a:r>
              <a:rPr lang="en-US" dirty="0"/>
              <a:t> </a:t>
            </a:r>
            <a:r>
              <a:rPr lang="en-US" dirty="0" err="1"/>
              <a:t>velique</a:t>
            </a:r>
            <a:r>
              <a:rPr lang="en-US" dirty="0"/>
              <a:t> </a:t>
            </a:r>
            <a:r>
              <a:rPr lang="en-US" dirty="0" err="1"/>
              <a:t>perum</a:t>
            </a:r>
            <a:r>
              <a:rPr lang="en-US" dirty="0"/>
              <a:t> </a:t>
            </a:r>
            <a:r>
              <a:rPr lang="en-US" dirty="0" err="1"/>
              <a:t>enim</a:t>
            </a:r>
            <a:r>
              <a:rPr lang="en-US" dirty="0"/>
              <a:t> qui </a:t>
            </a:r>
            <a:r>
              <a:rPr lang="en-US" dirty="0" err="1"/>
              <a:t>omnimus</a:t>
            </a:r>
            <a:r>
              <a:rPr lang="en-US" dirty="0"/>
              <a:t>, sunt </a:t>
            </a:r>
            <a:r>
              <a:rPr lang="en-US" dirty="0" err="1"/>
              <a:t>fuga</a:t>
            </a:r>
            <a:r>
              <a:rPr lang="en-US" dirty="0"/>
              <a:t>.</a:t>
            </a:r>
          </a:p>
          <a:p>
            <a:pPr lvl="1"/>
            <a:endParaRPr lang="en-US" dirty="0"/>
          </a:p>
        </p:txBody>
      </p:sp>
      <p:sp>
        <p:nvSpPr>
          <p:cNvPr id="17" name="Text Placeholder 4">
            <a:extLst>
              <a:ext uri="{FF2B5EF4-FFF2-40B4-BE49-F238E27FC236}">
                <a16:creationId xmlns:a16="http://schemas.microsoft.com/office/drawing/2014/main" id="{D0D85DDD-B7EA-4D73-BA98-A5ACF1DB2D33}"/>
              </a:ext>
            </a:extLst>
          </p:cNvPr>
          <p:cNvSpPr>
            <a:spLocks noGrp="1"/>
          </p:cNvSpPr>
          <p:nvPr>
            <p:ph type="body" sz="quarter" idx="14" hasCustomPrompt="1"/>
          </p:nvPr>
        </p:nvSpPr>
        <p:spPr>
          <a:xfrm>
            <a:off x="4388880" y="2410685"/>
            <a:ext cx="3690466" cy="2500685"/>
          </a:xfrm>
        </p:spPr>
        <p:txBody>
          <a:bodyPr lIns="0" tIns="0" rIns="0" bIns="0"/>
          <a:lstStyle>
            <a:lvl1pPr marL="0" indent="0">
              <a:lnSpc>
                <a:spcPts val="1800"/>
              </a:lnSpc>
              <a:spcBef>
                <a:spcPts val="1600"/>
              </a:spcBef>
              <a:buNone/>
              <a:defRPr lang="en-US" sz="1399" b="0" kern="1200" spc="0" baseline="0" dirty="0">
                <a:solidFill>
                  <a:schemeClr val="tx2"/>
                </a:solidFill>
                <a:latin typeface="+mj-lt"/>
                <a:ea typeface="+mn-ea"/>
                <a:cs typeface="+mn-cs"/>
              </a:defRPr>
            </a:lvl1pPr>
            <a:lvl2pPr marL="0" marR="0" indent="0" algn="l" defTabSz="932423" rtl="0" eaLnBrk="1" fontAlgn="auto" latinLnBrk="0" hangingPunct="1">
              <a:lnSpc>
                <a:spcPts val="1800"/>
              </a:lnSpc>
              <a:spcBef>
                <a:spcPts val="451"/>
              </a:spcBef>
              <a:spcAft>
                <a:spcPts val="0"/>
              </a:spcAft>
              <a:buClrTx/>
              <a:buSzPct val="90000"/>
              <a:buFont typeface="Arial" panose="020B0604020202020204" pitchFamily="34" charset="0"/>
              <a:buNone/>
              <a:tabLst/>
              <a:defRPr sz="1399">
                <a:solidFill>
                  <a:schemeClr val="tx1"/>
                </a:solidFill>
              </a:defRPr>
            </a:lvl2pPr>
            <a:lvl3pPr marL="457043" indent="0">
              <a:buNone/>
              <a:defRPr/>
            </a:lvl3pPr>
            <a:lvl4pPr marL="685566" indent="0">
              <a:buNone/>
              <a:defRPr/>
            </a:lvl4pPr>
            <a:lvl5pPr marL="914088" indent="0">
              <a:buNone/>
              <a:defRPr/>
            </a:lvl5pPr>
          </a:lstStyle>
          <a:p>
            <a:pPr>
              <a:spcBef>
                <a:spcPts val="1200"/>
              </a:spcBef>
            </a:pPr>
            <a:r>
              <a:rPr lang="en-US" b="0" dirty="0">
                <a:solidFill>
                  <a:schemeClr val="tx2"/>
                </a:solidFill>
                <a:latin typeface="+mj-lt"/>
              </a:rPr>
              <a:t>Paragraph title Segoe UI </a:t>
            </a:r>
            <a:r>
              <a:rPr lang="en-US" b="0" dirty="0" err="1">
                <a:solidFill>
                  <a:schemeClr val="tx2"/>
                </a:solidFill>
                <a:latin typeface="+mj-lt"/>
              </a:rPr>
              <a:t>Semibold</a:t>
            </a:r>
            <a:r>
              <a:rPr lang="en-US" b="0" dirty="0">
                <a:solidFill>
                  <a:schemeClr val="tx2"/>
                </a:solidFill>
                <a:latin typeface="+mj-lt"/>
              </a:rPr>
              <a:t> 14/18</a:t>
            </a:r>
          </a:p>
          <a:p>
            <a:pPr lvl="1"/>
            <a:r>
              <a:rPr lang="en-US" dirty="0"/>
              <a:t>Body copy Segoe Regular 14/18. </a:t>
            </a:r>
            <a:r>
              <a:rPr lang="en-US" dirty="0" err="1"/>
              <a:t>Cavorest</a:t>
            </a:r>
            <a:r>
              <a:rPr lang="en-US" dirty="0"/>
              <a:t> a </a:t>
            </a:r>
            <a:r>
              <a:rPr lang="en-US" dirty="0" err="1"/>
              <a:t>aut</a:t>
            </a:r>
            <a:r>
              <a:rPr lang="en-US" dirty="0"/>
              <a:t> arum </a:t>
            </a:r>
            <a:r>
              <a:rPr lang="en-US" dirty="0" err="1"/>
              <a:t>quam</a:t>
            </a:r>
            <a:r>
              <a:rPr lang="en-US" dirty="0"/>
              <a:t> id eat ape </a:t>
            </a:r>
            <a:r>
              <a:rPr lang="en-US" dirty="0" err="1"/>
              <a:t>est</a:t>
            </a:r>
            <a:r>
              <a:rPr lang="en-US" dirty="0"/>
              <a:t>, qui </a:t>
            </a:r>
            <a:r>
              <a:rPr lang="en-US" dirty="0" err="1"/>
              <a:t>sinc</a:t>
            </a:r>
            <a:r>
              <a:rPr lang="en-US" dirty="0"/>
              <a:t>, </a:t>
            </a:r>
            <a:r>
              <a:rPr lang="en-US" dirty="0" err="1"/>
              <a:t>omnimusdae</a:t>
            </a:r>
            <a:r>
              <a:rPr lang="en-US" dirty="0"/>
              <a:t>. </a:t>
            </a:r>
            <a:r>
              <a:rPr lang="en-US" dirty="0" err="1"/>
              <a:t>Boribus</a:t>
            </a:r>
            <a:r>
              <a:rPr lang="en-US" dirty="0"/>
              <a:t> </a:t>
            </a:r>
            <a:r>
              <a:rPr lang="en-US" dirty="0" err="1"/>
              <a:t>sinctius</a:t>
            </a:r>
            <a:r>
              <a:rPr lang="en-US" dirty="0"/>
              <a:t> </a:t>
            </a:r>
            <a:r>
              <a:rPr lang="en-US" dirty="0" err="1"/>
              <a:t>nimaxime</a:t>
            </a:r>
            <a:r>
              <a:rPr lang="en-US" dirty="0"/>
              <a:t> sit et </a:t>
            </a:r>
            <a:r>
              <a:rPr lang="en-US" dirty="0" err="1"/>
              <a:t>nonsequibus</a:t>
            </a:r>
            <a:r>
              <a:rPr lang="en-US" dirty="0"/>
              <a:t> </a:t>
            </a:r>
            <a:r>
              <a:rPr lang="en-US" dirty="0" err="1"/>
              <a:t>dollendis</a:t>
            </a:r>
            <a:r>
              <a:rPr lang="en-US" dirty="0"/>
              <a:t> as </a:t>
            </a:r>
            <a:r>
              <a:rPr lang="en-US" dirty="0" err="1"/>
              <a:t>autestiatur</a:t>
            </a:r>
            <a:r>
              <a:rPr lang="en-US" dirty="0"/>
              <a:t>.</a:t>
            </a:r>
          </a:p>
          <a:p>
            <a:pPr lvl="1"/>
            <a:r>
              <a:rPr lang="en-US" dirty="0"/>
              <a:t>Body copy Segoe Regular 14/18. </a:t>
            </a:r>
            <a:r>
              <a:rPr lang="en-US" dirty="0" err="1"/>
              <a:t>Boribus</a:t>
            </a:r>
            <a:r>
              <a:rPr lang="en-US" dirty="0"/>
              <a:t> </a:t>
            </a:r>
            <a:r>
              <a:rPr lang="en-US" dirty="0" err="1"/>
              <a:t>sinctius</a:t>
            </a:r>
            <a:r>
              <a:rPr lang="en-US" dirty="0"/>
              <a:t> </a:t>
            </a:r>
            <a:r>
              <a:rPr lang="en-US" dirty="0" err="1"/>
              <a:t>nimaxime</a:t>
            </a:r>
            <a:r>
              <a:rPr lang="en-US" dirty="0"/>
              <a:t> </a:t>
            </a:r>
            <a:r>
              <a:rPr lang="en-US" dirty="0" err="1"/>
              <a:t>nonsequibus</a:t>
            </a:r>
            <a:r>
              <a:rPr lang="en-US" dirty="0"/>
              <a:t> </a:t>
            </a:r>
            <a:r>
              <a:rPr lang="en-US" dirty="0" err="1"/>
              <a:t>dollendis</a:t>
            </a:r>
            <a:r>
              <a:rPr lang="en-US" dirty="0"/>
              <a:t> as </a:t>
            </a:r>
            <a:r>
              <a:rPr lang="en-US" dirty="0" err="1"/>
              <a:t>autestiatur</a:t>
            </a:r>
            <a:r>
              <a:rPr lang="en-US" dirty="0"/>
              <a:t>. </a:t>
            </a:r>
            <a:r>
              <a:rPr lang="en-US" dirty="0" err="1"/>
              <a:t>Urestempor</a:t>
            </a:r>
            <a:r>
              <a:rPr lang="en-US" dirty="0"/>
              <a:t> ra </a:t>
            </a:r>
            <a:r>
              <a:rPr lang="en-US" dirty="0" err="1"/>
              <a:t>aut</a:t>
            </a:r>
            <a:r>
              <a:rPr lang="en-US" dirty="0"/>
              <a:t> </a:t>
            </a:r>
            <a:r>
              <a:rPr lang="en-US" dirty="0" err="1"/>
              <a:t>velique</a:t>
            </a:r>
            <a:r>
              <a:rPr lang="en-US" dirty="0"/>
              <a:t> </a:t>
            </a:r>
            <a:r>
              <a:rPr lang="en-US" dirty="0" err="1"/>
              <a:t>perum</a:t>
            </a:r>
            <a:r>
              <a:rPr lang="en-US" dirty="0"/>
              <a:t> </a:t>
            </a:r>
            <a:r>
              <a:rPr lang="en-US" dirty="0" err="1"/>
              <a:t>enim</a:t>
            </a:r>
            <a:r>
              <a:rPr lang="en-US" dirty="0"/>
              <a:t> qui </a:t>
            </a:r>
            <a:r>
              <a:rPr lang="en-US" dirty="0" err="1"/>
              <a:t>omnimus</a:t>
            </a:r>
            <a:r>
              <a:rPr lang="en-US" dirty="0"/>
              <a:t>, sunt </a:t>
            </a:r>
            <a:r>
              <a:rPr lang="en-US" dirty="0" err="1"/>
              <a:t>fuga</a:t>
            </a:r>
            <a:r>
              <a:rPr lang="en-US" dirty="0"/>
              <a:t>.</a:t>
            </a:r>
          </a:p>
          <a:p>
            <a:pPr lvl="1"/>
            <a:endParaRPr lang="en-US" dirty="0"/>
          </a:p>
        </p:txBody>
      </p:sp>
      <p:sp>
        <p:nvSpPr>
          <p:cNvPr id="7" name="Footer Placeholder 14">
            <a:extLst>
              <a:ext uri="{FF2B5EF4-FFF2-40B4-BE49-F238E27FC236}">
                <a16:creationId xmlns:a16="http://schemas.microsoft.com/office/drawing/2014/main" id="{DB61DE79-74B8-40AA-A2F6-483C4BB58B61}"/>
              </a:ext>
            </a:extLst>
          </p:cNvPr>
          <p:cNvSpPr>
            <a:spLocks noGrp="1"/>
          </p:cNvSpPr>
          <p:nvPr>
            <p:ph type="ftr" sz="quarter" idx="3"/>
          </p:nvPr>
        </p:nvSpPr>
        <p:spPr>
          <a:xfrm>
            <a:off x="369052" y="6578610"/>
            <a:ext cx="11817541" cy="120651"/>
          </a:xfrm>
          <a:prstGeom prst="rect">
            <a:avLst/>
          </a:prstGeom>
        </p:spPr>
        <p:txBody>
          <a:bodyPr vert="horz" lIns="91440" tIns="45720" rIns="91440" bIns="45720" numCol="2" rtlCol="0" anchor="ctr"/>
          <a:lstStyle>
            <a:lvl1pPr algn="l">
              <a:defRPr sz="700">
                <a:solidFill>
                  <a:schemeClr val="tx1">
                    <a:tint val="75000"/>
                  </a:schemeClr>
                </a:solidFill>
              </a:defRPr>
            </a:lvl1pPr>
          </a:lstStyle>
          <a:p>
            <a:pPr defTabSz="932423">
              <a:defRPr/>
            </a:pPr>
            <a:r>
              <a:rPr lang="en-US" smtClean="0">
                <a:solidFill>
                  <a:srgbClr val="FFFFFF">
                    <a:lumMod val="65000"/>
                  </a:srgbClr>
                </a:solidFill>
              </a:rPr>
              <a:t>© Microsoft Corporation                                                                                  								                      Dynamics 365 </a:t>
            </a:r>
            <a:endParaRPr lang="en-US" dirty="0">
              <a:solidFill>
                <a:srgbClr val="FFFFFF">
                  <a:lumMod val="65000"/>
                </a:srgbClr>
              </a:solidFill>
            </a:endParaRPr>
          </a:p>
        </p:txBody>
      </p:sp>
    </p:spTree>
    <p:extLst>
      <p:ext uri="{BB962C8B-B14F-4D97-AF65-F5344CB8AC3E}">
        <p14:creationId xmlns:p14="http://schemas.microsoft.com/office/powerpoint/2010/main" val="3722241626"/>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able of Conten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5083" y="1192223"/>
            <a:ext cx="3690466" cy="917575"/>
          </a:xfrm>
        </p:spPr>
        <p:txBody>
          <a:bodyPr lIns="0" tIns="0" rIns="0" bIns="0"/>
          <a:lstStyle>
            <a:lvl1pPr>
              <a:defRPr sz="1800" spc="0" baseline="0">
                <a:solidFill>
                  <a:schemeClr val="tx1"/>
                </a:solidFill>
              </a:defRPr>
            </a:lvl1pPr>
          </a:lstStyle>
          <a:p>
            <a:r>
              <a:rPr lang="en-US" dirty="0"/>
              <a:t>Contents</a:t>
            </a:r>
          </a:p>
        </p:txBody>
      </p:sp>
      <p:sp>
        <p:nvSpPr>
          <p:cNvPr id="4" name="Text Placeholder 3"/>
          <p:cNvSpPr>
            <a:spLocks noGrp="1"/>
          </p:cNvSpPr>
          <p:nvPr>
            <p:ph type="body" sz="quarter" idx="10" hasCustomPrompt="1"/>
          </p:nvPr>
        </p:nvSpPr>
        <p:spPr>
          <a:xfrm>
            <a:off x="6353955" y="1192223"/>
            <a:ext cx="3914273" cy="3862387"/>
          </a:xfrm>
        </p:spPr>
        <p:txBody>
          <a:bodyPr wrap="square" lIns="0" tIns="0" rIns="0" bIns="0">
            <a:noAutofit/>
          </a:bodyPr>
          <a:lstStyle>
            <a:lvl1pPr marL="0" indent="0" defTabSz="517350">
              <a:spcAft>
                <a:spcPts val="500"/>
              </a:spcAft>
              <a:buNone/>
              <a:defRPr sz="1800" spc="0" baseline="0">
                <a:solidFill>
                  <a:schemeClr val="tx2"/>
                </a:solidFill>
              </a:defRPr>
            </a:lvl1pPr>
            <a:lvl2pPr marL="228524" indent="0">
              <a:buNone/>
              <a:defRPr sz="1800"/>
            </a:lvl2pPr>
            <a:lvl3pPr marL="457043" indent="0">
              <a:buNone/>
              <a:defRPr sz="1800"/>
            </a:lvl3pPr>
            <a:lvl4pPr marL="685566" indent="0">
              <a:buNone/>
              <a:defRPr sz="1800"/>
            </a:lvl4pPr>
            <a:lvl5pPr marL="914088" indent="0">
              <a:buNone/>
              <a:defRPr sz="1800"/>
            </a:lvl5pPr>
          </a:lstStyle>
          <a:p>
            <a:pPr lvl="0"/>
            <a:r>
              <a:rPr lang="en-US" dirty="0"/>
              <a:t>##	Section Title</a:t>
            </a:r>
          </a:p>
        </p:txBody>
      </p:sp>
      <p:sp>
        <p:nvSpPr>
          <p:cNvPr id="5" name="Footer Placeholder 14">
            <a:extLst>
              <a:ext uri="{FF2B5EF4-FFF2-40B4-BE49-F238E27FC236}">
                <a16:creationId xmlns:a16="http://schemas.microsoft.com/office/drawing/2014/main" id="{FD6D9E34-4CC8-4DC0-9040-97073FD7472C}"/>
              </a:ext>
            </a:extLst>
          </p:cNvPr>
          <p:cNvSpPr>
            <a:spLocks noGrp="1"/>
          </p:cNvSpPr>
          <p:nvPr>
            <p:ph type="ftr" sz="quarter" idx="3"/>
          </p:nvPr>
        </p:nvSpPr>
        <p:spPr>
          <a:xfrm>
            <a:off x="369052" y="6578610"/>
            <a:ext cx="11817541" cy="120651"/>
          </a:xfrm>
          <a:prstGeom prst="rect">
            <a:avLst/>
          </a:prstGeom>
        </p:spPr>
        <p:txBody>
          <a:bodyPr vert="horz" lIns="91440" tIns="45720" rIns="91440" bIns="45720" numCol="2" rtlCol="0" anchor="ctr"/>
          <a:lstStyle>
            <a:lvl1pPr algn="l">
              <a:defRPr sz="700">
                <a:solidFill>
                  <a:schemeClr val="tx1">
                    <a:tint val="75000"/>
                  </a:schemeClr>
                </a:solidFill>
              </a:defRPr>
            </a:lvl1pPr>
          </a:lstStyle>
          <a:p>
            <a:pPr defTabSz="932423">
              <a:defRPr/>
            </a:pPr>
            <a:r>
              <a:rPr lang="en-US" smtClean="0">
                <a:solidFill>
                  <a:srgbClr val="FFFFFF">
                    <a:lumMod val="65000"/>
                  </a:srgbClr>
                </a:solidFill>
              </a:rPr>
              <a:t>© Microsoft Corporation                                                                                  								                      Dynamics 365 </a:t>
            </a:r>
            <a:endParaRPr lang="en-US" dirty="0">
              <a:solidFill>
                <a:srgbClr val="FFFFFF">
                  <a:lumMod val="65000"/>
                </a:srgbClr>
              </a:solidFill>
            </a:endParaRPr>
          </a:p>
        </p:txBody>
      </p:sp>
    </p:spTree>
    <p:extLst>
      <p:ext uri="{BB962C8B-B14F-4D97-AF65-F5344CB8AC3E}">
        <p14:creationId xmlns:p14="http://schemas.microsoft.com/office/powerpoint/2010/main" val="3035409459"/>
      </p:ext>
    </p:extLst>
  </p:cSld>
  <p:clrMapOvr>
    <a:masterClrMapping/>
  </p:clrMapOvr>
  <p:transition>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Text option 3">
    <p:spTree>
      <p:nvGrpSpPr>
        <p:cNvPr id="1" name=""/>
        <p:cNvGrpSpPr/>
        <p:nvPr/>
      </p:nvGrpSpPr>
      <p:grpSpPr>
        <a:xfrm>
          <a:off x="0" y="0"/>
          <a:ext cx="0" cy="0"/>
          <a:chOff x="0" y="0"/>
          <a:chExt cx="0" cy="0"/>
        </a:xfrm>
      </p:grpSpPr>
      <p:sp>
        <p:nvSpPr>
          <p:cNvPr id="16" name="Content Placeholder 15"/>
          <p:cNvSpPr>
            <a:spLocks noGrp="1"/>
          </p:cNvSpPr>
          <p:nvPr>
            <p:ph sz="quarter" idx="17" hasCustomPrompt="1"/>
          </p:nvPr>
        </p:nvSpPr>
        <p:spPr>
          <a:xfrm>
            <a:off x="474224" y="1631571"/>
            <a:ext cx="3681323" cy="3161094"/>
          </a:xfrm>
          <a:blipFill>
            <a:blip r:embed="rId2"/>
            <a:stretch>
              <a:fillRect/>
            </a:stretch>
          </a:blipFill>
        </p:spPr>
        <p:txBody>
          <a:bodyPr anchor="ctr" anchorCtr="0">
            <a:noAutofit/>
          </a:bodyPr>
          <a:lstStyle>
            <a:lvl1pPr marL="0" indent="0" algn="ctr">
              <a:buNone/>
              <a:defRPr sz="2000">
                <a:solidFill>
                  <a:schemeClr val="bg1"/>
                </a:solidFill>
              </a:defRPr>
            </a:lvl1pPr>
          </a:lstStyle>
          <a:p>
            <a:pPr lvl="0"/>
            <a:r>
              <a:rPr lang="en-US" dirty="0"/>
              <a:t>Place photo</a:t>
            </a:r>
          </a:p>
        </p:txBody>
      </p:sp>
      <p:sp>
        <p:nvSpPr>
          <p:cNvPr id="2" name="Title 1"/>
          <p:cNvSpPr>
            <a:spLocks noGrp="1"/>
          </p:cNvSpPr>
          <p:nvPr>
            <p:ph type="title" hasCustomPrompt="1"/>
          </p:nvPr>
        </p:nvSpPr>
        <p:spPr>
          <a:xfrm>
            <a:off x="465080" y="632787"/>
            <a:ext cx="11531714" cy="410369"/>
          </a:xfrm>
        </p:spPr>
        <p:txBody>
          <a:bodyPr wrap="square" lIns="0" tIns="0" rIns="0" bIns="0">
            <a:spAutoFit/>
          </a:bodyPr>
          <a:lstStyle>
            <a:lvl1pPr>
              <a:lnSpc>
                <a:spcPts val="3199"/>
              </a:lnSpc>
              <a:defRPr sz="2800">
                <a:solidFill>
                  <a:schemeClr val="tx1"/>
                </a:solidFill>
              </a:defRPr>
            </a:lvl1pPr>
          </a:lstStyle>
          <a:p>
            <a:r>
              <a:rPr lang="en-US" dirty="0"/>
              <a:t>Text option 3: three columns images and text</a:t>
            </a:r>
          </a:p>
        </p:txBody>
      </p:sp>
      <p:sp>
        <p:nvSpPr>
          <p:cNvPr id="5" name="Text Placeholder 4"/>
          <p:cNvSpPr>
            <a:spLocks noGrp="1"/>
          </p:cNvSpPr>
          <p:nvPr>
            <p:ph type="body" sz="quarter" idx="11" hasCustomPrompt="1"/>
          </p:nvPr>
        </p:nvSpPr>
        <p:spPr>
          <a:xfrm>
            <a:off x="465083" y="5026031"/>
            <a:ext cx="3690466" cy="1218282"/>
          </a:xfrm>
        </p:spPr>
        <p:txBody>
          <a:bodyPr lIns="0" tIns="0" rIns="0" bIns="0"/>
          <a:lstStyle>
            <a:lvl1pPr marL="0" indent="0">
              <a:lnSpc>
                <a:spcPts val="1800"/>
              </a:lnSpc>
              <a:spcBef>
                <a:spcPts val="1600"/>
              </a:spcBef>
              <a:buNone/>
              <a:defRPr lang="en-US" sz="1399" b="0" kern="1200" spc="0" baseline="0" dirty="0">
                <a:solidFill>
                  <a:schemeClr val="tx2"/>
                </a:solidFill>
                <a:latin typeface="+mj-lt"/>
                <a:ea typeface="+mn-ea"/>
                <a:cs typeface="+mn-cs"/>
              </a:defRPr>
            </a:lvl1pPr>
            <a:lvl2pPr marL="0" marR="0" indent="0" algn="l" defTabSz="932423" rtl="0" eaLnBrk="1" fontAlgn="auto" latinLnBrk="0" hangingPunct="1">
              <a:lnSpc>
                <a:spcPts val="1800"/>
              </a:lnSpc>
              <a:spcBef>
                <a:spcPts val="451"/>
              </a:spcBef>
              <a:spcAft>
                <a:spcPts val="0"/>
              </a:spcAft>
              <a:buClrTx/>
              <a:buSzPct val="90000"/>
              <a:buFont typeface="Arial" panose="020B0604020202020204" pitchFamily="34" charset="0"/>
              <a:buNone/>
              <a:tabLst/>
              <a:defRPr sz="1399">
                <a:solidFill>
                  <a:schemeClr val="tx1"/>
                </a:solidFill>
              </a:defRPr>
            </a:lvl2pPr>
            <a:lvl3pPr marL="457043" indent="0">
              <a:buNone/>
              <a:defRPr/>
            </a:lvl3pPr>
            <a:lvl4pPr marL="685566" indent="0">
              <a:buNone/>
              <a:defRPr/>
            </a:lvl4pPr>
            <a:lvl5pPr marL="914088" indent="0">
              <a:buNone/>
              <a:defRPr/>
            </a:lvl5pPr>
          </a:lstStyle>
          <a:p>
            <a:pPr>
              <a:spcBef>
                <a:spcPts val="1200"/>
              </a:spcBef>
            </a:pPr>
            <a:r>
              <a:rPr lang="en-US" b="0" dirty="0">
                <a:solidFill>
                  <a:schemeClr val="tx2"/>
                </a:solidFill>
                <a:latin typeface="+mj-lt"/>
              </a:rPr>
              <a:t>Paragraph title Segoe UI </a:t>
            </a:r>
            <a:r>
              <a:rPr lang="en-US" b="0" dirty="0" err="1">
                <a:solidFill>
                  <a:schemeClr val="tx2"/>
                </a:solidFill>
                <a:latin typeface="+mj-lt"/>
              </a:rPr>
              <a:t>Semibold</a:t>
            </a:r>
            <a:r>
              <a:rPr lang="en-US" b="0" dirty="0">
                <a:solidFill>
                  <a:schemeClr val="tx2"/>
                </a:solidFill>
                <a:latin typeface="+mj-lt"/>
              </a:rPr>
              <a:t> 14/18</a:t>
            </a:r>
          </a:p>
          <a:p>
            <a:pPr lvl="1"/>
            <a:r>
              <a:rPr lang="en-US" dirty="0"/>
              <a:t>Body copy Segoe Regular 14/18. </a:t>
            </a:r>
            <a:r>
              <a:rPr lang="en-US" dirty="0" err="1"/>
              <a:t>Cavorest</a:t>
            </a:r>
            <a:r>
              <a:rPr lang="en-US" dirty="0"/>
              <a:t> a </a:t>
            </a:r>
            <a:r>
              <a:rPr lang="en-US" dirty="0" err="1"/>
              <a:t>aut</a:t>
            </a:r>
            <a:r>
              <a:rPr lang="en-US" dirty="0"/>
              <a:t> arum </a:t>
            </a:r>
            <a:r>
              <a:rPr lang="en-US" dirty="0" err="1"/>
              <a:t>quam</a:t>
            </a:r>
            <a:r>
              <a:rPr lang="en-US" dirty="0"/>
              <a:t> id eat ape </a:t>
            </a:r>
            <a:r>
              <a:rPr lang="en-US" dirty="0" err="1"/>
              <a:t>est</a:t>
            </a:r>
            <a:r>
              <a:rPr lang="en-US" dirty="0"/>
              <a:t>, qui </a:t>
            </a:r>
            <a:r>
              <a:rPr lang="en-US" dirty="0" err="1"/>
              <a:t>sinc</a:t>
            </a:r>
            <a:r>
              <a:rPr lang="en-US" dirty="0"/>
              <a:t>, </a:t>
            </a:r>
            <a:r>
              <a:rPr lang="en-US" dirty="0" err="1"/>
              <a:t>omnimusdae</a:t>
            </a:r>
            <a:r>
              <a:rPr lang="en-US" dirty="0"/>
              <a:t>. </a:t>
            </a:r>
            <a:r>
              <a:rPr lang="en-US" dirty="0" err="1"/>
              <a:t>Boribus</a:t>
            </a:r>
            <a:r>
              <a:rPr lang="en-US" dirty="0"/>
              <a:t> </a:t>
            </a:r>
            <a:r>
              <a:rPr lang="en-US" dirty="0" err="1"/>
              <a:t>sinctius</a:t>
            </a:r>
            <a:r>
              <a:rPr lang="en-US" dirty="0"/>
              <a:t> </a:t>
            </a:r>
            <a:r>
              <a:rPr lang="en-US" dirty="0" err="1"/>
              <a:t>nimaxime</a:t>
            </a:r>
            <a:r>
              <a:rPr lang="en-US" dirty="0"/>
              <a:t> sit et </a:t>
            </a:r>
            <a:r>
              <a:rPr lang="en-US" dirty="0" err="1"/>
              <a:t>nonsequibus</a:t>
            </a:r>
            <a:r>
              <a:rPr lang="en-US" dirty="0"/>
              <a:t> </a:t>
            </a:r>
            <a:r>
              <a:rPr lang="en-US" dirty="0" err="1"/>
              <a:t>dollendis</a:t>
            </a:r>
            <a:r>
              <a:rPr lang="en-US" dirty="0"/>
              <a:t> as </a:t>
            </a:r>
            <a:r>
              <a:rPr lang="en-US" dirty="0" err="1"/>
              <a:t>autestiatur</a:t>
            </a:r>
            <a:r>
              <a:rPr lang="en-US" dirty="0"/>
              <a:t>.</a:t>
            </a:r>
          </a:p>
        </p:txBody>
      </p:sp>
      <p:sp>
        <p:nvSpPr>
          <p:cNvPr id="10" name="Text Placeholder 4"/>
          <p:cNvSpPr>
            <a:spLocks noGrp="1"/>
          </p:cNvSpPr>
          <p:nvPr>
            <p:ph type="body" sz="quarter" idx="13" hasCustomPrompt="1"/>
          </p:nvPr>
        </p:nvSpPr>
        <p:spPr>
          <a:xfrm>
            <a:off x="8306332" y="5026031"/>
            <a:ext cx="3690466" cy="1218282"/>
          </a:xfrm>
        </p:spPr>
        <p:txBody>
          <a:bodyPr lIns="0" tIns="0" rIns="0" bIns="0"/>
          <a:lstStyle>
            <a:lvl1pPr marL="0" indent="0">
              <a:lnSpc>
                <a:spcPts val="1800"/>
              </a:lnSpc>
              <a:spcBef>
                <a:spcPts val="1600"/>
              </a:spcBef>
              <a:buNone/>
              <a:defRPr lang="en-US" sz="1399" b="0" kern="1200" spc="0" baseline="0" dirty="0">
                <a:solidFill>
                  <a:schemeClr val="tx2"/>
                </a:solidFill>
                <a:latin typeface="+mj-lt"/>
                <a:ea typeface="+mn-ea"/>
                <a:cs typeface="+mn-cs"/>
              </a:defRPr>
            </a:lvl1pPr>
            <a:lvl2pPr marL="0" marR="0" indent="0" algn="l" defTabSz="932423" rtl="0" eaLnBrk="1" fontAlgn="auto" latinLnBrk="0" hangingPunct="1">
              <a:lnSpc>
                <a:spcPts val="1800"/>
              </a:lnSpc>
              <a:spcBef>
                <a:spcPts val="451"/>
              </a:spcBef>
              <a:spcAft>
                <a:spcPts val="0"/>
              </a:spcAft>
              <a:buClrTx/>
              <a:buSzPct val="90000"/>
              <a:buFont typeface="Arial" panose="020B0604020202020204" pitchFamily="34" charset="0"/>
              <a:buNone/>
              <a:tabLst/>
              <a:defRPr sz="1399">
                <a:solidFill>
                  <a:schemeClr val="tx1"/>
                </a:solidFill>
              </a:defRPr>
            </a:lvl2pPr>
            <a:lvl3pPr marL="457043" indent="0">
              <a:buNone/>
              <a:defRPr/>
            </a:lvl3pPr>
            <a:lvl4pPr marL="685566" indent="0">
              <a:buNone/>
              <a:defRPr/>
            </a:lvl4pPr>
            <a:lvl5pPr marL="914088" indent="0">
              <a:buNone/>
              <a:defRPr/>
            </a:lvl5pPr>
          </a:lstStyle>
          <a:p>
            <a:pPr>
              <a:spcBef>
                <a:spcPts val="1200"/>
              </a:spcBef>
            </a:pPr>
            <a:r>
              <a:rPr lang="en-US" b="0" dirty="0">
                <a:solidFill>
                  <a:schemeClr val="tx2"/>
                </a:solidFill>
                <a:latin typeface="+mj-lt"/>
              </a:rPr>
              <a:t>Paragraph title Segoe UI </a:t>
            </a:r>
            <a:r>
              <a:rPr lang="en-US" b="0" dirty="0" err="1">
                <a:solidFill>
                  <a:schemeClr val="tx2"/>
                </a:solidFill>
                <a:latin typeface="+mj-lt"/>
              </a:rPr>
              <a:t>Semibold</a:t>
            </a:r>
            <a:r>
              <a:rPr lang="en-US" b="0" dirty="0">
                <a:solidFill>
                  <a:schemeClr val="tx2"/>
                </a:solidFill>
                <a:latin typeface="+mj-lt"/>
              </a:rPr>
              <a:t> 14/18</a:t>
            </a:r>
          </a:p>
          <a:p>
            <a:pPr lvl="1"/>
            <a:r>
              <a:rPr lang="en-US" dirty="0"/>
              <a:t>Body copy Segoe Regular 14/18. </a:t>
            </a:r>
            <a:r>
              <a:rPr lang="en-US" dirty="0" err="1"/>
              <a:t>Cavorest</a:t>
            </a:r>
            <a:r>
              <a:rPr lang="en-US" dirty="0"/>
              <a:t> a </a:t>
            </a:r>
            <a:r>
              <a:rPr lang="en-US" dirty="0" err="1"/>
              <a:t>aut</a:t>
            </a:r>
            <a:r>
              <a:rPr lang="en-US" dirty="0"/>
              <a:t> arum </a:t>
            </a:r>
            <a:r>
              <a:rPr lang="en-US" dirty="0" err="1"/>
              <a:t>quam</a:t>
            </a:r>
            <a:r>
              <a:rPr lang="en-US" dirty="0"/>
              <a:t> id eat ape </a:t>
            </a:r>
            <a:r>
              <a:rPr lang="en-US" dirty="0" err="1"/>
              <a:t>est</a:t>
            </a:r>
            <a:r>
              <a:rPr lang="en-US" dirty="0"/>
              <a:t>, qui </a:t>
            </a:r>
            <a:r>
              <a:rPr lang="en-US" dirty="0" err="1"/>
              <a:t>sinc</a:t>
            </a:r>
            <a:r>
              <a:rPr lang="en-US" dirty="0"/>
              <a:t>, </a:t>
            </a:r>
            <a:r>
              <a:rPr lang="en-US" dirty="0" err="1"/>
              <a:t>omnimusdae</a:t>
            </a:r>
            <a:r>
              <a:rPr lang="en-US" dirty="0"/>
              <a:t>. </a:t>
            </a:r>
            <a:r>
              <a:rPr lang="en-US" dirty="0" err="1"/>
              <a:t>Boribus</a:t>
            </a:r>
            <a:r>
              <a:rPr lang="en-US" dirty="0"/>
              <a:t> </a:t>
            </a:r>
            <a:r>
              <a:rPr lang="en-US" dirty="0" err="1"/>
              <a:t>sinctius</a:t>
            </a:r>
            <a:r>
              <a:rPr lang="en-US" dirty="0"/>
              <a:t> </a:t>
            </a:r>
            <a:r>
              <a:rPr lang="en-US" dirty="0" err="1"/>
              <a:t>nimaxime</a:t>
            </a:r>
            <a:r>
              <a:rPr lang="en-US" dirty="0"/>
              <a:t> sit et </a:t>
            </a:r>
            <a:r>
              <a:rPr lang="en-US" dirty="0" err="1"/>
              <a:t>nonsequibus</a:t>
            </a:r>
            <a:r>
              <a:rPr lang="en-US" dirty="0"/>
              <a:t> </a:t>
            </a:r>
            <a:r>
              <a:rPr lang="en-US" dirty="0" err="1"/>
              <a:t>dollendis</a:t>
            </a:r>
            <a:r>
              <a:rPr lang="en-US" dirty="0"/>
              <a:t> as </a:t>
            </a:r>
            <a:r>
              <a:rPr lang="en-US" dirty="0" err="1"/>
              <a:t>autestiatur</a:t>
            </a:r>
            <a:r>
              <a:rPr lang="en-US" dirty="0"/>
              <a:t>.</a:t>
            </a:r>
          </a:p>
        </p:txBody>
      </p:sp>
      <p:sp>
        <p:nvSpPr>
          <p:cNvPr id="25" name="Content Placeholder 15">
            <a:extLst>
              <a:ext uri="{FF2B5EF4-FFF2-40B4-BE49-F238E27FC236}">
                <a16:creationId xmlns:a16="http://schemas.microsoft.com/office/drawing/2014/main" id="{FF38BC9F-387A-498E-A040-4619A490AEDD}"/>
              </a:ext>
            </a:extLst>
          </p:cNvPr>
          <p:cNvSpPr>
            <a:spLocks noGrp="1"/>
          </p:cNvSpPr>
          <p:nvPr>
            <p:ph sz="quarter" idx="18" hasCustomPrompt="1"/>
          </p:nvPr>
        </p:nvSpPr>
        <p:spPr>
          <a:xfrm>
            <a:off x="4385705" y="1631571"/>
            <a:ext cx="3681323" cy="3161094"/>
          </a:xfrm>
          <a:blipFill>
            <a:blip r:embed="rId3"/>
            <a:stretch>
              <a:fillRect/>
            </a:stretch>
          </a:blipFill>
        </p:spPr>
        <p:txBody>
          <a:bodyPr anchor="ctr" anchorCtr="0">
            <a:noAutofit/>
          </a:bodyPr>
          <a:lstStyle>
            <a:lvl1pPr marL="0" indent="0" algn="ctr">
              <a:buNone/>
              <a:defRPr sz="2000">
                <a:solidFill>
                  <a:schemeClr val="bg1"/>
                </a:solidFill>
              </a:defRPr>
            </a:lvl1pPr>
          </a:lstStyle>
          <a:p>
            <a:pPr lvl="0"/>
            <a:r>
              <a:rPr lang="en-US" dirty="0"/>
              <a:t>Place photo</a:t>
            </a:r>
          </a:p>
        </p:txBody>
      </p:sp>
      <p:sp>
        <p:nvSpPr>
          <p:cNvPr id="26" name="Content Placeholder 15">
            <a:extLst>
              <a:ext uri="{FF2B5EF4-FFF2-40B4-BE49-F238E27FC236}">
                <a16:creationId xmlns:a16="http://schemas.microsoft.com/office/drawing/2014/main" id="{EEF5E46D-3409-4544-8C4E-211F133E580F}"/>
              </a:ext>
            </a:extLst>
          </p:cNvPr>
          <p:cNvSpPr>
            <a:spLocks noGrp="1"/>
          </p:cNvSpPr>
          <p:nvPr>
            <p:ph sz="quarter" idx="19" hasCustomPrompt="1"/>
          </p:nvPr>
        </p:nvSpPr>
        <p:spPr>
          <a:xfrm>
            <a:off x="8306332" y="1631577"/>
            <a:ext cx="3681323" cy="3161095"/>
          </a:xfrm>
          <a:blipFill>
            <a:blip r:embed="rId4"/>
            <a:stretch>
              <a:fillRect/>
            </a:stretch>
          </a:blipFill>
        </p:spPr>
        <p:txBody>
          <a:bodyPr anchor="ctr" anchorCtr="0">
            <a:noAutofit/>
          </a:bodyPr>
          <a:lstStyle>
            <a:lvl1pPr marL="0" indent="0" algn="ctr">
              <a:buNone/>
              <a:defRPr sz="2000">
                <a:solidFill>
                  <a:schemeClr val="bg1"/>
                </a:solidFill>
              </a:defRPr>
            </a:lvl1pPr>
          </a:lstStyle>
          <a:p>
            <a:pPr lvl="0"/>
            <a:r>
              <a:rPr lang="en-US" dirty="0"/>
              <a:t>Place photo</a:t>
            </a:r>
          </a:p>
        </p:txBody>
      </p:sp>
      <p:sp>
        <p:nvSpPr>
          <p:cNvPr id="32" name="Text Placeholder 4">
            <a:extLst>
              <a:ext uri="{FF2B5EF4-FFF2-40B4-BE49-F238E27FC236}">
                <a16:creationId xmlns:a16="http://schemas.microsoft.com/office/drawing/2014/main" id="{197742EC-5845-4BB1-84A3-00C1CF89012A}"/>
              </a:ext>
            </a:extLst>
          </p:cNvPr>
          <p:cNvSpPr>
            <a:spLocks noGrp="1"/>
          </p:cNvSpPr>
          <p:nvPr>
            <p:ph type="body" sz="quarter" idx="20" hasCustomPrompt="1"/>
          </p:nvPr>
        </p:nvSpPr>
        <p:spPr>
          <a:xfrm>
            <a:off x="4388880" y="5026031"/>
            <a:ext cx="3690466" cy="1218282"/>
          </a:xfrm>
        </p:spPr>
        <p:txBody>
          <a:bodyPr lIns="0" tIns="0" rIns="0" bIns="0"/>
          <a:lstStyle>
            <a:lvl1pPr marL="0" indent="0">
              <a:lnSpc>
                <a:spcPts val="1800"/>
              </a:lnSpc>
              <a:spcBef>
                <a:spcPts val="1600"/>
              </a:spcBef>
              <a:buNone/>
              <a:defRPr lang="en-US" sz="1399" b="0" kern="1200" spc="0" baseline="0" dirty="0">
                <a:solidFill>
                  <a:schemeClr val="tx2"/>
                </a:solidFill>
                <a:latin typeface="+mj-lt"/>
                <a:ea typeface="+mn-ea"/>
                <a:cs typeface="+mn-cs"/>
              </a:defRPr>
            </a:lvl1pPr>
            <a:lvl2pPr marL="0" marR="0" indent="0" algn="l" defTabSz="932423" rtl="0" eaLnBrk="1" fontAlgn="auto" latinLnBrk="0" hangingPunct="1">
              <a:lnSpc>
                <a:spcPts val="1800"/>
              </a:lnSpc>
              <a:spcBef>
                <a:spcPts val="451"/>
              </a:spcBef>
              <a:spcAft>
                <a:spcPts val="0"/>
              </a:spcAft>
              <a:buClrTx/>
              <a:buSzPct val="90000"/>
              <a:buFont typeface="Arial" panose="020B0604020202020204" pitchFamily="34" charset="0"/>
              <a:buNone/>
              <a:tabLst/>
              <a:defRPr sz="1399">
                <a:solidFill>
                  <a:schemeClr val="tx1"/>
                </a:solidFill>
              </a:defRPr>
            </a:lvl2pPr>
            <a:lvl3pPr marL="457043" indent="0">
              <a:buNone/>
              <a:defRPr/>
            </a:lvl3pPr>
            <a:lvl4pPr marL="685566" indent="0">
              <a:buNone/>
              <a:defRPr/>
            </a:lvl4pPr>
            <a:lvl5pPr marL="914088" indent="0">
              <a:buNone/>
              <a:defRPr/>
            </a:lvl5pPr>
          </a:lstStyle>
          <a:p>
            <a:pPr>
              <a:spcBef>
                <a:spcPts val="1200"/>
              </a:spcBef>
            </a:pPr>
            <a:r>
              <a:rPr lang="en-US" b="0" dirty="0">
                <a:solidFill>
                  <a:schemeClr val="tx2"/>
                </a:solidFill>
                <a:latin typeface="+mj-lt"/>
              </a:rPr>
              <a:t>Paragraph title Segoe UI </a:t>
            </a:r>
            <a:r>
              <a:rPr lang="en-US" b="0" dirty="0" err="1">
                <a:solidFill>
                  <a:schemeClr val="tx2"/>
                </a:solidFill>
                <a:latin typeface="+mj-lt"/>
              </a:rPr>
              <a:t>Semibold</a:t>
            </a:r>
            <a:r>
              <a:rPr lang="en-US" b="0" dirty="0">
                <a:solidFill>
                  <a:schemeClr val="tx2"/>
                </a:solidFill>
                <a:latin typeface="+mj-lt"/>
              </a:rPr>
              <a:t> 14/18</a:t>
            </a:r>
          </a:p>
          <a:p>
            <a:pPr lvl="1"/>
            <a:r>
              <a:rPr lang="en-US" dirty="0"/>
              <a:t>Body copy Segoe Regular 14/18. </a:t>
            </a:r>
            <a:r>
              <a:rPr lang="en-US" dirty="0" err="1"/>
              <a:t>Cavorest</a:t>
            </a:r>
            <a:r>
              <a:rPr lang="en-US" dirty="0"/>
              <a:t> a </a:t>
            </a:r>
            <a:r>
              <a:rPr lang="en-US" dirty="0" err="1"/>
              <a:t>aut</a:t>
            </a:r>
            <a:r>
              <a:rPr lang="en-US" dirty="0"/>
              <a:t> arum </a:t>
            </a:r>
            <a:r>
              <a:rPr lang="en-US" dirty="0" err="1"/>
              <a:t>quam</a:t>
            </a:r>
            <a:r>
              <a:rPr lang="en-US" dirty="0"/>
              <a:t> id eat ape </a:t>
            </a:r>
            <a:r>
              <a:rPr lang="en-US" dirty="0" err="1"/>
              <a:t>est</a:t>
            </a:r>
            <a:r>
              <a:rPr lang="en-US" dirty="0"/>
              <a:t>, qui </a:t>
            </a:r>
            <a:r>
              <a:rPr lang="en-US" dirty="0" err="1"/>
              <a:t>sinc</a:t>
            </a:r>
            <a:r>
              <a:rPr lang="en-US" dirty="0"/>
              <a:t>, </a:t>
            </a:r>
            <a:r>
              <a:rPr lang="en-US" dirty="0" err="1"/>
              <a:t>omnimusdae</a:t>
            </a:r>
            <a:r>
              <a:rPr lang="en-US" dirty="0"/>
              <a:t>. </a:t>
            </a:r>
            <a:r>
              <a:rPr lang="en-US" dirty="0" err="1"/>
              <a:t>Boribus</a:t>
            </a:r>
            <a:r>
              <a:rPr lang="en-US" dirty="0"/>
              <a:t> </a:t>
            </a:r>
            <a:r>
              <a:rPr lang="en-US" dirty="0" err="1"/>
              <a:t>sinctius</a:t>
            </a:r>
            <a:r>
              <a:rPr lang="en-US" dirty="0"/>
              <a:t> </a:t>
            </a:r>
            <a:r>
              <a:rPr lang="en-US" dirty="0" err="1"/>
              <a:t>nimaxime</a:t>
            </a:r>
            <a:r>
              <a:rPr lang="en-US" dirty="0"/>
              <a:t> sit et </a:t>
            </a:r>
            <a:r>
              <a:rPr lang="en-US" dirty="0" err="1"/>
              <a:t>nonsequibus</a:t>
            </a:r>
            <a:r>
              <a:rPr lang="en-US" dirty="0"/>
              <a:t> </a:t>
            </a:r>
            <a:r>
              <a:rPr lang="en-US" dirty="0" err="1"/>
              <a:t>dollendis</a:t>
            </a:r>
            <a:r>
              <a:rPr lang="en-US" dirty="0"/>
              <a:t> as </a:t>
            </a:r>
            <a:r>
              <a:rPr lang="en-US" dirty="0" err="1"/>
              <a:t>autestiatur</a:t>
            </a:r>
            <a:r>
              <a:rPr lang="en-US" dirty="0"/>
              <a:t>.</a:t>
            </a:r>
          </a:p>
        </p:txBody>
      </p:sp>
      <p:sp>
        <p:nvSpPr>
          <p:cNvPr id="11" name="Footer Placeholder 14">
            <a:extLst>
              <a:ext uri="{FF2B5EF4-FFF2-40B4-BE49-F238E27FC236}">
                <a16:creationId xmlns:a16="http://schemas.microsoft.com/office/drawing/2014/main" id="{AE158E7B-0220-41AE-9E99-77C3807358BA}"/>
              </a:ext>
            </a:extLst>
          </p:cNvPr>
          <p:cNvSpPr>
            <a:spLocks noGrp="1"/>
          </p:cNvSpPr>
          <p:nvPr>
            <p:ph type="ftr" sz="quarter" idx="3"/>
          </p:nvPr>
        </p:nvSpPr>
        <p:spPr>
          <a:xfrm>
            <a:off x="369052" y="6578610"/>
            <a:ext cx="11817541" cy="120651"/>
          </a:xfrm>
          <a:prstGeom prst="rect">
            <a:avLst/>
          </a:prstGeom>
        </p:spPr>
        <p:txBody>
          <a:bodyPr vert="horz" lIns="91440" tIns="45720" rIns="91440" bIns="45720" numCol="2" rtlCol="0" anchor="ctr"/>
          <a:lstStyle>
            <a:lvl1pPr algn="l">
              <a:defRPr sz="700">
                <a:solidFill>
                  <a:schemeClr val="tx1">
                    <a:tint val="75000"/>
                  </a:schemeClr>
                </a:solidFill>
              </a:defRPr>
            </a:lvl1pPr>
          </a:lstStyle>
          <a:p>
            <a:pPr defTabSz="932423">
              <a:defRPr/>
            </a:pPr>
            <a:r>
              <a:rPr lang="en-US" smtClean="0">
                <a:solidFill>
                  <a:srgbClr val="FFFFFF">
                    <a:lumMod val="65000"/>
                  </a:srgbClr>
                </a:solidFill>
              </a:rPr>
              <a:t>© Microsoft Corporation                                                                                  								                      Dynamics 365 </a:t>
            </a:r>
            <a:endParaRPr lang="en-US" dirty="0">
              <a:solidFill>
                <a:srgbClr val="FFFFFF">
                  <a:lumMod val="65000"/>
                </a:srgbClr>
              </a:solidFill>
            </a:endParaRPr>
          </a:p>
        </p:txBody>
      </p:sp>
    </p:spTree>
    <p:extLst>
      <p:ext uri="{BB962C8B-B14F-4D97-AF65-F5344CB8AC3E}">
        <p14:creationId xmlns:p14="http://schemas.microsoft.com/office/powerpoint/2010/main" val="2568068620"/>
      </p:ext>
    </p:extLst>
  </p:cSld>
  <p:clrMapOvr>
    <a:masterClrMapping/>
  </p:clrMapOvr>
  <p:transition>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Text option 4">
    <p:spTree>
      <p:nvGrpSpPr>
        <p:cNvPr id="1" name=""/>
        <p:cNvGrpSpPr/>
        <p:nvPr/>
      </p:nvGrpSpPr>
      <p:grpSpPr>
        <a:xfrm>
          <a:off x="0" y="0"/>
          <a:ext cx="0" cy="0"/>
          <a:chOff x="0" y="0"/>
          <a:chExt cx="0" cy="0"/>
        </a:xfrm>
      </p:grpSpPr>
      <p:sp>
        <p:nvSpPr>
          <p:cNvPr id="24" name="Content Placeholder 15"/>
          <p:cNvSpPr>
            <a:spLocks noGrp="1"/>
          </p:cNvSpPr>
          <p:nvPr>
            <p:ph sz="quarter" idx="25" hasCustomPrompt="1"/>
          </p:nvPr>
        </p:nvSpPr>
        <p:spPr>
          <a:xfrm>
            <a:off x="465079" y="2201873"/>
            <a:ext cx="1726980" cy="913689"/>
          </a:xfrm>
        </p:spPr>
        <p:txBody>
          <a:bodyPr>
            <a:noAutofit/>
          </a:bodyPr>
          <a:lstStyle>
            <a:lvl1pPr marL="0" indent="0">
              <a:buNone/>
              <a:defRPr sz="2000"/>
            </a:lvl1pPr>
          </a:lstStyle>
          <a:p>
            <a:pPr lvl="0"/>
            <a:r>
              <a:rPr lang="en-US" dirty="0"/>
              <a:t>Picture</a:t>
            </a:r>
          </a:p>
        </p:txBody>
      </p:sp>
      <p:sp>
        <p:nvSpPr>
          <p:cNvPr id="2" name="Title 1"/>
          <p:cNvSpPr>
            <a:spLocks noGrp="1"/>
          </p:cNvSpPr>
          <p:nvPr>
            <p:ph type="title" hasCustomPrompt="1"/>
          </p:nvPr>
        </p:nvSpPr>
        <p:spPr>
          <a:xfrm>
            <a:off x="465080" y="632787"/>
            <a:ext cx="11531714" cy="410369"/>
          </a:xfrm>
        </p:spPr>
        <p:txBody>
          <a:bodyPr wrap="square" lIns="0" tIns="0" rIns="0" bIns="0">
            <a:spAutoFit/>
          </a:bodyPr>
          <a:lstStyle>
            <a:lvl1pPr>
              <a:lnSpc>
                <a:spcPts val="3199"/>
              </a:lnSpc>
              <a:defRPr sz="2800">
                <a:solidFill>
                  <a:schemeClr val="tx1"/>
                </a:solidFill>
              </a:defRPr>
            </a:lvl1pPr>
          </a:lstStyle>
          <a:p>
            <a:r>
              <a:rPr lang="en-US" dirty="0"/>
              <a:t>Text option 4: Six columns (numbered list)</a:t>
            </a:r>
          </a:p>
        </p:txBody>
      </p:sp>
      <p:sp>
        <p:nvSpPr>
          <p:cNvPr id="5" name="Text Placeholder 4"/>
          <p:cNvSpPr>
            <a:spLocks noGrp="1"/>
          </p:cNvSpPr>
          <p:nvPr>
            <p:ph type="body" sz="quarter" idx="11" hasCustomPrompt="1"/>
          </p:nvPr>
        </p:nvSpPr>
        <p:spPr>
          <a:xfrm>
            <a:off x="465079" y="3230890"/>
            <a:ext cx="1726980" cy="2834109"/>
          </a:xfrm>
        </p:spPr>
        <p:txBody>
          <a:bodyPr lIns="0" tIns="0" rIns="0" bIns="0"/>
          <a:lstStyle>
            <a:lvl1pPr marL="0" indent="0">
              <a:lnSpc>
                <a:spcPts val="1800"/>
              </a:lnSpc>
              <a:spcBef>
                <a:spcPts val="900"/>
              </a:spcBef>
              <a:buNone/>
              <a:defRPr lang="en-US" sz="1399" b="0" kern="1200" spc="0" baseline="0" dirty="0">
                <a:solidFill>
                  <a:schemeClr val="tx2"/>
                </a:solidFill>
                <a:latin typeface="+mj-lt"/>
                <a:ea typeface="+mn-ea"/>
                <a:cs typeface="+mn-cs"/>
              </a:defRPr>
            </a:lvl1pPr>
            <a:lvl2pPr marL="0" marR="0" indent="0" algn="l" defTabSz="932423" rtl="0" eaLnBrk="1" fontAlgn="auto" latinLnBrk="0" hangingPunct="1">
              <a:lnSpc>
                <a:spcPts val="1800"/>
              </a:lnSpc>
              <a:spcBef>
                <a:spcPts val="451"/>
              </a:spcBef>
              <a:spcAft>
                <a:spcPts val="0"/>
              </a:spcAft>
              <a:buClrTx/>
              <a:buSzPct val="90000"/>
              <a:buFont typeface="Arial" panose="020B0604020202020204" pitchFamily="34" charset="0"/>
              <a:buNone/>
              <a:tabLst/>
              <a:defRPr sz="1399">
                <a:solidFill>
                  <a:schemeClr val="tx1"/>
                </a:solidFill>
              </a:defRPr>
            </a:lvl2pPr>
            <a:lvl3pPr marL="457043" indent="0">
              <a:buNone/>
              <a:defRPr/>
            </a:lvl3pPr>
            <a:lvl4pPr marL="685566" indent="0">
              <a:buNone/>
              <a:defRPr/>
            </a:lvl4pPr>
            <a:lvl5pPr marL="914088" indent="0">
              <a:buNone/>
              <a:defRPr/>
            </a:lvl5pPr>
          </a:lstStyle>
          <a:p>
            <a:pPr marL="0" marR="0" lvl="0" indent="0" algn="l" defTabSz="932423" rtl="0" eaLnBrk="1" fontAlgn="auto" latinLnBrk="0" hangingPunct="1">
              <a:lnSpc>
                <a:spcPts val="1800"/>
              </a:lnSpc>
              <a:spcBef>
                <a:spcPts val="900"/>
              </a:spcBef>
              <a:spcAft>
                <a:spcPts val="0"/>
              </a:spcAft>
              <a:buClrTx/>
              <a:buSzPct val="90000"/>
              <a:buFont typeface="Wingdings" panose="05000000000000000000" pitchFamily="2" charset="2"/>
              <a:buNone/>
              <a:tabLst/>
            </a:pPr>
            <a:r>
              <a:rPr lang="en-US" dirty="0"/>
              <a:t>Paragraph title Segoe </a:t>
            </a:r>
            <a:r>
              <a:rPr lang="en-US" dirty="0" err="1"/>
              <a:t>Semibold</a:t>
            </a:r>
            <a:r>
              <a:rPr lang="en-US" dirty="0"/>
              <a:t> 14</a:t>
            </a:r>
          </a:p>
          <a:p>
            <a:pPr lvl="1"/>
            <a:r>
              <a:rPr lang="en-US" dirty="0"/>
              <a:t>Body copy Segoe Regular 14/18. </a:t>
            </a:r>
            <a:r>
              <a:rPr lang="en-US" dirty="0" err="1"/>
              <a:t>Cavorest</a:t>
            </a:r>
            <a:r>
              <a:rPr lang="en-US" dirty="0"/>
              <a:t> a </a:t>
            </a:r>
            <a:r>
              <a:rPr lang="en-US" dirty="0" err="1"/>
              <a:t>aut</a:t>
            </a:r>
            <a:r>
              <a:rPr lang="en-US" dirty="0"/>
              <a:t> arum </a:t>
            </a:r>
            <a:r>
              <a:rPr lang="en-US" dirty="0" err="1"/>
              <a:t>quam</a:t>
            </a:r>
            <a:r>
              <a:rPr lang="en-US" dirty="0"/>
              <a:t> id eat ape </a:t>
            </a:r>
            <a:r>
              <a:rPr lang="en-US" dirty="0" err="1"/>
              <a:t>est</a:t>
            </a:r>
            <a:r>
              <a:rPr lang="en-US" dirty="0"/>
              <a:t>, qui </a:t>
            </a:r>
            <a:r>
              <a:rPr lang="en-US" dirty="0" err="1"/>
              <a:t>sincit</a:t>
            </a:r>
            <a:r>
              <a:rPr lang="en-US" dirty="0"/>
              <a:t>. </a:t>
            </a:r>
            <a:r>
              <a:rPr lang="en-US" dirty="0" err="1"/>
              <a:t>Unt</a:t>
            </a:r>
            <a:r>
              <a:rPr lang="en-US" dirty="0"/>
              <a:t> faces et </a:t>
            </a:r>
            <a:r>
              <a:rPr lang="en-US" dirty="0" err="1"/>
              <a:t>labore</a:t>
            </a:r>
            <a:r>
              <a:rPr lang="en-US" dirty="0"/>
              <a:t> </a:t>
            </a:r>
            <a:r>
              <a:rPr lang="en-US" dirty="0" err="1"/>
              <a:t>ium</a:t>
            </a:r>
            <a:r>
              <a:rPr lang="en-US" dirty="0"/>
              <a:t> el id et re od </a:t>
            </a:r>
            <a:r>
              <a:rPr lang="en-US" dirty="0" err="1"/>
              <a:t>utem</a:t>
            </a:r>
            <a:r>
              <a:rPr lang="en-US" dirty="0"/>
              <a:t> que </a:t>
            </a:r>
            <a:r>
              <a:rPr lang="en-US" dirty="0" err="1"/>
              <a:t>nist</a:t>
            </a:r>
            <a:r>
              <a:rPr lang="en-US" dirty="0"/>
              <a:t> et </a:t>
            </a:r>
            <a:r>
              <a:rPr lang="en-US" dirty="0" err="1"/>
              <a:t>ped</a:t>
            </a:r>
            <a:r>
              <a:rPr lang="en-US" dirty="0"/>
              <a:t> </a:t>
            </a:r>
            <a:r>
              <a:rPr lang="en-US" dirty="0" err="1"/>
              <a:t>quia</a:t>
            </a:r>
            <a:r>
              <a:rPr lang="en-US" dirty="0"/>
              <a:t> </a:t>
            </a:r>
            <a:r>
              <a:rPr lang="en-US" dirty="0" err="1"/>
              <a:t>dolore</a:t>
            </a:r>
            <a:r>
              <a:rPr lang="en-US" dirty="0"/>
              <a:t> is et lam, </a:t>
            </a:r>
            <a:r>
              <a:rPr lang="en-US" dirty="0" err="1"/>
              <a:t>vendunt</a:t>
            </a:r>
            <a:r>
              <a:rPr lang="en-US" dirty="0"/>
              <a:t> </a:t>
            </a:r>
            <a:r>
              <a:rPr lang="en-US" dirty="0" err="1"/>
              <a:t>voluptatur</a:t>
            </a:r>
            <a:r>
              <a:rPr lang="en-US" dirty="0"/>
              <a:t>. </a:t>
            </a:r>
          </a:p>
        </p:txBody>
      </p:sp>
      <p:sp>
        <p:nvSpPr>
          <p:cNvPr id="14" name="Text Placeholder 4"/>
          <p:cNvSpPr>
            <a:spLocks noGrp="1"/>
          </p:cNvSpPr>
          <p:nvPr>
            <p:ph type="body" sz="quarter" idx="15" hasCustomPrompt="1"/>
          </p:nvPr>
        </p:nvSpPr>
        <p:spPr>
          <a:xfrm>
            <a:off x="2425709" y="3230886"/>
            <a:ext cx="1726980" cy="2834109"/>
          </a:xfrm>
        </p:spPr>
        <p:txBody>
          <a:bodyPr lIns="0" tIns="0" rIns="0" bIns="0"/>
          <a:lstStyle>
            <a:lvl1pPr marL="0" marR="0" indent="0" algn="l" defTabSz="932423" rtl="0" eaLnBrk="1" fontAlgn="auto" latinLnBrk="0" hangingPunct="1">
              <a:lnSpc>
                <a:spcPts val="1800"/>
              </a:lnSpc>
              <a:spcBef>
                <a:spcPts val="900"/>
              </a:spcBef>
              <a:spcAft>
                <a:spcPts val="0"/>
              </a:spcAft>
              <a:buClrTx/>
              <a:buSzPct val="90000"/>
              <a:buFont typeface="Wingdings" panose="05000000000000000000" pitchFamily="2" charset="2"/>
              <a:buNone/>
              <a:tabLst/>
              <a:defRPr lang="en-US" sz="1399" b="0" kern="1200" spc="0" baseline="0" dirty="0" smtClean="0">
                <a:solidFill>
                  <a:schemeClr val="tx2"/>
                </a:solidFill>
                <a:latin typeface="+mj-lt"/>
                <a:ea typeface="+mn-ea"/>
                <a:cs typeface="+mn-cs"/>
              </a:defRPr>
            </a:lvl1pPr>
            <a:lvl2pPr marL="0" marR="0" indent="0" algn="l" defTabSz="932423" rtl="0" eaLnBrk="1" fontAlgn="auto" latinLnBrk="0" hangingPunct="1">
              <a:lnSpc>
                <a:spcPts val="1800"/>
              </a:lnSpc>
              <a:spcBef>
                <a:spcPts val="451"/>
              </a:spcBef>
              <a:spcAft>
                <a:spcPts val="0"/>
              </a:spcAft>
              <a:buClrTx/>
              <a:buSzPct val="90000"/>
              <a:buFont typeface="Arial" panose="020B0604020202020204" pitchFamily="34" charset="0"/>
              <a:buNone/>
              <a:tabLst/>
              <a:defRPr sz="1399">
                <a:solidFill>
                  <a:schemeClr val="tx1"/>
                </a:solidFill>
              </a:defRPr>
            </a:lvl2pPr>
            <a:lvl3pPr marL="457043" indent="0">
              <a:buNone/>
              <a:defRPr/>
            </a:lvl3pPr>
            <a:lvl4pPr marL="685566" indent="0">
              <a:buNone/>
              <a:defRPr/>
            </a:lvl4pPr>
            <a:lvl5pPr marL="914088" indent="0">
              <a:buNone/>
              <a:defRPr/>
            </a:lvl5pPr>
          </a:lstStyle>
          <a:p>
            <a:pPr marL="0" marR="0" lvl="0" indent="0" algn="l" defTabSz="932423" rtl="0" eaLnBrk="1" fontAlgn="auto" latinLnBrk="0" hangingPunct="1">
              <a:lnSpc>
                <a:spcPts val="1800"/>
              </a:lnSpc>
              <a:spcBef>
                <a:spcPts val="900"/>
              </a:spcBef>
              <a:spcAft>
                <a:spcPts val="0"/>
              </a:spcAft>
              <a:buClrTx/>
              <a:buSzPct val="90000"/>
              <a:buFont typeface="Wingdings" panose="05000000000000000000" pitchFamily="2" charset="2"/>
              <a:buNone/>
              <a:tabLst/>
            </a:pPr>
            <a:r>
              <a:rPr lang="en-US" dirty="0"/>
              <a:t>Paragraph title Segoe </a:t>
            </a:r>
            <a:r>
              <a:rPr lang="en-US" dirty="0" err="1"/>
              <a:t>Semibold</a:t>
            </a:r>
            <a:r>
              <a:rPr lang="en-US" dirty="0"/>
              <a:t> 14</a:t>
            </a:r>
          </a:p>
          <a:p>
            <a:pPr lvl="1"/>
            <a:r>
              <a:rPr lang="en-US" dirty="0"/>
              <a:t>Body copy Segoe Regular 14/18. </a:t>
            </a:r>
            <a:r>
              <a:rPr lang="en-US" dirty="0" err="1"/>
              <a:t>Cavorest</a:t>
            </a:r>
            <a:r>
              <a:rPr lang="en-US" dirty="0"/>
              <a:t> a </a:t>
            </a:r>
            <a:r>
              <a:rPr lang="en-US" dirty="0" err="1"/>
              <a:t>aut</a:t>
            </a:r>
            <a:r>
              <a:rPr lang="en-US" dirty="0"/>
              <a:t> arum </a:t>
            </a:r>
            <a:r>
              <a:rPr lang="en-US" dirty="0" err="1"/>
              <a:t>quam</a:t>
            </a:r>
            <a:r>
              <a:rPr lang="en-US" dirty="0"/>
              <a:t> id eat ape </a:t>
            </a:r>
            <a:r>
              <a:rPr lang="en-US" dirty="0" err="1"/>
              <a:t>est</a:t>
            </a:r>
            <a:r>
              <a:rPr lang="en-US" dirty="0"/>
              <a:t>, qui </a:t>
            </a:r>
            <a:r>
              <a:rPr lang="en-US" dirty="0" err="1"/>
              <a:t>sincit</a:t>
            </a:r>
            <a:r>
              <a:rPr lang="en-US" dirty="0"/>
              <a:t>. </a:t>
            </a:r>
            <a:r>
              <a:rPr lang="en-US" dirty="0" err="1"/>
              <a:t>Unt</a:t>
            </a:r>
            <a:r>
              <a:rPr lang="en-US" dirty="0"/>
              <a:t> faces et </a:t>
            </a:r>
            <a:r>
              <a:rPr lang="en-US" dirty="0" err="1"/>
              <a:t>labore</a:t>
            </a:r>
            <a:r>
              <a:rPr lang="en-US" dirty="0"/>
              <a:t> </a:t>
            </a:r>
            <a:r>
              <a:rPr lang="en-US" dirty="0" err="1"/>
              <a:t>ium</a:t>
            </a:r>
            <a:r>
              <a:rPr lang="en-US" dirty="0"/>
              <a:t> el id et re od </a:t>
            </a:r>
            <a:r>
              <a:rPr lang="en-US" dirty="0" err="1"/>
              <a:t>utem</a:t>
            </a:r>
            <a:r>
              <a:rPr lang="en-US" dirty="0"/>
              <a:t> que </a:t>
            </a:r>
            <a:r>
              <a:rPr lang="en-US" dirty="0" err="1"/>
              <a:t>nist</a:t>
            </a:r>
            <a:r>
              <a:rPr lang="en-US" dirty="0"/>
              <a:t> et </a:t>
            </a:r>
            <a:r>
              <a:rPr lang="en-US" dirty="0" err="1"/>
              <a:t>ped</a:t>
            </a:r>
            <a:r>
              <a:rPr lang="en-US" dirty="0"/>
              <a:t> </a:t>
            </a:r>
            <a:r>
              <a:rPr lang="en-US" dirty="0" err="1"/>
              <a:t>quia</a:t>
            </a:r>
            <a:r>
              <a:rPr lang="en-US" dirty="0"/>
              <a:t> </a:t>
            </a:r>
            <a:r>
              <a:rPr lang="en-US" dirty="0" err="1"/>
              <a:t>dolore</a:t>
            </a:r>
            <a:r>
              <a:rPr lang="en-US" dirty="0"/>
              <a:t> is et lam, </a:t>
            </a:r>
            <a:r>
              <a:rPr lang="en-US" dirty="0" err="1"/>
              <a:t>vendunt</a:t>
            </a:r>
            <a:r>
              <a:rPr lang="en-US" dirty="0"/>
              <a:t> </a:t>
            </a:r>
            <a:r>
              <a:rPr lang="en-US" dirty="0" err="1"/>
              <a:t>voluptatur</a:t>
            </a:r>
            <a:r>
              <a:rPr lang="en-US" dirty="0"/>
              <a:t>. </a:t>
            </a:r>
          </a:p>
        </p:txBody>
      </p:sp>
      <p:sp>
        <p:nvSpPr>
          <p:cNvPr id="16" name="Text Placeholder 4"/>
          <p:cNvSpPr>
            <a:spLocks noGrp="1"/>
          </p:cNvSpPr>
          <p:nvPr>
            <p:ph type="body" sz="quarter" idx="17" hasCustomPrompt="1"/>
          </p:nvPr>
        </p:nvSpPr>
        <p:spPr>
          <a:xfrm>
            <a:off x="4386340" y="3230886"/>
            <a:ext cx="1726980" cy="2834109"/>
          </a:xfrm>
        </p:spPr>
        <p:txBody>
          <a:bodyPr lIns="0" tIns="0" rIns="0" bIns="0"/>
          <a:lstStyle>
            <a:lvl1pPr marL="0" marR="0" indent="0" algn="l" defTabSz="932423" rtl="0" eaLnBrk="1" fontAlgn="auto" latinLnBrk="0" hangingPunct="1">
              <a:lnSpc>
                <a:spcPts val="1800"/>
              </a:lnSpc>
              <a:spcBef>
                <a:spcPts val="900"/>
              </a:spcBef>
              <a:spcAft>
                <a:spcPts val="0"/>
              </a:spcAft>
              <a:buClrTx/>
              <a:buSzPct val="90000"/>
              <a:buFont typeface="Wingdings" panose="05000000000000000000" pitchFamily="2" charset="2"/>
              <a:buNone/>
              <a:tabLst/>
              <a:defRPr lang="en-US" sz="1399" b="0" kern="1200" spc="0" baseline="0" dirty="0">
                <a:solidFill>
                  <a:schemeClr val="tx2"/>
                </a:solidFill>
                <a:latin typeface="+mj-lt"/>
                <a:ea typeface="+mn-ea"/>
                <a:cs typeface="+mn-cs"/>
              </a:defRPr>
            </a:lvl1pPr>
            <a:lvl2pPr marL="0" marR="0" indent="0" algn="l" defTabSz="932423" rtl="0" eaLnBrk="1" fontAlgn="auto" latinLnBrk="0" hangingPunct="1">
              <a:lnSpc>
                <a:spcPts val="1800"/>
              </a:lnSpc>
              <a:spcBef>
                <a:spcPts val="451"/>
              </a:spcBef>
              <a:spcAft>
                <a:spcPts val="0"/>
              </a:spcAft>
              <a:buClrTx/>
              <a:buSzPct val="90000"/>
              <a:buFont typeface="Arial" panose="020B0604020202020204" pitchFamily="34" charset="0"/>
              <a:buNone/>
              <a:tabLst/>
              <a:defRPr sz="1399">
                <a:solidFill>
                  <a:schemeClr val="tx1"/>
                </a:solidFill>
              </a:defRPr>
            </a:lvl2pPr>
            <a:lvl3pPr marL="457043" indent="0">
              <a:buNone/>
              <a:defRPr/>
            </a:lvl3pPr>
            <a:lvl4pPr marL="685566" indent="0">
              <a:buNone/>
              <a:defRPr/>
            </a:lvl4pPr>
            <a:lvl5pPr marL="914088" indent="0">
              <a:buNone/>
              <a:defRPr/>
            </a:lvl5pPr>
          </a:lstStyle>
          <a:p>
            <a:pPr marL="0" marR="0" lvl="0" indent="0" algn="l" defTabSz="932423" rtl="0" eaLnBrk="1" fontAlgn="auto" latinLnBrk="0" hangingPunct="1">
              <a:lnSpc>
                <a:spcPts val="1800"/>
              </a:lnSpc>
              <a:spcBef>
                <a:spcPts val="900"/>
              </a:spcBef>
              <a:spcAft>
                <a:spcPts val="0"/>
              </a:spcAft>
              <a:buClrTx/>
              <a:buSzPct val="90000"/>
              <a:buFont typeface="Wingdings" panose="05000000000000000000" pitchFamily="2" charset="2"/>
              <a:buNone/>
              <a:tabLst/>
            </a:pPr>
            <a:r>
              <a:rPr lang="en-US" dirty="0"/>
              <a:t>Paragraph title Segoe </a:t>
            </a:r>
            <a:r>
              <a:rPr lang="en-US" dirty="0" err="1"/>
              <a:t>Semibold</a:t>
            </a:r>
            <a:r>
              <a:rPr lang="en-US" dirty="0"/>
              <a:t> 14</a:t>
            </a:r>
          </a:p>
          <a:p>
            <a:pPr lvl="1"/>
            <a:r>
              <a:rPr lang="en-US" dirty="0"/>
              <a:t>Body copy Segoe Regular 14/18. </a:t>
            </a:r>
            <a:r>
              <a:rPr lang="en-US" dirty="0" err="1"/>
              <a:t>Cavorest</a:t>
            </a:r>
            <a:r>
              <a:rPr lang="en-US" dirty="0"/>
              <a:t> a </a:t>
            </a:r>
            <a:r>
              <a:rPr lang="en-US" dirty="0" err="1"/>
              <a:t>aut</a:t>
            </a:r>
            <a:r>
              <a:rPr lang="en-US" dirty="0"/>
              <a:t> arum </a:t>
            </a:r>
            <a:r>
              <a:rPr lang="en-US" dirty="0" err="1"/>
              <a:t>quam</a:t>
            </a:r>
            <a:r>
              <a:rPr lang="en-US" dirty="0"/>
              <a:t> id eat ape </a:t>
            </a:r>
            <a:r>
              <a:rPr lang="en-US" dirty="0" err="1"/>
              <a:t>est</a:t>
            </a:r>
            <a:r>
              <a:rPr lang="en-US" dirty="0"/>
              <a:t>, qui </a:t>
            </a:r>
            <a:r>
              <a:rPr lang="en-US" dirty="0" err="1"/>
              <a:t>sincit</a:t>
            </a:r>
            <a:r>
              <a:rPr lang="en-US" dirty="0"/>
              <a:t>. </a:t>
            </a:r>
            <a:r>
              <a:rPr lang="en-US" dirty="0" err="1"/>
              <a:t>Unt</a:t>
            </a:r>
            <a:r>
              <a:rPr lang="en-US" dirty="0"/>
              <a:t> faces et </a:t>
            </a:r>
            <a:r>
              <a:rPr lang="en-US" dirty="0" err="1"/>
              <a:t>labore</a:t>
            </a:r>
            <a:r>
              <a:rPr lang="en-US" dirty="0"/>
              <a:t> </a:t>
            </a:r>
            <a:r>
              <a:rPr lang="en-US" dirty="0" err="1"/>
              <a:t>ium</a:t>
            </a:r>
            <a:r>
              <a:rPr lang="en-US" dirty="0"/>
              <a:t> el id et re od </a:t>
            </a:r>
            <a:r>
              <a:rPr lang="en-US" dirty="0" err="1"/>
              <a:t>utem</a:t>
            </a:r>
            <a:r>
              <a:rPr lang="en-US" dirty="0"/>
              <a:t> que </a:t>
            </a:r>
            <a:r>
              <a:rPr lang="en-US" dirty="0" err="1"/>
              <a:t>nist</a:t>
            </a:r>
            <a:r>
              <a:rPr lang="en-US" dirty="0"/>
              <a:t> et </a:t>
            </a:r>
            <a:r>
              <a:rPr lang="en-US" dirty="0" err="1"/>
              <a:t>ped</a:t>
            </a:r>
            <a:r>
              <a:rPr lang="en-US" dirty="0"/>
              <a:t> </a:t>
            </a:r>
            <a:r>
              <a:rPr lang="en-US" dirty="0" err="1"/>
              <a:t>quia</a:t>
            </a:r>
            <a:r>
              <a:rPr lang="en-US" dirty="0"/>
              <a:t> </a:t>
            </a:r>
            <a:r>
              <a:rPr lang="en-US" dirty="0" err="1"/>
              <a:t>dolore</a:t>
            </a:r>
            <a:r>
              <a:rPr lang="en-US" dirty="0"/>
              <a:t> is et lam, </a:t>
            </a:r>
            <a:r>
              <a:rPr lang="en-US" dirty="0" err="1"/>
              <a:t>vendunt</a:t>
            </a:r>
            <a:r>
              <a:rPr lang="en-US" dirty="0"/>
              <a:t> </a:t>
            </a:r>
            <a:r>
              <a:rPr lang="en-US" dirty="0" err="1"/>
              <a:t>voluptatur</a:t>
            </a:r>
            <a:r>
              <a:rPr lang="en-US" dirty="0"/>
              <a:t>. </a:t>
            </a:r>
          </a:p>
        </p:txBody>
      </p:sp>
      <p:sp>
        <p:nvSpPr>
          <p:cNvPr id="18" name="Text Placeholder 4"/>
          <p:cNvSpPr>
            <a:spLocks noGrp="1"/>
          </p:cNvSpPr>
          <p:nvPr>
            <p:ph type="body" sz="quarter" idx="19" hasCustomPrompt="1"/>
          </p:nvPr>
        </p:nvSpPr>
        <p:spPr>
          <a:xfrm>
            <a:off x="6346970" y="3230886"/>
            <a:ext cx="1726980" cy="2834109"/>
          </a:xfrm>
        </p:spPr>
        <p:txBody>
          <a:bodyPr lIns="0" tIns="0" rIns="0" bIns="0"/>
          <a:lstStyle>
            <a:lvl1pPr marL="0" marR="0" indent="0" algn="l" defTabSz="932423" rtl="0" eaLnBrk="1" fontAlgn="auto" latinLnBrk="0" hangingPunct="1">
              <a:lnSpc>
                <a:spcPts val="1800"/>
              </a:lnSpc>
              <a:spcBef>
                <a:spcPts val="900"/>
              </a:spcBef>
              <a:spcAft>
                <a:spcPts val="0"/>
              </a:spcAft>
              <a:buClrTx/>
              <a:buSzPct val="90000"/>
              <a:buFont typeface="Wingdings" panose="05000000000000000000" pitchFamily="2" charset="2"/>
              <a:buNone/>
              <a:tabLst/>
              <a:defRPr lang="en-US" sz="1399" b="0" kern="1200" spc="0" baseline="0" dirty="0" smtClean="0">
                <a:solidFill>
                  <a:schemeClr val="tx2"/>
                </a:solidFill>
                <a:latin typeface="+mj-lt"/>
                <a:ea typeface="+mn-ea"/>
                <a:cs typeface="+mn-cs"/>
              </a:defRPr>
            </a:lvl1pPr>
            <a:lvl2pPr marL="0" marR="0" indent="0" algn="l" defTabSz="932423" rtl="0" eaLnBrk="1" fontAlgn="auto" latinLnBrk="0" hangingPunct="1">
              <a:lnSpc>
                <a:spcPts val="1800"/>
              </a:lnSpc>
              <a:spcBef>
                <a:spcPts val="451"/>
              </a:spcBef>
              <a:spcAft>
                <a:spcPts val="0"/>
              </a:spcAft>
              <a:buClrTx/>
              <a:buSzPct val="90000"/>
              <a:buFont typeface="Arial" panose="020B0604020202020204" pitchFamily="34" charset="0"/>
              <a:buNone/>
              <a:tabLst/>
              <a:defRPr sz="1399">
                <a:solidFill>
                  <a:schemeClr val="tx1"/>
                </a:solidFill>
              </a:defRPr>
            </a:lvl2pPr>
            <a:lvl3pPr marL="457043" indent="0">
              <a:buNone/>
              <a:defRPr/>
            </a:lvl3pPr>
            <a:lvl4pPr marL="685566" indent="0">
              <a:buNone/>
              <a:defRPr/>
            </a:lvl4pPr>
            <a:lvl5pPr marL="914088" indent="0">
              <a:buNone/>
              <a:defRPr/>
            </a:lvl5pPr>
          </a:lstStyle>
          <a:p>
            <a:pPr marL="0" marR="0" lvl="0" indent="0" algn="l" defTabSz="932423" rtl="0" eaLnBrk="1" fontAlgn="auto" latinLnBrk="0" hangingPunct="1">
              <a:lnSpc>
                <a:spcPts val="1800"/>
              </a:lnSpc>
              <a:spcBef>
                <a:spcPts val="900"/>
              </a:spcBef>
              <a:spcAft>
                <a:spcPts val="0"/>
              </a:spcAft>
              <a:buClrTx/>
              <a:buSzPct val="90000"/>
              <a:buFont typeface="Wingdings" panose="05000000000000000000" pitchFamily="2" charset="2"/>
              <a:buNone/>
              <a:tabLst/>
            </a:pPr>
            <a:r>
              <a:rPr lang="en-US" dirty="0"/>
              <a:t>Paragraph title Segoe </a:t>
            </a:r>
            <a:r>
              <a:rPr lang="en-US" dirty="0" err="1"/>
              <a:t>Semibold</a:t>
            </a:r>
            <a:r>
              <a:rPr lang="en-US" dirty="0"/>
              <a:t> 14</a:t>
            </a:r>
          </a:p>
          <a:p>
            <a:pPr lvl="1"/>
            <a:r>
              <a:rPr lang="en-US" dirty="0"/>
              <a:t>Body copy Segoe Regular 14/18. </a:t>
            </a:r>
            <a:r>
              <a:rPr lang="en-US" dirty="0" err="1"/>
              <a:t>Cavorest</a:t>
            </a:r>
            <a:r>
              <a:rPr lang="en-US" dirty="0"/>
              <a:t> a </a:t>
            </a:r>
            <a:r>
              <a:rPr lang="en-US" dirty="0" err="1"/>
              <a:t>aut</a:t>
            </a:r>
            <a:r>
              <a:rPr lang="en-US" dirty="0"/>
              <a:t> arum </a:t>
            </a:r>
            <a:r>
              <a:rPr lang="en-US" dirty="0" err="1"/>
              <a:t>quam</a:t>
            </a:r>
            <a:r>
              <a:rPr lang="en-US" dirty="0"/>
              <a:t> id eat ape </a:t>
            </a:r>
            <a:r>
              <a:rPr lang="en-US" dirty="0" err="1"/>
              <a:t>est</a:t>
            </a:r>
            <a:r>
              <a:rPr lang="en-US" dirty="0"/>
              <a:t>, qui </a:t>
            </a:r>
            <a:r>
              <a:rPr lang="en-US" dirty="0" err="1"/>
              <a:t>sincit</a:t>
            </a:r>
            <a:r>
              <a:rPr lang="en-US" dirty="0"/>
              <a:t>. </a:t>
            </a:r>
            <a:r>
              <a:rPr lang="en-US" dirty="0" err="1"/>
              <a:t>Unt</a:t>
            </a:r>
            <a:r>
              <a:rPr lang="en-US" dirty="0"/>
              <a:t> faces et </a:t>
            </a:r>
            <a:r>
              <a:rPr lang="en-US" dirty="0" err="1"/>
              <a:t>labore</a:t>
            </a:r>
            <a:r>
              <a:rPr lang="en-US" dirty="0"/>
              <a:t> </a:t>
            </a:r>
            <a:r>
              <a:rPr lang="en-US" dirty="0" err="1"/>
              <a:t>ium</a:t>
            </a:r>
            <a:r>
              <a:rPr lang="en-US" dirty="0"/>
              <a:t> el id et re od </a:t>
            </a:r>
            <a:r>
              <a:rPr lang="en-US" dirty="0" err="1"/>
              <a:t>utem</a:t>
            </a:r>
            <a:r>
              <a:rPr lang="en-US" dirty="0"/>
              <a:t> que </a:t>
            </a:r>
            <a:r>
              <a:rPr lang="en-US" dirty="0" err="1"/>
              <a:t>nist</a:t>
            </a:r>
            <a:r>
              <a:rPr lang="en-US" dirty="0"/>
              <a:t> et </a:t>
            </a:r>
            <a:r>
              <a:rPr lang="en-US" dirty="0" err="1"/>
              <a:t>ped</a:t>
            </a:r>
            <a:r>
              <a:rPr lang="en-US" dirty="0"/>
              <a:t> </a:t>
            </a:r>
            <a:r>
              <a:rPr lang="en-US" dirty="0" err="1"/>
              <a:t>quia</a:t>
            </a:r>
            <a:r>
              <a:rPr lang="en-US" dirty="0"/>
              <a:t> </a:t>
            </a:r>
            <a:r>
              <a:rPr lang="en-US" dirty="0" err="1"/>
              <a:t>dolore</a:t>
            </a:r>
            <a:r>
              <a:rPr lang="en-US" dirty="0"/>
              <a:t> is et lam, </a:t>
            </a:r>
            <a:r>
              <a:rPr lang="en-US" dirty="0" err="1"/>
              <a:t>vendunt</a:t>
            </a:r>
            <a:r>
              <a:rPr lang="en-US" dirty="0"/>
              <a:t> </a:t>
            </a:r>
            <a:r>
              <a:rPr lang="en-US" dirty="0" err="1"/>
              <a:t>voluptatur</a:t>
            </a:r>
            <a:r>
              <a:rPr lang="en-US" dirty="0"/>
              <a:t>. </a:t>
            </a:r>
          </a:p>
        </p:txBody>
      </p:sp>
      <p:sp>
        <p:nvSpPr>
          <p:cNvPr id="20" name="Text Placeholder 4"/>
          <p:cNvSpPr>
            <a:spLocks noGrp="1"/>
          </p:cNvSpPr>
          <p:nvPr>
            <p:ph type="body" sz="quarter" idx="21" hasCustomPrompt="1"/>
          </p:nvPr>
        </p:nvSpPr>
        <p:spPr>
          <a:xfrm>
            <a:off x="8307600" y="3230886"/>
            <a:ext cx="1726980" cy="2834109"/>
          </a:xfrm>
        </p:spPr>
        <p:txBody>
          <a:bodyPr lIns="0" tIns="0" rIns="0" bIns="0"/>
          <a:lstStyle>
            <a:lvl1pPr marL="0" marR="0" indent="0" algn="l" defTabSz="932423" rtl="0" eaLnBrk="1" fontAlgn="auto" latinLnBrk="0" hangingPunct="1">
              <a:lnSpc>
                <a:spcPts val="1800"/>
              </a:lnSpc>
              <a:spcBef>
                <a:spcPts val="900"/>
              </a:spcBef>
              <a:spcAft>
                <a:spcPts val="0"/>
              </a:spcAft>
              <a:buClrTx/>
              <a:buSzPct val="90000"/>
              <a:buFont typeface="Wingdings" panose="05000000000000000000" pitchFamily="2" charset="2"/>
              <a:buNone/>
              <a:tabLst/>
              <a:defRPr lang="en-US" sz="1399" b="0" kern="1200" spc="0" baseline="0" dirty="0">
                <a:solidFill>
                  <a:schemeClr val="tx2"/>
                </a:solidFill>
                <a:latin typeface="+mj-lt"/>
                <a:ea typeface="+mn-ea"/>
                <a:cs typeface="+mn-cs"/>
              </a:defRPr>
            </a:lvl1pPr>
            <a:lvl2pPr marL="0" marR="0" indent="0" algn="l" defTabSz="932423" rtl="0" eaLnBrk="1" fontAlgn="auto" latinLnBrk="0" hangingPunct="1">
              <a:lnSpc>
                <a:spcPts val="1800"/>
              </a:lnSpc>
              <a:spcBef>
                <a:spcPts val="451"/>
              </a:spcBef>
              <a:spcAft>
                <a:spcPts val="0"/>
              </a:spcAft>
              <a:buClrTx/>
              <a:buSzPct val="90000"/>
              <a:buFont typeface="Arial" panose="020B0604020202020204" pitchFamily="34" charset="0"/>
              <a:buNone/>
              <a:tabLst/>
              <a:defRPr sz="1399">
                <a:solidFill>
                  <a:schemeClr val="tx1"/>
                </a:solidFill>
              </a:defRPr>
            </a:lvl2pPr>
            <a:lvl3pPr marL="457043" indent="0">
              <a:buNone/>
              <a:defRPr/>
            </a:lvl3pPr>
            <a:lvl4pPr marL="685566" indent="0">
              <a:buNone/>
              <a:defRPr/>
            </a:lvl4pPr>
            <a:lvl5pPr marL="914088" indent="0">
              <a:buNone/>
              <a:defRPr/>
            </a:lvl5pPr>
          </a:lstStyle>
          <a:p>
            <a:pPr marL="0" marR="0" lvl="0" indent="0" algn="l" defTabSz="932423" rtl="0" eaLnBrk="1" fontAlgn="auto" latinLnBrk="0" hangingPunct="1">
              <a:lnSpc>
                <a:spcPts val="1800"/>
              </a:lnSpc>
              <a:spcBef>
                <a:spcPts val="900"/>
              </a:spcBef>
              <a:spcAft>
                <a:spcPts val="0"/>
              </a:spcAft>
              <a:buClrTx/>
              <a:buSzPct val="90000"/>
              <a:buFont typeface="Wingdings" panose="05000000000000000000" pitchFamily="2" charset="2"/>
              <a:buNone/>
              <a:tabLst/>
            </a:pPr>
            <a:r>
              <a:rPr lang="en-US" dirty="0"/>
              <a:t>Paragraph title Segoe </a:t>
            </a:r>
            <a:r>
              <a:rPr lang="en-US" dirty="0" err="1"/>
              <a:t>Semibold</a:t>
            </a:r>
            <a:r>
              <a:rPr lang="en-US" dirty="0"/>
              <a:t> 14</a:t>
            </a:r>
          </a:p>
          <a:p>
            <a:pPr lvl="1"/>
            <a:r>
              <a:rPr lang="en-US" dirty="0"/>
              <a:t>Body copy Segoe Regular 14/18. </a:t>
            </a:r>
            <a:r>
              <a:rPr lang="en-US" dirty="0" err="1"/>
              <a:t>Cavorest</a:t>
            </a:r>
            <a:r>
              <a:rPr lang="en-US" dirty="0"/>
              <a:t> a </a:t>
            </a:r>
            <a:r>
              <a:rPr lang="en-US" dirty="0" err="1"/>
              <a:t>aut</a:t>
            </a:r>
            <a:r>
              <a:rPr lang="en-US" dirty="0"/>
              <a:t> arum </a:t>
            </a:r>
            <a:r>
              <a:rPr lang="en-US" dirty="0" err="1"/>
              <a:t>quam</a:t>
            </a:r>
            <a:r>
              <a:rPr lang="en-US" dirty="0"/>
              <a:t> id eat ape </a:t>
            </a:r>
            <a:r>
              <a:rPr lang="en-US" dirty="0" err="1"/>
              <a:t>est</a:t>
            </a:r>
            <a:r>
              <a:rPr lang="en-US" dirty="0"/>
              <a:t>, qui </a:t>
            </a:r>
            <a:r>
              <a:rPr lang="en-US" dirty="0" err="1"/>
              <a:t>sincit</a:t>
            </a:r>
            <a:r>
              <a:rPr lang="en-US" dirty="0"/>
              <a:t>. </a:t>
            </a:r>
            <a:r>
              <a:rPr lang="en-US" dirty="0" err="1"/>
              <a:t>Unt</a:t>
            </a:r>
            <a:r>
              <a:rPr lang="en-US" dirty="0"/>
              <a:t> faces et </a:t>
            </a:r>
            <a:r>
              <a:rPr lang="en-US" dirty="0" err="1"/>
              <a:t>labore</a:t>
            </a:r>
            <a:r>
              <a:rPr lang="en-US" dirty="0"/>
              <a:t> </a:t>
            </a:r>
            <a:r>
              <a:rPr lang="en-US" dirty="0" err="1"/>
              <a:t>ium</a:t>
            </a:r>
            <a:r>
              <a:rPr lang="en-US" dirty="0"/>
              <a:t> el id et re od </a:t>
            </a:r>
            <a:r>
              <a:rPr lang="en-US" dirty="0" err="1"/>
              <a:t>utem</a:t>
            </a:r>
            <a:r>
              <a:rPr lang="en-US" dirty="0"/>
              <a:t> que </a:t>
            </a:r>
            <a:r>
              <a:rPr lang="en-US" dirty="0" err="1"/>
              <a:t>nist</a:t>
            </a:r>
            <a:r>
              <a:rPr lang="en-US" dirty="0"/>
              <a:t> et </a:t>
            </a:r>
            <a:r>
              <a:rPr lang="en-US" dirty="0" err="1"/>
              <a:t>ped</a:t>
            </a:r>
            <a:r>
              <a:rPr lang="en-US" dirty="0"/>
              <a:t> </a:t>
            </a:r>
            <a:r>
              <a:rPr lang="en-US" dirty="0" err="1"/>
              <a:t>quia</a:t>
            </a:r>
            <a:r>
              <a:rPr lang="en-US" dirty="0"/>
              <a:t> </a:t>
            </a:r>
            <a:r>
              <a:rPr lang="en-US" dirty="0" err="1"/>
              <a:t>dolore</a:t>
            </a:r>
            <a:r>
              <a:rPr lang="en-US" dirty="0"/>
              <a:t> is et lam, </a:t>
            </a:r>
            <a:r>
              <a:rPr lang="en-US" dirty="0" err="1"/>
              <a:t>vendunt</a:t>
            </a:r>
            <a:r>
              <a:rPr lang="en-US" dirty="0"/>
              <a:t> </a:t>
            </a:r>
            <a:r>
              <a:rPr lang="en-US" dirty="0" err="1"/>
              <a:t>voluptatur</a:t>
            </a:r>
            <a:r>
              <a:rPr lang="en-US" dirty="0"/>
              <a:t>. </a:t>
            </a:r>
          </a:p>
        </p:txBody>
      </p:sp>
      <p:sp>
        <p:nvSpPr>
          <p:cNvPr id="22" name="Text Placeholder 4"/>
          <p:cNvSpPr>
            <a:spLocks noGrp="1"/>
          </p:cNvSpPr>
          <p:nvPr>
            <p:ph type="body" sz="quarter" idx="23" hasCustomPrompt="1"/>
          </p:nvPr>
        </p:nvSpPr>
        <p:spPr>
          <a:xfrm>
            <a:off x="10268227" y="3230886"/>
            <a:ext cx="1726980" cy="2834109"/>
          </a:xfrm>
        </p:spPr>
        <p:txBody>
          <a:bodyPr lIns="0" tIns="0" rIns="0" bIns="0"/>
          <a:lstStyle>
            <a:lvl1pPr marL="0" marR="0" indent="0" algn="l" defTabSz="932423" rtl="0" eaLnBrk="1" fontAlgn="auto" latinLnBrk="0" hangingPunct="1">
              <a:lnSpc>
                <a:spcPts val="1800"/>
              </a:lnSpc>
              <a:spcBef>
                <a:spcPts val="900"/>
              </a:spcBef>
              <a:spcAft>
                <a:spcPts val="0"/>
              </a:spcAft>
              <a:buClrTx/>
              <a:buSzPct val="90000"/>
              <a:buFont typeface="Wingdings" panose="05000000000000000000" pitchFamily="2" charset="2"/>
              <a:buNone/>
              <a:tabLst/>
              <a:defRPr lang="en-US" sz="1399" b="0" kern="1200" spc="0" baseline="0" dirty="0">
                <a:solidFill>
                  <a:schemeClr val="tx2"/>
                </a:solidFill>
                <a:latin typeface="+mj-lt"/>
                <a:ea typeface="+mn-ea"/>
                <a:cs typeface="+mn-cs"/>
              </a:defRPr>
            </a:lvl1pPr>
            <a:lvl2pPr marL="0" marR="0" indent="0" algn="l" defTabSz="932423" rtl="0" eaLnBrk="1" fontAlgn="auto" latinLnBrk="0" hangingPunct="1">
              <a:lnSpc>
                <a:spcPts val="1800"/>
              </a:lnSpc>
              <a:spcBef>
                <a:spcPts val="451"/>
              </a:spcBef>
              <a:spcAft>
                <a:spcPts val="0"/>
              </a:spcAft>
              <a:buClrTx/>
              <a:buSzPct val="90000"/>
              <a:buFont typeface="Arial" panose="020B0604020202020204" pitchFamily="34" charset="0"/>
              <a:buNone/>
              <a:tabLst/>
              <a:defRPr sz="1399">
                <a:solidFill>
                  <a:schemeClr val="tx1"/>
                </a:solidFill>
              </a:defRPr>
            </a:lvl2pPr>
            <a:lvl3pPr marL="457043" indent="0">
              <a:buNone/>
              <a:defRPr/>
            </a:lvl3pPr>
            <a:lvl4pPr marL="685566" indent="0">
              <a:buNone/>
              <a:defRPr/>
            </a:lvl4pPr>
            <a:lvl5pPr marL="914088" indent="0">
              <a:buNone/>
              <a:defRPr/>
            </a:lvl5pPr>
          </a:lstStyle>
          <a:p>
            <a:pPr marL="0" marR="0" lvl="0" indent="0" algn="l" defTabSz="932423" rtl="0" eaLnBrk="1" fontAlgn="auto" latinLnBrk="0" hangingPunct="1">
              <a:lnSpc>
                <a:spcPts val="1800"/>
              </a:lnSpc>
              <a:spcBef>
                <a:spcPts val="900"/>
              </a:spcBef>
              <a:spcAft>
                <a:spcPts val="0"/>
              </a:spcAft>
              <a:buClrTx/>
              <a:buSzPct val="90000"/>
              <a:buFont typeface="Wingdings" panose="05000000000000000000" pitchFamily="2" charset="2"/>
              <a:buNone/>
              <a:tabLst/>
            </a:pPr>
            <a:r>
              <a:rPr lang="en-US" dirty="0"/>
              <a:t>Paragraph title Segoe </a:t>
            </a:r>
            <a:r>
              <a:rPr lang="en-US" dirty="0" err="1"/>
              <a:t>Semibold</a:t>
            </a:r>
            <a:r>
              <a:rPr lang="en-US" dirty="0"/>
              <a:t> 14</a:t>
            </a:r>
          </a:p>
          <a:p>
            <a:pPr lvl="1"/>
            <a:r>
              <a:rPr lang="en-US" dirty="0"/>
              <a:t>Body copy Segoe Regular 14/18. </a:t>
            </a:r>
            <a:r>
              <a:rPr lang="en-US" dirty="0" err="1"/>
              <a:t>Cavorest</a:t>
            </a:r>
            <a:r>
              <a:rPr lang="en-US" dirty="0"/>
              <a:t> a </a:t>
            </a:r>
            <a:r>
              <a:rPr lang="en-US" dirty="0" err="1"/>
              <a:t>aut</a:t>
            </a:r>
            <a:r>
              <a:rPr lang="en-US" dirty="0"/>
              <a:t> arum </a:t>
            </a:r>
            <a:r>
              <a:rPr lang="en-US" dirty="0" err="1"/>
              <a:t>quam</a:t>
            </a:r>
            <a:r>
              <a:rPr lang="en-US" dirty="0"/>
              <a:t> id eat ape </a:t>
            </a:r>
            <a:r>
              <a:rPr lang="en-US" dirty="0" err="1"/>
              <a:t>est</a:t>
            </a:r>
            <a:r>
              <a:rPr lang="en-US" dirty="0"/>
              <a:t>, qui </a:t>
            </a:r>
            <a:r>
              <a:rPr lang="en-US" dirty="0" err="1"/>
              <a:t>sincit</a:t>
            </a:r>
            <a:r>
              <a:rPr lang="en-US" dirty="0"/>
              <a:t>. </a:t>
            </a:r>
            <a:r>
              <a:rPr lang="en-US" dirty="0" err="1"/>
              <a:t>Unt</a:t>
            </a:r>
            <a:r>
              <a:rPr lang="en-US" dirty="0"/>
              <a:t> faces et </a:t>
            </a:r>
            <a:r>
              <a:rPr lang="en-US" dirty="0" err="1"/>
              <a:t>labore</a:t>
            </a:r>
            <a:r>
              <a:rPr lang="en-US" dirty="0"/>
              <a:t> </a:t>
            </a:r>
            <a:r>
              <a:rPr lang="en-US" dirty="0" err="1"/>
              <a:t>ium</a:t>
            </a:r>
            <a:r>
              <a:rPr lang="en-US" dirty="0"/>
              <a:t> el id et re od </a:t>
            </a:r>
            <a:r>
              <a:rPr lang="en-US" dirty="0" err="1"/>
              <a:t>utem</a:t>
            </a:r>
            <a:r>
              <a:rPr lang="en-US" dirty="0"/>
              <a:t> que </a:t>
            </a:r>
            <a:r>
              <a:rPr lang="en-US" dirty="0" err="1"/>
              <a:t>nist</a:t>
            </a:r>
            <a:r>
              <a:rPr lang="en-US" dirty="0"/>
              <a:t> et </a:t>
            </a:r>
            <a:r>
              <a:rPr lang="en-US" dirty="0" err="1"/>
              <a:t>ped</a:t>
            </a:r>
            <a:r>
              <a:rPr lang="en-US" dirty="0"/>
              <a:t> </a:t>
            </a:r>
            <a:r>
              <a:rPr lang="en-US" dirty="0" err="1"/>
              <a:t>quia</a:t>
            </a:r>
            <a:r>
              <a:rPr lang="en-US" dirty="0"/>
              <a:t> </a:t>
            </a:r>
            <a:r>
              <a:rPr lang="en-US" dirty="0" err="1"/>
              <a:t>dolore</a:t>
            </a:r>
            <a:r>
              <a:rPr lang="en-US" dirty="0"/>
              <a:t> is et lam, </a:t>
            </a:r>
            <a:r>
              <a:rPr lang="en-US" dirty="0" err="1"/>
              <a:t>vendunt</a:t>
            </a:r>
            <a:r>
              <a:rPr lang="en-US" dirty="0"/>
              <a:t> </a:t>
            </a:r>
            <a:r>
              <a:rPr lang="en-US" dirty="0" err="1"/>
              <a:t>voluptatur</a:t>
            </a:r>
            <a:r>
              <a:rPr lang="en-US" dirty="0"/>
              <a:t>. </a:t>
            </a:r>
          </a:p>
        </p:txBody>
      </p:sp>
      <p:sp>
        <p:nvSpPr>
          <p:cNvPr id="25" name="Content Placeholder 15"/>
          <p:cNvSpPr>
            <a:spLocks noGrp="1"/>
          </p:cNvSpPr>
          <p:nvPr>
            <p:ph sz="quarter" idx="26" hasCustomPrompt="1"/>
          </p:nvPr>
        </p:nvSpPr>
        <p:spPr>
          <a:xfrm>
            <a:off x="2425709" y="2201873"/>
            <a:ext cx="1726980" cy="913689"/>
          </a:xfrm>
        </p:spPr>
        <p:txBody>
          <a:bodyPr>
            <a:noAutofit/>
          </a:bodyPr>
          <a:lstStyle>
            <a:lvl1pPr marL="0" indent="0">
              <a:buNone/>
              <a:defRPr sz="2000"/>
            </a:lvl1pPr>
          </a:lstStyle>
          <a:p>
            <a:pPr lvl="0"/>
            <a:r>
              <a:rPr lang="en-US" dirty="0"/>
              <a:t>Picture</a:t>
            </a:r>
          </a:p>
        </p:txBody>
      </p:sp>
      <p:sp>
        <p:nvSpPr>
          <p:cNvPr id="26" name="Content Placeholder 15"/>
          <p:cNvSpPr>
            <a:spLocks noGrp="1"/>
          </p:cNvSpPr>
          <p:nvPr>
            <p:ph sz="quarter" idx="27" hasCustomPrompt="1"/>
          </p:nvPr>
        </p:nvSpPr>
        <p:spPr>
          <a:xfrm>
            <a:off x="4386340" y="2201873"/>
            <a:ext cx="1726980" cy="913689"/>
          </a:xfrm>
        </p:spPr>
        <p:txBody>
          <a:bodyPr>
            <a:noAutofit/>
          </a:bodyPr>
          <a:lstStyle>
            <a:lvl1pPr marL="0" indent="0">
              <a:buNone/>
              <a:defRPr sz="2000"/>
            </a:lvl1pPr>
          </a:lstStyle>
          <a:p>
            <a:pPr lvl="0"/>
            <a:r>
              <a:rPr lang="en-US" dirty="0"/>
              <a:t>Picture</a:t>
            </a:r>
          </a:p>
        </p:txBody>
      </p:sp>
      <p:sp>
        <p:nvSpPr>
          <p:cNvPr id="27" name="Content Placeholder 15"/>
          <p:cNvSpPr>
            <a:spLocks noGrp="1"/>
          </p:cNvSpPr>
          <p:nvPr>
            <p:ph sz="quarter" idx="28" hasCustomPrompt="1"/>
          </p:nvPr>
        </p:nvSpPr>
        <p:spPr>
          <a:xfrm>
            <a:off x="6346970" y="2201873"/>
            <a:ext cx="1726980" cy="913689"/>
          </a:xfrm>
        </p:spPr>
        <p:txBody>
          <a:bodyPr>
            <a:noAutofit/>
          </a:bodyPr>
          <a:lstStyle>
            <a:lvl1pPr marL="0" indent="0">
              <a:buNone/>
              <a:defRPr sz="2000"/>
            </a:lvl1pPr>
          </a:lstStyle>
          <a:p>
            <a:pPr lvl="0"/>
            <a:r>
              <a:rPr lang="en-US" dirty="0"/>
              <a:t>Picture</a:t>
            </a:r>
          </a:p>
        </p:txBody>
      </p:sp>
      <p:sp>
        <p:nvSpPr>
          <p:cNvPr id="28" name="Content Placeholder 15"/>
          <p:cNvSpPr>
            <a:spLocks noGrp="1"/>
          </p:cNvSpPr>
          <p:nvPr>
            <p:ph sz="quarter" idx="29" hasCustomPrompt="1"/>
          </p:nvPr>
        </p:nvSpPr>
        <p:spPr>
          <a:xfrm>
            <a:off x="8307600" y="2201873"/>
            <a:ext cx="1726980" cy="913689"/>
          </a:xfrm>
        </p:spPr>
        <p:txBody>
          <a:bodyPr>
            <a:noAutofit/>
          </a:bodyPr>
          <a:lstStyle>
            <a:lvl1pPr marL="0" indent="0">
              <a:buNone/>
              <a:defRPr sz="2000"/>
            </a:lvl1pPr>
          </a:lstStyle>
          <a:p>
            <a:pPr lvl="0"/>
            <a:r>
              <a:rPr lang="en-US" dirty="0"/>
              <a:t>Picture</a:t>
            </a:r>
          </a:p>
        </p:txBody>
      </p:sp>
      <p:sp>
        <p:nvSpPr>
          <p:cNvPr id="29" name="Content Placeholder 15"/>
          <p:cNvSpPr>
            <a:spLocks noGrp="1"/>
          </p:cNvSpPr>
          <p:nvPr>
            <p:ph sz="quarter" idx="30" hasCustomPrompt="1"/>
          </p:nvPr>
        </p:nvSpPr>
        <p:spPr>
          <a:xfrm>
            <a:off x="10268227" y="2201873"/>
            <a:ext cx="1726980" cy="913689"/>
          </a:xfrm>
        </p:spPr>
        <p:txBody>
          <a:bodyPr>
            <a:noAutofit/>
          </a:bodyPr>
          <a:lstStyle>
            <a:lvl1pPr marL="0" indent="0">
              <a:buNone/>
              <a:defRPr sz="2000"/>
            </a:lvl1pPr>
          </a:lstStyle>
          <a:p>
            <a:pPr lvl="0"/>
            <a:r>
              <a:rPr lang="en-US" dirty="0"/>
              <a:t>Picture</a:t>
            </a:r>
          </a:p>
        </p:txBody>
      </p:sp>
      <p:sp>
        <p:nvSpPr>
          <p:cNvPr id="4" name="Text Placeholder 3">
            <a:extLst>
              <a:ext uri="{FF2B5EF4-FFF2-40B4-BE49-F238E27FC236}">
                <a16:creationId xmlns:a16="http://schemas.microsoft.com/office/drawing/2014/main" id="{44FF16C0-0541-41AD-98F7-A469609E8DC6}"/>
              </a:ext>
            </a:extLst>
          </p:cNvPr>
          <p:cNvSpPr>
            <a:spLocks noGrp="1"/>
          </p:cNvSpPr>
          <p:nvPr>
            <p:ph type="body" sz="quarter" idx="31" hasCustomPrompt="1"/>
          </p:nvPr>
        </p:nvSpPr>
        <p:spPr>
          <a:xfrm>
            <a:off x="465079" y="2065347"/>
            <a:ext cx="261904" cy="307777"/>
          </a:xfrm>
        </p:spPr>
        <p:txBody>
          <a:bodyPr tIns="0" bIns="0"/>
          <a:lstStyle>
            <a:lvl1pPr marL="0" algn="l" defTabSz="932154" rtl="0" eaLnBrk="1" fontAlgn="base" latinLnBrk="0" hangingPunct="1">
              <a:lnSpc>
                <a:spcPts val="2400"/>
              </a:lnSpc>
              <a:spcBef>
                <a:spcPct val="0"/>
              </a:spcBef>
              <a:spcAft>
                <a:spcPct val="0"/>
              </a:spcAft>
              <a:defRPr lang="en-US" sz="1000" kern="1200" dirty="0" smtClean="0">
                <a:solidFill>
                  <a:schemeClr val="tx1"/>
                </a:solidFill>
                <a:latin typeface="+mj-lt"/>
                <a:ea typeface="Segoe UI" pitchFamily="34" charset="0"/>
                <a:cs typeface="Segoe UI" pitchFamily="34" charset="0"/>
              </a:defRPr>
            </a:lvl1pPr>
            <a:lvl2pPr marL="0" algn="l" defTabSz="932154" rtl="0" eaLnBrk="1" fontAlgn="base" latinLnBrk="0" hangingPunct="1">
              <a:lnSpc>
                <a:spcPts val="2400"/>
              </a:lnSpc>
              <a:spcBef>
                <a:spcPct val="0"/>
              </a:spcBef>
              <a:spcAft>
                <a:spcPct val="0"/>
              </a:spcAft>
              <a:defRPr lang="en-US" sz="1000" kern="1200" dirty="0" smtClean="0">
                <a:solidFill>
                  <a:schemeClr val="tx1"/>
                </a:solidFill>
                <a:latin typeface="+mj-lt"/>
                <a:ea typeface="Segoe UI" pitchFamily="34" charset="0"/>
                <a:cs typeface="Segoe UI" pitchFamily="34" charset="0"/>
              </a:defRPr>
            </a:lvl2pPr>
            <a:lvl3pPr marL="0" algn="l" defTabSz="932154" rtl="0" eaLnBrk="1" fontAlgn="base" latinLnBrk="0" hangingPunct="1">
              <a:lnSpc>
                <a:spcPts val="2400"/>
              </a:lnSpc>
              <a:spcBef>
                <a:spcPct val="0"/>
              </a:spcBef>
              <a:spcAft>
                <a:spcPct val="0"/>
              </a:spcAft>
              <a:defRPr lang="en-US" sz="1000" kern="1200" dirty="0" smtClean="0">
                <a:solidFill>
                  <a:schemeClr val="tx1"/>
                </a:solidFill>
                <a:latin typeface="+mj-lt"/>
                <a:ea typeface="Segoe UI" pitchFamily="34" charset="0"/>
                <a:cs typeface="Segoe UI" pitchFamily="34" charset="0"/>
              </a:defRPr>
            </a:lvl3pPr>
            <a:lvl4pPr marL="0" algn="l" defTabSz="932154" rtl="0" eaLnBrk="1" fontAlgn="base" latinLnBrk="0" hangingPunct="1">
              <a:lnSpc>
                <a:spcPts val="2400"/>
              </a:lnSpc>
              <a:spcBef>
                <a:spcPct val="0"/>
              </a:spcBef>
              <a:spcAft>
                <a:spcPct val="0"/>
              </a:spcAft>
              <a:defRPr lang="en-US" sz="1000" kern="1200" dirty="0" smtClean="0">
                <a:solidFill>
                  <a:schemeClr val="tx1"/>
                </a:solidFill>
                <a:latin typeface="+mj-lt"/>
                <a:ea typeface="Segoe UI" pitchFamily="34" charset="0"/>
                <a:cs typeface="Segoe UI" pitchFamily="34" charset="0"/>
              </a:defRPr>
            </a:lvl4pPr>
            <a:lvl5pPr marL="0" algn="l" defTabSz="932154" rtl="0" eaLnBrk="1" fontAlgn="base" latinLnBrk="0" hangingPunct="1">
              <a:lnSpc>
                <a:spcPts val="2400"/>
              </a:lnSpc>
              <a:spcBef>
                <a:spcPct val="0"/>
              </a:spcBef>
              <a:spcAft>
                <a:spcPct val="0"/>
              </a:spcAft>
              <a:defRPr lang="en-US" sz="1000" kern="1200" dirty="0">
                <a:solidFill>
                  <a:schemeClr val="tx1"/>
                </a:solidFill>
                <a:latin typeface="+mj-lt"/>
                <a:ea typeface="Segoe UI" pitchFamily="34" charset="0"/>
                <a:cs typeface="Segoe UI" pitchFamily="34" charset="0"/>
              </a:defRPr>
            </a:lvl5pPr>
          </a:lstStyle>
          <a:p>
            <a:pPr lvl="0"/>
            <a:r>
              <a:rPr lang="en-US" dirty="0"/>
              <a:t>1.</a:t>
            </a:r>
          </a:p>
        </p:txBody>
      </p:sp>
      <p:sp>
        <p:nvSpPr>
          <p:cNvPr id="37" name="Text Placeholder 3">
            <a:extLst>
              <a:ext uri="{FF2B5EF4-FFF2-40B4-BE49-F238E27FC236}">
                <a16:creationId xmlns:a16="http://schemas.microsoft.com/office/drawing/2014/main" id="{95171A5B-905D-4832-B11A-13594619F33F}"/>
              </a:ext>
            </a:extLst>
          </p:cNvPr>
          <p:cNvSpPr>
            <a:spLocks noGrp="1"/>
          </p:cNvSpPr>
          <p:nvPr>
            <p:ph type="body" sz="quarter" idx="32" hasCustomPrompt="1"/>
          </p:nvPr>
        </p:nvSpPr>
        <p:spPr>
          <a:xfrm>
            <a:off x="2426979" y="2065347"/>
            <a:ext cx="261904" cy="307777"/>
          </a:xfrm>
        </p:spPr>
        <p:txBody>
          <a:bodyPr tIns="0" bIns="0"/>
          <a:lstStyle>
            <a:lvl1pPr marL="0" algn="l" defTabSz="932154" rtl="0" eaLnBrk="1" fontAlgn="base" latinLnBrk="0" hangingPunct="1">
              <a:lnSpc>
                <a:spcPts val="2400"/>
              </a:lnSpc>
              <a:spcBef>
                <a:spcPct val="0"/>
              </a:spcBef>
              <a:spcAft>
                <a:spcPct val="0"/>
              </a:spcAft>
              <a:defRPr lang="en-US" sz="1000" kern="1200" dirty="0" smtClean="0">
                <a:solidFill>
                  <a:schemeClr val="tx1"/>
                </a:solidFill>
                <a:latin typeface="+mj-lt"/>
                <a:ea typeface="Segoe UI" pitchFamily="34" charset="0"/>
                <a:cs typeface="Segoe UI" pitchFamily="34" charset="0"/>
              </a:defRPr>
            </a:lvl1pPr>
            <a:lvl2pPr marL="0" algn="l" defTabSz="932154" rtl="0" eaLnBrk="1" fontAlgn="base" latinLnBrk="0" hangingPunct="1">
              <a:lnSpc>
                <a:spcPts val="2400"/>
              </a:lnSpc>
              <a:spcBef>
                <a:spcPct val="0"/>
              </a:spcBef>
              <a:spcAft>
                <a:spcPct val="0"/>
              </a:spcAft>
              <a:defRPr lang="en-US" sz="1000" kern="1200" dirty="0" smtClean="0">
                <a:solidFill>
                  <a:schemeClr val="tx1"/>
                </a:solidFill>
                <a:latin typeface="+mj-lt"/>
                <a:ea typeface="Segoe UI" pitchFamily="34" charset="0"/>
                <a:cs typeface="Segoe UI" pitchFamily="34" charset="0"/>
              </a:defRPr>
            </a:lvl2pPr>
            <a:lvl3pPr marL="0" algn="l" defTabSz="932154" rtl="0" eaLnBrk="1" fontAlgn="base" latinLnBrk="0" hangingPunct="1">
              <a:lnSpc>
                <a:spcPts val="2400"/>
              </a:lnSpc>
              <a:spcBef>
                <a:spcPct val="0"/>
              </a:spcBef>
              <a:spcAft>
                <a:spcPct val="0"/>
              </a:spcAft>
              <a:defRPr lang="en-US" sz="1000" kern="1200" dirty="0" smtClean="0">
                <a:solidFill>
                  <a:schemeClr val="tx1"/>
                </a:solidFill>
                <a:latin typeface="+mj-lt"/>
                <a:ea typeface="Segoe UI" pitchFamily="34" charset="0"/>
                <a:cs typeface="Segoe UI" pitchFamily="34" charset="0"/>
              </a:defRPr>
            </a:lvl3pPr>
            <a:lvl4pPr marL="0" algn="l" defTabSz="932154" rtl="0" eaLnBrk="1" fontAlgn="base" latinLnBrk="0" hangingPunct="1">
              <a:lnSpc>
                <a:spcPts val="2400"/>
              </a:lnSpc>
              <a:spcBef>
                <a:spcPct val="0"/>
              </a:spcBef>
              <a:spcAft>
                <a:spcPct val="0"/>
              </a:spcAft>
              <a:defRPr lang="en-US" sz="1000" kern="1200" dirty="0" smtClean="0">
                <a:solidFill>
                  <a:schemeClr val="tx1"/>
                </a:solidFill>
                <a:latin typeface="+mj-lt"/>
                <a:ea typeface="Segoe UI" pitchFamily="34" charset="0"/>
                <a:cs typeface="Segoe UI" pitchFamily="34" charset="0"/>
              </a:defRPr>
            </a:lvl4pPr>
            <a:lvl5pPr marL="0" algn="l" defTabSz="932154" rtl="0" eaLnBrk="1" fontAlgn="base" latinLnBrk="0" hangingPunct="1">
              <a:lnSpc>
                <a:spcPts val="2400"/>
              </a:lnSpc>
              <a:spcBef>
                <a:spcPct val="0"/>
              </a:spcBef>
              <a:spcAft>
                <a:spcPct val="0"/>
              </a:spcAft>
              <a:defRPr lang="en-US" sz="1000" kern="1200" dirty="0">
                <a:solidFill>
                  <a:schemeClr val="tx1"/>
                </a:solidFill>
                <a:latin typeface="+mj-lt"/>
                <a:ea typeface="Segoe UI" pitchFamily="34" charset="0"/>
                <a:cs typeface="Segoe UI" pitchFamily="34" charset="0"/>
              </a:defRPr>
            </a:lvl5pPr>
          </a:lstStyle>
          <a:p>
            <a:pPr lvl="0"/>
            <a:r>
              <a:rPr lang="en-US" dirty="0"/>
              <a:t>2.</a:t>
            </a:r>
          </a:p>
        </p:txBody>
      </p:sp>
      <p:sp>
        <p:nvSpPr>
          <p:cNvPr id="38" name="Text Placeholder 3">
            <a:extLst>
              <a:ext uri="{FF2B5EF4-FFF2-40B4-BE49-F238E27FC236}">
                <a16:creationId xmlns:a16="http://schemas.microsoft.com/office/drawing/2014/main" id="{DDBE933A-166C-4934-8425-2A89AAA211E9}"/>
              </a:ext>
            </a:extLst>
          </p:cNvPr>
          <p:cNvSpPr>
            <a:spLocks noGrp="1"/>
          </p:cNvSpPr>
          <p:nvPr>
            <p:ph type="body" sz="quarter" idx="33" hasCustomPrompt="1"/>
          </p:nvPr>
        </p:nvSpPr>
        <p:spPr>
          <a:xfrm>
            <a:off x="4388880" y="2065347"/>
            <a:ext cx="261904" cy="307777"/>
          </a:xfrm>
        </p:spPr>
        <p:txBody>
          <a:bodyPr tIns="0" bIns="0"/>
          <a:lstStyle>
            <a:lvl1pPr marL="0" algn="l" defTabSz="932154" rtl="0" eaLnBrk="1" fontAlgn="base" latinLnBrk="0" hangingPunct="1">
              <a:lnSpc>
                <a:spcPts val="2400"/>
              </a:lnSpc>
              <a:spcBef>
                <a:spcPct val="0"/>
              </a:spcBef>
              <a:spcAft>
                <a:spcPct val="0"/>
              </a:spcAft>
              <a:defRPr lang="en-US" sz="1000" kern="1200" dirty="0" smtClean="0">
                <a:solidFill>
                  <a:schemeClr val="tx1"/>
                </a:solidFill>
                <a:latin typeface="+mj-lt"/>
                <a:ea typeface="Segoe UI" pitchFamily="34" charset="0"/>
                <a:cs typeface="Segoe UI" pitchFamily="34" charset="0"/>
              </a:defRPr>
            </a:lvl1pPr>
            <a:lvl2pPr marL="0" algn="l" defTabSz="932154" rtl="0" eaLnBrk="1" fontAlgn="base" latinLnBrk="0" hangingPunct="1">
              <a:lnSpc>
                <a:spcPts val="2400"/>
              </a:lnSpc>
              <a:spcBef>
                <a:spcPct val="0"/>
              </a:spcBef>
              <a:spcAft>
                <a:spcPct val="0"/>
              </a:spcAft>
              <a:defRPr lang="en-US" sz="1000" kern="1200" dirty="0" smtClean="0">
                <a:solidFill>
                  <a:schemeClr val="tx1"/>
                </a:solidFill>
                <a:latin typeface="+mj-lt"/>
                <a:ea typeface="Segoe UI" pitchFamily="34" charset="0"/>
                <a:cs typeface="Segoe UI" pitchFamily="34" charset="0"/>
              </a:defRPr>
            </a:lvl2pPr>
            <a:lvl3pPr marL="0" algn="l" defTabSz="932154" rtl="0" eaLnBrk="1" fontAlgn="base" latinLnBrk="0" hangingPunct="1">
              <a:lnSpc>
                <a:spcPts val="2400"/>
              </a:lnSpc>
              <a:spcBef>
                <a:spcPct val="0"/>
              </a:spcBef>
              <a:spcAft>
                <a:spcPct val="0"/>
              </a:spcAft>
              <a:defRPr lang="en-US" sz="1000" kern="1200" dirty="0" smtClean="0">
                <a:solidFill>
                  <a:schemeClr val="tx1"/>
                </a:solidFill>
                <a:latin typeface="+mj-lt"/>
                <a:ea typeface="Segoe UI" pitchFamily="34" charset="0"/>
                <a:cs typeface="Segoe UI" pitchFamily="34" charset="0"/>
              </a:defRPr>
            </a:lvl3pPr>
            <a:lvl4pPr marL="0" algn="l" defTabSz="932154" rtl="0" eaLnBrk="1" fontAlgn="base" latinLnBrk="0" hangingPunct="1">
              <a:lnSpc>
                <a:spcPts val="2400"/>
              </a:lnSpc>
              <a:spcBef>
                <a:spcPct val="0"/>
              </a:spcBef>
              <a:spcAft>
                <a:spcPct val="0"/>
              </a:spcAft>
              <a:defRPr lang="en-US" sz="1000" kern="1200" dirty="0" smtClean="0">
                <a:solidFill>
                  <a:schemeClr val="tx1"/>
                </a:solidFill>
                <a:latin typeface="+mj-lt"/>
                <a:ea typeface="Segoe UI" pitchFamily="34" charset="0"/>
                <a:cs typeface="Segoe UI" pitchFamily="34" charset="0"/>
              </a:defRPr>
            </a:lvl4pPr>
            <a:lvl5pPr marL="0" algn="l" defTabSz="932154" rtl="0" eaLnBrk="1" fontAlgn="base" latinLnBrk="0" hangingPunct="1">
              <a:lnSpc>
                <a:spcPts val="2400"/>
              </a:lnSpc>
              <a:spcBef>
                <a:spcPct val="0"/>
              </a:spcBef>
              <a:spcAft>
                <a:spcPct val="0"/>
              </a:spcAft>
              <a:defRPr lang="en-US" sz="1000" kern="1200" dirty="0">
                <a:solidFill>
                  <a:schemeClr val="tx1"/>
                </a:solidFill>
                <a:latin typeface="+mj-lt"/>
                <a:ea typeface="Segoe UI" pitchFamily="34" charset="0"/>
                <a:cs typeface="Segoe UI" pitchFamily="34" charset="0"/>
              </a:defRPr>
            </a:lvl5pPr>
          </a:lstStyle>
          <a:p>
            <a:pPr lvl="0"/>
            <a:r>
              <a:rPr lang="en-US" dirty="0"/>
              <a:t>3.</a:t>
            </a:r>
          </a:p>
        </p:txBody>
      </p:sp>
      <p:sp>
        <p:nvSpPr>
          <p:cNvPr id="39" name="Text Placeholder 3">
            <a:extLst>
              <a:ext uri="{FF2B5EF4-FFF2-40B4-BE49-F238E27FC236}">
                <a16:creationId xmlns:a16="http://schemas.microsoft.com/office/drawing/2014/main" id="{171069D2-CF68-4D89-9134-20A61AFA10DD}"/>
              </a:ext>
            </a:extLst>
          </p:cNvPr>
          <p:cNvSpPr>
            <a:spLocks noGrp="1"/>
          </p:cNvSpPr>
          <p:nvPr>
            <p:ph type="body" sz="quarter" idx="34" hasCustomPrompt="1"/>
          </p:nvPr>
        </p:nvSpPr>
        <p:spPr>
          <a:xfrm>
            <a:off x="6353953" y="2065347"/>
            <a:ext cx="261904" cy="307777"/>
          </a:xfrm>
        </p:spPr>
        <p:txBody>
          <a:bodyPr tIns="0" bIns="0"/>
          <a:lstStyle>
            <a:lvl1pPr marL="0" algn="l" defTabSz="932154" rtl="0" eaLnBrk="1" fontAlgn="base" latinLnBrk="0" hangingPunct="1">
              <a:lnSpc>
                <a:spcPts val="2400"/>
              </a:lnSpc>
              <a:spcBef>
                <a:spcPct val="0"/>
              </a:spcBef>
              <a:spcAft>
                <a:spcPct val="0"/>
              </a:spcAft>
              <a:defRPr lang="en-US" sz="1000" kern="1200" dirty="0" smtClean="0">
                <a:solidFill>
                  <a:schemeClr val="tx1"/>
                </a:solidFill>
                <a:latin typeface="+mj-lt"/>
                <a:ea typeface="Segoe UI" pitchFamily="34" charset="0"/>
                <a:cs typeface="Segoe UI" pitchFamily="34" charset="0"/>
              </a:defRPr>
            </a:lvl1pPr>
            <a:lvl2pPr marL="0" algn="l" defTabSz="932154" rtl="0" eaLnBrk="1" fontAlgn="base" latinLnBrk="0" hangingPunct="1">
              <a:lnSpc>
                <a:spcPts val="2400"/>
              </a:lnSpc>
              <a:spcBef>
                <a:spcPct val="0"/>
              </a:spcBef>
              <a:spcAft>
                <a:spcPct val="0"/>
              </a:spcAft>
              <a:defRPr lang="en-US" sz="1000" kern="1200" dirty="0" smtClean="0">
                <a:solidFill>
                  <a:schemeClr val="tx1"/>
                </a:solidFill>
                <a:latin typeface="+mj-lt"/>
                <a:ea typeface="Segoe UI" pitchFamily="34" charset="0"/>
                <a:cs typeface="Segoe UI" pitchFamily="34" charset="0"/>
              </a:defRPr>
            </a:lvl2pPr>
            <a:lvl3pPr marL="0" algn="l" defTabSz="932154" rtl="0" eaLnBrk="1" fontAlgn="base" latinLnBrk="0" hangingPunct="1">
              <a:lnSpc>
                <a:spcPts val="2400"/>
              </a:lnSpc>
              <a:spcBef>
                <a:spcPct val="0"/>
              </a:spcBef>
              <a:spcAft>
                <a:spcPct val="0"/>
              </a:spcAft>
              <a:defRPr lang="en-US" sz="1000" kern="1200" dirty="0" smtClean="0">
                <a:solidFill>
                  <a:schemeClr val="tx1"/>
                </a:solidFill>
                <a:latin typeface="+mj-lt"/>
                <a:ea typeface="Segoe UI" pitchFamily="34" charset="0"/>
                <a:cs typeface="Segoe UI" pitchFamily="34" charset="0"/>
              </a:defRPr>
            </a:lvl3pPr>
            <a:lvl4pPr marL="0" algn="l" defTabSz="932154" rtl="0" eaLnBrk="1" fontAlgn="base" latinLnBrk="0" hangingPunct="1">
              <a:lnSpc>
                <a:spcPts val="2400"/>
              </a:lnSpc>
              <a:spcBef>
                <a:spcPct val="0"/>
              </a:spcBef>
              <a:spcAft>
                <a:spcPct val="0"/>
              </a:spcAft>
              <a:defRPr lang="en-US" sz="1000" kern="1200" dirty="0" smtClean="0">
                <a:solidFill>
                  <a:schemeClr val="tx1"/>
                </a:solidFill>
                <a:latin typeface="+mj-lt"/>
                <a:ea typeface="Segoe UI" pitchFamily="34" charset="0"/>
                <a:cs typeface="Segoe UI" pitchFamily="34" charset="0"/>
              </a:defRPr>
            </a:lvl4pPr>
            <a:lvl5pPr marL="0" algn="l" defTabSz="932154" rtl="0" eaLnBrk="1" fontAlgn="base" latinLnBrk="0" hangingPunct="1">
              <a:lnSpc>
                <a:spcPts val="2400"/>
              </a:lnSpc>
              <a:spcBef>
                <a:spcPct val="0"/>
              </a:spcBef>
              <a:spcAft>
                <a:spcPct val="0"/>
              </a:spcAft>
              <a:defRPr lang="en-US" sz="1000" kern="1200" dirty="0">
                <a:solidFill>
                  <a:schemeClr val="tx1"/>
                </a:solidFill>
                <a:latin typeface="+mj-lt"/>
                <a:ea typeface="Segoe UI" pitchFamily="34" charset="0"/>
                <a:cs typeface="Segoe UI" pitchFamily="34" charset="0"/>
              </a:defRPr>
            </a:lvl5pPr>
          </a:lstStyle>
          <a:p>
            <a:pPr lvl="0"/>
            <a:r>
              <a:rPr lang="en-US" dirty="0"/>
              <a:t>4.</a:t>
            </a:r>
          </a:p>
        </p:txBody>
      </p:sp>
      <p:sp>
        <p:nvSpPr>
          <p:cNvPr id="40" name="Text Placeholder 3">
            <a:extLst>
              <a:ext uri="{FF2B5EF4-FFF2-40B4-BE49-F238E27FC236}">
                <a16:creationId xmlns:a16="http://schemas.microsoft.com/office/drawing/2014/main" id="{77858A5B-7408-41FF-9369-C0F9B773A308}"/>
              </a:ext>
            </a:extLst>
          </p:cNvPr>
          <p:cNvSpPr>
            <a:spLocks noGrp="1"/>
          </p:cNvSpPr>
          <p:nvPr>
            <p:ph type="body" sz="quarter" idx="35" hasCustomPrompt="1"/>
          </p:nvPr>
        </p:nvSpPr>
        <p:spPr>
          <a:xfrm>
            <a:off x="8301566" y="2065347"/>
            <a:ext cx="261904" cy="307777"/>
          </a:xfrm>
        </p:spPr>
        <p:txBody>
          <a:bodyPr tIns="0" bIns="0"/>
          <a:lstStyle>
            <a:lvl1pPr marL="0" algn="l" defTabSz="932154" rtl="0" eaLnBrk="1" fontAlgn="base" latinLnBrk="0" hangingPunct="1">
              <a:lnSpc>
                <a:spcPts val="2400"/>
              </a:lnSpc>
              <a:spcBef>
                <a:spcPct val="0"/>
              </a:spcBef>
              <a:spcAft>
                <a:spcPct val="0"/>
              </a:spcAft>
              <a:defRPr lang="en-US" sz="1000" kern="1200" dirty="0" smtClean="0">
                <a:solidFill>
                  <a:schemeClr val="tx1"/>
                </a:solidFill>
                <a:latin typeface="+mj-lt"/>
                <a:ea typeface="Segoe UI" pitchFamily="34" charset="0"/>
                <a:cs typeface="Segoe UI" pitchFamily="34" charset="0"/>
              </a:defRPr>
            </a:lvl1pPr>
            <a:lvl2pPr marL="0" algn="l" defTabSz="932154" rtl="0" eaLnBrk="1" fontAlgn="base" latinLnBrk="0" hangingPunct="1">
              <a:lnSpc>
                <a:spcPts val="2400"/>
              </a:lnSpc>
              <a:spcBef>
                <a:spcPct val="0"/>
              </a:spcBef>
              <a:spcAft>
                <a:spcPct val="0"/>
              </a:spcAft>
              <a:defRPr lang="en-US" sz="1000" kern="1200" dirty="0" smtClean="0">
                <a:solidFill>
                  <a:schemeClr val="tx1"/>
                </a:solidFill>
                <a:latin typeface="+mj-lt"/>
                <a:ea typeface="Segoe UI" pitchFamily="34" charset="0"/>
                <a:cs typeface="Segoe UI" pitchFamily="34" charset="0"/>
              </a:defRPr>
            </a:lvl2pPr>
            <a:lvl3pPr marL="0" algn="l" defTabSz="932154" rtl="0" eaLnBrk="1" fontAlgn="base" latinLnBrk="0" hangingPunct="1">
              <a:lnSpc>
                <a:spcPts val="2400"/>
              </a:lnSpc>
              <a:spcBef>
                <a:spcPct val="0"/>
              </a:spcBef>
              <a:spcAft>
                <a:spcPct val="0"/>
              </a:spcAft>
              <a:defRPr lang="en-US" sz="1000" kern="1200" dirty="0" smtClean="0">
                <a:solidFill>
                  <a:schemeClr val="tx1"/>
                </a:solidFill>
                <a:latin typeface="+mj-lt"/>
                <a:ea typeface="Segoe UI" pitchFamily="34" charset="0"/>
                <a:cs typeface="Segoe UI" pitchFamily="34" charset="0"/>
              </a:defRPr>
            </a:lvl3pPr>
            <a:lvl4pPr marL="0" algn="l" defTabSz="932154" rtl="0" eaLnBrk="1" fontAlgn="base" latinLnBrk="0" hangingPunct="1">
              <a:lnSpc>
                <a:spcPts val="2400"/>
              </a:lnSpc>
              <a:spcBef>
                <a:spcPct val="0"/>
              </a:spcBef>
              <a:spcAft>
                <a:spcPct val="0"/>
              </a:spcAft>
              <a:defRPr lang="en-US" sz="1000" kern="1200" dirty="0" smtClean="0">
                <a:solidFill>
                  <a:schemeClr val="tx1"/>
                </a:solidFill>
                <a:latin typeface="+mj-lt"/>
                <a:ea typeface="Segoe UI" pitchFamily="34" charset="0"/>
                <a:cs typeface="Segoe UI" pitchFamily="34" charset="0"/>
              </a:defRPr>
            </a:lvl4pPr>
            <a:lvl5pPr marL="0" algn="l" defTabSz="932154" rtl="0" eaLnBrk="1" fontAlgn="base" latinLnBrk="0" hangingPunct="1">
              <a:lnSpc>
                <a:spcPts val="2400"/>
              </a:lnSpc>
              <a:spcBef>
                <a:spcPct val="0"/>
              </a:spcBef>
              <a:spcAft>
                <a:spcPct val="0"/>
              </a:spcAft>
              <a:defRPr lang="en-US" sz="1000" kern="1200" dirty="0">
                <a:solidFill>
                  <a:schemeClr val="tx1"/>
                </a:solidFill>
                <a:latin typeface="+mj-lt"/>
                <a:ea typeface="Segoe UI" pitchFamily="34" charset="0"/>
                <a:cs typeface="Segoe UI" pitchFamily="34" charset="0"/>
              </a:defRPr>
            </a:lvl5pPr>
          </a:lstStyle>
          <a:p>
            <a:pPr lvl="0"/>
            <a:r>
              <a:rPr lang="en-US" dirty="0"/>
              <a:t>5.</a:t>
            </a:r>
          </a:p>
        </p:txBody>
      </p:sp>
      <p:sp>
        <p:nvSpPr>
          <p:cNvPr id="41" name="Text Placeholder 3">
            <a:extLst>
              <a:ext uri="{FF2B5EF4-FFF2-40B4-BE49-F238E27FC236}">
                <a16:creationId xmlns:a16="http://schemas.microsoft.com/office/drawing/2014/main" id="{AF637A76-D1E1-49A2-AF33-3521BBC721C4}"/>
              </a:ext>
            </a:extLst>
          </p:cNvPr>
          <p:cNvSpPr>
            <a:spLocks noGrp="1"/>
          </p:cNvSpPr>
          <p:nvPr>
            <p:ph type="body" sz="quarter" idx="36" hasCustomPrompt="1"/>
          </p:nvPr>
        </p:nvSpPr>
        <p:spPr>
          <a:xfrm>
            <a:off x="10268227" y="2065347"/>
            <a:ext cx="261904" cy="307777"/>
          </a:xfrm>
        </p:spPr>
        <p:txBody>
          <a:bodyPr tIns="0" bIns="0"/>
          <a:lstStyle>
            <a:lvl1pPr marL="0" algn="l" defTabSz="932154" rtl="0" eaLnBrk="1" fontAlgn="base" latinLnBrk="0" hangingPunct="1">
              <a:lnSpc>
                <a:spcPts val="2400"/>
              </a:lnSpc>
              <a:spcBef>
                <a:spcPct val="0"/>
              </a:spcBef>
              <a:spcAft>
                <a:spcPct val="0"/>
              </a:spcAft>
              <a:defRPr lang="en-US" sz="1000" kern="1200" dirty="0" smtClean="0">
                <a:solidFill>
                  <a:schemeClr val="tx1"/>
                </a:solidFill>
                <a:latin typeface="+mj-lt"/>
                <a:ea typeface="Segoe UI" pitchFamily="34" charset="0"/>
                <a:cs typeface="Segoe UI" pitchFamily="34" charset="0"/>
              </a:defRPr>
            </a:lvl1pPr>
            <a:lvl2pPr marL="0" algn="l" defTabSz="932154" rtl="0" eaLnBrk="1" fontAlgn="base" latinLnBrk="0" hangingPunct="1">
              <a:lnSpc>
                <a:spcPts val="2400"/>
              </a:lnSpc>
              <a:spcBef>
                <a:spcPct val="0"/>
              </a:spcBef>
              <a:spcAft>
                <a:spcPct val="0"/>
              </a:spcAft>
              <a:defRPr lang="en-US" sz="1000" kern="1200" dirty="0" smtClean="0">
                <a:solidFill>
                  <a:schemeClr val="tx1"/>
                </a:solidFill>
                <a:latin typeface="+mj-lt"/>
                <a:ea typeface="Segoe UI" pitchFamily="34" charset="0"/>
                <a:cs typeface="Segoe UI" pitchFamily="34" charset="0"/>
              </a:defRPr>
            </a:lvl2pPr>
            <a:lvl3pPr marL="0" algn="l" defTabSz="932154" rtl="0" eaLnBrk="1" fontAlgn="base" latinLnBrk="0" hangingPunct="1">
              <a:lnSpc>
                <a:spcPts val="2400"/>
              </a:lnSpc>
              <a:spcBef>
                <a:spcPct val="0"/>
              </a:spcBef>
              <a:spcAft>
                <a:spcPct val="0"/>
              </a:spcAft>
              <a:defRPr lang="en-US" sz="1000" kern="1200" dirty="0" smtClean="0">
                <a:solidFill>
                  <a:schemeClr val="tx1"/>
                </a:solidFill>
                <a:latin typeface="+mj-lt"/>
                <a:ea typeface="Segoe UI" pitchFamily="34" charset="0"/>
                <a:cs typeface="Segoe UI" pitchFamily="34" charset="0"/>
              </a:defRPr>
            </a:lvl3pPr>
            <a:lvl4pPr marL="0" algn="l" defTabSz="932154" rtl="0" eaLnBrk="1" fontAlgn="base" latinLnBrk="0" hangingPunct="1">
              <a:lnSpc>
                <a:spcPts val="2400"/>
              </a:lnSpc>
              <a:spcBef>
                <a:spcPct val="0"/>
              </a:spcBef>
              <a:spcAft>
                <a:spcPct val="0"/>
              </a:spcAft>
              <a:defRPr lang="en-US" sz="1000" kern="1200" dirty="0" smtClean="0">
                <a:solidFill>
                  <a:schemeClr val="tx1"/>
                </a:solidFill>
                <a:latin typeface="+mj-lt"/>
                <a:ea typeface="Segoe UI" pitchFamily="34" charset="0"/>
                <a:cs typeface="Segoe UI" pitchFamily="34" charset="0"/>
              </a:defRPr>
            </a:lvl4pPr>
            <a:lvl5pPr marL="0" algn="l" defTabSz="932154" rtl="0" eaLnBrk="1" fontAlgn="base" latinLnBrk="0" hangingPunct="1">
              <a:lnSpc>
                <a:spcPts val="2400"/>
              </a:lnSpc>
              <a:spcBef>
                <a:spcPct val="0"/>
              </a:spcBef>
              <a:spcAft>
                <a:spcPct val="0"/>
              </a:spcAft>
              <a:defRPr lang="en-US" sz="1000" kern="1200" dirty="0">
                <a:solidFill>
                  <a:schemeClr val="tx1"/>
                </a:solidFill>
                <a:latin typeface="+mj-lt"/>
                <a:ea typeface="Segoe UI" pitchFamily="34" charset="0"/>
                <a:cs typeface="Segoe UI" pitchFamily="34" charset="0"/>
              </a:defRPr>
            </a:lvl5pPr>
          </a:lstStyle>
          <a:p>
            <a:pPr lvl="0"/>
            <a:r>
              <a:rPr lang="en-US" dirty="0"/>
              <a:t>6.</a:t>
            </a:r>
          </a:p>
        </p:txBody>
      </p:sp>
      <p:sp>
        <p:nvSpPr>
          <p:cNvPr id="42" name="Footer Placeholder 14">
            <a:extLst>
              <a:ext uri="{FF2B5EF4-FFF2-40B4-BE49-F238E27FC236}">
                <a16:creationId xmlns:a16="http://schemas.microsoft.com/office/drawing/2014/main" id="{616DC816-DD19-4FC8-9708-971C4080E2A1}"/>
              </a:ext>
            </a:extLst>
          </p:cNvPr>
          <p:cNvSpPr>
            <a:spLocks noGrp="1"/>
          </p:cNvSpPr>
          <p:nvPr>
            <p:ph type="ftr" sz="quarter" idx="3"/>
          </p:nvPr>
        </p:nvSpPr>
        <p:spPr>
          <a:xfrm>
            <a:off x="369052" y="6578610"/>
            <a:ext cx="11817541" cy="120651"/>
          </a:xfrm>
          <a:prstGeom prst="rect">
            <a:avLst/>
          </a:prstGeom>
        </p:spPr>
        <p:txBody>
          <a:bodyPr vert="horz" lIns="91440" tIns="45720" rIns="91440" bIns="45720" numCol="2" rtlCol="0" anchor="ctr"/>
          <a:lstStyle>
            <a:lvl1pPr algn="l">
              <a:defRPr sz="700">
                <a:solidFill>
                  <a:schemeClr val="tx1">
                    <a:tint val="75000"/>
                  </a:schemeClr>
                </a:solidFill>
              </a:defRPr>
            </a:lvl1pPr>
          </a:lstStyle>
          <a:p>
            <a:pPr defTabSz="932423">
              <a:defRPr/>
            </a:pPr>
            <a:r>
              <a:rPr lang="en-US" smtClean="0">
                <a:solidFill>
                  <a:srgbClr val="FFFFFF">
                    <a:lumMod val="65000"/>
                  </a:srgbClr>
                </a:solidFill>
              </a:rPr>
              <a:t>© Microsoft Corporation                                                                                  								                      Dynamics 365 </a:t>
            </a:r>
            <a:endParaRPr lang="en-US" dirty="0">
              <a:solidFill>
                <a:srgbClr val="FFFFFF">
                  <a:lumMod val="65000"/>
                </a:srgbClr>
              </a:solidFill>
            </a:endParaRPr>
          </a:p>
        </p:txBody>
      </p:sp>
    </p:spTree>
    <p:extLst>
      <p:ext uri="{BB962C8B-B14F-4D97-AF65-F5344CB8AC3E}">
        <p14:creationId xmlns:p14="http://schemas.microsoft.com/office/powerpoint/2010/main" val="2454286032"/>
      </p:ext>
    </p:extLst>
  </p:cSld>
  <p:clrMapOvr>
    <a:masterClrMapping/>
  </p:clrMapOvr>
  <p:transition>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5080" y="632787"/>
            <a:ext cx="11531714" cy="410369"/>
          </a:xfrm>
        </p:spPr>
        <p:txBody>
          <a:bodyPr wrap="square" lIns="0" tIns="0" rIns="0" bIns="0">
            <a:spAutoFit/>
          </a:bodyPr>
          <a:lstStyle>
            <a:lvl1pPr>
              <a:lnSpc>
                <a:spcPts val="3199"/>
              </a:lnSpc>
              <a:defRPr sz="2800" strike="noStrike">
                <a:solidFill>
                  <a:schemeClr val="tx1"/>
                </a:solidFill>
              </a:defRPr>
            </a:lvl1pPr>
          </a:lstStyle>
          <a:p>
            <a:r>
              <a:rPr lang="en-US" dirty="0"/>
              <a:t>Title</a:t>
            </a:r>
          </a:p>
        </p:txBody>
      </p:sp>
      <p:sp>
        <p:nvSpPr>
          <p:cNvPr id="4" name="Footer Placeholder 14">
            <a:extLst>
              <a:ext uri="{FF2B5EF4-FFF2-40B4-BE49-F238E27FC236}">
                <a16:creationId xmlns:a16="http://schemas.microsoft.com/office/drawing/2014/main" id="{1828F2BE-04D0-4952-849E-6909AD3A60E9}"/>
              </a:ext>
            </a:extLst>
          </p:cNvPr>
          <p:cNvSpPr>
            <a:spLocks noGrp="1"/>
          </p:cNvSpPr>
          <p:nvPr>
            <p:ph type="ftr" sz="quarter" idx="3"/>
          </p:nvPr>
        </p:nvSpPr>
        <p:spPr>
          <a:xfrm>
            <a:off x="369052" y="6578610"/>
            <a:ext cx="11817541" cy="120651"/>
          </a:xfrm>
          <a:prstGeom prst="rect">
            <a:avLst/>
          </a:prstGeom>
        </p:spPr>
        <p:txBody>
          <a:bodyPr vert="horz" lIns="91440" tIns="45720" rIns="91440" bIns="45720" numCol="2" rtlCol="0" anchor="ctr"/>
          <a:lstStyle>
            <a:lvl1pPr algn="l">
              <a:defRPr sz="700">
                <a:solidFill>
                  <a:schemeClr val="tx1">
                    <a:tint val="75000"/>
                  </a:schemeClr>
                </a:solidFill>
              </a:defRPr>
            </a:lvl1pPr>
          </a:lstStyle>
          <a:p>
            <a:pPr defTabSz="932423">
              <a:defRPr/>
            </a:pPr>
            <a:r>
              <a:rPr lang="en-US" smtClean="0">
                <a:solidFill>
                  <a:srgbClr val="FFFFFF">
                    <a:lumMod val="65000"/>
                  </a:srgbClr>
                </a:solidFill>
              </a:rPr>
              <a:t>© Microsoft Corporation                                                                                  								                      Dynamics 365 </a:t>
            </a:r>
            <a:endParaRPr lang="en-US" dirty="0">
              <a:solidFill>
                <a:srgbClr val="FFFFFF">
                  <a:lumMod val="65000"/>
                </a:srgbClr>
              </a:solidFill>
            </a:endParaRPr>
          </a:p>
        </p:txBody>
      </p:sp>
    </p:spTree>
    <p:extLst>
      <p:ext uri="{BB962C8B-B14F-4D97-AF65-F5344CB8AC3E}">
        <p14:creationId xmlns:p14="http://schemas.microsoft.com/office/powerpoint/2010/main" val="1702074778"/>
      </p:ext>
    </p:extLst>
  </p:cSld>
  <p:clrMapOvr>
    <a:masterClrMapping/>
  </p:clrMapOvr>
  <p:transition>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Section title photo">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D859BFBD-0C43-4396-A7CE-8A9189BB0911}"/>
              </a:ext>
            </a:extLst>
          </p:cNvPr>
          <p:cNvSpPr>
            <a:spLocks noGrp="1"/>
          </p:cNvSpPr>
          <p:nvPr>
            <p:ph type="pic" sz="quarter" idx="16" hasCustomPrompt="1"/>
          </p:nvPr>
        </p:nvSpPr>
        <p:spPr>
          <a:xfrm>
            <a:off x="4163482" y="450071"/>
            <a:ext cx="7847598" cy="6094399"/>
          </a:xfrm>
          <a:custGeom>
            <a:avLst/>
            <a:gdLst>
              <a:gd name="connsiteX0" fmla="*/ 1677339 w 7848600"/>
              <a:gd name="connsiteY0" fmla="*/ 0 h 6094399"/>
              <a:gd name="connsiteX1" fmla="*/ 7848600 w 7848600"/>
              <a:gd name="connsiteY1" fmla="*/ 0 h 6094399"/>
              <a:gd name="connsiteX2" fmla="*/ 7848600 w 7848600"/>
              <a:gd name="connsiteY2" fmla="*/ 1727324 h 6094399"/>
              <a:gd name="connsiteX3" fmla="*/ 7848600 w 7848600"/>
              <a:gd name="connsiteY3" fmla="*/ 1998096 h 6094399"/>
              <a:gd name="connsiteX4" fmla="*/ 7848600 w 7848600"/>
              <a:gd name="connsiteY4" fmla="*/ 4043676 h 6094399"/>
              <a:gd name="connsiteX5" fmla="*/ 7848600 w 7848600"/>
              <a:gd name="connsiteY5" fmla="*/ 4332318 h 6094399"/>
              <a:gd name="connsiteX6" fmla="*/ 7848600 w 7848600"/>
              <a:gd name="connsiteY6" fmla="*/ 6094399 h 6094399"/>
              <a:gd name="connsiteX7" fmla="*/ 0 w 7848600"/>
              <a:gd name="connsiteY7" fmla="*/ 6094399 h 6094399"/>
              <a:gd name="connsiteX8" fmla="*/ 0 w 7848600"/>
              <a:gd name="connsiteY8" fmla="*/ 4043676 h 6094399"/>
              <a:gd name="connsiteX9" fmla="*/ 3059479 w 7848600"/>
              <a:gd name="connsiteY9" fmla="*/ 4043676 h 6094399"/>
              <a:gd name="connsiteX10" fmla="*/ 3059479 w 7848600"/>
              <a:gd name="connsiteY10" fmla="*/ 1998096 h 6094399"/>
              <a:gd name="connsiteX11" fmla="*/ 1677339 w 7848600"/>
              <a:gd name="connsiteY11" fmla="*/ 1998096 h 6094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848600" h="6094399">
                <a:moveTo>
                  <a:pt x="1677339" y="0"/>
                </a:moveTo>
                <a:lnTo>
                  <a:pt x="7848600" y="0"/>
                </a:lnTo>
                <a:lnTo>
                  <a:pt x="7848600" y="1727324"/>
                </a:lnTo>
                <a:lnTo>
                  <a:pt x="7848600" y="1998096"/>
                </a:lnTo>
                <a:lnTo>
                  <a:pt x="7848600" y="4043676"/>
                </a:lnTo>
                <a:lnTo>
                  <a:pt x="7848600" y="4332318"/>
                </a:lnTo>
                <a:lnTo>
                  <a:pt x="7848600" y="6094399"/>
                </a:lnTo>
                <a:lnTo>
                  <a:pt x="0" y="6094399"/>
                </a:lnTo>
                <a:lnTo>
                  <a:pt x="0" y="4043676"/>
                </a:lnTo>
                <a:lnTo>
                  <a:pt x="3059479" y="4043676"/>
                </a:lnTo>
                <a:lnTo>
                  <a:pt x="3059479" y="1998096"/>
                </a:lnTo>
                <a:lnTo>
                  <a:pt x="1677339" y="1998096"/>
                </a:lnTo>
                <a:close/>
              </a:path>
            </a:pathLst>
          </a:custGeom>
          <a:blipFill>
            <a:blip r:embed="rId2"/>
            <a:stretch>
              <a:fillRect/>
            </a:stretch>
          </a:blipFill>
        </p:spPr>
        <p:txBody>
          <a:bodyPr wrap="square" lIns="3383280" rIns="274320" anchor="ctr" anchorCtr="0">
            <a:noAutofit/>
          </a:bodyPr>
          <a:lstStyle>
            <a:lvl1pPr algn="ctr">
              <a:defRPr>
                <a:solidFill>
                  <a:schemeClr val="bg1"/>
                </a:solidFill>
              </a:defRPr>
            </a:lvl1pPr>
          </a:lstStyle>
          <a:p>
            <a:r>
              <a:rPr lang="en-US" dirty="0"/>
              <a:t>Change image by clicking on “insert” picture.</a:t>
            </a:r>
          </a:p>
        </p:txBody>
      </p:sp>
      <p:sp>
        <p:nvSpPr>
          <p:cNvPr id="3" name="Title 35">
            <a:extLst>
              <a:ext uri="{FF2B5EF4-FFF2-40B4-BE49-F238E27FC236}">
                <a16:creationId xmlns:a16="http://schemas.microsoft.com/office/drawing/2014/main" id="{88C3AFD5-6B99-4036-8067-D643B2A9D276}"/>
              </a:ext>
            </a:extLst>
          </p:cNvPr>
          <p:cNvSpPr>
            <a:spLocks noGrp="1"/>
          </p:cNvSpPr>
          <p:nvPr>
            <p:ph type="title" hasCustomPrompt="1"/>
          </p:nvPr>
        </p:nvSpPr>
        <p:spPr>
          <a:xfrm>
            <a:off x="465085" y="960439"/>
            <a:ext cx="4982525" cy="3325812"/>
          </a:xfrm>
          <a:noFill/>
        </p:spPr>
        <p:txBody>
          <a:bodyPr vert="horz" wrap="square" lIns="0" tIns="0" rIns="0" bIns="0" rtlCol="0" anchor="t" anchorCtr="0">
            <a:noAutofit/>
          </a:bodyPr>
          <a:lstStyle>
            <a:lvl1pPr>
              <a:defRPr lang="en-US" sz="4799" spc="-51" baseline="0" dirty="0">
                <a:solidFill>
                  <a:schemeClr val="tx1"/>
                </a:solidFill>
              </a:defRPr>
            </a:lvl1pPr>
          </a:lstStyle>
          <a:p>
            <a:pPr marL="0" lvl="0">
              <a:lnSpc>
                <a:spcPts val="5599"/>
              </a:lnSpc>
            </a:pPr>
            <a:r>
              <a:rPr lang="en-US" dirty="0"/>
              <a:t>Section title</a:t>
            </a:r>
          </a:p>
        </p:txBody>
      </p:sp>
    </p:spTree>
    <p:extLst>
      <p:ext uri="{BB962C8B-B14F-4D97-AF65-F5344CB8AC3E}">
        <p14:creationId xmlns:p14="http://schemas.microsoft.com/office/powerpoint/2010/main" val="444566629"/>
      </p:ext>
    </p:extLst>
  </p:cSld>
  <p:clrMapOvr>
    <a:masterClrMapping/>
  </p:clrMapOvr>
  <p:transition>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Section title 2">
    <p:bg>
      <p:bgPr>
        <a:solidFill>
          <a:schemeClr val="bg2"/>
        </a:solidFill>
        <a:effectLst/>
      </p:bgPr>
    </p:bg>
    <p:spTree>
      <p:nvGrpSpPr>
        <p:cNvPr id="1" name=""/>
        <p:cNvGrpSpPr/>
        <p:nvPr/>
      </p:nvGrpSpPr>
      <p:grpSpPr>
        <a:xfrm>
          <a:off x="0" y="0"/>
          <a:ext cx="0" cy="0"/>
          <a:chOff x="0" y="0"/>
          <a:chExt cx="0" cy="0"/>
        </a:xfrm>
      </p:grpSpPr>
      <p:sp>
        <p:nvSpPr>
          <p:cNvPr id="3" name="Title 35"/>
          <p:cNvSpPr>
            <a:spLocks noGrp="1"/>
          </p:cNvSpPr>
          <p:nvPr>
            <p:ph type="title" hasCustomPrompt="1"/>
          </p:nvPr>
        </p:nvSpPr>
        <p:spPr>
          <a:xfrm>
            <a:off x="465077" y="960448"/>
            <a:ext cx="7603154" cy="3629025"/>
          </a:xfrm>
          <a:noFill/>
        </p:spPr>
        <p:txBody>
          <a:bodyPr vert="horz" wrap="square" lIns="0" tIns="0" rIns="0" bIns="0" rtlCol="0" anchor="t" anchorCtr="0">
            <a:noAutofit/>
          </a:bodyPr>
          <a:lstStyle>
            <a:lvl1pPr>
              <a:defRPr lang="en-US" sz="4799" spc="-51" baseline="0" dirty="0">
                <a:solidFill>
                  <a:schemeClr val="tx2"/>
                </a:solidFill>
              </a:defRPr>
            </a:lvl1pPr>
          </a:lstStyle>
          <a:p>
            <a:pPr marL="0" lvl="0">
              <a:lnSpc>
                <a:spcPts val="5599"/>
              </a:lnSpc>
            </a:pPr>
            <a:r>
              <a:rPr lang="en-US" dirty="0"/>
              <a:t>Section title</a:t>
            </a:r>
          </a:p>
        </p:txBody>
      </p:sp>
    </p:spTree>
    <p:extLst>
      <p:ext uri="{BB962C8B-B14F-4D97-AF65-F5344CB8AC3E}">
        <p14:creationId xmlns:p14="http://schemas.microsoft.com/office/powerpoint/2010/main" val="232178156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Section title 3">
    <p:bg>
      <p:bgPr>
        <a:solidFill>
          <a:schemeClr val="bg1"/>
        </a:solidFill>
        <a:effectLst/>
      </p:bgPr>
    </p:bg>
    <p:spTree>
      <p:nvGrpSpPr>
        <p:cNvPr id="1" name=""/>
        <p:cNvGrpSpPr/>
        <p:nvPr/>
      </p:nvGrpSpPr>
      <p:grpSpPr>
        <a:xfrm>
          <a:off x="0" y="0"/>
          <a:ext cx="0" cy="0"/>
          <a:chOff x="0" y="0"/>
          <a:chExt cx="0" cy="0"/>
        </a:xfrm>
      </p:grpSpPr>
      <p:sp>
        <p:nvSpPr>
          <p:cNvPr id="5" name="Title 35">
            <a:extLst>
              <a:ext uri="{FF2B5EF4-FFF2-40B4-BE49-F238E27FC236}">
                <a16:creationId xmlns:a16="http://schemas.microsoft.com/office/drawing/2014/main" id="{60388DA1-8C2D-4FFD-88BD-DE4D7CEFD0D2}"/>
              </a:ext>
            </a:extLst>
          </p:cNvPr>
          <p:cNvSpPr>
            <a:spLocks noGrp="1"/>
          </p:cNvSpPr>
          <p:nvPr>
            <p:ph type="title" hasCustomPrompt="1"/>
          </p:nvPr>
        </p:nvSpPr>
        <p:spPr>
          <a:xfrm>
            <a:off x="465077" y="960448"/>
            <a:ext cx="7603154" cy="3629025"/>
          </a:xfrm>
          <a:noFill/>
        </p:spPr>
        <p:txBody>
          <a:bodyPr vert="horz" wrap="square" lIns="0" tIns="0" rIns="0" bIns="0" rtlCol="0" anchor="t" anchorCtr="0">
            <a:noAutofit/>
          </a:bodyPr>
          <a:lstStyle>
            <a:lvl1pPr>
              <a:defRPr lang="en-US" sz="4799" spc="-51" baseline="0" dirty="0">
                <a:solidFill>
                  <a:schemeClr val="accent5"/>
                </a:solidFill>
              </a:defRPr>
            </a:lvl1pPr>
          </a:lstStyle>
          <a:p>
            <a:pPr marL="0" lvl="0">
              <a:lnSpc>
                <a:spcPts val="5599"/>
              </a:lnSpc>
            </a:pPr>
            <a:r>
              <a:rPr lang="en-US" dirty="0"/>
              <a:t>Section title</a:t>
            </a:r>
          </a:p>
        </p:txBody>
      </p:sp>
    </p:spTree>
    <p:extLst>
      <p:ext uri="{BB962C8B-B14F-4D97-AF65-F5344CB8AC3E}">
        <p14:creationId xmlns:p14="http://schemas.microsoft.com/office/powerpoint/2010/main" val="354683538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Photo layout 1">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6353952" y="8"/>
            <a:ext cx="6080936" cy="6994525"/>
          </a:xfrm>
          <a:blipFill dpi="0" rotWithShape="1">
            <a:blip r:embed="rId2"/>
            <a:srcRect/>
            <a:stretch>
              <a:fillRect/>
            </a:stretch>
          </a:blipFill>
        </p:spPr>
        <p:txBody>
          <a:bodyPr anchor="ctr">
            <a:noAutofit/>
          </a:bodyPr>
          <a:lstStyle>
            <a:lvl1pPr marL="0" indent="0" algn="ctr">
              <a:buNone/>
              <a:defRPr>
                <a:solidFill>
                  <a:schemeClr val="bg2"/>
                </a:solidFill>
              </a:defRPr>
            </a:lvl1pPr>
          </a:lstStyle>
          <a:p>
            <a:r>
              <a:rPr lang="en-US"/>
              <a:t>Click icon to add picture</a:t>
            </a:r>
            <a:endParaRPr lang="en-US" dirty="0"/>
          </a:p>
        </p:txBody>
      </p:sp>
      <p:sp>
        <p:nvSpPr>
          <p:cNvPr id="2" name="Title 1"/>
          <p:cNvSpPr>
            <a:spLocks noGrp="1"/>
          </p:cNvSpPr>
          <p:nvPr>
            <p:ph type="title" hasCustomPrompt="1"/>
          </p:nvPr>
        </p:nvSpPr>
        <p:spPr>
          <a:xfrm>
            <a:off x="465082" y="632787"/>
            <a:ext cx="5652366" cy="410369"/>
          </a:xfrm>
        </p:spPr>
        <p:txBody>
          <a:bodyPr wrap="square" lIns="0" tIns="0" rIns="0" bIns="0">
            <a:spAutoFit/>
          </a:bodyPr>
          <a:lstStyle>
            <a:lvl1pPr>
              <a:lnSpc>
                <a:spcPts val="3199"/>
              </a:lnSpc>
              <a:defRPr sz="2800" baseline="0">
                <a:solidFill>
                  <a:schemeClr val="tx1"/>
                </a:solidFill>
              </a:defRPr>
            </a:lvl1pPr>
          </a:lstStyle>
          <a:p>
            <a:r>
              <a:rPr lang="en-US" dirty="0"/>
              <a:t>Photo layout 1</a:t>
            </a:r>
          </a:p>
        </p:txBody>
      </p:sp>
      <p:sp>
        <p:nvSpPr>
          <p:cNvPr id="5" name="Text Placeholder 4">
            <a:extLst>
              <a:ext uri="{FF2B5EF4-FFF2-40B4-BE49-F238E27FC236}">
                <a16:creationId xmlns:a16="http://schemas.microsoft.com/office/drawing/2014/main" id="{6E31D123-CA1A-4568-88C8-6B1287D07EE9}"/>
              </a:ext>
            </a:extLst>
          </p:cNvPr>
          <p:cNvSpPr>
            <a:spLocks noGrp="1"/>
          </p:cNvSpPr>
          <p:nvPr>
            <p:ph type="body" sz="quarter" idx="13" hasCustomPrompt="1"/>
          </p:nvPr>
        </p:nvSpPr>
        <p:spPr>
          <a:xfrm>
            <a:off x="465083" y="2410681"/>
            <a:ext cx="4919035" cy="2718693"/>
          </a:xfrm>
        </p:spPr>
        <p:txBody>
          <a:bodyPr lIns="0" tIns="0" rIns="0" bIns="0"/>
          <a:lstStyle>
            <a:lvl1pPr marL="0" indent="0">
              <a:lnSpc>
                <a:spcPts val="1800"/>
              </a:lnSpc>
              <a:spcBef>
                <a:spcPts val="1600"/>
              </a:spcBef>
              <a:buNone/>
              <a:defRPr lang="en-US" sz="1399" b="0" kern="1200" spc="0" baseline="0" dirty="0">
                <a:solidFill>
                  <a:schemeClr val="tx2"/>
                </a:solidFill>
                <a:latin typeface="+mj-lt"/>
                <a:ea typeface="+mn-ea"/>
                <a:cs typeface="+mn-cs"/>
              </a:defRPr>
            </a:lvl1pPr>
            <a:lvl2pPr marL="0" marR="0" indent="0" algn="l" defTabSz="932423" rtl="0" eaLnBrk="1" fontAlgn="auto" latinLnBrk="0" hangingPunct="1">
              <a:lnSpc>
                <a:spcPts val="1800"/>
              </a:lnSpc>
              <a:spcBef>
                <a:spcPts val="451"/>
              </a:spcBef>
              <a:spcAft>
                <a:spcPts val="0"/>
              </a:spcAft>
              <a:buClrTx/>
              <a:buSzPct val="90000"/>
              <a:buFont typeface="Arial" panose="020B0604020202020204" pitchFamily="34" charset="0"/>
              <a:buNone/>
              <a:tabLst/>
              <a:defRPr sz="1399">
                <a:solidFill>
                  <a:schemeClr val="tx1"/>
                </a:solidFill>
              </a:defRPr>
            </a:lvl2pPr>
            <a:lvl3pPr marL="457043" indent="0">
              <a:buNone/>
              <a:defRPr/>
            </a:lvl3pPr>
            <a:lvl4pPr marL="685566" indent="0">
              <a:buNone/>
              <a:defRPr/>
            </a:lvl4pPr>
            <a:lvl5pPr marL="914088" indent="0">
              <a:buNone/>
              <a:defRPr/>
            </a:lvl5pPr>
          </a:lstStyle>
          <a:p>
            <a:pPr>
              <a:spcBef>
                <a:spcPts val="1200"/>
              </a:spcBef>
            </a:pPr>
            <a:r>
              <a:rPr lang="en-US" b="0" dirty="0">
                <a:solidFill>
                  <a:schemeClr val="tx2"/>
                </a:solidFill>
                <a:latin typeface="+mj-lt"/>
              </a:rPr>
              <a:t>Paragraph title Segoe UI </a:t>
            </a:r>
            <a:r>
              <a:rPr lang="en-US" b="0" dirty="0" err="1">
                <a:solidFill>
                  <a:schemeClr val="tx2"/>
                </a:solidFill>
                <a:latin typeface="+mj-lt"/>
              </a:rPr>
              <a:t>Semibold</a:t>
            </a:r>
            <a:r>
              <a:rPr lang="en-US" b="0" dirty="0">
                <a:solidFill>
                  <a:schemeClr val="tx2"/>
                </a:solidFill>
                <a:latin typeface="+mj-lt"/>
              </a:rPr>
              <a:t> 14/18</a:t>
            </a:r>
          </a:p>
          <a:p>
            <a:pPr lvl="1"/>
            <a:r>
              <a:rPr lang="en-US" dirty="0"/>
              <a:t>Body copy Segoe Regular 14/18. </a:t>
            </a:r>
            <a:r>
              <a:rPr lang="en-US" dirty="0" err="1"/>
              <a:t>Cavorest</a:t>
            </a:r>
            <a:r>
              <a:rPr lang="en-US" dirty="0"/>
              <a:t> a </a:t>
            </a:r>
            <a:r>
              <a:rPr lang="en-US" dirty="0" err="1"/>
              <a:t>aut</a:t>
            </a:r>
            <a:r>
              <a:rPr lang="en-US" dirty="0"/>
              <a:t> arum </a:t>
            </a:r>
            <a:r>
              <a:rPr lang="en-US" dirty="0" err="1"/>
              <a:t>quam</a:t>
            </a:r>
            <a:r>
              <a:rPr lang="en-US" dirty="0"/>
              <a:t> id eat ape </a:t>
            </a:r>
            <a:r>
              <a:rPr lang="en-US" dirty="0" err="1"/>
              <a:t>est</a:t>
            </a:r>
            <a:r>
              <a:rPr lang="en-US" dirty="0"/>
              <a:t>, qui </a:t>
            </a:r>
            <a:r>
              <a:rPr lang="en-US" dirty="0" err="1"/>
              <a:t>sinc</a:t>
            </a:r>
            <a:r>
              <a:rPr lang="en-US" dirty="0"/>
              <a:t>, </a:t>
            </a:r>
            <a:r>
              <a:rPr lang="en-US" dirty="0" err="1"/>
              <a:t>omnimusdae</a:t>
            </a:r>
            <a:r>
              <a:rPr lang="en-US" dirty="0"/>
              <a:t>. </a:t>
            </a:r>
            <a:r>
              <a:rPr lang="en-US" dirty="0" err="1"/>
              <a:t>Boribus</a:t>
            </a:r>
            <a:r>
              <a:rPr lang="en-US" dirty="0"/>
              <a:t> </a:t>
            </a:r>
            <a:r>
              <a:rPr lang="en-US" dirty="0" err="1"/>
              <a:t>sinctius</a:t>
            </a:r>
            <a:r>
              <a:rPr lang="en-US" dirty="0"/>
              <a:t> </a:t>
            </a:r>
            <a:r>
              <a:rPr lang="en-US" dirty="0" err="1"/>
              <a:t>nimaxime</a:t>
            </a:r>
            <a:r>
              <a:rPr lang="en-US" dirty="0"/>
              <a:t> sit et </a:t>
            </a:r>
            <a:r>
              <a:rPr lang="en-US" dirty="0" err="1"/>
              <a:t>nonsequibus</a:t>
            </a:r>
            <a:r>
              <a:rPr lang="en-US" dirty="0"/>
              <a:t> </a:t>
            </a:r>
            <a:r>
              <a:rPr lang="en-US" dirty="0" err="1"/>
              <a:t>dollendis</a:t>
            </a:r>
            <a:r>
              <a:rPr lang="en-US" dirty="0"/>
              <a:t> as </a:t>
            </a:r>
            <a:r>
              <a:rPr lang="en-US" dirty="0" err="1"/>
              <a:t>autestiatur</a:t>
            </a:r>
            <a:r>
              <a:rPr lang="en-US" dirty="0"/>
              <a:t>.</a:t>
            </a:r>
          </a:p>
          <a:p>
            <a:pPr>
              <a:spcBef>
                <a:spcPts val="1200"/>
              </a:spcBef>
            </a:pPr>
            <a:r>
              <a:rPr lang="en-US" b="0" dirty="0">
                <a:solidFill>
                  <a:schemeClr val="tx2"/>
                </a:solidFill>
                <a:latin typeface="+mj-lt"/>
              </a:rPr>
              <a:t>Paragraph title Segoe UI </a:t>
            </a:r>
            <a:r>
              <a:rPr lang="en-US" b="0" dirty="0" err="1">
                <a:solidFill>
                  <a:schemeClr val="tx2"/>
                </a:solidFill>
                <a:latin typeface="+mj-lt"/>
              </a:rPr>
              <a:t>Semibold</a:t>
            </a:r>
            <a:r>
              <a:rPr lang="en-US" b="0" dirty="0">
                <a:solidFill>
                  <a:schemeClr val="tx2"/>
                </a:solidFill>
                <a:latin typeface="+mj-lt"/>
              </a:rPr>
              <a:t> 14/18</a:t>
            </a:r>
          </a:p>
          <a:p>
            <a:pPr lvl="1"/>
            <a:r>
              <a:rPr lang="en-US" dirty="0"/>
              <a:t>Body copy Segoe Regular 14/18. </a:t>
            </a:r>
            <a:r>
              <a:rPr lang="en-US" dirty="0" err="1"/>
              <a:t>Cavorest</a:t>
            </a:r>
            <a:r>
              <a:rPr lang="en-US" dirty="0"/>
              <a:t> a </a:t>
            </a:r>
            <a:r>
              <a:rPr lang="en-US" dirty="0" err="1"/>
              <a:t>aut</a:t>
            </a:r>
            <a:r>
              <a:rPr lang="en-US" dirty="0"/>
              <a:t> arum </a:t>
            </a:r>
            <a:r>
              <a:rPr lang="en-US" dirty="0" err="1"/>
              <a:t>quam</a:t>
            </a:r>
            <a:r>
              <a:rPr lang="en-US" dirty="0"/>
              <a:t> id eat ape </a:t>
            </a:r>
            <a:r>
              <a:rPr lang="en-US" dirty="0" err="1"/>
              <a:t>est</a:t>
            </a:r>
            <a:r>
              <a:rPr lang="en-US" dirty="0"/>
              <a:t>, qui </a:t>
            </a:r>
            <a:r>
              <a:rPr lang="en-US" dirty="0" err="1"/>
              <a:t>sinc</a:t>
            </a:r>
            <a:r>
              <a:rPr lang="en-US" dirty="0"/>
              <a:t>, </a:t>
            </a:r>
            <a:r>
              <a:rPr lang="en-US" dirty="0" err="1"/>
              <a:t>omnimusdae</a:t>
            </a:r>
            <a:r>
              <a:rPr lang="en-US" dirty="0"/>
              <a:t>. </a:t>
            </a:r>
            <a:r>
              <a:rPr lang="en-US" dirty="0" err="1"/>
              <a:t>Boribus</a:t>
            </a:r>
            <a:r>
              <a:rPr lang="en-US" dirty="0"/>
              <a:t> </a:t>
            </a:r>
            <a:r>
              <a:rPr lang="en-US" dirty="0" err="1"/>
              <a:t>sinctius</a:t>
            </a:r>
            <a:r>
              <a:rPr lang="en-US" dirty="0"/>
              <a:t> </a:t>
            </a:r>
            <a:r>
              <a:rPr lang="en-US" dirty="0" err="1"/>
              <a:t>nimaxime</a:t>
            </a:r>
            <a:r>
              <a:rPr lang="en-US" dirty="0"/>
              <a:t> sit et </a:t>
            </a:r>
            <a:r>
              <a:rPr lang="en-US" dirty="0" err="1"/>
              <a:t>nonsequibus</a:t>
            </a:r>
            <a:r>
              <a:rPr lang="en-US" dirty="0"/>
              <a:t> </a:t>
            </a:r>
            <a:r>
              <a:rPr lang="en-US" dirty="0" err="1"/>
              <a:t>dollendis</a:t>
            </a:r>
            <a:r>
              <a:rPr lang="en-US" dirty="0"/>
              <a:t> as </a:t>
            </a:r>
            <a:r>
              <a:rPr lang="en-US" dirty="0" err="1"/>
              <a:t>autestiatur</a:t>
            </a:r>
            <a:r>
              <a:rPr lang="en-US" dirty="0"/>
              <a:t>.</a:t>
            </a:r>
          </a:p>
          <a:p>
            <a:pPr lvl="1"/>
            <a:endParaRPr lang="en-US" dirty="0"/>
          </a:p>
          <a:p>
            <a:pPr lvl="1"/>
            <a:endParaRPr lang="en-US" dirty="0"/>
          </a:p>
        </p:txBody>
      </p:sp>
      <p:sp>
        <p:nvSpPr>
          <p:cNvPr id="6" name="Text Placeholder 3">
            <a:extLst>
              <a:ext uri="{FF2B5EF4-FFF2-40B4-BE49-F238E27FC236}">
                <a16:creationId xmlns:a16="http://schemas.microsoft.com/office/drawing/2014/main" id="{1E56201C-07C6-4B48-97C5-8ACFF3D0A97E}"/>
              </a:ext>
            </a:extLst>
          </p:cNvPr>
          <p:cNvSpPr>
            <a:spLocks noGrp="1"/>
          </p:cNvSpPr>
          <p:nvPr>
            <p:ph type="body" sz="quarter" idx="14" hasCustomPrompt="1"/>
          </p:nvPr>
        </p:nvSpPr>
        <p:spPr>
          <a:xfrm>
            <a:off x="465080" y="1960866"/>
            <a:ext cx="4919033" cy="307777"/>
          </a:xfrm>
        </p:spPr>
        <p:txBody>
          <a:bodyPr wrap="square" lIns="0" tIns="0" rIns="0" bIns="0">
            <a:spAutoFit/>
          </a:bodyPr>
          <a:lstStyle>
            <a:lvl1pPr marL="0" indent="0">
              <a:lnSpc>
                <a:spcPts val="2400"/>
              </a:lnSpc>
              <a:buNone/>
              <a:defRPr lang="en-US" sz="2000" kern="1200" spc="0" baseline="0" dirty="0">
                <a:solidFill>
                  <a:schemeClr val="tx1"/>
                </a:solidFill>
                <a:latin typeface="+mn-lt"/>
                <a:ea typeface="+mn-ea"/>
                <a:cs typeface="+mn-cs"/>
              </a:defRPr>
            </a:lvl1pPr>
            <a:lvl2pPr marL="228524" indent="0">
              <a:buNone/>
              <a:defRPr/>
            </a:lvl2pPr>
            <a:lvl3pPr marL="457043" indent="0">
              <a:buNone/>
              <a:defRPr/>
            </a:lvl3pPr>
            <a:lvl4pPr marL="685566" indent="0">
              <a:buNone/>
              <a:defRPr/>
            </a:lvl4pPr>
            <a:lvl5pPr marL="914088" indent="0">
              <a:buNone/>
              <a:defRPr/>
            </a:lvl5pPr>
          </a:lstStyle>
          <a:p>
            <a:pPr lvl="0"/>
            <a:r>
              <a:rPr lang="en-US" dirty="0"/>
              <a:t>Subhead Segoe UI Regular 20/24. </a:t>
            </a:r>
          </a:p>
        </p:txBody>
      </p:sp>
      <p:sp>
        <p:nvSpPr>
          <p:cNvPr id="7" name="Footer Placeholder 14">
            <a:extLst>
              <a:ext uri="{FF2B5EF4-FFF2-40B4-BE49-F238E27FC236}">
                <a16:creationId xmlns:a16="http://schemas.microsoft.com/office/drawing/2014/main" id="{7397557A-B9E9-4375-BD93-C4F91A780396}"/>
              </a:ext>
            </a:extLst>
          </p:cNvPr>
          <p:cNvSpPr>
            <a:spLocks noGrp="1"/>
          </p:cNvSpPr>
          <p:nvPr>
            <p:ph type="ftr" sz="quarter" idx="3"/>
          </p:nvPr>
        </p:nvSpPr>
        <p:spPr>
          <a:xfrm>
            <a:off x="369052" y="6578610"/>
            <a:ext cx="11817541" cy="120651"/>
          </a:xfrm>
          <a:prstGeom prst="rect">
            <a:avLst/>
          </a:prstGeom>
        </p:spPr>
        <p:txBody>
          <a:bodyPr vert="horz" lIns="91440" tIns="45720" rIns="91440" bIns="45720" numCol="2" rtlCol="0" anchor="ctr"/>
          <a:lstStyle>
            <a:lvl1pPr algn="l">
              <a:defRPr sz="700">
                <a:solidFill>
                  <a:schemeClr val="tx1">
                    <a:tint val="75000"/>
                  </a:schemeClr>
                </a:solidFill>
              </a:defRPr>
            </a:lvl1pPr>
          </a:lstStyle>
          <a:p>
            <a:pPr defTabSz="932423">
              <a:defRPr/>
            </a:pPr>
            <a:r>
              <a:rPr lang="en-US" smtClean="0">
                <a:solidFill>
                  <a:srgbClr val="FFFFFF">
                    <a:lumMod val="65000"/>
                  </a:srgbClr>
                </a:solidFill>
              </a:rPr>
              <a:t>© Microsoft Corporation                                                                                  							</a:t>
            </a:r>
            <a:endParaRPr lang="en-US" dirty="0">
              <a:solidFill>
                <a:srgbClr val="FFFFFF">
                  <a:lumMod val="65000"/>
                </a:srgbClr>
              </a:solidFill>
            </a:endParaRPr>
          </a:p>
        </p:txBody>
      </p:sp>
    </p:spTree>
    <p:extLst>
      <p:ext uri="{BB962C8B-B14F-4D97-AF65-F5344CB8AC3E}">
        <p14:creationId xmlns:p14="http://schemas.microsoft.com/office/powerpoint/2010/main" val="4025993681"/>
      </p:ext>
    </p:extLst>
  </p:cSld>
  <p:clrMapOvr>
    <a:masterClrMapping/>
  </p:clrMapOvr>
  <p:transition>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Photo layout 2">
    <p:spTree>
      <p:nvGrpSpPr>
        <p:cNvPr id="1" name=""/>
        <p:cNvGrpSpPr/>
        <p:nvPr/>
      </p:nvGrpSpPr>
      <p:grpSpPr>
        <a:xfrm>
          <a:off x="0" y="0"/>
          <a:ext cx="0" cy="0"/>
          <a:chOff x="0" y="0"/>
          <a:chExt cx="0" cy="0"/>
        </a:xfrm>
      </p:grpSpPr>
      <p:sp>
        <p:nvSpPr>
          <p:cNvPr id="11" name="Picture Placeholder 10"/>
          <p:cNvSpPr>
            <a:spLocks noGrp="1"/>
          </p:cNvSpPr>
          <p:nvPr>
            <p:ph type="pic" sz="quarter" idx="14"/>
          </p:nvPr>
        </p:nvSpPr>
        <p:spPr>
          <a:xfrm>
            <a:off x="465083" y="2201864"/>
            <a:ext cx="3690466" cy="2590800"/>
          </a:xfrm>
          <a:blipFill>
            <a:blip r:embed="rId2"/>
            <a:stretch>
              <a:fillRect/>
            </a:stretch>
          </a:blipFill>
        </p:spPr>
        <p:txBody>
          <a:bodyPr anchor="ctr" anchorCtr="0">
            <a:noAutofit/>
          </a:bodyPr>
          <a:lstStyle>
            <a:lvl1pPr marL="0" indent="0" algn="ctr">
              <a:buNone/>
              <a:defRPr sz="2000">
                <a:solidFill>
                  <a:schemeClr val="bg2"/>
                </a:solidFill>
              </a:defRPr>
            </a:lvl1pPr>
          </a:lstStyle>
          <a:p>
            <a:r>
              <a:rPr lang="en-US"/>
              <a:t>Click icon to add picture</a:t>
            </a:r>
            <a:endParaRPr lang="en-US" dirty="0"/>
          </a:p>
        </p:txBody>
      </p:sp>
      <p:sp>
        <p:nvSpPr>
          <p:cNvPr id="12" name="Picture Placeholder 10"/>
          <p:cNvSpPr>
            <a:spLocks noGrp="1"/>
          </p:cNvSpPr>
          <p:nvPr>
            <p:ph type="pic" sz="quarter" idx="15"/>
          </p:nvPr>
        </p:nvSpPr>
        <p:spPr>
          <a:xfrm>
            <a:off x="4388880" y="2201864"/>
            <a:ext cx="3679355" cy="2590800"/>
          </a:xfrm>
          <a:blipFill>
            <a:blip r:embed="rId3"/>
            <a:stretch>
              <a:fillRect/>
            </a:stretch>
          </a:blipFill>
        </p:spPr>
        <p:txBody>
          <a:bodyPr anchor="ctr" anchorCtr="0">
            <a:noAutofit/>
          </a:bodyPr>
          <a:lstStyle>
            <a:lvl1pPr marL="0" indent="0" algn="ctr">
              <a:buNone/>
              <a:defRPr sz="2000">
                <a:solidFill>
                  <a:schemeClr val="bg2"/>
                </a:solidFill>
              </a:defRPr>
            </a:lvl1pPr>
          </a:lstStyle>
          <a:p>
            <a:r>
              <a:rPr lang="en-US"/>
              <a:t>Click icon to add picture</a:t>
            </a:r>
            <a:endParaRPr lang="en-US" dirty="0"/>
          </a:p>
        </p:txBody>
      </p:sp>
      <p:sp>
        <p:nvSpPr>
          <p:cNvPr id="13" name="Picture Placeholder 10"/>
          <p:cNvSpPr>
            <a:spLocks noGrp="1"/>
          </p:cNvSpPr>
          <p:nvPr>
            <p:ph type="pic" sz="quarter" idx="16"/>
          </p:nvPr>
        </p:nvSpPr>
        <p:spPr>
          <a:xfrm>
            <a:off x="8301567" y="2201864"/>
            <a:ext cx="3695228" cy="2590800"/>
          </a:xfrm>
          <a:blipFill>
            <a:blip r:embed="rId4"/>
            <a:stretch>
              <a:fillRect/>
            </a:stretch>
          </a:blipFill>
        </p:spPr>
        <p:txBody>
          <a:bodyPr anchor="ctr" anchorCtr="0">
            <a:noAutofit/>
          </a:bodyPr>
          <a:lstStyle>
            <a:lvl1pPr marL="0" indent="0" algn="ctr">
              <a:buNone/>
              <a:defRPr sz="2000">
                <a:solidFill>
                  <a:schemeClr val="bg2"/>
                </a:solidFill>
              </a:defRPr>
            </a:lvl1pPr>
          </a:lstStyle>
          <a:p>
            <a:r>
              <a:rPr lang="en-US"/>
              <a:t>Click icon to add picture</a:t>
            </a:r>
            <a:endParaRPr lang="en-US" dirty="0"/>
          </a:p>
        </p:txBody>
      </p:sp>
      <p:sp>
        <p:nvSpPr>
          <p:cNvPr id="2" name="Title 1"/>
          <p:cNvSpPr>
            <a:spLocks noGrp="1"/>
          </p:cNvSpPr>
          <p:nvPr>
            <p:ph type="title" hasCustomPrompt="1"/>
          </p:nvPr>
        </p:nvSpPr>
        <p:spPr>
          <a:xfrm>
            <a:off x="465080" y="632787"/>
            <a:ext cx="11531714" cy="410369"/>
          </a:xfrm>
        </p:spPr>
        <p:txBody>
          <a:bodyPr wrap="square" lIns="0" tIns="0" rIns="0" bIns="0">
            <a:spAutoFit/>
          </a:bodyPr>
          <a:lstStyle>
            <a:lvl1pPr>
              <a:lnSpc>
                <a:spcPts val="3199"/>
              </a:lnSpc>
              <a:defRPr sz="2800">
                <a:solidFill>
                  <a:schemeClr val="tx1"/>
                </a:solidFill>
              </a:defRPr>
            </a:lvl1pPr>
          </a:lstStyle>
          <a:p>
            <a:r>
              <a:rPr lang="en-US" dirty="0"/>
              <a:t>Photo layout 2</a:t>
            </a:r>
          </a:p>
        </p:txBody>
      </p:sp>
      <p:sp>
        <p:nvSpPr>
          <p:cNvPr id="5" name="Text Placeholder 4"/>
          <p:cNvSpPr>
            <a:spLocks noGrp="1"/>
          </p:cNvSpPr>
          <p:nvPr>
            <p:ph type="body" sz="quarter" idx="11" hasCustomPrompt="1"/>
          </p:nvPr>
        </p:nvSpPr>
        <p:spPr>
          <a:xfrm>
            <a:off x="465083" y="5026031"/>
            <a:ext cx="3690466" cy="1218282"/>
          </a:xfrm>
        </p:spPr>
        <p:txBody>
          <a:bodyPr lIns="0" tIns="0" rIns="0" bIns="0"/>
          <a:lstStyle>
            <a:lvl1pPr marL="0" marR="0" indent="0" algn="l" defTabSz="932423" rtl="0" eaLnBrk="1" fontAlgn="auto" latinLnBrk="0" hangingPunct="1">
              <a:lnSpc>
                <a:spcPts val="1800"/>
              </a:lnSpc>
              <a:spcBef>
                <a:spcPts val="900"/>
              </a:spcBef>
              <a:spcAft>
                <a:spcPts val="0"/>
              </a:spcAft>
              <a:buClrTx/>
              <a:buSzPct val="90000"/>
              <a:buFont typeface="Wingdings" panose="05000000000000000000" pitchFamily="2" charset="2"/>
              <a:buNone/>
              <a:tabLst/>
              <a:defRPr lang="en-US" sz="1399" b="0" kern="1200" spc="0" baseline="0" dirty="0" smtClean="0">
                <a:solidFill>
                  <a:schemeClr val="tx2"/>
                </a:solidFill>
                <a:latin typeface="+mj-lt"/>
                <a:ea typeface="+mn-ea"/>
                <a:cs typeface="+mn-cs"/>
              </a:defRPr>
            </a:lvl1pPr>
            <a:lvl2pPr marL="0" marR="0" indent="0" algn="l" defTabSz="932423" rtl="0" eaLnBrk="1" fontAlgn="auto" latinLnBrk="0" hangingPunct="1">
              <a:lnSpc>
                <a:spcPts val="1800"/>
              </a:lnSpc>
              <a:spcBef>
                <a:spcPts val="451"/>
              </a:spcBef>
              <a:spcAft>
                <a:spcPts val="0"/>
              </a:spcAft>
              <a:buClrTx/>
              <a:buSzPct val="90000"/>
              <a:buFont typeface="Arial" panose="020B0604020202020204" pitchFamily="34" charset="0"/>
              <a:buNone/>
              <a:tabLst/>
              <a:defRPr sz="1399">
                <a:solidFill>
                  <a:schemeClr val="tx1"/>
                </a:solidFill>
              </a:defRPr>
            </a:lvl2pPr>
            <a:lvl3pPr marL="457043" indent="0">
              <a:buNone/>
              <a:defRPr/>
            </a:lvl3pPr>
            <a:lvl4pPr marL="685566" indent="0">
              <a:buNone/>
              <a:defRPr/>
            </a:lvl4pPr>
            <a:lvl5pPr marL="914088" indent="0">
              <a:buNone/>
              <a:defRPr/>
            </a:lvl5pPr>
          </a:lstStyle>
          <a:p>
            <a:pPr marL="0" marR="0" lvl="0" indent="0" algn="l" defTabSz="932423" rtl="0" eaLnBrk="1" fontAlgn="auto" latinLnBrk="0" hangingPunct="1">
              <a:lnSpc>
                <a:spcPts val="1800"/>
              </a:lnSpc>
              <a:spcBef>
                <a:spcPts val="900"/>
              </a:spcBef>
              <a:spcAft>
                <a:spcPts val="0"/>
              </a:spcAft>
              <a:buClrTx/>
              <a:buSzPct val="90000"/>
              <a:buFont typeface="Wingdings" panose="05000000000000000000" pitchFamily="2" charset="2"/>
              <a:buNone/>
              <a:tabLst/>
            </a:pPr>
            <a:r>
              <a:rPr lang="en-US" dirty="0"/>
              <a:t>Paragraph title Segoe UI </a:t>
            </a:r>
            <a:r>
              <a:rPr lang="en-US" dirty="0" err="1"/>
              <a:t>Semibold</a:t>
            </a:r>
            <a:r>
              <a:rPr lang="en-US" dirty="0"/>
              <a:t> 14</a:t>
            </a:r>
          </a:p>
          <a:p>
            <a:pPr lvl="1"/>
            <a:r>
              <a:rPr lang="en-US" dirty="0"/>
              <a:t>Body copy Segoe Regular 14/18. </a:t>
            </a:r>
            <a:r>
              <a:rPr lang="en-US" dirty="0" err="1"/>
              <a:t>Cavorest</a:t>
            </a:r>
            <a:r>
              <a:rPr lang="en-US" dirty="0"/>
              <a:t> a </a:t>
            </a:r>
            <a:r>
              <a:rPr lang="en-US" dirty="0" err="1"/>
              <a:t>aut</a:t>
            </a:r>
            <a:r>
              <a:rPr lang="en-US" dirty="0"/>
              <a:t> arum </a:t>
            </a:r>
            <a:r>
              <a:rPr lang="en-US" dirty="0" err="1"/>
              <a:t>quam</a:t>
            </a:r>
            <a:r>
              <a:rPr lang="en-US" dirty="0"/>
              <a:t> id eat ape </a:t>
            </a:r>
            <a:r>
              <a:rPr lang="en-US" dirty="0" err="1"/>
              <a:t>est</a:t>
            </a:r>
            <a:r>
              <a:rPr lang="en-US" dirty="0"/>
              <a:t>, qui </a:t>
            </a:r>
            <a:r>
              <a:rPr lang="en-US" dirty="0" err="1"/>
              <a:t>sinc</a:t>
            </a:r>
            <a:r>
              <a:rPr lang="en-US" dirty="0"/>
              <a:t>, </a:t>
            </a:r>
            <a:r>
              <a:rPr lang="en-US" dirty="0" err="1"/>
              <a:t>omnimusdae</a:t>
            </a:r>
            <a:r>
              <a:rPr lang="en-US" dirty="0"/>
              <a:t>. </a:t>
            </a:r>
            <a:r>
              <a:rPr lang="en-US" dirty="0" err="1"/>
              <a:t>Boribus</a:t>
            </a:r>
            <a:r>
              <a:rPr lang="en-US" dirty="0"/>
              <a:t> </a:t>
            </a:r>
            <a:r>
              <a:rPr lang="en-US" dirty="0" err="1"/>
              <a:t>sinctius</a:t>
            </a:r>
            <a:r>
              <a:rPr lang="en-US" dirty="0"/>
              <a:t> </a:t>
            </a:r>
            <a:r>
              <a:rPr lang="en-US" dirty="0" err="1"/>
              <a:t>nimaxime</a:t>
            </a:r>
            <a:r>
              <a:rPr lang="en-US" dirty="0"/>
              <a:t> sit et </a:t>
            </a:r>
            <a:r>
              <a:rPr lang="en-US" dirty="0" err="1"/>
              <a:t>nonsequibus</a:t>
            </a:r>
            <a:r>
              <a:rPr lang="en-US" dirty="0"/>
              <a:t> </a:t>
            </a:r>
            <a:r>
              <a:rPr lang="en-US" dirty="0" err="1"/>
              <a:t>dollendis</a:t>
            </a:r>
            <a:r>
              <a:rPr lang="en-US" dirty="0"/>
              <a:t> as </a:t>
            </a:r>
            <a:r>
              <a:rPr lang="en-US" dirty="0" err="1"/>
              <a:t>autestiatur</a:t>
            </a:r>
            <a:r>
              <a:rPr lang="en-US" dirty="0"/>
              <a:t>.</a:t>
            </a:r>
          </a:p>
        </p:txBody>
      </p:sp>
      <p:sp>
        <p:nvSpPr>
          <p:cNvPr id="9" name="Text Placeholder 4"/>
          <p:cNvSpPr>
            <a:spLocks noGrp="1"/>
          </p:cNvSpPr>
          <p:nvPr>
            <p:ph type="body" sz="quarter" idx="12" hasCustomPrompt="1"/>
          </p:nvPr>
        </p:nvSpPr>
        <p:spPr>
          <a:xfrm>
            <a:off x="4385707" y="5026031"/>
            <a:ext cx="3690466" cy="1218282"/>
          </a:xfrm>
        </p:spPr>
        <p:txBody>
          <a:bodyPr lIns="0" tIns="0" rIns="0" bIns="0"/>
          <a:lstStyle>
            <a:lvl1pPr marL="0" marR="0" indent="0" algn="l" defTabSz="932423" rtl="0" eaLnBrk="1" fontAlgn="auto" latinLnBrk="0" hangingPunct="1">
              <a:lnSpc>
                <a:spcPts val="1800"/>
              </a:lnSpc>
              <a:spcBef>
                <a:spcPts val="900"/>
              </a:spcBef>
              <a:spcAft>
                <a:spcPts val="0"/>
              </a:spcAft>
              <a:buClrTx/>
              <a:buSzPct val="90000"/>
              <a:buFont typeface="Wingdings" panose="05000000000000000000" pitchFamily="2" charset="2"/>
              <a:buNone/>
              <a:tabLst/>
              <a:defRPr sz="1399">
                <a:solidFill>
                  <a:srgbClr val="008C72"/>
                </a:solidFill>
              </a:defRPr>
            </a:lvl1pPr>
            <a:lvl2pPr marL="0" marR="0" indent="0" algn="l" defTabSz="932423" rtl="0" eaLnBrk="1" fontAlgn="auto" latinLnBrk="0" hangingPunct="1">
              <a:lnSpc>
                <a:spcPts val="1800"/>
              </a:lnSpc>
              <a:spcBef>
                <a:spcPts val="451"/>
              </a:spcBef>
              <a:spcAft>
                <a:spcPts val="0"/>
              </a:spcAft>
              <a:buClrTx/>
              <a:buSzPct val="90000"/>
              <a:buFont typeface="Arial" panose="020B0604020202020204" pitchFamily="34" charset="0"/>
              <a:buNone/>
              <a:tabLst/>
              <a:defRPr sz="1399">
                <a:solidFill>
                  <a:schemeClr val="tx1"/>
                </a:solidFill>
              </a:defRPr>
            </a:lvl2pPr>
            <a:lvl3pPr marL="457043" indent="0">
              <a:buNone/>
              <a:defRPr/>
            </a:lvl3pPr>
            <a:lvl4pPr marL="685566" indent="0">
              <a:buNone/>
              <a:defRPr/>
            </a:lvl4pPr>
            <a:lvl5pPr marL="914088" indent="0">
              <a:buNone/>
              <a:defRPr/>
            </a:lvl5pPr>
          </a:lstStyle>
          <a:p>
            <a:pPr marL="0" marR="0" lvl="0" indent="0" algn="l" defTabSz="932423" rtl="0" eaLnBrk="1" fontAlgn="auto" latinLnBrk="0" hangingPunct="1">
              <a:lnSpc>
                <a:spcPts val="1800"/>
              </a:lnSpc>
              <a:spcBef>
                <a:spcPts val="900"/>
              </a:spcBef>
              <a:spcAft>
                <a:spcPts val="0"/>
              </a:spcAft>
              <a:buClrTx/>
              <a:buSzPct val="90000"/>
              <a:buFont typeface="Wingdings" panose="05000000000000000000" pitchFamily="2" charset="2"/>
              <a:buNone/>
              <a:tabLst/>
            </a:pPr>
            <a:r>
              <a:rPr lang="en-US" dirty="0"/>
              <a:t>Paragraph title Segoe UI </a:t>
            </a:r>
            <a:r>
              <a:rPr lang="en-US" dirty="0" err="1"/>
              <a:t>Semibold</a:t>
            </a:r>
            <a:r>
              <a:rPr lang="en-US" dirty="0"/>
              <a:t> 14</a:t>
            </a:r>
          </a:p>
          <a:p>
            <a:pPr lvl="1"/>
            <a:r>
              <a:rPr lang="en-US" dirty="0"/>
              <a:t>Body copy Segoe Regular 14/18. </a:t>
            </a:r>
            <a:r>
              <a:rPr lang="en-US" dirty="0" err="1"/>
              <a:t>Cavorest</a:t>
            </a:r>
            <a:r>
              <a:rPr lang="en-US" dirty="0"/>
              <a:t> a </a:t>
            </a:r>
            <a:r>
              <a:rPr lang="en-US" dirty="0" err="1"/>
              <a:t>aut</a:t>
            </a:r>
            <a:r>
              <a:rPr lang="en-US" dirty="0"/>
              <a:t> arum </a:t>
            </a:r>
            <a:r>
              <a:rPr lang="en-US" dirty="0" err="1"/>
              <a:t>quam</a:t>
            </a:r>
            <a:r>
              <a:rPr lang="en-US" dirty="0"/>
              <a:t> id eat ape </a:t>
            </a:r>
            <a:r>
              <a:rPr lang="en-US" dirty="0" err="1"/>
              <a:t>est</a:t>
            </a:r>
            <a:r>
              <a:rPr lang="en-US" dirty="0"/>
              <a:t>, qui </a:t>
            </a:r>
            <a:r>
              <a:rPr lang="en-US" dirty="0" err="1"/>
              <a:t>sinc</a:t>
            </a:r>
            <a:r>
              <a:rPr lang="en-US" dirty="0"/>
              <a:t>, </a:t>
            </a:r>
            <a:r>
              <a:rPr lang="en-US" dirty="0" err="1"/>
              <a:t>omnimusdae</a:t>
            </a:r>
            <a:r>
              <a:rPr lang="en-US" dirty="0"/>
              <a:t>. </a:t>
            </a:r>
            <a:r>
              <a:rPr lang="en-US" dirty="0" err="1"/>
              <a:t>Boribus</a:t>
            </a:r>
            <a:r>
              <a:rPr lang="en-US" dirty="0"/>
              <a:t> </a:t>
            </a:r>
            <a:r>
              <a:rPr lang="en-US" dirty="0" err="1"/>
              <a:t>sinctius</a:t>
            </a:r>
            <a:r>
              <a:rPr lang="en-US" dirty="0"/>
              <a:t> </a:t>
            </a:r>
            <a:r>
              <a:rPr lang="en-US" dirty="0" err="1"/>
              <a:t>nimaxime</a:t>
            </a:r>
            <a:r>
              <a:rPr lang="en-US" dirty="0"/>
              <a:t> sit et </a:t>
            </a:r>
            <a:r>
              <a:rPr lang="en-US" dirty="0" err="1"/>
              <a:t>nonsequibus</a:t>
            </a:r>
            <a:r>
              <a:rPr lang="en-US" dirty="0"/>
              <a:t> </a:t>
            </a:r>
            <a:r>
              <a:rPr lang="en-US" dirty="0" err="1"/>
              <a:t>dollendis</a:t>
            </a:r>
            <a:r>
              <a:rPr lang="en-US" dirty="0"/>
              <a:t> as </a:t>
            </a:r>
            <a:r>
              <a:rPr lang="en-US" dirty="0" err="1"/>
              <a:t>autestiatur</a:t>
            </a:r>
            <a:r>
              <a:rPr lang="en-US" dirty="0"/>
              <a:t>.</a:t>
            </a:r>
          </a:p>
        </p:txBody>
      </p:sp>
      <p:sp>
        <p:nvSpPr>
          <p:cNvPr id="10" name="Text Placeholder 4"/>
          <p:cNvSpPr>
            <a:spLocks noGrp="1"/>
          </p:cNvSpPr>
          <p:nvPr>
            <p:ph type="body" sz="quarter" idx="13" hasCustomPrompt="1"/>
          </p:nvPr>
        </p:nvSpPr>
        <p:spPr>
          <a:xfrm>
            <a:off x="8306332" y="5026031"/>
            <a:ext cx="3690466" cy="1218282"/>
          </a:xfrm>
        </p:spPr>
        <p:txBody>
          <a:bodyPr lIns="0" tIns="0" rIns="0" bIns="0"/>
          <a:lstStyle>
            <a:lvl1pPr marL="0" marR="0" indent="0" algn="l" defTabSz="932423" rtl="0" eaLnBrk="1" fontAlgn="auto" latinLnBrk="0" hangingPunct="1">
              <a:lnSpc>
                <a:spcPts val="1800"/>
              </a:lnSpc>
              <a:spcBef>
                <a:spcPts val="900"/>
              </a:spcBef>
              <a:spcAft>
                <a:spcPts val="0"/>
              </a:spcAft>
              <a:buClrTx/>
              <a:buSzPct val="90000"/>
              <a:buFont typeface="Wingdings" panose="05000000000000000000" pitchFamily="2" charset="2"/>
              <a:buNone/>
              <a:tabLst/>
              <a:defRPr sz="1399">
                <a:solidFill>
                  <a:srgbClr val="008C72"/>
                </a:solidFill>
              </a:defRPr>
            </a:lvl1pPr>
            <a:lvl2pPr marL="0" marR="0" indent="0" algn="l" defTabSz="932423" rtl="0" eaLnBrk="1" fontAlgn="auto" latinLnBrk="0" hangingPunct="1">
              <a:lnSpc>
                <a:spcPts val="1800"/>
              </a:lnSpc>
              <a:spcBef>
                <a:spcPts val="451"/>
              </a:spcBef>
              <a:spcAft>
                <a:spcPts val="0"/>
              </a:spcAft>
              <a:buClrTx/>
              <a:buSzPct val="90000"/>
              <a:buFont typeface="Arial" panose="020B0604020202020204" pitchFamily="34" charset="0"/>
              <a:buNone/>
              <a:tabLst/>
              <a:defRPr sz="1399">
                <a:solidFill>
                  <a:schemeClr val="tx1"/>
                </a:solidFill>
              </a:defRPr>
            </a:lvl2pPr>
            <a:lvl3pPr marL="457043" indent="0">
              <a:buNone/>
              <a:defRPr/>
            </a:lvl3pPr>
            <a:lvl4pPr marL="685566" indent="0">
              <a:buNone/>
              <a:defRPr/>
            </a:lvl4pPr>
            <a:lvl5pPr marL="914088" indent="0">
              <a:buNone/>
              <a:defRPr/>
            </a:lvl5pPr>
          </a:lstStyle>
          <a:p>
            <a:pPr marL="0" marR="0" lvl="0" indent="0" algn="l" defTabSz="932423" rtl="0" eaLnBrk="1" fontAlgn="auto" latinLnBrk="0" hangingPunct="1">
              <a:lnSpc>
                <a:spcPts val="1800"/>
              </a:lnSpc>
              <a:spcBef>
                <a:spcPts val="900"/>
              </a:spcBef>
              <a:spcAft>
                <a:spcPts val="0"/>
              </a:spcAft>
              <a:buClrTx/>
              <a:buSzPct val="90000"/>
              <a:buFont typeface="Wingdings" panose="05000000000000000000" pitchFamily="2" charset="2"/>
              <a:buNone/>
              <a:tabLst/>
            </a:pPr>
            <a:r>
              <a:rPr lang="en-US" dirty="0"/>
              <a:t>Paragraph title Segoe UI </a:t>
            </a:r>
            <a:r>
              <a:rPr lang="en-US" dirty="0" err="1"/>
              <a:t>Semibold</a:t>
            </a:r>
            <a:r>
              <a:rPr lang="en-US" dirty="0"/>
              <a:t> 14</a:t>
            </a:r>
          </a:p>
          <a:p>
            <a:pPr lvl="1"/>
            <a:r>
              <a:rPr lang="en-US" dirty="0"/>
              <a:t>Body copy Segoe Regular 14/18. </a:t>
            </a:r>
            <a:r>
              <a:rPr lang="en-US" dirty="0" err="1"/>
              <a:t>Cavorest</a:t>
            </a:r>
            <a:r>
              <a:rPr lang="en-US" dirty="0"/>
              <a:t> a </a:t>
            </a:r>
            <a:r>
              <a:rPr lang="en-US" dirty="0" err="1"/>
              <a:t>aut</a:t>
            </a:r>
            <a:r>
              <a:rPr lang="en-US" dirty="0"/>
              <a:t> arum </a:t>
            </a:r>
            <a:r>
              <a:rPr lang="en-US" dirty="0" err="1"/>
              <a:t>quam</a:t>
            </a:r>
            <a:r>
              <a:rPr lang="en-US" dirty="0"/>
              <a:t> id eat ape </a:t>
            </a:r>
            <a:r>
              <a:rPr lang="en-US" dirty="0" err="1"/>
              <a:t>est</a:t>
            </a:r>
            <a:r>
              <a:rPr lang="en-US" dirty="0"/>
              <a:t>, qui </a:t>
            </a:r>
            <a:r>
              <a:rPr lang="en-US" dirty="0" err="1"/>
              <a:t>sinc</a:t>
            </a:r>
            <a:r>
              <a:rPr lang="en-US" dirty="0"/>
              <a:t>, </a:t>
            </a:r>
            <a:r>
              <a:rPr lang="en-US" dirty="0" err="1"/>
              <a:t>omnimusdae</a:t>
            </a:r>
            <a:r>
              <a:rPr lang="en-US" dirty="0"/>
              <a:t>. </a:t>
            </a:r>
            <a:r>
              <a:rPr lang="en-US" dirty="0" err="1"/>
              <a:t>Boribus</a:t>
            </a:r>
            <a:r>
              <a:rPr lang="en-US" dirty="0"/>
              <a:t> </a:t>
            </a:r>
            <a:r>
              <a:rPr lang="en-US" dirty="0" err="1"/>
              <a:t>sinctius</a:t>
            </a:r>
            <a:r>
              <a:rPr lang="en-US" dirty="0"/>
              <a:t> </a:t>
            </a:r>
            <a:r>
              <a:rPr lang="en-US" dirty="0" err="1"/>
              <a:t>nimaxime</a:t>
            </a:r>
            <a:r>
              <a:rPr lang="en-US" dirty="0"/>
              <a:t> sit et </a:t>
            </a:r>
            <a:r>
              <a:rPr lang="en-US" dirty="0" err="1"/>
              <a:t>nonsequibus</a:t>
            </a:r>
            <a:r>
              <a:rPr lang="en-US" dirty="0"/>
              <a:t> </a:t>
            </a:r>
            <a:r>
              <a:rPr lang="en-US" dirty="0" err="1"/>
              <a:t>dollendis</a:t>
            </a:r>
            <a:r>
              <a:rPr lang="en-US" dirty="0"/>
              <a:t> as </a:t>
            </a:r>
            <a:r>
              <a:rPr lang="en-US" dirty="0" err="1"/>
              <a:t>autestiatur</a:t>
            </a:r>
            <a:r>
              <a:rPr lang="en-US" dirty="0"/>
              <a:t>.</a:t>
            </a:r>
          </a:p>
        </p:txBody>
      </p:sp>
      <p:sp>
        <p:nvSpPr>
          <p:cNvPr id="16" name="Footer Placeholder 14">
            <a:extLst>
              <a:ext uri="{FF2B5EF4-FFF2-40B4-BE49-F238E27FC236}">
                <a16:creationId xmlns:a16="http://schemas.microsoft.com/office/drawing/2014/main" id="{3CC8D48C-0AE0-489F-AD07-46162F3D69B0}"/>
              </a:ext>
            </a:extLst>
          </p:cNvPr>
          <p:cNvSpPr>
            <a:spLocks noGrp="1"/>
          </p:cNvSpPr>
          <p:nvPr>
            <p:ph type="ftr" sz="quarter" idx="3"/>
          </p:nvPr>
        </p:nvSpPr>
        <p:spPr>
          <a:xfrm>
            <a:off x="369052" y="6578610"/>
            <a:ext cx="11817541" cy="120651"/>
          </a:xfrm>
          <a:prstGeom prst="rect">
            <a:avLst/>
          </a:prstGeom>
        </p:spPr>
        <p:txBody>
          <a:bodyPr vert="horz" lIns="91440" tIns="45720" rIns="91440" bIns="45720" numCol="2" rtlCol="0" anchor="ctr"/>
          <a:lstStyle>
            <a:lvl1pPr algn="l">
              <a:defRPr sz="700">
                <a:solidFill>
                  <a:schemeClr val="tx1">
                    <a:tint val="75000"/>
                  </a:schemeClr>
                </a:solidFill>
              </a:defRPr>
            </a:lvl1pPr>
          </a:lstStyle>
          <a:p>
            <a:pPr defTabSz="932423">
              <a:defRPr/>
            </a:pPr>
            <a:r>
              <a:rPr lang="en-US" smtClean="0">
                <a:solidFill>
                  <a:srgbClr val="FFFFFF">
                    <a:lumMod val="65000"/>
                  </a:srgbClr>
                </a:solidFill>
              </a:rPr>
              <a:t>© Microsoft Corporation                                                                                  								                      Dynamics 365 </a:t>
            </a:r>
            <a:endParaRPr lang="en-US" dirty="0">
              <a:solidFill>
                <a:srgbClr val="FFFFFF">
                  <a:lumMod val="65000"/>
                </a:srgbClr>
              </a:solidFill>
            </a:endParaRPr>
          </a:p>
        </p:txBody>
      </p:sp>
    </p:spTree>
    <p:extLst>
      <p:ext uri="{BB962C8B-B14F-4D97-AF65-F5344CB8AC3E}">
        <p14:creationId xmlns:p14="http://schemas.microsoft.com/office/powerpoint/2010/main" val="3586750008"/>
      </p:ext>
    </p:extLst>
  </p:cSld>
  <p:clrMapOvr>
    <a:masterClrMapping/>
  </p:clrMapOvr>
  <p:transition>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Device layout 1">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C4B95F29-56C3-4C85-A12B-0B0BE769E70B}"/>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4533324" y="426475"/>
            <a:ext cx="7901568" cy="6568052"/>
          </a:xfrm>
          <a:prstGeom prst="rect">
            <a:avLst/>
          </a:prstGeom>
        </p:spPr>
      </p:pic>
      <p:sp>
        <p:nvSpPr>
          <p:cNvPr id="2" name="Title 1"/>
          <p:cNvSpPr>
            <a:spLocks noGrp="1"/>
          </p:cNvSpPr>
          <p:nvPr>
            <p:ph type="title" hasCustomPrompt="1"/>
          </p:nvPr>
        </p:nvSpPr>
        <p:spPr>
          <a:xfrm>
            <a:off x="465080" y="632787"/>
            <a:ext cx="11531714" cy="410369"/>
          </a:xfrm>
        </p:spPr>
        <p:txBody>
          <a:bodyPr wrap="square" lIns="0" tIns="0" rIns="0" bIns="0">
            <a:spAutoFit/>
          </a:bodyPr>
          <a:lstStyle>
            <a:lvl1pPr>
              <a:lnSpc>
                <a:spcPts val="3199"/>
              </a:lnSpc>
              <a:defRPr sz="2800">
                <a:solidFill>
                  <a:schemeClr val="tx1"/>
                </a:solidFill>
              </a:defRPr>
            </a:lvl1pPr>
          </a:lstStyle>
          <a:p>
            <a:r>
              <a:rPr lang="en-US" dirty="0"/>
              <a:t>Device layout 1: one column</a:t>
            </a:r>
          </a:p>
        </p:txBody>
      </p:sp>
      <p:sp>
        <p:nvSpPr>
          <p:cNvPr id="4" name="Text Placeholder 3"/>
          <p:cNvSpPr>
            <a:spLocks noGrp="1"/>
          </p:cNvSpPr>
          <p:nvPr>
            <p:ph type="body" sz="quarter" idx="10" hasCustomPrompt="1"/>
          </p:nvPr>
        </p:nvSpPr>
        <p:spPr>
          <a:xfrm>
            <a:off x="465080" y="1961089"/>
            <a:ext cx="4853004" cy="615553"/>
          </a:xfrm>
        </p:spPr>
        <p:txBody>
          <a:bodyPr wrap="square" lIns="0" tIns="0" rIns="0" bIns="0">
            <a:spAutoFit/>
          </a:bodyPr>
          <a:lstStyle>
            <a:lvl1pPr marL="0" indent="0">
              <a:lnSpc>
                <a:spcPts val="2400"/>
              </a:lnSpc>
              <a:buNone/>
              <a:defRPr sz="2000" b="0" i="0">
                <a:solidFill>
                  <a:schemeClr val="tx1"/>
                </a:solidFill>
                <a:latin typeface="+mn-lt"/>
              </a:defRPr>
            </a:lvl1pPr>
            <a:lvl2pPr marL="228524" indent="0">
              <a:buNone/>
              <a:defRPr/>
            </a:lvl2pPr>
            <a:lvl3pPr marL="457043" indent="0">
              <a:buNone/>
              <a:defRPr/>
            </a:lvl3pPr>
            <a:lvl4pPr marL="685566" indent="0">
              <a:buNone/>
              <a:defRPr/>
            </a:lvl4pPr>
            <a:lvl5pPr marL="914088" indent="0">
              <a:buNone/>
              <a:defRPr/>
            </a:lvl5pPr>
          </a:lstStyle>
          <a:p>
            <a:pPr lvl="0"/>
            <a:r>
              <a:rPr lang="pt-BR" dirty="0"/>
              <a:t>Large subhead Segoe UI Regular 20/24. Em volor resequaectur.</a:t>
            </a:r>
            <a:endParaRPr lang="en-US" dirty="0"/>
          </a:p>
        </p:txBody>
      </p:sp>
      <p:sp>
        <p:nvSpPr>
          <p:cNvPr id="5" name="Text Placeholder 4"/>
          <p:cNvSpPr>
            <a:spLocks noGrp="1"/>
          </p:cNvSpPr>
          <p:nvPr>
            <p:ph type="body" sz="quarter" idx="11" hasCustomPrompt="1"/>
          </p:nvPr>
        </p:nvSpPr>
        <p:spPr>
          <a:xfrm>
            <a:off x="465085" y="2761501"/>
            <a:ext cx="4853003" cy="2539157"/>
          </a:xfrm>
        </p:spPr>
        <p:txBody>
          <a:bodyPr lIns="0" tIns="0" rIns="0" bIns="0"/>
          <a:lstStyle>
            <a:lvl1pPr marL="285653" indent="-285653">
              <a:lnSpc>
                <a:spcPts val="1800"/>
              </a:lnSpc>
              <a:spcBef>
                <a:spcPts val="0"/>
              </a:spcBef>
              <a:buFont typeface="Arial" panose="020B0604020202020204" pitchFamily="34" charset="0"/>
              <a:buChar char="•"/>
              <a:defRPr sz="1399" b="0" i="0" spc="0">
                <a:solidFill>
                  <a:schemeClr val="tx1"/>
                </a:solidFill>
                <a:latin typeface="+mn-lt"/>
              </a:defRPr>
            </a:lvl1pPr>
            <a:lvl2pPr marL="0" indent="0">
              <a:lnSpc>
                <a:spcPts val="1800"/>
              </a:lnSpc>
              <a:spcBef>
                <a:spcPts val="0"/>
              </a:spcBef>
              <a:buNone/>
              <a:defRPr sz="1399">
                <a:solidFill>
                  <a:schemeClr val="tx1"/>
                </a:solidFill>
              </a:defRPr>
            </a:lvl2pPr>
            <a:lvl3pPr marL="457043" indent="0">
              <a:buNone/>
              <a:defRPr/>
            </a:lvl3pPr>
            <a:lvl4pPr marL="685566" indent="0">
              <a:buNone/>
              <a:defRPr/>
            </a:lvl4pPr>
            <a:lvl5pPr marL="914088" indent="0">
              <a:buNone/>
              <a:defRPr/>
            </a:lvl5pPr>
          </a:lstStyle>
          <a:p>
            <a:pPr lvl="0"/>
            <a:r>
              <a:rPr lang="en-US" dirty="0"/>
              <a:t>Body copy 14 </a:t>
            </a:r>
            <a:r>
              <a:rPr lang="en-US" dirty="0" err="1"/>
              <a:t>Cavorest</a:t>
            </a:r>
            <a:r>
              <a:rPr lang="en-US" dirty="0"/>
              <a:t> a </a:t>
            </a:r>
            <a:r>
              <a:rPr lang="en-US" dirty="0" err="1"/>
              <a:t>aut</a:t>
            </a:r>
            <a:r>
              <a:rPr lang="en-US" dirty="0"/>
              <a:t> arum </a:t>
            </a:r>
            <a:r>
              <a:rPr lang="en-US" dirty="0" err="1"/>
              <a:t>quam</a:t>
            </a:r>
            <a:r>
              <a:rPr lang="en-US" dirty="0"/>
              <a:t> id eat ape </a:t>
            </a:r>
            <a:r>
              <a:rPr lang="en-US" dirty="0" err="1"/>
              <a:t>est</a:t>
            </a:r>
            <a:r>
              <a:rPr lang="en-US" dirty="0"/>
              <a:t>, qui </a:t>
            </a:r>
            <a:r>
              <a:rPr lang="en-US" dirty="0" err="1"/>
              <a:t>sincit</a:t>
            </a:r>
            <a:r>
              <a:rPr lang="en-US" dirty="0"/>
              <a:t>, </a:t>
            </a:r>
            <a:r>
              <a:rPr lang="en-US" dirty="0" err="1"/>
              <a:t>omnimusdae</a:t>
            </a:r>
            <a:r>
              <a:rPr lang="en-US" dirty="0"/>
              <a:t>. </a:t>
            </a:r>
            <a:r>
              <a:rPr lang="en-US" dirty="0" err="1"/>
              <a:t>Icaecatur</a:t>
            </a:r>
            <a:r>
              <a:rPr lang="en-US" dirty="0"/>
              <a:t>. </a:t>
            </a:r>
            <a:r>
              <a:rPr lang="en-US" dirty="0" err="1"/>
              <a:t>Boribus</a:t>
            </a:r>
            <a:r>
              <a:rPr lang="en-US" dirty="0"/>
              <a:t> </a:t>
            </a:r>
            <a:r>
              <a:rPr lang="en-US" dirty="0" err="1"/>
              <a:t>sinctius</a:t>
            </a:r>
            <a:r>
              <a:rPr lang="en-US" dirty="0"/>
              <a:t> </a:t>
            </a:r>
            <a:r>
              <a:rPr lang="en-US" dirty="0" err="1"/>
              <a:t>nimaxime</a:t>
            </a:r>
            <a:r>
              <a:rPr lang="en-US" dirty="0"/>
              <a:t> </a:t>
            </a:r>
            <a:r>
              <a:rPr lang="en-US" dirty="0" err="1"/>
              <a:t>nonsequibus</a:t>
            </a:r>
            <a:r>
              <a:rPr lang="en-US" dirty="0"/>
              <a:t> </a:t>
            </a:r>
            <a:r>
              <a:rPr lang="en-US" dirty="0" err="1"/>
              <a:t>dollendis</a:t>
            </a:r>
            <a:r>
              <a:rPr lang="en-US" dirty="0"/>
              <a:t> as </a:t>
            </a:r>
            <a:r>
              <a:rPr lang="en-US" dirty="0" err="1"/>
              <a:t>autestiatur</a:t>
            </a:r>
            <a:r>
              <a:rPr lang="en-US" dirty="0"/>
              <a:t>. </a:t>
            </a:r>
          </a:p>
          <a:p>
            <a:pPr lvl="0"/>
            <a:endParaRPr lang="en-US" dirty="0"/>
          </a:p>
          <a:p>
            <a:pPr lvl="0"/>
            <a:r>
              <a:rPr lang="en-US" dirty="0"/>
              <a:t>Body copy 14 </a:t>
            </a:r>
            <a:r>
              <a:rPr lang="en-US" dirty="0" err="1"/>
              <a:t>Cavorest</a:t>
            </a:r>
            <a:r>
              <a:rPr lang="en-US" dirty="0"/>
              <a:t> a </a:t>
            </a:r>
            <a:r>
              <a:rPr lang="en-US" dirty="0" err="1"/>
              <a:t>aut</a:t>
            </a:r>
            <a:r>
              <a:rPr lang="en-US" dirty="0"/>
              <a:t> arum </a:t>
            </a:r>
            <a:r>
              <a:rPr lang="en-US" dirty="0" err="1"/>
              <a:t>quam</a:t>
            </a:r>
            <a:r>
              <a:rPr lang="en-US" dirty="0"/>
              <a:t> id eat ape </a:t>
            </a:r>
            <a:r>
              <a:rPr lang="en-US" dirty="0" err="1"/>
              <a:t>est</a:t>
            </a:r>
            <a:r>
              <a:rPr lang="en-US" dirty="0"/>
              <a:t>, qui </a:t>
            </a:r>
            <a:r>
              <a:rPr lang="en-US" dirty="0" err="1"/>
              <a:t>sincit</a:t>
            </a:r>
            <a:r>
              <a:rPr lang="en-US" dirty="0"/>
              <a:t>, </a:t>
            </a:r>
            <a:r>
              <a:rPr lang="en-US" dirty="0" err="1"/>
              <a:t>omnimusdae</a:t>
            </a:r>
            <a:r>
              <a:rPr lang="en-US" dirty="0"/>
              <a:t>. </a:t>
            </a:r>
            <a:r>
              <a:rPr lang="en-US" dirty="0" err="1"/>
              <a:t>Icaecatur</a:t>
            </a:r>
            <a:r>
              <a:rPr lang="en-US" dirty="0"/>
              <a:t>. </a:t>
            </a:r>
            <a:r>
              <a:rPr lang="en-US" dirty="0" err="1"/>
              <a:t>Boribus</a:t>
            </a:r>
            <a:r>
              <a:rPr lang="en-US" dirty="0"/>
              <a:t> </a:t>
            </a:r>
            <a:r>
              <a:rPr lang="en-US" dirty="0" err="1"/>
              <a:t>sinctius</a:t>
            </a:r>
            <a:r>
              <a:rPr lang="en-US" dirty="0"/>
              <a:t> </a:t>
            </a:r>
            <a:r>
              <a:rPr lang="en-US" dirty="0" err="1"/>
              <a:t>nimaxime</a:t>
            </a:r>
            <a:r>
              <a:rPr lang="en-US" dirty="0"/>
              <a:t> </a:t>
            </a:r>
            <a:r>
              <a:rPr lang="en-US" dirty="0" err="1"/>
              <a:t>nonsequibus</a:t>
            </a:r>
            <a:r>
              <a:rPr lang="en-US" dirty="0"/>
              <a:t> </a:t>
            </a:r>
            <a:r>
              <a:rPr lang="en-US" dirty="0" err="1"/>
              <a:t>dollendis</a:t>
            </a:r>
            <a:r>
              <a:rPr lang="en-US" dirty="0"/>
              <a:t> as </a:t>
            </a:r>
            <a:r>
              <a:rPr lang="en-US" dirty="0" err="1"/>
              <a:t>autestiatur</a:t>
            </a:r>
            <a:r>
              <a:rPr lang="en-US" dirty="0"/>
              <a:t>. </a:t>
            </a:r>
          </a:p>
          <a:p>
            <a:pPr lvl="0"/>
            <a:endParaRPr lang="en-US" dirty="0"/>
          </a:p>
          <a:p>
            <a:pPr lvl="0"/>
            <a:r>
              <a:rPr lang="en-US" dirty="0"/>
              <a:t>Body copy 14 </a:t>
            </a:r>
            <a:r>
              <a:rPr lang="en-US" dirty="0" err="1"/>
              <a:t>Cavorest</a:t>
            </a:r>
            <a:r>
              <a:rPr lang="en-US" dirty="0"/>
              <a:t> a </a:t>
            </a:r>
            <a:r>
              <a:rPr lang="en-US" dirty="0" err="1"/>
              <a:t>aut</a:t>
            </a:r>
            <a:r>
              <a:rPr lang="en-US" dirty="0"/>
              <a:t> arum </a:t>
            </a:r>
            <a:r>
              <a:rPr lang="en-US" dirty="0" err="1"/>
              <a:t>quam</a:t>
            </a:r>
            <a:r>
              <a:rPr lang="en-US" dirty="0"/>
              <a:t> id eat ape </a:t>
            </a:r>
            <a:r>
              <a:rPr lang="en-US" dirty="0" err="1"/>
              <a:t>est</a:t>
            </a:r>
            <a:r>
              <a:rPr lang="en-US" dirty="0"/>
              <a:t>, qui </a:t>
            </a:r>
            <a:r>
              <a:rPr lang="en-US" dirty="0" err="1"/>
              <a:t>sincit</a:t>
            </a:r>
            <a:r>
              <a:rPr lang="en-US" dirty="0"/>
              <a:t>, </a:t>
            </a:r>
            <a:r>
              <a:rPr lang="en-US" dirty="0" err="1"/>
              <a:t>omnimusdae</a:t>
            </a:r>
            <a:r>
              <a:rPr lang="en-US" dirty="0"/>
              <a:t>. </a:t>
            </a:r>
            <a:r>
              <a:rPr lang="en-US" dirty="0" err="1"/>
              <a:t>Icaecatur</a:t>
            </a:r>
            <a:r>
              <a:rPr lang="en-US" dirty="0"/>
              <a:t>. </a:t>
            </a:r>
            <a:r>
              <a:rPr lang="en-US" dirty="0" err="1"/>
              <a:t>Boribus</a:t>
            </a:r>
            <a:r>
              <a:rPr lang="en-US" dirty="0"/>
              <a:t> </a:t>
            </a:r>
            <a:r>
              <a:rPr lang="en-US" dirty="0" err="1"/>
              <a:t>sinctius</a:t>
            </a:r>
            <a:r>
              <a:rPr lang="en-US" dirty="0"/>
              <a:t> </a:t>
            </a:r>
            <a:r>
              <a:rPr lang="en-US" dirty="0" err="1"/>
              <a:t>nimaxime</a:t>
            </a:r>
            <a:r>
              <a:rPr lang="en-US" dirty="0"/>
              <a:t> </a:t>
            </a:r>
            <a:r>
              <a:rPr lang="en-US" dirty="0" err="1"/>
              <a:t>nonsequibus</a:t>
            </a:r>
            <a:r>
              <a:rPr lang="en-US" dirty="0"/>
              <a:t> </a:t>
            </a:r>
            <a:r>
              <a:rPr lang="en-US" dirty="0" err="1"/>
              <a:t>dollendis</a:t>
            </a:r>
            <a:r>
              <a:rPr lang="en-US" dirty="0"/>
              <a:t> as </a:t>
            </a:r>
            <a:r>
              <a:rPr lang="en-US" dirty="0" err="1"/>
              <a:t>autestiatur</a:t>
            </a:r>
            <a:r>
              <a:rPr lang="en-US" dirty="0"/>
              <a:t>.</a:t>
            </a:r>
          </a:p>
        </p:txBody>
      </p:sp>
      <p:sp>
        <p:nvSpPr>
          <p:cNvPr id="12" name="Picture Placeholder 11">
            <a:extLst>
              <a:ext uri="{FF2B5EF4-FFF2-40B4-BE49-F238E27FC236}">
                <a16:creationId xmlns:a16="http://schemas.microsoft.com/office/drawing/2014/main" id="{934476FE-7091-4DE7-A55E-3EF5A6569A7D}"/>
              </a:ext>
            </a:extLst>
          </p:cNvPr>
          <p:cNvSpPr>
            <a:spLocks noGrp="1"/>
          </p:cNvSpPr>
          <p:nvPr>
            <p:ph type="pic" sz="quarter" idx="12"/>
          </p:nvPr>
        </p:nvSpPr>
        <p:spPr>
          <a:xfrm>
            <a:off x="6484622" y="3490934"/>
            <a:ext cx="5950267" cy="553998"/>
          </a:xfrm>
        </p:spPr>
        <p:txBody>
          <a:bodyPr anchor="ctr" anchorCtr="0"/>
          <a:lstStyle>
            <a:lvl1pPr algn="ctr">
              <a:defRPr/>
            </a:lvl1pPr>
          </a:lstStyle>
          <a:p>
            <a:r>
              <a:rPr lang="en-US"/>
              <a:t>Click icon to add picture</a:t>
            </a:r>
            <a:endParaRPr lang="en-US" dirty="0"/>
          </a:p>
        </p:txBody>
      </p:sp>
      <p:sp>
        <p:nvSpPr>
          <p:cNvPr id="13" name="Footer Placeholder 14">
            <a:extLst>
              <a:ext uri="{FF2B5EF4-FFF2-40B4-BE49-F238E27FC236}">
                <a16:creationId xmlns:a16="http://schemas.microsoft.com/office/drawing/2014/main" id="{B9AEC771-481D-4FF6-AD08-FD4DD79D2C30}"/>
              </a:ext>
            </a:extLst>
          </p:cNvPr>
          <p:cNvSpPr>
            <a:spLocks noGrp="1"/>
          </p:cNvSpPr>
          <p:nvPr>
            <p:ph type="ftr" sz="quarter" idx="3"/>
          </p:nvPr>
        </p:nvSpPr>
        <p:spPr>
          <a:xfrm>
            <a:off x="369052" y="6578610"/>
            <a:ext cx="11817541" cy="120651"/>
          </a:xfrm>
          <a:prstGeom prst="rect">
            <a:avLst/>
          </a:prstGeom>
        </p:spPr>
        <p:txBody>
          <a:bodyPr vert="horz" lIns="91440" tIns="45720" rIns="91440" bIns="45720" numCol="2" rtlCol="0" anchor="ctr"/>
          <a:lstStyle>
            <a:lvl1pPr algn="l">
              <a:defRPr sz="700">
                <a:solidFill>
                  <a:schemeClr val="tx1">
                    <a:tint val="75000"/>
                  </a:schemeClr>
                </a:solidFill>
              </a:defRPr>
            </a:lvl1pPr>
          </a:lstStyle>
          <a:p>
            <a:pPr defTabSz="932423">
              <a:defRPr/>
            </a:pPr>
            <a:r>
              <a:rPr lang="en-US" smtClean="0">
                <a:solidFill>
                  <a:srgbClr val="FFFFFF">
                    <a:lumMod val="65000"/>
                  </a:srgbClr>
                </a:solidFill>
              </a:rPr>
              <a:t>© Microsoft Corporation                                                                                  								                      </a:t>
            </a:r>
            <a:r>
              <a:rPr lang="en-US" smtClean="0">
                <a:solidFill>
                  <a:srgbClr val="FFFFFF">
                    <a:lumMod val="50000"/>
                  </a:srgbClr>
                </a:solidFill>
              </a:rPr>
              <a:t>Dynamics 365 </a:t>
            </a:r>
            <a:endParaRPr lang="en-US" dirty="0">
              <a:solidFill>
                <a:srgbClr val="FFFFFF">
                  <a:lumMod val="50000"/>
                </a:srgbClr>
              </a:solidFill>
            </a:endParaRPr>
          </a:p>
        </p:txBody>
      </p:sp>
    </p:spTree>
    <p:extLst>
      <p:ext uri="{BB962C8B-B14F-4D97-AF65-F5344CB8AC3E}">
        <p14:creationId xmlns:p14="http://schemas.microsoft.com/office/powerpoint/2010/main" val="1418748655"/>
      </p:ext>
    </p:extLst>
  </p:cSld>
  <p:clrMapOvr>
    <a:masterClrMapping/>
  </p:clrMapOvr>
  <p:transition>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Device layout 2">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99DE98C-91A8-4163-A280-8BB561692C8E}"/>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4533324" y="426475"/>
            <a:ext cx="7901568" cy="6568052"/>
          </a:xfrm>
          <a:prstGeom prst="rect">
            <a:avLst/>
          </a:prstGeom>
        </p:spPr>
      </p:pic>
      <p:sp>
        <p:nvSpPr>
          <p:cNvPr id="9" name="Picture Placeholder 11">
            <a:extLst>
              <a:ext uri="{FF2B5EF4-FFF2-40B4-BE49-F238E27FC236}">
                <a16:creationId xmlns:a16="http://schemas.microsoft.com/office/drawing/2014/main" id="{784CA30E-A92E-4E40-944A-73B1CF9EEE0A}"/>
              </a:ext>
            </a:extLst>
          </p:cNvPr>
          <p:cNvSpPr>
            <a:spLocks noGrp="1"/>
          </p:cNvSpPr>
          <p:nvPr>
            <p:ph type="pic" sz="quarter" idx="12"/>
          </p:nvPr>
        </p:nvSpPr>
        <p:spPr>
          <a:xfrm>
            <a:off x="6484622" y="3490934"/>
            <a:ext cx="5950267" cy="553998"/>
          </a:xfrm>
        </p:spPr>
        <p:txBody>
          <a:bodyPr anchor="ctr" anchorCtr="0"/>
          <a:lstStyle>
            <a:lvl1pPr algn="ctr">
              <a:defRPr/>
            </a:lvl1pPr>
          </a:lstStyle>
          <a:p>
            <a:r>
              <a:rPr lang="en-US"/>
              <a:t>Click icon to add picture</a:t>
            </a:r>
            <a:endParaRPr lang="en-US" dirty="0"/>
          </a:p>
        </p:txBody>
      </p:sp>
      <p:sp>
        <p:nvSpPr>
          <p:cNvPr id="13" name="Text Placeholder 4">
            <a:extLst>
              <a:ext uri="{FF2B5EF4-FFF2-40B4-BE49-F238E27FC236}">
                <a16:creationId xmlns:a16="http://schemas.microsoft.com/office/drawing/2014/main" id="{8D17D4B4-B6B9-4273-ACCB-7A5ED46F35A8}"/>
              </a:ext>
            </a:extLst>
          </p:cNvPr>
          <p:cNvSpPr>
            <a:spLocks noGrp="1"/>
          </p:cNvSpPr>
          <p:nvPr>
            <p:ph type="body" sz="quarter" idx="11" hasCustomPrompt="1"/>
          </p:nvPr>
        </p:nvSpPr>
        <p:spPr>
          <a:xfrm>
            <a:off x="466789" y="2040571"/>
            <a:ext cx="1726980" cy="3064942"/>
          </a:xfrm>
        </p:spPr>
        <p:txBody>
          <a:bodyPr lIns="0" tIns="0" rIns="0" bIns="0"/>
          <a:lstStyle>
            <a:lvl1pPr marL="0" indent="0">
              <a:lnSpc>
                <a:spcPts val="1800"/>
              </a:lnSpc>
              <a:spcBef>
                <a:spcPts val="900"/>
              </a:spcBef>
              <a:buNone/>
              <a:defRPr lang="en-US" sz="1399" b="0" kern="1200" spc="0" baseline="0" dirty="0">
                <a:solidFill>
                  <a:schemeClr val="tx2"/>
                </a:solidFill>
                <a:latin typeface="+mj-lt"/>
                <a:ea typeface="+mn-ea"/>
                <a:cs typeface="+mn-cs"/>
              </a:defRPr>
            </a:lvl1pPr>
            <a:lvl2pPr marL="0" marR="0" indent="0" algn="l" defTabSz="932423" rtl="0" eaLnBrk="1" fontAlgn="auto" latinLnBrk="0" hangingPunct="1">
              <a:lnSpc>
                <a:spcPts val="1800"/>
              </a:lnSpc>
              <a:spcBef>
                <a:spcPts val="451"/>
              </a:spcBef>
              <a:spcAft>
                <a:spcPts val="0"/>
              </a:spcAft>
              <a:buClrTx/>
              <a:buSzPct val="90000"/>
              <a:buFont typeface="Arial" panose="020B0604020202020204" pitchFamily="34" charset="0"/>
              <a:buNone/>
              <a:tabLst/>
              <a:defRPr sz="1399">
                <a:solidFill>
                  <a:schemeClr val="tx1"/>
                </a:solidFill>
              </a:defRPr>
            </a:lvl2pPr>
            <a:lvl3pPr marL="457043" indent="0">
              <a:buNone/>
              <a:defRPr/>
            </a:lvl3pPr>
            <a:lvl4pPr marL="685566" indent="0">
              <a:buNone/>
              <a:defRPr/>
            </a:lvl4pPr>
            <a:lvl5pPr marL="914088" indent="0">
              <a:buNone/>
              <a:defRPr/>
            </a:lvl5pPr>
          </a:lstStyle>
          <a:p>
            <a:pPr marL="0" marR="0" lvl="0" indent="0" algn="l" defTabSz="932423" rtl="0" eaLnBrk="1" fontAlgn="auto" latinLnBrk="0" hangingPunct="1">
              <a:lnSpc>
                <a:spcPts val="1800"/>
              </a:lnSpc>
              <a:spcBef>
                <a:spcPts val="900"/>
              </a:spcBef>
              <a:spcAft>
                <a:spcPts val="0"/>
              </a:spcAft>
              <a:buClrTx/>
              <a:buSzPct val="90000"/>
              <a:buFont typeface="Wingdings" panose="05000000000000000000" pitchFamily="2" charset="2"/>
              <a:buNone/>
              <a:tabLst/>
            </a:pPr>
            <a:r>
              <a:rPr lang="en-US" dirty="0"/>
              <a:t>Paragraph title Segoe UI </a:t>
            </a:r>
            <a:r>
              <a:rPr lang="en-US" dirty="0" err="1"/>
              <a:t>Semibold</a:t>
            </a:r>
            <a:r>
              <a:rPr lang="en-US" dirty="0"/>
              <a:t> 14/18</a:t>
            </a:r>
          </a:p>
          <a:p>
            <a:pPr lvl="1"/>
            <a:r>
              <a:rPr lang="en-US" dirty="0"/>
              <a:t>Body copy Segoe Regular 14/18. </a:t>
            </a:r>
            <a:r>
              <a:rPr lang="en-US" dirty="0" err="1"/>
              <a:t>Cavorest</a:t>
            </a:r>
            <a:r>
              <a:rPr lang="en-US" dirty="0"/>
              <a:t> a </a:t>
            </a:r>
            <a:r>
              <a:rPr lang="en-US" dirty="0" err="1"/>
              <a:t>aut</a:t>
            </a:r>
            <a:r>
              <a:rPr lang="en-US" dirty="0"/>
              <a:t> arum </a:t>
            </a:r>
            <a:r>
              <a:rPr lang="en-US" dirty="0" err="1"/>
              <a:t>quam</a:t>
            </a:r>
            <a:r>
              <a:rPr lang="en-US" dirty="0"/>
              <a:t> id eat ape </a:t>
            </a:r>
            <a:r>
              <a:rPr lang="en-US" dirty="0" err="1"/>
              <a:t>est</a:t>
            </a:r>
            <a:r>
              <a:rPr lang="en-US" dirty="0"/>
              <a:t>, qui </a:t>
            </a:r>
            <a:r>
              <a:rPr lang="en-US" dirty="0" err="1"/>
              <a:t>sincit</a:t>
            </a:r>
            <a:r>
              <a:rPr lang="en-US" dirty="0"/>
              <a:t>. </a:t>
            </a:r>
            <a:r>
              <a:rPr lang="en-US" dirty="0" err="1"/>
              <a:t>Unt</a:t>
            </a:r>
            <a:r>
              <a:rPr lang="en-US" dirty="0"/>
              <a:t> faces et </a:t>
            </a:r>
            <a:r>
              <a:rPr lang="en-US" dirty="0" err="1"/>
              <a:t>labore</a:t>
            </a:r>
            <a:r>
              <a:rPr lang="en-US" dirty="0"/>
              <a:t> </a:t>
            </a:r>
            <a:r>
              <a:rPr lang="en-US" dirty="0" err="1"/>
              <a:t>ium</a:t>
            </a:r>
            <a:r>
              <a:rPr lang="en-US" dirty="0"/>
              <a:t> el id et re od </a:t>
            </a:r>
            <a:r>
              <a:rPr lang="en-US" dirty="0" err="1"/>
              <a:t>utem</a:t>
            </a:r>
            <a:r>
              <a:rPr lang="en-US" dirty="0"/>
              <a:t> que </a:t>
            </a:r>
            <a:r>
              <a:rPr lang="en-US" dirty="0" err="1"/>
              <a:t>nist</a:t>
            </a:r>
            <a:r>
              <a:rPr lang="en-US" dirty="0"/>
              <a:t> et </a:t>
            </a:r>
            <a:r>
              <a:rPr lang="en-US" dirty="0" err="1"/>
              <a:t>ped</a:t>
            </a:r>
            <a:r>
              <a:rPr lang="en-US" dirty="0"/>
              <a:t> </a:t>
            </a:r>
            <a:r>
              <a:rPr lang="en-US" dirty="0" err="1"/>
              <a:t>quia</a:t>
            </a:r>
            <a:r>
              <a:rPr lang="en-US" dirty="0"/>
              <a:t> </a:t>
            </a:r>
            <a:r>
              <a:rPr lang="en-US" dirty="0" err="1"/>
              <a:t>dolore</a:t>
            </a:r>
            <a:r>
              <a:rPr lang="en-US" dirty="0"/>
              <a:t> is et lam, </a:t>
            </a:r>
            <a:r>
              <a:rPr lang="en-US" dirty="0" err="1"/>
              <a:t>vendunt</a:t>
            </a:r>
            <a:r>
              <a:rPr lang="en-US" dirty="0"/>
              <a:t> </a:t>
            </a:r>
            <a:r>
              <a:rPr lang="en-US" dirty="0" err="1"/>
              <a:t>voluptatur</a:t>
            </a:r>
            <a:r>
              <a:rPr lang="en-US" dirty="0"/>
              <a:t>. </a:t>
            </a:r>
          </a:p>
        </p:txBody>
      </p:sp>
      <p:sp>
        <p:nvSpPr>
          <p:cNvPr id="14" name="Text Placeholder 4">
            <a:extLst>
              <a:ext uri="{FF2B5EF4-FFF2-40B4-BE49-F238E27FC236}">
                <a16:creationId xmlns:a16="http://schemas.microsoft.com/office/drawing/2014/main" id="{FB204BE2-B985-4315-8D5B-9C54B1074DD6}"/>
              </a:ext>
            </a:extLst>
          </p:cNvPr>
          <p:cNvSpPr>
            <a:spLocks noGrp="1"/>
          </p:cNvSpPr>
          <p:nvPr>
            <p:ph type="body" sz="quarter" idx="13" hasCustomPrompt="1"/>
          </p:nvPr>
        </p:nvSpPr>
        <p:spPr>
          <a:xfrm>
            <a:off x="2433328" y="2040571"/>
            <a:ext cx="1726980" cy="3064942"/>
          </a:xfrm>
        </p:spPr>
        <p:txBody>
          <a:bodyPr lIns="0" tIns="0" rIns="0" bIns="0"/>
          <a:lstStyle>
            <a:lvl1pPr marL="0" indent="0">
              <a:lnSpc>
                <a:spcPts val="1800"/>
              </a:lnSpc>
              <a:spcBef>
                <a:spcPts val="900"/>
              </a:spcBef>
              <a:buNone/>
              <a:defRPr lang="en-US" sz="1399" b="0" kern="1200" spc="0" baseline="0" dirty="0">
                <a:solidFill>
                  <a:schemeClr val="tx2"/>
                </a:solidFill>
                <a:latin typeface="+mj-lt"/>
                <a:ea typeface="+mn-ea"/>
                <a:cs typeface="+mn-cs"/>
              </a:defRPr>
            </a:lvl1pPr>
            <a:lvl2pPr marL="0" marR="0" indent="0" algn="l" defTabSz="932423" rtl="0" eaLnBrk="1" fontAlgn="auto" latinLnBrk="0" hangingPunct="1">
              <a:lnSpc>
                <a:spcPts val="1800"/>
              </a:lnSpc>
              <a:spcBef>
                <a:spcPts val="451"/>
              </a:spcBef>
              <a:spcAft>
                <a:spcPts val="0"/>
              </a:spcAft>
              <a:buClrTx/>
              <a:buSzPct val="90000"/>
              <a:buFont typeface="Arial" panose="020B0604020202020204" pitchFamily="34" charset="0"/>
              <a:buNone/>
              <a:tabLst/>
              <a:defRPr sz="1399">
                <a:solidFill>
                  <a:schemeClr val="tx1"/>
                </a:solidFill>
              </a:defRPr>
            </a:lvl2pPr>
            <a:lvl3pPr marL="457043" indent="0">
              <a:buNone/>
              <a:defRPr/>
            </a:lvl3pPr>
            <a:lvl4pPr marL="685566" indent="0">
              <a:buNone/>
              <a:defRPr/>
            </a:lvl4pPr>
            <a:lvl5pPr marL="914088" indent="0">
              <a:buNone/>
              <a:defRPr/>
            </a:lvl5pPr>
          </a:lstStyle>
          <a:p>
            <a:pPr marL="0" marR="0" lvl="0" indent="0" algn="l" defTabSz="932423" rtl="0" eaLnBrk="1" fontAlgn="auto" latinLnBrk="0" hangingPunct="1">
              <a:lnSpc>
                <a:spcPts val="1800"/>
              </a:lnSpc>
              <a:spcBef>
                <a:spcPts val="900"/>
              </a:spcBef>
              <a:spcAft>
                <a:spcPts val="0"/>
              </a:spcAft>
              <a:buClrTx/>
              <a:buSzPct val="90000"/>
              <a:buFont typeface="Wingdings" panose="05000000000000000000" pitchFamily="2" charset="2"/>
              <a:buNone/>
              <a:tabLst/>
            </a:pPr>
            <a:r>
              <a:rPr lang="en-US" dirty="0"/>
              <a:t>Paragraph title Segoe UI </a:t>
            </a:r>
            <a:r>
              <a:rPr lang="en-US" dirty="0" err="1"/>
              <a:t>Semibold</a:t>
            </a:r>
            <a:r>
              <a:rPr lang="en-US" dirty="0"/>
              <a:t> 14/18</a:t>
            </a:r>
          </a:p>
          <a:p>
            <a:pPr lvl="1"/>
            <a:r>
              <a:rPr lang="en-US" dirty="0"/>
              <a:t>Body copy Segoe Regular 14/18. </a:t>
            </a:r>
            <a:r>
              <a:rPr lang="en-US" dirty="0" err="1"/>
              <a:t>Cavorest</a:t>
            </a:r>
            <a:r>
              <a:rPr lang="en-US" dirty="0"/>
              <a:t> a </a:t>
            </a:r>
            <a:r>
              <a:rPr lang="en-US" dirty="0" err="1"/>
              <a:t>aut</a:t>
            </a:r>
            <a:r>
              <a:rPr lang="en-US" dirty="0"/>
              <a:t> arum </a:t>
            </a:r>
            <a:r>
              <a:rPr lang="en-US" dirty="0" err="1"/>
              <a:t>quam</a:t>
            </a:r>
            <a:r>
              <a:rPr lang="en-US" dirty="0"/>
              <a:t> id eat ape </a:t>
            </a:r>
            <a:r>
              <a:rPr lang="en-US" dirty="0" err="1"/>
              <a:t>est</a:t>
            </a:r>
            <a:r>
              <a:rPr lang="en-US" dirty="0"/>
              <a:t>, qui </a:t>
            </a:r>
            <a:r>
              <a:rPr lang="en-US" dirty="0" err="1"/>
              <a:t>sincit</a:t>
            </a:r>
            <a:r>
              <a:rPr lang="en-US" dirty="0"/>
              <a:t>. </a:t>
            </a:r>
            <a:r>
              <a:rPr lang="en-US" dirty="0" err="1"/>
              <a:t>Unt</a:t>
            </a:r>
            <a:r>
              <a:rPr lang="en-US" dirty="0"/>
              <a:t> faces et </a:t>
            </a:r>
            <a:r>
              <a:rPr lang="en-US" dirty="0" err="1"/>
              <a:t>labore</a:t>
            </a:r>
            <a:r>
              <a:rPr lang="en-US" dirty="0"/>
              <a:t> </a:t>
            </a:r>
            <a:r>
              <a:rPr lang="en-US" dirty="0" err="1"/>
              <a:t>ium</a:t>
            </a:r>
            <a:r>
              <a:rPr lang="en-US" dirty="0"/>
              <a:t> el id et re od </a:t>
            </a:r>
            <a:r>
              <a:rPr lang="en-US" dirty="0" err="1"/>
              <a:t>utem</a:t>
            </a:r>
            <a:r>
              <a:rPr lang="en-US" dirty="0"/>
              <a:t> que </a:t>
            </a:r>
            <a:r>
              <a:rPr lang="en-US" dirty="0" err="1"/>
              <a:t>nist</a:t>
            </a:r>
            <a:r>
              <a:rPr lang="en-US" dirty="0"/>
              <a:t> et </a:t>
            </a:r>
            <a:r>
              <a:rPr lang="en-US" dirty="0" err="1"/>
              <a:t>ped</a:t>
            </a:r>
            <a:r>
              <a:rPr lang="en-US" dirty="0"/>
              <a:t> </a:t>
            </a:r>
            <a:r>
              <a:rPr lang="en-US" dirty="0" err="1"/>
              <a:t>quia</a:t>
            </a:r>
            <a:r>
              <a:rPr lang="en-US" dirty="0"/>
              <a:t> </a:t>
            </a:r>
            <a:r>
              <a:rPr lang="en-US" dirty="0" err="1"/>
              <a:t>dolore</a:t>
            </a:r>
            <a:r>
              <a:rPr lang="en-US" dirty="0"/>
              <a:t> is et lam, </a:t>
            </a:r>
            <a:r>
              <a:rPr lang="en-US" dirty="0" err="1"/>
              <a:t>vendunt</a:t>
            </a:r>
            <a:r>
              <a:rPr lang="en-US" dirty="0"/>
              <a:t> </a:t>
            </a:r>
            <a:r>
              <a:rPr lang="en-US" dirty="0" err="1"/>
              <a:t>voluptatur</a:t>
            </a:r>
            <a:r>
              <a:rPr lang="en-US" dirty="0"/>
              <a:t>. </a:t>
            </a:r>
          </a:p>
        </p:txBody>
      </p:sp>
      <p:sp>
        <p:nvSpPr>
          <p:cNvPr id="15" name="Title 1">
            <a:extLst>
              <a:ext uri="{FF2B5EF4-FFF2-40B4-BE49-F238E27FC236}">
                <a16:creationId xmlns:a16="http://schemas.microsoft.com/office/drawing/2014/main" id="{889045D2-7C49-4F5C-A376-228A5A2B015B}"/>
              </a:ext>
            </a:extLst>
          </p:cNvPr>
          <p:cNvSpPr>
            <a:spLocks noGrp="1"/>
          </p:cNvSpPr>
          <p:nvPr>
            <p:ph type="title" hasCustomPrompt="1"/>
          </p:nvPr>
        </p:nvSpPr>
        <p:spPr>
          <a:xfrm>
            <a:off x="465080" y="632787"/>
            <a:ext cx="11531714" cy="410369"/>
          </a:xfrm>
        </p:spPr>
        <p:txBody>
          <a:bodyPr wrap="square" lIns="0" tIns="0" rIns="0" bIns="0">
            <a:spAutoFit/>
          </a:bodyPr>
          <a:lstStyle>
            <a:lvl1pPr>
              <a:lnSpc>
                <a:spcPts val="3199"/>
              </a:lnSpc>
              <a:defRPr sz="2800">
                <a:solidFill>
                  <a:schemeClr val="tx1"/>
                </a:solidFill>
              </a:defRPr>
            </a:lvl1pPr>
          </a:lstStyle>
          <a:p>
            <a:r>
              <a:rPr lang="en-US" dirty="0"/>
              <a:t>Device layout 2: two columns</a:t>
            </a:r>
          </a:p>
        </p:txBody>
      </p:sp>
      <p:sp>
        <p:nvSpPr>
          <p:cNvPr id="16" name="Footer Placeholder 14">
            <a:extLst>
              <a:ext uri="{FF2B5EF4-FFF2-40B4-BE49-F238E27FC236}">
                <a16:creationId xmlns:a16="http://schemas.microsoft.com/office/drawing/2014/main" id="{6FCE5757-E538-4E4B-BB66-DA966C94A7B7}"/>
              </a:ext>
            </a:extLst>
          </p:cNvPr>
          <p:cNvSpPr>
            <a:spLocks noGrp="1"/>
          </p:cNvSpPr>
          <p:nvPr>
            <p:ph type="ftr" sz="quarter" idx="3"/>
          </p:nvPr>
        </p:nvSpPr>
        <p:spPr>
          <a:xfrm>
            <a:off x="369052" y="6578610"/>
            <a:ext cx="11817541" cy="120651"/>
          </a:xfrm>
          <a:prstGeom prst="rect">
            <a:avLst/>
          </a:prstGeom>
        </p:spPr>
        <p:txBody>
          <a:bodyPr vert="horz" lIns="91440" tIns="45720" rIns="91440" bIns="45720" numCol="2" rtlCol="0" anchor="ctr"/>
          <a:lstStyle>
            <a:lvl1pPr algn="l">
              <a:defRPr sz="700">
                <a:solidFill>
                  <a:schemeClr val="tx1">
                    <a:tint val="75000"/>
                  </a:schemeClr>
                </a:solidFill>
              </a:defRPr>
            </a:lvl1pPr>
          </a:lstStyle>
          <a:p>
            <a:pPr defTabSz="932423">
              <a:defRPr/>
            </a:pPr>
            <a:r>
              <a:rPr lang="en-US" smtClean="0">
                <a:solidFill>
                  <a:srgbClr val="FFFFFF">
                    <a:lumMod val="65000"/>
                  </a:srgbClr>
                </a:solidFill>
              </a:rPr>
              <a:t>© Microsoft Corporation                                                                                  								                      </a:t>
            </a:r>
            <a:r>
              <a:rPr lang="en-US" smtClean="0">
                <a:solidFill>
                  <a:srgbClr val="FFFFFF">
                    <a:lumMod val="50000"/>
                  </a:srgbClr>
                </a:solidFill>
              </a:rPr>
              <a:t>Dynamics 365 </a:t>
            </a:r>
            <a:endParaRPr lang="en-US" dirty="0">
              <a:solidFill>
                <a:srgbClr val="FFFFFF">
                  <a:lumMod val="50000"/>
                </a:srgbClr>
              </a:solidFill>
            </a:endParaRPr>
          </a:p>
        </p:txBody>
      </p:sp>
    </p:spTree>
    <p:extLst>
      <p:ext uri="{BB962C8B-B14F-4D97-AF65-F5344CB8AC3E}">
        <p14:creationId xmlns:p14="http://schemas.microsoft.com/office/powerpoint/2010/main" val="912094849"/>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ext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5080" y="632787"/>
            <a:ext cx="11531714" cy="410369"/>
          </a:xfrm>
        </p:spPr>
        <p:txBody>
          <a:bodyPr wrap="square" lIns="0" tIns="0" rIns="0" bIns="0">
            <a:spAutoFit/>
          </a:bodyPr>
          <a:lstStyle>
            <a:lvl1pPr>
              <a:lnSpc>
                <a:spcPts val="3199"/>
              </a:lnSpc>
              <a:defRPr sz="2800">
                <a:solidFill>
                  <a:schemeClr val="tx1"/>
                </a:solidFill>
              </a:defRPr>
            </a:lvl1pPr>
          </a:lstStyle>
          <a:p>
            <a:r>
              <a:rPr lang="en-US" dirty="0"/>
              <a:t>Heading Segoe UI </a:t>
            </a:r>
            <a:r>
              <a:rPr lang="en-US" dirty="0" err="1"/>
              <a:t>Semibold</a:t>
            </a:r>
            <a:r>
              <a:rPr lang="en-US" dirty="0"/>
              <a:t> 28/32</a:t>
            </a:r>
          </a:p>
        </p:txBody>
      </p:sp>
      <p:sp>
        <p:nvSpPr>
          <p:cNvPr id="4" name="Text Placeholder 3"/>
          <p:cNvSpPr>
            <a:spLocks noGrp="1"/>
          </p:cNvSpPr>
          <p:nvPr>
            <p:ph type="body" sz="quarter" idx="10" hasCustomPrompt="1"/>
          </p:nvPr>
        </p:nvSpPr>
        <p:spPr>
          <a:xfrm>
            <a:off x="465080" y="1961089"/>
            <a:ext cx="11531714" cy="615553"/>
          </a:xfrm>
        </p:spPr>
        <p:txBody>
          <a:bodyPr wrap="square" lIns="0" tIns="0" rIns="0" bIns="0">
            <a:spAutoFit/>
          </a:bodyPr>
          <a:lstStyle>
            <a:lvl1pPr marL="0" indent="0">
              <a:lnSpc>
                <a:spcPts val="2400"/>
              </a:lnSpc>
              <a:buNone/>
              <a:defRPr sz="2000" b="0" i="0" spc="0">
                <a:solidFill>
                  <a:schemeClr val="tx1"/>
                </a:solidFill>
                <a:latin typeface="+mj-lt"/>
              </a:defRPr>
            </a:lvl1pPr>
            <a:lvl2pPr marL="0" indent="0">
              <a:lnSpc>
                <a:spcPts val="2400"/>
              </a:lnSpc>
              <a:buNone/>
              <a:defRPr spc="0"/>
            </a:lvl2pPr>
            <a:lvl3pPr marL="457043" indent="0">
              <a:buNone/>
              <a:defRPr/>
            </a:lvl3pPr>
            <a:lvl4pPr marL="685566" indent="0">
              <a:buNone/>
              <a:defRPr/>
            </a:lvl4pPr>
            <a:lvl5pPr marL="914088" indent="0">
              <a:buNone/>
              <a:defRPr/>
            </a:lvl5pPr>
          </a:lstStyle>
          <a:p>
            <a:pPr lvl="0"/>
            <a:r>
              <a:rPr lang="en-US" dirty="0"/>
              <a:t>Large: subhead Segoe UI </a:t>
            </a:r>
            <a:r>
              <a:rPr lang="en-US" dirty="0" err="1"/>
              <a:t>Semibold</a:t>
            </a:r>
            <a:r>
              <a:rPr lang="en-US" dirty="0"/>
              <a:t> 20/24</a:t>
            </a:r>
          </a:p>
          <a:p>
            <a:pPr lvl="1"/>
            <a:r>
              <a:rPr lang="en-US" dirty="0"/>
              <a:t>Large: subhead Segoe UI Regular 20/24</a:t>
            </a:r>
          </a:p>
        </p:txBody>
      </p:sp>
      <p:sp>
        <p:nvSpPr>
          <p:cNvPr id="5" name="Text Placeholder 4"/>
          <p:cNvSpPr>
            <a:spLocks noGrp="1"/>
          </p:cNvSpPr>
          <p:nvPr>
            <p:ph type="body" sz="quarter" idx="11" hasCustomPrompt="1"/>
          </p:nvPr>
        </p:nvSpPr>
        <p:spPr>
          <a:xfrm>
            <a:off x="465080" y="3214133"/>
            <a:ext cx="11531714" cy="461665"/>
          </a:xfrm>
        </p:spPr>
        <p:txBody>
          <a:bodyPr lIns="0" tIns="0" rIns="0" bIns="0"/>
          <a:lstStyle>
            <a:lvl1pPr marL="0" indent="0">
              <a:lnSpc>
                <a:spcPts val="1800"/>
              </a:lnSpc>
              <a:spcBef>
                <a:spcPts val="0"/>
              </a:spcBef>
              <a:buNone/>
              <a:defRPr sz="1399" b="0" spc="0">
                <a:solidFill>
                  <a:schemeClr val="tx2"/>
                </a:solidFill>
                <a:latin typeface="+mj-lt"/>
              </a:defRPr>
            </a:lvl1pPr>
            <a:lvl2pPr marL="0" indent="0">
              <a:lnSpc>
                <a:spcPts val="1800"/>
              </a:lnSpc>
              <a:spcBef>
                <a:spcPts val="0"/>
              </a:spcBef>
              <a:buNone/>
              <a:defRPr sz="1399" spc="0">
                <a:solidFill>
                  <a:schemeClr val="tx1"/>
                </a:solidFill>
              </a:defRPr>
            </a:lvl2pPr>
            <a:lvl3pPr marL="457043" indent="0">
              <a:buNone/>
              <a:defRPr/>
            </a:lvl3pPr>
            <a:lvl4pPr marL="685566" indent="0">
              <a:buNone/>
              <a:defRPr/>
            </a:lvl4pPr>
            <a:lvl5pPr marL="914088" indent="0">
              <a:buNone/>
              <a:defRPr/>
            </a:lvl5pPr>
          </a:lstStyle>
          <a:p>
            <a:pPr lvl="0"/>
            <a:r>
              <a:rPr lang="en-US" dirty="0"/>
              <a:t>Medium: paragraph title Segoe UI </a:t>
            </a:r>
            <a:r>
              <a:rPr lang="en-US" dirty="0" err="1"/>
              <a:t>Semibold</a:t>
            </a:r>
            <a:r>
              <a:rPr lang="en-US" dirty="0"/>
              <a:t> 14/18</a:t>
            </a:r>
          </a:p>
          <a:p>
            <a:pPr lvl="1"/>
            <a:r>
              <a:rPr lang="en-US" dirty="0"/>
              <a:t>Body copy Segoe UI Regular 14/18</a:t>
            </a:r>
          </a:p>
        </p:txBody>
      </p:sp>
      <p:sp>
        <p:nvSpPr>
          <p:cNvPr id="7" name="Text Placeholder 6"/>
          <p:cNvSpPr>
            <a:spLocks noGrp="1"/>
          </p:cNvSpPr>
          <p:nvPr>
            <p:ph type="body" sz="quarter" idx="12" hasCustomPrompt="1"/>
          </p:nvPr>
        </p:nvSpPr>
        <p:spPr>
          <a:xfrm>
            <a:off x="465080" y="4439607"/>
            <a:ext cx="11531714" cy="338426"/>
          </a:xfrm>
        </p:spPr>
        <p:txBody>
          <a:bodyPr lIns="0" tIns="0" rIns="0" bIns="0"/>
          <a:lstStyle>
            <a:lvl1pPr marL="0" indent="0">
              <a:lnSpc>
                <a:spcPts val="1199"/>
              </a:lnSpc>
              <a:spcBef>
                <a:spcPts val="0"/>
              </a:spcBef>
              <a:buNone/>
              <a:defRPr sz="1000" spc="0">
                <a:solidFill>
                  <a:schemeClr val="tx1"/>
                </a:solidFill>
              </a:defRPr>
            </a:lvl1pPr>
            <a:lvl2pPr marL="0" indent="0">
              <a:lnSpc>
                <a:spcPct val="100000"/>
              </a:lnSpc>
              <a:spcBef>
                <a:spcPts val="0"/>
              </a:spcBef>
              <a:buNone/>
              <a:defRPr sz="1000" spc="0">
                <a:solidFill>
                  <a:schemeClr val="tx1"/>
                </a:solidFill>
              </a:defRPr>
            </a:lvl2pPr>
            <a:lvl3pPr marL="457043" indent="0">
              <a:buNone/>
              <a:defRPr/>
            </a:lvl3pPr>
            <a:lvl4pPr marL="685566" indent="0">
              <a:buNone/>
              <a:defRPr/>
            </a:lvl4pPr>
            <a:lvl5pPr marL="0" indent="0">
              <a:lnSpc>
                <a:spcPct val="100000"/>
              </a:lnSpc>
              <a:buNone/>
              <a:defRPr/>
            </a:lvl5pPr>
          </a:lstStyle>
          <a:p>
            <a:pPr lvl="4"/>
            <a:r>
              <a:rPr lang="en-US" dirty="0"/>
              <a:t>Small caption: Segoe UI Bold 10/12</a:t>
            </a:r>
          </a:p>
          <a:p>
            <a:pPr lvl="1"/>
            <a:r>
              <a:rPr lang="en-US" dirty="0"/>
              <a:t>Small caption Segoe Regular 10/12</a:t>
            </a:r>
          </a:p>
        </p:txBody>
      </p:sp>
      <p:sp>
        <p:nvSpPr>
          <p:cNvPr id="8" name="Footer Placeholder 14">
            <a:extLst>
              <a:ext uri="{FF2B5EF4-FFF2-40B4-BE49-F238E27FC236}">
                <a16:creationId xmlns:a16="http://schemas.microsoft.com/office/drawing/2014/main" id="{375CD45A-5065-443B-A271-689E522B15F2}"/>
              </a:ext>
            </a:extLst>
          </p:cNvPr>
          <p:cNvSpPr>
            <a:spLocks noGrp="1"/>
          </p:cNvSpPr>
          <p:nvPr>
            <p:ph type="ftr" sz="quarter" idx="3"/>
          </p:nvPr>
        </p:nvSpPr>
        <p:spPr>
          <a:xfrm>
            <a:off x="369052" y="6578610"/>
            <a:ext cx="11817541" cy="120651"/>
          </a:xfrm>
          <a:prstGeom prst="rect">
            <a:avLst/>
          </a:prstGeom>
        </p:spPr>
        <p:txBody>
          <a:bodyPr vert="horz" lIns="91440" tIns="45720" rIns="91440" bIns="45720" numCol="2" rtlCol="0" anchor="ctr"/>
          <a:lstStyle>
            <a:lvl1pPr algn="l">
              <a:defRPr sz="700">
                <a:solidFill>
                  <a:schemeClr val="tx1">
                    <a:tint val="75000"/>
                  </a:schemeClr>
                </a:solidFill>
              </a:defRPr>
            </a:lvl1pPr>
          </a:lstStyle>
          <a:p>
            <a:pPr defTabSz="932423">
              <a:defRPr/>
            </a:pPr>
            <a:r>
              <a:rPr lang="en-US" smtClean="0">
                <a:solidFill>
                  <a:srgbClr val="FFFFFF">
                    <a:lumMod val="65000"/>
                  </a:srgbClr>
                </a:solidFill>
              </a:rPr>
              <a:t>© Microsoft Corporation                                                                                  								                      Dynamics 365 </a:t>
            </a:r>
            <a:endParaRPr lang="en-US" dirty="0">
              <a:solidFill>
                <a:srgbClr val="FFFFFF">
                  <a:lumMod val="65000"/>
                </a:srgbClr>
              </a:solidFill>
            </a:endParaRPr>
          </a:p>
        </p:txBody>
      </p:sp>
    </p:spTree>
    <p:extLst>
      <p:ext uri="{BB962C8B-B14F-4D97-AF65-F5344CB8AC3E}">
        <p14:creationId xmlns:p14="http://schemas.microsoft.com/office/powerpoint/2010/main" val="1375639704"/>
      </p:ext>
    </p:extLst>
  </p:cSld>
  <p:clrMapOvr>
    <a:masterClrMapping/>
  </p:clrMapOvr>
  <p:transition>
    <p:fad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Device layout 3">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3CDB1EA-72FB-46B3-89D4-DEE1F2EF724A}"/>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391905" y="496641"/>
            <a:ext cx="11086480" cy="6497884"/>
          </a:xfrm>
          <a:prstGeom prst="rect">
            <a:avLst/>
          </a:prstGeom>
        </p:spPr>
      </p:pic>
      <p:sp>
        <p:nvSpPr>
          <p:cNvPr id="2" name="Title 1"/>
          <p:cNvSpPr>
            <a:spLocks noGrp="1"/>
          </p:cNvSpPr>
          <p:nvPr>
            <p:ph type="title" hasCustomPrompt="1"/>
          </p:nvPr>
        </p:nvSpPr>
        <p:spPr>
          <a:xfrm>
            <a:off x="465080" y="632787"/>
            <a:ext cx="11531714" cy="410369"/>
          </a:xfrm>
        </p:spPr>
        <p:txBody>
          <a:bodyPr wrap="square" lIns="0" tIns="0" rIns="0" bIns="0">
            <a:spAutoFit/>
          </a:bodyPr>
          <a:lstStyle>
            <a:lvl1pPr>
              <a:lnSpc>
                <a:spcPts val="3199"/>
              </a:lnSpc>
              <a:defRPr sz="2800">
                <a:solidFill>
                  <a:schemeClr val="tx1"/>
                </a:solidFill>
              </a:defRPr>
            </a:lvl1pPr>
          </a:lstStyle>
          <a:p>
            <a:r>
              <a:rPr lang="en-US" dirty="0"/>
              <a:t>Device layout 3</a:t>
            </a:r>
          </a:p>
        </p:txBody>
      </p:sp>
      <p:sp>
        <p:nvSpPr>
          <p:cNvPr id="8" name="Picture Placeholder 11">
            <a:extLst>
              <a:ext uri="{FF2B5EF4-FFF2-40B4-BE49-F238E27FC236}">
                <a16:creationId xmlns:a16="http://schemas.microsoft.com/office/drawing/2014/main" id="{0473E679-3B6D-497A-A0F6-454C968B7607}"/>
              </a:ext>
            </a:extLst>
          </p:cNvPr>
          <p:cNvSpPr>
            <a:spLocks noGrp="1"/>
          </p:cNvSpPr>
          <p:nvPr>
            <p:ph type="pic" sz="quarter" idx="12"/>
          </p:nvPr>
        </p:nvSpPr>
        <p:spPr>
          <a:xfrm>
            <a:off x="2339681" y="3559517"/>
            <a:ext cx="7831727" cy="553998"/>
          </a:xfrm>
        </p:spPr>
        <p:txBody>
          <a:bodyPr anchor="ctr" anchorCtr="0"/>
          <a:lstStyle>
            <a:lvl1pPr algn="ctr">
              <a:defRPr/>
            </a:lvl1pPr>
          </a:lstStyle>
          <a:p>
            <a:r>
              <a:rPr lang="en-US"/>
              <a:t>Click icon to add picture</a:t>
            </a:r>
            <a:endParaRPr lang="en-US" dirty="0"/>
          </a:p>
        </p:txBody>
      </p:sp>
      <p:sp>
        <p:nvSpPr>
          <p:cNvPr id="9" name="Footer Placeholder 14">
            <a:extLst>
              <a:ext uri="{FF2B5EF4-FFF2-40B4-BE49-F238E27FC236}">
                <a16:creationId xmlns:a16="http://schemas.microsoft.com/office/drawing/2014/main" id="{094367A8-7AEF-4C78-AF93-670FC65820C5}"/>
              </a:ext>
            </a:extLst>
          </p:cNvPr>
          <p:cNvSpPr>
            <a:spLocks noGrp="1"/>
          </p:cNvSpPr>
          <p:nvPr>
            <p:ph type="ftr" sz="quarter" idx="3"/>
          </p:nvPr>
        </p:nvSpPr>
        <p:spPr>
          <a:xfrm>
            <a:off x="369052" y="6578610"/>
            <a:ext cx="11817541" cy="120651"/>
          </a:xfrm>
          <a:prstGeom prst="rect">
            <a:avLst/>
          </a:prstGeom>
        </p:spPr>
        <p:txBody>
          <a:bodyPr vert="horz" lIns="91440" tIns="45720" rIns="91440" bIns="45720" numCol="2" rtlCol="0" anchor="ctr"/>
          <a:lstStyle>
            <a:lvl1pPr algn="l">
              <a:defRPr sz="700">
                <a:solidFill>
                  <a:schemeClr val="tx1">
                    <a:tint val="75000"/>
                  </a:schemeClr>
                </a:solidFill>
              </a:defRPr>
            </a:lvl1pPr>
          </a:lstStyle>
          <a:p>
            <a:pPr defTabSz="932423">
              <a:defRPr/>
            </a:pPr>
            <a:r>
              <a:rPr lang="en-US" smtClean="0">
                <a:solidFill>
                  <a:srgbClr val="FFFFFF">
                    <a:lumMod val="65000"/>
                  </a:srgbClr>
                </a:solidFill>
              </a:rPr>
              <a:t>© Microsoft Corporation                                                                                  								                      Dynamics 365 </a:t>
            </a:r>
            <a:endParaRPr lang="en-US" dirty="0">
              <a:solidFill>
                <a:srgbClr val="FFFFFF">
                  <a:lumMod val="65000"/>
                </a:srgbClr>
              </a:solidFill>
            </a:endParaRPr>
          </a:p>
        </p:txBody>
      </p:sp>
    </p:spTree>
    <p:extLst>
      <p:ext uri="{BB962C8B-B14F-4D97-AF65-F5344CB8AC3E}">
        <p14:creationId xmlns:p14="http://schemas.microsoft.com/office/powerpoint/2010/main" val="3067995806"/>
      </p:ext>
    </p:extLst>
  </p:cSld>
  <p:clrMapOvr>
    <a:masterClrMapping/>
  </p:clrMapOvr>
  <p:transition>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Chart layout">
    <p:spTree>
      <p:nvGrpSpPr>
        <p:cNvPr id="1" name=""/>
        <p:cNvGrpSpPr/>
        <p:nvPr/>
      </p:nvGrpSpPr>
      <p:grpSpPr>
        <a:xfrm>
          <a:off x="0" y="0"/>
          <a:ext cx="0" cy="0"/>
          <a:chOff x="0" y="0"/>
          <a:chExt cx="0" cy="0"/>
        </a:xfrm>
      </p:grpSpPr>
      <p:sp>
        <p:nvSpPr>
          <p:cNvPr id="7" name="Chart Placeholder 6"/>
          <p:cNvSpPr>
            <a:spLocks noGrp="1"/>
          </p:cNvSpPr>
          <p:nvPr>
            <p:ph type="chart" sz="quarter" idx="21"/>
          </p:nvPr>
        </p:nvSpPr>
        <p:spPr>
          <a:xfrm>
            <a:off x="465081" y="1989618"/>
            <a:ext cx="3690462" cy="3605213"/>
          </a:xfrm>
        </p:spPr>
        <p:txBody>
          <a:bodyPr anchor="ctr">
            <a:noAutofit/>
          </a:bodyPr>
          <a:lstStyle>
            <a:lvl1pPr marL="0" indent="0" algn="ctr">
              <a:buNone/>
              <a:defRPr sz="2400"/>
            </a:lvl1pPr>
          </a:lstStyle>
          <a:p>
            <a:r>
              <a:rPr lang="en-US"/>
              <a:t>Click icon to add chart</a:t>
            </a:r>
            <a:endParaRPr lang="en-US" dirty="0"/>
          </a:p>
        </p:txBody>
      </p:sp>
      <p:sp>
        <p:nvSpPr>
          <p:cNvPr id="2" name="Title 1"/>
          <p:cNvSpPr>
            <a:spLocks noGrp="1"/>
          </p:cNvSpPr>
          <p:nvPr>
            <p:ph type="title" hasCustomPrompt="1"/>
          </p:nvPr>
        </p:nvSpPr>
        <p:spPr>
          <a:xfrm>
            <a:off x="465080" y="632787"/>
            <a:ext cx="11531714" cy="410369"/>
          </a:xfrm>
        </p:spPr>
        <p:txBody>
          <a:bodyPr wrap="square" lIns="0" tIns="0" rIns="0" bIns="0">
            <a:spAutoFit/>
          </a:bodyPr>
          <a:lstStyle>
            <a:lvl1pPr>
              <a:lnSpc>
                <a:spcPts val="3199"/>
              </a:lnSpc>
              <a:defRPr sz="2800">
                <a:solidFill>
                  <a:schemeClr val="tx1"/>
                </a:solidFill>
              </a:defRPr>
            </a:lvl1pPr>
          </a:lstStyle>
          <a:p>
            <a:r>
              <a:rPr lang="en-US" dirty="0"/>
              <a:t>Chart examples</a:t>
            </a:r>
          </a:p>
        </p:txBody>
      </p:sp>
      <p:sp>
        <p:nvSpPr>
          <p:cNvPr id="9" name="Text Placeholder 4"/>
          <p:cNvSpPr>
            <a:spLocks noGrp="1"/>
          </p:cNvSpPr>
          <p:nvPr>
            <p:ph type="body" sz="quarter" idx="12" hasCustomPrompt="1"/>
          </p:nvPr>
        </p:nvSpPr>
        <p:spPr>
          <a:xfrm>
            <a:off x="465079" y="5973768"/>
            <a:ext cx="3690466" cy="307777"/>
          </a:xfrm>
        </p:spPr>
        <p:txBody>
          <a:bodyPr lIns="0" tIns="0" rIns="0" bIns="0"/>
          <a:lstStyle>
            <a:lvl1pPr marL="0" indent="0">
              <a:lnSpc>
                <a:spcPts val="1199"/>
              </a:lnSpc>
              <a:spcBef>
                <a:spcPts val="900"/>
              </a:spcBef>
              <a:buFont typeface="Arial" panose="020B0604020202020204" pitchFamily="34" charset="0"/>
              <a:buNone/>
              <a:defRPr sz="1000" b="0" i="0" spc="0">
                <a:solidFill>
                  <a:schemeClr val="tx1"/>
                </a:solidFill>
                <a:latin typeface="+mn-lt"/>
              </a:defRPr>
            </a:lvl1pPr>
            <a:lvl2pPr marL="0" marR="0" indent="0" algn="l" defTabSz="932423" rtl="0" eaLnBrk="1" fontAlgn="auto" latinLnBrk="0" hangingPunct="1">
              <a:lnSpc>
                <a:spcPts val="1199"/>
              </a:lnSpc>
              <a:spcBef>
                <a:spcPts val="451"/>
              </a:spcBef>
              <a:spcAft>
                <a:spcPts val="0"/>
              </a:spcAft>
              <a:buClrTx/>
              <a:buSzPct val="90000"/>
              <a:buFont typeface="Arial" panose="020B0604020202020204" pitchFamily="34" charset="0"/>
              <a:buNone/>
              <a:tabLst/>
              <a:defRPr sz="1000">
                <a:solidFill>
                  <a:schemeClr val="tx1"/>
                </a:solidFill>
              </a:defRPr>
            </a:lvl2pPr>
            <a:lvl3pPr marL="457043" indent="0">
              <a:buNone/>
              <a:defRPr/>
            </a:lvl3pPr>
            <a:lvl4pPr marL="685566" indent="0">
              <a:buNone/>
              <a:defRPr/>
            </a:lvl4pPr>
            <a:lvl5pPr marL="914088" indent="0">
              <a:buNone/>
              <a:defRPr/>
            </a:lvl5pPr>
          </a:lstStyle>
          <a:p>
            <a:pPr lvl="0"/>
            <a:r>
              <a:rPr lang="en-US" dirty="0"/>
              <a:t>Caption body copy Segoe Regular 10/12. </a:t>
            </a:r>
            <a:r>
              <a:rPr lang="en-US" dirty="0" err="1"/>
              <a:t>Cavorest</a:t>
            </a:r>
            <a:r>
              <a:rPr lang="en-US" dirty="0"/>
              <a:t> a </a:t>
            </a:r>
            <a:r>
              <a:rPr lang="en-US" dirty="0" err="1"/>
              <a:t>aut</a:t>
            </a:r>
            <a:r>
              <a:rPr lang="en-US" dirty="0"/>
              <a:t> arum </a:t>
            </a:r>
            <a:r>
              <a:rPr lang="en-US" dirty="0" err="1"/>
              <a:t>quam</a:t>
            </a:r>
            <a:r>
              <a:rPr lang="en-US" dirty="0"/>
              <a:t> id eat.</a:t>
            </a:r>
          </a:p>
        </p:txBody>
      </p:sp>
      <p:sp>
        <p:nvSpPr>
          <p:cNvPr id="17" name="Text Placeholder 4"/>
          <p:cNvSpPr>
            <a:spLocks noGrp="1"/>
          </p:cNvSpPr>
          <p:nvPr>
            <p:ph type="body" sz="quarter" idx="18" hasCustomPrompt="1"/>
          </p:nvPr>
        </p:nvSpPr>
        <p:spPr>
          <a:xfrm>
            <a:off x="4388880" y="5973767"/>
            <a:ext cx="3679355" cy="307777"/>
          </a:xfrm>
        </p:spPr>
        <p:txBody>
          <a:bodyPr vert="horz" wrap="square" lIns="0" tIns="0" rIns="0" bIns="0" rtlCol="0">
            <a:spAutoFit/>
          </a:bodyPr>
          <a:lstStyle>
            <a:lvl1pPr>
              <a:tabLst/>
              <a:defRPr lang="en-US" sz="1000" b="0" i="0" spc="0" dirty="0" smtClean="0">
                <a:solidFill>
                  <a:schemeClr val="tx1"/>
                </a:solidFill>
                <a:latin typeface="+mn-lt"/>
              </a:defRPr>
            </a:lvl1pPr>
          </a:lstStyle>
          <a:p>
            <a:pPr marL="0" lvl="0" indent="0">
              <a:lnSpc>
                <a:spcPts val="1199"/>
              </a:lnSpc>
              <a:spcBef>
                <a:spcPts val="900"/>
              </a:spcBef>
              <a:buFont typeface="Arial" panose="020B0604020202020204" pitchFamily="34" charset="0"/>
              <a:buNone/>
            </a:pPr>
            <a:r>
              <a:rPr lang="en-US" dirty="0"/>
              <a:t>Caption body copy Segoe Regular 10/12. </a:t>
            </a:r>
            <a:r>
              <a:rPr lang="en-US" dirty="0" err="1"/>
              <a:t>Cavorest</a:t>
            </a:r>
            <a:r>
              <a:rPr lang="en-US" dirty="0"/>
              <a:t> a </a:t>
            </a:r>
            <a:r>
              <a:rPr lang="en-US" dirty="0" err="1"/>
              <a:t>aut</a:t>
            </a:r>
            <a:r>
              <a:rPr lang="en-US" dirty="0"/>
              <a:t> arum </a:t>
            </a:r>
            <a:r>
              <a:rPr lang="en-US" dirty="0" err="1"/>
              <a:t>quam</a:t>
            </a:r>
            <a:r>
              <a:rPr lang="en-US" dirty="0"/>
              <a:t> id eat.</a:t>
            </a:r>
          </a:p>
        </p:txBody>
      </p:sp>
      <p:sp>
        <p:nvSpPr>
          <p:cNvPr id="20" name="Chart Placeholder 6"/>
          <p:cNvSpPr>
            <a:spLocks noGrp="1"/>
          </p:cNvSpPr>
          <p:nvPr>
            <p:ph type="chart" sz="quarter" idx="22"/>
          </p:nvPr>
        </p:nvSpPr>
        <p:spPr>
          <a:xfrm>
            <a:off x="4388880" y="1989618"/>
            <a:ext cx="3679355" cy="3605213"/>
          </a:xfrm>
        </p:spPr>
        <p:txBody>
          <a:bodyPr anchor="ctr">
            <a:noAutofit/>
          </a:bodyPr>
          <a:lstStyle>
            <a:lvl1pPr marL="0" indent="0" algn="ctr">
              <a:buNone/>
              <a:defRPr sz="2400"/>
            </a:lvl1pPr>
          </a:lstStyle>
          <a:p>
            <a:r>
              <a:rPr lang="en-US"/>
              <a:t>Click icon to add chart</a:t>
            </a:r>
            <a:endParaRPr lang="en-US" dirty="0"/>
          </a:p>
        </p:txBody>
      </p:sp>
      <p:sp>
        <p:nvSpPr>
          <p:cNvPr id="21" name="Chart Placeholder 6"/>
          <p:cNvSpPr>
            <a:spLocks noGrp="1"/>
          </p:cNvSpPr>
          <p:nvPr>
            <p:ph type="chart" sz="quarter" idx="23"/>
          </p:nvPr>
        </p:nvSpPr>
        <p:spPr>
          <a:xfrm>
            <a:off x="8301568" y="1989618"/>
            <a:ext cx="3695229" cy="3605213"/>
          </a:xfrm>
        </p:spPr>
        <p:txBody>
          <a:bodyPr anchor="ctr">
            <a:noAutofit/>
          </a:bodyPr>
          <a:lstStyle>
            <a:lvl1pPr marL="0" indent="0" algn="ctr">
              <a:buNone/>
              <a:defRPr sz="2400"/>
            </a:lvl1pPr>
          </a:lstStyle>
          <a:p>
            <a:r>
              <a:rPr lang="en-US"/>
              <a:t>Click icon to add chart</a:t>
            </a:r>
            <a:endParaRPr lang="en-US" dirty="0"/>
          </a:p>
        </p:txBody>
      </p:sp>
      <p:sp>
        <p:nvSpPr>
          <p:cNvPr id="4" name="Text Placeholder 3">
            <a:extLst>
              <a:ext uri="{FF2B5EF4-FFF2-40B4-BE49-F238E27FC236}">
                <a16:creationId xmlns:a16="http://schemas.microsoft.com/office/drawing/2014/main" id="{BDBB6B82-41EF-4F96-AC4D-4B6DF0A1F54E}"/>
              </a:ext>
            </a:extLst>
          </p:cNvPr>
          <p:cNvSpPr>
            <a:spLocks noGrp="1"/>
          </p:cNvSpPr>
          <p:nvPr>
            <p:ph type="body" sz="quarter" idx="24" hasCustomPrompt="1"/>
          </p:nvPr>
        </p:nvSpPr>
        <p:spPr>
          <a:xfrm>
            <a:off x="465075" y="5783273"/>
            <a:ext cx="3701581" cy="246221"/>
          </a:xfrm>
        </p:spPr>
        <p:txBody>
          <a:bodyPr tIns="0"/>
          <a:lstStyle>
            <a:lvl1pPr>
              <a:defRPr lang="en-US" sz="1000" b="1" kern="1200" spc="0" dirty="0" smtClean="0">
                <a:solidFill>
                  <a:schemeClr val="tx1"/>
                </a:solidFill>
                <a:latin typeface="+mn-lt"/>
                <a:ea typeface="+mn-ea"/>
                <a:cs typeface="+mn-cs"/>
              </a:defRPr>
            </a:lvl1pPr>
          </a:lstStyle>
          <a:p>
            <a:pPr lvl="0"/>
            <a:r>
              <a:rPr lang="en-US" dirty="0"/>
              <a:t>Caption title Segoe bold 10/12. </a:t>
            </a:r>
          </a:p>
        </p:txBody>
      </p:sp>
      <p:sp>
        <p:nvSpPr>
          <p:cNvPr id="15" name="Text Placeholder 3">
            <a:extLst>
              <a:ext uri="{FF2B5EF4-FFF2-40B4-BE49-F238E27FC236}">
                <a16:creationId xmlns:a16="http://schemas.microsoft.com/office/drawing/2014/main" id="{D4EEFC93-5F54-47F0-9569-BECC76A76C96}"/>
              </a:ext>
            </a:extLst>
          </p:cNvPr>
          <p:cNvSpPr>
            <a:spLocks noGrp="1"/>
          </p:cNvSpPr>
          <p:nvPr>
            <p:ph type="body" sz="quarter" idx="25" hasCustomPrompt="1"/>
          </p:nvPr>
        </p:nvSpPr>
        <p:spPr>
          <a:xfrm>
            <a:off x="4399990" y="5783273"/>
            <a:ext cx="3701581" cy="246221"/>
          </a:xfrm>
        </p:spPr>
        <p:txBody>
          <a:bodyPr tIns="0"/>
          <a:lstStyle>
            <a:lvl1pPr>
              <a:defRPr lang="en-US" sz="1000" b="1" kern="1200" spc="0" dirty="0" smtClean="0">
                <a:solidFill>
                  <a:schemeClr val="tx1"/>
                </a:solidFill>
                <a:latin typeface="+mn-lt"/>
                <a:ea typeface="+mn-ea"/>
                <a:cs typeface="+mn-cs"/>
              </a:defRPr>
            </a:lvl1pPr>
          </a:lstStyle>
          <a:p>
            <a:pPr lvl="0"/>
            <a:r>
              <a:rPr lang="en-US" dirty="0"/>
              <a:t>Caption title Segoe bold 10/12. </a:t>
            </a:r>
          </a:p>
        </p:txBody>
      </p:sp>
      <p:sp>
        <p:nvSpPr>
          <p:cNvPr id="23" name="Text Placeholder 3">
            <a:extLst>
              <a:ext uri="{FF2B5EF4-FFF2-40B4-BE49-F238E27FC236}">
                <a16:creationId xmlns:a16="http://schemas.microsoft.com/office/drawing/2014/main" id="{5EDACCCB-301A-4273-9EA6-AD055BB5B0AF}"/>
              </a:ext>
            </a:extLst>
          </p:cNvPr>
          <p:cNvSpPr>
            <a:spLocks noGrp="1"/>
          </p:cNvSpPr>
          <p:nvPr>
            <p:ph type="body" sz="quarter" idx="26" hasCustomPrompt="1"/>
          </p:nvPr>
        </p:nvSpPr>
        <p:spPr>
          <a:xfrm>
            <a:off x="8301568" y="5783273"/>
            <a:ext cx="3701581" cy="246221"/>
          </a:xfrm>
        </p:spPr>
        <p:txBody>
          <a:bodyPr tIns="0"/>
          <a:lstStyle>
            <a:lvl1pPr>
              <a:defRPr lang="en-US" sz="1000" b="1" kern="1200" spc="0" dirty="0" smtClean="0">
                <a:solidFill>
                  <a:schemeClr val="tx1"/>
                </a:solidFill>
                <a:latin typeface="+mn-lt"/>
                <a:ea typeface="+mn-ea"/>
                <a:cs typeface="+mn-cs"/>
              </a:defRPr>
            </a:lvl1pPr>
          </a:lstStyle>
          <a:p>
            <a:pPr lvl="0"/>
            <a:r>
              <a:rPr lang="en-US" dirty="0"/>
              <a:t>Caption title Segoe bold 10/12. </a:t>
            </a:r>
          </a:p>
        </p:txBody>
      </p:sp>
      <p:sp>
        <p:nvSpPr>
          <p:cNvPr id="24" name="Text Placeholder 4">
            <a:extLst>
              <a:ext uri="{FF2B5EF4-FFF2-40B4-BE49-F238E27FC236}">
                <a16:creationId xmlns:a16="http://schemas.microsoft.com/office/drawing/2014/main" id="{37057046-E219-41F6-8045-1E763292CBB4}"/>
              </a:ext>
            </a:extLst>
          </p:cNvPr>
          <p:cNvSpPr>
            <a:spLocks noGrp="1"/>
          </p:cNvSpPr>
          <p:nvPr>
            <p:ph type="body" sz="quarter" idx="27" hasCustomPrompt="1"/>
          </p:nvPr>
        </p:nvSpPr>
        <p:spPr>
          <a:xfrm>
            <a:off x="8301568" y="5973767"/>
            <a:ext cx="3679355" cy="307777"/>
          </a:xfrm>
        </p:spPr>
        <p:txBody>
          <a:bodyPr vert="horz" wrap="square" lIns="0" tIns="0" rIns="0" bIns="0" rtlCol="0">
            <a:spAutoFit/>
          </a:bodyPr>
          <a:lstStyle>
            <a:lvl1pPr>
              <a:tabLst/>
              <a:defRPr lang="en-US" sz="1000" b="0" i="0" spc="0" dirty="0" smtClean="0">
                <a:solidFill>
                  <a:schemeClr val="tx1"/>
                </a:solidFill>
                <a:latin typeface="+mn-lt"/>
              </a:defRPr>
            </a:lvl1pPr>
          </a:lstStyle>
          <a:p>
            <a:pPr marL="0" lvl="0" indent="0">
              <a:lnSpc>
                <a:spcPts val="1199"/>
              </a:lnSpc>
              <a:spcBef>
                <a:spcPts val="900"/>
              </a:spcBef>
              <a:buFont typeface="Arial" panose="020B0604020202020204" pitchFamily="34" charset="0"/>
              <a:buNone/>
            </a:pPr>
            <a:r>
              <a:rPr lang="en-US" dirty="0"/>
              <a:t>Caption body copy Segoe Regular 10/12. </a:t>
            </a:r>
            <a:r>
              <a:rPr lang="en-US" dirty="0" err="1"/>
              <a:t>Cavorest</a:t>
            </a:r>
            <a:r>
              <a:rPr lang="en-US" dirty="0"/>
              <a:t> a </a:t>
            </a:r>
            <a:r>
              <a:rPr lang="en-US" dirty="0" err="1"/>
              <a:t>aut</a:t>
            </a:r>
            <a:r>
              <a:rPr lang="en-US" dirty="0"/>
              <a:t> arum </a:t>
            </a:r>
            <a:r>
              <a:rPr lang="en-US" dirty="0" err="1"/>
              <a:t>quam</a:t>
            </a:r>
            <a:r>
              <a:rPr lang="en-US" dirty="0"/>
              <a:t> id eat.</a:t>
            </a:r>
          </a:p>
        </p:txBody>
      </p:sp>
      <p:sp>
        <p:nvSpPr>
          <p:cNvPr id="25" name="Footer Placeholder 14">
            <a:extLst>
              <a:ext uri="{FF2B5EF4-FFF2-40B4-BE49-F238E27FC236}">
                <a16:creationId xmlns:a16="http://schemas.microsoft.com/office/drawing/2014/main" id="{0C981775-2AD3-4822-BEA1-B9C42963F17D}"/>
              </a:ext>
            </a:extLst>
          </p:cNvPr>
          <p:cNvSpPr>
            <a:spLocks noGrp="1"/>
          </p:cNvSpPr>
          <p:nvPr>
            <p:ph type="ftr" sz="quarter" idx="3"/>
          </p:nvPr>
        </p:nvSpPr>
        <p:spPr>
          <a:xfrm>
            <a:off x="369052" y="6578610"/>
            <a:ext cx="11817541" cy="120651"/>
          </a:xfrm>
          <a:prstGeom prst="rect">
            <a:avLst/>
          </a:prstGeom>
        </p:spPr>
        <p:txBody>
          <a:bodyPr vert="horz" lIns="91440" tIns="45720" rIns="91440" bIns="45720" numCol="2" rtlCol="0" anchor="ctr"/>
          <a:lstStyle>
            <a:lvl1pPr algn="l">
              <a:defRPr sz="700">
                <a:solidFill>
                  <a:schemeClr val="tx1">
                    <a:tint val="75000"/>
                  </a:schemeClr>
                </a:solidFill>
              </a:defRPr>
            </a:lvl1pPr>
          </a:lstStyle>
          <a:p>
            <a:pPr defTabSz="932423">
              <a:defRPr/>
            </a:pPr>
            <a:r>
              <a:rPr lang="en-US" smtClean="0">
                <a:solidFill>
                  <a:srgbClr val="FFFFFF">
                    <a:lumMod val="65000"/>
                  </a:srgbClr>
                </a:solidFill>
              </a:rPr>
              <a:t>© Microsoft Corporation                                                                                  								                      Dynamics 365 </a:t>
            </a:r>
            <a:endParaRPr lang="en-US" dirty="0">
              <a:solidFill>
                <a:srgbClr val="FFFFFF">
                  <a:lumMod val="65000"/>
                </a:srgbClr>
              </a:solidFill>
            </a:endParaRPr>
          </a:p>
        </p:txBody>
      </p:sp>
    </p:spTree>
    <p:extLst>
      <p:ext uri="{BB962C8B-B14F-4D97-AF65-F5344CB8AC3E}">
        <p14:creationId xmlns:p14="http://schemas.microsoft.com/office/powerpoint/2010/main" val="2350631812"/>
      </p:ext>
    </p:extLst>
  </p:cSld>
  <p:clrMapOvr>
    <a:masterClrMapping/>
  </p:clrMapOvr>
  <p:transition>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Tabl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5080" y="632787"/>
            <a:ext cx="11531714" cy="410369"/>
          </a:xfrm>
        </p:spPr>
        <p:txBody>
          <a:bodyPr wrap="square" lIns="0" tIns="0" rIns="0" bIns="0">
            <a:spAutoFit/>
          </a:bodyPr>
          <a:lstStyle>
            <a:lvl1pPr>
              <a:lnSpc>
                <a:spcPts val="3199"/>
              </a:lnSpc>
              <a:defRPr sz="2800">
                <a:solidFill>
                  <a:schemeClr val="tx1"/>
                </a:solidFill>
              </a:defRPr>
            </a:lvl1pPr>
          </a:lstStyle>
          <a:p>
            <a:r>
              <a:rPr lang="en-US" dirty="0"/>
              <a:t>Table styling</a:t>
            </a:r>
          </a:p>
        </p:txBody>
      </p:sp>
      <p:sp>
        <p:nvSpPr>
          <p:cNvPr id="4" name="Table Placeholder 3"/>
          <p:cNvSpPr>
            <a:spLocks noGrp="1"/>
          </p:cNvSpPr>
          <p:nvPr>
            <p:ph type="tbl" sz="quarter" idx="10"/>
          </p:nvPr>
        </p:nvSpPr>
        <p:spPr>
          <a:xfrm>
            <a:off x="465080" y="4004812"/>
            <a:ext cx="11531714" cy="553998"/>
          </a:xfrm>
        </p:spPr>
        <p:txBody>
          <a:bodyPr anchor="ctr" anchorCtr="0"/>
          <a:lstStyle>
            <a:lvl1pPr algn="ctr">
              <a:defRPr/>
            </a:lvl1pPr>
          </a:lstStyle>
          <a:p>
            <a:r>
              <a:rPr lang="en-US"/>
              <a:t>Click icon to add table</a:t>
            </a:r>
          </a:p>
        </p:txBody>
      </p:sp>
      <p:sp>
        <p:nvSpPr>
          <p:cNvPr id="5" name="Footer Placeholder 14">
            <a:extLst>
              <a:ext uri="{FF2B5EF4-FFF2-40B4-BE49-F238E27FC236}">
                <a16:creationId xmlns:a16="http://schemas.microsoft.com/office/drawing/2014/main" id="{0C46E0E1-3C9A-40D4-B021-A6836C885DA5}"/>
              </a:ext>
            </a:extLst>
          </p:cNvPr>
          <p:cNvSpPr>
            <a:spLocks noGrp="1"/>
          </p:cNvSpPr>
          <p:nvPr>
            <p:ph type="ftr" sz="quarter" idx="3"/>
          </p:nvPr>
        </p:nvSpPr>
        <p:spPr>
          <a:xfrm>
            <a:off x="369052" y="6578610"/>
            <a:ext cx="11817541" cy="120651"/>
          </a:xfrm>
          <a:prstGeom prst="rect">
            <a:avLst/>
          </a:prstGeom>
        </p:spPr>
        <p:txBody>
          <a:bodyPr vert="horz" lIns="91440" tIns="45720" rIns="91440" bIns="45720" numCol="2" rtlCol="0" anchor="ctr"/>
          <a:lstStyle>
            <a:lvl1pPr algn="l">
              <a:defRPr sz="700">
                <a:solidFill>
                  <a:schemeClr val="tx1">
                    <a:tint val="75000"/>
                  </a:schemeClr>
                </a:solidFill>
              </a:defRPr>
            </a:lvl1pPr>
          </a:lstStyle>
          <a:p>
            <a:pPr defTabSz="932423">
              <a:defRPr/>
            </a:pPr>
            <a:r>
              <a:rPr lang="en-US" smtClean="0">
                <a:solidFill>
                  <a:srgbClr val="FFFFFF">
                    <a:lumMod val="65000"/>
                  </a:srgbClr>
                </a:solidFill>
              </a:rPr>
              <a:t>© Microsoft Corporation                                                                                  								                      Dynamics 365 </a:t>
            </a:r>
            <a:endParaRPr lang="en-US" dirty="0">
              <a:solidFill>
                <a:srgbClr val="FFFFFF">
                  <a:lumMod val="65000"/>
                </a:srgbClr>
              </a:solidFill>
            </a:endParaRPr>
          </a:p>
        </p:txBody>
      </p:sp>
    </p:spTree>
    <p:extLst>
      <p:ext uri="{BB962C8B-B14F-4D97-AF65-F5344CB8AC3E}">
        <p14:creationId xmlns:p14="http://schemas.microsoft.com/office/powerpoint/2010/main" val="2943231445"/>
      </p:ext>
    </p:extLst>
  </p:cSld>
  <p:clrMapOvr>
    <a:masterClrMapping/>
  </p:clrMapOvr>
  <p:transition>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Closing medium teal">
    <p:bg>
      <p:bgPr>
        <a:solidFill>
          <a:schemeClr val="tx2"/>
        </a:solidFill>
        <a:effectLst/>
      </p:bgPr>
    </p:bg>
    <p:spTree>
      <p:nvGrpSpPr>
        <p:cNvPr id="1" name=""/>
        <p:cNvGrpSpPr/>
        <p:nvPr/>
      </p:nvGrpSpPr>
      <p:grpSpPr>
        <a:xfrm>
          <a:off x="0" y="0"/>
          <a:ext cx="0" cy="0"/>
          <a:chOff x="0" y="0"/>
          <a:chExt cx="0" cy="0"/>
        </a:xfrm>
      </p:grpSpPr>
      <p:sp>
        <p:nvSpPr>
          <p:cNvPr id="7" name="Text Box 3">
            <a:extLst>
              <a:ext uri="{FF2B5EF4-FFF2-40B4-BE49-F238E27FC236}">
                <a16:creationId xmlns:a16="http://schemas.microsoft.com/office/drawing/2014/main" id="{F3523A4C-09FD-49AC-AA6D-1A6E7B7893EE}"/>
              </a:ext>
            </a:extLst>
          </p:cNvPr>
          <p:cNvSpPr txBox="1">
            <a:spLocks noChangeArrowheads="1"/>
          </p:cNvSpPr>
          <p:nvPr/>
        </p:nvSpPr>
        <p:spPr bwMode="blackWhite">
          <a:xfrm>
            <a:off x="463224" y="6579628"/>
            <a:ext cx="4571417" cy="107722"/>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marL="0" marR="0" lvl="0" indent="0" algn="l" defTabSz="931971" rtl="0" eaLnBrk="0" fontAlgn="auto" latinLnBrk="0" hangingPunct="0">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FFFFFF"/>
                </a:solidFill>
                <a:effectLst/>
                <a:uLnTx/>
                <a:uFillTx/>
                <a:latin typeface="Segoe UI"/>
                <a:ea typeface="+mn-ea"/>
                <a:cs typeface="Segoe UI" pitchFamily="34" charset="0"/>
              </a:rPr>
              <a:t>© Copyright Microsoft Corporation. All rights reserved. </a:t>
            </a:r>
          </a:p>
        </p:txBody>
      </p:sp>
      <p:sp>
        <p:nvSpPr>
          <p:cNvPr id="9" name="Title 1">
            <a:extLst>
              <a:ext uri="{FF2B5EF4-FFF2-40B4-BE49-F238E27FC236}">
                <a16:creationId xmlns:a16="http://schemas.microsoft.com/office/drawing/2014/main" id="{3C370E04-F3D7-44F1-9863-6604D12FE022}"/>
              </a:ext>
            </a:extLst>
          </p:cNvPr>
          <p:cNvSpPr>
            <a:spLocks noGrp="1"/>
          </p:cNvSpPr>
          <p:nvPr>
            <p:ph type="title" hasCustomPrompt="1"/>
          </p:nvPr>
        </p:nvSpPr>
        <p:spPr>
          <a:xfrm>
            <a:off x="465085" y="1882021"/>
            <a:ext cx="7603155" cy="1502727"/>
          </a:xfrm>
          <a:noFill/>
        </p:spPr>
        <p:txBody>
          <a:bodyPr lIns="0" tIns="0" rIns="0" bIns="0" anchor="t" anchorCtr="0"/>
          <a:lstStyle>
            <a:lvl1pPr>
              <a:lnSpc>
                <a:spcPct val="100000"/>
              </a:lnSpc>
              <a:spcAft>
                <a:spcPts val="1299"/>
              </a:spcAft>
              <a:defRPr sz="2600" spc="-51" baseline="0">
                <a:solidFill>
                  <a:schemeClr val="bg1"/>
                </a:solidFill>
              </a:defRPr>
            </a:lvl1pPr>
          </a:lstStyle>
          <a:p>
            <a:r>
              <a:rPr lang="en-US" dirty="0"/>
              <a:t>Thank you.</a:t>
            </a:r>
          </a:p>
        </p:txBody>
      </p:sp>
      <p:pic>
        <p:nvPicPr>
          <p:cNvPr id="11" name="Picture 10">
            <a:extLst>
              <a:ext uri="{FF2B5EF4-FFF2-40B4-BE49-F238E27FC236}">
                <a16:creationId xmlns:a16="http://schemas.microsoft.com/office/drawing/2014/main" id="{22878A76-48F5-40B8-BC33-2551AA0746A1}"/>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79714" y="262290"/>
            <a:ext cx="2311460" cy="580522"/>
          </a:xfrm>
          <a:prstGeom prst="rect">
            <a:avLst/>
          </a:prstGeom>
        </p:spPr>
      </p:pic>
    </p:spTree>
    <p:extLst>
      <p:ext uri="{BB962C8B-B14F-4D97-AF65-F5344CB8AC3E}">
        <p14:creationId xmlns:p14="http://schemas.microsoft.com/office/powerpoint/2010/main" val="84088462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Closing dark gray">
    <p:bg>
      <p:bgPr>
        <a:solidFill>
          <a:schemeClr val="tx1"/>
        </a:solid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3C370E04-F3D7-44F1-9863-6604D12FE022}"/>
              </a:ext>
            </a:extLst>
          </p:cNvPr>
          <p:cNvSpPr>
            <a:spLocks noGrp="1"/>
          </p:cNvSpPr>
          <p:nvPr>
            <p:ph type="title" hasCustomPrompt="1"/>
          </p:nvPr>
        </p:nvSpPr>
        <p:spPr>
          <a:xfrm>
            <a:off x="465085" y="1882021"/>
            <a:ext cx="7603155" cy="1502727"/>
          </a:xfrm>
          <a:noFill/>
        </p:spPr>
        <p:txBody>
          <a:bodyPr lIns="0" tIns="0" rIns="0" bIns="0" anchor="t" anchorCtr="0"/>
          <a:lstStyle>
            <a:lvl1pPr>
              <a:lnSpc>
                <a:spcPct val="100000"/>
              </a:lnSpc>
              <a:spcAft>
                <a:spcPts val="1299"/>
              </a:spcAft>
              <a:defRPr sz="2600" spc="-51" baseline="0">
                <a:solidFill>
                  <a:schemeClr val="accent5"/>
                </a:solidFill>
              </a:defRPr>
            </a:lvl1pPr>
          </a:lstStyle>
          <a:p>
            <a:r>
              <a:rPr lang="en-US" dirty="0"/>
              <a:t>Thank you.</a:t>
            </a:r>
          </a:p>
        </p:txBody>
      </p:sp>
      <p:pic>
        <p:nvPicPr>
          <p:cNvPr id="11" name="Picture 10">
            <a:extLst>
              <a:ext uri="{FF2B5EF4-FFF2-40B4-BE49-F238E27FC236}">
                <a16:creationId xmlns:a16="http://schemas.microsoft.com/office/drawing/2014/main" id="{22878A76-48F5-40B8-BC33-2551AA0746A1}"/>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79714" y="262290"/>
            <a:ext cx="2311460" cy="580522"/>
          </a:xfrm>
          <a:prstGeom prst="rect">
            <a:avLst/>
          </a:prstGeom>
        </p:spPr>
      </p:pic>
      <p:sp>
        <p:nvSpPr>
          <p:cNvPr id="5" name="Text Box 3">
            <a:extLst>
              <a:ext uri="{FF2B5EF4-FFF2-40B4-BE49-F238E27FC236}">
                <a16:creationId xmlns:a16="http://schemas.microsoft.com/office/drawing/2014/main" id="{0AFD6FAE-B215-4CF5-A1C7-AE7803BB4E41}"/>
              </a:ext>
            </a:extLst>
          </p:cNvPr>
          <p:cNvSpPr txBox="1">
            <a:spLocks noChangeArrowheads="1"/>
          </p:cNvSpPr>
          <p:nvPr/>
        </p:nvSpPr>
        <p:spPr bwMode="blackWhite">
          <a:xfrm>
            <a:off x="463224" y="6579628"/>
            <a:ext cx="4571417" cy="107722"/>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marL="0" marR="0" lvl="0" indent="0" algn="l" defTabSz="931971" rtl="0" eaLnBrk="0" fontAlgn="auto" latinLnBrk="0" hangingPunct="0">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FFFFFF"/>
                </a:solidFill>
                <a:effectLst/>
                <a:uLnTx/>
                <a:uFillTx/>
                <a:latin typeface="Segoe UI"/>
                <a:ea typeface="+mn-ea"/>
                <a:cs typeface="Segoe UI" pitchFamily="34" charset="0"/>
              </a:rPr>
              <a:t>© Copyright Microsoft Corporation. All rights reserved. </a:t>
            </a:r>
          </a:p>
        </p:txBody>
      </p:sp>
    </p:spTree>
    <p:extLst>
      <p:ext uri="{BB962C8B-B14F-4D97-AF65-F5344CB8AC3E}">
        <p14:creationId xmlns:p14="http://schemas.microsoft.com/office/powerpoint/2010/main" val="217260041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04" y="1212854"/>
            <a:ext cx="11885683" cy="2338845"/>
          </a:xfrm>
          <a:prstGeom prst="rect">
            <a:avLst/>
          </a:prstGeom>
        </p:spPr>
        <p:txBody>
          <a:bodyPr/>
          <a:lstStyle>
            <a:lvl1pPr marL="290414" indent="-290414">
              <a:buClr>
                <a:schemeClr val="tx1"/>
              </a:buClr>
              <a:buSzPct val="90000"/>
              <a:buFont typeface="Arial" pitchFamily="34" charset="0"/>
              <a:buChar char="•"/>
              <a:defRPr sz="3599">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304" indent="-280893">
              <a:buClr>
                <a:schemeClr val="tx1"/>
              </a:buClr>
              <a:buSzPct val="90000"/>
              <a:buFont typeface="Arial" pitchFamily="34" charset="0"/>
              <a:buChar char="•"/>
              <a:defRPr sz="3199">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1718" indent="-290414">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239" indent="-228524">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8762" indent="-228524">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a:t>Use this Layout for Speaker Notes slides</a:t>
            </a:r>
          </a:p>
          <a:p>
            <a:pPr lvl="1"/>
            <a:r>
              <a:rPr lang="en-US"/>
              <a:t>Second level</a:t>
            </a:r>
          </a:p>
          <a:p>
            <a:pPr lvl="2"/>
            <a:r>
              <a:rPr lang="en-US"/>
              <a:t>Third level</a:t>
            </a:r>
          </a:p>
          <a:p>
            <a:pPr lvl="3"/>
            <a:r>
              <a:rPr lang="en-US"/>
              <a:t>Fourth level</a:t>
            </a:r>
          </a:p>
          <a:p>
            <a:pPr lvl="4"/>
            <a:r>
              <a:rPr lang="en-US"/>
              <a:t>Fifth level</a:t>
            </a:r>
          </a:p>
        </p:txBody>
      </p:sp>
      <p:sp>
        <p:nvSpPr>
          <p:cNvPr id="4" name="Text Placeholder 6"/>
          <p:cNvSpPr>
            <a:spLocks noGrp="1"/>
          </p:cNvSpPr>
          <p:nvPr>
            <p:ph type="body" sz="quarter" idx="11" hasCustomPrompt="1"/>
          </p:nvPr>
        </p:nvSpPr>
        <p:spPr>
          <a:xfrm>
            <a:off x="4" y="6363076"/>
            <a:ext cx="12434889"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699"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p>
        </p:txBody>
      </p:sp>
    </p:spTree>
    <p:extLst>
      <p:ext uri="{BB962C8B-B14F-4D97-AF65-F5344CB8AC3E}">
        <p14:creationId xmlns:p14="http://schemas.microsoft.com/office/powerpoint/2010/main" val="214038050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p:cSld name="1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09" y="292104"/>
            <a:ext cx="11903143" cy="965974"/>
          </a:xfrm>
        </p:spPr>
        <p:txBody>
          <a:bodyPr tIns="146304" bIns="146304"/>
          <a:lstStyle>
            <a:lvl1pPr algn="l" defTabSz="913528" rtl="0" eaLnBrk="1" latinLnBrk="0" hangingPunct="1">
              <a:lnSpc>
                <a:spcPct val="90000"/>
              </a:lnSpc>
              <a:spcBef>
                <a:spcPct val="0"/>
              </a:spcBef>
              <a:buNone/>
              <a:defRPr lang="en-US" sz="4796" b="0" i="0" kern="1200" cap="none" spc="-100" baseline="0" dirty="0">
                <a:ln w="3175">
                  <a:noFill/>
                </a:ln>
                <a:gradFill>
                  <a:gsLst>
                    <a:gs pos="15029">
                      <a:schemeClr val="tx1"/>
                    </a:gs>
                    <a:gs pos="21538">
                      <a:schemeClr val="tx1"/>
                    </a:gs>
                  </a:gsLst>
                  <a:lin ang="5400000" scaled="0"/>
                </a:gradFill>
                <a:effectLst/>
                <a:latin typeface="+mj-lt"/>
                <a:ea typeface="Segoe UI Semibold" panose="020B0702040204020203" pitchFamily="34" charset="0"/>
                <a:cs typeface="Segoe UI Semibold" panose="020B0702040204020203" pitchFamily="34" charset="0"/>
              </a:defRPr>
            </a:lvl1pPr>
          </a:lstStyle>
          <a:p>
            <a:r>
              <a:rPr lang="en-US" dirty="0"/>
              <a:t>Title of the page</a:t>
            </a:r>
          </a:p>
        </p:txBody>
      </p:sp>
    </p:spTree>
    <p:extLst>
      <p:ext uri="{BB962C8B-B14F-4D97-AF65-F5344CB8AC3E}">
        <p14:creationId xmlns:p14="http://schemas.microsoft.com/office/powerpoint/2010/main" val="1185205216"/>
      </p:ext>
    </p:extLst>
  </p:cSld>
  <p:clrMapOvr>
    <a:masterClrMapping/>
  </p:clrMapOvr>
  <p:transition>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p:cSld name="Closing logo slide">
    <p:bg>
      <p:bgPr>
        <a:solidFill>
          <a:schemeClr val="accent1"/>
        </a:solidFill>
        <a:effectLst/>
      </p:bgPr>
    </p:bg>
    <p:spTree>
      <p:nvGrpSpPr>
        <p:cNvPr id="1" name=""/>
        <p:cNvGrpSpPr/>
        <p:nvPr/>
      </p:nvGrpSpPr>
      <p:grpSpPr>
        <a:xfrm>
          <a:off x="0" y="0"/>
          <a:ext cx="0" cy="0"/>
          <a:chOff x="0" y="0"/>
          <a:chExt cx="0" cy="0"/>
        </a:xfrm>
      </p:grpSpPr>
      <p:sp>
        <p:nvSpPr>
          <p:cNvPr id="2" name="Text Box 3"/>
          <p:cNvSpPr txBox="1">
            <a:spLocks noChangeArrowheads="1"/>
          </p:cNvSpPr>
          <p:nvPr/>
        </p:nvSpPr>
        <p:spPr bwMode="blackWhite">
          <a:xfrm>
            <a:off x="274609" y="6220611"/>
            <a:ext cx="4571417" cy="476955"/>
          </a:xfrm>
          <a:prstGeom prst="rect">
            <a:avLst/>
          </a:prstGeom>
          <a:noFill/>
          <a:ln w="12700">
            <a:noFill/>
            <a:miter lim="800000"/>
            <a:headEnd type="none" w="sm" len="sm"/>
            <a:tailEnd type="none" w="sm" len="sm"/>
          </a:ln>
          <a:effectLst/>
        </p:spPr>
        <p:txBody>
          <a:bodyPr vert="horz" wrap="square" lIns="182831" tIns="182831" rIns="182831" bIns="182831" numCol="1" anchor="t" anchorCtr="0" compatLnSpc="1">
            <a:prstTxWarp prst="textNoShape">
              <a:avLst/>
            </a:prstTxWarp>
            <a:spAutoFit/>
          </a:bodyPr>
          <a:lstStyle/>
          <a:p>
            <a:pPr defTabSz="931971" eaLnBrk="0" hangingPunct="0"/>
            <a:r>
              <a:rPr lang="en-US" sz="700">
                <a:gradFill>
                  <a:gsLst>
                    <a:gs pos="0">
                      <a:schemeClr val="tx1"/>
                    </a:gs>
                    <a:gs pos="100000">
                      <a:schemeClr val="tx1"/>
                    </a:gs>
                  </a:gsLst>
                  <a:lin ang="5400000" scaled="0"/>
                </a:gradFill>
                <a:cs typeface="Segoe UI" pitchFamily="34" charset="0"/>
              </a:rPr>
              <a:t>© Copyright Microsoft Corporation. All rights reserved. </a:t>
            </a:r>
          </a:p>
        </p:txBody>
      </p:sp>
      <p:pic>
        <p:nvPicPr>
          <p:cNvPr id="8" name="MS logo white - EMF"/>
          <p:cNvPicPr>
            <a:picLocks noChangeAspect="1"/>
          </p:cNvPicPr>
          <p:nvPr/>
        </p:nvPicPr>
        <p:blipFill>
          <a:blip r:embed="rId2"/>
          <a:stretch>
            <a:fillRect/>
          </a:stretch>
        </p:blipFill>
        <p:spPr bwMode="black">
          <a:xfrm>
            <a:off x="460631" y="479425"/>
            <a:ext cx="1451658" cy="310896"/>
          </a:xfrm>
          <a:prstGeom prst="rect">
            <a:avLst/>
          </a:prstGeom>
        </p:spPr>
      </p:pic>
    </p:spTree>
    <p:extLst>
      <p:ext uri="{BB962C8B-B14F-4D97-AF65-F5344CB8AC3E}">
        <p14:creationId xmlns:p14="http://schemas.microsoft.com/office/powerpoint/2010/main" val="85816472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cSld name="2_Title with photo and tile">
    <p:bg>
      <p:bgPr>
        <a:solidFill>
          <a:srgbClr val="0078D7"/>
        </a:solidFill>
        <a:effectLst/>
      </p:bgPr>
    </p:bg>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2">
            <a:grayscl/>
            <a:extLst>
              <a:ext uri="{BEBA8EAE-BF5A-486C-A8C5-ECC9F3942E4B}">
                <a14:imgProps xmlns:a14="http://schemas.microsoft.com/office/drawing/2010/main">
                  <a14:imgLayer r:embed="rId3">
                    <a14:imgEffect>
                      <a14:brightnessContrast bright="-2000" contrast="-12000"/>
                    </a14:imgEffect>
                  </a14:imgLayer>
                </a14:imgProps>
              </a:ext>
            </a:extLst>
          </a:blip>
          <a:srcRect l="-3623" t="-20802" r="-3788" b="38381"/>
          <a:stretch/>
        </p:blipFill>
        <p:spPr>
          <a:xfrm>
            <a:off x="-447306" y="-2550208"/>
            <a:ext cx="13356487" cy="6831861"/>
          </a:xfrm>
          <a:prstGeom prst="ellipse">
            <a:avLst/>
          </a:prstGeom>
        </p:spPr>
      </p:pic>
      <p:sp>
        <p:nvSpPr>
          <p:cNvPr id="5" name="Freeform: Shape 4">
            <a:extLst>
              <a:ext uri="{FF2B5EF4-FFF2-40B4-BE49-F238E27FC236}">
                <a16:creationId xmlns:a16="http://schemas.microsoft.com/office/drawing/2014/main" id="{E6458D7D-1909-4FE5-99AA-53D22F03EA46}"/>
              </a:ext>
            </a:extLst>
          </p:cNvPr>
          <p:cNvSpPr/>
          <p:nvPr/>
        </p:nvSpPr>
        <p:spPr bwMode="auto">
          <a:xfrm>
            <a:off x="-507773" y="-779461"/>
            <a:ext cx="13445769" cy="5070639"/>
          </a:xfrm>
          <a:custGeom>
            <a:avLst/>
            <a:gdLst>
              <a:gd name="connsiteX0" fmla="*/ 730244 w 13399744"/>
              <a:gd name="connsiteY0" fmla="*/ 0 h 5070639"/>
              <a:gd name="connsiteX1" fmla="*/ 12669500 w 13399744"/>
              <a:gd name="connsiteY1" fmla="*/ 0 h 5070639"/>
              <a:gd name="connsiteX2" fmla="*/ 12739064 w 13399744"/>
              <a:gd name="connsiteY2" fmla="*/ 70706 h 5070639"/>
              <a:gd name="connsiteX3" fmla="*/ 13399744 w 13399744"/>
              <a:gd name="connsiteY3" fmla="*/ 1582820 h 5070639"/>
              <a:gd name="connsiteX4" fmla="*/ 6699872 w 13399744"/>
              <a:gd name="connsiteY4" fmla="*/ 5070639 h 5070639"/>
              <a:gd name="connsiteX5" fmla="*/ 0 w 13399744"/>
              <a:gd name="connsiteY5" fmla="*/ 1582820 h 5070639"/>
              <a:gd name="connsiteX6" fmla="*/ 660680 w 13399744"/>
              <a:gd name="connsiteY6" fmla="*/ 70706 h 5070639"/>
              <a:gd name="connsiteX7" fmla="*/ 730244 w 13399744"/>
              <a:gd name="connsiteY7" fmla="*/ 0 h 5070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399744" h="5070639">
                <a:moveTo>
                  <a:pt x="730244" y="0"/>
                </a:moveTo>
                <a:lnTo>
                  <a:pt x="12669500" y="0"/>
                </a:lnTo>
                <a:lnTo>
                  <a:pt x="12739064" y="70706"/>
                </a:lnTo>
                <a:cubicBezTo>
                  <a:pt x="13162468" y="528144"/>
                  <a:pt x="13399744" y="1041057"/>
                  <a:pt x="13399744" y="1582820"/>
                </a:cubicBezTo>
                <a:cubicBezTo>
                  <a:pt x="13399744" y="3509089"/>
                  <a:pt x="10400109" y="5070639"/>
                  <a:pt x="6699872" y="5070639"/>
                </a:cubicBezTo>
                <a:cubicBezTo>
                  <a:pt x="2999635" y="5070639"/>
                  <a:pt x="0" y="3509089"/>
                  <a:pt x="0" y="1582820"/>
                </a:cubicBezTo>
                <a:cubicBezTo>
                  <a:pt x="0" y="1041057"/>
                  <a:pt x="237276" y="528144"/>
                  <a:pt x="660680" y="70706"/>
                </a:cubicBezTo>
                <a:lnTo>
                  <a:pt x="730244" y="0"/>
                </a:lnTo>
                <a:close/>
              </a:path>
            </a:pathLst>
          </a:custGeom>
          <a:solidFill>
            <a:srgbClr val="F2F2F2">
              <a:alpha val="65098"/>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6" tIns="146243" rIns="182806" bIns="146243" numCol="1" spcCol="0" rtlCol="0" fromWordArt="0" anchor="t" anchorCtr="0" forceAA="0" compatLnSpc="1">
            <a:prstTxWarp prst="textNoShape">
              <a:avLst/>
            </a:prstTxWarp>
            <a:noAutofit/>
          </a:bodyPr>
          <a:lstStyle/>
          <a:p>
            <a:pPr algn="ctr" defTabSz="931975"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grpSp>
        <p:nvGrpSpPr>
          <p:cNvPr id="8" name="Group 7">
            <a:extLst>
              <a:ext uri="{FF2B5EF4-FFF2-40B4-BE49-F238E27FC236}">
                <a16:creationId xmlns:a16="http://schemas.microsoft.com/office/drawing/2014/main" id="{82544B65-5628-4101-8A93-1A375782561D}"/>
              </a:ext>
            </a:extLst>
          </p:cNvPr>
          <p:cNvGrpSpPr/>
          <p:nvPr/>
        </p:nvGrpSpPr>
        <p:grpSpPr>
          <a:xfrm>
            <a:off x="-792057" y="-1074738"/>
            <a:ext cx="14045995" cy="3944680"/>
            <a:chOff x="-792163" y="-1074738"/>
            <a:chExt cx="14047788" cy="3944680"/>
          </a:xfrm>
        </p:grpSpPr>
        <p:sp>
          <p:nvSpPr>
            <p:cNvPr id="9" name="Rectangle 8">
              <a:extLst>
                <a:ext uri="{FF2B5EF4-FFF2-40B4-BE49-F238E27FC236}">
                  <a16:creationId xmlns:a16="http://schemas.microsoft.com/office/drawing/2014/main" id="{AADAEDDA-8F84-412D-BB15-812FA7F4DD91}"/>
                </a:ext>
              </a:extLst>
            </p:cNvPr>
            <p:cNvSpPr/>
            <p:nvPr/>
          </p:nvSpPr>
          <p:spPr bwMode="auto">
            <a:xfrm>
              <a:off x="-792163" y="-1074738"/>
              <a:ext cx="14047788" cy="1074738"/>
            </a:xfrm>
            <a:prstGeom prst="rect">
              <a:avLst/>
            </a:prstGeom>
            <a:solidFill>
              <a:srgbClr val="E6E6E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1975"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10" name="Rectangle 9">
              <a:extLst>
                <a:ext uri="{FF2B5EF4-FFF2-40B4-BE49-F238E27FC236}">
                  <a16:creationId xmlns:a16="http://schemas.microsoft.com/office/drawing/2014/main" id="{F5680762-D44C-45F4-BF08-8AA920B1CF70}"/>
                </a:ext>
              </a:extLst>
            </p:cNvPr>
            <p:cNvSpPr/>
            <p:nvPr/>
          </p:nvSpPr>
          <p:spPr bwMode="auto">
            <a:xfrm>
              <a:off x="-792163" y="-312738"/>
              <a:ext cx="792163" cy="3182680"/>
            </a:xfrm>
            <a:prstGeom prst="rect">
              <a:avLst/>
            </a:prstGeom>
            <a:solidFill>
              <a:srgbClr val="E6E6E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1975"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12" name="Rectangle 11">
              <a:extLst>
                <a:ext uri="{FF2B5EF4-FFF2-40B4-BE49-F238E27FC236}">
                  <a16:creationId xmlns:a16="http://schemas.microsoft.com/office/drawing/2014/main" id="{EA282885-27E1-4048-BEA8-0B908ADD50C8}"/>
                </a:ext>
              </a:extLst>
            </p:cNvPr>
            <p:cNvSpPr/>
            <p:nvPr/>
          </p:nvSpPr>
          <p:spPr bwMode="auto">
            <a:xfrm>
              <a:off x="12463462" y="-312738"/>
              <a:ext cx="792163" cy="3182680"/>
            </a:xfrm>
            <a:prstGeom prst="rect">
              <a:avLst/>
            </a:prstGeom>
            <a:solidFill>
              <a:srgbClr val="E6E6E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1975"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grpSp>
    </p:spTree>
    <p:extLst>
      <p:ext uri="{BB962C8B-B14F-4D97-AF65-F5344CB8AC3E}">
        <p14:creationId xmlns:p14="http://schemas.microsoft.com/office/powerpoint/2010/main" val="139448723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70EB26-4929-4DF6-88F4-86BD30B030F0}"/>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491534404"/>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Text option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5080" y="632787"/>
            <a:ext cx="11531714" cy="410369"/>
          </a:xfrm>
        </p:spPr>
        <p:txBody>
          <a:bodyPr wrap="square" lIns="0" tIns="0" rIns="0" bIns="0">
            <a:spAutoFit/>
          </a:bodyPr>
          <a:lstStyle>
            <a:lvl1pPr>
              <a:lnSpc>
                <a:spcPts val="3199"/>
              </a:lnSpc>
              <a:defRPr sz="2800">
                <a:solidFill>
                  <a:schemeClr val="tx1"/>
                </a:solidFill>
              </a:defRPr>
            </a:lvl1pPr>
          </a:lstStyle>
          <a:p>
            <a:r>
              <a:rPr lang="en-US" dirty="0"/>
              <a:t>Text option 1: three column bulleted list</a:t>
            </a:r>
          </a:p>
        </p:txBody>
      </p:sp>
      <p:sp>
        <p:nvSpPr>
          <p:cNvPr id="4" name="Text Placeholder 3"/>
          <p:cNvSpPr>
            <a:spLocks noGrp="1"/>
          </p:cNvSpPr>
          <p:nvPr>
            <p:ph type="body" sz="quarter" idx="10" hasCustomPrompt="1"/>
          </p:nvPr>
        </p:nvSpPr>
        <p:spPr>
          <a:xfrm>
            <a:off x="465080" y="1960869"/>
            <a:ext cx="9571403" cy="615553"/>
          </a:xfrm>
        </p:spPr>
        <p:txBody>
          <a:bodyPr wrap="square" lIns="0" tIns="0" rIns="0" bIns="0">
            <a:spAutoFit/>
          </a:bodyPr>
          <a:lstStyle>
            <a:lvl1pPr marL="0" indent="0">
              <a:lnSpc>
                <a:spcPts val="2400"/>
              </a:lnSpc>
              <a:buNone/>
              <a:defRPr lang="en-US" sz="2000" kern="1200" spc="0" baseline="0" dirty="0">
                <a:solidFill>
                  <a:schemeClr val="tx1"/>
                </a:solidFill>
                <a:latin typeface="+mn-lt"/>
                <a:ea typeface="+mn-ea"/>
                <a:cs typeface="+mn-cs"/>
              </a:defRPr>
            </a:lvl1pPr>
            <a:lvl2pPr marL="228524" indent="0">
              <a:buNone/>
              <a:defRPr/>
            </a:lvl2pPr>
            <a:lvl3pPr marL="457043" indent="0">
              <a:buNone/>
              <a:defRPr/>
            </a:lvl3pPr>
            <a:lvl4pPr marL="685566" indent="0">
              <a:buNone/>
              <a:defRPr/>
            </a:lvl4pPr>
            <a:lvl5pPr marL="914088" indent="0">
              <a:buNone/>
              <a:defRPr/>
            </a:lvl5pPr>
          </a:lstStyle>
          <a:p>
            <a:pPr lvl="0"/>
            <a:r>
              <a:rPr lang="en-US" dirty="0"/>
              <a:t>Subhead Segoe UI Regular 20/24. Dis </a:t>
            </a:r>
            <a:r>
              <a:rPr lang="en-US" dirty="0" err="1"/>
              <a:t>apid</a:t>
            </a:r>
            <a:r>
              <a:rPr lang="en-US" dirty="0"/>
              <a:t> </a:t>
            </a:r>
            <a:r>
              <a:rPr lang="en-US" dirty="0" err="1"/>
              <a:t>es</a:t>
            </a:r>
            <a:r>
              <a:rPr lang="en-US" dirty="0"/>
              <a:t> </a:t>
            </a:r>
            <a:r>
              <a:rPr lang="en-US" dirty="0" err="1"/>
              <a:t>simusanditis</a:t>
            </a:r>
            <a:r>
              <a:rPr lang="en-US" dirty="0"/>
              <a:t> </a:t>
            </a:r>
            <a:r>
              <a:rPr lang="en-US" dirty="0" err="1"/>
              <a:t>ea</a:t>
            </a:r>
            <a:r>
              <a:rPr lang="en-US" dirty="0"/>
              <a:t> ex et </a:t>
            </a:r>
            <a:r>
              <a:rPr lang="en-US" dirty="0" err="1"/>
              <a:t>illore</a:t>
            </a:r>
            <a:r>
              <a:rPr lang="en-US" dirty="0"/>
              <a:t>, </a:t>
            </a:r>
            <a:r>
              <a:rPr lang="en-US" dirty="0" err="1"/>
              <a:t>nectationet</a:t>
            </a:r>
            <a:r>
              <a:rPr lang="en-US" dirty="0"/>
              <a:t> </a:t>
            </a:r>
            <a:r>
              <a:rPr lang="en-US" dirty="0" err="1"/>
              <a:t>aut</a:t>
            </a:r>
            <a:r>
              <a:rPr lang="en-US" dirty="0"/>
              <a:t> </a:t>
            </a:r>
            <a:r>
              <a:rPr lang="en-US" dirty="0" err="1"/>
              <a:t>dic</a:t>
            </a:r>
            <a:r>
              <a:rPr lang="en-US" dirty="0"/>
              <a:t> </a:t>
            </a:r>
            <a:r>
              <a:rPr lang="en-US" dirty="0" err="1"/>
              <a:t>tem</a:t>
            </a:r>
            <a:r>
              <a:rPr lang="en-US" dirty="0"/>
              <a:t> </a:t>
            </a:r>
            <a:r>
              <a:rPr lang="en-US" dirty="0" err="1"/>
              <a:t>vit</a:t>
            </a:r>
            <a:r>
              <a:rPr lang="en-US" dirty="0"/>
              <a:t> </a:t>
            </a:r>
            <a:r>
              <a:rPr lang="en-US" dirty="0" err="1"/>
              <a:t>velestium</a:t>
            </a:r>
            <a:r>
              <a:rPr lang="en-US" dirty="0"/>
              <a:t> </a:t>
            </a:r>
            <a:r>
              <a:rPr lang="en-US" dirty="0" err="1"/>
              <a:t>reperro</a:t>
            </a:r>
            <a:r>
              <a:rPr lang="en-US" dirty="0"/>
              <a:t> </a:t>
            </a:r>
            <a:r>
              <a:rPr lang="en-US" dirty="0" err="1"/>
              <a:t>rroviduntion</a:t>
            </a:r>
            <a:r>
              <a:rPr lang="en-US" dirty="0"/>
              <a:t> </a:t>
            </a:r>
            <a:r>
              <a:rPr lang="en-US" dirty="0" err="1"/>
              <a:t>conem</a:t>
            </a:r>
            <a:r>
              <a:rPr lang="en-US" dirty="0"/>
              <a:t> </a:t>
            </a:r>
            <a:r>
              <a:rPr lang="en-US" dirty="0" err="1"/>
              <a:t>rehend</a:t>
            </a:r>
            <a:r>
              <a:rPr lang="en-US" dirty="0"/>
              <a:t>.</a:t>
            </a:r>
          </a:p>
        </p:txBody>
      </p:sp>
      <p:sp>
        <p:nvSpPr>
          <p:cNvPr id="5" name="Text Placeholder 4"/>
          <p:cNvSpPr>
            <a:spLocks noGrp="1"/>
          </p:cNvSpPr>
          <p:nvPr>
            <p:ph type="body" sz="quarter" idx="11" hasCustomPrompt="1"/>
          </p:nvPr>
        </p:nvSpPr>
        <p:spPr>
          <a:xfrm>
            <a:off x="465083" y="3214128"/>
            <a:ext cx="3690466" cy="2693045"/>
          </a:xfrm>
        </p:spPr>
        <p:txBody>
          <a:bodyPr lIns="0" tIns="0" rIns="0" bIns="0"/>
          <a:lstStyle>
            <a:lvl1pPr marL="0" indent="0">
              <a:lnSpc>
                <a:spcPts val="1800"/>
              </a:lnSpc>
              <a:spcBef>
                <a:spcPts val="0"/>
              </a:spcBef>
              <a:spcAft>
                <a:spcPts val="600"/>
              </a:spcAft>
              <a:buNone/>
              <a:defRPr sz="1399" b="0" spc="0" baseline="0">
                <a:solidFill>
                  <a:srgbClr val="008C72"/>
                </a:solidFill>
                <a:latin typeface="+mj-lt"/>
              </a:defRPr>
            </a:lvl1pPr>
            <a:lvl2pPr marL="285653" marR="0" indent="-285653" algn="l" defTabSz="932423" rtl="0" eaLnBrk="1" fontAlgn="auto" latinLnBrk="0" hangingPunct="1">
              <a:lnSpc>
                <a:spcPts val="1800"/>
              </a:lnSpc>
              <a:spcBef>
                <a:spcPts val="0"/>
              </a:spcBef>
              <a:spcAft>
                <a:spcPts val="600"/>
              </a:spcAft>
              <a:buClrTx/>
              <a:buSzPct val="90000"/>
              <a:buFont typeface="Arial" panose="020B0604020202020204" pitchFamily="34" charset="0"/>
              <a:buChar char="•"/>
              <a:tabLst/>
              <a:defRPr lang="en-US" sz="1399" kern="1200" spc="0" baseline="0" dirty="0">
                <a:solidFill>
                  <a:schemeClr val="tx1"/>
                </a:solidFill>
                <a:latin typeface="+mn-lt"/>
                <a:ea typeface="+mn-ea"/>
                <a:cs typeface="+mn-cs"/>
              </a:defRPr>
            </a:lvl2pPr>
            <a:lvl3pPr marL="457043" indent="0">
              <a:buNone/>
              <a:defRPr/>
            </a:lvl3pPr>
            <a:lvl4pPr marL="685566" indent="0">
              <a:buNone/>
              <a:defRPr/>
            </a:lvl4pPr>
            <a:lvl5pPr marL="914088" indent="0">
              <a:buNone/>
              <a:defRPr/>
            </a:lvl5pPr>
          </a:lstStyle>
          <a:p>
            <a:pPr lvl="0"/>
            <a:r>
              <a:rPr lang="en-US" dirty="0"/>
              <a:t>Paragraph title Segoe UI </a:t>
            </a:r>
            <a:r>
              <a:rPr lang="en-US" dirty="0" err="1"/>
              <a:t>Semibold</a:t>
            </a:r>
            <a:r>
              <a:rPr lang="en-US" dirty="0"/>
              <a:t> 14/18</a:t>
            </a:r>
          </a:p>
          <a:p>
            <a:pPr marL="285653" marR="0" lvl="1" indent="-285653" algn="l" defTabSz="932423" rtl="0" eaLnBrk="1" fontAlgn="auto" latinLnBrk="0" hangingPunct="1">
              <a:lnSpc>
                <a:spcPts val="1800"/>
              </a:lnSpc>
              <a:spcBef>
                <a:spcPts val="1199"/>
              </a:spcBef>
              <a:spcAft>
                <a:spcPts val="0"/>
              </a:spcAft>
              <a:buClrTx/>
              <a:buSzPct val="90000"/>
              <a:tabLst/>
            </a:pPr>
            <a:r>
              <a:rPr lang="en-US" dirty="0"/>
              <a:t>Body copy Segoe Regular 14/18. </a:t>
            </a:r>
            <a:r>
              <a:rPr lang="en-US" dirty="0" err="1"/>
              <a:t>Boribus</a:t>
            </a:r>
            <a:r>
              <a:rPr lang="en-US" dirty="0"/>
              <a:t> </a:t>
            </a:r>
            <a:r>
              <a:rPr lang="en-US" dirty="0" err="1"/>
              <a:t>sinctius</a:t>
            </a:r>
            <a:r>
              <a:rPr lang="en-US" dirty="0"/>
              <a:t> </a:t>
            </a:r>
            <a:r>
              <a:rPr lang="en-US" dirty="0" err="1"/>
              <a:t>nimaxime</a:t>
            </a:r>
            <a:r>
              <a:rPr lang="en-US" dirty="0"/>
              <a:t> </a:t>
            </a:r>
            <a:r>
              <a:rPr lang="en-US" dirty="0" err="1"/>
              <a:t>nonsequibus</a:t>
            </a:r>
            <a:r>
              <a:rPr lang="en-US" dirty="0"/>
              <a:t> </a:t>
            </a:r>
            <a:r>
              <a:rPr lang="en-US" dirty="0" err="1"/>
              <a:t>dollendis</a:t>
            </a:r>
            <a:r>
              <a:rPr lang="en-US" dirty="0"/>
              <a:t> as </a:t>
            </a:r>
            <a:r>
              <a:rPr lang="en-US" dirty="0" err="1"/>
              <a:t>autestiatur</a:t>
            </a:r>
            <a:r>
              <a:rPr lang="en-US" dirty="0"/>
              <a:t>. </a:t>
            </a:r>
            <a:r>
              <a:rPr lang="en-US" dirty="0" err="1"/>
              <a:t>Urestempor</a:t>
            </a:r>
            <a:r>
              <a:rPr lang="en-US" dirty="0"/>
              <a:t> ra </a:t>
            </a:r>
            <a:r>
              <a:rPr lang="en-US" dirty="0" err="1"/>
              <a:t>aut</a:t>
            </a:r>
            <a:r>
              <a:rPr lang="en-US" dirty="0"/>
              <a:t> </a:t>
            </a:r>
            <a:r>
              <a:rPr lang="en-US" dirty="0" err="1"/>
              <a:t>velique</a:t>
            </a:r>
            <a:r>
              <a:rPr lang="en-US" dirty="0"/>
              <a:t> </a:t>
            </a:r>
            <a:r>
              <a:rPr lang="en-US" dirty="0" err="1"/>
              <a:t>perum</a:t>
            </a:r>
            <a:r>
              <a:rPr lang="en-US" dirty="0"/>
              <a:t> </a:t>
            </a:r>
            <a:r>
              <a:rPr lang="en-US" dirty="0" err="1"/>
              <a:t>enim</a:t>
            </a:r>
            <a:r>
              <a:rPr lang="en-US" dirty="0"/>
              <a:t> qui </a:t>
            </a:r>
            <a:r>
              <a:rPr lang="en-US" dirty="0" err="1"/>
              <a:t>omnimus</a:t>
            </a:r>
            <a:r>
              <a:rPr lang="en-US" dirty="0"/>
              <a:t>, sunt </a:t>
            </a:r>
            <a:r>
              <a:rPr lang="en-US" dirty="0" err="1"/>
              <a:t>fuga</a:t>
            </a:r>
            <a:r>
              <a:rPr lang="en-US" dirty="0"/>
              <a:t>.</a:t>
            </a:r>
          </a:p>
          <a:p>
            <a:pPr marL="285653" marR="0" lvl="1" indent="-285653" algn="l" defTabSz="932423" rtl="0" eaLnBrk="1" fontAlgn="auto" latinLnBrk="0" hangingPunct="1">
              <a:lnSpc>
                <a:spcPts val="1800"/>
              </a:lnSpc>
              <a:spcBef>
                <a:spcPts val="1199"/>
              </a:spcBef>
              <a:spcAft>
                <a:spcPts val="0"/>
              </a:spcAft>
              <a:buClrTx/>
              <a:buSzPct val="90000"/>
              <a:tabLst/>
              <a:defRPr/>
            </a:pPr>
            <a:r>
              <a:rPr lang="en-US" dirty="0"/>
              <a:t>Body copy Segoe Regular 14/18. </a:t>
            </a:r>
            <a:r>
              <a:rPr lang="en-US" dirty="0" err="1"/>
              <a:t>Boribus</a:t>
            </a:r>
            <a:r>
              <a:rPr lang="en-US" dirty="0"/>
              <a:t> </a:t>
            </a:r>
            <a:r>
              <a:rPr lang="en-US" dirty="0" err="1"/>
              <a:t>sinctius</a:t>
            </a:r>
            <a:r>
              <a:rPr lang="en-US" dirty="0"/>
              <a:t> </a:t>
            </a:r>
            <a:r>
              <a:rPr lang="en-US" dirty="0" err="1"/>
              <a:t>nimaxime</a:t>
            </a:r>
            <a:r>
              <a:rPr lang="en-US" dirty="0"/>
              <a:t> </a:t>
            </a:r>
            <a:r>
              <a:rPr lang="en-US" dirty="0" err="1"/>
              <a:t>nonsequibus</a:t>
            </a:r>
            <a:r>
              <a:rPr lang="en-US" dirty="0"/>
              <a:t> </a:t>
            </a:r>
            <a:r>
              <a:rPr lang="en-US" dirty="0" err="1"/>
              <a:t>dollendis</a:t>
            </a:r>
            <a:r>
              <a:rPr lang="en-US" dirty="0"/>
              <a:t> as </a:t>
            </a:r>
            <a:r>
              <a:rPr lang="en-US" dirty="0" err="1"/>
              <a:t>autestiatur</a:t>
            </a:r>
            <a:r>
              <a:rPr lang="en-US" dirty="0"/>
              <a:t>. </a:t>
            </a:r>
            <a:r>
              <a:rPr lang="en-US" dirty="0" err="1"/>
              <a:t>Urestempor</a:t>
            </a:r>
            <a:r>
              <a:rPr lang="en-US" dirty="0"/>
              <a:t> </a:t>
            </a:r>
            <a:r>
              <a:rPr lang="en-US" dirty="0" err="1"/>
              <a:t>ra</a:t>
            </a:r>
            <a:r>
              <a:rPr lang="en-US" dirty="0"/>
              <a:t> </a:t>
            </a:r>
            <a:r>
              <a:rPr lang="en-US" dirty="0" err="1"/>
              <a:t>aut</a:t>
            </a:r>
            <a:r>
              <a:rPr lang="en-US" dirty="0"/>
              <a:t> </a:t>
            </a:r>
            <a:r>
              <a:rPr lang="en-US" dirty="0" err="1"/>
              <a:t>velique</a:t>
            </a:r>
            <a:r>
              <a:rPr lang="en-US" dirty="0"/>
              <a:t> </a:t>
            </a:r>
            <a:r>
              <a:rPr lang="en-US" dirty="0" err="1"/>
              <a:t>perum</a:t>
            </a:r>
            <a:r>
              <a:rPr lang="en-US" dirty="0"/>
              <a:t> </a:t>
            </a:r>
            <a:r>
              <a:rPr lang="en-US" dirty="0" err="1"/>
              <a:t>enim</a:t>
            </a:r>
            <a:r>
              <a:rPr lang="en-US" dirty="0"/>
              <a:t> qui </a:t>
            </a:r>
            <a:r>
              <a:rPr lang="en-US" dirty="0" err="1"/>
              <a:t>omnimus</a:t>
            </a:r>
            <a:r>
              <a:rPr lang="en-US" dirty="0"/>
              <a:t>, </a:t>
            </a:r>
            <a:r>
              <a:rPr lang="en-US" dirty="0" err="1"/>
              <a:t>sunt</a:t>
            </a:r>
            <a:r>
              <a:rPr lang="en-US" dirty="0"/>
              <a:t> </a:t>
            </a:r>
            <a:r>
              <a:rPr lang="en-US" dirty="0" err="1"/>
              <a:t>fuga</a:t>
            </a:r>
            <a:r>
              <a:rPr lang="en-US" dirty="0"/>
              <a:t>.</a:t>
            </a:r>
          </a:p>
          <a:p>
            <a:pPr lvl="1"/>
            <a:endParaRPr lang="en-US" dirty="0"/>
          </a:p>
        </p:txBody>
      </p:sp>
      <p:sp>
        <p:nvSpPr>
          <p:cNvPr id="21" name="Text Placeholder 4">
            <a:extLst>
              <a:ext uri="{FF2B5EF4-FFF2-40B4-BE49-F238E27FC236}">
                <a16:creationId xmlns:a16="http://schemas.microsoft.com/office/drawing/2014/main" id="{03383CEA-4FEB-4C9E-B7D6-3B36BC8EB75A}"/>
              </a:ext>
            </a:extLst>
          </p:cNvPr>
          <p:cNvSpPr>
            <a:spLocks noGrp="1"/>
          </p:cNvSpPr>
          <p:nvPr>
            <p:ph type="body" sz="quarter" idx="12" hasCustomPrompt="1"/>
          </p:nvPr>
        </p:nvSpPr>
        <p:spPr>
          <a:xfrm>
            <a:off x="4404482" y="3214128"/>
            <a:ext cx="3690466" cy="2693045"/>
          </a:xfrm>
        </p:spPr>
        <p:txBody>
          <a:bodyPr lIns="0" tIns="0" rIns="0" bIns="0"/>
          <a:lstStyle>
            <a:lvl1pPr marL="0" indent="0">
              <a:lnSpc>
                <a:spcPts val="1800"/>
              </a:lnSpc>
              <a:spcBef>
                <a:spcPts val="0"/>
              </a:spcBef>
              <a:spcAft>
                <a:spcPts val="600"/>
              </a:spcAft>
              <a:buNone/>
              <a:defRPr sz="1399" b="0" spc="0" baseline="0">
                <a:solidFill>
                  <a:srgbClr val="008C72"/>
                </a:solidFill>
                <a:latin typeface="+mj-lt"/>
              </a:defRPr>
            </a:lvl1pPr>
            <a:lvl2pPr marL="285653" marR="0" indent="-285653" algn="l" defTabSz="932423" rtl="0" eaLnBrk="1" fontAlgn="auto" latinLnBrk="0" hangingPunct="1">
              <a:lnSpc>
                <a:spcPts val="1800"/>
              </a:lnSpc>
              <a:spcBef>
                <a:spcPts val="0"/>
              </a:spcBef>
              <a:spcAft>
                <a:spcPts val="600"/>
              </a:spcAft>
              <a:buClrTx/>
              <a:buSzPct val="90000"/>
              <a:buFont typeface="Arial" panose="020B0604020202020204" pitchFamily="34" charset="0"/>
              <a:buChar char="•"/>
              <a:tabLst/>
              <a:defRPr lang="en-US" sz="1399" kern="1200" spc="0" baseline="0" dirty="0">
                <a:solidFill>
                  <a:schemeClr val="tx1"/>
                </a:solidFill>
                <a:latin typeface="+mn-lt"/>
                <a:ea typeface="+mn-ea"/>
                <a:cs typeface="+mn-cs"/>
              </a:defRPr>
            </a:lvl2pPr>
            <a:lvl3pPr marL="457043" indent="0">
              <a:buNone/>
              <a:defRPr/>
            </a:lvl3pPr>
            <a:lvl4pPr marL="685566" indent="0">
              <a:buNone/>
              <a:defRPr/>
            </a:lvl4pPr>
            <a:lvl5pPr marL="914088" indent="0">
              <a:buNone/>
              <a:defRPr/>
            </a:lvl5pPr>
          </a:lstStyle>
          <a:p>
            <a:pPr lvl="0"/>
            <a:r>
              <a:rPr lang="en-US" dirty="0"/>
              <a:t>Paragraph title Segoe UI </a:t>
            </a:r>
            <a:r>
              <a:rPr lang="en-US" dirty="0" err="1"/>
              <a:t>Semibold</a:t>
            </a:r>
            <a:r>
              <a:rPr lang="en-US" dirty="0"/>
              <a:t> 14/18</a:t>
            </a:r>
          </a:p>
          <a:p>
            <a:pPr marL="285653" marR="0" lvl="1" indent="-285653" algn="l" defTabSz="932423" rtl="0" eaLnBrk="1" fontAlgn="auto" latinLnBrk="0" hangingPunct="1">
              <a:lnSpc>
                <a:spcPts val="1800"/>
              </a:lnSpc>
              <a:spcBef>
                <a:spcPts val="1199"/>
              </a:spcBef>
              <a:spcAft>
                <a:spcPts val="0"/>
              </a:spcAft>
              <a:buClrTx/>
              <a:buSzPct val="90000"/>
              <a:tabLst/>
            </a:pPr>
            <a:r>
              <a:rPr lang="en-US" dirty="0"/>
              <a:t>Body copy Segoe Regular 14/18. </a:t>
            </a:r>
            <a:r>
              <a:rPr lang="en-US" dirty="0" err="1"/>
              <a:t>Boribus</a:t>
            </a:r>
            <a:r>
              <a:rPr lang="en-US" dirty="0"/>
              <a:t> </a:t>
            </a:r>
            <a:r>
              <a:rPr lang="en-US" dirty="0" err="1"/>
              <a:t>sinctius</a:t>
            </a:r>
            <a:r>
              <a:rPr lang="en-US" dirty="0"/>
              <a:t> </a:t>
            </a:r>
            <a:r>
              <a:rPr lang="en-US" dirty="0" err="1"/>
              <a:t>nimaxime</a:t>
            </a:r>
            <a:r>
              <a:rPr lang="en-US" dirty="0"/>
              <a:t> </a:t>
            </a:r>
            <a:r>
              <a:rPr lang="en-US" dirty="0" err="1"/>
              <a:t>nonsequibus</a:t>
            </a:r>
            <a:r>
              <a:rPr lang="en-US" dirty="0"/>
              <a:t> </a:t>
            </a:r>
            <a:r>
              <a:rPr lang="en-US" dirty="0" err="1"/>
              <a:t>dollendis</a:t>
            </a:r>
            <a:r>
              <a:rPr lang="en-US" dirty="0"/>
              <a:t> as </a:t>
            </a:r>
            <a:r>
              <a:rPr lang="en-US" dirty="0" err="1"/>
              <a:t>autestiatur</a:t>
            </a:r>
            <a:r>
              <a:rPr lang="en-US" dirty="0"/>
              <a:t>. </a:t>
            </a:r>
            <a:r>
              <a:rPr lang="en-US" dirty="0" err="1"/>
              <a:t>Urestempor</a:t>
            </a:r>
            <a:r>
              <a:rPr lang="en-US" dirty="0"/>
              <a:t> ra </a:t>
            </a:r>
            <a:r>
              <a:rPr lang="en-US" dirty="0" err="1"/>
              <a:t>aut</a:t>
            </a:r>
            <a:r>
              <a:rPr lang="en-US" dirty="0"/>
              <a:t> </a:t>
            </a:r>
            <a:r>
              <a:rPr lang="en-US" dirty="0" err="1"/>
              <a:t>velique</a:t>
            </a:r>
            <a:r>
              <a:rPr lang="en-US" dirty="0"/>
              <a:t> </a:t>
            </a:r>
            <a:r>
              <a:rPr lang="en-US" dirty="0" err="1"/>
              <a:t>perum</a:t>
            </a:r>
            <a:r>
              <a:rPr lang="en-US" dirty="0"/>
              <a:t> </a:t>
            </a:r>
            <a:r>
              <a:rPr lang="en-US" dirty="0" err="1"/>
              <a:t>enim</a:t>
            </a:r>
            <a:r>
              <a:rPr lang="en-US" dirty="0"/>
              <a:t> qui </a:t>
            </a:r>
            <a:r>
              <a:rPr lang="en-US" dirty="0" err="1"/>
              <a:t>omnimus</a:t>
            </a:r>
            <a:r>
              <a:rPr lang="en-US" dirty="0"/>
              <a:t>, sunt </a:t>
            </a:r>
            <a:r>
              <a:rPr lang="en-US" dirty="0" err="1"/>
              <a:t>fuga</a:t>
            </a:r>
            <a:r>
              <a:rPr lang="en-US" dirty="0"/>
              <a:t>.</a:t>
            </a:r>
          </a:p>
          <a:p>
            <a:pPr marL="285653" marR="0" lvl="1" indent="-285653" algn="l" defTabSz="932423" rtl="0" eaLnBrk="1" fontAlgn="auto" latinLnBrk="0" hangingPunct="1">
              <a:lnSpc>
                <a:spcPts val="1800"/>
              </a:lnSpc>
              <a:spcBef>
                <a:spcPts val="1199"/>
              </a:spcBef>
              <a:spcAft>
                <a:spcPts val="0"/>
              </a:spcAft>
              <a:buClrTx/>
              <a:buSzPct val="90000"/>
              <a:tabLst/>
              <a:defRPr/>
            </a:pPr>
            <a:r>
              <a:rPr lang="en-US" dirty="0"/>
              <a:t>Body copy Segoe Regular 14/18. </a:t>
            </a:r>
            <a:r>
              <a:rPr lang="en-US" dirty="0" err="1"/>
              <a:t>Boribus</a:t>
            </a:r>
            <a:r>
              <a:rPr lang="en-US" dirty="0"/>
              <a:t> </a:t>
            </a:r>
            <a:r>
              <a:rPr lang="en-US" dirty="0" err="1"/>
              <a:t>sinctius</a:t>
            </a:r>
            <a:r>
              <a:rPr lang="en-US" dirty="0"/>
              <a:t> </a:t>
            </a:r>
            <a:r>
              <a:rPr lang="en-US" dirty="0" err="1"/>
              <a:t>nimaxime</a:t>
            </a:r>
            <a:r>
              <a:rPr lang="en-US" dirty="0"/>
              <a:t> </a:t>
            </a:r>
            <a:r>
              <a:rPr lang="en-US" dirty="0" err="1"/>
              <a:t>nonsequibus</a:t>
            </a:r>
            <a:r>
              <a:rPr lang="en-US" dirty="0"/>
              <a:t> </a:t>
            </a:r>
            <a:r>
              <a:rPr lang="en-US" dirty="0" err="1"/>
              <a:t>dollendis</a:t>
            </a:r>
            <a:r>
              <a:rPr lang="en-US" dirty="0"/>
              <a:t> as </a:t>
            </a:r>
            <a:r>
              <a:rPr lang="en-US" dirty="0" err="1"/>
              <a:t>autestiatur</a:t>
            </a:r>
            <a:r>
              <a:rPr lang="en-US" dirty="0"/>
              <a:t>. </a:t>
            </a:r>
            <a:r>
              <a:rPr lang="en-US" dirty="0" err="1"/>
              <a:t>Urestempor</a:t>
            </a:r>
            <a:r>
              <a:rPr lang="en-US" dirty="0"/>
              <a:t> </a:t>
            </a:r>
            <a:r>
              <a:rPr lang="en-US" dirty="0" err="1"/>
              <a:t>ra</a:t>
            </a:r>
            <a:r>
              <a:rPr lang="en-US" dirty="0"/>
              <a:t> </a:t>
            </a:r>
            <a:r>
              <a:rPr lang="en-US" dirty="0" err="1"/>
              <a:t>aut</a:t>
            </a:r>
            <a:r>
              <a:rPr lang="en-US" dirty="0"/>
              <a:t> </a:t>
            </a:r>
            <a:r>
              <a:rPr lang="en-US" dirty="0" err="1"/>
              <a:t>velique</a:t>
            </a:r>
            <a:r>
              <a:rPr lang="en-US" dirty="0"/>
              <a:t> </a:t>
            </a:r>
            <a:r>
              <a:rPr lang="en-US" dirty="0" err="1"/>
              <a:t>perum</a:t>
            </a:r>
            <a:r>
              <a:rPr lang="en-US" dirty="0"/>
              <a:t> </a:t>
            </a:r>
            <a:r>
              <a:rPr lang="en-US" dirty="0" err="1"/>
              <a:t>enim</a:t>
            </a:r>
            <a:r>
              <a:rPr lang="en-US" dirty="0"/>
              <a:t> qui </a:t>
            </a:r>
            <a:r>
              <a:rPr lang="en-US" dirty="0" err="1"/>
              <a:t>omnimus</a:t>
            </a:r>
            <a:r>
              <a:rPr lang="en-US" dirty="0"/>
              <a:t>, </a:t>
            </a:r>
            <a:r>
              <a:rPr lang="en-US" dirty="0" err="1"/>
              <a:t>sunt</a:t>
            </a:r>
            <a:r>
              <a:rPr lang="en-US" dirty="0"/>
              <a:t> </a:t>
            </a:r>
            <a:r>
              <a:rPr lang="en-US" dirty="0" err="1"/>
              <a:t>fuga</a:t>
            </a:r>
            <a:r>
              <a:rPr lang="en-US" dirty="0"/>
              <a:t>.</a:t>
            </a:r>
          </a:p>
          <a:p>
            <a:pPr lvl="1"/>
            <a:endParaRPr lang="en-US" dirty="0"/>
          </a:p>
        </p:txBody>
      </p:sp>
      <p:sp>
        <p:nvSpPr>
          <p:cNvPr id="22" name="Text Placeholder 4">
            <a:extLst>
              <a:ext uri="{FF2B5EF4-FFF2-40B4-BE49-F238E27FC236}">
                <a16:creationId xmlns:a16="http://schemas.microsoft.com/office/drawing/2014/main" id="{35007055-7118-477F-B301-DB401591FA27}"/>
              </a:ext>
            </a:extLst>
          </p:cNvPr>
          <p:cNvSpPr>
            <a:spLocks noGrp="1"/>
          </p:cNvSpPr>
          <p:nvPr>
            <p:ph type="body" sz="quarter" idx="13" hasCustomPrompt="1"/>
          </p:nvPr>
        </p:nvSpPr>
        <p:spPr>
          <a:xfrm>
            <a:off x="8312325" y="3214128"/>
            <a:ext cx="3690466" cy="2693045"/>
          </a:xfrm>
        </p:spPr>
        <p:txBody>
          <a:bodyPr lIns="0" tIns="0" rIns="0" bIns="0"/>
          <a:lstStyle>
            <a:lvl1pPr marL="0" indent="0">
              <a:lnSpc>
                <a:spcPts val="1800"/>
              </a:lnSpc>
              <a:spcBef>
                <a:spcPts val="0"/>
              </a:spcBef>
              <a:spcAft>
                <a:spcPts val="600"/>
              </a:spcAft>
              <a:buNone/>
              <a:defRPr sz="1399" b="0" spc="0" baseline="0">
                <a:solidFill>
                  <a:srgbClr val="008C72"/>
                </a:solidFill>
                <a:latin typeface="+mj-lt"/>
              </a:defRPr>
            </a:lvl1pPr>
            <a:lvl2pPr marL="285653" marR="0" indent="-285653" algn="l" defTabSz="932423" rtl="0" eaLnBrk="1" fontAlgn="auto" latinLnBrk="0" hangingPunct="1">
              <a:lnSpc>
                <a:spcPts val="1800"/>
              </a:lnSpc>
              <a:spcBef>
                <a:spcPts val="0"/>
              </a:spcBef>
              <a:spcAft>
                <a:spcPts val="600"/>
              </a:spcAft>
              <a:buClrTx/>
              <a:buSzPct val="90000"/>
              <a:buFont typeface="Arial" panose="020B0604020202020204" pitchFamily="34" charset="0"/>
              <a:buChar char="•"/>
              <a:tabLst/>
              <a:defRPr lang="en-US" sz="1399" kern="1200" spc="0" baseline="0" dirty="0">
                <a:solidFill>
                  <a:schemeClr val="tx1"/>
                </a:solidFill>
                <a:latin typeface="+mn-lt"/>
                <a:ea typeface="+mn-ea"/>
                <a:cs typeface="+mn-cs"/>
              </a:defRPr>
            </a:lvl2pPr>
            <a:lvl3pPr marL="457043" indent="0">
              <a:buNone/>
              <a:defRPr/>
            </a:lvl3pPr>
            <a:lvl4pPr marL="685566" indent="0">
              <a:buNone/>
              <a:defRPr/>
            </a:lvl4pPr>
            <a:lvl5pPr marL="914088" indent="0">
              <a:buNone/>
              <a:defRPr/>
            </a:lvl5pPr>
          </a:lstStyle>
          <a:p>
            <a:pPr lvl="0"/>
            <a:r>
              <a:rPr lang="en-US" dirty="0"/>
              <a:t>Paragraph title Segoe UI </a:t>
            </a:r>
            <a:r>
              <a:rPr lang="en-US" dirty="0" err="1"/>
              <a:t>Semibold</a:t>
            </a:r>
            <a:r>
              <a:rPr lang="en-US" dirty="0"/>
              <a:t> 14/18</a:t>
            </a:r>
          </a:p>
          <a:p>
            <a:pPr marL="285653" marR="0" lvl="1" indent="-285653" algn="l" defTabSz="932423" rtl="0" eaLnBrk="1" fontAlgn="auto" latinLnBrk="0" hangingPunct="1">
              <a:lnSpc>
                <a:spcPts val="1800"/>
              </a:lnSpc>
              <a:spcBef>
                <a:spcPts val="1199"/>
              </a:spcBef>
              <a:spcAft>
                <a:spcPts val="0"/>
              </a:spcAft>
              <a:buClrTx/>
              <a:buSzPct val="90000"/>
              <a:tabLst/>
            </a:pPr>
            <a:r>
              <a:rPr lang="en-US" dirty="0"/>
              <a:t>Body copy Segoe Regular 14/18. </a:t>
            </a:r>
            <a:r>
              <a:rPr lang="en-US" dirty="0" err="1"/>
              <a:t>Boribus</a:t>
            </a:r>
            <a:r>
              <a:rPr lang="en-US" dirty="0"/>
              <a:t> </a:t>
            </a:r>
            <a:r>
              <a:rPr lang="en-US" dirty="0" err="1"/>
              <a:t>sinctius</a:t>
            </a:r>
            <a:r>
              <a:rPr lang="en-US" dirty="0"/>
              <a:t> </a:t>
            </a:r>
            <a:r>
              <a:rPr lang="en-US" dirty="0" err="1"/>
              <a:t>nimaxime</a:t>
            </a:r>
            <a:r>
              <a:rPr lang="en-US" dirty="0"/>
              <a:t> </a:t>
            </a:r>
            <a:r>
              <a:rPr lang="en-US" dirty="0" err="1"/>
              <a:t>nonsequibus</a:t>
            </a:r>
            <a:r>
              <a:rPr lang="en-US" dirty="0"/>
              <a:t> </a:t>
            </a:r>
            <a:r>
              <a:rPr lang="en-US" dirty="0" err="1"/>
              <a:t>dollendis</a:t>
            </a:r>
            <a:r>
              <a:rPr lang="en-US" dirty="0"/>
              <a:t> as </a:t>
            </a:r>
            <a:r>
              <a:rPr lang="en-US" dirty="0" err="1"/>
              <a:t>autestiatur</a:t>
            </a:r>
            <a:r>
              <a:rPr lang="en-US" dirty="0"/>
              <a:t>. </a:t>
            </a:r>
            <a:r>
              <a:rPr lang="en-US" dirty="0" err="1"/>
              <a:t>Urestempor</a:t>
            </a:r>
            <a:r>
              <a:rPr lang="en-US" dirty="0"/>
              <a:t> ra </a:t>
            </a:r>
            <a:r>
              <a:rPr lang="en-US" dirty="0" err="1"/>
              <a:t>aut</a:t>
            </a:r>
            <a:r>
              <a:rPr lang="en-US" dirty="0"/>
              <a:t> </a:t>
            </a:r>
            <a:r>
              <a:rPr lang="en-US" dirty="0" err="1"/>
              <a:t>velique</a:t>
            </a:r>
            <a:r>
              <a:rPr lang="en-US" dirty="0"/>
              <a:t> </a:t>
            </a:r>
            <a:r>
              <a:rPr lang="en-US" dirty="0" err="1"/>
              <a:t>perum</a:t>
            </a:r>
            <a:r>
              <a:rPr lang="en-US" dirty="0"/>
              <a:t> </a:t>
            </a:r>
            <a:r>
              <a:rPr lang="en-US" dirty="0" err="1"/>
              <a:t>enim</a:t>
            </a:r>
            <a:r>
              <a:rPr lang="en-US" dirty="0"/>
              <a:t> qui </a:t>
            </a:r>
            <a:r>
              <a:rPr lang="en-US" dirty="0" err="1"/>
              <a:t>omnimus</a:t>
            </a:r>
            <a:r>
              <a:rPr lang="en-US" dirty="0"/>
              <a:t>, sunt </a:t>
            </a:r>
            <a:r>
              <a:rPr lang="en-US" dirty="0" err="1"/>
              <a:t>fuga</a:t>
            </a:r>
            <a:r>
              <a:rPr lang="en-US" dirty="0"/>
              <a:t>.</a:t>
            </a:r>
          </a:p>
          <a:p>
            <a:pPr marL="285653" marR="0" lvl="1" indent="-285653" algn="l" defTabSz="932423" rtl="0" eaLnBrk="1" fontAlgn="auto" latinLnBrk="0" hangingPunct="1">
              <a:lnSpc>
                <a:spcPts val="1800"/>
              </a:lnSpc>
              <a:spcBef>
                <a:spcPts val="1199"/>
              </a:spcBef>
              <a:spcAft>
                <a:spcPts val="0"/>
              </a:spcAft>
              <a:buClrTx/>
              <a:buSzPct val="90000"/>
              <a:tabLst/>
              <a:defRPr/>
            </a:pPr>
            <a:r>
              <a:rPr lang="en-US" dirty="0"/>
              <a:t>Body copy Segoe Regular 14/18. </a:t>
            </a:r>
            <a:r>
              <a:rPr lang="en-US" dirty="0" err="1"/>
              <a:t>Boribus</a:t>
            </a:r>
            <a:r>
              <a:rPr lang="en-US" dirty="0"/>
              <a:t> </a:t>
            </a:r>
            <a:r>
              <a:rPr lang="en-US" dirty="0" err="1"/>
              <a:t>sinctius</a:t>
            </a:r>
            <a:r>
              <a:rPr lang="en-US" dirty="0"/>
              <a:t> </a:t>
            </a:r>
            <a:r>
              <a:rPr lang="en-US" dirty="0" err="1"/>
              <a:t>nimaxime</a:t>
            </a:r>
            <a:r>
              <a:rPr lang="en-US" dirty="0"/>
              <a:t> </a:t>
            </a:r>
            <a:r>
              <a:rPr lang="en-US" dirty="0" err="1"/>
              <a:t>nonsequibus</a:t>
            </a:r>
            <a:r>
              <a:rPr lang="en-US" dirty="0"/>
              <a:t> </a:t>
            </a:r>
            <a:r>
              <a:rPr lang="en-US" dirty="0" err="1"/>
              <a:t>dollendis</a:t>
            </a:r>
            <a:r>
              <a:rPr lang="en-US" dirty="0"/>
              <a:t> as </a:t>
            </a:r>
            <a:r>
              <a:rPr lang="en-US" dirty="0" err="1"/>
              <a:t>autestiatur</a:t>
            </a:r>
            <a:r>
              <a:rPr lang="en-US" dirty="0"/>
              <a:t>. </a:t>
            </a:r>
            <a:r>
              <a:rPr lang="en-US" dirty="0" err="1"/>
              <a:t>Urestempor</a:t>
            </a:r>
            <a:r>
              <a:rPr lang="en-US" dirty="0"/>
              <a:t> </a:t>
            </a:r>
            <a:r>
              <a:rPr lang="en-US" dirty="0" err="1"/>
              <a:t>ra</a:t>
            </a:r>
            <a:r>
              <a:rPr lang="en-US" dirty="0"/>
              <a:t> </a:t>
            </a:r>
            <a:r>
              <a:rPr lang="en-US" dirty="0" err="1"/>
              <a:t>aut</a:t>
            </a:r>
            <a:r>
              <a:rPr lang="en-US" dirty="0"/>
              <a:t> </a:t>
            </a:r>
            <a:r>
              <a:rPr lang="en-US" dirty="0" err="1"/>
              <a:t>velique</a:t>
            </a:r>
            <a:r>
              <a:rPr lang="en-US" dirty="0"/>
              <a:t> </a:t>
            </a:r>
            <a:r>
              <a:rPr lang="en-US" dirty="0" err="1"/>
              <a:t>perum</a:t>
            </a:r>
            <a:r>
              <a:rPr lang="en-US" dirty="0"/>
              <a:t> </a:t>
            </a:r>
            <a:r>
              <a:rPr lang="en-US" dirty="0" err="1"/>
              <a:t>enim</a:t>
            </a:r>
            <a:r>
              <a:rPr lang="en-US" dirty="0"/>
              <a:t> qui </a:t>
            </a:r>
            <a:r>
              <a:rPr lang="en-US" dirty="0" err="1"/>
              <a:t>omnimus</a:t>
            </a:r>
            <a:r>
              <a:rPr lang="en-US" dirty="0"/>
              <a:t>, </a:t>
            </a:r>
            <a:r>
              <a:rPr lang="en-US" dirty="0" err="1"/>
              <a:t>sunt</a:t>
            </a:r>
            <a:r>
              <a:rPr lang="en-US" dirty="0"/>
              <a:t> </a:t>
            </a:r>
            <a:r>
              <a:rPr lang="en-US" dirty="0" err="1"/>
              <a:t>fuga</a:t>
            </a:r>
            <a:r>
              <a:rPr lang="en-US" dirty="0"/>
              <a:t>.</a:t>
            </a:r>
          </a:p>
          <a:p>
            <a:pPr lvl="1"/>
            <a:endParaRPr lang="en-US" dirty="0"/>
          </a:p>
        </p:txBody>
      </p:sp>
      <p:sp>
        <p:nvSpPr>
          <p:cNvPr id="8" name="Footer Placeholder 14">
            <a:extLst>
              <a:ext uri="{FF2B5EF4-FFF2-40B4-BE49-F238E27FC236}">
                <a16:creationId xmlns:a16="http://schemas.microsoft.com/office/drawing/2014/main" id="{C3334197-F6FD-4697-BB72-4AD1810C0BAB}"/>
              </a:ext>
            </a:extLst>
          </p:cNvPr>
          <p:cNvSpPr>
            <a:spLocks noGrp="1"/>
          </p:cNvSpPr>
          <p:nvPr>
            <p:ph type="ftr" sz="quarter" idx="3"/>
          </p:nvPr>
        </p:nvSpPr>
        <p:spPr>
          <a:xfrm>
            <a:off x="369052" y="6578610"/>
            <a:ext cx="11817541" cy="120651"/>
          </a:xfrm>
          <a:prstGeom prst="rect">
            <a:avLst/>
          </a:prstGeom>
        </p:spPr>
        <p:txBody>
          <a:bodyPr vert="horz" lIns="91440" tIns="45720" rIns="91440" bIns="45720" numCol="2" rtlCol="0" anchor="ctr"/>
          <a:lstStyle>
            <a:lvl1pPr algn="l">
              <a:defRPr sz="700">
                <a:solidFill>
                  <a:schemeClr val="tx1">
                    <a:tint val="75000"/>
                  </a:schemeClr>
                </a:solidFill>
              </a:defRPr>
            </a:lvl1pPr>
          </a:lstStyle>
          <a:p>
            <a:pPr defTabSz="932423">
              <a:defRPr/>
            </a:pPr>
            <a:r>
              <a:rPr lang="en-US" smtClean="0">
                <a:solidFill>
                  <a:srgbClr val="FFFFFF">
                    <a:lumMod val="65000"/>
                  </a:srgbClr>
                </a:solidFill>
              </a:rPr>
              <a:t>© Microsoft Corporation                                                                                  								                      Dynamics 365 </a:t>
            </a:r>
            <a:endParaRPr lang="en-US" dirty="0">
              <a:solidFill>
                <a:srgbClr val="FFFFFF">
                  <a:lumMod val="65000"/>
                </a:srgbClr>
              </a:solidFill>
            </a:endParaRPr>
          </a:p>
        </p:txBody>
      </p:sp>
    </p:spTree>
    <p:extLst>
      <p:ext uri="{BB962C8B-B14F-4D97-AF65-F5344CB8AC3E}">
        <p14:creationId xmlns:p14="http://schemas.microsoft.com/office/powerpoint/2010/main" val="349569821"/>
      </p:ext>
    </p:extLst>
  </p:cSld>
  <p:clrMapOvr>
    <a:masterClrMapping/>
  </p:clrMapOvr>
  <p:transition>
    <p:fade/>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p:cSld name="Title Slide Photo_Option">
    <p:spTree>
      <p:nvGrpSpPr>
        <p:cNvPr id="1" name=""/>
        <p:cNvGrpSpPr/>
        <p:nvPr/>
      </p:nvGrpSpPr>
      <p:grpSpPr>
        <a:xfrm>
          <a:off x="0" y="0"/>
          <a:ext cx="0" cy="0"/>
          <a:chOff x="0" y="0"/>
          <a:chExt cx="0" cy="0"/>
        </a:xfrm>
      </p:grpSpPr>
      <p:sp>
        <p:nvSpPr>
          <p:cNvPr id="9" name="Title 1"/>
          <p:cNvSpPr>
            <a:spLocks noGrp="1"/>
          </p:cNvSpPr>
          <p:nvPr>
            <p:ph type="title" hasCustomPrompt="1"/>
          </p:nvPr>
        </p:nvSpPr>
        <p:spPr bwMode="auto">
          <a:xfrm>
            <a:off x="274672" y="2119178"/>
            <a:ext cx="6401571" cy="1828800"/>
          </a:xfrm>
          <a:noFill/>
        </p:spPr>
        <p:txBody>
          <a:bodyPr lIns="146304" tIns="91440" rIns="146304" bIns="91440" anchor="t" anchorCtr="0"/>
          <a:lstStyle>
            <a:lvl1pPr>
              <a:defRPr sz="5399" spc="-100" baseline="0">
                <a:gradFill>
                  <a:gsLst>
                    <a:gs pos="57576">
                      <a:srgbClr val="FFFFFF"/>
                    </a:gs>
                    <a:gs pos="35000">
                      <a:srgbClr val="FFFFFF"/>
                    </a:gs>
                  </a:gsLst>
                  <a:lin ang="5400000" scaled="0"/>
                </a:gradFill>
              </a:defRPr>
            </a:lvl1pPr>
          </a:lstStyle>
          <a:p>
            <a:r>
              <a:rPr lang="en-US"/>
              <a:t>Presentation title</a:t>
            </a:r>
          </a:p>
        </p:txBody>
      </p:sp>
      <p:sp>
        <p:nvSpPr>
          <p:cNvPr id="3" name="Text Placeholder 2"/>
          <p:cNvSpPr>
            <a:spLocks noGrp="1"/>
          </p:cNvSpPr>
          <p:nvPr>
            <p:ph type="body" sz="quarter" idx="14" hasCustomPrompt="1"/>
          </p:nvPr>
        </p:nvSpPr>
        <p:spPr bwMode="auto">
          <a:xfrm>
            <a:off x="273020" y="3954463"/>
            <a:ext cx="6401571" cy="1828800"/>
          </a:xfrm>
        </p:spPr>
        <p:txBody>
          <a:bodyPr tIns="109728" bIns="109728">
            <a:noAutofit/>
          </a:bodyPr>
          <a:lstStyle>
            <a:lvl1pPr marL="0" indent="0">
              <a:spcBef>
                <a:spcPts val="0"/>
              </a:spcBef>
              <a:buNone/>
              <a:defRPr sz="3199">
                <a:gradFill>
                  <a:gsLst>
                    <a:gs pos="57576">
                      <a:srgbClr val="FFFFFF"/>
                    </a:gs>
                    <a:gs pos="35000">
                      <a:srgbClr val="FFFFFF"/>
                    </a:gs>
                  </a:gsLst>
                  <a:lin ang="5400000" scaled="0"/>
                </a:gradFill>
              </a:defRPr>
            </a:lvl1pPr>
          </a:lstStyle>
          <a:p>
            <a:pPr lvl="0"/>
            <a:r>
              <a:rPr lang="en-US"/>
              <a:t>Speaker Name</a:t>
            </a:r>
          </a:p>
        </p:txBody>
      </p:sp>
    </p:spTree>
    <p:extLst>
      <p:ext uri="{BB962C8B-B14F-4D97-AF65-F5344CB8AC3E}">
        <p14:creationId xmlns:p14="http://schemas.microsoft.com/office/powerpoint/2010/main" val="1698493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297340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cSld name="TWO_OBJECTS_WITH_TEXT">
    <p:spTree>
      <p:nvGrpSpPr>
        <p:cNvPr id="1" name="Shape 31"/>
        <p:cNvGrpSpPr/>
        <p:nvPr/>
      </p:nvGrpSpPr>
      <p:grpSpPr>
        <a:xfrm>
          <a:off x="0" y="0"/>
          <a:ext cx="0" cy="0"/>
          <a:chOff x="0" y="0"/>
          <a:chExt cx="0" cy="0"/>
        </a:xfrm>
      </p:grpSpPr>
      <p:sp>
        <p:nvSpPr>
          <p:cNvPr id="32" name="Shape 32"/>
          <p:cNvSpPr txBox="1">
            <a:spLocks noGrp="1"/>
          </p:cNvSpPr>
          <p:nvPr>
            <p:ph type="title"/>
          </p:nvPr>
        </p:nvSpPr>
        <p:spPr>
          <a:xfrm>
            <a:off x="621747" y="280112"/>
            <a:ext cx="11191400" cy="1166121"/>
          </a:xfrm>
          <a:prstGeom prst="rect">
            <a:avLst/>
          </a:prstGeom>
          <a:noFill/>
          <a:ln>
            <a:noFill/>
          </a:ln>
        </p:spPr>
        <p:txBody>
          <a:bodyPr lIns="91425" tIns="91425" rIns="91425" bIns="91425" anchor="ctr" anchorCtr="0"/>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33" name="Shape 33"/>
          <p:cNvSpPr txBox="1">
            <a:spLocks noGrp="1"/>
          </p:cNvSpPr>
          <p:nvPr>
            <p:ph type="body" idx="1"/>
          </p:nvPr>
        </p:nvSpPr>
        <p:spPr>
          <a:xfrm>
            <a:off x="621746" y="1531176"/>
            <a:ext cx="5494114" cy="686953"/>
          </a:xfrm>
          <a:prstGeom prst="rect">
            <a:avLst/>
          </a:prstGeom>
          <a:noFill/>
          <a:ln>
            <a:noFill/>
          </a:ln>
        </p:spPr>
        <p:txBody>
          <a:bodyPr lIns="91425" tIns="91425" rIns="91425" bIns="91425" anchor="b" anchorCtr="0"/>
          <a:lstStyle>
            <a:lvl1pPr marL="0" lvl="0" indent="0" rtl="0">
              <a:spcBef>
                <a:spcPts val="0"/>
              </a:spcBef>
              <a:buFont typeface="Trebuchet MS"/>
              <a:buNone/>
              <a:defRPr sz="3264" b="1"/>
            </a:lvl1pPr>
            <a:lvl2pPr marL="621703" lvl="1" indent="0" rtl="0">
              <a:spcBef>
                <a:spcPts val="0"/>
              </a:spcBef>
              <a:buFont typeface="Trebuchet MS"/>
              <a:buNone/>
              <a:defRPr sz="2720" b="1"/>
            </a:lvl2pPr>
            <a:lvl3pPr marL="1243409" lvl="2" indent="0" rtl="0">
              <a:spcBef>
                <a:spcPts val="0"/>
              </a:spcBef>
              <a:buFont typeface="Trebuchet MS"/>
              <a:buNone/>
              <a:defRPr sz="2448" b="1"/>
            </a:lvl3pPr>
            <a:lvl4pPr marL="1865112" lvl="3" indent="0" rtl="0">
              <a:spcBef>
                <a:spcPts val="0"/>
              </a:spcBef>
              <a:buFont typeface="Trebuchet MS"/>
              <a:buNone/>
              <a:defRPr sz="2176" b="1"/>
            </a:lvl4pPr>
            <a:lvl5pPr marL="2486816" lvl="4" indent="0" rtl="0">
              <a:spcBef>
                <a:spcPts val="0"/>
              </a:spcBef>
              <a:buFont typeface="Trebuchet MS"/>
              <a:buNone/>
              <a:defRPr sz="2176" b="1"/>
            </a:lvl5pPr>
            <a:lvl6pPr marL="3108520" lvl="5" indent="0" rtl="0">
              <a:spcBef>
                <a:spcPts val="0"/>
              </a:spcBef>
              <a:buFont typeface="Trebuchet MS"/>
              <a:buNone/>
              <a:defRPr sz="2176" b="1"/>
            </a:lvl6pPr>
            <a:lvl7pPr marL="3730224" lvl="6" indent="0" rtl="0">
              <a:spcBef>
                <a:spcPts val="0"/>
              </a:spcBef>
              <a:buFont typeface="Trebuchet MS"/>
              <a:buNone/>
              <a:defRPr sz="2176" b="1"/>
            </a:lvl7pPr>
            <a:lvl8pPr marL="4351926" lvl="7" indent="0" rtl="0">
              <a:spcBef>
                <a:spcPts val="0"/>
              </a:spcBef>
              <a:buFont typeface="Trebuchet MS"/>
              <a:buNone/>
              <a:defRPr sz="2176" b="1"/>
            </a:lvl8pPr>
            <a:lvl9pPr marL="4973630" lvl="8" indent="0" rtl="0">
              <a:spcBef>
                <a:spcPts val="0"/>
              </a:spcBef>
              <a:buFont typeface="Trebuchet MS"/>
              <a:buNone/>
              <a:defRPr sz="2176" b="1"/>
            </a:lvl9pPr>
          </a:lstStyle>
          <a:p>
            <a:endParaRPr/>
          </a:p>
        </p:txBody>
      </p:sp>
      <p:sp>
        <p:nvSpPr>
          <p:cNvPr id="34" name="Shape 34"/>
          <p:cNvSpPr txBox="1">
            <a:spLocks noGrp="1"/>
          </p:cNvSpPr>
          <p:nvPr>
            <p:ph type="body" idx="2"/>
          </p:nvPr>
        </p:nvSpPr>
        <p:spPr>
          <a:xfrm>
            <a:off x="621746" y="2218176"/>
            <a:ext cx="5494114" cy="686953"/>
          </a:xfrm>
          <a:prstGeom prst="rect">
            <a:avLst/>
          </a:prstGeom>
          <a:noFill/>
          <a:ln>
            <a:noFill/>
          </a:ln>
        </p:spPr>
        <p:txBody>
          <a:bodyPr lIns="91425" tIns="91425" rIns="91425" bIns="91425" anchor="t" anchorCtr="0"/>
          <a:lstStyle>
            <a:lvl1pPr lvl="0" rtl="0">
              <a:spcBef>
                <a:spcPts val="0"/>
              </a:spcBef>
              <a:defRPr sz="3264"/>
            </a:lvl1pPr>
            <a:lvl2pPr lvl="1" rtl="0">
              <a:spcBef>
                <a:spcPts val="0"/>
              </a:spcBef>
              <a:defRPr sz="2720"/>
            </a:lvl2pPr>
            <a:lvl3pPr lvl="2" rtl="0">
              <a:spcBef>
                <a:spcPts val="0"/>
              </a:spcBef>
              <a:defRPr sz="2448"/>
            </a:lvl3pPr>
            <a:lvl4pPr lvl="3" rtl="0">
              <a:spcBef>
                <a:spcPts val="0"/>
              </a:spcBef>
              <a:defRPr sz="2176"/>
            </a:lvl4pPr>
            <a:lvl5pPr lvl="4" rtl="0">
              <a:spcBef>
                <a:spcPts val="0"/>
              </a:spcBef>
              <a:defRPr sz="2176"/>
            </a:lvl5pPr>
            <a:lvl6pPr lvl="5" rtl="0">
              <a:spcBef>
                <a:spcPts val="0"/>
              </a:spcBef>
              <a:defRPr sz="2176"/>
            </a:lvl6pPr>
            <a:lvl7pPr lvl="6" rtl="0">
              <a:spcBef>
                <a:spcPts val="0"/>
              </a:spcBef>
              <a:defRPr sz="2176"/>
            </a:lvl7pPr>
            <a:lvl8pPr lvl="7" rtl="0">
              <a:spcBef>
                <a:spcPts val="0"/>
              </a:spcBef>
              <a:defRPr sz="2176"/>
            </a:lvl8pPr>
            <a:lvl9pPr lvl="8" rtl="0">
              <a:spcBef>
                <a:spcPts val="0"/>
              </a:spcBef>
              <a:defRPr sz="2176"/>
            </a:lvl9pPr>
          </a:lstStyle>
          <a:p>
            <a:endParaRPr/>
          </a:p>
        </p:txBody>
      </p:sp>
      <p:sp>
        <p:nvSpPr>
          <p:cNvPr id="35" name="Shape 35"/>
          <p:cNvSpPr txBox="1">
            <a:spLocks noGrp="1"/>
          </p:cNvSpPr>
          <p:nvPr>
            <p:ph type="body" idx="3"/>
          </p:nvPr>
        </p:nvSpPr>
        <p:spPr>
          <a:xfrm>
            <a:off x="6316751" y="1531176"/>
            <a:ext cx="5496563" cy="686953"/>
          </a:xfrm>
          <a:prstGeom prst="rect">
            <a:avLst/>
          </a:prstGeom>
          <a:noFill/>
          <a:ln>
            <a:noFill/>
          </a:ln>
        </p:spPr>
        <p:txBody>
          <a:bodyPr lIns="91425" tIns="91425" rIns="91425" bIns="91425" anchor="b" anchorCtr="0"/>
          <a:lstStyle>
            <a:lvl1pPr marL="0" lvl="0" indent="0" rtl="0">
              <a:spcBef>
                <a:spcPts val="0"/>
              </a:spcBef>
              <a:buFont typeface="Trebuchet MS"/>
              <a:buNone/>
              <a:defRPr sz="3264" b="1"/>
            </a:lvl1pPr>
            <a:lvl2pPr marL="621703" lvl="1" indent="0" rtl="0">
              <a:spcBef>
                <a:spcPts val="0"/>
              </a:spcBef>
              <a:buFont typeface="Trebuchet MS"/>
              <a:buNone/>
              <a:defRPr sz="2720" b="1"/>
            </a:lvl2pPr>
            <a:lvl3pPr marL="1243409" lvl="2" indent="0" rtl="0">
              <a:spcBef>
                <a:spcPts val="0"/>
              </a:spcBef>
              <a:buFont typeface="Trebuchet MS"/>
              <a:buNone/>
              <a:defRPr sz="2448" b="1"/>
            </a:lvl3pPr>
            <a:lvl4pPr marL="1865112" lvl="3" indent="0" rtl="0">
              <a:spcBef>
                <a:spcPts val="0"/>
              </a:spcBef>
              <a:buFont typeface="Trebuchet MS"/>
              <a:buNone/>
              <a:defRPr sz="2176" b="1"/>
            </a:lvl4pPr>
            <a:lvl5pPr marL="2486816" lvl="4" indent="0" rtl="0">
              <a:spcBef>
                <a:spcPts val="0"/>
              </a:spcBef>
              <a:buFont typeface="Trebuchet MS"/>
              <a:buNone/>
              <a:defRPr sz="2176" b="1"/>
            </a:lvl5pPr>
            <a:lvl6pPr marL="3108520" lvl="5" indent="0" rtl="0">
              <a:spcBef>
                <a:spcPts val="0"/>
              </a:spcBef>
              <a:buFont typeface="Trebuchet MS"/>
              <a:buNone/>
              <a:defRPr sz="2176" b="1"/>
            </a:lvl6pPr>
            <a:lvl7pPr marL="3730224" lvl="6" indent="0" rtl="0">
              <a:spcBef>
                <a:spcPts val="0"/>
              </a:spcBef>
              <a:buFont typeface="Trebuchet MS"/>
              <a:buNone/>
              <a:defRPr sz="2176" b="1"/>
            </a:lvl7pPr>
            <a:lvl8pPr marL="4351926" lvl="7" indent="0" rtl="0">
              <a:spcBef>
                <a:spcPts val="0"/>
              </a:spcBef>
              <a:buFont typeface="Trebuchet MS"/>
              <a:buNone/>
              <a:defRPr sz="2176" b="1"/>
            </a:lvl8pPr>
            <a:lvl9pPr marL="4973630" lvl="8" indent="0" rtl="0">
              <a:spcBef>
                <a:spcPts val="0"/>
              </a:spcBef>
              <a:buFont typeface="Trebuchet MS"/>
              <a:buNone/>
              <a:defRPr sz="2176" b="1"/>
            </a:lvl9pPr>
          </a:lstStyle>
          <a:p>
            <a:endParaRPr/>
          </a:p>
        </p:txBody>
      </p:sp>
      <p:sp>
        <p:nvSpPr>
          <p:cNvPr id="36" name="Shape 36"/>
          <p:cNvSpPr txBox="1">
            <a:spLocks noGrp="1"/>
          </p:cNvSpPr>
          <p:nvPr>
            <p:ph type="body" idx="4"/>
          </p:nvPr>
        </p:nvSpPr>
        <p:spPr>
          <a:xfrm>
            <a:off x="6316751" y="2218176"/>
            <a:ext cx="5496563" cy="686953"/>
          </a:xfrm>
          <a:prstGeom prst="rect">
            <a:avLst/>
          </a:prstGeom>
          <a:noFill/>
          <a:ln>
            <a:noFill/>
          </a:ln>
        </p:spPr>
        <p:txBody>
          <a:bodyPr lIns="91425" tIns="91425" rIns="91425" bIns="91425" anchor="t" anchorCtr="0"/>
          <a:lstStyle>
            <a:lvl1pPr lvl="0" rtl="0">
              <a:spcBef>
                <a:spcPts val="0"/>
              </a:spcBef>
              <a:defRPr sz="3264"/>
            </a:lvl1pPr>
            <a:lvl2pPr lvl="1" rtl="0">
              <a:spcBef>
                <a:spcPts val="0"/>
              </a:spcBef>
              <a:defRPr sz="2720"/>
            </a:lvl2pPr>
            <a:lvl3pPr lvl="2" rtl="0">
              <a:spcBef>
                <a:spcPts val="0"/>
              </a:spcBef>
              <a:defRPr sz="2448"/>
            </a:lvl3pPr>
            <a:lvl4pPr lvl="3" rtl="0">
              <a:spcBef>
                <a:spcPts val="0"/>
              </a:spcBef>
              <a:defRPr sz="2176"/>
            </a:lvl4pPr>
            <a:lvl5pPr lvl="4" rtl="0">
              <a:spcBef>
                <a:spcPts val="0"/>
              </a:spcBef>
              <a:defRPr sz="2176"/>
            </a:lvl5pPr>
            <a:lvl6pPr lvl="5" rtl="0">
              <a:spcBef>
                <a:spcPts val="0"/>
              </a:spcBef>
              <a:defRPr sz="2176"/>
            </a:lvl6pPr>
            <a:lvl7pPr lvl="6" rtl="0">
              <a:spcBef>
                <a:spcPts val="0"/>
              </a:spcBef>
              <a:defRPr sz="2176"/>
            </a:lvl7pPr>
            <a:lvl8pPr lvl="7" rtl="0">
              <a:spcBef>
                <a:spcPts val="0"/>
              </a:spcBef>
              <a:defRPr sz="2176"/>
            </a:lvl8pPr>
            <a:lvl9pPr lvl="8" rtl="0">
              <a:spcBef>
                <a:spcPts val="0"/>
              </a:spcBef>
              <a:defRPr sz="2176"/>
            </a:lvl9pPr>
          </a:lstStyle>
          <a:p>
            <a:endParaRPr/>
          </a:p>
        </p:txBody>
      </p:sp>
    </p:spTree>
    <p:extLst>
      <p:ext uri="{BB962C8B-B14F-4D97-AF65-F5344CB8AC3E}">
        <p14:creationId xmlns:p14="http://schemas.microsoft.com/office/powerpoint/2010/main" val="222186274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p:cSld name="Title Slide 1">
    <p:bg>
      <p:bgPr>
        <a:solidFill>
          <a:schemeClr val="bg2"/>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64113C26-A8A0-4F58-A696-C6742A57B2AB}"/>
              </a:ext>
            </a:extLst>
          </p:cNvPr>
          <p:cNvSpPr>
            <a:spLocks noGrp="1"/>
          </p:cNvSpPr>
          <p:nvPr>
            <p:ph type="title" hasCustomPrompt="1"/>
          </p:nvPr>
        </p:nvSpPr>
        <p:spPr>
          <a:xfrm>
            <a:off x="414897" y="3090314"/>
            <a:ext cx="9822245" cy="1828800"/>
          </a:xfrm>
          <a:noFill/>
        </p:spPr>
        <p:txBody>
          <a:bodyPr lIns="0" tIns="0" rIns="0" bIns="182880" anchor="b" anchorCtr="0"/>
          <a:lstStyle>
            <a:lvl1pPr>
              <a:defRPr sz="4800" strike="noStrike" spc="-51" baseline="0">
                <a:solidFill>
                  <a:schemeClr val="tx2"/>
                </a:solidFill>
              </a:defRPr>
            </a:lvl1pPr>
          </a:lstStyle>
          <a:p>
            <a:r>
              <a:rPr lang="en-US" dirty="0"/>
              <a:t>Microsoft 365</a:t>
            </a:r>
            <a:br>
              <a:rPr lang="en-US" dirty="0"/>
            </a:br>
            <a:r>
              <a:rPr lang="en-US" dirty="0"/>
              <a:t>title or event name</a:t>
            </a:r>
          </a:p>
        </p:txBody>
      </p:sp>
      <p:pic>
        <p:nvPicPr>
          <p:cNvPr id="9" name="Picture 8">
            <a:extLst>
              <a:ext uri="{FF2B5EF4-FFF2-40B4-BE49-F238E27FC236}">
                <a16:creationId xmlns:a16="http://schemas.microsoft.com/office/drawing/2014/main" id="{B96E6BB0-6D6D-483B-96A8-7993672827DA}"/>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79714" y="262441"/>
            <a:ext cx="2311460" cy="580522"/>
          </a:xfrm>
          <a:prstGeom prst="rect">
            <a:avLst/>
          </a:prstGeom>
        </p:spPr>
      </p:pic>
      <p:sp>
        <p:nvSpPr>
          <p:cNvPr id="11" name="Text Placeholder 10">
            <a:extLst>
              <a:ext uri="{FF2B5EF4-FFF2-40B4-BE49-F238E27FC236}">
                <a16:creationId xmlns:a16="http://schemas.microsoft.com/office/drawing/2014/main" id="{A85F1894-96E2-48F0-A169-FCB4C6B3E9F6}"/>
              </a:ext>
            </a:extLst>
          </p:cNvPr>
          <p:cNvSpPr>
            <a:spLocks noGrp="1"/>
          </p:cNvSpPr>
          <p:nvPr>
            <p:ph type="body" sz="quarter" idx="15" hasCustomPrompt="1"/>
          </p:nvPr>
        </p:nvSpPr>
        <p:spPr>
          <a:xfrm>
            <a:off x="474103" y="4944165"/>
            <a:ext cx="9794126" cy="738664"/>
          </a:xfrm>
        </p:spPr>
        <p:txBody>
          <a:bodyPr/>
          <a:lstStyle>
            <a:lvl1pPr>
              <a:defRPr sz="1800"/>
            </a:lvl1pPr>
            <a:lvl2pPr>
              <a:defRPr sz="1800"/>
            </a:lvl2pPr>
            <a:lvl3pPr>
              <a:defRPr sz="1400"/>
            </a:lvl3pPr>
            <a:lvl4pPr>
              <a:defRPr sz="1400"/>
            </a:lvl4pPr>
            <a:lvl5pPr>
              <a:defRPr sz="1051"/>
            </a:lvl5pPr>
          </a:lstStyle>
          <a:p>
            <a:pPr lvl="0"/>
            <a:r>
              <a:rPr lang="en-US" dirty="0"/>
              <a:t>Author name</a:t>
            </a:r>
          </a:p>
          <a:p>
            <a:pPr lvl="1"/>
            <a:r>
              <a:rPr lang="en-US" dirty="0"/>
              <a:t>Date</a:t>
            </a:r>
          </a:p>
        </p:txBody>
      </p:sp>
      <p:pic>
        <p:nvPicPr>
          <p:cNvPr id="5" name="Picture 4">
            <a:extLst>
              <a:ext uri="{FF2B5EF4-FFF2-40B4-BE49-F238E27FC236}">
                <a16:creationId xmlns:a16="http://schemas.microsoft.com/office/drawing/2014/main" id="{9F849E4B-55DE-41F2-B111-A10EEF7DB51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79714" y="262441"/>
            <a:ext cx="2311460" cy="580522"/>
          </a:xfrm>
          <a:prstGeom prst="rect">
            <a:avLst/>
          </a:prstGeom>
        </p:spPr>
      </p:pic>
    </p:spTree>
    <p:extLst>
      <p:ext uri="{BB962C8B-B14F-4D97-AF65-F5344CB8AC3E}">
        <p14:creationId xmlns:p14="http://schemas.microsoft.com/office/powerpoint/2010/main" val="374471179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p:cSld name="Title Slide 2">
    <p:bg>
      <p:bgPr>
        <a:solidFill>
          <a:schemeClr val="tx1"/>
        </a:solidFill>
        <a:effectLst/>
      </p:bgPr>
    </p:bg>
    <p:spTree>
      <p:nvGrpSpPr>
        <p:cNvPr id="1" name=""/>
        <p:cNvGrpSpPr/>
        <p:nvPr/>
      </p:nvGrpSpPr>
      <p:grpSpPr>
        <a:xfrm>
          <a:off x="0" y="0"/>
          <a:ext cx="0" cy="0"/>
          <a:chOff x="0" y="0"/>
          <a:chExt cx="0" cy="0"/>
        </a:xfrm>
      </p:grpSpPr>
      <p:sp>
        <p:nvSpPr>
          <p:cNvPr id="6" name="Text Placeholder 10">
            <a:extLst>
              <a:ext uri="{FF2B5EF4-FFF2-40B4-BE49-F238E27FC236}">
                <a16:creationId xmlns:a16="http://schemas.microsoft.com/office/drawing/2014/main" id="{1D2F9142-6251-4BB1-B90A-DAFD69D51338}"/>
              </a:ext>
            </a:extLst>
          </p:cNvPr>
          <p:cNvSpPr>
            <a:spLocks noGrp="1"/>
          </p:cNvSpPr>
          <p:nvPr>
            <p:ph type="body" sz="quarter" idx="16" hasCustomPrompt="1"/>
          </p:nvPr>
        </p:nvSpPr>
        <p:spPr>
          <a:xfrm>
            <a:off x="474107" y="4944165"/>
            <a:ext cx="9800475" cy="738664"/>
          </a:xfrm>
        </p:spPr>
        <p:txBody>
          <a:bodyPr/>
          <a:lstStyle>
            <a:lvl1pPr>
              <a:defRPr sz="1800">
                <a:solidFill>
                  <a:schemeClr val="bg1"/>
                </a:solidFill>
              </a:defRPr>
            </a:lvl1pPr>
            <a:lvl2pPr>
              <a:defRPr sz="1800">
                <a:solidFill>
                  <a:schemeClr val="bg1"/>
                </a:solidFill>
              </a:defRPr>
            </a:lvl2pPr>
            <a:lvl3pPr>
              <a:defRPr sz="1400"/>
            </a:lvl3pPr>
            <a:lvl4pPr>
              <a:defRPr sz="1400"/>
            </a:lvl4pPr>
            <a:lvl5pPr>
              <a:defRPr sz="1051"/>
            </a:lvl5pPr>
          </a:lstStyle>
          <a:p>
            <a:pPr lvl="0"/>
            <a:r>
              <a:rPr lang="en-US" dirty="0"/>
              <a:t>Author name</a:t>
            </a:r>
          </a:p>
          <a:p>
            <a:pPr lvl="1"/>
            <a:r>
              <a:rPr lang="en-US" dirty="0"/>
              <a:t>Date</a:t>
            </a:r>
          </a:p>
        </p:txBody>
      </p:sp>
      <p:pic>
        <p:nvPicPr>
          <p:cNvPr id="7" name="Picture 6">
            <a:extLst>
              <a:ext uri="{FF2B5EF4-FFF2-40B4-BE49-F238E27FC236}">
                <a16:creationId xmlns:a16="http://schemas.microsoft.com/office/drawing/2014/main" id="{B91B10E9-B345-4651-9C8F-A65540E0D2F2}"/>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79714" y="262290"/>
            <a:ext cx="2311460" cy="580522"/>
          </a:xfrm>
          <a:prstGeom prst="rect">
            <a:avLst/>
          </a:prstGeom>
        </p:spPr>
      </p:pic>
      <p:sp>
        <p:nvSpPr>
          <p:cNvPr id="9" name="Title 1">
            <a:extLst>
              <a:ext uri="{FF2B5EF4-FFF2-40B4-BE49-F238E27FC236}">
                <a16:creationId xmlns:a16="http://schemas.microsoft.com/office/drawing/2014/main" id="{5AABBF63-5EE7-4625-A83E-A11472950806}"/>
              </a:ext>
            </a:extLst>
          </p:cNvPr>
          <p:cNvSpPr>
            <a:spLocks noGrp="1"/>
          </p:cNvSpPr>
          <p:nvPr>
            <p:ph type="title" hasCustomPrompt="1"/>
          </p:nvPr>
        </p:nvSpPr>
        <p:spPr>
          <a:xfrm>
            <a:off x="415511" y="3090314"/>
            <a:ext cx="9822245" cy="1828800"/>
          </a:xfrm>
          <a:noFill/>
        </p:spPr>
        <p:txBody>
          <a:bodyPr lIns="0" tIns="0" rIns="0" bIns="182880" anchor="b" anchorCtr="0"/>
          <a:lstStyle>
            <a:lvl1pPr>
              <a:defRPr sz="4800" strike="noStrike" spc="-51" baseline="0">
                <a:solidFill>
                  <a:schemeClr val="accent5"/>
                </a:solidFill>
              </a:defRPr>
            </a:lvl1pPr>
          </a:lstStyle>
          <a:p>
            <a:r>
              <a:rPr lang="en-US" dirty="0"/>
              <a:t>Microsoft 365</a:t>
            </a:r>
            <a:br>
              <a:rPr lang="en-US" dirty="0"/>
            </a:br>
            <a:r>
              <a:rPr lang="en-US" dirty="0"/>
              <a:t>title or event name</a:t>
            </a:r>
          </a:p>
        </p:txBody>
      </p:sp>
      <p:pic>
        <p:nvPicPr>
          <p:cNvPr id="5" name="Picture 4">
            <a:extLst>
              <a:ext uri="{FF2B5EF4-FFF2-40B4-BE49-F238E27FC236}">
                <a16:creationId xmlns:a16="http://schemas.microsoft.com/office/drawing/2014/main" id="{DF6EB5AC-8D33-4132-9C73-A00992904FD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79714" y="262290"/>
            <a:ext cx="2311460" cy="580522"/>
          </a:xfrm>
          <a:prstGeom prst="rect">
            <a:avLst/>
          </a:prstGeom>
        </p:spPr>
      </p:pic>
    </p:spTree>
    <p:extLst>
      <p:ext uri="{BB962C8B-B14F-4D97-AF65-F5344CB8AC3E}">
        <p14:creationId xmlns:p14="http://schemas.microsoft.com/office/powerpoint/2010/main" val="248507293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p:cSld name="Title Slide 3 ">
    <p:bg>
      <p:bgPr>
        <a:solidFill>
          <a:schemeClr val="accent2"/>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15F38AD-64EA-4B26-B7D3-C2F05493206B}"/>
              </a:ext>
            </a:extLst>
          </p:cNvPr>
          <p:cNvPicPr>
            <a:picLocks noChangeAspect="1"/>
          </p:cNvPicPr>
          <p:nvPr/>
        </p:nvPicPr>
        <p:blipFill>
          <a:blip r:embed="rId2"/>
          <a:stretch>
            <a:fillRect/>
          </a:stretch>
        </p:blipFill>
        <p:spPr>
          <a:xfrm>
            <a:off x="3" y="0"/>
            <a:ext cx="12434888" cy="6994522"/>
          </a:xfrm>
          <a:prstGeom prst="rect">
            <a:avLst/>
          </a:prstGeom>
        </p:spPr>
      </p:pic>
      <p:sp>
        <p:nvSpPr>
          <p:cNvPr id="3" name="Rectangle 2">
            <a:extLst>
              <a:ext uri="{FF2B5EF4-FFF2-40B4-BE49-F238E27FC236}">
                <a16:creationId xmlns:a16="http://schemas.microsoft.com/office/drawing/2014/main" id="{F0191069-9A1B-4D96-B56B-775F6023B787}"/>
              </a:ext>
            </a:extLst>
          </p:cNvPr>
          <p:cNvSpPr/>
          <p:nvPr/>
        </p:nvSpPr>
        <p:spPr bwMode="auto">
          <a:xfrm>
            <a:off x="3" y="8"/>
            <a:ext cx="12434888" cy="6994525"/>
          </a:xfrm>
          <a:prstGeom prst="rect">
            <a:avLst/>
          </a:prstGeom>
          <a:gradFill>
            <a:gsLst>
              <a:gs pos="0">
                <a:srgbClr val="000000">
                  <a:alpha val="15000"/>
                </a:srgbClr>
              </a:gs>
              <a:gs pos="100000">
                <a:srgbClr val="1A1A1A">
                  <a:alpha val="0"/>
                </a:srgbClr>
              </a:gs>
            </a:gsLst>
            <a:lin ang="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8" tIns="146284" rIns="182858" bIns="146284" numCol="1" spcCol="0" rtlCol="0" fromWordArt="0" anchor="t" anchorCtr="0" forceAA="0" compatLnSpc="1">
            <a:prstTxWarp prst="textNoShape">
              <a:avLst/>
            </a:prstTxWarp>
            <a:noAutofit/>
          </a:bodyPr>
          <a:lstStyle/>
          <a:p>
            <a:pPr marL="0" marR="0" lvl="0" indent="0" algn="ctr" defTabSz="932331"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13" name="Picture 12">
            <a:extLst>
              <a:ext uri="{FF2B5EF4-FFF2-40B4-BE49-F238E27FC236}">
                <a16:creationId xmlns:a16="http://schemas.microsoft.com/office/drawing/2014/main" id="{BA784868-C8AF-4D99-9BD8-43CBB4961842}"/>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79714" y="262290"/>
            <a:ext cx="2311460" cy="580522"/>
          </a:xfrm>
          <a:prstGeom prst="rect">
            <a:avLst/>
          </a:prstGeom>
        </p:spPr>
      </p:pic>
      <p:sp>
        <p:nvSpPr>
          <p:cNvPr id="15" name="Text Placeholder 10">
            <a:extLst>
              <a:ext uri="{FF2B5EF4-FFF2-40B4-BE49-F238E27FC236}">
                <a16:creationId xmlns:a16="http://schemas.microsoft.com/office/drawing/2014/main" id="{718C12CA-FF1E-41F6-84F9-03ED0B84EF2E}"/>
              </a:ext>
            </a:extLst>
          </p:cNvPr>
          <p:cNvSpPr>
            <a:spLocks noGrp="1"/>
          </p:cNvSpPr>
          <p:nvPr>
            <p:ph type="body" sz="quarter" idx="15" hasCustomPrompt="1"/>
          </p:nvPr>
        </p:nvSpPr>
        <p:spPr>
          <a:xfrm>
            <a:off x="474103" y="4944165"/>
            <a:ext cx="9794126" cy="738664"/>
          </a:xfrm>
        </p:spPr>
        <p:txBody>
          <a:bodyPr/>
          <a:lstStyle>
            <a:lvl1pPr>
              <a:defRPr sz="1800">
                <a:solidFill>
                  <a:schemeClr val="bg1"/>
                </a:solidFill>
              </a:defRPr>
            </a:lvl1pPr>
            <a:lvl2pPr>
              <a:defRPr sz="1800">
                <a:solidFill>
                  <a:schemeClr val="bg1"/>
                </a:solidFill>
              </a:defRPr>
            </a:lvl2pPr>
            <a:lvl3pPr>
              <a:defRPr sz="1400"/>
            </a:lvl3pPr>
            <a:lvl4pPr>
              <a:defRPr sz="1400"/>
            </a:lvl4pPr>
            <a:lvl5pPr>
              <a:defRPr sz="1051"/>
            </a:lvl5pPr>
          </a:lstStyle>
          <a:p>
            <a:pPr lvl="0"/>
            <a:r>
              <a:rPr lang="en-US" dirty="0"/>
              <a:t>Author name</a:t>
            </a:r>
          </a:p>
          <a:p>
            <a:pPr lvl="1"/>
            <a:r>
              <a:rPr lang="en-US" dirty="0"/>
              <a:t>Date</a:t>
            </a:r>
          </a:p>
        </p:txBody>
      </p:sp>
      <p:sp>
        <p:nvSpPr>
          <p:cNvPr id="16" name="Title 1">
            <a:extLst>
              <a:ext uri="{FF2B5EF4-FFF2-40B4-BE49-F238E27FC236}">
                <a16:creationId xmlns:a16="http://schemas.microsoft.com/office/drawing/2014/main" id="{06A627AC-F0E8-4823-99FD-AD035C641C37}"/>
              </a:ext>
            </a:extLst>
          </p:cNvPr>
          <p:cNvSpPr>
            <a:spLocks noGrp="1"/>
          </p:cNvSpPr>
          <p:nvPr>
            <p:ph type="title" hasCustomPrompt="1"/>
          </p:nvPr>
        </p:nvSpPr>
        <p:spPr>
          <a:xfrm>
            <a:off x="415512" y="3090314"/>
            <a:ext cx="9852721" cy="1828800"/>
          </a:xfrm>
          <a:noFill/>
        </p:spPr>
        <p:txBody>
          <a:bodyPr lIns="0" tIns="0" rIns="0" bIns="182880" anchor="b" anchorCtr="0"/>
          <a:lstStyle>
            <a:lvl1pPr>
              <a:defRPr sz="4800" strike="noStrike" spc="-51" baseline="0">
                <a:solidFill>
                  <a:schemeClr val="bg1"/>
                </a:solidFill>
              </a:defRPr>
            </a:lvl1pPr>
          </a:lstStyle>
          <a:p>
            <a:r>
              <a:rPr lang="en-US" dirty="0"/>
              <a:t>Microsoft 365</a:t>
            </a:r>
            <a:br>
              <a:rPr lang="en-US" dirty="0"/>
            </a:br>
            <a:r>
              <a:rPr lang="en-US" dirty="0"/>
              <a:t>title or event name</a:t>
            </a:r>
          </a:p>
        </p:txBody>
      </p:sp>
      <p:pic>
        <p:nvPicPr>
          <p:cNvPr id="7" name="Picture 6">
            <a:extLst>
              <a:ext uri="{FF2B5EF4-FFF2-40B4-BE49-F238E27FC236}">
                <a16:creationId xmlns:a16="http://schemas.microsoft.com/office/drawing/2014/main" id="{1414BE04-A4E0-41F0-9F9A-BE7BEF1A169A}"/>
              </a:ext>
            </a:extLst>
          </p:cNvPr>
          <p:cNvPicPr>
            <a:picLocks noChangeAspect="1"/>
          </p:cNvPicPr>
          <p:nvPr userDrawn="1"/>
        </p:nvPicPr>
        <p:blipFill>
          <a:blip r:embed="rId2"/>
          <a:stretch>
            <a:fillRect/>
          </a:stretch>
        </p:blipFill>
        <p:spPr>
          <a:xfrm>
            <a:off x="3" y="0"/>
            <a:ext cx="12434888" cy="6994522"/>
          </a:xfrm>
          <a:prstGeom prst="rect">
            <a:avLst/>
          </a:prstGeom>
        </p:spPr>
      </p:pic>
      <p:sp>
        <p:nvSpPr>
          <p:cNvPr id="8" name="Rectangle 7">
            <a:extLst>
              <a:ext uri="{FF2B5EF4-FFF2-40B4-BE49-F238E27FC236}">
                <a16:creationId xmlns:a16="http://schemas.microsoft.com/office/drawing/2014/main" id="{11C720BF-E3D6-403A-A523-7313168F54C0}"/>
              </a:ext>
            </a:extLst>
          </p:cNvPr>
          <p:cNvSpPr/>
          <p:nvPr userDrawn="1"/>
        </p:nvSpPr>
        <p:spPr bwMode="auto">
          <a:xfrm>
            <a:off x="3" y="8"/>
            <a:ext cx="12434888" cy="6994525"/>
          </a:xfrm>
          <a:prstGeom prst="rect">
            <a:avLst/>
          </a:prstGeom>
          <a:gradFill>
            <a:gsLst>
              <a:gs pos="0">
                <a:srgbClr val="000000">
                  <a:alpha val="15000"/>
                </a:srgbClr>
              </a:gs>
              <a:gs pos="100000">
                <a:srgbClr val="1A1A1A">
                  <a:alpha val="0"/>
                </a:srgbClr>
              </a:gs>
            </a:gsLst>
            <a:lin ang="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8" tIns="146284" rIns="182858" bIns="146284" numCol="1" spcCol="0" rtlCol="0" fromWordArt="0" anchor="t" anchorCtr="0" forceAA="0" compatLnSpc="1">
            <a:prstTxWarp prst="textNoShape">
              <a:avLst/>
            </a:prstTxWarp>
            <a:noAutofit/>
          </a:bodyPr>
          <a:lstStyle/>
          <a:p>
            <a:pPr marL="0" marR="0" lvl="0" indent="0" algn="ctr" defTabSz="932331"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9" name="Picture 8">
            <a:extLst>
              <a:ext uri="{FF2B5EF4-FFF2-40B4-BE49-F238E27FC236}">
                <a16:creationId xmlns:a16="http://schemas.microsoft.com/office/drawing/2014/main" id="{71A08E56-F306-4110-B526-C807D09FD065}"/>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279714" y="262290"/>
            <a:ext cx="2311460" cy="580522"/>
          </a:xfrm>
          <a:prstGeom prst="rect">
            <a:avLst/>
          </a:prstGeom>
        </p:spPr>
      </p:pic>
    </p:spTree>
    <p:extLst>
      <p:ext uri="{BB962C8B-B14F-4D97-AF65-F5344CB8AC3E}">
        <p14:creationId xmlns:p14="http://schemas.microsoft.com/office/powerpoint/2010/main" val="9874894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p:cSld name="Title Slide 4">
    <p:bg>
      <p:bgPr>
        <a:solidFill>
          <a:schemeClr val="bg2"/>
        </a:solidFill>
        <a:effectLst/>
      </p:bgPr>
    </p:bg>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135E9C6E-449A-4817-85CC-F95B5FE42256}"/>
              </a:ext>
            </a:extLst>
          </p:cNvPr>
          <p:cNvSpPr>
            <a:spLocks noGrp="1"/>
          </p:cNvSpPr>
          <p:nvPr>
            <p:ph type="pic" sz="quarter" idx="16" hasCustomPrompt="1"/>
          </p:nvPr>
        </p:nvSpPr>
        <p:spPr>
          <a:xfrm>
            <a:off x="4160308" y="8"/>
            <a:ext cx="8274581" cy="6994525"/>
          </a:xfrm>
          <a:blipFill>
            <a:blip r:embed="rId2"/>
            <a:stretch>
              <a:fillRect/>
            </a:stretch>
          </a:blipFill>
        </p:spPr>
        <p:txBody>
          <a:bodyPr anchor="ctr" anchorCtr="0">
            <a:noAutofit/>
          </a:bodyPr>
          <a:lstStyle>
            <a:lvl1pPr algn="ctr">
              <a:defRPr/>
            </a:lvl1pPr>
          </a:lstStyle>
          <a:p>
            <a:r>
              <a:rPr lang="en-US" dirty="0"/>
              <a:t>Place Image Here</a:t>
            </a:r>
          </a:p>
        </p:txBody>
      </p:sp>
      <p:pic>
        <p:nvPicPr>
          <p:cNvPr id="4" name="Picture 3">
            <a:extLst>
              <a:ext uri="{FF2B5EF4-FFF2-40B4-BE49-F238E27FC236}">
                <a16:creationId xmlns:a16="http://schemas.microsoft.com/office/drawing/2014/main" id="{E2474019-F28F-4D82-8526-2A17246A9B6C}"/>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79714" y="262441"/>
            <a:ext cx="2311460" cy="580522"/>
          </a:xfrm>
          <a:prstGeom prst="rect">
            <a:avLst/>
          </a:prstGeom>
        </p:spPr>
      </p:pic>
      <p:sp>
        <p:nvSpPr>
          <p:cNvPr id="5" name="Title 1">
            <a:extLst>
              <a:ext uri="{FF2B5EF4-FFF2-40B4-BE49-F238E27FC236}">
                <a16:creationId xmlns:a16="http://schemas.microsoft.com/office/drawing/2014/main" id="{839DF1C3-5AEF-45F6-B7A9-64EF29BBFA53}"/>
              </a:ext>
            </a:extLst>
          </p:cNvPr>
          <p:cNvSpPr>
            <a:spLocks noGrp="1"/>
          </p:cNvSpPr>
          <p:nvPr>
            <p:ph type="title" hasCustomPrompt="1"/>
          </p:nvPr>
        </p:nvSpPr>
        <p:spPr>
          <a:xfrm>
            <a:off x="433795" y="960438"/>
            <a:ext cx="3300040" cy="2138940"/>
          </a:xfrm>
          <a:noFill/>
        </p:spPr>
        <p:txBody>
          <a:bodyPr lIns="0" tIns="0" rIns="0" bIns="182880" anchor="b" anchorCtr="0"/>
          <a:lstStyle>
            <a:lvl1pPr>
              <a:defRPr sz="3200" strike="noStrike" spc="-51" baseline="0">
                <a:solidFill>
                  <a:schemeClr val="tx2"/>
                </a:solidFill>
              </a:defRPr>
            </a:lvl1pPr>
          </a:lstStyle>
          <a:p>
            <a:r>
              <a:rPr lang="en-US" dirty="0"/>
              <a:t>Microsoft 365</a:t>
            </a:r>
            <a:br>
              <a:rPr lang="en-US" dirty="0"/>
            </a:br>
            <a:r>
              <a:rPr lang="en-US" dirty="0"/>
              <a:t>title or event name</a:t>
            </a:r>
          </a:p>
        </p:txBody>
      </p:sp>
      <p:sp>
        <p:nvSpPr>
          <p:cNvPr id="6" name="Text Placeholder 10">
            <a:extLst>
              <a:ext uri="{FF2B5EF4-FFF2-40B4-BE49-F238E27FC236}">
                <a16:creationId xmlns:a16="http://schemas.microsoft.com/office/drawing/2014/main" id="{1CBD56B1-C0C9-4444-88C4-D838CFE41F0B}"/>
              </a:ext>
            </a:extLst>
          </p:cNvPr>
          <p:cNvSpPr>
            <a:spLocks noGrp="1"/>
          </p:cNvSpPr>
          <p:nvPr>
            <p:ph type="body" sz="quarter" idx="15" hasCustomPrompt="1"/>
          </p:nvPr>
        </p:nvSpPr>
        <p:spPr>
          <a:xfrm>
            <a:off x="474104" y="3099378"/>
            <a:ext cx="3271919" cy="738664"/>
          </a:xfrm>
        </p:spPr>
        <p:txBody>
          <a:bodyPr/>
          <a:lstStyle>
            <a:lvl1pPr>
              <a:defRPr sz="1800"/>
            </a:lvl1pPr>
            <a:lvl2pPr>
              <a:defRPr sz="1800"/>
            </a:lvl2pPr>
            <a:lvl3pPr>
              <a:defRPr sz="1400"/>
            </a:lvl3pPr>
            <a:lvl4pPr>
              <a:defRPr sz="1400"/>
            </a:lvl4pPr>
            <a:lvl5pPr>
              <a:defRPr sz="1051"/>
            </a:lvl5pPr>
          </a:lstStyle>
          <a:p>
            <a:pPr lvl="0"/>
            <a:r>
              <a:rPr lang="en-US" dirty="0"/>
              <a:t>Author name</a:t>
            </a:r>
          </a:p>
          <a:p>
            <a:pPr lvl="1"/>
            <a:r>
              <a:rPr lang="en-US" dirty="0"/>
              <a:t>Date</a:t>
            </a:r>
          </a:p>
        </p:txBody>
      </p:sp>
      <p:pic>
        <p:nvPicPr>
          <p:cNvPr id="7" name="Picture 6">
            <a:extLst>
              <a:ext uri="{FF2B5EF4-FFF2-40B4-BE49-F238E27FC236}">
                <a16:creationId xmlns:a16="http://schemas.microsoft.com/office/drawing/2014/main" id="{627031E5-F538-4C04-ACAA-CB5D3BE3F84D}"/>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279714" y="262441"/>
            <a:ext cx="2311460" cy="580522"/>
          </a:xfrm>
          <a:prstGeom prst="rect">
            <a:avLst/>
          </a:prstGeom>
        </p:spPr>
      </p:pic>
    </p:spTree>
    <p:extLst>
      <p:ext uri="{BB962C8B-B14F-4D97-AF65-F5344CB8AC3E}">
        <p14:creationId xmlns:p14="http://schemas.microsoft.com/office/powerpoint/2010/main" val="356863883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p:cSld name="Title Slide 5">
    <p:bg>
      <p:bgPr>
        <a:solidFill>
          <a:schemeClr val="bg2"/>
        </a:solidFill>
        <a:effectLst/>
      </p:bgPr>
    </p:bg>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024A379D-BCE5-4A42-8A2B-EABC40EF5275}"/>
              </a:ext>
            </a:extLst>
          </p:cNvPr>
          <p:cNvSpPr>
            <a:spLocks noGrp="1"/>
          </p:cNvSpPr>
          <p:nvPr>
            <p:ph type="pic" sz="quarter" idx="16" hasCustomPrompt="1"/>
          </p:nvPr>
        </p:nvSpPr>
        <p:spPr>
          <a:xfrm>
            <a:off x="4173005" y="454167"/>
            <a:ext cx="7825424" cy="6086337"/>
          </a:xfrm>
          <a:custGeom>
            <a:avLst/>
            <a:gdLst>
              <a:gd name="connsiteX0" fmla="*/ 4336944 w 7826423"/>
              <a:gd name="connsiteY0" fmla="*/ 0 h 6086337"/>
              <a:gd name="connsiteX1" fmla="*/ 7826423 w 7826423"/>
              <a:gd name="connsiteY1" fmla="*/ 0 h 6086337"/>
              <a:gd name="connsiteX2" fmla="*/ 7826423 w 7826423"/>
              <a:gd name="connsiteY2" fmla="*/ 3146741 h 6086337"/>
              <a:gd name="connsiteX3" fmla="*/ 7826422 w 7826423"/>
              <a:gd name="connsiteY3" fmla="*/ 3146741 h 6086337"/>
              <a:gd name="connsiteX4" fmla="*/ 7826422 w 7826423"/>
              <a:gd name="connsiteY4" fmla="*/ 3617978 h 6086337"/>
              <a:gd name="connsiteX5" fmla="*/ 7826422 w 7826423"/>
              <a:gd name="connsiteY5" fmla="*/ 4055368 h 6086337"/>
              <a:gd name="connsiteX6" fmla="*/ 7826422 w 7826423"/>
              <a:gd name="connsiteY6" fmla="*/ 6086337 h 6086337"/>
              <a:gd name="connsiteX7" fmla="*/ 1795149 w 7826423"/>
              <a:gd name="connsiteY7" fmla="*/ 6086337 h 6086337"/>
              <a:gd name="connsiteX8" fmla="*/ 1795149 w 7826423"/>
              <a:gd name="connsiteY8" fmla="*/ 4055924 h 6086337"/>
              <a:gd name="connsiteX9" fmla="*/ 0 w 7826423"/>
              <a:gd name="connsiteY9" fmla="*/ 4055924 h 6086337"/>
              <a:gd name="connsiteX10" fmla="*/ 0 w 7826423"/>
              <a:gd name="connsiteY10" fmla="*/ 2030915 h 6086337"/>
              <a:gd name="connsiteX11" fmla="*/ 4336944 w 7826423"/>
              <a:gd name="connsiteY11" fmla="*/ 2030915 h 6086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826423" h="6086337">
                <a:moveTo>
                  <a:pt x="4336944" y="0"/>
                </a:moveTo>
                <a:lnTo>
                  <a:pt x="7826423" y="0"/>
                </a:lnTo>
                <a:lnTo>
                  <a:pt x="7826423" y="3146741"/>
                </a:lnTo>
                <a:lnTo>
                  <a:pt x="7826422" y="3146741"/>
                </a:lnTo>
                <a:lnTo>
                  <a:pt x="7826422" y="3617978"/>
                </a:lnTo>
                <a:lnTo>
                  <a:pt x="7826422" y="4055368"/>
                </a:lnTo>
                <a:lnTo>
                  <a:pt x="7826422" y="6086337"/>
                </a:lnTo>
                <a:lnTo>
                  <a:pt x="1795149" y="6086337"/>
                </a:lnTo>
                <a:lnTo>
                  <a:pt x="1795149" y="4055924"/>
                </a:lnTo>
                <a:lnTo>
                  <a:pt x="0" y="4055924"/>
                </a:lnTo>
                <a:lnTo>
                  <a:pt x="0" y="2030915"/>
                </a:lnTo>
                <a:lnTo>
                  <a:pt x="4336944" y="2030915"/>
                </a:lnTo>
                <a:close/>
              </a:path>
            </a:pathLst>
          </a:custGeom>
          <a:blipFill>
            <a:blip r:embed="rId2"/>
            <a:stretch>
              <a:fillRect/>
            </a:stretch>
          </a:blipFill>
        </p:spPr>
        <p:txBody>
          <a:bodyPr wrap="square" anchor="ctr" anchorCtr="0">
            <a:noAutofit/>
          </a:bodyPr>
          <a:lstStyle>
            <a:lvl1pPr algn="ctr">
              <a:defRPr>
                <a:solidFill>
                  <a:schemeClr val="bg1"/>
                </a:solidFill>
              </a:defRPr>
            </a:lvl1pPr>
          </a:lstStyle>
          <a:p>
            <a:r>
              <a:rPr lang="en-US" dirty="0"/>
              <a:t>Change image by clicking on “insert” picture</a:t>
            </a:r>
          </a:p>
        </p:txBody>
      </p:sp>
      <p:pic>
        <p:nvPicPr>
          <p:cNvPr id="4" name="Picture 3">
            <a:extLst>
              <a:ext uri="{FF2B5EF4-FFF2-40B4-BE49-F238E27FC236}">
                <a16:creationId xmlns:a16="http://schemas.microsoft.com/office/drawing/2014/main" id="{E2474019-F28F-4D82-8526-2A17246A9B6C}"/>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79714" y="262441"/>
            <a:ext cx="2311460" cy="580522"/>
          </a:xfrm>
          <a:prstGeom prst="rect">
            <a:avLst/>
          </a:prstGeom>
        </p:spPr>
      </p:pic>
      <p:sp>
        <p:nvSpPr>
          <p:cNvPr id="5" name="Title 1">
            <a:extLst>
              <a:ext uri="{FF2B5EF4-FFF2-40B4-BE49-F238E27FC236}">
                <a16:creationId xmlns:a16="http://schemas.microsoft.com/office/drawing/2014/main" id="{839DF1C3-5AEF-45F6-B7A9-64EF29BBFA53}"/>
              </a:ext>
            </a:extLst>
          </p:cNvPr>
          <p:cNvSpPr>
            <a:spLocks noGrp="1"/>
          </p:cNvSpPr>
          <p:nvPr>
            <p:ph type="title" hasCustomPrompt="1"/>
          </p:nvPr>
        </p:nvSpPr>
        <p:spPr>
          <a:xfrm>
            <a:off x="433795" y="960438"/>
            <a:ext cx="3300040" cy="2138940"/>
          </a:xfrm>
          <a:noFill/>
        </p:spPr>
        <p:txBody>
          <a:bodyPr lIns="0" tIns="0" rIns="0" bIns="182880" anchor="b" anchorCtr="0"/>
          <a:lstStyle>
            <a:lvl1pPr>
              <a:defRPr sz="3200" strike="noStrike" spc="-51" baseline="0">
                <a:solidFill>
                  <a:schemeClr val="tx2"/>
                </a:solidFill>
              </a:defRPr>
            </a:lvl1pPr>
          </a:lstStyle>
          <a:p>
            <a:r>
              <a:rPr lang="en-US" dirty="0"/>
              <a:t>Microsoft 365</a:t>
            </a:r>
            <a:br>
              <a:rPr lang="en-US" dirty="0"/>
            </a:br>
            <a:r>
              <a:rPr lang="en-US" dirty="0"/>
              <a:t>title or event name</a:t>
            </a:r>
          </a:p>
        </p:txBody>
      </p:sp>
      <p:sp>
        <p:nvSpPr>
          <p:cNvPr id="6" name="Text Placeholder 10">
            <a:extLst>
              <a:ext uri="{FF2B5EF4-FFF2-40B4-BE49-F238E27FC236}">
                <a16:creationId xmlns:a16="http://schemas.microsoft.com/office/drawing/2014/main" id="{1CBD56B1-C0C9-4444-88C4-D838CFE41F0B}"/>
              </a:ext>
            </a:extLst>
          </p:cNvPr>
          <p:cNvSpPr>
            <a:spLocks noGrp="1"/>
          </p:cNvSpPr>
          <p:nvPr>
            <p:ph type="body" sz="quarter" idx="15" hasCustomPrompt="1"/>
          </p:nvPr>
        </p:nvSpPr>
        <p:spPr>
          <a:xfrm>
            <a:off x="474104" y="3099378"/>
            <a:ext cx="3271919" cy="738664"/>
          </a:xfrm>
        </p:spPr>
        <p:txBody>
          <a:bodyPr/>
          <a:lstStyle>
            <a:lvl1pPr>
              <a:defRPr sz="1800"/>
            </a:lvl1pPr>
            <a:lvl2pPr>
              <a:defRPr sz="1800"/>
            </a:lvl2pPr>
            <a:lvl3pPr>
              <a:defRPr sz="1400"/>
            </a:lvl3pPr>
            <a:lvl4pPr>
              <a:defRPr sz="1400"/>
            </a:lvl4pPr>
            <a:lvl5pPr>
              <a:defRPr sz="1051"/>
            </a:lvl5pPr>
          </a:lstStyle>
          <a:p>
            <a:pPr lvl="0"/>
            <a:r>
              <a:rPr lang="en-US" dirty="0"/>
              <a:t>Author name</a:t>
            </a:r>
          </a:p>
          <a:p>
            <a:pPr lvl="1"/>
            <a:r>
              <a:rPr lang="en-US" dirty="0"/>
              <a:t>Date</a:t>
            </a:r>
          </a:p>
        </p:txBody>
      </p:sp>
      <p:pic>
        <p:nvPicPr>
          <p:cNvPr id="7" name="Picture 6">
            <a:extLst>
              <a:ext uri="{FF2B5EF4-FFF2-40B4-BE49-F238E27FC236}">
                <a16:creationId xmlns:a16="http://schemas.microsoft.com/office/drawing/2014/main" id="{BBDBDACA-604D-4227-B182-306F98B2E906}"/>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279714" y="262441"/>
            <a:ext cx="2311460" cy="580522"/>
          </a:xfrm>
          <a:prstGeom prst="rect">
            <a:avLst/>
          </a:prstGeom>
        </p:spPr>
      </p:pic>
    </p:spTree>
    <p:extLst>
      <p:ext uri="{BB962C8B-B14F-4D97-AF65-F5344CB8AC3E}">
        <p14:creationId xmlns:p14="http://schemas.microsoft.com/office/powerpoint/2010/main" val="364429309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p:cSld name="Table of Conten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5079" y="1192222"/>
            <a:ext cx="3690466" cy="917575"/>
          </a:xfrm>
        </p:spPr>
        <p:txBody>
          <a:bodyPr lIns="0" tIns="0" rIns="0" bIns="0"/>
          <a:lstStyle>
            <a:lvl1pPr>
              <a:defRPr sz="1800" spc="0" baseline="0">
                <a:solidFill>
                  <a:schemeClr val="tx1"/>
                </a:solidFill>
              </a:defRPr>
            </a:lvl1pPr>
          </a:lstStyle>
          <a:p>
            <a:r>
              <a:rPr lang="en-US" dirty="0"/>
              <a:t>Contents</a:t>
            </a:r>
          </a:p>
        </p:txBody>
      </p:sp>
      <p:sp>
        <p:nvSpPr>
          <p:cNvPr id="4" name="Text Placeholder 3"/>
          <p:cNvSpPr>
            <a:spLocks noGrp="1"/>
          </p:cNvSpPr>
          <p:nvPr>
            <p:ph type="body" sz="quarter" idx="10" hasCustomPrompt="1"/>
          </p:nvPr>
        </p:nvSpPr>
        <p:spPr>
          <a:xfrm>
            <a:off x="6353955" y="1192222"/>
            <a:ext cx="3914273" cy="3862387"/>
          </a:xfrm>
        </p:spPr>
        <p:txBody>
          <a:bodyPr wrap="square" lIns="0" tIns="0" rIns="0" bIns="0">
            <a:noAutofit/>
          </a:bodyPr>
          <a:lstStyle>
            <a:lvl1pPr marL="0" indent="0" defTabSz="517447">
              <a:spcAft>
                <a:spcPts val="500"/>
              </a:spcAft>
              <a:buNone/>
              <a:defRPr sz="1800" spc="0" baseline="0">
                <a:solidFill>
                  <a:schemeClr val="tx2"/>
                </a:solidFill>
              </a:defRPr>
            </a:lvl1pPr>
            <a:lvl2pPr marL="228566" indent="0">
              <a:buNone/>
              <a:defRPr sz="1800"/>
            </a:lvl2pPr>
            <a:lvl3pPr marL="457131" indent="0">
              <a:buNone/>
              <a:defRPr sz="1800"/>
            </a:lvl3pPr>
            <a:lvl4pPr marL="685698" indent="0">
              <a:buNone/>
              <a:defRPr sz="1800"/>
            </a:lvl4pPr>
            <a:lvl5pPr marL="914264" indent="0">
              <a:buNone/>
              <a:defRPr sz="1800"/>
            </a:lvl5pPr>
          </a:lstStyle>
          <a:p>
            <a:pPr lvl="0"/>
            <a:r>
              <a:rPr lang="en-US" dirty="0"/>
              <a:t>##	Section Title</a:t>
            </a:r>
          </a:p>
        </p:txBody>
      </p:sp>
      <p:sp>
        <p:nvSpPr>
          <p:cNvPr id="5" name="Footer Placeholder 14">
            <a:extLst>
              <a:ext uri="{FF2B5EF4-FFF2-40B4-BE49-F238E27FC236}">
                <a16:creationId xmlns:a16="http://schemas.microsoft.com/office/drawing/2014/main" id="{FD6D9E34-4CC8-4DC0-9040-97073FD7472C}"/>
              </a:ext>
            </a:extLst>
          </p:cNvPr>
          <p:cNvSpPr>
            <a:spLocks noGrp="1"/>
          </p:cNvSpPr>
          <p:nvPr>
            <p:ph type="ftr" sz="quarter" idx="3"/>
          </p:nvPr>
        </p:nvSpPr>
        <p:spPr>
          <a:xfrm>
            <a:off x="369052" y="6578609"/>
            <a:ext cx="11817541" cy="120651"/>
          </a:xfrm>
          <a:prstGeom prst="rect">
            <a:avLst/>
          </a:prstGeom>
        </p:spPr>
        <p:txBody>
          <a:bodyPr vert="horz" lIns="91440" tIns="45720" rIns="91440" bIns="45720" numCol="2" rtlCol="0" anchor="ctr"/>
          <a:lstStyle>
            <a:lvl1pPr algn="l">
              <a:defRPr sz="700">
                <a:solidFill>
                  <a:schemeClr val="tx1">
                    <a:tint val="75000"/>
                  </a:schemeClr>
                </a:solidFill>
              </a:defRPr>
            </a:lvl1pPr>
          </a:lstStyle>
          <a:p>
            <a:pPr defTabSz="932603">
              <a:defRPr/>
            </a:pPr>
            <a:r>
              <a:rPr lang="en-US" smtClean="0">
                <a:solidFill>
                  <a:srgbClr val="FFFFFF">
                    <a:lumMod val="65000"/>
                  </a:srgbClr>
                </a:solidFill>
              </a:rPr>
              <a:t>© Microsoft Corporation                                                                                  								                      Dynamics 365 </a:t>
            </a:r>
            <a:endParaRPr lang="en-US" dirty="0">
              <a:solidFill>
                <a:srgbClr val="FFFFFF">
                  <a:lumMod val="65000"/>
                </a:srgbClr>
              </a:solidFill>
            </a:endParaRPr>
          </a:p>
        </p:txBody>
      </p:sp>
    </p:spTree>
    <p:extLst>
      <p:ext uri="{BB962C8B-B14F-4D97-AF65-F5344CB8AC3E}">
        <p14:creationId xmlns:p14="http://schemas.microsoft.com/office/powerpoint/2010/main" val="1183720008"/>
      </p:ext>
    </p:extLst>
  </p:cSld>
  <p:clrMapOvr>
    <a:masterClrMapping/>
  </p:clrMapOvr>
  <p:transition>
    <p:fade/>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p:cSld name="Text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5080" y="632786"/>
            <a:ext cx="11531714" cy="410369"/>
          </a:xfrm>
        </p:spPr>
        <p:txBody>
          <a:bodyPr wrap="square" lIns="0" tIns="0" rIns="0" bIns="0">
            <a:spAutoFit/>
          </a:bodyPr>
          <a:lstStyle>
            <a:lvl1pPr>
              <a:lnSpc>
                <a:spcPts val="3200"/>
              </a:lnSpc>
              <a:defRPr sz="2800">
                <a:solidFill>
                  <a:schemeClr val="tx1"/>
                </a:solidFill>
              </a:defRPr>
            </a:lvl1pPr>
          </a:lstStyle>
          <a:p>
            <a:r>
              <a:rPr lang="en-US" dirty="0"/>
              <a:t>Heading Segoe UI </a:t>
            </a:r>
            <a:r>
              <a:rPr lang="en-US" dirty="0" err="1"/>
              <a:t>Semibold</a:t>
            </a:r>
            <a:r>
              <a:rPr lang="en-US" dirty="0"/>
              <a:t> 28/32</a:t>
            </a:r>
          </a:p>
        </p:txBody>
      </p:sp>
      <p:sp>
        <p:nvSpPr>
          <p:cNvPr id="4" name="Text Placeholder 3"/>
          <p:cNvSpPr>
            <a:spLocks noGrp="1"/>
          </p:cNvSpPr>
          <p:nvPr>
            <p:ph type="body" sz="quarter" idx="10" hasCustomPrompt="1"/>
          </p:nvPr>
        </p:nvSpPr>
        <p:spPr>
          <a:xfrm>
            <a:off x="465080" y="1961088"/>
            <a:ext cx="11531714" cy="615553"/>
          </a:xfrm>
        </p:spPr>
        <p:txBody>
          <a:bodyPr wrap="square" lIns="0" tIns="0" rIns="0" bIns="0">
            <a:spAutoFit/>
          </a:bodyPr>
          <a:lstStyle>
            <a:lvl1pPr marL="0" indent="0">
              <a:lnSpc>
                <a:spcPts val="2400"/>
              </a:lnSpc>
              <a:buNone/>
              <a:defRPr sz="2000" b="0" i="0" spc="0">
                <a:solidFill>
                  <a:schemeClr val="tx1"/>
                </a:solidFill>
                <a:latin typeface="+mj-lt"/>
              </a:defRPr>
            </a:lvl1pPr>
            <a:lvl2pPr marL="0" indent="0">
              <a:lnSpc>
                <a:spcPts val="2400"/>
              </a:lnSpc>
              <a:buNone/>
              <a:defRPr spc="0"/>
            </a:lvl2pPr>
            <a:lvl3pPr marL="457131" indent="0">
              <a:buNone/>
              <a:defRPr/>
            </a:lvl3pPr>
            <a:lvl4pPr marL="685698" indent="0">
              <a:buNone/>
              <a:defRPr/>
            </a:lvl4pPr>
            <a:lvl5pPr marL="914264" indent="0">
              <a:buNone/>
              <a:defRPr/>
            </a:lvl5pPr>
          </a:lstStyle>
          <a:p>
            <a:pPr lvl="0"/>
            <a:r>
              <a:rPr lang="en-US" dirty="0"/>
              <a:t>Large: subhead Segoe UI </a:t>
            </a:r>
            <a:r>
              <a:rPr lang="en-US" dirty="0" err="1"/>
              <a:t>Semibold</a:t>
            </a:r>
            <a:r>
              <a:rPr lang="en-US" dirty="0"/>
              <a:t> 20/24</a:t>
            </a:r>
          </a:p>
          <a:p>
            <a:pPr lvl="1"/>
            <a:r>
              <a:rPr lang="en-US" dirty="0"/>
              <a:t>Large: subhead Segoe UI Regular 20/24</a:t>
            </a:r>
          </a:p>
        </p:txBody>
      </p:sp>
      <p:sp>
        <p:nvSpPr>
          <p:cNvPr id="5" name="Text Placeholder 4"/>
          <p:cNvSpPr>
            <a:spLocks noGrp="1"/>
          </p:cNvSpPr>
          <p:nvPr>
            <p:ph type="body" sz="quarter" idx="11" hasCustomPrompt="1"/>
          </p:nvPr>
        </p:nvSpPr>
        <p:spPr>
          <a:xfrm>
            <a:off x="465080" y="3214133"/>
            <a:ext cx="11531714" cy="461665"/>
          </a:xfrm>
        </p:spPr>
        <p:txBody>
          <a:bodyPr lIns="0" tIns="0" rIns="0" bIns="0"/>
          <a:lstStyle>
            <a:lvl1pPr marL="0" indent="0">
              <a:lnSpc>
                <a:spcPts val="1800"/>
              </a:lnSpc>
              <a:spcBef>
                <a:spcPts val="0"/>
              </a:spcBef>
              <a:buNone/>
              <a:defRPr sz="1400" b="0" spc="0">
                <a:solidFill>
                  <a:schemeClr val="tx2"/>
                </a:solidFill>
                <a:latin typeface="+mj-lt"/>
              </a:defRPr>
            </a:lvl1pPr>
            <a:lvl2pPr marL="0" indent="0">
              <a:lnSpc>
                <a:spcPts val="1800"/>
              </a:lnSpc>
              <a:spcBef>
                <a:spcPts val="0"/>
              </a:spcBef>
              <a:buNone/>
              <a:defRPr sz="1400" spc="0">
                <a:solidFill>
                  <a:schemeClr val="tx1"/>
                </a:solidFill>
              </a:defRPr>
            </a:lvl2pPr>
            <a:lvl3pPr marL="457131" indent="0">
              <a:buNone/>
              <a:defRPr/>
            </a:lvl3pPr>
            <a:lvl4pPr marL="685698" indent="0">
              <a:buNone/>
              <a:defRPr/>
            </a:lvl4pPr>
            <a:lvl5pPr marL="914264" indent="0">
              <a:buNone/>
              <a:defRPr/>
            </a:lvl5pPr>
          </a:lstStyle>
          <a:p>
            <a:pPr lvl="0"/>
            <a:r>
              <a:rPr lang="en-US" dirty="0"/>
              <a:t>Medium: paragraph title Segoe UI </a:t>
            </a:r>
            <a:r>
              <a:rPr lang="en-US" dirty="0" err="1"/>
              <a:t>Semibold</a:t>
            </a:r>
            <a:r>
              <a:rPr lang="en-US" dirty="0"/>
              <a:t> 14/18</a:t>
            </a:r>
          </a:p>
          <a:p>
            <a:pPr lvl="1"/>
            <a:r>
              <a:rPr lang="en-US" dirty="0"/>
              <a:t>Body copy Segoe UI Regular 14/18</a:t>
            </a:r>
          </a:p>
        </p:txBody>
      </p:sp>
      <p:sp>
        <p:nvSpPr>
          <p:cNvPr id="7" name="Text Placeholder 6"/>
          <p:cNvSpPr>
            <a:spLocks noGrp="1"/>
          </p:cNvSpPr>
          <p:nvPr>
            <p:ph type="body" sz="quarter" idx="12" hasCustomPrompt="1"/>
          </p:nvPr>
        </p:nvSpPr>
        <p:spPr>
          <a:xfrm>
            <a:off x="465080" y="4439603"/>
            <a:ext cx="11531714" cy="338554"/>
          </a:xfrm>
        </p:spPr>
        <p:txBody>
          <a:bodyPr lIns="0" tIns="0" rIns="0" bIns="0"/>
          <a:lstStyle>
            <a:lvl1pPr marL="0" indent="0">
              <a:lnSpc>
                <a:spcPts val="1200"/>
              </a:lnSpc>
              <a:spcBef>
                <a:spcPts val="0"/>
              </a:spcBef>
              <a:buNone/>
              <a:defRPr sz="1000" spc="0">
                <a:solidFill>
                  <a:schemeClr val="tx1"/>
                </a:solidFill>
              </a:defRPr>
            </a:lvl1pPr>
            <a:lvl2pPr marL="0" indent="0">
              <a:lnSpc>
                <a:spcPct val="100000"/>
              </a:lnSpc>
              <a:spcBef>
                <a:spcPts val="0"/>
              </a:spcBef>
              <a:buNone/>
              <a:defRPr sz="1000" spc="0">
                <a:solidFill>
                  <a:schemeClr val="tx1"/>
                </a:solidFill>
              </a:defRPr>
            </a:lvl2pPr>
            <a:lvl3pPr marL="457131" indent="0">
              <a:buNone/>
              <a:defRPr/>
            </a:lvl3pPr>
            <a:lvl4pPr marL="685698" indent="0">
              <a:buNone/>
              <a:defRPr/>
            </a:lvl4pPr>
            <a:lvl5pPr marL="0" indent="0">
              <a:lnSpc>
                <a:spcPct val="100000"/>
              </a:lnSpc>
              <a:buNone/>
              <a:defRPr/>
            </a:lvl5pPr>
          </a:lstStyle>
          <a:p>
            <a:pPr lvl="4"/>
            <a:r>
              <a:rPr lang="en-US" dirty="0"/>
              <a:t>Small caption: Segoe UI Bold 10/12</a:t>
            </a:r>
          </a:p>
          <a:p>
            <a:pPr lvl="1"/>
            <a:r>
              <a:rPr lang="en-US" dirty="0"/>
              <a:t>Small caption Segoe Regular 10/12</a:t>
            </a:r>
          </a:p>
        </p:txBody>
      </p:sp>
      <p:sp>
        <p:nvSpPr>
          <p:cNvPr id="8" name="Footer Placeholder 14">
            <a:extLst>
              <a:ext uri="{FF2B5EF4-FFF2-40B4-BE49-F238E27FC236}">
                <a16:creationId xmlns:a16="http://schemas.microsoft.com/office/drawing/2014/main" id="{375CD45A-5065-443B-A271-689E522B15F2}"/>
              </a:ext>
            </a:extLst>
          </p:cNvPr>
          <p:cNvSpPr>
            <a:spLocks noGrp="1"/>
          </p:cNvSpPr>
          <p:nvPr>
            <p:ph type="ftr" sz="quarter" idx="3"/>
          </p:nvPr>
        </p:nvSpPr>
        <p:spPr>
          <a:xfrm>
            <a:off x="369052" y="6578609"/>
            <a:ext cx="11817541" cy="120651"/>
          </a:xfrm>
          <a:prstGeom prst="rect">
            <a:avLst/>
          </a:prstGeom>
        </p:spPr>
        <p:txBody>
          <a:bodyPr vert="horz" lIns="91440" tIns="45720" rIns="91440" bIns="45720" numCol="2" rtlCol="0" anchor="ctr"/>
          <a:lstStyle>
            <a:lvl1pPr algn="l">
              <a:defRPr sz="700">
                <a:solidFill>
                  <a:schemeClr val="tx1">
                    <a:tint val="75000"/>
                  </a:schemeClr>
                </a:solidFill>
              </a:defRPr>
            </a:lvl1pPr>
          </a:lstStyle>
          <a:p>
            <a:pPr defTabSz="932603">
              <a:defRPr/>
            </a:pPr>
            <a:r>
              <a:rPr lang="en-US" smtClean="0">
                <a:solidFill>
                  <a:srgbClr val="FFFFFF">
                    <a:lumMod val="65000"/>
                  </a:srgbClr>
                </a:solidFill>
              </a:rPr>
              <a:t>© Microsoft Corporation                                                                                  								                      Dynamics 365 </a:t>
            </a:r>
            <a:endParaRPr lang="en-US" dirty="0">
              <a:solidFill>
                <a:srgbClr val="FFFFFF">
                  <a:lumMod val="65000"/>
                </a:srgbClr>
              </a:solidFill>
            </a:endParaRPr>
          </a:p>
        </p:txBody>
      </p:sp>
    </p:spTree>
    <p:extLst>
      <p:ext uri="{BB962C8B-B14F-4D97-AF65-F5344CB8AC3E}">
        <p14:creationId xmlns:p14="http://schemas.microsoft.com/office/powerpoint/2010/main" val="4109630676"/>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ext option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5080" y="632787"/>
            <a:ext cx="11531714" cy="410369"/>
          </a:xfrm>
        </p:spPr>
        <p:txBody>
          <a:bodyPr wrap="square" lIns="0" tIns="0" rIns="0" bIns="0">
            <a:spAutoFit/>
          </a:bodyPr>
          <a:lstStyle>
            <a:lvl1pPr>
              <a:lnSpc>
                <a:spcPts val="3199"/>
              </a:lnSpc>
              <a:defRPr sz="2800">
                <a:solidFill>
                  <a:schemeClr val="tx1"/>
                </a:solidFill>
              </a:defRPr>
            </a:lvl1pPr>
          </a:lstStyle>
          <a:p>
            <a:r>
              <a:rPr lang="en-US" dirty="0"/>
              <a:t>Text option 2: two columns copy heavy</a:t>
            </a:r>
          </a:p>
        </p:txBody>
      </p:sp>
      <p:sp>
        <p:nvSpPr>
          <p:cNvPr id="16" name="Text Placeholder 4">
            <a:extLst>
              <a:ext uri="{FF2B5EF4-FFF2-40B4-BE49-F238E27FC236}">
                <a16:creationId xmlns:a16="http://schemas.microsoft.com/office/drawing/2014/main" id="{99E39B6D-21AF-485C-B606-D6EA248988A6}"/>
              </a:ext>
            </a:extLst>
          </p:cNvPr>
          <p:cNvSpPr>
            <a:spLocks noGrp="1"/>
          </p:cNvSpPr>
          <p:nvPr>
            <p:ph type="body" sz="quarter" idx="13" hasCustomPrompt="1"/>
          </p:nvPr>
        </p:nvSpPr>
        <p:spPr>
          <a:xfrm>
            <a:off x="465083" y="2410685"/>
            <a:ext cx="3690466" cy="2500685"/>
          </a:xfrm>
        </p:spPr>
        <p:txBody>
          <a:bodyPr lIns="0" tIns="0" rIns="0" bIns="0"/>
          <a:lstStyle>
            <a:lvl1pPr marL="0" indent="0">
              <a:lnSpc>
                <a:spcPts val="1800"/>
              </a:lnSpc>
              <a:spcBef>
                <a:spcPts val="1600"/>
              </a:spcBef>
              <a:buNone/>
              <a:defRPr lang="en-US" sz="1399" b="0" kern="1200" spc="0" baseline="0" dirty="0">
                <a:solidFill>
                  <a:schemeClr val="tx2"/>
                </a:solidFill>
                <a:latin typeface="+mj-lt"/>
                <a:ea typeface="+mn-ea"/>
                <a:cs typeface="+mn-cs"/>
              </a:defRPr>
            </a:lvl1pPr>
            <a:lvl2pPr marL="0" marR="0" indent="0" algn="l" defTabSz="932423" rtl="0" eaLnBrk="1" fontAlgn="auto" latinLnBrk="0" hangingPunct="1">
              <a:lnSpc>
                <a:spcPts val="1800"/>
              </a:lnSpc>
              <a:spcBef>
                <a:spcPts val="451"/>
              </a:spcBef>
              <a:spcAft>
                <a:spcPts val="0"/>
              </a:spcAft>
              <a:buClrTx/>
              <a:buSzPct val="90000"/>
              <a:buFont typeface="Arial" panose="020B0604020202020204" pitchFamily="34" charset="0"/>
              <a:buNone/>
              <a:tabLst/>
              <a:defRPr sz="1399">
                <a:solidFill>
                  <a:schemeClr val="tx1"/>
                </a:solidFill>
              </a:defRPr>
            </a:lvl2pPr>
            <a:lvl3pPr marL="457043" indent="0">
              <a:buNone/>
              <a:defRPr/>
            </a:lvl3pPr>
            <a:lvl4pPr marL="685566" indent="0">
              <a:buNone/>
              <a:defRPr/>
            </a:lvl4pPr>
            <a:lvl5pPr marL="914088" indent="0">
              <a:buNone/>
              <a:defRPr/>
            </a:lvl5pPr>
          </a:lstStyle>
          <a:p>
            <a:pPr>
              <a:spcBef>
                <a:spcPts val="1200"/>
              </a:spcBef>
            </a:pPr>
            <a:r>
              <a:rPr lang="en-US" b="0" dirty="0">
                <a:solidFill>
                  <a:schemeClr val="tx2"/>
                </a:solidFill>
                <a:latin typeface="+mj-lt"/>
              </a:rPr>
              <a:t>Paragraph title Segoe UI </a:t>
            </a:r>
            <a:r>
              <a:rPr lang="en-US" b="0" dirty="0" err="1">
                <a:solidFill>
                  <a:schemeClr val="tx2"/>
                </a:solidFill>
                <a:latin typeface="+mj-lt"/>
              </a:rPr>
              <a:t>Semibold</a:t>
            </a:r>
            <a:r>
              <a:rPr lang="en-US" b="0" dirty="0">
                <a:solidFill>
                  <a:schemeClr val="tx2"/>
                </a:solidFill>
                <a:latin typeface="+mj-lt"/>
              </a:rPr>
              <a:t> 14/18</a:t>
            </a:r>
          </a:p>
          <a:p>
            <a:pPr lvl="1"/>
            <a:r>
              <a:rPr lang="en-US" dirty="0"/>
              <a:t>Body copy Segoe Regular 14/18. </a:t>
            </a:r>
            <a:r>
              <a:rPr lang="en-US" dirty="0" err="1"/>
              <a:t>Cavorest</a:t>
            </a:r>
            <a:r>
              <a:rPr lang="en-US" dirty="0"/>
              <a:t> a </a:t>
            </a:r>
            <a:r>
              <a:rPr lang="en-US" dirty="0" err="1"/>
              <a:t>aut</a:t>
            </a:r>
            <a:r>
              <a:rPr lang="en-US" dirty="0"/>
              <a:t> arum </a:t>
            </a:r>
            <a:r>
              <a:rPr lang="en-US" dirty="0" err="1"/>
              <a:t>quam</a:t>
            </a:r>
            <a:r>
              <a:rPr lang="en-US" dirty="0"/>
              <a:t> id eat ape </a:t>
            </a:r>
            <a:r>
              <a:rPr lang="en-US" dirty="0" err="1"/>
              <a:t>est</a:t>
            </a:r>
            <a:r>
              <a:rPr lang="en-US" dirty="0"/>
              <a:t>, qui </a:t>
            </a:r>
            <a:r>
              <a:rPr lang="en-US" dirty="0" err="1"/>
              <a:t>sinc</a:t>
            </a:r>
            <a:r>
              <a:rPr lang="en-US" dirty="0"/>
              <a:t>, </a:t>
            </a:r>
            <a:r>
              <a:rPr lang="en-US" dirty="0" err="1"/>
              <a:t>omnimusdae</a:t>
            </a:r>
            <a:r>
              <a:rPr lang="en-US" dirty="0"/>
              <a:t>. </a:t>
            </a:r>
            <a:r>
              <a:rPr lang="en-US" dirty="0" err="1"/>
              <a:t>Boribus</a:t>
            </a:r>
            <a:r>
              <a:rPr lang="en-US" dirty="0"/>
              <a:t> </a:t>
            </a:r>
            <a:r>
              <a:rPr lang="en-US" dirty="0" err="1"/>
              <a:t>sinctius</a:t>
            </a:r>
            <a:r>
              <a:rPr lang="en-US" dirty="0"/>
              <a:t> </a:t>
            </a:r>
            <a:r>
              <a:rPr lang="en-US" dirty="0" err="1"/>
              <a:t>nimaxime</a:t>
            </a:r>
            <a:r>
              <a:rPr lang="en-US" dirty="0"/>
              <a:t> sit et </a:t>
            </a:r>
            <a:r>
              <a:rPr lang="en-US" dirty="0" err="1"/>
              <a:t>nonsequibus</a:t>
            </a:r>
            <a:r>
              <a:rPr lang="en-US" dirty="0"/>
              <a:t> </a:t>
            </a:r>
            <a:r>
              <a:rPr lang="en-US" dirty="0" err="1"/>
              <a:t>dollendis</a:t>
            </a:r>
            <a:r>
              <a:rPr lang="en-US" dirty="0"/>
              <a:t> as </a:t>
            </a:r>
            <a:r>
              <a:rPr lang="en-US" dirty="0" err="1"/>
              <a:t>autestiatur</a:t>
            </a:r>
            <a:r>
              <a:rPr lang="en-US" dirty="0"/>
              <a:t>.</a:t>
            </a:r>
          </a:p>
          <a:p>
            <a:pPr lvl="1"/>
            <a:r>
              <a:rPr lang="en-US" dirty="0"/>
              <a:t>Body copy Segoe Regular 14/18. </a:t>
            </a:r>
            <a:r>
              <a:rPr lang="en-US" dirty="0" err="1"/>
              <a:t>Boribus</a:t>
            </a:r>
            <a:r>
              <a:rPr lang="en-US" dirty="0"/>
              <a:t> </a:t>
            </a:r>
            <a:r>
              <a:rPr lang="en-US" dirty="0" err="1"/>
              <a:t>sinctius</a:t>
            </a:r>
            <a:r>
              <a:rPr lang="en-US" dirty="0"/>
              <a:t> </a:t>
            </a:r>
            <a:r>
              <a:rPr lang="en-US" dirty="0" err="1"/>
              <a:t>nimaxime</a:t>
            </a:r>
            <a:r>
              <a:rPr lang="en-US" dirty="0"/>
              <a:t> </a:t>
            </a:r>
            <a:r>
              <a:rPr lang="en-US" dirty="0" err="1"/>
              <a:t>nonsequibus</a:t>
            </a:r>
            <a:r>
              <a:rPr lang="en-US" dirty="0"/>
              <a:t> </a:t>
            </a:r>
            <a:r>
              <a:rPr lang="en-US" dirty="0" err="1"/>
              <a:t>dollendis</a:t>
            </a:r>
            <a:r>
              <a:rPr lang="en-US" dirty="0"/>
              <a:t> as </a:t>
            </a:r>
            <a:r>
              <a:rPr lang="en-US" dirty="0" err="1"/>
              <a:t>autestiatur</a:t>
            </a:r>
            <a:r>
              <a:rPr lang="en-US" dirty="0"/>
              <a:t>. </a:t>
            </a:r>
            <a:r>
              <a:rPr lang="en-US" dirty="0" err="1"/>
              <a:t>Urestempor</a:t>
            </a:r>
            <a:r>
              <a:rPr lang="en-US" dirty="0"/>
              <a:t> ra </a:t>
            </a:r>
            <a:r>
              <a:rPr lang="en-US" dirty="0" err="1"/>
              <a:t>aut</a:t>
            </a:r>
            <a:r>
              <a:rPr lang="en-US" dirty="0"/>
              <a:t> </a:t>
            </a:r>
            <a:r>
              <a:rPr lang="en-US" dirty="0" err="1"/>
              <a:t>velique</a:t>
            </a:r>
            <a:r>
              <a:rPr lang="en-US" dirty="0"/>
              <a:t> </a:t>
            </a:r>
            <a:r>
              <a:rPr lang="en-US" dirty="0" err="1"/>
              <a:t>perum</a:t>
            </a:r>
            <a:r>
              <a:rPr lang="en-US" dirty="0"/>
              <a:t> </a:t>
            </a:r>
            <a:r>
              <a:rPr lang="en-US" dirty="0" err="1"/>
              <a:t>enim</a:t>
            </a:r>
            <a:r>
              <a:rPr lang="en-US" dirty="0"/>
              <a:t> qui </a:t>
            </a:r>
            <a:r>
              <a:rPr lang="en-US" dirty="0" err="1"/>
              <a:t>omnimus</a:t>
            </a:r>
            <a:r>
              <a:rPr lang="en-US" dirty="0"/>
              <a:t>, sunt </a:t>
            </a:r>
            <a:r>
              <a:rPr lang="en-US" dirty="0" err="1"/>
              <a:t>fuga</a:t>
            </a:r>
            <a:r>
              <a:rPr lang="en-US" dirty="0"/>
              <a:t>.</a:t>
            </a:r>
          </a:p>
          <a:p>
            <a:pPr lvl="1"/>
            <a:endParaRPr lang="en-US" dirty="0"/>
          </a:p>
        </p:txBody>
      </p:sp>
      <p:sp>
        <p:nvSpPr>
          <p:cNvPr id="17" name="Text Placeholder 4">
            <a:extLst>
              <a:ext uri="{FF2B5EF4-FFF2-40B4-BE49-F238E27FC236}">
                <a16:creationId xmlns:a16="http://schemas.microsoft.com/office/drawing/2014/main" id="{D0D85DDD-B7EA-4D73-BA98-A5ACF1DB2D33}"/>
              </a:ext>
            </a:extLst>
          </p:cNvPr>
          <p:cNvSpPr>
            <a:spLocks noGrp="1"/>
          </p:cNvSpPr>
          <p:nvPr>
            <p:ph type="body" sz="quarter" idx="14" hasCustomPrompt="1"/>
          </p:nvPr>
        </p:nvSpPr>
        <p:spPr>
          <a:xfrm>
            <a:off x="4388880" y="2410685"/>
            <a:ext cx="3690466" cy="2500685"/>
          </a:xfrm>
        </p:spPr>
        <p:txBody>
          <a:bodyPr lIns="0" tIns="0" rIns="0" bIns="0"/>
          <a:lstStyle>
            <a:lvl1pPr marL="0" indent="0">
              <a:lnSpc>
                <a:spcPts val="1800"/>
              </a:lnSpc>
              <a:spcBef>
                <a:spcPts val="1600"/>
              </a:spcBef>
              <a:buNone/>
              <a:defRPr lang="en-US" sz="1399" b="0" kern="1200" spc="0" baseline="0" dirty="0">
                <a:solidFill>
                  <a:schemeClr val="tx2"/>
                </a:solidFill>
                <a:latin typeface="+mj-lt"/>
                <a:ea typeface="+mn-ea"/>
                <a:cs typeface="+mn-cs"/>
              </a:defRPr>
            </a:lvl1pPr>
            <a:lvl2pPr marL="0" marR="0" indent="0" algn="l" defTabSz="932423" rtl="0" eaLnBrk="1" fontAlgn="auto" latinLnBrk="0" hangingPunct="1">
              <a:lnSpc>
                <a:spcPts val="1800"/>
              </a:lnSpc>
              <a:spcBef>
                <a:spcPts val="451"/>
              </a:spcBef>
              <a:spcAft>
                <a:spcPts val="0"/>
              </a:spcAft>
              <a:buClrTx/>
              <a:buSzPct val="90000"/>
              <a:buFont typeface="Arial" panose="020B0604020202020204" pitchFamily="34" charset="0"/>
              <a:buNone/>
              <a:tabLst/>
              <a:defRPr sz="1399">
                <a:solidFill>
                  <a:schemeClr val="tx1"/>
                </a:solidFill>
              </a:defRPr>
            </a:lvl2pPr>
            <a:lvl3pPr marL="457043" indent="0">
              <a:buNone/>
              <a:defRPr/>
            </a:lvl3pPr>
            <a:lvl4pPr marL="685566" indent="0">
              <a:buNone/>
              <a:defRPr/>
            </a:lvl4pPr>
            <a:lvl5pPr marL="914088" indent="0">
              <a:buNone/>
              <a:defRPr/>
            </a:lvl5pPr>
          </a:lstStyle>
          <a:p>
            <a:pPr>
              <a:spcBef>
                <a:spcPts val="1200"/>
              </a:spcBef>
            </a:pPr>
            <a:r>
              <a:rPr lang="en-US" b="0" dirty="0">
                <a:solidFill>
                  <a:schemeClr val="tx2"/>
                </a:solidFill>
                <a:latin typeface="+mj-lt"/>
              </a:rPr>
              <a:t>Paragraph title Segoe UI </a:t>
            </a:r>
            <a:r>
              <a:rPr lang="en-US" b="0" dirty="0" err="1">
                <a:solidFill>
                  <a:schemeClr val="tx2"/>
                </a:solidFill>
                <a:latin typeface="+mj-lt"/>
              </a:rPr>
              <a:t>Semibold</a:t>
            </a:r>
            <a:r>
              <a:rPr lang="en-US" b="0" dirty="0">
                <a:solidFill>
                  <a:schemeClr val="tx2"/>
                </a:solidFill>
                <a:latin typeface="+mj-lt"/>
              </a:rPr>
              <a:t> 14/18</a:t>
            </a:r>
          </a:p>
          <a:p>
            <a:pPr lvl="1"/>
            <a:r>
              <a:rPr lang="en-US" dirty="0"/>
              <a:t>Body copy Segoe Regular 14/18. </a:t>
            </a:r>
            <a:r>
              <a:rPr lang="en-US" dirty="0" err="1"/>
              <a:t>Cavorest</a:t>
            </a:r>
            <a:r>
              <a:rPr lang="en-US" dirty="0"/>
              <a:t> a </a:t>
            </a:r>
            <a:r>
              <a:rPr lang="en-US" dirty="0" err="1"/>
              <a:t>aut</a:t>
            </a:r>
            <a:r>
              <a:rPr lang="en-US" dirty="0"/>
              <a:t> arum </a:t>
            </a:r>
            <a:r>
              <a:rPr lang="en-US" dirty="0" err="1"/>
              <a:t>quam</a:t>
            </a:r>
            <a:r>
              <a:rPr lang="en-US" dirty="0"/>
              <a:t> id eat ape </a:t>
            </a:r>
            <a:r>
              <a:rPr lang="en-US" dirty="0" err="1"/>
              <a:t>est</a:t>
            </a:r>
            <a:r>
              <a:rPr lang="en-US" dirty="0"/>
              <a:t>, qui </a:t>
            </a:r>
            <a:r>
              <a:rPr lang="en-US" dirty="0" err="1"/>
              <a:t>sinc</a:t>
            </a:r>
            <a:r>
              <a:rPr lang="en-US" dirty="0"/>
              <a:t>, </a:t>
            </a:r>
            <a:r>
              <a:rPr lang="en-US" dirty="0" err="1"/>
              <a:t>omnimusdae</a:t>
            </a:r>
            <a:r>
              <a:rPr lang="en-US" dirty="0"/>
              <a:t>. </a:t>
            </a:r>
            <a:r>
              <a:rPr lang="en-US" dirty="0" err="1"/>
              <a:t>Boribus</a:t>
            </a:r>
            <a:r>
              <a:rPr lang="en-US" dirty="0"/>
              <a:t> </a:t>
            </a:r>
            <a:r>
              <a:rPr lang="en-US" dirty="0" err="1"/>
              <a:t>sinctius</a:t>
            </a:r>
            <a:r>
              <a:rPr lang="en-US" dirty="0"/>
              <a:t> </a:t>
            </a:r>
            <a:r>
              <a:rPr lang="en-US" dirty="0" err="1"/>
              <a:t>nimaxime</a:t>
            </a:r>
            <a:r>
              <a:rPr lang="en-US" dirty="0"/>
              <a:t> sit et </a:t>
            </a:r>
            <a:r>
              <a:rPr lang="en-US" dirty="0" err="1"/>
              <a:t>nonsequibus</a:t>
            </a:r>
            <a:r>
              <a:rPr lang="en-US" dirty="0"/>
              <a:t> </a:t>
            </a:r>
            <a:r>
              <a:rPr lang="en-US" dirty="0" err="1"/>
              <a:t>dollendis</a:t>
            </a:r>
            <a:r>
              <a:rPr lang="en-US" dirty="0"/>
              <a:t> as </a:t>
            </a:r>
            <a:r>
              <a:rPr lang="en-US" dirty="0" err="1"/>
              <a:t>autestiatur</a:t>
            </a:r>
            <a:r>
              <a:rPr lang="en-US" dirty="0"/>
              <a:t>.</a:t>
            </a:r>
          </a:p>
          <a:p>
            <a:pPr lvl="1"/>
            <a:r>
              <a:rPr lang="en-US" dirty="0"/>
              <a:t>Body copy Segoe Regular 14/18. </a:t>
            </a:r>
            <a:r>
              <a:rPr lang="en-US" dirty="0" err="1"/>
              <a:t>Boribus</a:t>
            </a:r>
            <a:r>
              <a:rPr lang="en-US" dirty="0"/>
              <a:t> </a:t>
            </a:r>
            <a:r>
              <a:rPr lang="en-US" dirty="0" err="1"/>
              <a:t>sinctius</a:t>
            </a:r>
            <a:r>
              <a:rPr lang="en-US" dirty="0"/>
              <a:t> </a:t>
            </a:r>
            <a:r>
              <a:rPr lang="en-US" dirty="0" err="1"/>
              <a:t>nimaxime</a:t>
            </a:r>
            <a:r>
              <a:rPr lang="en-US" dirty="0"/>
              <a:t> </a:t>
            </a:r>
            <a:r>
              <a:rPr lang="en-US" dirty="0" err="1"/>
              <a:t>nonsequibus</a:t>
            </a:r>
            <a:r>
              <a:rPr lang="en-US" dirty="0"/>
              <a:t> </a:t>
            </a:r>
            <a:r>
              <a:rPr lang="en-US" dirty="0" err="1"/>
              <a:t>dollendis</a:t>
            </a:r>
            <a:r>
              <a:rPr lang="en-US" dirty="0"/>
              <a:t> as </a:t>
            </a:r>
            <a:r>
              <a:rPr lang="en-US" dirty="0" err="1"/>
              <a:t>autestiatur</a:t>
            </a:r>
            <a:r>
              <a:rPr lang="en-US" dirty="0"/>
              <a:t>. </a:t>
            </a:r>
            <a:r>
              <a:rPr lang="en-US" dirty="0" err="1"/>
              <a:t>Urestempor</a:t>
            </a:r>
            <a:r>
              <a:rPr lang="en-US" dirty="0"/>
              <a:t> ra </a:t>
            </a:r>
            <a:r>
              <a:rPr lang="en-US" dirty="0" err="1"/>
              <a:t>aut</a:t>
            </a:r>
            <a:r>
              <a:rPr lang="en-US" dirty="0"/>
              <a:t> </a:t>
            </a:r>
            <a:r>
              <a:rPr lang="en-US" dirty="0" err="1"/>
              <a:t>velique</a:t>
            </a:r>
            <a:r>
              <a:rPr lang="en-US" dirty="0"/>
              <a:t> </a:t>
            </a:r>
            <a:r>
              <a:rPr lang="en-US" dirty="0" err="1"/>
              <a:t>perum</a:t>
            </a:r>
            <a:r>
              <a:rPr lang="en-US" dirty="0"/>
              <a:t> </a:t>
            </a:r>
            <a:r>
              <a:rPr lang="en-US" dirty="0" err="1"/>
              <a:t>enim</a:t>
            </a:r>
            <a:r>
              <a:rPr lang="en-US" dirty="0"/>
              <a:t> qui </a:t>
            </a:r>
            <a:r>
              <a:rPr lang="en-US" dirty="0" err="1"/>
              <a:t>omnimus</a:t>
            </a:r>
            <a:r>
              <a:rPr lang="en-US" dirty="0"/>
              <a:t>, sunt </a:t>
            </a:r>
            <a:r>
              <a:rPr lang="en-US" dirty="0" err="1"/>
              <a:t>fuga</a:t>
            </a:r>
            <a:r>
              <a:rPr lang="en-US" dirty="0"/>
              <a:t>.</a:t>
            </a:r>
          </a:p>
          <a:p>
            <a:pPr lvl="1"/>
            <a:endParaRPr lang="en-US" dirty="0"/>
          </a:p>
        </p:txBody>
      </p:sp>
      <p:sp>
        <p:nvSpPr>
          <p:cNvPr id="7" name="Footer Placeholder 14">
            <a:extLst>
              <a:ext uri="{FF2B5EF4-FFF2-40B4-BE49-F238E27FC236}">
                <a16:creationId xmlns:a16="http://schemas.microsoft.com/office/drawing/2014/main" id="{DB61DE79-74B8-40AA-A2F6-483C4BB58B61}"/>
              </a:ext>
            </a:extLst>
          </p:cNvPr>
          <p:cNvSpPr>
            <a:spLocks noGrp="1"/>
          </p:cNvSpPr>
          <p:nvPr>
            <p:ph type="ftr" sz="quarter" idx="3"/>
          </p:nvPr>
        </p:nvSpPr>
        <p:spPr>
          <a:xfrm>
            <a:off x="369052" y="6578610"/>
            <a:ext cx="11817541" cy="120651"/>
          </a:xfrm>
          <a:prstGeom prst="rect">
            <a:avLst/>
          </a:prstGeom>
        </p:spPr>
        <p:txBody>
          <a:bodyPr vert="horz" lIns="91440" tIns="45720" rIns="91440" bIns="45720" numCol="2" rtlCol="0" anchor="ctr"/>
          <a:lstStyle>
            <a:lvl1pPr algn="l">
              <a:defRPr sz="700">
                <a:solidFill>
                  <a:schemeClr val="tx1">
                    <a:tint val="75000"/>
                  </a:schemeClr>
                </a:solidFill>
              </a:defRPr>
            </a:lvl1pPr>
          </a:lstStyle>
          <a:p>
            <a:pPr defTabSz="932423">
              <a:defRPr/>
            </a:pPr>
            <a:r>
              <a:rPr lang="en-US" smtClean="0">
                <a:solidFill>
                  <a:srgbClr val="FFFFFF">
                    <a:lumMod val="65000"/>
                  </a:srgbClr>
                </a:solidFill>
              </a:rPr>
              <a:t>© Microsoft Corporation                                                                                  								                      Dynamics 365 </a:t>
            </a:r>
            <a:endParaRPr lang="en-US" dirty="0">
              <a:solidFill>
                <a:srgbClr val="FFFFFF">
                  <a:lumMod val="65000"/>
                </a:srgbClr>
              </a:solidFill>
            </a:endParaRPr>
          </a:p>
        </p:txBody>
      </p:sp>
    </p:spTree>
    <p:extLst>
      <p:ext uri="{BB962C8B-B14F-4D97-AF65-F5344CB8AC3E}">
        <p14:creationId xmlns:p14="http://schemas.microsoft.com/office/powerpoint/2010/main" val="4159400787"/>
      </p:ext>
    </p:extLst>
  </p:cSld>
  <p:clrMapOvr>
    <a:masterClrMapping/>
  </p:clrMapOvr>
  <p:transition>
    <p:fade/>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p:cSld name="Text option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5080" y="632786"/>
            <a:ext cx="11531714" cy="410369"/>
          </a:xfrm>
        </p:spPr>
        <p:txBody>
          <a:bodyPr wrap="square" lIns="0" tIns="0" rIns="0" bIns="0">
            <a:spAutoFit/>
          </a:bodyPr>
          <a:lstStyle>
            <a:lvl1pPr>
              <a:lnSpc>
                <a:spcPts val="3200"/>
              </a:lnSpc>
              <a:defRPr sz="2800">
                <a:solidFill>
                  <a:schemeClr val="tx1"/>
                </a:solidFill>
              </a:defRPr>
            </a:lvl1pPr>
          </a:lstStyle>
          <a:p>
            <a:r>
              <a:rPr lang="en-US" dirty="0"/>
              <a:t>Text option 1: three column bulleted list</a:t>
            </a:r>
          </a:p>
        </p:txBody>
      </p:sp>
      <p:sp>
        <p:nvSpPr>
          <p:cNvPr id="4" name="Text Placeholder 3"/>
          <p:cNvSpPr>
            <a:spLocks noGrp="1"/>
          </p:cNvSpPr>
          <p:nvPr>
            <p:ph type="body" sz="quarter" idx="10" hasCustomPrompt="1"/>
          </p:nvPr>
        </p:nvSpPr>
        <p:spPr>
          <a:xfrm>
            <a:off x="465079" y="1960868"/>
            <a:ext cx="9571403" cy="615553"/>
          </a:xfrm>
        </p:spPr>
        <p:txBody>
          <a:bodyPr wrap="square" lIns="0" tIns="0" rIns="0" bIns="0">
            <a:spAutoFit/>
          </a:bodyPr>
          <a:lstStyle>
            <a:lvl1pPr marL="0" indent="0">
              <a:lnSpc>
                <a:spcPts val="2400"/>
              </a:lnSpc>
              <a:buNone/>
              <a:defRPr lang="en-US" sz="2000" kern="1200" spc="0" baseline="0" dirty="0">
                <a:solidFill>
                  <a:schemeClr val="tx1"/>
                </a:solidFill>
                <a:latin typeface="+mn-lt"/>
                <a:ea typeface="+mn-ea"/>
                <a:cs typeface="+mn-cs"/>
              </a:defRPr>
            </a:lvl1pPr>
            <a:lvl2pPr marL="228566" indent="0">
              <a:buNone/>
              <a:defRPr/>
            </a:lvl2pPr>
            <a:lvl3pPr marL="457131" indent="0">
              <a:buNone/>
              <a:defRPr/>
            </a:lvl3pPr>
            <a:lvl4pPr marL="685698" indent="0">
              <a:buNone/>
              <a:defRPr/>
            </a:lvl4pPr>
            <a:lvl5pPr marL="914264" indent="0">
              <a:buNone/>
              <a:defRPr/>
            </a:lvl5pPr>
          </a:lstStyle>
          <a:p>
            <a:pPr lvl="0"/>
            <a:r>
              <a:rPr lang="en-US" dirty="0"/>
              <a:t>Subhead Segoe UI Regular 20/24. Dis </a:t>
            </a:r>
            <a:r>
              <a:rPr lang="en-US" dirty="0" err="1"/>
              <a:t>apid</a:t>
            </a:r>
            <a:r>
              <a:rPr lang="en-US" dirty="0"/>
              <a:t> </a:t>
            </a:r>
            <a:r>
              <a:rPr lang="en-US" dirty="0" err="1"/>
              <a:t>es</a:t>
            </a:r>
            <a:r>
              <a:rPr lang="en-US" dirty="0"/>
              <a:t> </a:t>
            </a:r>
            <a:r>
              <a:rPr lang="en-US" dirty="0" err="1"/>
              <a:t>simusanditis</a:t>
            </a:r>
            <a:r>
              <a:rPr lang="en-US" dirty="0"/>
              <a:t> </a:t>
            </a:r>
            <a:r>
              <a:rPr lang="en-US" dirty="0" err="1"/>
              <a:t>ea</a:t>
            </a:r>
            <a:r>
              <a:rPr lang="en-US" dirty="0"/>
              <a:t> ex et </a:t>
            </a:r>
            <a:r>
              <a:rPr lang="en-US" dirty="0" err="1"/>
              <a:t>illore</a:t>
            </a:r>
            <a:r>
              <a:rPr lang="en-US" dirty="0"/>
              <a:t>, </a:t>
            </a:r>
            <a:r>
              <a:rPr lang="en-US" dirty="0" err="1"/>
              <a:t>nectationet</a:t>
            </a:r>
            <a:r>
              <a:rPr lang="en-US" dirty="0"/>
              <a:t> </a:t>
            </a:r>
            <a:r>
              <a:rPr lang="en-US" dirty="0" err="1"/>
              <a:t>aut</a:t>
            </a:r>
            <a:r>
              <a:rPr lang="en-US" dirty="0"/>
              <a:t> </a:t>
            </a:r>
            <a:r>
              <a:rPr lang="en-US" dirty="0" err="1"/>
              <a:t>dic</a:t>
            </a:r>
            <a:r>
              <a:rPr lang="en-US" dirty="0"/>
              <a:t> </a:t>
            </a:r>
            <a:r>
              <a:rPr lang="en-US" dirty="0" err="1"/>
              <a:t>tem</a:t>
            </a:r>
            <a:r>
              <a:rPr lang="en-US" dirty="0"/>
              <a:t> </a:t>
            </a:r>
            <a:r>
              <a:rPr lang="en-US" dirty="0" err="1"/>
              <a:t>vit</a:t>
            </a:r>
            <a:r>
              <a:rPr lang="en-US" dirty="0"/>
              <a:t> </a:t>
            </a:r>
            <a:r>
              <a:rPr lang="en-US" dirty="0" err="1"/>
              <a:t>velestium</a:t>
            </a:r>
            <a:r>
              <a:rPr lang="en-US" dirty="0"/>
              <a:t> </a:t>
            </a:r>
            <a:r>
              <a:rPr lang="en-US" dirty="0" err="1"/>
              <a:t>reperro</a:t>
            </a:r>
            <a:r>
              <a:rPr lang="en-US" dirty="0"/>
              <a:t> </a:t>
            </a:r>
            <a:r>
              <a:rPr lang="en-US" dirty="0" err="1"/>
              <a:t>rroviduntion</a:t>
            </a:r>
            <a:r>
              <a:rPr lang="en-US" dirty="0"/>
              <a:t> </a:t>
            </a:r>
            <a:r>
              <a:rPr lang="en-US" dirty="0" err="1"/>
              <a:t>conem</a:t>
            </a:r>
            <a:r>
              <a:rPr lang="en-US" dirty="0"/>
              <a:t> </a:t>
            </a:r>
            <a:r>
              <a:rPr lang="en-US" dirty="0" err="1"/>
              <a:t>rehend</a:t>
            </a:r>
            <a:r>
              <a:rPr lang="en-US" dirty="0"/>
              <a:t>.</a:t>
            </a:r>
          </a:p>
        </p:txBody>
      </p:sp>
      <p:sp>
        <p:nvSpPr>
          <p:cNvPr id="5" name="Text Placeholder 4"/>
          <p:cNvSpPr>
            <a:spLocks noGrp="1"/>
          </p:cNvSpPr>
          <p:nvPr>
            <p:ph type="body" sz="quarter" idx="11" hasCustomPrompt="1"/>
          </p:nvPr>
        </p:nvSpPr>
        <p:spPr>
          <a:xfrm>
            <a:off x="465079" y="3214128"/>
            <a:ext cx="3690466" cy="2693045"/>
          </a:xfrm>
        </p:spPr>
        <p:txBody>
          <a:bodyPr lIns="0" tIns="0" rIns="0" bIns="0"/>
          <a:lstStyle>
            <a:lvl1pPr marL="0" indent="0">
              <a:lnSpc>
                <a:spcPts val="1800"/>
              </a:lnSpc>
              <a:spcBef>
                <a:spcPts val="0"/>
              </a:spcBef>
              <a:spcAft>
                <a:spcPts val="600"/>
              </a:spcAft>
              <a:buNone/>
              <a:defRPr sz="1400" b="0" spc="0" baseline="0">
                <a:solidFill>
                  <a:srgbClr val="008C72"/>
                </a:solidFill>
                <a:latin typeface="+mj-lt"/>
              </a:defRPr>
            </a:lvl1pPr>
            <a:lvl2pPr marL="285708" marR="0" indent="-285708" algn="l" defTabSz="932603" rtl="0" eaLnBrk="1" fontAlgn="auto" latinLnBrk="0" hangingPunct="1">
              <a:lnSpc>
                <a:spcPts val="1800"/>
              </a:lnSpc>
              <a:spcBef>
                <a:spcPts val="0"/>
              </a:spcBef>
              <a:spcAft>
                <a:spcPts val="600"/>
              </a:spcAft>
              <a:buClrTx/>
              <a:buSzPct val="90000"/>
              <a:buFont typeface="Arial" panose="020B0604020202020204" pitchFamily="34" charset="0"/>
              <a:buChar char="•"/>
              <a:tabLst/>
              <a:defRPr lang="en-US" sz="1400" kern="1200" spc="0" baseline="0" dirty="0">
                <a:solidFill>
                  <a:schemeClr val="tx1"/>
                </a:solidFill>
                <a:latin typeface="+mn-lt"/>
                <a:ea typeface="+mn-ea"/>
                <a:cs typeface="+mn-cs"/>
              </a:defRPr>
            </a:lvl2pPr>
            <a:lvl3pPr marL="457131" indent="0">
              <a:buNone/>
              <a:defRPr/>
            </a:lvl3pPr>
            <a:lvl4pPr marL="685698" indent="0">
              <a:buNone/>
              <a:defRPr/>
            </a:lvl4pPr>
            <a:lvl5pPr marL="914264" indent="0">
              <a:buNone/>
              <a:defRPr/>
            </a:lvl5pPr>
          </a:lstStyle>
          <a:p>
            <a:pPr lvl="0"/>
            <a:r>
              <a:rPr lang="en-US" dirty="0"/>
              <a:t>Paragraph title Segoe UI </a:t>
            </a:r>
            <a:r>
              <a:rPr lang="en-US" dirty="0" err="1"/>
              <a:t>Semibold</a:t>
            </a:r>
            <a:r>
              <a:rPr lang="en-US" dirty="0"/>
              <a:t> 14/18</a:t>
            </a:r>
          </a:p>
          <a:p>
            <a:pPr marL="285708" marR="0" lvl="1" indent="-285708" algn="l" defTabSz="932603" rtl="0" eaLnBrk="1" fontAlgn="auto" latinLnBrk="0" hangingPunct="1">
              <a:lnSpc>
                <a:spcPts val="1800"/>
              </a:lnSpc>
              <a:spcBef>
                <a:spcPts val="1200"/>
              </a:spcBef>
              <a:spcAft>
                <a:spcPts val="0"/>
              </a:spcAft>
              <a:buClrTx/>
              <a:buSzPct val="90000"/>
              <a:tabLst/>
            </a:pPr>
            <a:r>
              <a:rPr lang="en-US" dirty="0"/>
              <a:t>Body copy Segoe Regular 14/18. </a:t>
            </a:r>
            <a:r>
              <a:rPr lang="en-US" dirty="0" err="1"/>
              <a:t>Boribus</a:t>
            </a:r>
            <a:r>
              <a:rPr lang="en-US" dirty="0"/>
              <a:t> </a:t>
            </a:r>
            <a:r>
              <a:rPr lang="en-US" dirty="0" err="1"/>
              <a:t>sinctius</a:t>
            </a:r>
            <a:r>
              <a:rPr lang="en-US" dirty="0"/>
              <a:t> </a:t>
            </a:r>
            <a:r>
              <a:rPr lang="en-US" dirty="0" err="1"/>
              <a:t>nimaxime</a:t>
            </a:r>
            <a:r>
              <a:rPr lang="en-US" dirty="0"/>
              <a:t> </a:t>
            </a:r>
            <a:r>
              <a:rPr lang="en-US" dirty="0" err="1"/>
              <a:t>nonsequibus</a:t>
            </a:r>
            <a:r>
              <a:rPr lang="en-US" dirty="0"/>
              <a:t> </a:t>
            </a:r>
            <a:r>
              <a:rPr lang="en-US" dirty="0" err="1"/>
              <a:t>dollendis</a:t>
            </a:r>
            <a:r>
              <a:rPr lang="en-US" dirty="0"/>
              <a:t> as </a:t>
            </a:r>
            <a:r>
              <a:rPr lang="en-US" dirty="0" err="1"/>
              <a:t>autestiatur</a:t>
            </a:r>
            <a:r>
              <a:rPr lang="en-US" dirty="0"/>
              <a:t>. </a:t>
            </a:r>
            <a:r>
              <a:rPr lang="en-US" dirty="0" err="1"/>
              <a:t>Urestempor</a:t>
            </a:r>
            <a:r>
              <a:rPr lang="en-US" dirty="0"/>
              <a:t> ra </a:t>
            </a:r>
            <a:r>
              <a:rPr lang="en-US" dirty="0" err="1"/>
              <a:t>aut</a:t>
            </a:r>
            <a:r>
              <a:rPr lang="en-US" dirty="0"/>
              <a:t> </a:t>
            </a:r>
            <a:r>
              <a:rPr lang="en-US" dirty="0" err="1"/>
              <a:t>velique</a:t>
            </a:r>
            <a:r>
              <a:rPr lang="en-US" dirty="0"/>
              <a:t> </a:t>
            </a:r>
            <a:r>
              <a:rPr lang="en-US" dirty="0" err="1"/>
              <a:t>perum</a:t>
            </a:r>
            <a:r>
              <a:rPr lang="en-US" dirty="0"/>
              <a:t> </a:t>
            </a:r>
            <a:r>
              <a:rPr lang="en-US" dirty="0" err="1"/>
              <a:t>enim</a:t>
            </a:r>
            <a:r>
              <a:rPr lang="en-US" dirty="0"/>
              <a:t> qui </a:t>
            </a:r>
            <a:r>
              <a:rPr lang="en-US" dirty="0" err="1"/>
              <a:t>omnimus</a:t>
            </a:r>
            <a:r>
              <a:rPr lang="en-US" dirty="0"/>
              <a:t>, sunt </a:t>
            </a:r>
            <a:r>
              <a:rPr lang="en-US" dirty="0" err="1"/>
              <a:t>fuga</a:t>
            </a:r>
            <a:r>
              <a:rPr lang="en-US" dirty="0"/>
              <a:t>.</a:t>
            </a:r>
          </a:p>
          <a:p>
            <a:pPr marL="285708" marR="0" lvl="1" indent="-285708" algn="l" defTabSz="932603" rtl="0" eaLnBrk="1" fontAlgn="auto" latinLnBrk="0" hangingPunct="1">
              <a:lnSpc>
                <a:spcPts val="1800"/>
              </a:lnSpc>
              <a:spcBef>
                <a:spcPts val="1200"/>
              </a:spcBef>
              <a:spcAft>
                <a:spcPts val="0"/>
              </a:spcAft>
              <a:buClrTx/>
              <a:buSzPct val="90000"/>
              <a:tabLst/>
              <a:defRPr/>
            </a:pPr>
            <a:r>
              <a:rPr lang="en-US" dirty="0"/>
              <a:t>Body copy Segoe Regular 14/18. </a:t>
            </a:r>
            <a:r>
              <a:rPr lang="en-US" dirty="0" err="1"/>
              <a:t>Boribus</a:t>
            </a:r>
            <a:r>
              <a:rPr lang="en-US" dirty="0"/>
              <a:t> </a:t>
            </a:r>
            <a:r>
              <a:rPr lang="en-US" dirty="0" err="1"/>
              <a:t>sinctius</a:t>
            </a:r>
            <a:r>
              <a:rPr lang="en-US" dirty="0"/>
              <a:t> </a:t>
            </a:r>
            <a:r>
              <a:rPr lang="en-US" dirty="0" err="1"/>
              <a:t>nimaxime</a:t>
            </a:r>
            <a:r>
              <a:rPr lang="en-US" dirty="0"/>
              <a:t> </a:t>
            </a:r>
            <a:r>
              <a:rPr lang="en-US" dirty="0" err="1"/>
              <a:t>nonsequibus</a:t>
            </a:r>
            <a:r>
              <a:rPr lang="en-US" dirty="0"/>
              <a:t> </a:t>
            </a:r>
            <a:r>
              <a:rPr lang="en-US" dirty="0" err="1"/>
              <a:t>dollendis</a:t>
            </a:r>
            <a:r>
              <a:rPr lang="en-US" dirty="0"/>
              <a:t> as </a:t>
            </a:r>
            <a:r>
              <a:rPr lang="en-US" dirty="0" err="1"/>
              <a:t>autestiatur</a:t>
            </a:r>
            <a:r>
              <a:rPr lang="en-US" dirty="0"/>
              <a:t>. </a:t>
            </a:r>
            <a:r>
              <a:rPr lang="en-US" dirty="0" err="1"/>
              <a:t>Urestempor</a:t>
            </a:r>
            <a:r>
              <a:rPr lang="en-US" dirty="0"/>
              <a:t> </a:t>
            </a:r>
            <a:r>
              <a:rPr lang="en-US" dirty="0" err="1"/>
              <a:t>ra</a:t>
            </a:r>
            <a:r>
              <a:rPr lang="en-US" dirty="0"/>
              <a:t> </a:t>
            </a:r>
            <a:r>
              <a:rPr lang="en-US" dirty="0" err="1"/>
              <a:t>aut</a:t>
            </a:r>
            <a:r>
              <a:rPr lang="en-US" dirty="0"/>
              <a:t> </a:t>
            </a:r>
            <a:r>
              <a:rPr lang="en-US" dirty="0" err="1"/>
              <a:t>velique</a:t>
            </a:r>
            <a:r>
              <a:rPr lang="en-US" dirty="0"/>
              <a:t> </a:t>
            </a:r>
            <a:r>
              <a:rPr lang="en-US" dirty="0" err="1"/>
              <a:t>perum</a:t>
            </a:r>
            <a:r>
              <a:rPr lang="en-US" dirty="0"/>
              <a:t> </a:t>
            </a:r>
            <a:r>
              <a:rPr lang="en-US" dirty="0" err="1"/>
              <a:t>enim</a:t>
            </a:r>
            <a:r>
              <a:rPr lang="en-US" dirty="0"/>
              <a:t> qui </a:t>
            </a:r>
            <a:r>
              <a:rPr lang="en-US" dirty="0" err="1"/>
              <a:t>omnimus</a:t>
            </a:r>
            <a:r>
              <a:rPr lang="en-US" dirty="0"/>
              <a:t>, </a:t>
            </a:r>
            <a:r>
              <a:rPr lang="en-US" dirty="0" err="1"/>
              <a:t>sunt</a:t>
            </a:r>
            <a:r>
              <a:rPr lang="en-US" dirty="0"/>
              <a:t> </a:t>
            </a:r>
            <a:r>
              <a:rPr lang="en-US" dirty="0" err="1"/>
              <a:t>fuga</a:t>
            </a:r>
            <a:r>
              <a:rPr lang="en-US" dirty="0"/>
              <a:t>.</a:t>
            </a:r>
          </a:p>
          <a:p>
            <a:pPr lvl="1"/>
            <a:endParaRPr lang="en-US" dirty="0"/>
          </a:p>
        </p:txBody>
      </p:sp>
      <p:sp>
        <p:nvSpPr>
          <p:cNvPr id="21" name="Text Placeholder 4">
            <a:extLst>
              <a:ext uri="{FF2B5EF4-FFF2-40B4-BE49-F238E27FC236}">
                <a16:creationId xmlns:a16="http://schemas.microsoft.com/office/drawing/2014/main" id="{03383CEA-4FEB-4C9E-B7D6-3B36BC8EB75A}"/>
              </a:ext>
            </a:extLst>
          </p:cNvPr>
          <p:cNvSpPr>
            <a:spLocks noGrp="1"/>
          </p:cNvSpPr>
          <p:nvPr>
            <p:ph type="body" sz="quarter" idx="12" hasCustomPrompt="1"/>
          </p:nvPr>
        </p:nvSpPr>
        <p:spPr>
          <a:xfrm>
            <a:off x="4404482" y="3214128"/>
            <a:ext cx="3690466" cy="2693045"/>
          </a:xfrm>
        </p:spPr>
        <p:txBody>
          <a:bodyPr lIns="0" tIns="0" rIns="0" bIns="0"/>
          <a:lstStyle>
            <a:lvl1pPr marL="0" indent="0">
              <a:lnSpc>
                <a:spcPts val="1800"/>
              </a:lnSpc>
              <a:spcBef>
                <a:spcPts val="0"/>
              </a:spcBef>
              <a:spcAft>
                <a:spcPts val="600"/>
              </a:spcAft>
              <a:buNone/>
              <a:defRPr sz="1400" b="0" spc="0" baseline="0">
                <a:solidFill>
                  <a:srgbClr val="008C72"/>
                </a:solidFill>
                <a:latin typeface="+mj-lt"/>
              </a:defRPr>
            </a:lvl1pPr>
            <a:lvl2pPr marL="285708" marR="0" indent="-285708" algn="l" defTabSz="932603" rtl="0" eaLnBrk="1" fontAlgn="auto" latinLnBrk="0" hangingPunct="1">
              <a:lnSpc>
                <a:spcPts val="1800"/>
              </a:lnSpc>
              <a:spcBef>
                <a:spcPts val="0"/>
              </a:spcBef>
              <a:spcAft>
                <a:spcPts val="600"/>
              </a:spcAft>
              <a:buClrTx/>
              <a:buSzPct val="90000"/>
              <a:buFont typeface="Arial" panose="020B0604020202020204" pitchFamily="34" charset="0"/>
              <a:buChar char="•"/>
              <a:tabLst/>
              <a:defRPr lang="en-US" sz="1400" kern="1200" spc="0" baseline="0" dirty="0">
                <a:solidFill>
                  <a:schemeClr val="tx1"/>
                </a:solidFill>
                <a:latin typeface="+mn-lt"/>
                <a:ea typeface="+mn-ea"/>
                <a:cs typeface="+mn-cs"/>
              </a:defRPr>
            </a:lvl2pPr>
            <a:lvl3pPr marL="457131" indent="0">
              <a:buNone/>
              <a:defRPr/>
            </a:lvl3pPr>
            <a:lvl4pPr marL="685698" indent="0">
              <a:buNone/>
              <a:defRPr/>
            </a:lvl4pPr>
            <a:lvl5pPr marL="914264" indent="0">
              <a:buNone/>
              <a:defRPr/>
            </a:lvl5pPr>
          </a:lstStyle>
          <a:p>
            <a:pPr lvl="0"/>
            <a:r>
              <a:rPr lang="en-US" dirty="0"/>
              <a:t>Paragraph title Segoe UI </a:t>
            </a:r>
            <a:r>
              <a:rPr lang="en-US" dirty="0" err="1"/>
              <a:t>Semibold</a:t>
            </a:r>
            <a:r>
              <a:rPr lang="en-US" dirty="0"/>
              <a:t> 14/18</a:t>
            </a:r>
          </a:p>
          <a:p>
            <a:pPr marL="285708" marR="0" lvl="1" indent="-285708" algn="l" defTabSz="932603" rtl="0" eaLnBrk="1" fontAlgn="auto" latinLnBrk="0" hangingPunct="1">
              <a:lnSpc>
                <a:spcPts val="1800"/>
              </a:lnSpc>
              <a:spcBef>
                <a:spcPts val="1200"/>
              </a:spcBef>
              <a:spcAft>
                <a:spcPts val="0"/>
              </a:spcAft>
              <a:buClrTx/>
              <a:buSzPct val="90000"/>
              <a:tabLst/>
            </a:pPr>
            <a:r>
              <a:rPr lang="en-US" dirty="0"/>
              <a:t>Body copy Segoe Regular 14/18. </a:t>
            </a:r>
            <a:r>
              <a:rPr lang="en-US" dirty="0" err="1"/>
              <a:t>Boribus</a:t>
            </a:r>
            <a:r>
              <a:rPr lang="en-US" dirty="0"/>
              <a:t> </a:t>
            </a:r>
            <a:r>
              <a:rPr lang="en-US" dirty="0" err="1"/>
              <a:t>sinctius</a:t>
            </a:r>
            <a:r>
              <a:rPr lang="en-US" dirty="0"/>
              <a:t> </a:t>
            </a:r>
            <a:r>
              <a:rPr lang="en-US" dirty="0" err="1"/>
              <a:t>nimaxime</a:t>
            </a:r>
            <a:r>
              <a:rPr lang="en-US" dirty="0"/>
              <a:t> </a:t>
            </a:r>
            <a:r>
              <a:rPr lang="en-US" dirty="0" err="1"/>
              <a:t>nonsequibus</a:t>
            </a:r>
            <a:r>
              <a:rPr lang="en-US" dirty="0"/>
              <a:t> </a:t>
            </a:r>
            <a:r>
              <a:rPr lang="en-US" dirty="0" err="1"/>
              <a:t>dollendis</a:t>
            </a:r>
            <a:r>
              <a:rPr lang="en-US" dirty="0"/>
              <a:t> as </a:t>
            </a:r>
            <a:r>
              <a:rPr lang="en-US" dirty="0" err="1"/>
              <a:t>autestiatur</a:t>
            </a:r>
            <a:r>
              <a:rPr lang="en-US" dirty="0"/>
              <a:t>. </a:t>
            </a:r>
            <a:r>
              <a:rPr lang="en-US" dirty="0" err="1"/>
              <a:t>Urestempor</a:t>
            </a:r>
            <a:r>
              <a:rPr lang="en-US" dirty="0"/>
              <a:t> ra </a:t>
            </a:r>
            <a:r>
              <a:rPr lang="en-US" dirty="0" err="1"/>
              <a:t>aut</a:t>
            </a:r>
            <a:r>
              <a:rPr lang="en-US" dirty="0"/>
              <a:t> </a:t>
            </a:r>
            <a:r>
              <a:rPr lang="en-US" dirty="0" err="1"/>
              <a:t>velique</a:t>
            </a:r>
            <a:r>
              <a:rPr lang="en-US" dirty="0"/>
              <a:t> </a:t>
            </a:r>
            <a:r>
              <a:rPr lang="en-US" dirty="0" err="1"/>
              <a:t>perum</a:t>
            </a:r>
            <a:r>
              <a:rPr lang="en-US" dirty="0"/>
              <a:t> </a:t>
            </a:r>
            <a:r>
              <a:rPr lang="en-US" dirty="0" err="1"/>
              <a:t>enim</a:t>
            </a:r>
            <a:r>
              <a:rPr lang="en-US" dirty="0"/>
              <a:t> qui </a:t>
            </a:r>
            <a:r>
              <a:rPr lang="en-US" dirty="0" err="1"/>
              <a:t>omnimus</a:t>
            </a:r>
            <a:r>
              <a:rPr lang="en-US" dirty="0"/>
              <a:t>, sunt </a:t>
            </a:r>
            <a:r>
              <a:rPr lang="en-US" dirty="0" err="1"/>
              <a:t>fuga</a:t>
            </a:r>
            <a:r>
              <a:rPr lang="en-US" dirty="0"/>
              <a:t>.</a:t>
            </a:r>
          </a:p>
          <a:p>
            <a:pPr marL="285708" marR="0" lvl="1" indent="-285708" algn="l" defTabSz="932603" rtl="0" eaLnBrk="1" fontAlgn="auto" latinLnBrk="0" hangingPunct="1">
              <a:lnSpc>
                <a:spcPts val="1800"/>
              </a:lnSpc>
              <a:spcBef>
                <a:spcPts val="1200"/>
              </a:spcBef>
              <a:spcAft>
                <a:spcPts val="0"/>
              </a:spcAft>
              <a:buClrTx/>
              <a:buSzPct val="90000"/>
              <a:tabLst/>
              <a:defRPr/>
            </a:pPr>
            <a:r>
              <a:rPr lang="en-US" dirty="0"/>
              <a:t>Body copy Segoe Regular 14/18. </a:t>
            </a:r>
            <a:r>
              <a:rPr lang="en-US" dirty="0" err="1"/>
              <a:t>Boribus</a:t>
            </a:r>
            <a:r>
              <a:rPr lang="en-US" dirty="0"/>
              <a:t> </a:t>
            </a:r>
            <a:r>
              <a:rPr lang="en-US" dirty="0" err="1"/>
              <a:t>sinctius</a:t>
            </a:r>
            <a:r>
              <a:rPr lang="en-US" dirty="0"/>
              <a:t> </a:t>
            </a:r>
            <a:r>
              <a:rPr lang="en-US" dirty="0" err="1"/>
              <a:t>nimaxime</a:t>
            </a:r>
            <a:r>
              <a:rPr lang="en-US" dirty="0"/>
              <a:t> </a:t>
            </a:r>
            <a:r>
              <a:rPr lang="en-US" dirty="0" err="1"/>
              <a:t>nonsequibus</a:t>
            </a:r>
            <a:r>
              <a:rPr lang="en-US" dirty="0"/>
              <a:t> </a:t>
            </a:r>
            <a:r>
              <a:rPr lang="en-US" dirty="0" err="1"/>
              <a:t>dollendis</a:t>
            </a:r>
            <a:r>
              <a:rPr lang="en-US" dirty="0"/>
              <a:t> as </a:t>
            </a:r>
            <a:r>
              <a:rPr lang="en-US" dirty="0" err="1"/>
              <a:t>autestiatur</a:t>
            </a:r>
            <a:r>
              <a:rPr lang="en-US" dirty="0"/>
              <a:t>. </a:t>
            </a:r>
            <a:r>
              <a:rPr lang="en-US" dirty="0" err="1"/>
              <a:t>Urestempor</a:t>
            </a:r>
            <a:r>
              <a:rPr lang="en-US" dirty="0"/>
              <a:t> </a:t>
            </a:r>
            <a:r>
              <a:rPr lang="en-US" dirty="0" err="1"/>
              <a:t>ra</a:t>
            </a:r>
            <a:r>
              <a:rPr lang="en-US" dirty="0"/>
              <a:t> </a:t>
            </a:r>
            <a:r>
              <a:rPr lang="en-US" dirty="0" err="1"/>
              <a:t>aut</a:t>
            </a:r>
            <a:r>
              <a:rPr lang="en-US" dirty="0"/>
              <a:t> </a:t>
            </a:r>
            <a:r>
              <a:rPr lang="en-US" dirty="0" err="1"/>
              <a:t>velique</a:t>
            </a:r>
            <a:r>
              <a:rPr lang="en-US" dirty="0"/>
              <a:t> </a:t>
            </a:r>
            <a:r>
              <a:rPr lang="en-US" dirty="0" err="1"/>
              <a:t>perum</a:t>
            </a:r>
            <a:r>
              <a:rPr lang="en-US" dirty="0"/>
              <a:t> </a:t>
            </a:r>
            <a:r>
              <a:rPr lang="en-US" dirty="0" err="1"/>
              <a:t>enim</a:t>
            </a:r>
            <a:r>
              <a:rPr lang="en-US" dirty="0"/>
              <a:t> qui </a:t>
            </a:r>
            <a:r>
              <a:rPr lang="en-US" dirty="0" err="1"/>
              <a:t>omnimus</a:t>
            </a:r>
            <a:r>
              <a:rPr lang="en-US" dirty="0"/>
              <a:t>, </a:t>
            </a:r>
            <a:r>
              <a:rPr lang="en-US" dirty="0" err="1"/>
              <a:t>sunt</a:t>
            </a:r>
            <a:r>
              <a:rPr lang="en-US" dirty="0"/>
              <a:t> </a:t>
            </a:r>
            <a:r>
              <a:rPr lang="en-US" dirty="0" err="1"/>
              <a:t>fuga</a:t>
            </a:r>
            <a:r>
              <a:rPr lang="en-US" dirty="0"/>
              <a:t>.</a:t>
            </a:r>
          </a:p>
          <a:p>
            <a:pPr lvl="1"/>
            <a:endParaRPr lang="en-US" dirty="0"/>
          </a:p>
        </p:txBody>
      </p:sp>
      <p:sp>
        <p:nvSpPr>
          <p:cNvPr id="22" name="Text Placeholder 4">
            <a:extLst>
              <a:ext uri="{FF2B5EF4-FFF2-40B4-BE49-F238E27FC236}">
                <a16:creationId xmlns:a16="http://schemas.microsoft.com/office/drawing/2014/main" id="{35007055-7118-477F-B301-DB401591FA27}"/>
              </a:ext>
            </a:extLst>
          </p:cNvPr>
          <p:cNvSpPr>
            <a:spLocks noGrp="1"/>
          </p:cNvSpPr>
          <p:nvPr>
            <p:ph type="body" sz="quarter" idx="13" hasCustomPrompt="1"/>
          </p:nvPr>
        </p:nvSpPr>
        <p:spPr>
          <a:xfrm>
            <a:off x="8312325" y="3214128"/>
            <a:ext cx="3690466" cy="2693045"/>
          </a:xfrm>
        </p:spPr>
        <p:txBody>
          <a:bodyPr lIns="0" tIns="0" rIns="0" bIns="0"/>
          <a:lstStyle>
            <a:lvl1pPr marL="0" indent="0">
              <a:lnSpc>
                <a:spcPts val="1800"/>
              </a:lnSpc>
              <a:spcBef>
                <a:spcPts val="0"/>
              </a:spcBef>
              <a:spcAft>
                <a:spcPts val="600"/>
              </a:spcAft>
              <a:buNone/>
              <a:defRPr sz="1400" b="0" spc="0" baseline="0">
                <a:solidFill>
                  <a:srgbClr val="008C72"/>
                </a:solidFill>
                <a:latin typeface="+mj-lt"/>
              </a:defRPr>
            </a:lvl1pPr>
            <a:lvl2pPr marL="285708" marR="0" indent="-285708" algn="l" defTabSz="932603" rtl="0" eaLnBrk="1" fontAlgn="auto" latinLnBrk="0" hangingPunct="1">
              <a:lnSpc>
                <a:spcPts val="1800"/>
              </a:lnSpc>
              <a:spcBef>
                <a:spcPts val="0"/>
              </a:spcBef>
              <a:spcAft>
                <a:spcPts val="600"/>
              </a:spcAft>
              <a:buClrTx/>
              <a:buSzPct val="90000"/>
              <a:buFont typeface="Arial" panose="020B0604020202020204" pitchFamily="34" charset="0"/>
              <a:buChar char="•"/>
              <a:tabLst/>
              <a:defRPr lang="en-US" sz="1400" kern="1200" spc="0" baseline="0" dirty="0">
                <a:solidFill>
                  <a:schemeClr val="tx1"/>
                </a:solidFill>
                <a:latin typeface="+mn-lt"/>
                <a:ea typeface="+mn-ea"/>
                <a:cs typeface="+mn-cs"/>
              </a:defRPr>
            </a:lvl2pPr>
            <a:lvl3pPr marL="457131" indent="0">
              <a:buNone/>
              <a:defRPr/>
            </a:lvl3pPr>
            <a:lvl4pPr marL="685698" indent="0">
              <a:buNone/>
              <a:defRPr/>
            </a:lvl4pPr>
            <a:lvl5pPr marL="914264" indent="0">
              <a:buNone/>
              <a:defRPr/>
            </a:lvl5pPr>
          </a:lstStyle>
          <a:p>
            <a:pPr lvl="0"/>
            <a:r>
              <a:rPr lang="en-US" dirty="0"/>
              <a:t>Paragraph title Segoe UI </a:t>
            </a:r>
            <a:r>
              <a:rPr lang="en-US" dirty="0" err="1"/>
              <a:t>Semibold</a:t>
            </a:r>
            <a:r>
              <a:rPr lang="en-US" dirty="0"/>
              <a:t> 14/18</a:t>
            </a:r>
          </a:p>
          <a:p>
            <a:pPr marL="285708" marR="0" lvl="1" indent="-285708" algn="l" defTabSz="932603" rtl="0" eaLnBrk="1" fontAlgn="auto" latinLnBrk="0" hangingPunct="1">
              <a:lnSpc>
                <a:spcPts val="1800"/>
              </a:lnSpc>
              <a:spcBef>
                <a:spcPts val="1200"/>
              </a:spcBef>
              <a:spcAft>
                <a:spcPts val="0"/>
              </a:spcAft>
              <a:buClrTx/>
              <a:buSzPct val="90000"/>
              <a:tabLst/>
            </a:pPr>
            <a:r>
              <a:rPr lang="en-US" dirty="0"/>
              <a:t>Body copy Segoe Regular 14/18. </a:t>
            </a:r>
            <a:r>
              <a:rPr lang="en-US" dirty="0" err="1"/>
              <a:t>Boribus</a:t>
            </a:r>
            <a:r>
              <a:rPr lang="en-US" dirty="0"/>
              <a:t> </a:t>
            </a:r>
            <a:r>
              <a:rPr lang="en-US" dirty="0" err="1"/>
              <a:t>sinctius</a:t>
            </a:r>
            <a:r>
              <a:rPr lang="en-US" dirty="0"/>
              <a:t> </a:t>
            </a:r>
            <a:r>
              <a:rPr lang="en-US" dirty="0" err="1"/>
              <a:t>nimaxime</a:t>
            </a:r>
            <a:r>
              <a:rPr lang="en-US" dirty="0"/>
              <a:t> </a:t>
            </a:r>
            <a:r>
              <a:rPr lang="en-US" dirty="0" err="1"/>
              <a:t>nonsequibus</a:t>
            </a:r>
            <a:r>
              <a:rPr lang="en-US" dirty="0"/>
              <a:t> </a:t>
            </a:r>
            <a:r>
              <a:rPr lang="en-US" dirty="0" err="1"/>
              <a:t>dollendis</a:t>
            </a:r>
            <a:r>
              <a:rPr lang="en-US" dirty="0"/>
              <a:t> as </a:t>
            </a:r>
            <a:r>
              <a:rPr lang="en-US" dirty="0" err="1"/>
              <a:t>autestiatur</a:t>
            </a:r>
            <a:r>
              <a:rPr lang="en-US" dirty="0"/>
              <a:t>. </a:t>
            </a:r>
            <a:r>
              <a:rPr lang="en-US" dirty="0" err="1"/>
              <a:t>Urestempor</a:t>
            </a:r>
            <a:r>
              <a:rPr lang="en-US" dirty="0"/>
              <a:t> ra </a:t>
            </a:r>
            <a:r>
              <a:rPr lang="en-US" dirty="0" err="1"/>
              <a:t>aut</a:t>
            </a:r>
            <a:r>
              <a:rPr lang="en-US" dirty="0"/>
              <a:t> </a:t>
            </a:r>
            <a:r>
              <a:rPr lang="en-US" dirty="0" err="1"/>
              <a:t>velique</a:t>
            </a:r>
            <a:r>
              <a:rPr lang="en-US" dirty="0"/>
              <a:t> </a:t>
            </a:r>
            <a:r>
              <a:rPr lang="en-US" dirty="0" err="1"/>
              <a:t>perum</a:t>
            </a:r>
            <a:r>
              <a:rPr lang="en-US" dirty="0"/>
              <a:t> </a:t>
            </a:r>
            <a:r>
              <a:rPr lang="en-US" dirty="0" err="1"/>
              <a:t>enim</a:t>
            </a:r>
            <a:r>
              <a:rPr lang="en-US" dirty="0"/>
              <a:t> qui </a:t>
            </a:r>
            <a:r>
              <a:rPr lang="en-US" dirty="0" err="1"/>
              <a:t>omnimus</a:t>
            </a:r>
            <a:r>
              <a:rPr lang="en-US" dirty="0"/>
              <a:t>, sunt </a:t>
            </a:r>
            <a:r>
              <a:rPr lang="en-US" dirty="0" err="1"/>
              <a:t>fuga</a:t>
            </a:r>
            <a:r>
              <a:rPr lang="en-US" dirty="0"/>
              <a:t>.</a:t>
            </a:r>
          </a:p>
          <a:p>
            <a:pPr marL="285708" marR="0" lvl="1" indent="-285708" algn="l" defTabSz="932603" rtl="0" eaLnBrk="1" fontAlgn="auto" latinLnBrk="0" hangingPunct="1">
              <a:lnSpc>
                <a:spcPts val="1800"/>
              </a:lnSpc>
              <a:spcBef>
                <a:spcPts val="1200"/>
              </a:spcBef>
              <a:spcAft>
                <a:spcPts val="0"/>
              </a:spcAft>
              <a:buClrTx/>
              <a:buSzPct val="90000"/>
              <a:tabLst/>
              <a:defRPr/>
            </a:pPr>
            <a:r>
              <a:rPr lang="en-US" dirty="0"/>
              <a:t>Body copy Segoe Regular 14/18. </a:t>
            </a:r>
            <a:r>
              <a:rPr lang="en-US" dirty="0" err="1"/>
              <a:t>Boribus</a:t>
            </a:r>
            <a:r>
              <a:rPr lang="en-US" dirty="0"/>
              <a:t> </a:t>
            </a:r>
            <a:r>
              <a:rPr lang="en-US" dirty="0" err="1"/>
              <a:t>sinctius</a:t>
            </a:r>
            <a:r>
              <a:rPr lang="en-US" dirty="0"/>
              <a:t> </a:t>
            </a:r>
            <a:r>
              <a:rPr lang="en-US" dirty="0" err="1"/>
              <a:t>nimaxime</a:t>
            </a:r>
            <a:r>
              <a:rPr lang="en-US" dirty="0"/>
              <a:t> </a:t>
            </a:r>
            <a:r>
              <a:rPr lang="en-US" dirty="0" err="1"/>
              <a:t>nonsequibus</a:t>
            </a:r>
            <a:r>
              <a:rPr lang="en-US" dirty="0"/>
              <a:t> </a:t>
            </a:r>
            <a:r>
              <a:rPr lang="en-US" dirty="0" err="1"/>
              <a:t>dollendis</a:t>
            </a:r>
            <a:r>
              <a:rPr lang="en-US" dirty="0"/>
              <a:t> as </a:t>
            </a:r>
            <a:r>
              <a:rPr lang="en-US" dirty="0" err="1"/>
              <a:t>autestiatur</a:t>
            </a:r>
            <a:r>
              <a:rPr lang="en-US" dirty="0"/>
              <a:t>. </a:t>
            </a:r>
            <a:r>
              <a:rPr lang="en-US" dirty="0" err="1"/>
              <a:t>Urestempor</a:t>
            </a:r>
            <a:r>
              <a:rPr lang="en-US" dirty="0"/>
              <a:t> </a:t>
            </a:r>
            <a:r>
              <a:rPr lang="en-US" dirty="0" err="1"/>
              <a:t>ra</a:t>
            </a:r>
            <a:r>
              <a:rPr lang="en-US" dirty="0"/>
              <a:t> </a:t>
            </a:r>
            <a:r>
              <a:rPr lang="en-US" dirty="0" err="1"/>
              <a:t>aut</a:t>
            </a:r>
            <a:r>
              <a:rPr lang="en-US" dirty="0"/>
              <a:t> </a:t>
            </a:r>
            <a:r>
              <a:rPr lang="en-US" dirty="0" err="1"/>
              <a:t>velique</a:t>
            </a:r>
            <a:r>
              <a:rPr lang="en-US" dirty="0"/>
              <a:t> </a:t>
            </a:r>
            <a:r>
              <a:rPr lang="en-US" dirty="0" err="1"/>
              <a:t>perum</a:t>
            </a:r>
            <a:r>
              <a:rPr lang="en-US" dirty="0"/>
              <a:t> </a:t>
            </a:r>
            <a:r>
              <a:rPr lang="en-US" dirty="0" err="1"/>
              <a:t>enim</a:t>
            </a:r>
            <a:r>
              <a:rPr lang="en-US" dirty="0"/>
              <a:t> qui </a:t>
            </a:r>
            <a:r>
              <a:rPr lang="en-US" dirty="0" err="1"/>
              <a:t>omnimus</a:t>
            </a:r>
            <a:r>
              <a:rPr lang="en-US" dirty="0"/>
              <a:t>, </a:t>
            </a:r>
            <a:r>
              <a:rPr lang="en-US" dirty="0" err="1"/>
              <a:t>sunt</a:t>
            </a:r>
            <a:r>
              <a:rPr lang="en-US" dirty="0"/>
              <a:t> </a:t>
            </a:r>
            <a:r>
              <a:rPr lang="en-US" dirty="0" err="1"/>
              <a:t>fuga</a:t>
            </a:r>
            <a:r>
              <a:rPr lang="en-US" dirty="0"/>
              <a:t>.</a:t>
            </a:r>
          </a:p>
          <a:p>
            <a:pPr lvl="1"/>
            <a:endParaRPr lang="en-US" dirty="0"/>
          </a:p>
        </p:txBody>
      </p:sp>
      <p:sp>
        <p:nvSpPr>
          <p:cNvPr id="8" name="Footer Placeholder 14">
            <a:extLst>
              <a:ext uri="{FF2B5EF4-FFF2-40B4-BE49-F238E27FC236}">
                <a16:creationId xmlns:a16="http://schemas.microsoft.com/office/drawing/2014/main" id="{C3334197-F6FD-4697-BB72-4AD1810C0BAB}"/>
              </a:ext>
            </a:extLst>
          </p:cNvPr>
          <p:cNvSpPr>
            <a:spLocks noGrp="1"/>
          </p:cNvSpPr>
          <p:nvPr>
            <p:ph type="ftr" sz="quarter" idx="3"/>
          </p:nvPr>
        </p:nvSpPr>
        <p:spPr>
          <a:xfrm>
            <a:off x="369052" y="6578609"/>
            <a:ext cx="11817541" cy="120651"/>
          </a:xfrm>
          <a:prstGeom prst="rect">
            <a:avLst/>
          </a:prstGeom>
        </p:spPr>
        <p:txBody>
          <a:bodyPr vert="horz" lIns="91440" tIns="45720" rIns="91440" bIns="45720" numCol="2" rtlCol="0" anchor="ctr"/>
          <a:lstStyle>
            <a:lvl1pPr algn="l">
              <a:defRPr sz="700">
                <a:solidFill>
                  <a:schemeClr val="tx1">
                    <a:tint val="75000"/>
                  </a:schemeClr>
                </a:solidFill>
              </a:defRPr>
            </a:lvl1pPr>
          </a:lstStyle>
          <a:p>
            <a:pPr defTabSz="932603">
              <a:defRPr/>
            </a:pPr>
            <a:r>
              <a:rPr lang="en-US" smtClean="0">
                <a:solidFill>
                  <a:srgbClr val="FFFFFF">
                    <a:lumMod val="65000"/>
                  </a:srgbClr>
                </a:solidFill>
              </a:rPr>
              <a:t>© Microsoft Corporation                                                                                  								                      Dynamics 365 </a:t>
            </a:r>
            <a:endParaRPr lang="en-US" dirty="0">
              <a:solidFill>
                <a:srgbClr val="FFFFFF">
                  <a:lumMod val="65000"/>
                </a:srgbClr>
              </a:solidFill>
            </a:endParaRPr>
          </a:p>
        </p:txBody>
      </p:sp>
    </p:spTree>
    <p:extLst>
      <p:ext uri="{BB962C8B-B14F-4D97-AF65-F5344CB8AC3E}">
        <p14:creationId xmlns:p14="http://schemas.microsoft.com/office/powerpoint/2010/main" val="3950831043"/>
      </p:ext>
    </p:extLst>
  </p:cSld>
  <p:clrMapOvr>
    <a:masterClrMapping/>
  </p:clrMapOvr>
  <p:transition>
    <p:fade/>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p:cSld name="Text option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5080" y="632786"/>
            <a:ext cx="11531714" cy="410369"/>
          </a:xfrm>
        </p:spPr>
        <p:txBody>
          <a:bodyPr wrap="square" lIns="0" tIns="0" rIns="0" bIns="0">
            <a:spAutoFit/>
          </a:bodyPr>
          <a:lstStyle>
            <a:lvl1pPr>
              <a:lnSpc>
                <a:spcPts val="3200"/>
              </a:lnSpc>
              <a:defRPr sz="2800">
                <a:solidFill>
                  <a:schemeClr val="tx1"/>
                </a:solidFill>
              </a:defRPr>
            </a:lvl1pPr>
          </a:lstStyle>
          <a:p>
            <a:r>
              <a:rPr lang="en-US" dirty="0"/>
              <a:t>Text option 2: two columns copy heavy</a:t>
            </a:r>
          </a:p>
        </p:txBody>
      </p:sp>
      <p:sp>
        <p:nvSpPr>
          <p:cNvPr id="16" name="Text Placeholder 4">
            <a:extLst>
              <a:ext uri="{FF2B5EF4-FFF2-40B4-BE49-F238E27FC236}">
                <a16:creationId xmlns:a16="http://schemas.microsoft.com/office/drawing/2014/main" id="{99E39B6D-21AF-485C-B606-D6EA248988A6}"/>
              </a:ext>
            </a:extLst>
          </p:cNvPr>
          <p:cNvSpPr>
            <a:spLocks noGrp="1"/>
          </p:cNvSpPr>
          <p:nvPr>
            <p:ph type="body" sz="quarter" idx="13" hasCustomPrompt="1"/>
          </p:nvPr>
        </p:nvSpPr>
        <p:spPr>
          <a:xfrm>
            <a:off x="465079" y="2410685"/>
            <a:ext cx="3690466" cy="2500685"/>
          </a:xfrm>
        </p:spPr>
        <p:txBody>
          <a:bodyPr lIns="0" tIns="0" rIns="0" bIns="0"/>
          <a:lstStyle>
            <a:lvl1pPr marL="0" indent="0">
              <a:lnSpc>
                <a:spcPts val="1800"/>
              </a:lnSpc>
              <a:spcBef>
                <a:spcPts val="1600"/>
              </a:spcBef>
              <a:buNone/>
              <a:defRPr lang="en-US" sz="1400" b="0" kern="1200" spc="0" baseline="0" dirty="0">
                <a:solidFill>
                  <a:schemeClr val="tx2"/>
                </a:solidFill>
                <a:latin typeface="+mj-lt"/>
                <a:ea typeface="+mn-ea"/>
                <a:cs typeface="+mn-cs"/>
              </a:defRPr>
            </a:lvl1pPr>
            <a:lvl2pPr marL="0" marR="0" indent="0" algn="l" defTabSz="932603" rtl="0" eaLnBrk="1" fontAlgn="auto" latinLnBrk="0" hangingPunct="1">
              <a:lnSpc>
                <a:spcPts val="1800"/>
              </a:lnSpc>
              <a:spcBef>
                <a:spcPts val="451"/>
              </a:spcBef>
              <a:spcAft>
                <a:spcPts val="0"/>
              </a:spcAft>
              <a:buClrTx/>
              <a:buSzPct val="90000"/>
              <a:buFont typeface="Arial" panose="020B0604020202020204" pitchFamily="34" charset="0"/>
              <a:buNone/>
              <a:tabLst/>
              <a:defRPr sz="1400">
                <a:solidFill>
                  <a:schemeClr val="tx1"/>
                </a:solidFill>
              </a:defRPr>
            </a:lvl2pPr>
            <a:lvl3pPr marL="457131" indent="0">
              <a:buNone/>
              <a:defRPr/>
            </a:lvl3pPr>
            <a:lvl4pPr marL="685698" indent="0">
              <a:buNone/>
              <a:defRPr/>
            </a:lvl4pPr>
            <a:lvl5pPr marL="914264" indent="0">
              <a:buNone/>
              <a:defRPr/>
            </a:lvl5pPr>
          </a:lstStyle>
          <a:p>
            <a:pPr>
              <a:spcBef>
                <a:spcPts val="1200"/>
              </a:spcBef>
            </a:pPr>
            <a:r>
              <a:rPr lang="en-US" b="0" dirty="0">
                <a:solidFill>
                  <a:schemeClr val="tx2"/>
                </a:solidFill>
                <a:latin typeface="+mj-lt"/>
              </a:rPr>
              <a:t>Paragraph title Segoe UI </a:t>
            </a:r>
            <a:r>
              <a:rPr lang="en-US" b="0" dirty="0" err="1">
                <a:solidFill>
                  <a:schemeClr val="tx2"/>
                </a:solidFill>
                <a:latin typeface="+mj-lt"/>
              </a:rPr>
              <a:t>Semibold</a:t>
            </a:r>
            <a:r>
              <a:rPr lang="en-US" b="0" dirty="0">
                <a:solidFill>
                  <a:schemeClr val="tx2"/>
                </a:solidFill>
                <a:latin typeface="+mj-lt"/>
              </a:rPr>
              <a:t> 14/18</a:t>
            </a:r>
          </a:p>
          <a:p>
            <a:pPr lvl="1"/>
            <a:r>
              <a:rPr lang="en-US" dirty="0"/>
              <a:t>Body copy Segoe Regular 14/18. </a:t>
            </a:r>
            <a:r>
              <a:rPr lang="en-US" dirty="0" err="1"/>
              <a:t>Cavorest</a:t>
            </a:r>
            <a:r>
              <a:rPr lang="en-US" dirty="0"/>
              <a:t> a </a:t>
            </a:r>
            <a:r>
              <a:rPr lang="en-US" dirty="0" err="1"/>
              <a:t>aut</a:t>
            </a:r>
            <a:r>
              <a:rPr lang="en-US" dirty="0"/>
              <a:t> arum </a:t>
            </a:r>
            <a:r>
              <a:rPr lang="en-US" dirty="0" err="1"/>
              <a:t>quam</a:t>
            </a:r>
            <a:r>
              <a:rPr lang="en-US" dirty="0"/>
              <a:t> id eat ape </a:t>
            </a:r>
            <a:r>
              <a:rPr lang="en-US" dirty="0" err="1"/>
              <a:t>est</a:t>
            </a:r>
            <a:r>
              <a:rPr lang="en-US" dirty="0"/>
              <a:t>, qui </a:t>
            </a:r>
            <a:r>
              <a:rPr lang="en-US" dirty="0" err="1"/>
              <a:t>sinc</a:t>
            </a:r>
            <a:r>
              <a:rPr lang="en-US" dirty="0"/>
              <a:t>, </a:t>
            </a:r>
            <a:r>
              <a:rPr lang="en-US" dirty="0" err="1"/>
              <a:t>omnimusdae</a:t>
            </a:r>
            <a:r>
              <a:rPr lang="en-US" dirty="0"/>
              <a:t>. </a:t>
            </a:r>
            <a:r>
              <a:rPr lang="en-US" dirty="0" err="1"/>
              <a:t>Boribus</a:t>
            </a:r>
            <a:r>
              <a:rPr lang="en-US" dirty="0"/>
              <a:t> </a:t>
            </a:r>
            <a:r>
              <a:rPr lang="en-US" dirty="0" err="1"/>
              <a:t>sinctius</a:t>
            </a:r>
            <a:r>
              <a:rPr lang="en-US" dirty="0"/>
              <a:t> </a:t>
            </a:r>
            <a:r>
              <a:rPr lang="en-US" dirty="0" err="1"/>
              <a:t>nimaxime</a:t>
            </a:r>
            <a:r>
              <a:rPr lang="en-US" dirty="0"/>
              <a:t> sit et </a:t>
            </a:r>
            <a:r>
              <a:rPr lang="en-US" dirty="0" err="1"/>
              <a:t>nonsequibus</a:t>
            </a:r>
            <a:r>
              <a:rPr lang="en-US" dirty="0"/>
              <a:t> </a:t>
            </a:r>
            <a:r>
              <a:rPr lang="en-US" dirty="0" err="1"/>
              <a:t>dollendis</a:t>
            </a:r>
            <a:r>
              <a:rPr lang="en-US" dirty="0"/>
              <a:t> as </a:t>
            </a:r>
            <a:r>
              <a:rPr lang="en-US" dirty="0" err="1"/>
              <a:t>autestiatur</a:t>
            </a:r>
            <a:r>
              <a:rPr lang="en-US" dirty="0"/>
              <a:t>.</a:t>
            </a:r>
          </a:p>
          <a:p>
            <a:pPr lvl="1"/>
            <a:r>
              <a:rPr lang="en-US" dirty="0"/>
              <a:t>Body copy Segoe Regular 14/18. </a:t>
            </a:r>
            <a:r>
              <a:rPr lang="en-US" dirty="0" err="1"/>
              <a:t>Boribus</a:t>
            </a:r>
            <a:r>
              <a:rPr lang="en-US" dirty="0"/>
              <a:t> </a:t>
            </a:r>
            <a:r>
              <a:rPr lang="en-US" dirty="0" err="1"/>
              <a:t>sinctius</a:t>
            </a:r>
            <a:r>
              <a:rPr lang="en-US" dirty="0"/>
              <a:t> </a:t>
            </a:r>
            <a:r>
              <a:rPr lang="en-US" dirty="0" err="1"/>
              <a:t>nimaxime</a:t>
            </a:r>
            <a:r>
              <a:rPr lang="en-US" dirty="0"/>
              <a:t> </a:t>
            </a:r>
            <a:r>
              <a:rPr lang="en-US" dirty="0" err="1"/>
              <a:t>nonsequibus</a:t>
            </a:r>
            <a:r>
              <a:rPr lang="en-US" dirty="0"/>
              <a:t> </a:t>
            </a:r>
            <a:r>
              <a:rPr lang="en-US" dirty="0" err="1"/>
              <a:t>dollendis</a:t>
            </a:r>
            <a:r>
              <a:rPr lang="en-US" dirty="0"/>
              <a:t> as </a:t>
            </a:r>
            <a:r>
              <a:rPr lang="en-US" dirty="0" err="1"/>
              <a:t>autestiatur</a:t>
            </a:r>
            <a:r>
              <a:rPr lang="en-US" dirty="0"/>
              <a:t>. </a:t>
            </a:r>
            <a:r>
              <a:rPr lang="en-US" dirty="0" err="1"/>
              <a:t>Urestempor</a:t>
            </a:r>
            <a:r>
              <a:rPr lang="en-US" dirty="0"/>
              <a:t> ra </a:t>
            </a:r>
            <a:r>
              <a:rPr lang="en-US" dirty="0" err="1"/>
              <a:t>aut</a:t>
            </a:r>
            <a:r>
              <a:rPr lang="en-US" dirty="0"/>
              <a:t> </a:t>
            </a:r>
            <a:r>
              <a:rPr lang="en-US" dirty="0" err="1"/>
              <a:t>velique</a:t>
            </a:r>
            <a:r>
              <a:rPr lang="en-US" dirty="0"/>
              <a:t> </a:t>
            </a:r>
            <a:r>
              <a:rPr lang="en-US" dirty="0" err="1"/>
              <a:t>perum</a:t>
            </a:r>
            <a:r>
              <a:rPr lang="en-US" dirty="0"/>
              <a:t> </a:t>
            </a:r>
            <a:r>
              <a:rPr lang="en-US" dirty="0" err="1"/>
              <a:t>enim</a:t>
            </a:r>
            <a:r>
              <a:rPr lang="en-US" dirty="0"/>
              <a:t> qui </a:t>
            </a:r>
            <a:r>
              <a:rPr lang="en-US" dirty="0" err="1"/>
              <a:t>omnimus</a:t>
            </a:r>
            <a:r>
              <a:rPr lang="en-US" dirty="0"/>
              <a:t>, sunt </a:t>
            </a:r>
            <a:r>
              <a:rPr lang="en-US" dirty="0" err="1"/>
              <a:t>fuga</a:t>
            </a:r>
            <a:r>
              <a:rPr lang="en-US" dirty="0"/>
              <a:t>.</a:t>
            </a:r>
          </a:p>
          <a:p>
            <a:pPr lvl="1"/>
            <a:endParaRPr lang="en-US" dirty="0"/>
          </a:p>
        </p:txBody>
      </p:sp>
      <p:sp>
        <p:nvSpPr>
          <p:cNvPr id="17" name="Text Placeholder 4">
            <a:extLst>
              <a:ext uri="{FF2B5EF4-FFF2-40B4-BE49-F238E27FC236}">
                <a16:creationId xmlns:a16="http://schemas.microsoft.com/office/drawing/2014/main" id="{D0D85DDD-B7EA-4D73-BA98-A5ACF1DB2D33}"/>
              </a:ext>
            </a:extLst>
          </p:cNvPr>
          <p:cNvSpPr>
            <a:spLocks noGrp="1"/>
          </p:cNvSpPr>
          <p:nvPr>
            <p:ph type="body" sz="quarter" idx="14" hasCustomPrompt="1"/>
          </p:nvPr>
        </p:nvSpPr>
        <p:spPr>
          <a:xfrm>
            <a:off x="4388880" y="2410685"/>
            <a:ext cx="3690466" cy="2500685"/>
          </a:xfrm>
        </p:spPr>
        <p:txBody>
          <a:bodyPr lIns="0" tIns="0" rIns="0" bIns="0"/>
          <a:lstStyle>
            <a:lvl1pPr marL="0" indent="0">
              <a:lnSpc>
                <a:spcPts val="1800"/>
              </a:lnSpc>
              <a:spcBef>
                <a:spcPts val="1600"/>
              </a:spcBef>
              <a:buNone/>
              <a:defRPr lang="en-US" sz="1400" b="0" kern="1200" spc="0" baseline="0" dirty="0">
                <a:solidFill>
                  <a:schemeClr val="tx2"/>
                </a:solidFill>
                <a:latin typeface="+mj-lt"/>
                <a:ea typeface="+mn-ea"/>
                <a:cs typeface="+mn-cs"/>
              </a:defRPr>
            </a:lvl1pPr>
            <a:lvl2pPr marL="0" marR="0" indent="0" algn="l" defTabSz="932603" rtl="0" eaLnBrk="1" fontAlgn="auto" latinLnBrk="0" hangingPunct="1">
              <a:lnSpc>
                <a:spcPts val="1800"/>
              </a:lnSpc>
              <a:spcBef>
                <a:spcPts val="451"/>
              </a:spcBef>
              <a:spcAft>
                <a:spcPts val="0"/>
              </a:spcAft>
              <a:buClrTx/>
              <a:buSzPct val="90000"/>
              <a:buFont typeface="Arial" panose="020B0604020202020204" pitchFamily="34" charset="0"/>
              <a:buNone/>
              <a:tabLst/>
              <a:defRPr sz="1400">
                <a:solidFill>
                  <a:schemeClr val="tx1"/>
                </a:solidFill>
              </a:defRPr>
            </a:lvl2pPr>
            <a:lvl3pPr marL="457131" indent="0">
              <a:buNone/>
              <a:defRPr/>
            </a:lvl3pPr>
            <a:lvl4pPr marL="685698" indent="0">
              <a:buNone/>
              <a:defRPr/>
            </a:lvl4pPr>
            <a:lvl5pPr marL="914264" indent="0">
              <a:buNone/>
              <a:defRPr/>
            </a:lvl5pPr>
          </a:lstStyle>
          <a:p>
            <a:pPr>
              <a:spcBef>
                <a:spcPts val="1200"/>
              </a:spcBef>
            </a:pPr>
            <a:r>
              <a:rPr lang="en-US" b="0" dirty="0">
                <a:solidFill>
                  <a:schemeClr val="tx2"/>
                </a:solidFill>
                <a:latin typeface="+mj-lt"/>
              </a:rPr>
              <a:t>Paragraph title Segoe UI </a:t>
            </a:r>
            <a:r>
              <a:rPr lang="en-US" b="0" dirty="0" err="1">
                <a:solidFill>
                  <a:schemeClr val="tx2"/>
                </a:solidFill>
                <a:latin typeface="+mj-lt"/>
              </a:rPr>
              <a:t>Semibold</a:t>
            </a:r>
            <a:r>
              <a:rPr lang="en-US" b="0" dirty="0">
                <a:solidFill>
                  <a:schemeClr val="tx2"/>
                </a:solidFill>
                <a:latin typeface="+mj-lt"/>
              </a:rPr>
              <a:t> 14/18</a:t>
            </a:r>
          </a:p>
          <a:p>
            <a:pPr lvl="1"/>
            <a:r>
              <a:rPr lang="en-US" dirty="0"/>
              <a:t>Body copy Segoe Regular 14/18. </a:t>
            </a:r>
            <a:r>
              <a:rPr lang="en-US" dirty="0" err="1"/>
              <a:t>Cavorest</a:t>
            </a:r>
            <a:r>
              <a:rPr lang="en-US" dirty="0"/>
              <a:t> a </a:t>
            </a:r>
            <a:r>
              <a:rPr lang="en-US" dirty="0" err="1"/>
              <a:t>aut</a:t>
            </a:r>
            <a:r>
              <a:rPr lang="en-US" dirty="0"/>
              <a:t> arum </a:t>
            </a:r>
            <a:r>
              <a:rPr lang="en-US" dirty="0" err="1"/>
              <a:t>quam</a:t>
            </a:r>
            <a:r>
              <a:rPr lang="en-US" dirty="0"/>
              <a:t> id eat ape </a:t>
            </a:r>
            <a:r>
              <a:rPr lang="en-US" dirty="0" err="1"/>
              <a:t>est</a:t>
            </a:r>
            <a:r>
              <a:rPr lang="en-US" dirty="0"/>
              <a:t>, qui </a:t>
            </a:r>
            <a:r>
              <a:rPr lang="en-US" dirty="0" err="1"/>
              <a:t>sinc</a:t>
            </a:r>
            <a:r>
              <a:rPr lang="en-US" dirty="0"/>
              <a:t>, </a:t>
            </a:r>
            <a:r>
              <a:rPr lang="en-US" dirty="0" err="1"/>
              <a:t>omnimusdae</a:t>
            </a:r>
            <a:r>
              <a:rPr lang="en-US" dirty="0"/>
              <a:t>. </a:t>
            </a:r>
            <a:r>
              <a:rPr lang="en-US" dirty="0" err="1"/>
              <a:t>Boribus</a:t>
            </a:r>
            <a:r>
              <a:rPr lang="en-US" dirty="0"/>
              <a:t> </a:t>
            </a:r>
            <a:r>
              <a:rPr lang="en-US" dirty="0" err="1"/>
              <a:t>sinctius</a:t>
            </a:r>
            <a:r>
              <a:rPr lang="en-US" dirty="0"/>
              <a:t> </a:t>
            </a:r>
            <a:r>
              <a:rPr lang="en-US" dirty="0" err="1"/>
              <a:t>nimaxime</a:t>
            </a:r>
            <a:r>
              <a:rPr lang="en-US" dirty="0"/>
              <a:t> sit et </a:t>
            </a:r>
            <a:r>
              <a:rPr lang="en-US" dirty="0" err="1"/>
              <a:t>nonsequibus</a:t>
            </a:r>
            <a:r>
              <a:rPr lang="en-US" dirty="0"/>
              <a:t> </a:t>
            </a:r>
            <a:r>
              <a:rPr lang="en-US" dirty="0" err="1"/>
              <a:t>dollendis</a:t>
            </a:r>
            <a:r>
              <a:rPr lang="en-US" dirty="0"/>
              <a:t> as </a:t>
            </a:r>
            <a:r>
              <a:rPr lang="en-US" dirty="0" err="1"/>
              <a:t>autestiatur</a:t>
            </a:r>
            <a:r>
              <a:rPr lang="en-US" dirty="0"/>
              <a:t>.</a:t>
            </a:r>
          </a:p>
          <a:p>
            <a:pPr lvl="1"/>
            <a:r>
              <a:rPr lang="en-US" dirty="0"/>
              <a:t>Body copy Segoe Regular 14/18. </a:t>
            </a:r>
            <a:r>
              <a:rPr lang="en-US" dirty="0" err="1"/>
              <a:t>Boribus</a:t>
            </a:r>
            <a:r>
              <a:rPr lang="en-US" dirty="0"/>
              <a:t> </a:t>
            </a:r>
            <a:r>
              <a:rPr lang="en-US" dirty="0" err="1"/>
              <a:t>sinctius</a:t>
            </a:r>
            <a:r>
              <a:rPr lang="en-US" dirty="0"/>
              <a:t> </a:t>
            </a:r>
            <a:r>
              <a:rPr lang="en-US" dirty="0" err="1"/>
              <a:t>nimaxime</a:t>
            </a:r>
            <a:r>
              <a:rPr lang="en-US" dirty="0"/>
              <a:t> </a:t>
            </a:r>
            <a:r>
              <a:rPr lang="en-US" dirty="0" err="1"/>
              <a:t>nonsequibus</a:t>
            </a:r>
            <a:r>
              <a:rPr lang="en-US" dirty="0"/>
              <a:t> </a:t>
            </a:r>
            <a:r>
              <a:rPr lang="en-US" dirty="0" err="1"/>
              <a:t>dollendis</a:t>
            </a:r>
            <a:r>
              <a:rPr lang="en-US" dirty="0"/>
              <a:t> as </a:t>
            </a:r>
            <a:r>
              <a:rPr lang="en-US" dirty="0" err="1"/>
              <a:t>autestiatur</a:t>
            </a:r>
            <a:r>
              <a:rPr lang="en-US" dirty="0"/>
              <a:t>. </a:t>
            </a:r>
            <a:r>
              <a:rPr lang="en-US" dirty="0" err="1"/>
              <a:t>Urestempor</a:t>
            </a:r>
            <a:r>
              <a:rPr lang="en-US" dirty="0"/>
              <a:t> ra </a:t>
            </a:r>
            <a:r>
              <a:rPr lang="en-US" dirty="0" err="1"/>
              <a:t>aut</a:t>
            </a:r>
            <a:r>
              <a:rPr lang="en-US" dirty="0"/>
              <a:t> </a:t>
            </a:r>
            <a:r>
              <a:rPr lang="en-US" dirty="0" err="1"/>
              <a:t>velique</a:t>
            </a:r>
            <a:r>
              <a:rPr lang="en-US" dirty="0"/>
              <a:t> </a:t>
            </a:r>
            <a:r>
              <a:rPr lang="en-US" dirty="0" err="1"/>
              <a:t>perum</a:t>
            </a:r>
            <a:r>
              <a:rPr lang="en-US" dirty="0"/>
              <a:t> </a:t>
            </a:r>
            <a:r>
              <a:rPr lang="en-US" dirty="0" err="1"/>
              <a:t>enim</a:t>
            </a:r>
            <a:r>
              <a:rPr lang="en-US" dirty="0"/>
              <a:t> qui </a:t>
            </a:r>
            <a:r>
              <a:rPr lang="en-US" dirty="0" err="1"/>
              <a:t>omnimus</a:t>
            </a:r>
            <a:r>
              <a:rPr lang="en-US" dirty="0"/>
              <a:t>, sunt </a:t>
            </a:r>
            <a:r>
              <a:rPr lang="en-US" dirty="0" err="1"/>
              <a:t>fuga</a:t>
            </a:r>
            <a:r>
              <a:rPr lang="en-US" dirty="0"/>
              <a:t>.</a:t>
            </a:r>
          </a:p>
          <a:p>
            <a:pPr lvl="1"/>
            <a:endParaRPr lang="en-US" dirty="0"/>
          </a:p>
        </p:txBody>
      </p:sp>
      <p:sp>
        <p:nvSpPr>
          <p:cNvPr id="7" name="Footer Placeholder 14">
            <a:extLst>
              <a:ext uri="{FF2B5EF4-FFF2-40B4-BE49-F238E27FC236}">
                <a16:creationId xmlns:a16="http://schemas.microsoft.com/office/drawing/2014/main" id="{DB61DE79-74B8-40AA-A2F6-483C4BB58B61}"/>
              </a:ext>
            </a:extLst>
          </p:cNvPr>
          <p:cNvSpPr>
            <a:spLocks noGrp="1"/>
          </p:cNvSpPr>
          <p:nvPr>
            <p:ph type="ftr" sz="quarter" idx="3"/>
          </p:nvPr>
        </p:nvSpPr>
        <p:spPr>
          <a:xfrm>
            <a:off x="369052" y="6578609"/>
            <a:ext cx="11817541" cy="120651"/>
          </a:xfrm>
          <a:prstGeom prst="rect">
            <a:avLst/>
          </a:prstGeom>
        </p:spPr>
        <p:txBody>
          <a:bodyPr vert="horz" lIns="91440" tIns="45720" rIns="91440" bIns="45720" numCol="2" rtlCol="0" anchor="ctr"/>
          <a:lstStyle>
            <a:lvl1pPr algn="l">
              <a:defRPr sz="700">
                <a:solidFill>
                  <a:schemeClr val="tx1">
                    <a:tint val="75000"/>
                  </a:schemeClr>
                </a:solidFill>
              </a:defRPr>
            </a:lvl1pPr>
          </a:lstStyle>
          <a:p>
            <a:pPr defTabSz="932603">
              <a:defRPr/>
            </a:pPr>
            <a:r>
              <a:rPr lang="en-US" smtClean="0">
                <a:solidFill>
                  <a:srgbClr val="FFFFFF">
                    <a:lumMod val="65000"/>
                  </a:srgbClr>
                </a:solidFill>
              </a:rPr>
              <a:t>© Microsoft Corporation                                                                                  								                      Dynamics 365 </a:t>
            </a:r>
            <a:endParaRPr lang="en-US" dirty="0">
              <a:solidFill>
                <a:srgbClr val="FFFFFF">
                  <a:lumMod val="65000"/>
                </a:srgbClr>
              </a:solidFill>
            </a:endParaRPr>
          </a:p>
        </p:txBody>
      </p:sp>
    </p:spTree>
    <p:extLst>
      <p:ext uri="{BB962C8B-B14F-4D97-AF65-F5344CB8AC3E}">
        <p14:creationId xmlns:p14="http://schemas.microsoft.com/office/powerpoint/2010/main" val="2116827778"/>
      </p:ext>
    </p:extLst>
  </p:cSld>
  <p:clrMapOvr>
    <a:masterClrMapping/>
  </p:clrMapOvr>
  <p:transition>
    <p:fade/>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p:cSld name="Text option 3">
    <p:spTree>
      <p:nvGrpSpPr>
        <p:cNvPr id="1" name=""/>
        <p:cNvGrpSpPr/>
        <p:nvPr/>
      </p:nvGrpSpPr>
      <p:grpSpPr>
        <a:xfrm>
          <a:off x="0" y="0"/>
          <a:ext cx="0" cy="0"/>
          <a:chOff x="0" y="0"/>
          <a:chExt cx="0" cy="0"/>
        </a:xfrm>
      </p:grpSpPr>
      <p:sp>
        <p:nvSpPr>
          <p:cNvPr id="16" name="Content Placeholder 15"/>
          <p:cNvSpPr>
            <a:spLocks noGrp="1"/>
          </p:cNvSpPr>
          <p:nvPr>
            <p:ph sz="quarter" idx="17" hasCustomPrompt="1"/>
          </p:nvPr>
        </p:nvSpPr>
        <p:spPr>
          <a:xfrm>
            <a:off x="474221" y="1631570"/>
            <a:ext cx="3681323" cy="3161094"/>
          </a:xfrm>
          <a:blipFill>
            <a:blip r:embed="rId2"/>
            <a:stretch>
              <a:fillRect/>
            </a:stretch>
          </a:blipFill>
        </p:spPr>
        <p:txBody>
          <a:bodyPr anchor="ctr" anchorCtr="0">
            <a:noAutofit/>
          </a:bodyPr>
          <a:lstStyle>
            <a:lvl1pPr marL="0" indent="0" algn="ctr">
              <a:buNone/>
              <a:defRPr sz="2000">
                <a:solidFill>
                  <a:schemeClr val="bg1"/>
                </a:solidFill>
              </a:defRPr>
            </a:lvl1pPr>
          </a:lstStyle>
          <a:p>
            <a:pPr lvl="0"/>
            <a:r>
              <a:rPr lang="en-US" dirty="0"/>
              <a:t>Place photo</a:t>
            </a:r>
          </a:p>
        </p:txBody>
      </p:sp>
      <p:sp>
        <p:nvSpPr>
          <p:cNvPr id="2" name="Title 1"/>
          <p:cNvSpPr>
            <a:spLocks noGrp="1"/>
          </p:cNvSpPr>
          <p:nvPr>
            <p:ph type="title" hasCustomPrompt="1"/>
          </p:nvPr>
        </p:nvSpPr>
        <p:spPr>
          <a:xfrm>
            <a:off x="465080" y="632786"/>
            <a:ext cx="11531714" cy="410369"/>
          </a:xfrm>
        </p:spPr>
        <p:txBody>
          <a:bodyPr wrap="square" lIns="0" tIns="0" rIns="0" bIns="0">
            <a:spAutoFit/>
          </a:bodyPr>
          <a:lstStyle>
            <a:lvl1pPr>
              <a:lnSpc>
                <a:spcPts val="3200"/>
              </a:lnSpc>
              <a:defRPr sz="2800">
                <a:solidFill>
                  <a:schemeClr val="tx1"/>
                </a:solidFill>
              </a:defRPr>
            </a:lvl1pPr>
          </a:lstStyle>
          <a:p>
            <a:r>
              <a:rPr lang="en-US" dirty="0"/>
              <a:t>Text option 3: three columns images and text</a:t>
            </a:r>
          </a:p>
        </p:txBody>
      </p:sp>
      <p:sp>
        <p:nvSpPr>
          <p:cNvPr id="5" name="Text Placeholder 4"/>
          <p:cNvSpPr>
            <a:spLocks noGrp="1"/>
          </p:cNvSpPr>
          <p:nvPr>
            <p:ph type="body" sz="quarter" idx="11" hasCustomPrompt="1"/>
          </p:nvPr>
        </p:nvSpPr>
        <p:spPr>
          <a:xfrm>
            <a:off x="465079" y="5026031"/>
            <a:ext cx="3690466" cy="1218282"/>
          </a:xfrm>
        </p:spPr>
        <p:txBody>
          <a:bodyPr lIns="0" tIns="0" rIns="0" bIns="0"/>
          <a:lstStyle>
            <a:lvl1pPr marL="0" indent="0">
              <a:lnSpc>
                <a:spcPts val="1800"/>
              </a:lnSpc>
              <a:spcBef>
                <a:spcPts val="1600"/>
              </a:spcBef>
              <a:buNone/>
              <a:defRPr lang="en-US" sz="1400" b="0" kern="1200" spc="0" baseline="0" dirty="0">
                <a:solidFill>
                  <a:schemeClr val="tx2"/>
                </a:solidFill>
                <a:latin typeface="+mj-lt"/>
                <a:ea typeface="+mn-ea"/>
                <a:cs typeface="+mn-cs"/>
              </a:defRPr>
            </a:lvl1pPr>
            <a:lvl2pPr marL="0" marR="0" indent="0" algn="l" defTabSz="932603" rtl="0" eaLnBrk="1" fontAlgn="auto" latinLnBrk="0" hangingPunct="1">
              <a:lnSpc>
                <a:spcPts val="1800"/>
              </a:lnSpc>
              <a:spcBef>
                <a:spcPts val="451"/>
              </a:spcBef>
              <a:spcAft>
                <a:spcPts val="0"/>
              </a:spcAft>
              <a:buClrTx/>
              <a:buSzPct val="90000"/>
              <a:buFont typeface="Arial" panose="020B0604020202020204" pitchFamily="34" charset="0"/>
              <a:buNone/>
              <a:tabLst/>
              <a:defRPr sz="1400">
                <a:solidFill>
                  <a:schemeClr val="tx1"/>
                </a:solidFill>
              </a:defRPr>
            </a:lvl2pPr>
            <a:lvl3pPr marL="457131" indent="0">
              <a:buNone/>
              <a:defRPr/>
            </a:lvl3pPr>
            <a:lvl4pPr marL="685698" indent="0">
              <a:buNone/>
              <a:defRPr/>
            </a:lvl4pPr>
            <a:lvl5pPr marL="914264" indent="0">
              <a:buNone/>
              <a:defRPr/>
            </a:lvl5pPr>
          </a:lstStyle>
          <a:p>
            <a:pPr>
              <a:spcBef>
                <a:spcPts val="1200"/>
              </a:spcBef>
            </a:pPr>
            <a:r>
              <a:rPr lang="en-US" b="0" dirty="0">
                <a:solidFill>
                  <a:schemeClr val="tx2"/>
                </a:solidFill>
                <a:latin typeface="+mj-lt"/>
              </a:rPr>
              <a:t>Paragraph title Segoe UI </a:t>
            </a:r>
            <a:r>
              <a:rPr lang="en-US" b="0" dirty="0" err="1">
                <a:solidFill>
                  <a:schemeClr val="tx2"/>
                </a:solidFill>
                <a:latin typeface="+mj-lt"/>
              </a:rPr>
              <a:t>Semibold</a:t>
            </a:r>
            <a:r>
              <a:rPr lang="en-US" b="0" dirty="0">
                <a:solidFill>
                  <a:schemeClr val="tx2"/>
                </a:solidFill>
                <a:latin typeface="+mj-lt"/>
              </a:rPr>
              <a:t> 14/18</a:t>
            </a:r>
          </a:p>
          <a:p>
            <a:pPr lvl="1"/>
            <a:r>
              <a:rPr lang="en-US" dirty="0"/>
              <a:t>Body copy Segoe Regular 14/18. </a:t>
            </a:r>
            <a:r>
              <a:rPr lang="en-US" dirty="0" err="1"/>
              <a:t>Cavorest</a:t>
            </a:r>
            <a:r>
              <a:rPr lang="en-US" dirty="0"/>
              <a:t> a </a:t>
            </a:r>
            <a:r>
              <a:rPr lang="en-US" dirty="0" err="1"/>
              <a:t>aut</a:t>
            </a:r>
            <a:r>
              <a:rPr lang="en-US" dirty="0"/>
              <a:t> arum </a:t>
            </a:r>
            <a:r>
              <a:rPr lang="en-US" dirty="0" err="1"/>
              <a:t>quam</a:t>
            </a:r>
            <a:r>
              <a:rPr lang="en-US" dirty="0"/>
              <a:t> id eat ape </a:t>
            </a:r>
            <a:r>
              <a:rPr lang="en-US" dirty="0" err="1"/>
              <a:t>est</a:t>
            </a:r>
            <a:r>
              <a:rPr lang="en-US" dirty="0"/>
              <a:t>, qui </a:t>
            </a:r>
            <a:r>
              <a:rPr lang="en-US" dirty="0" err="1"/>
              <a:t>sinc</a:t>
            </a:r>
            <a:r>
              <a:rPr lang="en-US" dirty="0"/>
              <a:t>, </a:t>
            </a:r>
            <a:r>
              <a:rPr lang="en-US" dirty="0" err="1"/>
              <a:t>omnimusdae</a:t>
            </a:r>
            <a:r>
              <a:rPr lang="en-US" dirty="0"/>
              <a:t>. </a:t>
            </a:r>
            <a:r>
              <a:rPr lang="en-US" dirty="0" err="1"/>
              <a:t>Boribus</a:t>
            </a:r>
            <a:r>
              <a:rPr lang="en-US" dirty="0"/>
              <a:t> </a:t>
            </a:r>
            <a:r>
              <a:rPr lang="en-US" dirty="0" err="1"/>
              <a:t>sinctius</a:t>
            </a:r>
            <a:r>
              <a:rPr lang="en-US" dirty="0"/>
              <a:t> </a:t>
            </a:r>
            <a:r>
              <a:rPr lang="en-US" dirty="0" err="1"/>
              <a:t>nimaxime</a:t>
            </a:r>
            <a:r>
              <a:rPr lang="en-US" dirty="0"/>
              <a:t> sit et </a:t>
            </a:r>
            <a:r>
              <a:rPr lang="en-US" dirty="0" err="1"/>
              <a:t>nonsequibus</a:t>
            </a:r>
            <a:r>
              <a:rPr lang="en-US" dirty="0"/>
              <a:t> </a:t>
            </a:r>
            <a:r>
              <a:rPr lang="en-US" dirty="0" err="1"/>
              <a:t>dollendis</a:t>
            </a:r>
            <a:r>
              <a:rPr lang="en-US" dirty="0"/>
              <a:t> as </a:t>
            </a:r>
            <a:r>
              <a:rPr lang="en-US" dirty="0" err="1"/>
              <a:t>autestiatur</a:t>
            </a:r>
            <a:r>
              <a:rPr lang="en-US" dirty="0"/>
              <a:t>.</a:t>
            </a:r>
          </a:p>
        </p:txBody>
      </p:sp>
      <p:sp>
        <p:nvSpPr>
          <p:cNvPr id="10" name="Text Placeholder 4"/>
          <p:cNvSpPr>
            <a:spLocks noGrp="1"/>
          </p:cNvSpPr>
          <p:nvPr>
            <p:ph type="body" sz="quarter" idx="13" hasCustomPrompt="1"/>
          </p:nvPr>
        </p:nvSpPr>
        <p:spPr>
          <a:xfrm>
            <a:off x="8306328" y="5026031"/>
            <a:ext cx="3690466" cy="1218282"/>
          </a:xfrm>
        </p:spPr>
        <p:txBody>
          <a:bodyPr lIns="0" tIns="0" rIns="0" bIns="0"/>
          <a:lstStyle>
            <a:lvl1pPr marL="0" indent="0">
              <a:lnSpc>
                <a:spcPts val="1800"/>
              </a:lnSpc>
              <a:spcBef>
                <a:spcPts val="1600"/>
              </a:spcBef>
              <a:buNone/>
              <a:defRPr lang="en-US" sz="1400" b="0" kern="1200" spc="0" baseline="0" dirty="0">
                <a:solidFill>
                  <a:schemeClr val="tx2"/>
                </a:solidFill>
                <a:latin typeface="+mj-lt"/>
                <a:ea typeface="+mn-ea"/>
                <a:cs typeface="+mn-cs"/>
              </a:defRPr>
            </a:lvl1pPr>
            <a:lvl2pPr marL="0" marR="0" indent="0" algn="l" defTabSz="932603" rtl="0" eaLnBrk="1" fontAlgn="auto" latinLnBrk="0" hangingPunct="1">
              <a:lnSpc>
                <a:spcPts val="1800"/>
              </a:lnSpc>
              <a:spcBef>
                <a:spcPts val="451"/>
              </a:spcBef>
              <a:spcAft>
                <a:spcPts val="0"/>
              </a:spcAft>
              <a:buClrTx/>
              <a:buSzPct val="90000"/>
              <a:buFont typeface="Arial" panose="020B0604020202020204" pitchFamily="34" charset="0"/>
              <a:buNone/>
              <a:tabLst/>
              <a:defRPr sz="1400">
                <a:solidFill>
                  <a:schemeClr val="tx1"/>
                </a:solidFill>
              </a:defRPr>
            </a:lvl2pPr>
            <a:lvl3pPr marL="457131" indent="0">
              <a:buNone/>
              <a:defRPr/>
            </a:lvl3pPr>
            <a:lvl4pPr marL="685698" indent="0">
              <a:buNone/>
              <a:defRPr/>
            </a:lvl4pPr>
            <a:lvl5pPr marL="914264" indent="0">
              <a:buNone/>
              <a:defRPr/>
            </a:lvl5pPr>
          </a:lstStyle>
          <a:p>
            <a:pPr>
              <a:spcBef>
                <a:spcPts val="1200"/>
              </a:spcBef>
            </a:pPr>
            <a:r>
              <a:rPr lang="en-US" b="0" dirty="0">
                <a:solidFill>
                  <a:schemeClr val="tx2"/>
                </a:solidFill>
                <a:latin typeface="+mj-lt"/>
              </a:rPr>
              <a:t>Paragraph title Segoe UI </a:t>
            </a:r>
            <a:r>
              <a:rPr lang="en-US" b="0" dirty="0" err="1">
                <a:solidFill>
                  <a:schemeClr val="tx2"/>
                </a:solidFill>
                <a:latin typeface="+mj-lt"/>
              </a:rPr>
              <a:t>Semibold</a:t>
            </a:r>
            <a:r>
              <a:rPr lang="en-US" b="0" dirty="0">
                <a:solidFill>
                  <a:schemeClr val="tx2"/>
                </a:solidFill>
                <a:latin typeface="+mj-lt"/>
              </a:rPr>
              <a:t> 14/18</a:t>
            </a:r>
          </a:p>
          <a:p>
            <a:pPr lvl="1"/>
            <a:r>
              <a:rPr lang="en-US" dirty="0"/>
              <a:t>Body copy Segoe Regular 14/18. </a:t>
            </a:r>
            <a:r>
              <a:rPr lang="en-US" dirty="0" err="1"/>
              <a:t>Cavorest</a:t>
            </a:r>
            <a:r>
              <a:rPr lang="en-US" dirty="0"/>
              <a:t> a </a:t>
            </a:r>
            <a:r>
              <a:rPr lang="en-US" dirty="0" err="1"/>
              <a:t>aut</a:t>
            </a:r>
            <a:r>
              <a:rPr lang="en-US" dirty="0"/>
              <a:t> arum </a:t>
            </a:r>
            <a:r>
              <a:rPr lang="en-US" dirty="0" err="1"/>
              <a:t>quam</a:t>
            </a:r>
            <a:r>
              <a:rPr lang="en-US" dirty="0"/>
              <a:t> id eat ape </a:t>
            </a:r>
            <a:r>
              <a:rPr lang="en-US" dirty="0" err="1"/>
              <a:t>est</a:t>
            </a:r>
            <a:r>
              <a:rPr lang="en-US" dirty="0"/>
              <a:t>, qui </a:t>
            </a:r>
            <a:r>
              <a:rPr lang="en-US" dirty="0" err="1"/>
              <a:t>sinc</a:t>
            </a:r>
            <a:r>
              <a:rPr lang="en-US" dirty="0"/>
              <a:t>, </a:t>
            </a:r>
            <a:r>
              <a:rPr lang="en-US" dirty="0" err="1"/>
              <a:t>omnimusdae</a:t>
            </a:r>
            <a:r>
              <a:rPr lang="en-US" dirty="0"/>
              <a:t>. </a:t>
            </a:r>
            <a:r>
              <a:rPr lang="en-US" dirty="0" err="1"/>
              <a:t>Boribus</a:t>
            </a:r>
            <a:r>
              <a:rPr lang="en-US" dirty="0"/>
              <a:t> </a:t>
            </a:r>
            <a:r>
              <a:rPr lang="en-US" dirty="0" err="1"/>
              <a:t>sinctius</a:t>
            </a:r>
            <a:r>
              <a:rPr lang="en-US" dirty="0"/>
              <a:t> </a:t>
            </a:r>
            <a:r>
              <a:rPr lang="en-US" dirty="0" err="1"/>
              <a:t>nimaxime</a:t>
            </a:r>
            <a:r>
              <a:rPr lang="en-US" dirty="0"/>
              <a:t> sit et </a:t>
            </a:r>
            <a:r>
              <a:rPr lang="en-US" dirty="0" err="1"/>
              <a:t>nonsequibus</a:t>
            </a:r>
            <a:r>
              <a:rPr lang="en-US" dirty="0"/>
              <a:t> </a:t>
            </a:r>
            <a:r>
              <a:rPr lang="en-US" dirty="0" err="1"/>
              <a:t>dollendis</a:t>
            </a:r>
            <a:r>
              <a:rPr lang="en-US" dirty="0"/>
              <a:t> as </a:t>
            </a:r>
            <a:r>
              <a:rPr lang="en-US" dirty="0" err="1"/>
              <a:t>autestiatur</a:t>
            </a:r>
            <a:r>
              <a:rPr lang="en-US" dirty="0"/>
              <a:t>.</a:t>
            </a:r>
          </a:p>
        </p:txBody>
      </p:sp>
      <p:sp>
        <p:nvSpPr>
          <p:cNvPr id="25" name="Content Placeholder 15">
            <a:extLst>
              <a:ext uri="{FF2B5EF4-FFF2-40B4-BE49-F238E27FC236}">
                <a16:creationId xmlns:a16="http://schemas.microsoft.com/office/drawing/2014/main" id="{FF38BC9F-387A-498E-A040-4619A490AEDD}"/>
              </a:ext>
            </a:extLst>
          </p:cNvPr>
          <p:cNvSpPr>
            <a:spLocks noGrp="1"/>
          </p:cNvSpPr>
          <p:nvPr>
            <p:ph sz="quarter" idx="18" hasCustomPrompt="1"/>
          </p:nvPr>
        </p:nvSpPr>
        <p:spPr>
          <a:xfrm>
            <a:off x="4385704" y="1631570"/>
            <a:ext cx="3681323" cy="3161094"/>
          </a:xfrm>
          <a:blipFill>
            <a:blip r:embed="rId3"/>
            <a:stretch>
              <a:fillRect/>
            </a:stretch>
          </a:blipFill>
        </p:spPr>
        <p:txBody>
          <a:bodyPr anchor="ctr" anchorCtr="0">
            <a:noAutofit/>
          </a:bodyPr>
          <a:lstStyle>
            <a:lvl1pPr marL="0" indent="0" algn="ctr">
              <a:buNone/>
              <a:defRPr sz="2000">
                <a:solidFill>
                  <a:schemeClr val="bg1"/>
                </a:solidFill>
              </a:defRPr>
            </a:lvl1pPr>
          </a:lstStyle>
          <a:p>
            <a:pPr lvl="0"/>
            <a:r>
              <a:rPr lang="en-US" dirty="0"/>
              <a:t>Place photo</a:t>
            </a:r>
          </a:p>
        </p:txBody>
      </p:sp>
      <p:sp>
        <p:nvSpPr>
          <p:cNvPr id="26" name="Content Placeholder 15">
            <a:extLst>
              <a:ext uri="{FF2B5EF4-FFF2-40B4-BE49-F238E27FC236}">
                <a16:creationId xmlns:a16="http://schemas.microsoft.com/office/drawing/2014/main" id="{EEF5E46D-3409-4544-8C4E-211F133E580F}"/>
              </a:ext>
            </a:extLst>
          </p:cNvPr>
          <p:cNvSpPr>
            <a:spLocks noGrp="1"/>
          </p:cNvSpPr>
          <p:nvPr>
            <p:ph sz="quarter" idx="19" hasCustomPrompt="1"/>
          </p:nvPr>
        </p:nvSpPr>
        <p:spPr>
          <a:xfrm>
            <a:off x="8306328" y="1631577"/>
            <a:ext cx="3681323" cy="3161095"/>
          </a:xfrm>
          <a:blipFill>
            <a:blip r:embed="rId4"/>
            <a:stretch>
              <a:fillRect/>
            </a:stretch>
          </a:blipFill>
        </p:spPr>
        <p:txBody>
          <a:bodyPr anchor="ctr" anchorCtr="0">
            <a:noAutofit/>
          </a:bodyPr>
          <a:lstStyle>
            <a:lvl1pPr marL="0" indent="0" algn="ctr">
              <a:buNone/>
              <a:defRPr sz="2000">
                <a:solidFill>
                  <a:schemeClr val="bg1"/>
                </a:solidFill>
              </a:defRPr>
            </a:lvl1pPr>
          </a:lstStyle>
          <a:p>
            <a:pPr lvl="0"/>
            <a:r>
              <a:rPr lang="en-US" dirty="0"/>
              <a:t>Place photo</a:t>
            </a:r>
          </a:p>
        </p:txBody>
      </p:sp>
      <p:sp>
        <p:nvSpPr>
          <p:cNvPr id="32" name="Text Placeholder 4">
            <a:extLst>
              <a:ext uri="{FF2B5EF4-FFF2-40B4-BE49-F238E27FC236}">
                <a16:creationId xmlns:a16="http://schemas.microsoft.com/office/drawing/2014/main" id="{197742EC-5845-4BB1-84A3-00C1CF89012A}"/>
              </a:ext>
            </a:extLst>
          </p:cNvPr>
          <p:cNvSpPr>
            <a:spLocks noGrp="1"/>
          </p:cNvSpPr>
          <p:nvPr>
            <p:ph type="body" sz="quarter" idx="20" hasCustomPrompt="1"/>
          </p:nvPr>
        </p:nvSpPr>
        <p:spPr>
          <a:xfrm>
            <a:off x="4388880" y="5026031"/>
            <a:ext cx="3690466" cy="1218282"/>
          </a:xfrm>
        </p:spPr>
        <p:txBody>
          <a:bodyPr lIns="0" tIns="0" rIns="0" bIns="0"/>
          <a:lstStyle>
            <a:lvl1pPr marL="0" indent="0">
              <a:lnSpc>
                <a:spcPts val="1800"/>
              </a:lnSpc>
              <a:spcBef>
                <a:spcPts val="1600"/>
              </a:spcBef>
              <a:buNone/>
              <a:defRPr lang="en-US" sz="1400" b="0" kern="1200" spc="0" baseline="0" dirty="0">
                <a:solidFill>
                  <a:schemeClr val="tx2"/>
                </a:solidFill>
                <a:latin typeface="+mj-lt"/>
                <a:ea typeface="+mn-ea"/>
                <a:cs typeface="+mn-cs"/>
              </a:defRPr>
            </a:lvl1pPr>
            <a:lvl2pPr marL="0" marR="0" indent="0" algn="l" defTabSz="932603" rtl="0" eaLnBrk="1" fontAlgn="auto" latinLnBrk="0" hangingPunct="1">
              <a:lnSpc>
                <a:spcPts val="1800"/>
              </a:lnSpc>
              <a:spcBef>
                <a:spcPts val="451"/>
              </a:spcBef>
              <a:spcAft>
                <a:spcPts val="0"/>
              </a:spcAft>
              <a:buClrTx/>
              <a:buSzPct val="90000"/>
              <a:buFont typeface="Arial" panose="020B0604020202020204" pitchFamily="34" charset="0"/>
              <a:buNone/>
              <a:tabLst/>
              <a:defRPr sz="1400">
                <a:solidFill>
                  <a:schemeClr val="tx1"/>
                </a:solidFill>
              </a:defRPr>
            </a:lvl2pPr>
            <a:lvl3pPr marL="457131" indent="0">
              <a:buNone/>
              <a:defRPr/>
            </a:lvl3pPr>
            <a:lvl4pPr marL="685698" indent="0">
              <a:buNone/>
              <a:defRPr/>
            </a:lvl4pPr>
            <a:lvl5pPr marL="914264" indent="0">
              <a:buNone/>
              <a:defRPr/>
            </a:lvl5pPr>
          </a:lstStyle>
          <a:p>
            <a:pPr>
              <a:spcBef>
                <a:spcPts val="1200"/>
              </a:spcBef>
            </a:pPr>
            <a:r>
              <a:rPr lang="en-US" b="0" dirty="0">
                <a:solidFill>
                  <a:schemeClr val="tx2"/>
                </a:solidFill>
                <a:latin typeface="+mj-lt"/>
              </a:rPr>
              <a:t>Paragraph title Segoe UI </a:t>
            </a:r>
            <a:r>
              <a:rPr lang="en-US" b="0" dirty="0" err="1">
                <a:solidFill>
                  <a:schemeClr val="tx2"/>
                </a:solidFill>
                <a:latin typeface="+mj-lt"/>
              </a:rPr>
              <a:t>Semibold</a:t>
            </a:r>
            <a:r>
              <a:rPr lang="en-US" b="0" dirty="0">
                <a:solidFill>
                  <a:schemeClr val="tx2"/>
                </a:solidFill>
                <a:latin typeface="+mj-lt"/>
              </a:rPr>
              <a:t> 14/18</a:t>
            </a:r>
          </a:p>
          <a:p>
            <a:pPr lvl="1"/>
            <a:r>
              <a:rPr lang="en-US" dirty="0"/>
              <a:t>Body copy Segoe Regular 14/18. </a:t>
            </a:r>
            <a:r>
              <a:rPr lang="en-US" dirty="0" err="1"/>
              <a:t>Cavorest</a:t>
            </a:r>
            <a:r>
              <a:rPr lang="en-US" dirty="0"/>
              <a:t> a </a:t>
            </a:r>
            <a:r>
              <a:rPr lang="en-US" dirty="0" err="1"/>
              <a:t>aut</a:t>
            </a:r>
            <a:r>
              <a:rPr lang="en-US" dirty="0"/>
              <a:t> arum </a:t>
            </a:r>
            <a:r>
              <a:rPr lang="en-US" dirty="0" err="1"/>
              <a:t>quam</a:t>
            </a:r>
            <a:r>
              <a:rPr lang="en-US" dirty="0"/>
              <a:t> id eat ape </a:t>
            </a:r>
            <a:r>
              <a:rPr lang="en-US" dirty="0" err="1"/>
              <a:t>est</a:t>
            </a:r>
            <a:r>
              <a:rPr lang="en-US" dirty="0"/>
              <a:t>, qui </a:t>
            </a:r>
            <a:r>
              <a:rPr lang="en-US" dirty="0" err="1"/>
              <a:t>sinc</a:t>
            </a:r>
            <a:r>
              <a:rPr lang="en-US" dirty="0"/>
              <a:t>, </a:t>
            </a:r>
            <a:r>
              <a:rPr lang="en-US" dirty="0" err="1"/>
              <a:t>omnimusdae</a:t>
            </a:r>
            <a:r>
              <a:rPr lang="en-US" dirty="0"/>
              <a:t>. </a:t>
            </a:r>
            <a:r>
              <a:rPr lang="en-US" dirty="0" err="1"/>
              <a:t>Boribus</a:t>
            </a:r>
            <a:r>
              <a:rPr lang="en-US" dirty="0"/>
              <a:t> </a:t>
            </a:r>
            <a:r>
              <a:rPr lang="en-US" dirty="0" err="1"/>
              <a:t>sinctius</a:t>
            </a:r>
            <a:r>
              <a:rPr lang="en-US" dirty="0"/>
              <a:t> </a:t>
            </a:r>
            <a:r>
              <a:rPr lang="en-US" dirty="0" err="1"/>
              <a:t>nimaxime</a:t>
            </a:r>
            <a:r>
              <a:rPr lang="en-US" dirty="0"/>
              <a:t> sit et </a:t>
            </a:r>
            <a:r>
              <a:rPr lang="en-US" dirty="0" err="1"/>
              <a:t>nonsequibus</a:t>
            </a:r>
            <a:r>
              <a:rPr lang="en-US" dirty="0"/>
              <a:t> </a:t>
            </a:r>
            <a:r>
              <a:rPr lang="en-US" dirty="0" err="1"/>
              <a:t>dollendis</a:t>
            </a:r>
            <a:r>
              <a:rPr lang="en-US" dirty="0"/>
              <a:t> as </a:t>
            </a:r>
            <a:r>
              <a:rPr lang="en-US" dirty="0" err="1"/>
              <a:t>autestiatur</a:t>
            </a:r>
            <a:r>
              <a:rPr lang="en-US" dirty="0"/>
              <a:t>.</a:t>
            </a:r>
          </a:p>
        </p:txBody>
      </p:sp>
      <p:sp>
        <p:nvSpPr>
          <p:cNvPr id="11" name="Footer Placeholder 14">
            <a:extLst>
              <a:ext uri="{FF2B5EF4-FFF2-40B4-BE49-F238E27FC236}">
                <a16:creationId xmlns:a16="http://schemas.microsoft.com/office/drawing/2014/main" id="{AE158E7B-0220-41AE-9E99-77C3807358BA}"/>
              </a:ext>
            </a:extLst>
          </p:cNvPr>
          <p:cNvSpPr>
            <a:spLocks noGrp="1"/>
          </p:cNvSpPr>
          <p:nvPr>
            <p:ph type="ftr" sz="quarter" idx="3"/>
          </p:nvPr>
        </p:nvSpPr>
        <p:spPr>
          <a:xfrm>
            <a:off x="369052" y="6578609"/>
            <a:ext cx="11817541" cy="120651"/>
          </a:xfrm>
          <a:prstGeom prst="rect">
            <a:avLst/>
          </a:prstGeom>
        </p:spPr>
        <p:txBody>
          <a:bodyPr vert="horz" lIns="91440" tIns="45720" rIns="91440" bIns="45720" numCol="2" rtlCol="0" anchor="ctr"/>
          <a:lstStyle>
            <a:lvl1pPr algn="l">
              <a:defRPr sz="700">
                <a:solidFill>
                  <a:schemeClr val="tx1">
                    <a:tint val="75000"/>
                  </a:schemeClr>
                </a:solidFill>
              </a:defRPr>
            </a:lvl1pPr>
          </a:lstStyle>
          <a:p>
            <a:pPr defTabSz="932603">
              <a:defRPr/>
            </a:pPr>
            <a:r>
              <a:rPr lang="en-US" smtClean="0">
                <a:solidFill>
                  <a:srgbClr val="FFFFFF">
                    <a:lumMod val="65000"/>
                  </a:srgbClr>
                </a:solidFill>
              </a:rPr>
              <a:t>© Microsoft Corporation                                                                                  								                      Dynamics 365 </a:t>
            </a:r>
            <a:endParaRPr lang="en-US" dirty="0">
              <a:solidFill>
                <a:srgbClr val="FFFFFF">
                  <a:lumMod val="65000"/>
                </a:srgbClr>
              </a:solidFill>
            </a:endParaRPr>
          </a:p>
        </p:txBody>
      </p:sp>
    </p:spTree>
    <p:extLst>
      <p:ext uri="{BB962C8B-B14F-4D97-AF65-F5344CB8AC3E}">
        <p14:creationId xmlns:p14="http://schemas.microsoft.com/office/powerpoint/2010/main" val="3977285114"/>
      </p:ext>
    </p:extLst>
  </p:cSld>
  <p:clrMapOvr>
    <a:masterClrMapping/>
  </p:clrMapOvr>
  <p:transition>
    <p:fade/>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p:cSld name="Text option 4">
    <p:spTree>
      <p:nvGrpSpPr>
        <p:cNvPr id="1" name=""/>
        <p:cNvGrpSpPr/>
        <p:nvPr/>
      </p:nvGrpSpPr>
      <p:grpSpPr>
        <a:xfrm>
          <a:off x="0" y="0"/>
          <a:ext cx="0" cy="0"/>
          <a:chOff x="0" y="0"/>
          <a:chExt cx="0" cy="0"/>
        </a:xfrm>
      </p:grpSpPr>
      <p:sp>
        <p:nvSpPr>
          <p:cNvPr id="24" name="Content Placeholder 15"/>
          <p:cNvSpPr>
            <a:spLocks noGrp="1"/>
          </p:cNvSpPr>
          <p:nvPr>
            <p:ph sz="quarter" idx="25" hasCustomPrompt="1"/>
          </p:nvPr>
        </p:nvSpPr>
        <p:spPr>
          <a:xfrm>
            <a:off x="465079" y="2201872"/>
            <a:ext cx="1726980" cy="913689"/>
          </a:xfrm>
        </p:spPr>
        <p:txBody>
          <a:bodyPr>
            <a:noAutofit/>
          </a:bodyPr>
          <a:lstStyle>
            <a:lvl1pPr marL="0" indent="0">
              <a:buNone/>
              <a:defRPr sz="2000"/>
            </a:lvl1pPr>
          </a:lstStyle>
          <a:p>
            <a:pPr lvl="0"/>
            <a:r>
              <a:rPr lang="en-US" dirty="0"/>
              <a:t>Picture</a:t>
            </a:r>
          </a:p>
        </p:txBody>
      </p:sp>
      <p:sp>
        <p:nvSpPr>
          <p:cNvPr id="2" name="Title 1"/>
          <p:cNvSpPr>
            <a:spLocks noGrp="1"/>
          </p:cNvSpPr>
          <p:nvPr>
            <p:ph type="title" hasCustomPrompt="1"/>
          </p:nvPr>
        </p:nvSpPr>
        <p:spPr>
          <a:xfrm>
            <a:off x="465080" y="632786"/>
            <a:ext cx="11531714" cy="410369"/>
          </a:xfrm>
        </p:spPr>
        <p:txBody>
          <a:bodyPr wrap="square" lIns="0" tIns="0" rIns="0" bIns="0">
            <a:spAutoFit/>
          </a:bodyPr>
          <a:lstStyle>
            <a:lvl1pPr>
              <a:lnSpc>
                <a:spcPts val="3200"/>
              </a:lnSpc>
              <a:defRPr sz="2800">
                <a:solidFill>
                  <a:schemeClr val="tx1"/>
                </a:solidFill>
              </a:defRPr>
            </a:lvl1pPr>
          </a:lstStyle>
          <a:p>
            <a:r>
              <a:rPr lang="en-US" dirty="0"/>
              <a:t>Text option 4: Six columns (numbered list)</a:t>
            </a:r>
          </a:p>
        </p:txBody>
      </p:sp>
      <p:sp>
        <p:nvSpPr>
          <p:cNvPr id="5" name="Text Placeholder 4"/>
          <p:cNvSpPr>
            <a:spLocks noGrp="1"/>
          </p:cNvSpPr>
          <p:nvPr>
            <p:ph type="body" sz="quarter" idx="11" hasCustomPrompt="1"/>
          </p:nvPr>
        </p:nvSpPr>
        <p:spPr>
          <a:xfrm>
            <a:off x="465079" y="3230886"/>
            <a:ext cx="1726980" cy="2834109"/>
          </a:xfrm>
        </p:spPr>
        <p:txBody>
          <a:bodyPr lIns="0" tIns="0" rIns="0" bIns="0"/>
          <a:lstStyle>
            <a:lvl1pPr marL="0" indent="0">
              <a:lnSpc>
                <a:spcPts val="1800"/>
              </a:lnSpc>
              <a:spcBef>
                <a:spcPts val="900"/>
              </a:spcBef>
              <a:buNone/>
              <a:defRPr lang="en-US" sz="1400" b="0" kern="1200" spc="0" baseline="0" dirty="0">
                <a:solidFill>
                  <a:schemeClr val="tx2"/>
                </a:solidFill>
                <a:latin typeface="+mj-lt"/>
                <a:ea typeface="+mn-ea"/>
                <a:cs typeface="+mn-cs"/>
              </a:defRPr>
            </a:lvl1pPr>
            <a:lvl2pPr marL="0" marR="0" indent="0" algn="l" defTabSz="932603" rtl="0" eaLnBrk="1" fontAlgn="auto" latinLnBrk="0" hangingPunct="1">
              <a:lnSpc>
                <a:spcPts val="1800"/>
              </a:lnSpc>
              <a:spcBef>
                <a:spcPts val="451"/>
              </a:spcBef>
              <a:spcAft>
                <a:spcPts val="0"/>
              </a:spcAft>
              <a:buClrTx/>
              <a:buSzPct val="90000"/>
              <a:buFont typeface="Arial" panose="020B0604020202020204" pitchFamily="34" charset="0"/>
              <a:buNone/>
              <a:tabLst/>
              <a:defRPr sz="1400">
                <a:solidFill>
                  <a:schemeClr val="tx1"/>
                </a:solidFill>
              </a:defRPr>
            </a:lvl2pPr>
            <a:lvl3pPr marL="457131" indent="0">
              <a:buNone/>
              <a:defRPr/>
            </a:lvl3pPr>
            <a:lvl4pPr marL="685698" indent="0">
              <a:buNone/>
              <a:defRPr/>
            </a:lvl4pPr>
            <a:lvl5pPr marL="914264" indent="0">
              <a:buNone/>
              <a:defRPr/>
            </a:lvl5pPr>
          </a:lstStyle>
          <a:p>
            <a:pPr marL="0" marR="0" lvl="0" indent="0" algn="l" defTabSz="932603" rtl="0" eaLnBrk="1" fontAlgn="auto" latinLnBrk="0" hangingPunct="1">
              <a:lnSpc>
                <a:spcPts val="1800"/>
              </a:lnSpc>
              <a:spcBef>
                <a:spcPts val="900"/>
              </a:spcBef>
              <a:spcAft>
                <a:spcPts val="0"/>
              </a:spcAft>
              <a:buClrTx/>
              <a:buSzPct val="90000"/>
              <a:buFont typeface="Wingdings" panose="05000000000000000000" pitchFamily="2" charset="2"/>
              <a:buNone/>
              <a:tabLst/>
            </a:pPr>
            <a:r>
              <a:rPr lang="en-US" dirty="0"/>
              <a:t>Paragraph title Segoe </a:t>
            </a:r>
            <a:r>
              <a:rPr lang="en-US" dirty="0" err="1"/>
              <a:t>Semibold</a:t>
            </a:r>
            <a:r>
              <a:rPr lang="en-US" dirty="0"/>
              <a:t> 14</a:t>
            </a:r>
          </a:p>
          <a:p>
            <a:pPr lvl="1"/>
            <a:r>
              <a:rPr lang="en-US" dirty="0"/>
              <a:t>Body copy Segoe Regular 14/18. </a:t>
            </a:r>
            <a:r>
              <a:rPr lang="en-US" dirty="0" err="1"/>
              <a:t>Cavorest</a:t>
            </a:r>
            <a:r>
              <a:rPr lang="en-US" dirty="0"/>
              <a:t> a </a:t>
            </a:r>
            <a:r>
              <a:rPr lang="en-US" dirty="0" err="1"/>
              <a:t>aut</a:t>
            </a:r>
            <a:r>
              <a:rPr lang="en-US" dirty="0"/>
              <a:t> arum </a:t>
            </a:r>
            <a:r>
              <a:rPr lang="en-US" dirty="0" err="1"/>
              <a:t>quam</a:t>
            </a:r>
            <a:r>
              <a:rPr lang="en-US" dirty="0"/>
              <a:t> id eat ape </a:t>
            </a:r>
            <a:r>
              <a:rPr lang="en-US" dirty="0" err="1"/>
              <a:t>est</a:t>
            </a:r>
            <a:r>
              <a:rPr lang="en-US" dirty="0"/>
              <a:t>, qui </a:t>
            </a:r>
            <a:r>
              <a:rPr lang="en-US" dirty="0" err="1"/>
              <a:t>sincit</a:t>
            </a:r>
            <a:r>
              <a:rPr lang="en-US" dirty="0"/>
              <a:t>. </a:t>
            </a:r>
            <a:r>
              <a:rPr lang="en-US" dirty="0" err="1"/>
              <a:t>Unt</a:t>
            </a:r>
            <a:r>
              <a:rPr lang="en-US" dirty="0"/>
              <a:t> faces et </a:t>
            </a:r>
            <a:r>
              <a:rPr lang="en-US" dirty="0" err="1"/>
              <a:t>labore</a:t>
            </a:r>
            <a:r>
              <a:rPr lang="en-US" dirty="0"/>
              <a:t> </a:t>
            </a:r>
            <a:r>
              <a:rPr lang="en-US" dirty="0" err="1"/>
              <a:t>ium</a:t>
            </a:r>
            <a:r>
              <a:rPr lang="en-US" dirty="0"/>
              <a:t> el id et re od </a:t>
            </a:r>
            <a:r>
              <a:rPr lang="en-US" dirty="0" err="1"/>
              <a:t>utem</a:t>
            </a:r>
            <a:r>
              <a:rPr lang="en-US" dirty="0"/>
              <a:t> que </a:t>
            </a:r>
            <a:r>
              <a:rPr lang="en-US" dirty="0" err="1"/>
              <a:t>nist</a:t>
            </a:r>
            <a:r>
              <a:rPr lang="en-US" dirty="0"/>
              <a:t> et </a:t>
            </a:r>
            <a:r>
              <a:rPr lang="en-US" dirty="0" err="1"/>
              <a:t>ped</a:t>
            </a:r>
            <a:r>
              <a:rPr lang="en-US" dirty="0"/>
              <a:t> </a:t>
            </a:r>
            <a:r>
              <a:rPr lang="en-US" dirty="0" err="1"/>
              <a:t>quia</a:t>
            </a:r>
            <a:r>
              <a:rPr lang="en-US" dirty="0"/>
              <a:t> </a:t>
            </a:r>
            <a:r>
              <a:rPr lang="en-US" dirty="0" err="1"/>
              <a:t>dolore</a:t>
            </a:r>
            <a:r>
              <a:rPr lang="en-US" dirty="0"/>
              <a:t> is et lam, </a:t>
            </a:r>
            <a:r>
              <a:rPr lang="en-US" dirty="0" err="1"/>
              <a:t>vendunt</a:t>
            </a:r>
            <a:r>
              <a:rPr lang="en-US" dirty="0"/>
              <a:t> </a:t>
            </a:r>
            <a:r>
              <a:rPr lang="en-US" dirty="0" err="1"/>
              <a:t>voluptatur</a:t>
            </a:r>
            <a:r>
              <a:rPr lang="en-US" dirty="0"/>
              <a:t>. </a:t>
            </a:r>
          </a:p>
        </p:txBody>
      </p:sp>
      <p:sp>
        <p:nvSpPr>
          <p:cNvPr id="14" name="Text Placeholder 4"/>
          <p:cNvSpPr>
            <a:spLocks noGrp="1"/>
          </p:cNvSpPr>
          <p:nvPr>
            <p:ph type="body" sz="quarter" idx="15" hasCustomPrompt="1"/>
          </p:nvPr>
        </p:nvSpPr>
        <p:spPr>
          <a:xfrm>
            <a:off x="2425709" y="3230886"/>
            <a:ext cx="1726980" cy="2834109"/>
          </a:xfrm>
        </p:spPr>
        <p:txBody>
          <a:bodyPr lIns="0" tIns="0" rIns="0" bIns="0"/>
          <a:lstStyle>
            <a:lvl1pPr marL="0" marR="0" indent="0" algn="l" defTabSz="932603" rtl="0" eaLnBrk="1" fontAlgn="auto" latinLnBrk="0" hangingPunct="1">
              <a:lnSpc>
                <a:spcPts val="1800"/>
              </a:lnSpc>
              <a:spcBef>
                <a:spcPts val="900"/>
              </a:spcBef>
              <a:spcAft>
                <a:spcPts val="0"/>
              </a:spcAft>
              <a:buClrTx/>
              <a:buSzPct val="90000"/>
              <a:buFont typeface="Wingdings" panose="05000000000000000000" pitchFamily="2" charset="2"/>
              <a:buNone/>
              <a:tabLst/>
              <a:defRPr lang="en-US" sz="1400" b="0" kern="1200" spc="0" baseline="0" dirty="0" smtClean="0">
                <a:solidFill>
                  <a:schemeClr val="tx2"/>
                </a:solidFill>
                <a:latin typeface="+mj-lt"/>
                <a:ea typeface="+mn-ea"/>
                <a:cs typeface="+mn-cs"/>
              </a:defRPr>
            </a:lvl1pPr>
            <a:lvl2pPr marL="0" marR="0" indent="0" algn="l" defTabSz="932603" rtl="0" eaLnBrk="1" fontAlgn="auto" latinLnBrk="0" hangingPunct="1">
              <a:lnSpc>
                <a:spcPts val="1800"/>
              </a:lnSpc>
              <a:spcBef>
                <a:spcPts val="451"/>
              </a:spcBef>
              <a:spcAft>
                <a:spcPts val="0"/>
              </a:spcAft>
              <a:buClrTx/>
              <a:buSzPct val="90000"/>
              <a:buFont typeface="Arial" panose="020B0604020202020204" pitchFamily="34" charset="0"/>
              <a:buNone/>
              <a:tabLst/>
              <a:defRPr sz="1400">
                <a:solidFill>
                  <a:schemeClr val="tx1"/>
                </a:solidFill>
              </a:defRPr>
            </a:lvl2pPr>
            <a:lvl3pPr marL="457131" indent="0">
              <a:buNone/>
              <a:defRPr/>
            </a:lvl3pPr>
            <a:lvl4pPr marL="685698" indent="0">
              <a:buNone/>
              <a:defRPr/>
            </a:lvl4pPr>
            <a:lvl5pPr marL="914264" indent="0">
              <a:buNone/>
              <a:defRPr/>
            </a:lvl5pPr>
          </a:lstStyle>
          <a:p>
            <a:pPr marL="0" marR="0" lvl="0" indent="0" algn="l" defTabSz="932603" rtl="0" eaLnBrk="1" fontAlgn="auto" latinLnBrk="0" hangingPunct="1">
              <a:lnSpc>
                <a:spcPts val="1800"/>
              </a:lnSpc>
              <a:spcBef>
                <a:spcPts val="900"/>
              </a:spcBef>
              <a:spcAft>
                <a:spcPts val="0"/>
              </a:spcAft>
              <a:buClrTx/>
              <a:buSzPct val="90000"/>
              <a:buFont typeface="Wingdings" panose="05000000000000000000" pitchFamily="2" charset="2"/>
              <a:buNone/>
              <a:tabLst/>
            </a:pPr>
            <a:r>
              <a:rPr lang="en-US" dirty="0"/>
              <a:t>Paragraph title Segoe </a:t>
            </a:r>
            <a:r>
              <a:rPr lang="en-US" dirty="0" err="1"/>
              <a:t>Semibold</a:t>
            </a:r>
            <a:r>
              <a:rPr lang="en-US" dirty="0"/>
              <a:t> 14</a:t>
            </a:r>
          </a:p>
          <a:p>
            <a:pPr lvl="1"/>
            <a:r>
              <a:rPr lang="en-US" dirty="0"/>
              <a:t>Body copy Segoe Regular 14/18. </a:t>
            </a:r>
            <a:r>
              <a:rPr lang="en-US" dirty="0" err="1"/>
              <a:t>Cavorest</a:t>
            </a:r>
            <a:r>
              <a:rPr lang="en-US" dirty="0"/>
              <a:t> a </a:t>
            </a:r>
            <a:r>
              <a:rPr lang="en-US" dirty="0" err="1"/>
              <a:t>aut</a:t>
            </a:r>
            <a:r>
              <a:rPr lang="en-US" dirty="0"/>
              <a:t> arum </a:t>
            </a:r>
            <a:r>
              <a:rPr lang="en-US" dirty="0" err="1"/>
              <a:t>quam</a:t>
            </a:r>
            <a:r>
              <a:rPr lang="en-US" dirty="0"/>
              <a:t> id eat ape </a:t>
            </a:r>
            <a:r>
              <a:rPr lang="en-US" dirty="0" err="1"/>
              <a:t>est</a:t>
            </a:r>
            <a:r>
              <a:rPr lang="en-US" dirty="0"/>
              <a:t>, qui </a:t>
            </a:r>
            <a:r>
              <a:rPr lang="en-US" dirty="0" err="1"/>
              <a:t>sincit</a:t>
            </a:r>
            <a:r>
              <a:rPr lang="en-US" dirty="0"/>
              <a:t>. </a:t>
            </a:r>
            <a:r>
              <a:rPr lang="en-US" dirty="0" err="1"/>
              <a:t>Unt</a:t>
            </a:r>
            <a:r>
              <a:rPr lang="en-US" dirty="0"/>
              <a:t> faces et </a:t>
            </a:r>
            <a:r>
              <a:rPr lang="en-US" dirty="0" err="1"/>
              <a:t>labore</a:t>
            </a:r>
            <a:r>
              <a:rPr lang="en-US" dirty="0"/>
              <a:t> </a:t>
            </a:r>
            <a:r>
              <a:rPr lang="en-US" dirty="0" err="1"/>
              <a:t>ium</a:t>
            </a:r>
            <a:r>
              <a:rPr lang="en-US" dirty="0"/>
              <a:t> el id et re od </a:t>
            </a:r>
            <a:r>
              <a:rPr lang="en-US" dirty="0" err="1"/>
              <a:t>utem</a:t>
            </a:r>
            <a:r>
              <a:rPr lang="en-US" dirty="0"/>
              <a:t> que </a:t>
            </a:r>
            <a:r>
              <a:rPr lang="en-US" dirty="0" err="1"/>
              <a:t>nist</a:t>
            </a:r>
            <a:r>
              <a:rPr lang="en-US" dirty="0"/>
              <a:t> et </a:t>
            </a:r>
            <a:r>
              <a:rPr lang="en-US" dirty="0" err="1"/>
              <a:t>ped</a:t>
            </a:r>
            <a:r>
              <a:rPr lang="en-US" dirty="0"/>
              <a:t> </a:t>
            </a:r>
            <a:r>
              <a:rPr lang="en-US" dirty="0" err="1"/>
              <a:t>quia</a:t>
            </a:r>
            <a:r>
              <a:rPr lang="en-US" dirty="0"/>
              <a:t> </a:t>
            </a:r>
            <a:r>
              <a:rPr lang="en-US" dirty="0" err="1"/>
              <a:t>dolore</a:t>
            </a:r>
            <a:r>
              <a:rPr lang="en-US" dirty="0"/>
              <a:t> is et lam, </a:t>
            </a:r>
            <a:r>
              <a:rPr lang="en-US" dirty="0" err="1"/>
              <a:t>vendunt</a:t>
            </a:r>
            <a:r>
              <a:rPr lang="en-US" dirty="0"/>
              <a:t> </a:t>
            </a:r>
            <a:r>
              <a:rPr lang="en-US" dirty="0" err="1"/>
              <a:t>voluptatur</a:t>
            </a:r>
            <a:r>
              <a:rPr lang="en-US" dirty="0"/>
              <a:t>. </a:t>
            </a:r>
          </a:p>
        </p:txBody>
      </p:sp>
      <p:sp>
        <p:nvSpPr>
          <p:cNvPr id="16" name="Text Placeholder 4"/>
          <p:cNvSpPr>
            <a:spLocks noGrp="1"/>
          </p:cNvSpPr>
          <p:nvPr>
            <p:ph type="body" sz="quarter" idx="17" hasCustomPrompt="1"/>
          </p:nvPr>
        </p:nvSpPr>
        <p:spPr>
          <a:xfrm>
            <a:off x="4386339" y="3230886"/>
            <a:ext cx="1726980" cy="2834109"/>
          </a:xfrm>
        </p:spPr>
        <p:txBody>
          <a:bodyPr lIns="0" tIns="0" rIns="0" bIns="0"/>
          <a:lstStyle>
            <a:lvl1pPr marL="0" marR="0" indent="0" algn="l" defTabSz="932603" rtl="0" eaLnBrk="1" fontAlgn="auto" latinLnBrk="0" hangingPunct="1">
              <a:lnSpc>
                <a:spcPts val="1800"/>
              </a:lnSpc>
              <a:spcBef>
                <a:spcPts val="900"/>
              </a:spcBef>
              <a:spcAft>
                <a:spcPts val="0"/>
              </a:spcAft>
              <a:buClrTx/>
              <a:buSzPct val="90000"/>
              <a:buFont typeface="Wingdings" panose="05000000000000000000" pitchFamily="2" charset="2"/>
              <a:buNone/>
              <a:tabLst/>
              <a:defRPr lang="en-US" sz="1400" b="0" kern="1200" spc="0" baseline="0" dirty="0">
                <a:solidFill>
                  <a:schemeClr val="tx2"/>
                </a:solidFill>
                <a:latin typeface="+mj-lt"/>
                <a:ea typeface="+mn-ea"/>
                <a:cs typeface="+mn-cs"/>
              </a:defRPr>
            </a:lvl1pPr>
            <a:lvl2pPr marL="0" marR="0" indent="0" algn="l" defTabSz="932603" rtl="0" eaLnBrk="1" fontAlgn="auto" latinLnBrk="0" hangingPunct="1">
              <a:lnSpc>
                <a:spcPts val="1800"/>
              </a:lnSpc>
              <a:spcBef>
                <a:spcPts val="451"/>
              </a:spcBef>
              <a:spcAft>
                <a:spcPts val="0"/>
              </a:spcAft>
              <a:buClrTx/>
              <a:buSzPct val="90000"/>
              <a:buFont typeface="Arial" panose="020B0604020202020204" pitchFamily="34" charset="0"/>
              <a:buNone/>
              <a:tabLst/>
              <a:defRPr sz="1400">
                <a:solidFill>
                  <a:schemeClr val="tx1"/>
                </a:solidFill>
              </a:defRPr>
            </a:lvl2pPr>
            <a:lvl3pPr marL="457131" indent="0">
              <a:buNone/>
              <a:defRPr/>
            </a:lvl3pPr>
            <a:lvl4pPr marL="685698" indent="0">
              <a:buNone/>
              <a:defRPr/>
            </a:lvl4pPr>
            <a:lvl5pPr marL="914264" indent="0">
              <a:buNone/>
              <a:defRPr/>
            </a:lvl5pPr>
          </a:lstStyle>
          <a:p>
            <a:pPr marL="0" marR="0" lvl="0" indent="0" algn="l" defTabSz="932603" rtl="0" eaLnBrk="1" fontAlgn="auto" latinLnBrk="0" hangingPunct="1">
              <a:lnSpc>
                <a:spcPts val="1800"/>
              </a:lnSpc>
              <a:spcBef>
                <a:spcPts val="900"/>
              </a:spcBef>
              <a:spcAft>
                <a:spcPts val="0"/>
              </a:spcAft>
              <a:buClrTx/>
              <a:buSzPct val="90000"/>
              <a:buFont typeface="Wingdings" panose="05000000000000000000" pitchFamily="2" charset="2"/>
              <a:buNone/>
              <a:tabLst/>
            </a:pPr>
            <a:r>
              <a:rPr lang="en-US" dirty="0"/>
              <a:t>Paragraph title Segoe </a:t>
            </a:r>
            <a:r>
              <a:rPr lang="en-US" dirty="0" err="1"/>
              <a:t>Semibold</a:t>
            </a:r>
            <a:r>
              <a:rPr lang="en-US" dirty="0"/>
              <a:t> 14</a:t>
            </a:r>
          </a:p>
          <a:p>
            <a:pPr lvl="1"/>
            <a:r>
              <a:rPr lang="en-US" dirty="0"/>
              <a:t>Body copy Segoe Regular 14/18. </a:t>
            </a:r>
            <a:r>
              <a:rPr lang="en-US" dirty="0" err="1"/>
              <a:t>Cavorest</a:t>
            </a:r>
            <a:r>
              <a:rPr lang="en-US" dirty="0"/>
              <a:t> a </a:t>
            </a:r>
            <a:r>
              <a:rPr lang="en-US" dirty="0" err="1"/>
              <a:t>aut</a:t>
            </a:r>
            <a:r>
              <a:rPr lang="en-US" dirty="0"/>
              <a:t> arum </a:t>
            </a:r>
            <a:r>
              <a:rPr lang="en-US" dirty="0" err="1"/>
              <a:t>quam</a:t>
            </a:r>
            <a:r>
              <a:rPr lang="en-US" dirty="0"/>
              <a:t> id eat ape </a:t>
            </a:r>
            <a:r>
              <a:rPr lang="en-US" dirty="0" err="1"/>
              <a:t>est</a:t>
            </a:r>
            <a:r>
              <a:rPr lang="en-US" dirty="0"/>
              <a:t>, qui </a:t>
            </a:r>
            <a:r>
              <a:rPr lang="en-US" dirty="0" err="1"/>
              <a:t>sincit</a:t>
            </a:r>
            <a:r>
              <a:rPr lang="en-US" dirty="0"/>
              <a:t>. </a:t>
            </a:r>
            <a:r>
              <a:rPr lang="en-US" dirty="0" err="1"/>
              <a:t>Unt</a:t>
            </a:r>
            <a:r>
              <a:rPr lang="en-US" dirty="0"/>
              <a:t> faces et </a:t>
            </a:r>
            <a:r>
              <a:rPr lang="en-US" dirty="0" err="1"/>
              <a:t>labore</a:t>
            </a:r>
            <a:r>
              <a:rPr lang="en-US" dirty="0"/>
              <a:t> </a:t>
            </a:r>
            <a:r>
              <a:rPr lang="en-US" dirty="0" err="1"/>
              <a:t>ium</a:t>
            </a:r>
            <a:r>
              <a:rPr lang="en-US" dirty="0"/>
              <a:t> el id et re od </a:t>
            </a:r>
            <a:r>
              <a:rPr lang="en-US" dirty="0" err="1"/>
              <a:t>utem</a:t>
            </a:r>
            <a:r>
              <a:rPr lang="en-US" dirty="0"/>
              <a:t> que </a:t>
            </a:r>
            <a:r>
              <a:rPr lang="en-US" dirty="0" err="1"/>
              <a:t>nist</a:t>
            </a:r>
            <a:r>
              <a:rPr lang="en-US" dirty="0"/>
              <a:t> et </a:t>
            </a:r>
            <a:r>
              <a:rPr lang="en-US" dirty="0" err="1"/>
              <a:t>ped</a:t>
            </a:r>
            <a:r>
              <a:rPr lang="en-US" dirty="0"/>
              <a:t> </a:t>
            </a:r>
            <a:r>
              <a:rPr lang="en-US" dirty="0" err="1"/>
              <a:t>quia</a:t>
            </a:r>
            <a:r>
              <a:rPr lang="en-US" dirty="0"/>
              <a:t> </a:t>
            </a:r>
            <a:r>
              <a:rPr lang="en-US" dirty="0" err="1"/>
              <a:t>dolore</a:t>
            </a:r>
            <a:r>
              <a:rPr lang="en-US" dirty="0"/>
              <a:t> is et lam, </a:t>
            </a:r>
            <a:r>
              <a:rPr lang="en-US" dirty="0" err="1"/>
              <a:t>vendunt</a:t>
            </a:r>
            <a:r>
              <a:rPr lang="en-US" dirty="0"/>
              <a:t> </a:t>
            </a:r>
            <a:r>
              <a:rPr lang="en-US" dirty="0" err="1"/>
              <a:t>voluptatur</a:t>
            </a:r>
            <a:r>
              <a:rPr lang="en-US" dirty="0"/>
              <a:t>. </a:t>
            </a:r>
          </a:p>
        </p:txBody>
      </p:sp>
      <p:sp>
        <p:nvSpPr>
          <p:cNvPr id="18" name="Text Placeholder 4"/>
          <p:cNvSpPr>
            <a:spLocks noGrp="1"/>
          </p:cNvSpPr>
          <p:nvPr>
            <p:ph type="body" sz="quarter" idx="19" hasCustomPrompt="1"/>
          </p:nvPr>
        </p:nvSpPr>
        <p:spPr>
          <a:xfrm>
            <a:off x="6346968" y="3230886"/>
            <a:ext cx="1726980" cy="2834109"/>
          </a:xfrm>
        </p:spPr>
        <p:txBody>
          <a:bodyPr lIns="0" tIns="0" rIns="0" bIns="0"/>
          <a:lstStyle>
            <a:lvl1pPr marL="0" marR="0" indent="0" algn="l" defTabSz="932603" rtl="0" eaLnBrk="1" fontAlgn="auto" latinLnBrk="0" hangingPunct="1">
              <a:lnSpc>
                <a:spcPts val="1800"/>
              </a:lnSpc>
              <a:spcBef>
                <a:spcPts val="900"/>
              </a:spcBef>
              <a:spcAft>
                <a:spcPts val="0"/>
              </a:spcAft>
              <a:buClrTx/>
              <a:buSzPct val="90000"/>
              <a:buFont typeface="Wingdings" panose="05000000000000000000" pitchFamily="2" charset="2"/>
              <a:buNone/>
              <a:tabLst/>
              <a:defRPr lang="en-US" sz="1400" b="0" kern="1200" spc="0" baseline="0" dirty="0" smtClean="0">
                <a:solidFill>
                  <a:schemeClr val="tx2"/>
                </a:solidFill>
                <a:latin typeface="+mj-lt"/>
                <a:ea typeface="+mn-ea"/>
                <a:cs typeface="+mn-cs"/>
              </a:defRPr>
            </a:lvl1pPr>
            <a:lvl2pPr marL="0" marR="0" indent="0" algn="l" defTabSz="932603" rtl="0" eaLnBrk="1" fontAlgn="auto" latinLnBrk="0" hangingPunct="1">
              <a:lnSpc>
                <a:spcPts val="1800"/>
              </a:lnSpc>
              <a:spcBef>
                <a:spcPts val="451"/>
              </a:spcBef>
              <a:spcAft>
                <a:spcPts val="0"/>
              </a:spcAft>
              <a:buClrTx/>
              <a:buSzPct val="90000"/>
              <a:buFont typeface="Arial" panose="020B0604020202020204" pitchFamily="34" charset="0"/>
              <a:buNone/>
              <a:tabLst/>
              <a:defRPr sz="1400">
                <a:solidFill>
                  <a:schemeClr val="tx1"/>
                </a:solidFill>
              </a:defRPr>
            </a:lvl2pPr>
            <a:lvl3pPr marL="457131" indent="0">
              <a:buNone/>
              <a:defRPr/>
            </a:lvl3pPr>
            <a:lvl4pPr marL="685698" indent="0">
              <a:buNone/>
              <a:defRPr/>
            </a:lvl4pPr>
            <a:lvl5pPr marL="914264" indent="0">
              <a:buNone/>
              <a:defRPr/>
            </a:lvl5pPr>
          </a:lstStyle>
          <a:p>
            <a:pPr marL="0" marR="0" lvl="0" indent="0" algn="l" defTabSz="932603" rtl="0" eaLnBrk="1" fontAlgn="auto" latinLnBrk="0" hangingPunct="1">
              <a:lnSpc>
                <a:spcPts val="1800"/>
              </a:lnSpc>
              <a:spcBef>
                <a:spcPts val="900"/>
              </a:spcBef>
              <a:spcAft>
                <a:spcPts val="0"/>
              </a:spcAft>
              <a:buClrTx/>
              <a:buSzPct val="90000"/>
              <a:buFont typeface="Wingdings" panose="05000000000000000000" pitchFamily="2" charset="2"/>
              <a:buNone/>
              <a:tabLst/>
            </a:pPr>
            <a:r>
              <a:rPr lang="en-US" dirty="0"/>
              <a:t>Paragraph title Segoe </a:t>
            </a:r>
            <a:r>
              <a:rPr lang="en-US" dirty="0" err="1"/>
              <a:t>Semibold</a:t>
            </a:r>
            <a:r>
              <a:rPr lang="en-US" dirty="0"/>
              <a:t> 14</a:t>
            </a:r>
          </a:p>
          <a:p>
            <a:pPr lvl="1"/>
            <a:r>
              <a:rPr lang="en-US" dirty="0"/>
              <a:t>Body copy Segoe Regular 14/18. </a:t>
            </a:r>
            <a:r>
              <a:rPr lang="en-US" dirty="0" err="1"/>
              <a:t>Cavorest</a:t>
            </a:r>
            <a:r>
              <a:rPr lang="en-US" dirty="0"/>
              <a:t> a </a:t>
            </a:r>
            <a:r>
              <a:rPr lang="en-US" dirty="0" err="1"/>
              <a:t>aut</a:t>
            </a:r>
            <a:r>
              <a:rPr lang="en-US" dirty="0"/>
              <a:t> arum </a:t>
            </a:r>
            <a:r>
              <a:rPr lang="en-US" dirty="0" err="1"/>
              <a:t>quam</a:t>
            </a:r>
            <a:r>
              <a:rPr lang="en-US" dirty="0"/>
              <a:t> id eat ape </a:t>
            </a:r>
            <a:r>
              <a:rPr lang="en-US" dirty="0" err="1"/>
              <a:t>est</a:t>
            </a:r>
            <a:r>
              <a:rPr lang="en-US" dirty="0"/>
              <a:t>, qui </a:t>
            </a:r>
            <a:r>
              <a:rPr lang="en-US" dirty="0" err="1"/>
              <a:t>sincit</a:t>
            </a:r>
            <a:r>
              <a:rPr lang="en-US" dirty="0"/>
              <a:t>. </a:t>
            </a:r>
            <a:r>
              <a:rPr lang="en-US" dirty="0" err="1"/>
              <a:t>Unt</a:t>
            </a:r>
            <a:r>
              <a:rPr lang="en-US" dirty="0"/>
              <a:t> faces et </a:t>
            </a:r>
            <a:r>
              <a:rPr lang="en-US" dirty="0" err="1"/>
              <a:t>labore</a:t>
            </a:r>
            <a:r>
              <a:rPr lang="en-US" dirty="0"/>
              <a:t> </a:t>
            </a:r>
            <a:r>
              <a:rPr lang="en-US" dirty="0" err="1"/>
              <a:t>ium</a:t>
            </a:r>
            <a:r>
              <a:rPr lang="en-US" dirty="0"/>
              <a:t> el id et re od </a:t>
            </a:r>
            <a:r>
              <a:rPr lang="en-US" dirty="0" err="1"/>
              <a:t>utem</a:t>
            </a:r>
            <a:r>
              <a:rPr lang="en-US" dirty="0"/>
              <a:t> que </a:t>
            </a:r>
            <a:r>
              <a:rPr lang="en-US" dirty="0" err="1"/>
              <a:t>nist</a:t>
            </a:r>
            <a:r>
              <a:rPr lang="en-US" dirty="0"/>
              <a:t> et </a:t>
            </a:r>
            <a:r>
              <a:rPr lang="en-US" dirty="0" err="1"/>
              <a:t>ped</a:t>
            </a:r>
            <a:r>
              <a:rPr lang="en-US" dirty="0"/>
              <a:t> </a:t>
            </a:r>
            <a:r>
              <a:rPr lang="en-US" dirty="0" err="1"/>
              <a:t>quia</a:t>
            </a:r>
            <a:r>
              <a:rPr lang="en-US" dirty="0"/>
              <a:t> </a:t>
            </a:r>
            <a:r>
              <a:rPr lang="en-US" dirty="0" err="1"/>
              <a:t>dolore</a:t>
            </a:r>
            <a:r>
              <a:rPr lang="en-US" dirty="0"/>
              <a:t> is et lam, </a:t>
            </a:r>
            <a:r>
              <a:rPr lang="en-US" dirty="0" err="1"/>
              <a:t>vendunt</a:t>
            </a:r>
            <a:r>
              <a:rPr lang="en-US" dirty="0"/>
              <a:t> </a:t>
            </a:r>
            <a:r>
              <a:rPr lang="en-US" dirty="0" err="1"/>
              <a:t>voluptatur</a:t>
            </a:r>
            <a:r>
              <a:rPr lang="en-US" dirty="0"/>
              <a:t>. </a:t>
            </a:r>
          </a:p>
        </p:txBody>
      </p:sp>
      <p:sp>
        <p:nvSpPr>
          <p:cNvPr id="20" name="Text Placeholder 4"/>
          <p:cNvSpPr>
            <a:spLocks noGrp="1"/>
          </p:cNvSpPr>
          <p:nvPr>
            <p:ph type="body" sz="quarter" idx="21" hasCustomPrompt="1"/>
          </p:nvPr>
        </p:nvSpPr>
        <p:spPr>
          <a:xfrm>
            <a:off x="8307600" y="3230886"/>
            <a:ext cx="1726980" cy="2834109"/>
          </a:xfrm>
        </p:spPr>
        <p:txBody>
          <a:bodyPr lIns="0" tIns="0" rIns="0" bIns="0"/>
          <a:lstStyle>
            <a:lvl1pPr marL="0" marR="0" indent="0" algn="l" defTabSz="932603" rtl="0" eaLnBrk="1" fontAlgn="auto" latinLnBrk="0" hangingPunct="1">
              <a:lnSpc>
                <a:spcPts val="1800"/>
              </a:lnSpc>
              <a:spcBef>
                <a:spcPts val="900"/>
              </a:spcBef>
              <a:spcAft>
                <a:spcPts val="0"/>
              </a:spcAft>
              <a:buClrTx/>
              <a:buSzPct val="90000"/>
              <a:buFont typeface="Wingdings" panose="05000000000000000000" pitchFamily="2" charset="2"/>
              <a:buNone/>
              <a:tabLst/>
              <a:defRPr lang="en-US" sz="1400" b="0" kern="1200" spc="0" baseline="0" dirty="0">
                <a:solidFill>
                  <a:schemeClr val="tx2"/>
                </a:solidFill>
                <a:latin typeface="+mj-lt"/>
                <a:ea typeface="+mn-ea"/>
                <a:cs typeface="+mn-cs"/>
              </a:defRPr>
            </a:lvl1pPr>
            <a:lvl2pPr marL="0" marR="0" indent="0" algn="l" defTabSz="932603" rtl="0" eaLnBrk="1" fontAlgn="auto" latinLnBrk="0" hangingPunct="1">
              <a:lnSpc>
                <a:spcPts val="1800"/>
              </a:lnSpc>
              <a:spcBef>
                <a:spcPts val="451"/>
              </a:spcBef>
              <a:spcAft>
                <a:spcPts val="0"/>
              </a:spcAft>
              <a:buClrTx/>
              <a:buSzPct val="90000"/>
              <a:buFont typeface="Arial" panose="020B0604020202020204" pitchFamily="34" charset="0"/>
              <a:buNone/>
              <a:tabLst/>
              <a:defRPr sz="1400">
                <a:solidFill>
                  <a:schemeClr val="tx1"/>
                </a:solidFill>
              </a:defRPr>
            </a:lvl2pPr>
            <a:lvl3pPr marL="457131" indent="0">
              <a:buNone/>
              <a:defRPr/>
            </a:lvl3pPr>
            <a:lvl4pPr marL="685698" indent="0">
              <a:buNone/>
              <a:defRPr/>
            </a:lvl4pPr>
            <a:lvl5pPr marL="914264" indent="0">
              <a:buNone/>
              <a:defRPr/>
            </a:lvl5pPr>
          </a:lstStyle>
          <a:p>
            <a:pPr marL="0" marR="0" lvl="0" indent="0" algn="l" defTabSz="932603" rtl="0" eaLnBrk="1" fontAlgn="auto" latinLnBrk="0" hangingPunct="1">
              <a:lnSpc>
                <a:spcPts val="1800"/>
              </a:lnSpc>
              <a:spcBef>
                <a:spcPts val="900"/>
              </a:spcBef>
              <a:spcAft>
                <a:spcPts val="0"/>
              </a:spcAft>
              <a:buClrTx/>
              <a:buSzPct val="90000"/>
              <a:buFont typeface="Wingdings" panose="05000000000000000000" pitchFamily="2" charset="2"/>
              <a:buNone/>
              <a:tabLst/>
            </a:pPr>
            <a:r>
              <a:rPr lang="en-US" dirty="0"/>
              <a:t>Paragraph title Segoe </a:t>
            </a:r>
            <a:r>
              <a:rPr lang="en-US" dirty="0" err="1"/>
              <a:t>Semibold</a:t>
            </a:r>
            <a:r>
              <a:rPr lang="en-US" dirty="0"/>
              <a:t> 14</a:t>
            </a:r>
          </a:p>
          <a:p>
            <a:pPr lvl="1"/>
            <a:r>
              <a:rPr lang="en-US" dirty="0"/>
              <a:t>Body copy Segoe Regular 14/18. </a:t>
            </a:r>
            <a:r>
              <a:rPr lang="en-US" dirty="0" err="1"/>
              <a:t>Cavorest</a:t>
            </a:r>
            <a:r>
              <a:rPr lang="en-US" dirty="0"/>
              <a:t> a </a:t>
            </a:r>
            <a:r>
              <a:rPr lang="en-US" dirty="0" err="1"/>
              <a:t>aut</a:t>
            </a:r>
            <a:r>
              <a:rPr lang="en-US" dirty="0"/>
              <a:t> arum </a:t>
            </a:r>
            <a:r>
              <a:rPr lang="en-US" dirty="0" err="1"/>
              <a:t>quam</a:t>
            </a:r>
            <a:r>
              <a:rPr lang="en-US" dirty="0"/>
              <a:t> id eat ape </a:t>
            </a:r>
            <a:r>
              <a:rPr lang="en-US" dirty="0" err="1"/>
              <a:t>est</a:t>
            </a:r>
            <a:r>
              <a:rPr lang="en-US" dirty="0"/>
              <a:t>, qui </a:t>
            </a:r>
            <a:r>
              <a:rPr lang="en-US" dirty="0" err="1"/>
              <a:t>sincit</a:t>
            </a:r>
            <a:r>
              <a:rPr lang="en-US" dirty="0"/>
              <a:t>. </a:t>
            </a:r>
            <a:r>
              <a:rPr lang="en-US" dirty="0" err="1"/>
              <a:t>Unt</a:t>
            </a:r>
            <a:r>
              <a:rPr lang="en-US" dirty="0"/>
              <a:t> faces et </a:t>
            </a:r>
            <a:r>
              <a:rPr lang="en-US" dirty="0" err="1"/>
              <a:t>labore</a:t>
            </a:r>
            <a:r>
              <a:rPr lang="en-US" dirty="0"/>
              <a:t> </a:t>
            </a:r>
            <a:r>
              <a:rPr lang="en-US" dirty="0" err="1"/>
              <a:t>ium</a:t>
            </a:r>
            <a:r>
              <a:rPr lang="en-US" dirty="0"/>
              <a:t> el id et re od </a:t>
            </a:r>
            <a:r>
              <a:rPr lang="en-US" dirty="0" err="1"/>
              <a:t>utem</a:t>
            </a:r>
            <a:r>
              <a:rPr lang="en-US" dirty="0"/>
              <a:t> que </a:t>
            </a:r>
            <a:r>
              <a:rPr lang="en-US" dirty="0" err="1"/>
              <a:t>nist</a:t>
            </a:r>
            <a:r>
              <a:rPr lang="en-US" dirty="0"/>
              <a:t> et </a:t>
            </a:r>
            <a:r>
              <a:rPr lang="en-US" dirty="0" err="1"/>
              <a:t>ped</a:t>
            </a:r>
            <a:r>
              <a:rPr lang="en-US" dirty="0"/>
              <a:t> </a:t>
            </a:r>
            <a:r>
              <a:rPr lang="en-US" dirty="0" err="1"/>
              <a:t>quia</a:t>
            </a:r>
            <a:r>
              <a:rPr lang="en-US" dirty="0"/>
              <a:t> </a:t>
            </a:r>
            <a:r>
              <a:rPr lang="en-US" dirty="0" err="1"/>
              <a:t>dolore</a:t>
            </a:r>
            <a:r>
              <a:rPr lang="en-US" dirty="0"/>
              <a:t> is et lam, </a:t>
            </a:r>
            <a:r>
              <a:rPr lang="en-US" dirty="0" err="1"/>
              <a:t>vendunt</a:t>
            </a:r>
            <a:r>
              <a:rPr lang="en-US" dirty="0"/>
              <a:t> </a:t>
            </a:r>
            <a:r>
              <a:rPr lang="en-US" dirty="0" err="1"/>
              <a:t>voluptatur</a:t>
            </a:r>
            <a:r>
              <a:rPr lang="en-US" dirty="0"/>
              <a:t>. </a:t>
            </a:r>
          </a:p>
        </p:txBody>
      </p:sp>
      <p:sp>
        <p:nvSpPr>
          <p:cNvPr id="22" name="Text Placeholder 4"/>
          <p:cNvSpPr>
            <a:spLocks noGrp="1"/>
          </p:cNvSpPr>
          <p:nvPr>
            <p:ph type="body" sz="quarter" idx="23" hasCustomPrompt="1"/>
          </p:nvPr>
        </p:nvSpPr>
        <p:spPr>
          <a:xfrm>
            <a:off x="10268227" y="3230886"/>
            <a:ext cx="1726980" cy="2834109"/>
          </a:xfrm>
        </p:spPr>
        <p:txBody>
          <a:bodyPr lIns="0" tIns="0" rIns="0" bIns="0"/>
          <a:lstStyle>
            <a:lvl1pPr marL="0" marR="0" indent="0" algn="l" defTabSz="932603" rtl="0" eaLnBrk="1" fontAlgn="auto" latinLnBrk="0" hangingPunct="1">
              <a:lnSpc>
                <a:spcPts val="1800"/>
              </a:lnSpc>
              <a:spcBef>
                <a:spcPts val="900"/>
              </a:spcBef>
              <a:spcAft>
                <a:spcPts val="0"/>
              </a:spcAft>
              <a:buClrTx/>
              <a:buSzPct val="90000"/>
              <a:buFont typeface="Wingdings" panose="05000000000000000000" pitchFamily="2" charset="2"/>
              <a:buNone/>
              <a:tabLst/>
              <a:defRPr lang="en-US" sz="1400" b="0" kern="1200" spc="0" baseline="0" dirty="0">
                <a:solidFill>
                  <a:schemeClr val="tx2"/>
                </a:solidFill>
                <a:latin typeface="+mj-lt"/>
                <a:ea typeface="+mn-ea"/>
                <a:cs typeface="+mn-cs"/>
              </a:defRPr>
            </a:lvl1pPr>
            <a:lvl2pPr marL="0" marR="0" indent="0" algn="l" defTabSz="932603" rtl="0" eaLnBrk="1" fontAlgn="auto" latinLnBrk="0" hangingPunct="1">
              <a:lnSpc>
                <a:spcPts val="1800"/>
              </a:lnSpc>
              <a:spcBef>
                <a:spcPts val="451"/>
              </a:spcBef>
              <a:spcAft>
                <a:spcPts val="0"/>
              </a:spcAft>
              <a:buClrTx/>
              <a:buSzPct val="90000"/>
              <a:buFont typeface="Arial" panose="020B0604020202020204" pitchFamily="34" charset="0"/>
              <a:buNone/>
              <a:tabLst/>
              <a:defRPr sz="1400">
                <a:solidFill>
                  <a:schemeClr val="tx1"/>
                </a:solidFill>
              </a:defRPr>
            </a:lvl2pPr>
            <a:lvl3pPr marL="457131" indent="0">
              <a:buNone/>
              <a:defRPr/>
            </a:lvl3pPr>
            <a:lvl4pPr marL="685698" indent="0">
              <a:buNone/>
              <a:defRPr/>
            </a:lvl4pPr>
            <a:lvl5pPr marL="914264" indent="0">
              <a:buNone/>
              <a:defRPr/>
            </a:lvl5pPr>
          </a:lstStyle>
          <a:p>
            <a:pPr marL="0" marR="0" lvl="0" indent="0" algn="l" defTabSz="932603" rtl="0" eaLnBrk="1" fontAlgn="auto" latinLnBrk="0" hangingPunct="1">
              <a:lnSpc>
                <a:spcPts val="1800"/>
              </a:lnSpc>
              <a:spcBef>
                <a:spcPts val="900"/>
              </a:spcBef>
              <a:spcAft>
                <a:spcPts val="0"/>
              </a:spcAft>
              <a:buClrTx/>
              <a:buSzPct val="90000"/>
              <a:buFont typeface="Wingdings" panose="05000000000000000000" pitchFamily="2" charset="2"/>
              <a:buNone/>
              <a:tabLst/>
            </a:pPr>
            <a:r>
              <a:rPr lang="en-US" dirty="0"/>
              <a:t>Paragraph title Segoe </a:t>
            </a:r>
            <a:r>
              <a:rPr lang="en-US" dirty="0" err="1"/>
              <a:t>Semibold</a:t>
            </a:r>
            <a:r>
              <a:rPr lang="en-US" dirty="0"/>
              <a:t> 14</a:t>
            </a:r>
          </a:p>
          <a:p>
            <a:pPr lvl="1"/>
            <a:r>
              <a:rPr lang="en-US" dirty="0"/>
              <a:t>Body copy Segoe Regular 14/18. </a:t>
            </a:r>
            <a:r>
              <a:rPr lang="en-US" dirty="0" err="1"/>
              <a:t>Cavorest</a:t>
            </a:r>
            <a:r>
              <a:rPr lang="en-US" dirty="0"/>
              <a:t> a </a:t>
            </a:r>
            <a:r>
              <a:rPr lang="en-US" dirty="0" err="1"/>
              <a:t>aut</a:t>
            </a:r>
            <a:r>
              <a:rPr lang="en-US" dirty="0"/>
              <a:t> arum </a:t>
            </a:r>
            <a:r>
              <a:rPr lang="en-US" dirty="0" err="1"/>
              <a:t>quam</a:t>
            </a:r>
            <a:r>
              <a:rPr lang="en-US" dirty="0"/>
              <a:t> id eat ape </a:t>
            </a:r>
            <a:r>
              <a:rPr lang="en-US" dirty="0" err="1"/>
              <a:t>est</a:t>
            </a:r>
            <a:r>
              <a:rPr lang="en-US" dirty="0"/>
              <a:t>, qui </a:t>
            </a:r>
            <a:r>
              <a:rPr lang="en-US" dirty="0" err="1"/>
              <a:t>sincit</a:t>
            </a:r>
            <a:r>
              <a:rPr lang="en-US" dirty="0"/>
              <a:t>. </a:t>
            </a:r>
            <a:r>
              <a:rPr lang="en-US" dirty="0" err="1"/>
              <a:t>Unt</a:t>
            </a:r>
            <a:r>
              <a:rPr lang="en-US" dirty="0"/>
              <a:t> faces et </a:t>
            </a:r>
            <a:r>
              <a:rPr lang="en-US" dirty="0" err="1"/>
              <a:t>labore</a:t>
            </a:r>
            <a:r>
              <a:rPr lang="en-US" dirty="0"/>
              <a:t> </a:t>
            </a:r>
            <a:r>
              <a:rPr lang="en-US" dirty="0" err="1"/>
              <a:t>ium</a:t>
            </a:r>
            <a:r>
              <a:rPr lang="en-US" dirty="0"/>
              <a:t> el id et re od </a:t>
            </a:r>
            <a:r>
              <a:rPr lang="en-US" dirty="0" err="1"/>
              <a:t>utem</a:t>
            </a:r>
            <a:r>
              <a:rPr lang="en-US" dirty="0"/>
              <a:t> que </a:t>
            </a:r>
            <a:r>
              <a:rPr lang="en-US" dirty="0" err="1"/>
              <a:t>nist</a:t>
            </a:r>
            <a:r>
              <a:rPr lang="en-US" dirty="0"/>
              <a:t> et </a:t>
            </a:r>
            <a:r>
              <a:rPr lang="en-US" dirty="0" err="1"/>
              <a:t>ped</a:t>
            </a:r>
            <a:r>
              <a:rPr lang="en-US" dirty="0"/>
              <a:t> </a:t>
            </a:r>
            <a:r>
              <a:rPr lang="en-US" dirty="0" err="1"/>
              <a:t>quia</a:t>
            </a:r>
            <a:r>
              <a:rPr lang="en-US" dirty="0"/>
              <a:t> </a:t>
            </a:r>
            <a:r>
              <a:rPr lang="en-US" dirty="0" err="1"/>
              <a:t>dolore</a:t>
            </a:r>
            <a:r>
              <a:rPr lang="en-US" dirty="0"/>
              <a:t> is et lam, </a:t>
            </a:r>
            <a:r>
              <a:rPr lang="en-US" dirty="0" err="1"/>
              <a:t>vendunt</a:t>
            </a:r>
            <a:r>
              <a:rPr lang="en-US" dirty="0"/>
              <a:t> </a:t>
            </a:r>
            <a:r>
              <a:rPr lang="en-US" dirty="0" err="1"/>
              <a:t>voluptatur</a:t>
            </a:r>
            <a:r>
              <a:rPr lang="en-US" dirty="0"/>
              <a:t>. </a:t>
            </a:r>
          </a:p>
        </p:txBody>
      </p:sp>
      <p:sp>
        <p:nvSpPr>
          <p:cNvPr id="25" name="Content Placeholder 15"/>
          <p:cNvSpPr>
            <a:spLocks noGrp="1"/>
          </p:cNvSpPr>
          <p:nvPr>
            <p:ph sz="quarter" idx="26" hasCustomPrompt="1"/>
          </p:nvPr>
        </p:nvSpPr>
        <p:spPr>
          <a:xfrm>
            <a:off x="2425709" y="2201872"/>
            <a:ext cx="1726980" cy="913689"/>
          </a:xfrm>
        </p:spPr>
        <p:txBody>
          <a:bodyPr>
            <a:noAutofit/>
          </a:bodyPr>
          <a:lstStyle>
            <a:lvl1pPr marL="0" indent="0">
              <a:buNone/>
              <a:defRPr sz="2000"/>
            </a:lvl1pPr>
          </a:lstStyle>
          <a:p>
            <a:pPr lvl="0"/>
            <a:r>
              <a:rPr lang="en-US" dirty="0"/>
              <a:t>Picture</a:t>
            </a:r>
          </a:p>
        </p:txBody>
      </p:sp>
      <p:sp>
        <p:nvSpPr>
          <p:cNvPr id="26" name="Content Placeholder 15"/>
          <p:cNvSpPr>
            <a:spLocks noGrp="1"/>
          </p:cNvSpPr>
          <p:nvPr>
            <p:ph sz="quarter" idx="27" hasCustomPrompt="1"/>
          </p:nvPr>
        </p:nvSpPr>
        <p:spPr>
          <a:xfrm>
            <a:off x="4386339" y="2201872"/>
            <a:ext cx="1726980" cy="913689"/>
          </a:xfrm>
        </p:spPr>
        <p:txBody>
          <a:bodyPr>
            <a:noAutofit/>
          </a:bodyPr>
          <a:lstStyle>
            <a:lvl1pPr marL="0" indent="0">
              <a:buNone/>
              <a:defRPr sz="2000"/>
            </a:lvl1pPr>
          </a:lstStyle>
          <a:p>
            <a:pPr lvl="0"/>
            <a:r>
              <a:rPr lang="en-US" dirty="0"/>
              <a:t>Picture</a:t>
            </a:r>
          </a:p>
        </p:txBody>
      </p:sp>
      <p:sp>
        <p:nvSpPr>
          <p:cNvPr id="27" name="Content Placeholder 15"/>
          <p:cNvSpPr>
            <a:spLocks noGrp="1"/>
          </p:cNvSpPr>
          <p:nvPr>
            <p:ph sz="quarter" idx="28" hasCustomPrompt="1"/>
          </p:nvPr>
        </p:nvSpPr>
        <p:spPr>
          <a:xfrm>
            <a:off x="6346968" y="2201872"/>
            <a:ext cx="1726980" cy="913689"/>
          </a:xfrm>
        </p:spPr>
        <p:txBody>
          <a:bodyPr>
            <a:noAutofit/>
          </a:bodyPr>
          <a:lstStyle>
            <a:lvl1pPr marL="0" indent="0">
              <a:buNone/>
              <a:defRPr sz="2000"/>
            </a:lvl1pPr>
          </a:lstStyle>
          <a:p>
            <a:pPr lvl="0"/>
            <a:r>
              <a:rPr lang="en-US" dirty="0"/>
              <a:t>Picture</a:t>
            </a:r>
          </a:p>
        </p:txBody>
      </p:sp>
      <p:sp>
        <p:nvSpPr>
          <p:cNvPr id="28" name="Content Placeholder 15"/>
          <p:cNvSpPr>
            <a:spLocks noGrp="1"/>
          </p:cNvSpPr>
          <p:nvPr>
            <p:ph sz="quarter" idx="29" hasCustomPrompt="1"/>
          </p:nvPr>
        </p:nvSpPr>
        <p:spPr>
          <a:xfrm>
            <a:off x="8307600" y="2201872"/>
            <a:ext cx="1726980" cy="913689"/>
          </a:xfrm>
        </p:spPr>
        <p:txBody>
          <a:bodyPr>
            <a:noAutofit/>
          </a:bodyPr>
          <a:lstStyle>
            <a:lvl1pPr marL="0" indent="0">
              <a:buNone/>
              <a:defRPr sz="2000"/>
            </a:lvl1pPr>
          </a:lstStyle>
          <a:p>
            <a:pPr lvl="0"/>
            <a:r>
              <a:rPr lang="en-US" dirty="0"/>
              <a:t>Picture</a:t>
            </a:r>
          </a:p>
        </p:txBody>
      </p:sp>
      <p:sp>
        <p:nvSpPr>
          <p:cNvPr id="29" name="Content Placeholder 15"/>
          <p:cNvSpPr>
            <a:spLocks noGrp="1"/>
          </p:cNvSpPr>
          <p:nvPr>
            <p:ph sz="quarter" idx="30" hasCustomPrompt="1"/>
          </p:nvPr>
        </p:nvSpPr>
        <p:spPr>
          <a:xfrm>
            <a:off x="10268227" y="2201872"/>
            <a:ext cx="1726980" cy="913689"/>
          </a:xfrm>
        </p:spPr>
        <p:txBody>
          <a:bodyPr>
            <a:noAutofit/>
          </a:bodyPr>
          <a:lstStyle>
            <a:lvl1pPr marL="0" indent="0">
              <a:buNone/>
              <a:defRPr sz="2000"/>
            </a:lvl1pPr>
          </a:lstStyle>
          <a:p>
            <a:pPr lvl="0"/>
            <a:r>
              <a:rPr lang="en-US" dirty="0"/>
              <a:t>Picture</a:t>
            </a:r>
          </a:p>
        </p:txBody>
      </p:sp>
      <p:sp>
        <p:nvSpPr>
          <p:cNvPr id="4" name="Text Placeholder 3">
            <a:extLst>
              <a:ext uri="{FF2B5EF4-FFF2-40B4-BE49-F238E27FC236}">
                <a16:creationId xmlns:a16="http://schemas.microsoft.com/office/drawing/2014/main" id="{44FF16C0-0541-41AD-98F7-A469609E8DC6}"/>
              </a:ext>
            </a:extLst>
          </p:cNvPr>
          <p:cNvSpPr>
            <a:spLocks noGrp="1"/>
          </p:cNvSpPr>
          <p:nvPr>
            <p:ph type="body" sz="quarter" idx="31" hasCustomPrompt="1"/>
          </p:nvPr>
        </p:nvSpPr>
        <p:spPr>
          <a:xfrm>
            <a:off x="465079" y="2065346"/>
            <a:ext cx="261904" cy="307777"/>
          </a:xfrm>
        </p:spPr>
        <p:txBody>
          <a:bodyPr tIns="0" bIns="0"/>
          <a:lstStyle>
            <a:lvl1pPr marL="0" algn="l" defTabSz="932331" rtl="0" eaLnBrk="1" fontAlgn="base" latinLnBrk="0" hangingPunct="1">
              <a:lnSpc>
                <a:spcPts val="2400"/>
              </a:lnSpc>
              <a:spcBef>
                <a:spcPct val="0"/>
              </a:spcBef>
              <a:spcAft>
                <a:spcPct val="0"/>
              </a:spcAft>
              <a:defRPr lang="en-US" sz="1000" kern="1200" dirty="0" smtClean="0">
                <a:solidFill>
                  <a:schemeClr val="tx1"/>
                </a:solidFill>
                <a:latin typeface="+mj-lt"/>
                <a:ea typeface="Segoe UI" pitchFamily="34" charset="0"/>
                <a:cs typeface="Segoe UI" pitchFamily="34" charset="0"/>
              </a:defRPr>
            </a:lvl1pPr>
            <a:lvl2pPr marL="0" algn="l" defTabSz="932331" rtl="0" eaLnBrk="1" fontAlgn="base" latinLnBrk="0" hangingPunct="1">
              <a:lnSpc>
                <a:spcPts val="2400"/>
              </a:lnSpc>
              <a:spcBef>
                <a:spcPct val="0"/>
              </a:spcBef>
              <a:spcAft>
                <a:spcPct val="0"/>
              </a:spcAft>
              <a:defRPr lang="en-US" sz="1000" kern="1200" dirty="0" smtClean="0">
                <a:solidFill>
                  <a:schemeClr val="tx1"/>
                </a:solidFill>
                <a:latin typeface="+mj-lt"/>
                <a:ea typeface="Segoe UI" pitchFamily="34" charset="0"/>
                <a:cs typeface="Segoe UI" pitchFamily="34" charset="0"/>
              </a:defRPr>
            </a:lvl2pPr>
            <a:lvl3pPr marL="0" algn="l" defTabSz="932331" rtl="0" eaLnBrk="1" fontAlgn="base" latinLnBrk="0" hangingPunct="1">
              <a:lnSpc>
                <a:spcPts val="2400"/>
              </a:lnSpc>
              <a:spcBef>
                <a:spcPct val="0"/>
              </a:spcBef>
              <a:spcAft>
                <a:spcPct val="0"/>
              </a:spcAft>
              <a:defRPr lang="en-US" sz="1000" kern="1200" dirty="0" smtClean="0">
                <a:solidFill>
                  <a:schemeClr val="tx1"/>
                </a:solidFill>
                <a:latin typeface="+mj-lt"/>
                <a:ea typeface="Segoe UI" pitchFamily="34" charset="0"/>
                <a:cs typeface="Segoe UI" pitchFamily="34" charset="0"/>
              </a:defRPr>
            </a:lvl3pPr>
            <a:lvl4pPr marL="0" algn="l" defTabSz="932331" rtl="0" eaLnBrk="1" fontAlgn="base" latinLnBrk="0" hangingPunct="1">
              <a:lnSpc>
                <a:spcPts val="2400"/>
              </a:lnSpc>
              <a:spcBef>
                <a:spcPct val="0"/>
              </a:spcBef>
              <a:spcAft>
                <a:spcPct val="0"/>
              </a:spcAft>
              <a:defRPr lang="en-US" sz="1000" kern="1200" dirty="0" smtClean="0">
                <a:solidFill>
                  <a:schemeClr val="tx1"/>
                </a:solidFill>
                <a:latin typeface="+mj-lt"/>
                <a:ea typeface="Segoe UI" pitchFamily="34" charset="0"/>
                <a:cs typeface="Segoe UI" pitchFamily="34" charset="0"/>
              </a:defRPr>
            </a:lvl4pPr>
            <a:lvl5pPr marL="0" algn="l" defTabSz="932331" rtl="0" eaLnBrk="1" fontAlgn="base" latinLnBrk="0" hangingPunct="1">
              <a:lnSpc>
                <a:spcPts val="2400"/>
              </a:lnSpc>
              <a:spcBef>
                <a:spcPct val="0"/>
              </a:spcBef>
              <a:spcAft>
                <a:spcPct val="0"/>
              </a:spcAft>
              <a:defRPr lang="en-US" sz="1000" kern="1200" dirty="0">
                <a:solidFill>
                  <a:schemeClr val="tx1"/>
                </a:solidFill>
                <a:latin typeface="+mj-lt"/>
                <a:ea typeface="Segoe UI" pitchFamily="34" charset="0"/>
                <a:cs typeface="Segoe UI" pitchFamily="34" charset="0"/>
              </a:defRPr>
            </a:lvl5pPr>
          </a:lstStyle>
          <a:p>
            <a:pPr lvl="0"/>
            <a:r>
              <a:rPr lang="en-US" dirty="0"/>
              <a:t>1.</a:t>
            </a:r>
          </a:p>
        </p:txBody>
      </p:sp>
      <p:sp>
        <p:nvSpPr>
          <p:cNvPr id="37" name="Text Placeholder 3">
            <a:extLst>
              <a:ext uri="{FF2B5EF4-FFF2-40B4-BE49-F238E27FC236}">
                <a16:creationId xmlns:a16="http://schemas.microsoft.com/office/drawing/2014/main" id="{95171A5B-905D-4832-B11A-13594619F33F}"/>
              </a:ext>
            </a:extLst>
          </p:cNvPr>
          <p:cNvSpPr>
            <a:spLocks noGrp="1"/>
          </p:cNvSpPr>
          <p:nvPr>
            <p:ph type="body" sz="quarter" idx="32" hasCustomPrompt="1"/>
          </p:nvPr>
        </p:nvSpPr>
        <p:spPr>
          <a:xfrm>
            <a:off x="2426978" y="2065346"/>
            <a:ext cx="261904" cy="307777"/>
          </a:xfrm>
        </p:spPr>
        <p:txBody>
          <a:bodyPr tIns="0" bIns="0"/>
          <a:lstStyle>
            <a:lvl1pPr marL="0" algn="l" defTabSz="932331" rtl="0" eaLnBrk="1" fontAlgn="base" latinLnBrk="0" hangingPunct="1">
              <a:lnSpc>
                <a:spcPts val="2400"/>
              </a:lnSpc>
              <a:spcBef>
                <a:spcPct val="0"/>
              </a:spcBef>
              <a:spcAft>
                <a:spcPct val="0"/>
              </a:spcAft>
              <a:defRPr lang="en-US" sz="1000" kern="1200" dirty="0" smtClean="0">
                <a:solidFill>
                  <a:schemeClr val="tx1"/>
                </a:solidFill>
                <a:latin typeface="+mj-lt"/>
                <a:ea typeface="Segoe UI" pitchFamily="34" charset="0"/>
                <a:cs typeface="Segoe UI" pitchFamily="34" charset="0"/>
              </a:defRPr>
            </a:lvl1pPr>
            <a:lvl2pPr marL="0" algn="l" defTabSz="932331" rtl="0" eaLnBrk="1" fontAlgn="base" latinLnBrk="0" hangingPunct="1">
              <a:lnSpc>
                <a:spcPts val="2400"/>
              </a:lnSpc>
              <a:spcBef>
                <a:spcPct val="0"/>
              </a:spcBef>
              <a:spcAft>
                <a:spcPct val="0"/>
              </a:spcAft>
              <a:defRPr lang="en-US" sz="1000" kern="1200" dirty="0" smtClean="0">
                <a:solidFill>
                  <a:schemeClr val="tx1"/>
                </a:solidFill>
                <a:latin typeface="+mj-lt"/>
                <a:ea typeface="Segoe UI" pitchFamily="34" charset="0"/>
                <a:cs typeface="Segoe UI" pitchFamily="34" charset="0"/>
              </a:defRPr>
            </a:lvl2pPr>
            <a:lvl3pPr marL="0" algn="l" defTabSz="932331" rtl="0" eaLnBrk="1" fontAlgn="base" latinLnBrk="0" hangingPunct="1">
              <a:lnSpc>
                <a:spcPts val="2400"/>
              </a:lnSpc>
              <a:spcBef>
                <a:spcPct val="0"/>
              </a:spcBef>
              <a:spcAft>
                <a:spcPct val="0"/>
              </a:spcAft>
              <a:defRPr lang="en-US" sz="1000" kern="1200" dirty="0" smtClean="0">
                <a:solidFill>
                  <a:schemeClr val="tx1"/>
                </a:solidFill>
                <a:latin typeface="+mj-lt"/>
                <a:ea typeface="Segoe UI" pitchFamily="34" charset="0"/>
                <a:cs typeface="Segoe UI" pitchFamily="34" charset="0"/>
              </a:defRPr>
            </a:lvl3pPr>
            <a:lvl4pPr marL="0" algn="l" defTabSz="932331" rtl="0" eaLnBrk="1" fontAlgn="base" latinLnBrk="0" hangingPunct="1">
              <a:lnSpc>
                <a:spcPts val="2400"/>
              </a:lnSpc>
              <a:spcBef>
                <a:spcPct val="0"/>
              </a:spcBef>
              <a:spcAft>
                <a:spcPct val="0"/>
              </a:spcAft>
              <a:defRPr lang="en-US" sz="1000" kern="1200" dirty="0" smtClean="0">
                <a:solidFill>
                  <a:schemeClr val="tx1"/>
                </a:solidFill>
                <a:latin typeface="+mj-lt"/>
                <a:ea typeface="Segoe UI" pitchFamily="34" charset="0"/>
                <a:cs typeface="Segoe UI" pitchFamily="34" charset="0"/>
              </a:defRPr>
            </a:lvl4pPr>
            <a:lvl5pPr marL="0" algn="l" defTabSz="932331" rtl="0" eaLnBrk="1" fontAlgn="base" latinLnBrk="0" hangingPunct="1">
              <a:lnSpc>
                <a:spcPts val="2400"/>
              </a:lnSpc>
              <a:spcBef>
                <a:spcPct val="0"/>
              </a:spcBef>
              <a:spcAft>
                <a:spcPct val="0"/>
              </a:spcAft>
              <a:defRPr lang="en-US" sz="1000" kern="1200" dirty="0">
                <a:solidFill>
                  <a:schemeClr val="tx1"/>
                </a:solidFill>
                <a:latin typeface="+mj-lt"/>
                <a:ea typeface="Segoe UI" pitchFamily="34" charset="0"/>
                <a:cs typeface="Segoe UI" pitchFamily="34" charset="0"/>
              </a:defRPr>
            </a:lvl5pPr>
          </a:lstStyle>
          <a:p>
            <a:pPr lvl="0"/>
            <a:r>
              <a:rPr lang="en-US" dirty="0"/>
              <a:t>2.</a:t>
            </a:r>
          </a:p>
        </p:txBody>
      </p:sp>
      <p:sp>
        <p:nvSpPr>
          <p:cNvPr id="38" name="Text Placeholder 3">
            <a:extLst>
              <a:ext uri="{FF2B5EF4-FFF2-40B4-BE49-F238E27FC236}">
                <a16:creationId xmlns:a16="http://schemas.microsoft.com/office/drawing/2014/main" id="{DDBE933A-166C-4934-8425-2A89AAA211E9}"/>
              </a:ext>
            </a:extLst>
          </p:cNvPr>
          <p:cNvSpPr>
            <a:spLocks noGrp="1"/>
          </p:cNvSpPr>
          <p:nvPr>
            <p:ph type="body" sz="quarter" idx="33" hasCustomPrompt="1"/>
          </p:nvPr>
        </p:nvSpPr>
        <p:spPr>
          <a:xfrm>
            <a:off x="4388878" y="2065346"/>
            <a:ext cx="261904" cy="307777"/>
          </a:xfrm>
        </p:spPr>
        <p:txBody>
          <a:bodyPr tIns="0" bIns="0"/>
          <a:lstStyle>
            <a:lvl1pPr marL="0" algn="l" defTabSz="932331" rtl="0" eaLnBrk="1" fontAlgn="base" latinLnBrk="0" hangingPunct="1">
              <a:lnSpc>
                <a:spcPts val="2400"/>
              </a:lnSpc>
              <a:spcBef>
                <a:spcPct val="0"/>
              </a:spcBef>
              <a:spcAft>
                <a:spcPct val="0"/>
              </a:spcAft>
              <a:defRPr lang="en-US" sz="1000" kern="1200" dirty="0" smtClean="0">
                <a:solidFill>
                  <a:schemeClr val="tx1"/>
                </a:solidFill>
                <a:latin typeface="+mj-lt"/>
                <a:ea typeface="Segoe UI" pitchFamily="34" charset="0"/>
                <a:cs typeface="Segoe UI" pitchFamily="34" charset="0"/>
              </a:defRPr>
            </a:lvl1pPr>
            <a:lvl2pPr marL="0" algn="l" defTabSz="932331" rtl="0" eaLnBrk="1" fontAlgn="base" latinLnBrk="0" hangingPunct="1">
              <a:lnSpc>
                <a:spcPts val="2400"/>
              </a:lnSpc>
              <a:spcBef>
                <a:spcPct val="0"/>
              </a:spcBef>
              <a:spcAft>
                <a:spcPct val="0"/>
              </a:spcAft>
              <a:defRPr lang="en-US" sz="1000" kern="1200" dirty="0" smtClean="0">
                <a:solidFill>
                  <a:schemeClr val="tx1"/>
                </a:solidFill>
                <a:latin typeface="+mj-lt"/>
                <a:ea typeface="Segoe UI" pitchFamily="34" charset="0"/>
                <a:cs typeface="Segoe UI" pitchFamily="34" charset="0"/>
              </a:defRPr>
            </a:lvl2pPr>
            <a:lvl3pPr marL="0" algn="l" defTabSz="932331" rtl="0" eaLnBrk="1" fontAlgn="base" latinLnBrk="0" hangingPunct="1">
              <a:lnSpc>
                <a:spcPts val="2400"/>
              </a:lnSpc>
              <a:spcBef>
                <a:spcPct val="0"/>
              </a:spcBef>
              <a:spcAft>
                <a:spcPct val="0"/>
              </a:spcAft>
              <a:defRPr lang="en-US" sz="1000" kern="1200" dirty="0" smtClean="0">
                <a:solidFill>
                  <a:schemeClr val="tx1"/>
                </a:solidFill>
                <a:latin typeface="+mj-lt"/>
                <a:ea typeface="Segoe UI" pitchFamily="34" charset="0"/>
                <a:cs typeface="Segoe UI" pitchFamily="34" charset="0"/>
              </a:defRPr>
            </a:lvl3pPr>
            <a:lvl4pPr marL="0" algn="l" defTabSz="932331" rtl="0" eaLnBrk="1" fontAlgn="base" latinLnBrk="0" hangingPunct="1">
              <a:lnSpc>
                <a:spcPts val="2400"/>
              </a:lnSpc>
              <a:spcBef>
                <a:spcPct val="0"/>
              </a:spcBef>
              <a:spcAft>
                <a:spcPct val="0"/>
              </a:spcAft>
              <a:defRPr lang="en-US" sz="1000" kern="1200" dirty="0" smtClean="0">
                <a:solidFill>
                  <a:schemeClr val="tx1"/>
                </a:solidFill>
                <a:latin typeface="+mj-lt"/>
                <a:ea typeface="Segoe UI" pitchFamily="34" charset="0"/>
                <a:cs typeface="Segoe UI" pitchFamily="34" charset="0"/>
              </a:defRPr>
            </a:lvl4pPr>
            <a:lvl5pPr marL="0" algn="l" defTabSz="932331" rtl="0" eaLnBrk="1" fontAlgn="base" latinLnBrk="0" hangingPunct="1">
              <a:lnSpc>
                <a:spcPts val="2400"/>
              </a:lnSpc>
              <a:spcBef>
                <a:spcPct val="0"/>
              </a:spcBef>
              <a:spcAft>
                <a:spcPct val="0"/>
              </a:spcAft>
              <a:defRPr lang="en-US" sz="1000" kern="1200" dirty="0">
                <a:solidFill>
                  <a:schemeClr val="tx1"/>
                </a:solidFill>
                <a:latin typeface="+mj-lt"/>
                <a:ea typeface="Segoe UI" pitchFamily="34" charset="0"/>
                <a:cs typeface="Segoe UI" pitchFamily="34" charset="0"/>
              </a:defRPr>
            </a:lvl5pPr>
          </a:lstStyle>
          <a:p>
            <a:pPr lvl="0"/>
            <a:r>
              <a:rPr lang="en-US" dirty="0"/>
              <a:t>3.</a:t>
            </a:r>
          </a:p>
        </p:txBody>
      </p:sp>
      <p:sp>
        <p:nvSpPr>
          <p:cNvPr id="39" name="Text Placeholder 3">
            <a:extLst>
              <a:ext uri="{FF2B5EF4-FFF2-40B4-BE49-F238E27FC236}">
                <a16:creationId xmlns:a16="http://schemas.microsoft.com/office/drawing/2014/main" id="{171069D2-CF68-4D89-9134-20A61AFA10DD}"/>
              </a:ext>
            </a:extLst>
          </p:cNvPr>
          <p:cNvSpPr>
            <a:spLocks noGrp="1"/>
          </p:cNvSpPr>
          <p:nvPr>
            <p:ph type="body" sz="quarter" idx="34" hasCustomPrompt="1"/>
          </p:nvPr>
        </p:nvSpPr>
        <p:spPr>
          <a:xfrm>
            <a:off x="6353952" y="2065346"/>
            <a:ext cx="261904" cy="307777"/>
          </a:xfrm>
        </p:spPr>
        <p:txBody>
          <a:bodyPr tIns="0" bIns="0"/>
          <a:lstStyle>
            <a:lvl1pPr marL="0" algn="l" defTabSz="932331" rtl="0" eaLnBrk="1" fontAlgn="base" latinLnBrk="0" hangingPunct="1">
              <a:lnSpc>
                <a:spcPts val="2400"/>
              </a:lnSpc>
              <a:spcBef>
                <a:spcPct val="0"/>
              </a:spcBef>
              <a:spcAft>
                <a:spcPct val="0"/>
              </a:spcAft>
              <a:defRPr lang="en-US" sz="1000" kern="1200" dirty="0" smtClean="0">
                <a:solidFill>
                  <a:schemeClr val="tx1"/>
                </a:solidFill>
                <a:latin typeface="+mj-lt"/>
                <a:ea typeface="Segoe UI" pitchFamily="34" charset="0"/>
                <a:cs typeface="Segoe UI" pitchFamily="34" charset="0"/>
              </a:defRPr>
            </a:lvl1pPr>
            <a:lvl2pPr marL="0" algn="l" defTabSz="932331" rtl="0" eaLnBrk="1" fontAlgn="base" latinLnBrk="0" hangingPunct="1">
              <a:lnSpc>
                <a:spcPts val="2400"/>
              </a:lnSpc>
              <a:spcBef>
                <a:spcPct val="0"/>
              </a:spcBef>
              <a:spcAft>
                <a:spcPct val="0"/>
              </a:spcAft>
              <a:defRPr lang="en-US" sz="1000" kern="1200" dirty="0" smtClean="0">
                <a:solidFill>
                  <a:schemeClr val="tx1"/>
                </a:solidFill>
                <a:latin typeface="+mj-lt"/>
                <a:ea typeface="Segoe UI" pitchFamily="34" charset="0"/>
                <a:cs typeface="Segoe UI" pitchFamily="34" charset="0"/>
              </a:defRPr>
            </a:lvl2pPr>
            <a:lvl3pPr marL="0" algn="l" defTabSz="932331" rtl="0" eaLnBrk="1" fontAlgn="base" latinLnBrk="0" hangingPunct="1">
              <a:lnSpc>
                <a:spcPts val="2400"/>
              </a:lnSpc>
              <a:spcBef>
                <a:spcPct val="0"/>
              </a:spcBef>
              <a:spcAft>
                <a:spcPct val="0"/>
              </a:spcAft>
              <a:defRPr lang="en-US" sz="1000" kern="1200" dirty="0" smtClean="0">
                <a:solidFill>
                  <a:schemeClr val="tx1"/>
                </a:solidFill>
                <a:latin typeface="+mj-lt"/>
                <a:ea typeface="Segoe UI" pitchFamily="34" charset="0"/>
                <a:cs typeface="Segoe UI" pitchFamily="34" charset="0"/>
              </a:defRPr>
            </a:lvl3pPr>
            <a:lvl4pPr marL="0" algn="l" defTabSz="932331" rtl="0" eaLnBrk="1" fontAlgn="base" latinLnBrk="0" hangingPunct="1">
              <a:lnSpc>
                <a:spcPts val="2400"/>
              </a:lnSpc>
              <a:spcBef>
                <a:spcPct val="0"/>
              </a:spcBef>
              <a:spcAft>
                <a:spcPct val="0"/>
              </a:spcAft>
              <a:defRPr lang="en-US" sz="1000" kern="1200" dirty="0" smtClean="0">
                <a:solidFill>
                  <a:schemeClr val="tx1"/>
                </a:solidFill>
                <a:latin typeface="+mj-lt"/>
                <a:ea typeface="Segoe UI" pitchFamily="34" charset="0"/>
                <a:cs typeface="Segoe UI" pitchFamily="34" charset="0"/>
              </a:defRPr>
            </a:lvl4pPr>
            <a:lvl5pPr marL="0" algn="l" defTabSz="932331" rtl="0" eaLnBrk="1" fontAlgn="base" latinLnBrk="0" hangingPunct="1">
              <a:lnSpc>
                <a:spcPts val="2400"/>
              </a:lnSpc>
              <a:spcBef>
                <a:spcPct val="0"/>
              </a:spcBef>
              <a:spcAft>
                <a:spcPct val="0"/>
              </a:spcAft>
              <a:defRPr lang="en-US" sz="1000" kern="1200" dirty="0">
                <a:solidFill>
                  <a:schemeClr val="tx1"/>
                </a:solidFill>
                <a:latin typeface="+mj-lt"/>
                <a:ea typeface="Segoe UI" pitchFamily="34" charset="0"/>
                <a:cs typeface="Segoe UI" pitchFamily="34" charset="0"/>
              </a:defRPr>
            </a:lvl5pPr>
          </a:lstStyle>
          <a:p>
            <a:pPr lvl="0"/>
            <a:r>
              <a:rPr lang="en-US" dirty="0"/>
              <a:t>4.</a:t>
            </a:r>
          </a:p>
        </p:txBody>
      </p:sp>
      <p:sp>
        <p:nvSpPr>
          <p:cNvPr id="40" name="Text Placeholder 3">
            <a:extLst>
              <a:ext uri="{FF2B5EF4-FFF2-40B4-BE49-F238E27FC236}">
                <a16:creationId xmlns:a16="http://schemas.microsoft.com/office/drawing/2014/main" id="{77858A5B-7408-41FF-9369-C0F9B773A308}"/>
              </a:ext>
            </a:extLst>
          </p:cNvPr>
          <p:cNvSpPr>
            <a:spLocks noGrp="1"/>
          </p:cNvSpPr>
          <p:nvPr>
            <p:ph type="body" sz="quarter" idx="35" hasCustomPrompt="1"/>
          </p:nvPr>
        </p:nvSpPr>
        <p:spPr>
          <a:xfrm>
            <a:off x="8301565" y="2065346"/>
            <a:ext cx="261904" cy="307777"/>
          </a:xfrm>
        </p:spPr>
        <p:txBody>
          <a:bodyPr tIns="0" bIns="0"/>
          <a:lstStyle>
            <a:lvl1pPr marL="0" algn="l" defTabSz="932331" rtl="0" eaLnBrk="1" fontAlgn="base" latinLnBrk="0" hangingPunct="1">
              <a:lnSpc>
                <a:spcPts val="2400"/>
              </a:lnSpc>
              <a:spcBef>
                <a:spcPct val="0"/>
              </a:spcBef>
              <a:spcAft>
                <a:spcPct val="0"/>
              </a:spcAft>
              <a:defRPr lang="en-US" sz="1000" kern="1200" dirty="0" smtClean="0">
                <a:solidFill>
                  <a:schemeClr val="tx1"/>
                </a:solidFill>
                <a:latin typeface="+mj-lt"/>
                <a:ea typeface="Segoe UI" pitchFamily="34" charset="0"/>
                <a:cs typeface="Segoe UI" pitchFamily="34" charset="0"/>
              </a:defRPr>
            </a:lvl1pPr>
            <a:lvl2pPr marL="0" algn="l" defTabSz="932331" rtl="0" eaLnBrk="1" fontAlgn="base" latinLnBrk="0" hangingPunct="1">
              <a:lnSpc>
                <a:spcPts val="2400"/>
              </a:lnSpc>
              <a:spcBef>
                <a:spcPct val="0"/>
              </a:spcBef>
              <a:spcAft>
                <a:spcPct val="0"/>
              </a:spcAft>
              <a:defRPr lang="en-US" sz="1000" kern="1200" dirty="0" smtClean="0">
                <a:solidFill>
                  <a:schemeClr val="tx1"/>
                </a:solidFill>
                <a:latin typeface="+mj-lt"/>
                <a:ea typeface="Segoe UI" pitchFamily="34" charset="0"/>
                <a:cs typeface="Segoe UI" pitchFamily="34" charset="0"/>
              </a:defRPr>
            </a:lvl2pPr>
            <a:lvl3pPr marL="0" algn="l" defTabSz="932331" rtl="0" eaLnBrk="1" fontAlgn="base" latinLnBrk="0" hangingPunct="1">
              <a:lnSpc>
                <a:spcPts val="2400"/>
              </a:lnSpc>
              <a:spcBef>
                <a:spcPct val="0"/>
              </a:spcBef>
              <a:spcAft>
                <a:spcPct val="0"/>
              </a:spcAft>
              <a:defRPr lang="en-US" sz="1000" kern="1200" dirty="0" smtClean="0">
                <a:solidFill>
                  <a:schemeClr val="tx1"/>
                </a:solidFill>
                <a:latin typeface="+mj-lt"/>
                <a:ea typeface="Segoe UI" pitchFamily="34" charset="0"/>
                <a:cs typeface="Segoe UI" pitchFamily="34" charset="0"/>
              </a:defRPr>
            </a:lvl3pPr>
            <a:lvl4pPr marL="0" algn="l" defTabSz="932331" rtl="0" eaLnBrk="1" fontAlgn="base" latinLnBrk="0" hangingPunct="1">
              <a:lnSpc>
                <a:spcPts val="2400"/>
              </a:lnSpc>
              <a:spcBef>
                <a:spcPct val="0"/>
              </a:spcBef>
              <a:spcAft>
                <a:spcPct val="0"/>
              </a:spcAft>
              <a:defRPr lang="en-US" sz="1000" kern="1200" dirty="0" smtClean="0">
                <a:solidFill>
                  <a:schemeClr val="tx1"/>
                </a:solidFill>
                <a:latin typeface="+mj-lt"/>
                <a:ea typeface="Segoe UI" pitchFamily="34" charset="0"/>
                <a:cs typeface="Segoe UI" pitchFamily="34" charset="0"/>
              </a:defRPr>
            </a:lvl4pPr>
            <a:lvl5pPr marL="0" algn="l" defTabSz="932331" rtl="0" eaLnBrk="1" fontAlgn="base" latinLnBrk="0" hangingPunct="1">
              <a:lnSpc>
                <a:spcPts val="2400"/>
              </a:lnSpc>
              <a:spcBef>
                <a:spcPct val="0"/>
              </a:spcBef>
              <a:spcAft>
                <a:spcPct val="0"/>
              </a:spcAft>
              <a:defRPr lang="en-US" sz="1000" kern="1200" dirty="0">
                <a:solidFill>
                  <a:schemeClr val="tx1"/>
                </a:solidFill>
                <a:latin typeface="+mj-lt"/>
                <a:ea typeface="Segoe UI" pitchFamily="34" charset="0"/>
                <a:cs typeface="Segoe UI" pitchFamily="34" charset="0"/>
              </a:defRPr>
            </a:lvl5pPr>
          </a:lstStyle>
          <a:p>
            <a:pPr lvl="0"/>
            <a:r>
              <a:rPr lang="en-US" dirty="0"/>
              <a:t>5.</a:t>
            </a:r>
          </a:p>
        </p:txBody>
      </p:sp>
      <p:sp>
        <p:nvSpPr>
          <p:cNvPr id="41" name="Text Placeholder 3">
            <a:extLst>
              <a:ext uri="{FF2B5EF4-FFF2-40B4-BE49-F238E27FC236}">
                <a16:creationId xmlns:a16="http://schemas.microsoft.com/office/drawing/2014/main" id="{AF637A76-D1E1-49A2-AF33-3521BBC721C4}"/>
              </a:ext>
            </a:extLst>
          </p:cNvPr>
          <p:cNvSpPr>
            <a:spLocks noGrp="1"/>
          </p:cNvSpPr>
          <p:nvPr>
            <p:ph type="body" sz="quarter" idx="36" hasCustomPrompt="1"/>
          </p:nvPr>
        </p:nvSpPr>
        <p:spPr>
          <a:xfrm>
            <a:off x="10268227" y="2065346"/>
            <a:ext cx="261904" cy="307777"/>
          </a:xfrm>
        </p:spPr>
        <p:txBody>
          <a:bodyPr tIns="0" bIns="0"/>
          <a:lstStyle>
            <a:lvl1pPr marL="0" algn="l" defTabSz="932331" rtl="0" eaLnBrk="1" fontAlgn="base" latinLnBrk="0" hangingPunct="1">
              <a:lnSpc>
                <a:spcPts val="2400"/>
              </a:lnSpc>
              <a:spcBef>
                <a:spcPct val="0"/>
              </a:spcBef>
              <a:spcAft>
                <a:spcPct val="0"/>
              </a:spcAft>
              <a:defRPr lang="en-US" sz="1000" kern="1200" dirty="0" smtClean="0">
                <a:solidFill>
                  <a:schemeClr val="tx1"/>
                </a:solidFill>
                <a:latin typeface="+mj-lt"/>
                <a:ea typeface="Segoe UI" pitchFamily="34" charset="0"/>
                <a:cs typeface="Segoe UI" pitchFamily="34" charset="0"/>
              </a:defRPr>
            </a:lvl1pPr>
            <a:lvl2pPr marL="0" algn="l" defTabSz="932331" rtl="0" eaLnBrk="1" fontAlgn="base" latinLnBrk="0" hangingPunct="1">
              <a:lnSpc>
                <a:spcPts val="2400"/>
              </a:lnSpc>
              <a:spcBef>
                <a:spcPct val="0"/>
              </a:spcBef>
              <a:spcAft>
                <a:spcPct val="0"/>
              </a:spcAft>
              <a:defRPr lang="en-US" sz="1000" kern="1200" dirty="0" smtClean="0">
                <a:solidFill>
                  <a:schemeClr val="tx1"/>
                </a:solidFill>
                <a:latin typeface="+mj-lt"/>
                <a:ea typeface="Segoe UI" pitchFamily="34" charset="0"/>
                <a:cs typeface="Segoe UI" pitchFamily="34" charset="0"/>
              </a:defRPr>
            </a:lvl2pPr>
            <a:lvl3pPr marL="0" algn="l" defTabSz="932331" rtl="0" eaLnBrk="1" fontAlgn="base" latinLnBrk="0" hangingPunct="1">
              <a:lnSpc>
                <a:spcPts val="2400"/>
              </a:lnSpc>
              <a:spcBef>
                <a:spcPct val="0"/>
              </a:spcBef>
              <a:spcAft>
                <a:spcPct val="0"/>
              </a:spcAft>
              <a:defRPr lang="en-US" sz="1000" kern="1200" dirty="0" smtClean="0">
                <a:solidFill>
                  <a:schemeClr val="tx1"/>
                </a:solidFill>
                <a:latin typeface="+mj-lt"/>
                <a:ea typeface="Segoe UI" pitchFamily="34" charset="0"/>
                <a:cs typeface="Segoe UI" pitchFamily="34" charset="0"/>
              </a:defRPr>
            </a:lvl3pPr>
            <a:lvl4pPr marL="0" algn="l" defTabSz="932331" rtl="0" eaLnBrk="1" fontAlgn="base" latinLnBrk="0" hangingPunct="1">
              <a:lnSpc>
                <a:spcPts val="2400"/>
              </a:lnSpc>
              <a:spcBef>
                <a:spcPct val="0"/>
              </a:spcBef>
              <a:spcAft>
                <a:spcPct val="0"/>
              </a:spcAft>
              <a:defRPr lang="en-US" sz="1000" kern="1200" dirty="0" smtClean="0">
                <a:solidFill>
                  <a:schemeClr val="tx1"/>
                </a:solidFill>
                <a:latin typeface="+mj-lt"/>
                <a:ea typeface="Segoe UI" pitchFamily="34" charset="0"/>
                <a:cs typeface="Segoe UI" pitchFamily="34" charset="0"/>
              </a:defRPr>
            </a:lvl4pPr>
            <a:lvl5pPr marL="0" algn="l" defTabSz="932331" rtl="0" eaLnBrk="1" fontAlgn="base" latinLnBrk="0" hangingPunct="1">
              <a:lnSpc>
                <a:spcPts val="2400"/>
              </a:lnSpc>
              <a:spcBef>
                <a:spcPct val="0"/>
              </a:spcBef>
              <a:spcAft>
                <a:spcPct val="0"/>
              </a:spcAft>
              <a:defRPr lang="en-US" sz="1000" kern="1200" dirty="0">
                <a:solidFill>
                  <a:schemeClr val="tx1"/>
                </a:solidFill>
                <a:latin typeface="+mj-lt"/>
                <a:ea typeface="Segoe UI" pitchFamily="34" charset="0"/>
                <a:cs typeface="Segoe UI" pitchFamily="34" charset="0"/>
              </a:defRPr>
            </a:lvl5pPr>
          </a:lstStyle>
          <a:p>
            <a:pPr lvl="0"/>
            <a:r>
              <a:rPr lang="en-US" dirty="0"/>
              <a:t>6.</a:t>
            </a:r>
          </a:p>
        </p:txBody>
      </p:sp>
      <p:sp>
        <p:nvSpPr>
          <p:cNvPr id="42" name="Footer Placeholder 14">
            <a:extLst>
              <a:ext uri="{FF2B5EF4-FFF2-40B4-BE49-F238E27FC236}">
                <a16:creationId xmlns:a16="http://schemas.microsoft.com/office/drawing/2014/main" id="{616DC816-DD19-4FC8-9708-971C4080E2A1}"/>
              </a:ext>
            </a:extLst>
          </p:cNvPr>
          <p:cNvSpPr>
            <a:spLocks noGrp="1"/>
          </p:cNvSpPr>
          <p:nvPr>
            <p:ph type="ftr" sz="quarter" idx="3"/>
          </p:nvPr>
        </p:nvSpPr>
        <p:spPr>
          <a:xfrm>
            <a:off x="369052" y="6578609"/>
            <a:ext cx="11817541" cy="120651"/>
          </a:xfrm>
          <a:prstGeom prst="rect">
            <a:avLst/>
          </a:prstGeom>
        </p:spPr>
        <p:txBody>
          <a:bodyPr vert="horz" lIns="91440" tIns="45720" rIns="91440" bIns="45720" numCol="2" rtlCol="0" anchor="ctr"/>
          <a:lstStyle>
            <a:lvl1pPr algn="l">
              <a:defRPr sz="700">
                <a:solidFill>
                  <a:schemeClr val="tx1">
                    <a:tint val="75000"/>
                  </a:schemeClr>
                </a:solidFill>
              </a:defRPr>
            </a:lvl1pPr>
          </a:lstStyle>
          <a:p>
            <a:pPr defTabSz="932603">
              <a:defRPr/>
            </a:pPr>
            <a:r>
              <a:rPr lang="en-US" smtClean="0">
                <a:solidFill>
                  <a:srgbClr val="FFFFFF">
                    <a:lumMod val="65000"/>
                  </a:srgbClr>
                </a:solidFill>
              </a:rPr>
              <a:t>© Microsoft Corporation                                                                                  								                      Dynamics 365 </a:t>
            </a:r>
            <a:endParaRPr lang="en-US" dirty="0">
              <a:solidFill>
                <a:srgbClr val="FFFFFF">
                  <a:lumMod val="65000"/>
                </a:srgbClr>
              </a:solidFill>
            </a:endParaRPr>
          </a:p>
        </p:txBody>
      </p:sp>
    </p:spTree>
    <p:extLst>
      <p:ext uri="{BB962C8B-B14F-4D97-AF65-F5344CB8AC3E}">
        <p14:creationId xmlns:p14="http://schemas.microsoft.com/office/powerpoint/2010/main" val="4181888376"/>
      </p:ext>
    </p:extLst>
  </p:cSld>
  <p:clrMapOvr>
    <a:masterClrMapping/>
  </p:clrMapOvr>
  <p:transition>
    <p:fade/>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p:cSld name="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5080" y="632786"/>
            <a:ext cx="11531714" cy="410369"/>
          </a:xfrm>
        </p:spPr>
        <p:txBody>
          <a:bodyPr wrap="square" lIns="0" tIns="0" rIns="0" bIns="0">
            <a:spAutoFit/>
          </a:bodyPr>
          <a:lstStyle>
            <a:lvl1pPr>
              <a:lnSpc>
                <a:spcPts val="3200"/>
              </a:lnSpc>
              <a:defRPr sz="2800" strike="noStrike">
                <a:solidFill>
                  <a:schemeClr val="tx1"/>
                </a:solidFill>
              </a:defRPr>
            </a:lvl1pPr>
          </a:lstStyle>
          <a:p>
            <a:r>
              <a:rPr lang="en-US" dirty="0"/>
              <a:t>Title</a:t>
            </a:r>
          </a:p>
        </p:txBody>
      </p:sp>
      <p:sp>
        <p:nvSpPr>
          <p:cNvPr id="4" name="Footer Placeholder 14">
            <a:extLst>
              <a:ext uri="{FF2B5EF4-FFF2-40B4-BE49-F238E27FC236}">
                <a16:creationId xmlns:a16="http://schemas.microsoft.com/office/drawing/2014/main" id="{1828F2BE-04D0-4952-849E-6909AD3A60E9}"/>
              </a:ext>
            </a:extLst>
          </p:cNvPr>
          <p:cNvSpPr>
            <a:spLocks noGrp="1"/>
          </p:cNvSpPr>
          <p:nvPr>
            <p:ph type="ftr" sz="quarter" idx="3"/>
          </p:nvPr>
        </p:nvSpPr>
        <p:spPr>
          <a:xfrm>
            <a:off x="369052" y="6578609"/>
            <a:ext cx="11817541" cy="120651"/>
          </a:xfrm>
          <a:prstGeom prst="rect">
            <a:avLst/>
          </a:prstGeom>
        </p:spPr>
        <p:txBody>
          <a:bodyPr vert="horz" lIns="91440" tIns="45720" rIns="91440" bIns="45720" numCol="2" rtlCol="0" anchor="ctr"/>
          <a:lstStyle>
            <a:lvl1pPr algn="l">
              <a:defRPr sz="700">
                <a:solidFill>
                  <a:schemeClr val="tx1">
                    <a:tint val="75000"/>
                  </a:schemeClr>
                </a:solidFill>
              </a:defRPr>
            </a:lvl1pPr>
          </a:lstStyle>
          <a:p>
            <a:pPr defTabSz="932603">
              <a:defRPr/>
            </a:pPr>
            <a:r>
              <a:rPr lang="en-US" smtClean="0">
                <a:solidFill>
                  <a:srgbClr val="FFFFFF">
                    <a:lumMod val="65000"/>
                  </a:srgbClr>
                </a:solidFill>
              </a:rPr>
              <a:t>© Microsoft Corporation                                                                                  								                      Dynamics 365 </a:t>
            </a:r>
            <a:endParaRPr lang="en-US" dirty="0">
              <a:solidFill>
                <a:srgbClr val="FFFFFF">
                  <a:lumMod val="65000"/>
                </a:srgbClr>
              </a:solidFill>
            </a:endParaRPr>
          </a:p>
        </p:txBody>
      </p:sp>
    </p:spTree>
    <p:extLst>
      <p:ext uri="{BB962C8B-B14F-4D97-AF65-F5344CB8AC3E}">
        <p14:creationId xmlns:p14="http://schemas.microsoft.com/office/powerpoint/2010/main" val="1307339913"/>
      </p:ext>
    </p:extLst>
  </p:cSld>
  <p:clrMapOvr>
    <a:masterClrMapping/>
  </p:clrMapOvr>
  <p:transition>
    <p:fade/>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p:cSld name="Section title photo">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D859BFBD-0C43-4396-A7CE-8A9189BB0911}"/>
              </a:ext>
            </a:extLst>
          </p:cNvPr>
          <p:cNvSpPr>
            <a:spLocks noGrp="1"/>
          </p:cNvSpPr>
          <p:nvPr>
            <p:ph type="pic" sz="quarter" idx="16" hasCustomPrompt="1"/>
          </p:nvPr>
        </p:nvSpPr>
        <p:spPr>
          <a:xfrm>
            <a:off x="4163482" y="450071"/>
            <a:ext cx="7847598" cy="6094399"/>
          </a:xfrm>
          <a:custGeom>
            <a:avLst/>
            <a:gdLst>
              <a:gd name="connsiteX0" fmla="*/ 1677339 w 7848600"/>
              <a:gd name="connsiteY0" fmla="*/ 0 h 6094399"/>
              <a:gd name="connsiteX1" fmla="*/ 7848600 w 7848600"/>
              <a:gd name="connsiteY1" fmla="*/ 0 h 6094399"/>
              <a:gd name="connsiteX2" fmla="*/ 7848600 w 7848600"/>
              <a:gd name="connsiteY2" fmla="*/ 1727324 h 6094399"/>
              <a:gd name="connsiteX3" fmla="*/ 7848600 w 7848600"/>
              <a:gd name="connsiteY3" fmla="*/ 1998096 h 6094399"/>
              <a:gd name="connsiteX4" fmla="*/ 7848600 w 7848600"/>
              <a:gd name="connsiteY4" fmla="*/ 4043676 h 6094399"/>
              <a:gd name="connsiteX5" fmla="*/ 7848600 w 7848600"/>
              <a:gd name="connsiteY5" fmla="*/ 4332318 h 6094399"/>
              <a:gd name="connsiteX6" fmla="*/ 7848600 w 7848600"/>
              <a:gd name="connsiteY6" fmla="*/ 6094399 h 6094399"/>
              <a:gd name="connsiteX7" fmla="*/ 0 w 7848600"/>
              <a:gd name="connsiteY7" fmla="*/ 6094399 h 6094399"/>
              <a:gd name="connsiteX8" fmla="*/ 0 w 7848600"/>
              <a:gd name="connsiteY8" fmla="*/ 4043676 h 6094399"/>
              <a:gd name="connsiteX9" fmla="*/ 3059479 w 7848600"/>
              <a:gd name="connsiteY9" fmla="*/ 4043676 h 6094399"/>
              <a:gd name="connsiteX10" fmla="*/ 3059479 w 7848600"/>
              <a:gd name="connsiteY10" fmla="*/ 1998096 h 6094399"/>
              <a:gd name="connsiteX11" fmla="*/ 1677339 w 7848600"/>
              <a:gd name="connsiteY11" fmla="*/ 1998096 h 6094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848600" h="6094399">
                <a:moveTo>
                  <a:pt x="1677339" y="0"/>
                </a:moveTo>
                <a:lnTo>
                  <a:pt x="7848600" y="0"/>
                </a:lnTo>
                <a:lnTo>
                  <a:pt x="7848600" y="1727324"/>
                </a:lnTo>
                <a:lnTo>
                  <a:pt x="7848600" y="1998096"/>
                </a:lnTo>
                <a:lnTo>
                  <a:pt x="7848600" y="4043676"/>
                </a:lnTo>
                <a:lnTo>
                  <a:pt x="7848600" y="4332318"/>
                </a:lnTo>
                <a:lnTo>
                  <a:pt x="7848600" y="6094399"/>
                </a:lnTo>
                <a:lnTo>
                  <a:pt x="0" y="6094399"/>
                </a:lnTo>
                <a:lnTo>
                  <a:pt x="0" y="4043676"/>
                </a:lnTo>
                <a:lnTo>
                  <a:pt x="3059479" y="4043676"/>
                </a:lnTo>
                <a:lnTo>
                  <a:pt x="3059479" y="1998096"/>
                </a:lnTo>
                <a:lnTo>
                  <a:pt x="1677339" y="1998096"/>
                </a:lnTo>
                <a:close/>
              </a:path>
            </a:pathLst>
          </a:custGeom>
          <a:blipFill>
            <a:blip r:embed="rId2"/>
            <a:stretch>
              <a:fillRect/>
            </a:stretch>
          </a:blipFill>
        </p:spPr>
        <p:txBody>
          <a:bodyPr wrap="square" lIns="3383280" rIns="274320" anchor="ctr" anchorCtr="0">
            <a:noAutofit/>
          </a:bodyPr>
          <a:lstStyle>
            <a:lvl1pPr algn="ctr">
              <a:defRPr>
                <a:solidFill>
                  <a:schemeClr val="bg1"/>
                </a:solidFill>
              </a:defRPr>
            </a:lvl1pPr>
          </a:lstStyle>
          <a:p>
            <a:r>
              <a:rPr lang="en-US" dirty="0"/>
              <a:t>Change image by clicking on “insert” picture.</a:t>
            </a:r>
          </a:p>
        </p:txBody>
      </p:sp>
      <p:sp>
        <p:nvSpPr>
          <p:cNvPr id="3" name="Title 35">
            <a:extLst>
              <a:ext uri="{FF2B5EF4-FFF2-40B4-BE49-F238E27FC236}">
                <a16:creationId xmlns:a16="http://schemas.microsoft.com/office/drawing/2014/main" id="{88C3AFD5-6B99-4036-8067-D643B2A9D276}"/>
              </a:ext>
            </a:extLst>
          </p:cNvPr>
          <p:cNvSpPr>
            <a:spLocks noGrp="1"/>
          </p:cNvSpPr>
          <p:nvPr>
            <p:ph type="title" hasCustomPrompt="1"/>
          </p:nvPr>
        </p:nvSpPr>
        <p:spPr>
          <a:xfrm>
            <a:off x="465080" y="960439"/>
            <a:ext cx="4982527" cy="3325812"/>
          </a:xfrm>
          <a:noFill/>
        </p:spPr>
        <p:txBody>
          <a:bodyPr vert="horz" wrap="square" lIns="0" tIns="0" rIns="0" bIns="0" rtlCol="0" anchor="t" anchorCtr="0">
            <a:noAutofit/>
          </a:bodyPr>
          <a:lstStyle>
            <a:lvl1pPr>
              <a:defRPr lang="en-US" sz="4800" spc="-51" baseline="0" dirty="0">
                <a:solidFill>
                  <a:schemeClr val="tx1"/>
                </a:solidFill>
              </a:defRPr>
            </a:lvl1pPr>
          </a:lstStyle>
          <a:p>
            <a:pPr marL="0" lvl="0">
              <a:lnSpc>
                <a:spcPts val="5599"/>
              </a:lnSpc>
            </a:pPr>
            <a:r>
              <a:rPr lang="en-US" dirty="0"/>
              <a:t>Section title</a:t>
            </a:r>
          </a:p>
        </p:txBody>
      </p:sp>
    </p:spTree>
    <p:extLst>
      <p:ext uri="{BB962C8B-B14F-4D97-AF65-F5344CB8AC3E}">
        <p14:creationId xmlns:p14="http://schemas.microsoft.com/office/powerpoint/2010/main" val="258558030"/>
      </p:ext>
    </p:extLst>
  </p:cSld>
  <p:clrMapOvr>
    <a:masterClrMapping/>
  </p:clrMapOvr>
  <p:transition>
    <p:fade/>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p:cSld name="Section title 2">
    <p:bg>
      <p:bgPr>
        <a:solidFill>
          <a:schemeClr val="bg2"/>
        </a:solidFill>
        <a:effectLst/>
      </p:bgPr>
    </p:bg>
    <p:spTree>
      <p:nvGrpSpPr>
        <p:cNvPr id="1" name=""/>
        <p:cNvGrpSpPr/>
        <p:nvPr/>
      </p:nvGrpSpPr>
      <p:grpSpPr>
        <a:xfrm>
          <a:off x="0" y="0"/>
          <a:ext cx="0" cy="0"/>
          <a:chOff x="0" y="0"/>
          <a:chExt cx="0" cy="0"/>
        </a:xfrm>
      </p:grpSpPr>
      <p:sp>
        <p:nvSpPr>
          <p:cNvPr id="3" name="Title 35"/>
          <p:cNvSpPr>
            <a:spLocks noGrp="1"/>
          </p:cNvSpPr>
          <p:nvPr>
            <p:ph type="title" hasCustomPrompt="1"/>
          </p:nvPr>
        </p:nvSpPr>
        <p:spPr>
          <a:xfrm>
            <a:off x="465077" y="960447"/>
            <a:ext cx="7603154" cy="3629025"/>
          </a:xfrm>
          <a:noFill/>
        </p:spPr>
        <p:txBody>
          <a:bodyPr vert="horz" wrap="square" lIns="0" tIns="0" rIns="0" bIns="0" rtlCol="0" anchor="t" anchorCtr="0">
            <a:noAutofit/>
          </a:bodyPr>
          <a:lstStyle>
            <a:lvl1pPr>
              <a:defRPr lang="en-US" sz="4800" spc="-51" baseline="0" dirty="0">
                <a:solidFill>
                  <a:schemeClr val="tx2"/>
                </a:solidFill>
              </a:defRPr>
            </a:lvl1pPr>
          </a:lstStyle>
          <a:p>
            <a:pPr marL="0" lvl="0">
              <a:lnSpc>
                <a:spcPts val="5599"/>
              </a:lnSpc>
            </a:pPr>
            <a:r>
              <a:rPr lang="en-US" dirty="0"/>
              <a:t>Section title</a:t>
            </a:r>
          </a:p>
        </p:txBody>
      </p:sp>
    </p:spTree>
    <p:extLst>
      <p:ext uri="{BB962C8B-B14F-4D97-AF65-F5344CB8AC3E}">
        <p14:creationId xmlns:p14="http://schemas.microsoft.com/office/powerpoint/2010/main" val="244900036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p:cSld name="Section title 3">
    <p:bg>
      <p:bgPr>
        <a:solidFill>
          <a:schemeClr val="bg1"/>
        </a:solidFill>
        <a:effectLst/>
      </p:bgPr>
    </p:bg>
    <p:spTree>
      <p:nvGrpSpPr>
        <p:cNvPr id="1" name=""/>
        <p:cNvGrpSpPr/>
        <p:nvPr/>
      </p:nvGrpSpPr>
      <p:grpSpPr>
        <a:xfrm>
          <a:off x="0" y="0"/>
          <a:ext cx="0" cy="0"/>
          <a:chOff x="0" y="0"/>
          <a:chExt cx="0" cy="0"/>
        </a:xfrm>
      </p:grpSpPr>
      <p:sp>
        <p:nvSpPr>
          <p:cNvPr id="5" name="Title 35">
            <a:extLst>
              <a:ext uri="{FF2B5EF4-FFF2-40B4-BE49-F238E27FC236}">
                <a16:creationId xmlns:a16="http://schemas.microsoft.com/office/drawing/2014/main" id="{60388DA1-8C2D-4FFD-88BD-DE4D7CEFD0D2}"/>
              </a:ext>
            </a:extLst>
          </p:cNvPr>
          <p:cNvSpPr>
            <a:spLocks noGrp="1"/>
          </p:cNvSpPr>
          <p:nvPr>
            <p:ph type="title" hasCustomPrompt="1"/>
          </p:nvPr>
        </p:nvSpPr>
        <p:spPr>
          <a:xfrm>
            <a:off x="465077" y="960447"/>
            <a:ext cx="7603154" cy="3629025"/>
          </a:xfrm>
          <a:noFill/>
        </p:spPr>
        <p:txBody>
          <a:bodyPr vert="horz" wrap="square" lIns="0" tIns="0" rIns="0" bIns="0" rtlCol="0" anchor="t" anchorCtr="0">
            <a:noAutofit/>
          </a:bodyPr>
          <a:lstStyle>
            <a:lvl1pPr>
              <a:defRPr lang="en-US" sz="4800" spc="-51" baseline="0" dirty="0">
                <a:solidFill>
                  <a:schemeClr val="accent5"/>
                </a:solidFill>
              </a:defRPr>
            </a:lvl1pPr>
          </a:lstStyle>
          <a:p>
            <a:pPr marL="0" lvl="0">
              <a:lnSpc>
                <a:spcPts val="5599"/>
              </a:lnSpc>
            </a:pPr>
            <a:r>
              <a:rPr lang="en-US" dirty="0"/>
              <a:t>Section title</a:t>
            </a:r>
          </a:p>
        </p:txBody>
      </p:sp>
    </p:spTree>
    <p:extLst>
      <p:ext uri="{BB962C8B-B14F-4D97-AF65-F5344CB8AC3E}">
        <p14:creationId xmlns:p14="http://schemas.microsoft.com/office/powerpoint/2010/main" val="343912127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p:cSld name="Photo layout 1">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6353952" y="8"/>
            <a:ext cx="6080936" cy="6994525"/>
          </a:xfrm>
          <a:blipFill dpi="0" rotWithShape="1">
            <a:blip r:embed="rId2"/>
            <a:srcRect/>
            <a:stretch>
              <a:fillRect/>
            </a:stretch>
          </a:blipFill>
        </p:spPr>
        <p:txBody>
          <a:bodyPr anchor="ctr">
            <a:noAutofit/>
          </a:bodyPr>
          <a:lstStyle>
            <a:lvl1pPr marL="0" indent="0" algn="ctr">
              <a:buNone/>
              <a:defRPr>
                <a:solidFill>
                  <a:schemeClr val="bg2"/>
                </a:solidFill>
              </a:defRPr>
            </a:lvl1pPr>
          </a:lstStyle>
          <a:p>
            <a:r>
              <a:rPr lang="en-US"/>
              <a:t>Click icon to add picture</a:t>
            </a:r>
            <a:endParaRPr lang="en-US" dirty="0"/>
          </a:p>
        </p:txBody>
      </p:sp>
      <p:sp>
        <p:nvSpPr>
          <p:cNvPr id="2" name="Title 1"/>
          <p:cNvSpPr>
            <a:spLocks noGrp="1"/>
          </p:cNvSpPr>
          <p:nvPr>
            <p:ph type="title" hasCustomPrompt="1"/>
          </p:nvPr>
        </p:nvSpPr>
        <p:spPr>
          <a:xfrm>
            <a:off x="465082" y="632786"/>
            <a:ext cx="5652366" cy="410369"/>
          </a:xfrm>
        </p:spPr>
        <p:txBody>
          <a:bodyPr wrap="square" lIns="0" tIns="0" rIns="0" bIns="0">
            <a:spAutoFit/>
          </a:bodyPr>
          <a:lstStyle>
            <a:lvl1pPr>
              <a:lnSpc>
                <a:spcPts val="3200"/>
              </a:lnSpc>
              <a:defRPr sz="2800" baseline="0">
                <a:solidFill>
                  <a:schemeClr val="tx1"/>
                </a:solidFill>
              </a:defRPr>
            </a:lvl1pPr>
          </a:lstStyle>
          <a:p>
            <a:r>
              <a:rPr lang="en-US" dirty="0"/>
              <a:t>Photo layout 1</a:t>
            </a:r>
          </a:p>
        </p:txBody>
      </p:sp>
      <p:sp>
        <p:nvSpPr>
          <p:cNvPr id="5" name="Text Placeholder 4">
            <a:extLst>
              <a:ext uri="{FF2B5EF4-FFF2-40B4-BE49-F238E27FC236}">
                <a16:creationId xmlns:a16="http://schemas.microsoft.com/office/drawing/2014/main" id="{6E31D123-CA1A-4568-88C8-6B1287D07EE9}"/>
              </a:ext>
            </a:extLst>
          </p:cNvPr>
          <p:cNvSpPr>
            <a:spLocks noGrp="1"/>
          </p:cNvSpPr>
          <p:nvPr>
            <p:ph type="body" sz="quarter" idx="13" hasCustomPrompt="1"/>
          </p:nvPr>
        </p:nvSpPr>
        <p:spPr>
          <a:xfrm>
            <a:off x="465083" y="2410681"/>
            <a:ext cx="4919035" cy="2718693"/>
          </a:xfrm>
        </p:spPr>
        <p:txBody>
          <a:bodyPr lIns="0" tIns="0" rIns="0" bIns="0"/>
          <a:lstStyle>
            <a:lvl1pPr marL="0" indent="0">
              <a:lnSpc>
                <a:spcPts val="1800"/>
              </a:lnSpc>
              <a:spcBef>
                <a:spcPts val="1600"/>
              </a:spcBef>
              <a:buNone/>
              <a:defRPr lang="en-US" sz="1400" b="0" kern="1200" spc="0" baseline="0" dirty="0">
                <a:solidFill>
                  <a:schemeClr val="tx2"/>
                </a:solidFill>
                <a:latin typeface="+mj-lt"/>
                <a:ea typeface="+mn-ea"/>
                <a:cs typeface="+mn-cs"/>
              </a:defRPr>
            </a:lvl1pPr>
            <a:lvl2pPr marL="0" marR="0" indent="0" algn="l" defTabSz="932603" rtl="0" eaLnBrk="1" fontAlgn="auto" latinLnBrk="0" hangingPunct="1">
              <a:lnSpc>
                <a:spcPts val="1800"/>
              </a:lnSpc>
              <a:spcBef>
                <a:spcPts val="451"/>
              </a:spcBef>
              <a:spcAft>
                <a:spcPts val="0"/>
              </a:spcAft>
              <a:buClrTx/>
              <a:buSzPct val="90000"/>
              <a:buFont typeface="Arial" panose="020B0604020202020204" pitchFamily="34" charset="0"/>
              <a:buNone/>
              <a:tabLst/>
              <a:defRPr sz="1400">
                <a:solidFill>
                  <a:schemeClr val="tx1"/>
                </a:solidFill>
              </a:defRPr>
            </a:lvl2pPr>
            <a:lvl3pPr marL="457131" indent="0">
              <a:buNone/>
              <a:defRPr/>
            </a:lvl3pPr>
            <a:lvl4pPr marL="685698" indent="0">
              <a:buNone/>
              <a:defRPr/>
            </a:lvl4pPr>
            <a:lvl5pPr marL="914264" indent="0">
              <a:buNone/>
              <a:defRPr/>
            </a:lvl5pPr>
          </a:lstStyle>
          <a:p>
            <a:pPr>
              <a:spcBef>
                <a:spcPts val="1200"/>
              </a:spcBef>
            </a:pPr>
            <a:r>
              <a:rPr lang="en-US" b="0" dirty="0">
                <a:solidFill>
                  <a:schemeClr val="tx2"/>
                </a:solidFill>
                <a:latin typeface="+mj-lt"/>
              </a:rPr>
              <a:t>Paragraph title Segoe UI </a:t>
            </a:r>
            <a:r>
              <a:rPr lang="en-US" b="0" dirty="0" err="1">
                <a:solidFill>
                  <a:schemeClr val="tx2"/>
                </a:solidFill>
                <a:latin typeface="+mj-lt"/>
              </a:rPr>
              <a:t>Semibold</a:t>
            </a:r>
            <a:r>
              <a:rPr lang="en-US" b="0" dirty="0">
                <a:solidFill>
                  <a:schemeClr val="tx2"/>
                </a:solidFill>
                <a:latin typeface="+mj-lt"/>
              </a:rPr>
              <a:t> 14/18</a:t>
            </a:r>
          </a:p>
          <a:p>
            <a:pPr lvl="1"/>
            <a:r>
              <a:rPr lang="en-US" dirty="0"/>
              <a:t>Body copy Segoe Regular 14/18. </a:t>
            </a:r>
            <a:r>
              <a:rPr lang="en-US" dirty="0" err="1"/>
              <a:t>Cavorest</a:t>
            </a:r>
            <a:r>
              <a:rPr lang="en-US" dirty="0"/>
              <a:t> a </a:t>
            </a:r>
            <a:r>
              <a:rPr lang="en-US" dirty="0" err="1"/>
              <a:t>aut</a:t>
            </a:r>
            <a:r>
              <a:rPr lang="en-US" dirty="0"/>
              <a:t> arum </a:t>
            </a:r>
            <a:r>
              <a:rPr lang="en-US" dirty="0" err="1"/>
              <a:t>quam</a:t>
            </a:r>
            <a:r>
              <a:rPr lang="en-US" dirty="0"/>
              <a:t> id eat ape </a:t>
            </a:r>
            <a:r>
              <a:rPr lang="en-US" dirty="0" err="1"/>
              <a:t>est</a:t>
            </a:r>
            <a:r>
              <a:rPr lang="en-US" dirty="0"/>
              <a:t>, qui </a:t>
            </a:r>
            <a:r>
              <a:rPr lang="en-US" dirty="0" err="1"/>
              <a:t>sinc</a:t>
            </a:r>
            <a:r>
              <a:rPr lang="en-US" dirty="0"/>
              <a:t>, </a:t>
            </a:r>
            <a:r>
              <a:rPr lang="en-US" dirty="0" err="1"/>
              <a:t>omnimusdae</a:t>
            </a:r>
            <a:r>
              <a:rPr lang="en-US" dirty="0"/>
              <a:t>. </a:t>
            </a:r>
            <a:r>
              <a:rPr lang="en-US" dirty="0" err="1"/>
              <a:t>Boribus</a:t>
            </a:r>
            <a:r>
              <a:rPr lang="en-US" dirty="0"/>
              <a:t> </a:t>
            </a:r>
            <a:r>
              <a:rPr lang="en-US" dirty="0" err="1"/>
              <a:t>sinctius</a:t>
            </a:r>
            <a:r>
              <a:rPr lang="en-US" dirty="0"/>
              <a:t> </a:t>
            </a:r>
            <a:r>
              <a:rPr lang="en-US" dirty="0" err="1"/>
              <a:t>nimaxime</a:t>
            </a:r>
            <a:r>
              <a:rPr lang="en-US" dirty="0"/>
              <a:t> sit et </a:t>
            </a:r>
            <a:r>
              <a:rPr lang="en-US" dirty="0" err="1"/>
              <a:t>nonsequibus</a:t>
            </a:r>
            <a:r>
              <a:rPr lang="en-US" dirty="0"/>
              <a:t> </a:t>
            </a:r>
            <a:r>
              <a:rPr lang="en-US" dirty="0" err="1"/>
              <a:t>dollendis</a:t>
            </a:r>
            <a:r>
              <a:rPr lang="en-US" dirty="0"/>
              <a:t> as </a:t>
            </a:r>
            <a:r>
              <a:rPr lang="en-US" dirty="0" err="1"/>
              <a:t>autestiatur</a:t>
            </a:r>
            <a:r>
              <a:rPr lang="en-US" dirty="0"/>
              <a:t>.</a:t>
            </a:r>
          </a:p>
          <a:p>
            <a:pPr>
              <a:spcBef>
                <a:spcPts val="1200"/>
              </a:spcBef>
            </a:pPr>
            <a:r>
              <a:rPr lang="en-US" b="0" dirty="0">
                <a:solidFill>
                  <a:schemeClr val="tx2"/>
                </a:solidFill>
                <a:latin typeface="+mj-lt"/>
              </a:rPr>
              <a:t>Paragraph title Segoe UI </a:t>
            </a:r>
            <a:r>
              <a:rPr lang="en-US" b="0" dirty="0" err="1">
                <a:solidFill>
                  <a:schemeClr val="tx2"/>
                </a:solidFill>
                <a:latin typeface="+mj-lt"/>
              </a:rPr>
              <a:t>Semibold</a:t>
            </a:r>
            <a:r>
              <a:rPr lang="en-US" b="0" dirty="0">
                <a:solidFill>
                  <a:schemeClr val="tx2"/>
                </a:solidFill>
                <a:latin typeface="+mj-lt"/>
              </a:rPr>
              <a:t> 14/18</a:t>
            </a:r>
          </a:p>
          <a:p>
            <a:pPr lvl="1"/>
            <a:r>
              <a:rPr lang="en-US" dirty="0"/>
              <a:t>Body copy Segoe Regular 14/18. </a:t>
            </a:r>
            <a:r>
              <a:rPr lang="en-US" dirty="0" err="1"/>
              <a:t>Cavorest</a:t>
            </a:r>
            <a:r>
              <a:rPr lang="en-US" dirty="0"/>
              <a:t> a </a:t>
            </a:r>
            <a:r>
              <a:rPr lang="en-US" dirty="0" err="1"/>
              <a:t>aut</a:t>
            </a:r>
            <a:r>
              <a:rPr lang="en-US" dirty="0"/>
              <a:t> arum </a:t>
            </a:r>
            <a:r>
              <a:rPr lang="en-US" dirty="0" err="1"/>
              <a:t>quam</a:t>
            </a:r>
            <a:r>
              <a:rPr lang="en-US" dirty="0"/>
              <a:t> id eat ape </a:t>
            </a:r>
            <a:r>
              <a:rPr lang="en-US" dirty="0" err="1"/>
              <a:t>est</a:t>
            </a:r>
            <a:r>
              <a:rPr lang="en-US" dirty="0"/>
              <a:t>, qui </a:t>
            </a:r>
            <a:r>
              <a:rPr lang="en-US" dirty="0" err="1"/>
              <a:t>sinc</a:t>
            </a:r>
            <a:r>
              <a:rPr lang="en-US" dirty="0"/>
              <a:t>, </a:t>
            </a:r>
            <a:r>
              <a:rPr lang="en-US" dirty="0" err="1"/>
              <a:t>omnimusdae</a:t>
            </a:r>
            <a:r>
              <a:rPr lang="en-US" dirty="0"/>
              <a:t>. </a:t>
            </a:r>
            <a:r>
              <a:rPr lang="en-US" dirty="0" err="1"/>
              <a:t>Boribus</a:t>
            </a:r>
            <a:r>
              <a:rPr lang="en-US" dirty="0"/>
              <a:t> </a:t>
            </a:r>
            <a:r>
              <a:rPr lang="en-US" dirty="0" err="1"/>
              <a:t>sinctius</a:t>
            </a:r>
            <a:r>
              <a:rPr lang="en-US" dirty="0"/>
              <a:t> </a:t>
            </a:r>
            <a:r>
              <a:rPr lang="en-US" dirty="0" err="1"/>
              <a:t>nimaxime</a:t>
            </a:r>
            <a:r>
              <a:rPr lang="en-US" dirty="0"/>
              <a:t> sit et </a:t>
            </a:r>
            <a:r>
              <a:rPr lang="en-US" dirty="0" err="1"/>
              <a:t>nonsequibus</a:t>
            </a:r>
            <a:r>
              <a:rPr lang="en-US" dirty="0"/>
              <a:t> </a:t>
            </a:r>
            <a:r>
              <a:rPr lang="en-US" dirty="0" err="1"/>
              <a:t>dollendis</a:t>
            </a:r>
            <a:r>
              <a:rPr lang="en-US" dirty="0"/>
              <a:t> as </a:t>
            </a:r>
            <a:r>
              <a:rPr lang="en-US" dirty="0" err="1"/>
              <a:t>autestiatur</a:t>
            </a:r>
            <a:r>
              <a:rPr lang="en-US" dirty="0"/>
              <a:t>.</a:t>
            </a:r>
          </a:p>
          <a:p>
            <a:pPr lvl="1"/>
            <a:endParaRPr lang="en-US" dirty="0"/>
          </a:p>
          <a:p>
            <a:pPr lvl="1"/>
            <a:endParaRPr lang="en-US" dirty="0"/>
          </a:p>
        </p:txBody>
      </p:sp>
      <p:sp>
        <p:nvSpPr>
          <p:cNvPr id="6" name="Text Placeholder 3">
            <a:extLst>
              <a:ext uri="{FF2B5EF4-FFF2-40B4-BE49-F238E27FC236}">
                <a16:creationId xmlns:a16="http://schemas.microsoft.com/office/drawing/2014/main" id="{1E56201C-07C6-4B48-97C5-8ACFF3D0A97E}"/>
              </a:ext>
            </a:extLst>
          </p:cNvPr>
          <p:cNvSpPr>
            <a:spLocks noGrp="1"/>
          </p:cNvSpPr>
          <p:nvPr>
            <p:ph type="body" sz="quarter" idx="14" hasCustomPrompt="1"/>
          </p:nvPr>
        </p:nvSpPr>
        <p:spPr>
          <a:xfrm>
            <a:off x="465079" y="1960865"/>
            <a:ext cx="4919033" cy="307777"/>
          </a:xfrm>
        </p:spPr>
        <p:txBody>
          <a:bodyPr wrap="square" lIns="0" tIns="0" rIns="0" bIns="0">
            <a:spAutoFit/>
          </a:bodyPr>
          <a:lstStyle>
            <a:lvl1pPr marL="0" indent="0">
              <a:lnSpc>
                <a:spcPts val="2400"/>
              </a:lnSpc>
              <a:buNone/>
              <a:defRPr lang="en-US" sz="2000" kern="1200" spc="0" baseline="0" dirty="0">
                <a:solidFill>
                  <a:schemeClr val="tx1"/>
                </a:solidFill>
                <a:latin typeface="+mn-lt"/>
                <a:ea typeface="+mn-ea"/>
                <a:cs typeface="+mn-cs"/>
              </a:defRPr>
            </a:lvl1pPr>
            <a:lvl2pPr marL="228566" indent="0">
              <a:buNone/>
              <a:defRPr/>
            </a:lvl2pPr>
            <a:lvl3pPr marL="457131" indent="0">
              <a:buNone/>
              <a:defRPr/>
            </a:lvl3pPr>
            <a:lvl4pPr marL="685698" indent="0">
              <a:buNone/>
              <a:defRPr/>
            </a:lvl4pPr>
            <a:lvl5pPr marL="914264" indent="0">
              <a:buNone/>
              <a:defRPr/>
            </a:lvl5pPr>
          </a:lstStyle>
          <a:p>
            <a:pPr lvl="0"/>
            <a:r>
              <a:rPr lang="en-US" dirty="0"/>
              <a:t>Subhead Segoe UI Regular 20/24. </a:t>
            </a:r>
          </a:p>
        </p:txBody>
      </p:sp>
      <p:sp>
        <p:nvSpPr>
          <p:cNvPr id="7" name="Footer Placeholder 14">
            <a:extLst>
              <a:ext uri="{FF2B5EF4-FFF2-40B4-BE49-F238E27FC236}">
                <a16:creationId xmlns:a16="http://schemas.microsoft.com/office/drawing/2014/main" id="{7397557A-B9E9-4375-BD93-C4F91A780396}"/>
              </a:ext>
            </a:extLst>
          </p:cNvPr>
          <p:cNvSpPr>
            <a:spLocks noGrp="1"/>
          </p:cNvSpPr>
          <p:nvPr>
            <p:ph type="ftr" sz="quarter" idx="3"/>
          </p:nvPr>
        </p:nvSpPr>
        <p:spPr>
          <a:xfrm>
            <a:off x="369052" y="6578609"/>
            <a:ext cx="11817541" cy="120651"/>
          </a:xfrm>
          <a:prstGeom prst="rect">
            <a:avLst/>
          </a:prstGeom>
        </p:spPr>
        <p:txBody>
          <a:bodyPr vert="horz" lIns="91440" tIns="45720" rIns="91440" bIns="45720" numCol="2" rtlCol="0" anchor="ctr"/>
          <a:lstStyle>
            <a:lvl1pPr algn="l">
              <a:defRPr sz="700">
                <a:solidFill>
                  <a:schemeClr val="tx1">
                    <a:tint val="75000"/>
                  </a:schemeClr>
                </a:solidFill>
              </a:defRPr>
            </a:lvl1pPr>
          </a:lstStyle>
          <a:p>
            <a:pPr defTabSz="932603">
              <a:defRPr/>
            </a:pPr>
            <a:r>
              <a:rPr lang="en-US" smtClean="0">
                <a:solidFill>
                  <a:srgbClr val="FFFFFF">
                    <a:lumMod val="65000"/>
                  </a:srgbClr>
                </a:solidFill>
              </a:rPr>
              <a:t>© Microsoft Corporation                                                                                  							</a:t>
            </a:r>
            <a:endParaRPr lang="en-US" dirty="0">
              <a:solidFill>
                <a:srgbClr val="FFFFFF">
                  <a:lumMod val="65000"/>
                </a:srgbClr>
              </a:solidFill>
            </a:endParaRPr>
          </a:p>
        </p:txBody>
      </p:sp>
    </p:spTree>
    <p:extLst>
      <p:ext uri="{BB962C8B-B14F-4D97-AF65-F5344CB8AC3E}">
        <p14:creationId xmlns:p14="http://schemas.microsoft.com/office/powerpoint/2010/main" val="2278506644"/>
      </p:ext>
    </p:extLst>
  </p:cSld>
  <p:clrMapOvr>
    <a:masterClrMapping/>
  </p:clrMapOvr>
  <p:transition>
    <p:fade/>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p:cSld name="Photo layout 2">
    <p:spTree>
      <p:nvGrpSpPr>
        <p:cNvPr id="1" name=""/>
        <p:cNvGrpSpPr/>
        <p:nvPr/>
      </p:nvGrpSpPr>
      <p:grpSpPr>
        <a:xfrm>
          <a:off x="0" y="0"/>
          <a:ext cx="0" cy="0"/>
          <a:chOff x="0" y="0"/>
          <a:chExt cx="0" cy="0"/>
        </a:xfrm>
      </p:grpSpPr>
      <p:sp>
        <p:nvSpPr>
          <p:cNvPr id="11" name="Picture Placeholder 10"/>
          <p:cNvSpPr>
            <a:spLocks noGrp="1"/>
          </p:cNvSpPr>
          <p:nvPr>
            <p:ph type="pic" sz="quarter" idx="14"/>
          </p:nvPr>
        </p:nvSpPr>
        <p:spPr>
          <a:xfrm>
            <a:off x="465079" y="2201863"/>
            <a:ext cx="3690466" cy="2590800"/>
          </a:xfrm>
          <a:blipFill>
            <a:blip r:embed="rId2"/>
            <a:stretch>
              <a:fillRect/>
            </a:stretch>
          </a:blipFill>
        </p:spPr>
        <p:txBody>
          <a:bodyPr anchor="ctr" anchorCtr="0">
            <a:noAutofit/>
          </a:bodyPr>
          <a:lstStyle>
            <a:lvl1pPr marL="0" indent="0" algn="ctr">
              <a:buNone/>
              <a:defRPr sz="2000">
                <a:solidFill>
                  <a:schemeClr val="bg2"/>
                </a:solidFill>
              </a:defRPr>
            </a:lvl1pPr>
          </a:lstStyle>
          <a:p>
            <a:r>
              <a:rPr lang="en-US"/>
              <a:t>Click icon to add picture</a:t>
            </a:r>
            <a:endParaRPr lang="en-US" dirty="0"/>
          </a:p>
        </p:txBody>
      </p:sp>
      <p:sp>
        <p:nvSpPr>
          <p:cNvPr id="12" name="Picture Placeholder 10"/>
          <p:cNvSpPr>
            <a:spLocks noGrp="1"/>
          </p:cNvSpPr>
          <p:nvPr>
            <p:ph type="pic" sz="quarter" idx="15"/>
          </p:nvPr>
        </p:nvSpPr>
        <p:spPr>
          <a:xfrm>
            <a:off x="4388880" y="2201863"/>
            <a:ext cx="3679355" cy="2590800"/>
          </a:xfrm>
          <a:blipFill>
            <a:blip r:embed="rId3"/>
            <a:stretch>
              <a:fillRect/>
            </a:stretch>
          </a:blipFill>
        </p:spPr>
        <p:txBody>
          <a:bodyPr anchor="ctr" anchorCtr="0">
            <a:noAutofit/>
          </a:bodyPr>
          <a:lstStyle>
            <a:lvl1pPr marL="0" indent="0" algn="ctr">
              <a:buNone/>
              <a:defRPr sz="2000">
                <a:solidFill>
                  <a:schemeClr val="bg2"/>
                </a:solidFill>
              </a:defRPr>
            </a:lvl1pPr>
          </a:lstStyle>
          <a:p>
            <a:r>
              <a:rPr lang="en-US"/>
              <a:t>Click icon to add picture</a:t>
            </a:r>
            <a:endParaRPr lang="en-US" dirty="0"/>
          </a:p>
        </p:txBody>
      </p:sp>
      <p:sp>
        <p:nvSpPr>
          <p:cNvPr id="13" name="Picture Placeholder 10"/>
          <p:cNvSpPr>
            <a:spLocks noGrp="1"/>
          </p:cNvSpPr>
          <p:nvPr>
            <p:ph type="pic" sz="quarter" idx="16"/>
          </p:nvPr>
        </p:nvSpPr>
        <p:spPr>
          <a:xfrm>
            <a:off x="8301567" y="2201863"/>
            <a:ext cx="3695228" cy="2590800"/>
          </a:xfrm>
          <a:blipFill>
            <a:blip r:embed="rId4"/>
            <a:stretch>
              <a:fillRect/>
            </a:stretch>
          </a:blipFill>
        </p:spPr>
        <p:txBody>
          <a:bodyPr anchor="ctr" anchorCtr="0">
            <a:noAutofit/>
          </a:bodyPr>
          <a:lstStyle>
            <a:lvl1pPr marL="0" indent="0" algn="ctr">
              <a:buNone/>
              <a:defRPr sz="2000">
                <a:solidFill>
                  <a:schemeClr val="bg2"/>
                </a:solidFill>
              </a:defRPr>
            </a:lvl1pPr>
          </a:lstStyle>
          <a:p>
            <a:r>
              <a:rPr lang="en-US"/>
              <a:t>Click icon to add picture</a:t>
            </a:r>
            <a:endParaRPr lang="en-US" dirty="0"/>
          </a:p>
        </p:txBody>
      </p:sp>
      <p:sp>
        <p:nvSpPr>
          <p:cNvPr id="2" name="Title 1"/>
          <p:cNvSpPr>
            <a:spLocks noGrp="1"/>
          </p:cNvSpPr>
          <p:nvPr>
            <p:ph type="title" hasCustomPrompt="1"/>
          </p:nvPr>
        </p:nvSpPr>
        <p:spPr>
          <a:xfrm>
            <a:off x="465080" y="632786"/>
            <a:ext cx="11531714" cy="410369"/>
          </a:xfrm>
        </p:spPr>
        <p:txBody>
          <a:bodyPr wrap="square" lIns="0" tIns="0" rIns="0" bIns="0">
            <a:spAutoFit/>
          </a:bodyPr>
          <a:lstStyle>
            <a:lvl1pPr>
              <a:lnSpc>
                <a:spcPts val="3200"/>
              </a:lnSpc>
              <a:defRPr sz="2800">
                <a:solidFill>
                  <a:schemeClr val="tx1"/>
                </a:solidFill>
              </a:defRPr>
            </a:lvl1pPr>
          </a:lstStyle>
          <a:p>
            <a:r>
              <a:rPr lang="en-US" dirty="0"/>
              <a:t>Photo layout 2</a:t>
            </a:r>
          </a:p>
        </p:txBody>
      </p:sp>
      <p:sp>
        <p:nvSpPr>
          <p:cNvPr id="5" name="Text Placeholder 4"/>
          <p:cNvSpPr>
            <a:spLocks noGrp="1"/>
          </p:cNvSpPr>
          <p:nvPr>
            <p:ph type="body" sz="quarter" idx="11" hasCustomPrompt="1"/>
          </p:nvPr>
        </p:nvSpPr>
        <p:spPr>
          <a:xfrm>
            <a:off x="465079" y="5026031"/>
            <a:ext cx="3690466" cy="1218282"/>
          </a:xfrm>
        </p:spPr>
        <p:txBody>
          <a:bodyPr lIns="0" tIns="0" rIns="0" bIns="0"/>
          <a:lstStyle>
            <a:lvl1pPr marL="0" marR="0" indent="0" algn="l" defTabSz="932603" rtl="0" eaLnBrk="1" fontAlgn="auto" latinLnBrk="0" hangingPunct="1">
              <a:lnSpc>
                <a:spcPts val="1800"/>
              </a:lnSpc>
              <a:spcBef>
                <a:spcPts val="900"/>
              </a:spcBef>
              <a:spcAft>
                <a:spcPts val="0"/>
              </a:spcAft>
              <a:buClrTx/>
              <a:buSzPct val="90000"/>
              <a:buFont typeface="Wingdings" panose="05000000000000000000" pitchFamily="2" charset="2"/>
              <a:buNone/>
              <a:tabLst/>
              <a:defRPr lang="en-US" sz="1400" b="0" kern="1200" spc="0" baseline="0" dirty="0" smtClean="0">
                <a:solidFill>
                  <a:schemeClr val="tx2"/>
                </a:solidFill>
                <a:latin typeface="+mj-lt"/>
                <a:ea typeface="+mn-ea"/>
                <a:cs typeface="+mn-cs"/>
              </a:defRPr>
            </a:lvl1pPr>
            <a:lvl2pPr marL="0" marR="0" indent="0" algn="l" defTabSz="932603" rtl="0" eaLnBrk="1" fontAlgn="auto" latinLnBrk="0" hangingPunct="1">
              <a:lnSpc>
                <a:spcPts val="1800"/>
              </a:lnSpc>
              <a:spcBef>
                <a:spcPts val="451"/>
              </a:spcBef>
              <a:spcAft>
                <a:spcPts val="0"/>
              </a:spcAft>
              <a:buClrTx/>
              <a:buSzPct val="90000"/>
              <a:buFont typeface="Arial" panose="020B0604020202020204" pitchFamily="34" charset="0"/>
              <a:buNone/>
              <a:tabLst/>
              <a:defRPr sz="1400">
                <a:solidFill>
                  <a:schemeClr val="tx1"/>
                </a:solidFill>
              </a:defRPr>
            </a:lvl2pPr>
            <a:lvl3pPr marL="457131" indent="0">
              <a:buNone/>
              <a:defRPr/>
            </a:lvl3pPr>
            <a:lvl4pPr marL="685698" indent="0">
              <a:buNone/>
              <a:defRPr/>
            </a:lvl4pPr>
            <a:lvl5pPr marL="914264" indent="0">
              <a:buNone/>
              <a:defRPr/>
            </a:lvl5pPr>
          </a:lstStyle>
          <a:p>
            <a:pPr marL="0" marR="0" lvl="0" indent="0" algn="l" defTabSz="932603" rtl="0" eaLnBrk="1" fontAlgn="auto" latinLnBrk="0" hangingPunct="1">
              <a:lnSpc>
                <a:spcPts val="1800"/>
              </a:lnSpc>
              <a:spcBef>
                <a:spcPts val="900"/>
              </a:spcBef>
              <a:spcAft>
                <a:spcPts val="0"/>
              </a:spcAft>
              <a:buClrTx/>
              <a:buSzPct val="90000"/>
              <a:buFont typeface="Wingdings" panose="05000000000000000000" pitchFamily="2" charset="2"/>
              <a:buNone/>
              <a:tabLst/>
            </a:pPr>
            <a:r>
              <a:rPr lang="en-US" dirty="0"/>
              <a:t>Paragraph title Segoe UI </a:t>
            </a:r>
            <a:r>
              <a:rPr lang="en-US" dirty="0" err="1"/>
              <a:t>Semibold</a:t>
            </a:r>
            <a:r>
              <a:rPr lang="en-US" dirty="0"/>
              <a:t> 14</a:t>
            </a:r>
          </a:p>
          <a:p>
            <a:pPr lvl="1"/>
            <a:r>
              <a:rPr lang="en-US" dirty="0"/>
              <a:t>Body copy Segoe Regular 14/18. </a:t>
            </a:r>
            <a:r>
              <a:rPr lang="en-US" dirty="0" err="1"/>
              <a:t>Cavorest</a:t>
            </a:r>
            <a:r>
              <a:rPr lang="en-US" dirty="0"/>
              <a:t> a </a:t>
            </a:r>
            <a:r>
              <a:rPr lang="en-US" dirty="0" err="1"/>
              <a:t>aut</a:t>
            </a:r>
            <a:r>
              <a:rPr lang="en-US" dirty="0"/>
              <a:t> arum </a:t>
            </a:r>
            <a:r>
              <a:rPr lang="en-US" dirty="0" err="1"/>
              <a:t>quam</a:t>
            </a:r>
            <a:r>
              <a:rPr lang="en-US" dirty="0"/>
              <a:t> id eat ape </a:t>
            </a:r>
            <a:r>
              <a:rPr lang="en-US" dirty="0" err="1"/>
              <a:t>est</a:t>
            </a:r>
            <a:r>
              <a:rPr lang="en-US" dirty="0"/>
              <a:t>, qui </a:t>
            </a:r>
            <a:r>
              <a:rPr lang="en-US" dirty="0" err="1"/>
              <a:t>sinc</a:t>
            </a:r>
            <a:r>
              <a:rPr lang="en-US" dirty="0"/>
              <a:t>, </a:t>
            </a:r>
            <a:r>
              <a:rPr lang="en-US" dirty="0" err="1"/>
              <a:t>omnimusdae</a:t>
            </a:r>
            <a:r>
              <a:rPr lang="en-US" dirty="0"/>
              <a:t>. </a:t>
            </a:r>
            <a:r>
              <a:rPr lang="en-US" dirty="0" err="1"/>
              <a:t>Boribus</a:t>
            </a:r>
            <a:r>
              <a:rPr lang="en-US" dirty="0"/>
              <a:t> </a:t>
            </a:r>
            <a:r>
              <a:rPr lang="en-US" dirty="0" err="1"/>
              <a:t>sinctius</a:t>
            </a:r>
            <a:r>
              <a:rPr lang="en-US" dirty="0"/>
              <a:t> </a:t>
            </a:r>
            <a:r>
              <a:rPr lang="en-US" dirty="0" err="1"/>
              <a:t>nimaxime</a:t>
            </a:r>
            <a:r>
              <a:rPr lang="en-US" dirty="0"/>
              <a:t> sit et </a:t>
            </a:r>
            <a:r>
              <a:rPr lang="en-US" dirty="0" err="1"/>
              <a:t>nonsequibus</a:t>
            </a:r>
            <a:r>
              <a:rPr lang="en-US" dirty="0"/>
              <a:t> </a:t>
            </a:r>
            <a:r>
              <a:rPr lang="en-US" dirty="0" err="1"/>
              <a:t>dollendis</a:t>
            </a:r>
            <a:r>
              <a:rPr lang="en-US" dirty="0"/>
              <a:t> as </a:t>
            </a:r>
            <a:r>
              <a:rPr lang="en-US" dirty="0" err="1"/>
              <a:t>autestiatur</a:t>
            </a:r>
            <a:r>
              <a:rPr lang="en-US" dirty="0"/>
              <a:t>.</a:t>
            </a:r>
          </a:p>
        </p:txBody>
      </p:sp>
      <p:sp>
        <p:nvSpPr>
          <p:cNvPr id="9" name="Text Placeholder 4"/>
          <p:cNvSpPr>
            <a:spLocks noGrp="1"/>
          </p:cNvSpPr>
          <p:nvPr>
            <p:ph type="body" sz="quarter" idx="12" hasCustomPrompt="1"/>
          </p:nvPr>
        </p:nvSpPr>
        <p:spPr>
          <a:xfrm>
            <a:off x="4385704" y="5026031"/>
            <a:ext cx="3690466" cy="1218282"/>
          </a:xfrm>
        </p:spPr>
        <p:txBody>
          <a:bodyPr lIns="0" tIns="0" rIns="0" bIns="0"/>
          <a:lstStyle>
            <a:lvl1pPr marL="0" marR="0" indent="0" algn="l" defTabSz="932603" rtl="0" eaLnBrk="1" fontAlgn="auto" latinLnBrk="0" hangingPunct="1">
              <a:lnSpc>
                <a:spcPts val="1800"/>
              </a:lnSpc>
              <a:spcBef>
                <a:spcPts val="900"/>
              </a:spcBef>
              <a:spcAft>
                <a:spcPts val="0"/>
              </a:spcAft>
              <a:buClrTx/>
              <a:buSzPct val="90000"/>
              <a:buFont typeface="Wingdings" panose="05000000000000000000" pitchFamily="2" charset="2"/>
              <a:buNone/>
              <a:tabLst/>
              <a:defRPr sz="1400">
                <a:solidFill>
                  <a:srgbClr val="008C72"/>
                </a:solidFill>
              </a:defRPr>
            </a:lvl1pPr>
            <a:lvl2pPr marL="0" marR="0" indent="0" algn="l" defTabSz="932603" rtl="0" eaLnBrk="1" fontAlgn="auto" latinLnBrk="0" hangingPunct="1">
              <a:lnSpc>
                <a:spcPts val="1800"/>
              </a:lnSpc>
              <a:spcBef>
                <a:spcPts val="451"/>
              </a:spcBef>
              <a:spcAft>
                <a:spcPts val="0"/>
              </a:spcAft>
              <a:buClrTx/>
              <a:buSzPct val="90000"/>
              <a:buFont typeface="Arial" panose="020B0604020202020204" pitchFamily="34" charset="0"/>
              <a:buNone/>
              <a:tabLst/>
              <a:defRPr sz="1400">
                <a:solidFill>
                  <a:schemeClr val="tx1"/>
                </a:solidFill>
              </a:defRPr>
            </a:lvl2pPr>
            <a:lvl3pPr marL="457131" indent="0">
              <a:buNone/>
              <a:defRPr/>
            </a:lvl3pPr>
            <a:lvl4pPr marL="685698" indent="0">
              <a:buNone/>
              <a:defRPr/>
            </a:lvl4pPr>
            <a:lvl5pPr marL="914264" indent="0">
              <a:buNone/>
              <a:defRPr/>
            </a:lvl5pPr>
          </a:lstStyle>
          <a:p>
            <a:pPr marL="0" marR="0" lvl="0" indent="0" algn="l" defTabSz="932603" rtl="0" eaLnBrk="1" fontAlgn="auto" latinLnBrk="0" hangingPunct="1">
              <a:lnSpc>
                <a:spcPts val="1800"/>
              </a:lnSpc>
              <a:spcBef>
                <a:spcPts val="900"/>
              </a:spcBef>
              <a:spcAft>
                <a:spcPts val="0"/>
              </a:spcAft>
              <a:buClrTx/>
              <a:buSzPct val="90000"/>
              <a:buFont typeface="Wingdings" panose="05000000000000000000" pitchFamily="2" charset="2"/>
              <a:buNone/>
              <a:tabLst/>
            </a:pPr>
            <a:r>
              <a:rPr lang="en-US" dirty="0"/>
              <a:t>Paragraph title Segoe UI </a:t>
            </a:r>
            <a:r>
              <a:rPr lang="en-US" dirty="0" err="1"/>
              <a:t>Semibold</a:t>
            </a:r>
            <a:r>
              <a:rPr lang="en-US" dirty="0"/>
              <a:t> 14</a:t>
            </a:r>
          </a:p>
          <a:p>
            <a:pPr lvl="1"/>
            <a:r>
              <a:rPr lang="en-US" dirty="0"/>
              <a:t>Body copy Segoe Regular 14/18. </a:t>
            </a:r>
            <a:r>
              <a:rPr lang="en-US" dirty="0" err="1"/>
              <a:t>Cavorest</a:t>
            </a:r>
            <a:r>
              <a:rPr lang="en-US" dirty="0"/>
              <a:t> a </a:t>
            </a:r>
            <a:r>
              <a:rPr lang="en-US" dirty="0" err="1"/>
              <a:t>aut</a:t>
            </a:r>
            <a:r>
              <a:rPr lang="en-US" dirty="0"/>
              <a:t> arum </a:t>
            </a:r>
            <a:r>
              <a:rPr lang="en-US" dirty="0" err="1"/>
              <a:t>quam</a:t>
            </a:r>
            <a:r>
              <a:rPr lang="en-US" dirty="0"/>
              <a:t> id eat ape </a:t>
            </a:r>
            <a:r>
              <a:rPr lang="en-US" dirty="0" err="1"/>
              <a:t>est</a:t>
            </a:r>
            <a:r>
              <a:rPr lang="en-US" dirty="0"/>
              <a:t>, qui </a:t>
            </a:r>
            <a:r>
              <a:rPr lang="en-US" dirty="0" err="1"/>
              <a:t>sinc</a:t>
            </a:r>
            <a:r>
              <a:rPr lang="en-US" dirty="0"/>
              <a:t>, </a:t>
            </a:r>
            <a:r>
              <a:rPr lang="en-US" dirty="0" err="1"/>
              <a:t>omnimusdae</a:t>
            </a:r>
            <a:r>
              <a:rPr lang="en-US" dirty="0"/>
              <a:t>. </a:t>
            </a:r>
            <a:r>
              <a:rPr lang="en-US" dirty="0" err="1"/>
              <a:t>Boribus</a:t>
            </a:r>
            <a:r>
              <a:rPr lang="en-US" dirty="0"/>
              <a:t> </a:t>
            </a:r>
            <a:r>
              <a:rPr lang="en-US" dirty="0" err="1"/>
              <a:t>sinctius</a:t>
            </a:r>
            <a:r>
              <a:rPr lang="en-US" dirty="0"/>
              <a:t> </a:t>
            </a:r>
            <a:r>
              <a:rPr lang="en-US" dirty="0" err="1"/>
              <a:t>nimaxime</a:t>
            </a:r>
            <a:r>
              <a:rPr lang="en-US" dirty="0"/>
              <a:t> sit et </a:t>
            </a:r>
            <a:r>
              <a:rPr lang="en-US" dirty="0" err="1"/>
              <a:t>nonsequibus</a:t>
            </a:r>
            <a:r>
              <a:rPr lang="en-US" dirty="0"/>
              <a:t> </a:t>
            </a:r>
            <a:r>
              <a:rPr lang="en-US" dirty="0" err="1"/>
              <a:t>dollendis</a:t>
            </a:r>
            <a:r>
              <a:rPr lang="en-US" dirty="0"/>
              <a:t> as </a:t>
            </a:r>
            <a:r>
              <a:rPr lang="en-US" dirty="0" err="1"/>
              <a:t>autestiatur</a:t>
            </a:r>
            <a:r>
              <a:rPr lang="en-US" dirty="0"/>
              <a:t>.</a:t>
            </a:r>
          </a:p>
        </p:txBody>
      </p:sp>
      <p:sp>
        <p:nvSpPr>
          <p:cNvPr id="10" name="Text Placeholder 4"/>
          <p:cNvSpPr>
            <a:spLocks noGrp="1"/>
          </p:cNvSpPr>
          <p:nvPr>
            <p:ph type="body" sz="quarter" idx="13" hasCustomPrompt="1"/>
          </p:nvPr>
        </p:nvSpPr>
        <p:spPr>
          <a:xfrm>
            <a:off x="8306328" y="5026031"/>
            <a:ext cx="3690466" cy="1218282"/>
          </a:xfrm>
        </p:spPr>
        <p:txBody>
          <a:bodyPr lIns="0" tIns="0" rIns="0" bIns="0"/>
          <a:lstStyle>
            <a:lvl1pPr marL="0" marR="0" indent="0" algn="l" defTabSz="932603" rtl="0" eaLnBrk="1" fontAlgn="auto" latinLnBrk="0" hangingPunct="1">
              <a:lnSpc>
                <a:spcPts val="1800"/>
              </a:lnSpc>
              <a:spcBef>
                <a:spcPts val="900"/>
              </a:spcBef>
              <a:spcAft>
                <a:spcPts val="0"/>
              </a:spcAft>
              <a:buClrTx/>
              <a:buSzPct val="90000"/>
              <a:buFont typeface="Wingdings" panose="05000000000000000000" pitchFamily="2" charset="2"/>
              <a:buNone/>
              <a:tabLst/>
              <a:defRPr sz="1400">
                <a:solidFill>
                  <a:srgbClr val="008C72"/>
                </a:solidFill>
              </a:defRPr>
            </a:lvl1pPr>
            <a:lvl2pPr marL="0" marR="0" indent="0" algn="l" defTabSz="932603" rtl="0" eaLnBrk="1" fontAlgn="auto" latinLnBrk="0" hangingPunct="1">
              <a:lnSpc>
                <a:spcPts val="1800"/>
              </a:lnSpc>
              <a:spcBef>
                <a:spcPts val="451"/>
              </a:spcBef>
              <a:spcAft>
                <a:spcPts val="0"/>
              </a:spcAft>
              <a:buClrTx/>
              <a:buSzPct val="90000"/>
              <a:buFont typeface="Arial" panose="020B0604020202020204" pitchFamily="34" charset="0"/>
              <a:buNone/>
              <a:tabLst/>
              <a:defRPr sz="1400">
                <a:solidFill>
                  <a:schemeClr val="tx1"/>
                </a:solidFill>
              </a:defRPr>
            </a:lvl2pPr>
            <a:lvl3pPr marL="457131" indent="0">
              <a:buNone/>
              <a:defRPr/>
            </a:lvl3pPr>
            <a:lvl4pPr marL="685698" indent="0">
              <a:buNone/>
              <a:defRPr/>
            </a:lvl4pPr>
            <a:lvl5pPr marL="914264" indent="0">
              <a:buNone/>
              <a:defRPr/>
            </a:lvl5pPr>
          </a:lstStyle>
          <a:p>
            <a:pPr marL="0" marR="0" lvl="0" indent="0" algn="l" defTabSz="932603" rtl="0" eaLnBrk="1" fontAlgn="auto" latinLnBrk="0" hangingPunct="1">
              <a:lnSpc>
                <a:spcPts val="1800"/>
              </a:lnSpc>
              <a:spcBef>
                <a:spcPts val="900"/>
              </a:spcBef>
              <a:spcAft>
                <a:spcPts val="0"/>
              </a:spcAft>
              <a:buClrTx/>
              <a:buSzPct val="90000"/>
              <a:buFont typeface="Wingdings" panose="05000000000000000000" pitchFamily="2" charset="2"/>
              <a:buNone/>
              <a:tabLst/>
            </a:pPr>
            <a:r>
              <a:rPr lang="en-US" dirty="0"/>
              <a:t>Paragraph title Segoe UI </a:t>
            </a:r>
            <a:r>
              <a:rPr lang="en-US" dirty="0" err="1"/>
              <a:t>Semibold</a:t>
            </a:r>
            <a:r>
              <a:rPr lang="en-US" dirty="0"/>
              <a:t> 14</a:t>
            </a:r>
          </a:p>
          <a:p>
            <a:pPr lvl="1"/>
            <a:r>
              <a:rPr lang="en-US" dirty="0"/>
              <a:t>Body copy Segoe Regular 14/18. </a:t>
            </a:r>
            <a:r>
              <a:rPr lang="en-US" dirty="0" err="1"/>
              <a:t>Cavorest</a:t>
            </a:r>
            <a:r>
              <a:rPr lang="en-US" dirty="0"/>
              <a:t> a </a:t>
            </a:r>
            <a:r>
              <a:rPr lang="en-US" dirty="0" err="1"/>
              <a:t>aut</a:t>
            </a:r>
            <a:r>
              <a:rPr lang="en-US" dirty="0"/>
              <a:t> arum </a:t>
            </a:r>
            <a:r>
              <a:rPr lang="en-US" dirty="0" err="1"/>
              <a:t>quam</a:t>
            </a:r>
            <a:r>
              <a:rPr lang="en-US" dirty="0"/>
              <a:t> id eat ape </a:t>
            </a:r>
            <a:r>
              <a:rPr lang="en-US" dirty="0" err="1"/>
              <a:t>est</a:t>
            </a:r>
            <a:r>
              <a:rPr lang="en-US" dirty="0"/>
              <a:t>, qui </a:t>
            </a:r>
            <a:r>
              <a:rPr lang="en-US" dirty="0" err="1"/>
              <a:t>sinc</a:t>
            </a:r>
            <a:r>
              <a:rPr lang="en-US" dirty="0"/>
              <a:t>, </a:t>
            </a:r>
            <a:r>
              <a:rPr lang="en-US" dirty="0" err="1"/>
              <a:t>omnimusdae</a:t>
            </a:r>
            <a:r>
              <a:rPr lang="en-US" dirty="0"/>
              <a:t>. </a:t>
            </a:r>
            <a:r>
              <a:rPr lang="en-US" dirty="0" err="1"/>
              <a:t>Boribus</a:t>
            </a:r>
            <a:r>
              <a:rPr lang="en-US" dirty="0"/>
              <a:t> </a:t>
            </a:r>
            <a:r>
              <a:rPr lang="en-US" dirty="0" err="1"/>
              <a:t>sinctius</a:t>
            </a:r>
            <a:r>
              <a:rPr lang="en-US" dirty="0"/>
              <a:t> </a:t>
            </a:r>
            <a:r>
              <a:rPr lang="en-US" dirty="0" err="1"/>
              <a:t>nimaxime</a:t>
            </a:r>
            <a:r>
              <a:rPr lang="en-US" dirty="0"/>
              <a:t> sit et </a:t>
            </a:r>
            <a:r>
              <a:rPr lang="en-US" dirty="0" err="1"/>
              <a:t>nonsequibus</a:t>
            </a:r>
            <a:r>
              <a:rPr lang="en-US" dirty="0"/>
              <a:t> </a:t>
            </a:r>
            <a:r>
              <a:rPr lang="en-US" dirty="0" err="1"/>
              <a:t>dollendis</a:t>
            </a:r>
            <a:r>
              <a:rPr lang="en-US" dirty="0"/>
              <a:t> as </a:t>
            </a:r>
            <a:r>
              <a:rPr lang="en-US" dirty="0" err="1"/>
              <a:t>autestiatur</a:t>
            </a:r>
            <a:r>
              <a:rPr lang="en-US" dirty="0"/>
              <a:t>.</a:t>
            </a:r>
          </a:p>
        </p:txBody>
      </p:sp>
      <p:sp>
        <p:nvSpPr>
          <p:cNvPr id="16" name="Footer Placeholder 14">
            <a:extLst>
              <a:ext uri="{FF2B5EF4-FFF2-40B4-BE49-F238E27FC236}">
                <a16:creationId xmlns:a16="http://schemas.microsoft.com/office/drawing/2014/main" id="{3CC8D48C-0AE0-489F-AD07-46162F3D69B0}"/>
              </a:ext>
            </a:extLst>
          </p:cNvPr>
          <p:cNvSpPr>
            <a:spLocks noGrp="1"/>
          </p:cNvSpPr>
          <p:nvPr>
            <p:ph type="ftr" sz="quarter" idx="3"/>
          </p:nvPr>
        </p:nvSpPr>
        <p:spPr>
          <a:xfrm>
            <a:off x="369052" y="6578609"/>
            <a:ext cx="11817541" cy="120651"/>
          </a:xfrm>
          <a:prstGeom prst="rect">
            <a:avLst/>
          </a:prstGeom>
        </p:spPr>
        <p:txBody>
          <a:bodyPr vert="horz" lIns="91440" tIns="45720" rIns="91440" bIns="45720" numCol="2" rtlCol="0" anchor="ctr"/>
          <a:lstStyle>
            <a:lvl1pPr algn="l">
              <a:defRPr sz="700">
                <a:solidFill>
                  <a:schemeClr val="tx1">
                    <a:tint val="75000"/>
                  </a:schemeClr>
                </a:solidFill>
              </a:defRPr>
            </a:lvl1pPr>
          </a:lstStyle>
          <a:p>
            <a:pPr defTabSz="932603">
              <a:defRPr/>
            </a:pPr>
            <a:r>
              <a:rPr lang="en-US" smtClean="0">
                <a:solidFill>
                  <a:srgbClr val="FFFFFF">
                    <a:lumMod val="65000"/>
                  </a:srgbClr>
                </a:solidFill>
              </a:rPr>
              <a:t>© Microsoft Corporation                                                                                  								                      Dynamics 365 </a:t>
            </a:r>
            <a:endParaRPr lang="en-US" dirty="0">
              <a:solidFill>
                <a:srgbClr val="FFFFFF">
                  <a:lumMod val="65000"/>
                </a:srgbClr>
              </a:solidFill>
            </a:endParaRPr>
          </a:p>
        </p:txBody>
      </p:sp>
    </p:spTree>
    <p:extLst>
      <p:ext uri="{BB962C8B-B14F-4D97-AF65-F5344CB8AC3E}">
        <p14:creationId xmlns:p14="http://schemas.microsoft.com/office/powerpoint/2010/main" val="1334367694"/>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theme" Target="../theme/theme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264.xml"/><Relationship Id="rId3" Type="http://schemas.openxmlformats.org/officeDocument/2006/relationships/slideLayout" Target="../slideLayouts/slideLayout259.xml"/><Relationship Id="rId7" Type="http://schemas.openxmlformats.org/officeDocument/2006/relationships/slideLayout" Target="../slideLayouts/slideLayout263.xml"/><Relationship Id="rId2" Type="http://schemas.openxmlformats.org/officeDocument/2006/relationships/slideLayout" Target="../slideLayouts/slideLayout258.xml"/><Relationship Id="rId1" Type="http://schemas.openxmlformats.org/officeDocument/2006/relationships/slideLayout" Target="../slideLayouts/slideLayout257.xml"/><Relationship Id="rId6" Type="http://schemas.openxmlformats.org/officeDocument/2006/relationships/slideLayout" Target="../slideLayouts/slideLayout262.xml"/><Relationship Id="rId5" Type="http://schemas.openxmlformats.org/officeDocument/2006/relationships/slideLayout" Target="../slideLayouts/slideLayout261.xml"/><Relationship Id="rId10" Type="http://schemas.openxmlformats.org/officeDocument/2006/relationships/theme" Target="../theme/theme10.xml"/><Relationship Id="rId4" Type="http://schemas.openxmlformats.org/officeDocument/2006/relationships/slideLayout" Target="../slideLayouts/slideLayout260.xml"/><Relationship Id="rId9" Type="http://schemas.openxmlformats.org/officeDocument/2006/relationships/slideLayout" Target="../slideLayouts/slideLayout265.xml"/></Relationships>
</file>

<file path=ppt/slideMasters/_rels/slideMaster11.xml.rels><?xml version="1.0" encoding="UTF-8" standalone="yes"?>
<Relationships xmlns="http://schemas.openxmlformats.org/package/2006/relationships"><Relationship Id="rId13" Type="http://schemas.openxmlformats.org/officeDocument/2006/relationships/slideLayout" Target="../slideLayouts/slideLayout278.xml"/><Relationship Id="rId18" Type="http://schemas.openxmlformats.org/officeDocument/2006/relationships/slideLayout" Target="../slideLayouts/slideLayout283.xml"/><Relationship Id="rId26" Type="http://schemas.openxmlformats.org/officeDocument/2006/relationships/slideLayout" Target="../slideLayouts/slideLayout291.xml"/><Relationship Id="rId39" Type="http://schemas.openxmlformats.org/officeDocument/2006/relationships/theme" Target="../theme/theme11.xml"/><Relationship Id="rId21" Type="http://schemas.openxmlformats.org/officeDocument/2006/relationships/slideLayout" Target="../slideLayouts/slideLayout286.xml"/><Relationship Id="rId34" Type="http://schemas.openxmlformats.org/officeDocument/2006/relationships/slideLayout" Target="../slideLayouts/slideLayout299.xml"/><Relationship Id="rId7" Type="http://schemas.openxmlformats.org/officeDocument/2006/relationships/slideLayout" Target="../slideLayouts/slideLayout272.xml"/><Relationship Id="rId12" Type="http://schemas.openxmlformats.org/officeDocument/2006/relationships/slideLayout" Target="../slideLayouts/slideLayout277.xml"/><Relationship Id="rId17" Type="http://schemas.openxmlformats.org/officeDocument/2006/relationships/slideLayout" Target="../slideLayouts/slideLayout282.xml"/><Relationship Id="rId25" Type="http://schemas.openxmlformats.org/officeDocument/2006/relationships/slideLayout" Target="../slideLayouts/slideLayout290.xml"/><Relationship Id="rId33" Type="http://schemas.openxmlformats.org/officeDocument/2006/relationships/slideLayout" Target="../slideLayouts/slideLayout298.xml"/><Relationship Id="rId38" Type="http://schemas.openxmlformats.org/officeDocument/2006/relationships/slideLayout" Target="../slideLayouts/slideLayout303.xml"/><Relationship Id="rId2" Type="http://schemas.openxmlformats.org/officeDocument/2006/relationships/slideLayout" Target="../slideLayouts/slideLayout267.xml"/><Relationship Id="rId16" Type="http://schemas.openxmlformats.org/officeDocument/2006/relationships/slideLayout" Target="../slideLayouts/slideLayout281.xml"/><Relationship Id="rId20" Type="http://schemas.openxmlformats.org/officeDocument/2006/relationships/slideLayout" Target="../slideLayouts/slideLayout285.xml"/><Relationship Id="rId29" Type="http://schemas.openxmlformats.org/officeDocument/2006/relationships/slideLayout" Target="../slideLayouts/slideLayout294.xml"/><Relationship Id="rId1" Type="http://schemas.openxmlformats.org/officeDocument/2006/relationships/slideLayout" Target="../slideLayouts/slideLayout266.xml"/><Relationship Id="rId6" Type="http://schemas.openxmlformats.org/officeDocument/2006/relationships/slideLayout" Target="../slideLayouts/slideLayout271.xml"/><Relationship Id="rId11" Type="http://schemas.openxmlformats.org/officeDocument/2006/relationships/slideLayout" Target="../slideLayouts/slideLayout276.xml"/><Relationship Id="rId24" Type="http://schemas.openxmlformats.org/officeDocument/2006/relationships/slideLayout" Target="../slideLayouts/slideLayout289.xml"/><Relationship Id="rId32" Type="http://schemas.openxmlformats.org/officeDocument/2006/relationships/slideLayout" Target="../slideLayouts/slideLayout297.xml"/><Relationship Id="rId37" Type="http://schemas.openxmlformats.org/officeDocument/2006/relationships/slideLayout" Target="../slideLayouts/slideLayout302.xml"/><Relationship Id="rId40" Type="http://schemas.openxmlformats.org/officeDocument/2006/relationships/image" Target="../media/image1.png"/><Relationship Id="rId5" Type="http://schemas.openxmlformats.org/officeDocument/2006/relationships/slideLayout" Target="../slideLayouts/slideLayout270.xml"/><Relationship Id="rId15" Type="http://schemas.openxmlformats.org/officeDocument/2006/relationships/slideLayout" Target="../slideLayouts/slideLayout280.xml"/><Relationship Id="rId23" Type="http://schemas.openxmlformats.org/officeDocument/2006/relationships/slideLayout" Target="../slideLayouts/slideLayout288.xml"/><Relationship Id="rId28" Type="http://schemas.openxmlformats.org/officeDocument/2006/relationships/slideLayout" Target="../slideLayouts/slideLayout293.xml"/><Relationship Id="rId36" Type="http://schemas.openxmlformats.org/officeDocument/2006/relationships/slideLayout" Target="../slideLayouts/slideLayout301.xml"/><Relationship Id="rId10" Type="http://schemas.openxmlformats.org/officeDocument/2006/relationships/slideLayout" Target="../slideLayouts/slideLayout275.xml"/><Relationship Id="rId19" Type="http://schemas.openxmlformats.org/officeDocument/2006/relationships/slideLayout" Target="../slideLayouts/slideLayout284.xml"/><Relationship Id="rId31" Type="http://schemas.openxmlformats.org/officeDocument/2006/relationships/slideLayout" Target="../slideLayouts/slideLayout296.xml"/><Relationship Id="rId4" Type="http://schemas.openxmlformats.org/officeDocument/2006/relationships/slideLayout" Target="../slideLayouts/slideLayout269.xml"/><Relationship Id="rId9" Type="http://schemas.openxmlformats.org/officeDocument/2006/relationships/slideLayout" Target="../slideLayouts/slideLayout274.xml"/><Relationship Id="rId14" Type="http://schemas.openxmlformats.org/officeDocument/2006/relationships/slideLayout" Target="../slideLayouts/slideLayout279.xml"/><Relationship Id="rId22" Type="http://schemas.openxmlformats.org/officeDocument/2006/relationships/slideLayout" Target="../slideLayouts/slideLayout287.xml"/><Relationship Id="rId27" Type="http://schemas.openxmlformats.org/officeDocument/2006/relationships/slideLayout" Target="../slideLayouts/slideLayout292.xml"/><Relationship Id="rId30" Type="http://schemas.openxmlformats.org/officeDocument/2006/relationships/slideLayout" Target="../slideLayouts/slideLayout295.xml"/><Relationship Id="rId35" Type="http://schemas.openxmlformats.org/officeDocument/2006/relationships/slideLayout" Target="../slideLayouts/slideLayout300.xml"/><Relationship Id="rId8" Type="http://schemas.openxmlformats.org/officeDocument/2006/relationships/slideLayout" Target="../slideLayouts/slideLayout273.xml"/><Relationship Id="rId3" Type="http://schemas.openxmlformats.org/officeDocument/2006/relationships/slideLayout" Target="../slideLayouts/slideLayout268.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63.xml"/><Relationship Id="rId18" Type="http://schemas.openxmlformats.org/officeDocument/2006/relationships/slideLayout" Target="../slideLayouts/slideLayout68.xml"/><Relationship Id="rId26" Type="http://schemas.openxmlformats.org/officeDocument/2006/relationships/slideLayout" Target="../slideLayouts/slideLayout76.xml"/><Relationship Id="rId3" Type="http://schemas.openxmlformats.org/officeDocument/2006/relationships/slideLayout" Target="../slideLayouts/slideLayout53.xml"/><Relationship Id="rId21" Type="http://schemas.openxmlformats.org/officeDocument/2006/relationships/slideLayout" Target="../slideLayouts/slideLayout71.xml"/><Relationship Id="rId34" Type="http://schemas.openxmlformats.org/officeDocument/2006/relationships/image" Target="../media/image1.png"/><Relationship Id="rId7" Type="http://schemas.openxmlformats.org/officeDocument/2006/relationships/slideLayout" Target="../slideLayouts/slideLayout57.xml"/><Relationship Id="rId12" Type="http://schemas.openxmlformats.org/officeDocument/2006/relationships/slideLayout" Target="../slideLayouts/slideLayout62.xml"/><Relationship Id="rId17" Type="http://schemas.openxmlformats.org/officeDocument/2006/relationships/slideLayout" Target="../slideLayouts/slideLayout67.xml"/><Relationship Id="rId25" Type="http://schemas.openxmlformats.org/officeDocument/2006/relationships/slideLayout" Target="../slideLayouts/slideLayout75.xml"/><Relationship Id="rId33" Type="http://schemas.openxmlformats.org/officeDocument/2006/relationships/theme" Target="../theme/theme2.xml"/><Relationship Id="rId2" Type="http://schemas.openxmlformats.org/officeDocument/2006/relationships/slideLayout" Target="../slideLayouts/slideLayout52.xml"/><Relationship Id="rId16" Type="http://schemas.openxmlformats.org/officeDocument/2006/relationships/slideLayout" Target="../slideLayouts/slideLayout66.xml"/><Relationship Id="rId20" Type="http://schemas.openxmlformats.org/officeDocument/2006/relationships/slideLayout" Target="../slideLayouts/slideLayout70.xml"/><Relationship Id="rId29" Type="http://schemas.openxmlformats.org/officeDocument/2006/relationships/slideLayout" Target="../slideLayouts/slideLayout79.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24" Type="http://schemas.openxmlformats.org/officeDocument/2006/relationships/slideLayout" Target="../slideLayouts/slideLayout74.xml"/><Relationship Id="rId32" Type="http://schemas.openxmlformats.org/officeDocument/2006/relationships/slideLayout" Target="../slideLayouts/slideLayout82.xml"/><Relationship Id="rId5" Type="http://schemas.openxmlformats.org/officeDocument/2006/relationships/slideLayout" Target="../slideLayouts/slideLayout55.xml"/><Relationship Id="rId15" Type="http://schemas.openxmlformats.org/officeDocument/2006/relationships/slideLayout" Target="../slideLayouts/slideLayout65.xml"/><Relationship Id="rId23" Type="http://schemas.openxmlformats.org/officeDocument/2006/relationships/slideLayout" Target="../slideLayouts/slideLayout73.xml"/><Relationship Id="rId28" Type="http://schemas.openxmlformats.org/officeDocument/2006/relationships/slideLayout" Target="../slideLayouts/slideLayout78.xml"/><Relationship Id="rId10" Type="http://schemas.openxmlformats.org/officeDocument/2006/relationships/slideLayout" Target="../slideLayouts/slideLayout60.xml"/><Relationship Id="rId19" Type="http://schemas.openxmlformats.org/officeDocument/2006/relationships/slideLayout" Target="../slideLayouts/slideLayout69.xml"/><Relationship Id="rId31" Type="http://schemas.openxmlformats.org/officeDocument/2006/relationships/slideLayout" Target="../slideLayouts/slideLayout81.xml"/><Relationship Id="rId4" Type="http://schemas.openxmlformats.org/officeDocument/2006/relationships/slideLayout" Target="../slideLayouts/slideLayout54.xml"/><Relationship Id="rId9" Type="http://schemas.openxmlformats.org/officeDocument/2006/relationships/slideLayout" Target="../slideLayouts/slideLayout59.xml"/><Relationship Id="rId14" Type="http://schemas.openxmlformats.org/officeDocument/2006/relationships/slideLayout" Target="../slideLayouts/slideLayout64.xml"/><Relationship Id="rId22" Type="http://schemas.openxmlformats.org/officeDocument/2006/relationships/slideLayout" Target="../slideLayouts/slideLayout72.xml"/><Relationship Id="rId27" Type="http://schemas.openxmlformats.org/officeDocument/2006/relationships/slideLayout" Target="../slideLayouts/slideLayout77.xml"/><Relationship Id="rId30" Type="http://schemas.openxmlformats.org/officeDocument/2006/relationships/slideLayout" Target="../slideLayouts/slideLayout80.xml"/><Relationship Id="rId8" Type="http://schemas.openxmlformats.org/officeDocument/2006/relationships/slideLayout" Target="../slideLayouts/slideLayout5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90.xml"/><Relationship Id="rId13" Type="http://schemas.openxmlformats.org/officeDocument/2006/relationships/slideLayout" Target="../slideLayouts/slideLayout95.xml"/><Relationship Id="rId18" Type="http://schemas.openxmlformats.org/officeDocument/2006/relationships/slideLayout" Target="../slideLayouts/slideLayout100.xml"/><Relationship Id="rId26" Type="http://schemas.openxmlformats.org/officeDocument/2006/relationships/slideLayout" Target="../slideLayouts/slideLayout108.xml"/><Relationship Id="rId3" Type="http://schemas.openxmlformats.org/officeDocument/2006/relationships/slideLayout" Target="../slideLayouts/slideLayout85.xml"/><Relationship Id="rId21" Type="http://schemas.openxmlformats.org/officeDocument/2006/relationships/slideLayout" Target="../slideLayouts/slideLayout103.xml"/><Relationship Id="rId7" Type="http://schemas.openxmlformats.org/officeDocument/2006/relationships/slideLayout" Target="../slideLayouts/slideLayout89.xml"/><Relationship Id="rId12" Type="http://schemas.openxmlformats.org/officeDocument/2006/relationships/slideLayout" Target="../slideLayouts/slideLayout94.xml"/><Relationship Id="rId17" Type="http://schemas.openxmlformats.org/officeDocument/2006/relationships/slideLayout" Target="../slideLayouts/slideLayout99.xml"/><Relationship Id="rId25" Type="http://schemas.openxmlformats.org/officeDocument/2006/relationships/slideLayout" Target="../slideLayouts/slideLayout107.xml"/><Relationship Id="rId2" Type="http://schemas.openxmlformats.org/officeDocument/2006/relationships/slideLayout" Target="../slideLayouts/slideLayout84.xml"/><Relationship Id="rId16" Type="http://schemas.openxmlformats.org/officeDocument/2006/relationships/slideLayout" Target="../slideLayouts/slideLayout98.xml"/><Relationship Id="rId20" Type="http://schemas.openxmlformats.org/officeDocument/2006/relationships/slideLayout" Target="../slideLayouts/slideLayout102.xml"/><Relationship Id="rId29" Type="http://schemas.openxmlformats.org/officeDocument/2006/relationships/slideLayout" Target="../slideLayouts/slideLayout111.xml"/><Relationship Id="rId1" Type="http://schemas.openxmlformats.org/officeDocument/2006/relationships/slideLayout" Target="../slideLayouts/slideLayout83.xml"/><Relationship Id="rId6" Type="http://schemas.openxmlformats.org/officeDocument/2006/relationships/slideLayout" Target="../slideLayouts/slideLayout88.xml"/><Relationship Id="rId11" Type="http://schemas.openxmlformats.org/officeDocument/2006/relationships/slideLayout" Target="../slideLayouts/slideLayout93.xml"/><Relationship Id="rId24" Type="http://schemas.openxmlformats.org/officeDocument/2006/relationships/slideLayout" Target="../slideLayouts/slideLayout106.xml"/><Relationship Id="rId32" Type="http://schemas.openxmlformats.org/officeDocument/2006/relationships/image" Target="../media/image1.png"/><Relationship Id="rId5" Type="http://schemas.openxmlformats.org/officeDocument/2006/relationships/slideLayout" Target="../slideLayouts/slideLayout87.xml"/><Relationship Id="rId15" Type="http://schemas.openxmlformats.org/officeDocument/2006/relationships/slideLayout" Target="../slideLayouts/slideLayout97.xml"/><Relationship Id="rId23" Type="http://schemas.openxmlformats.org/officeDocument/2006/relationships/slideLayout" Target="../slideLayouts/slideLayout105.xml"/><Relationship Id="rId28" Type="http://schemas.openxmlformats.org/officeDocument/2006/relationships/slideLayout" Target="../slideLayouts/slideLayout110.xml"/><Relationship Id="rId10" Type="http://schemas.openxmlformats.org/officeDocument/2006/relationships/slideLayout" Target="../slideLayouts/slideLayout92.xml"/><Relationship Id="rId19" Type="http://schemas.openxmlformats.org/officeDocument/2006/relationships/slideLayout" Target="../slideLayouts/slideLayout101.xml"/><Relationship Id="rId31" Type="http://schemas.openxmlformats.org/officeDocument/2006/relationships/theme" Target="../theme/theme3.xml"/><Relationship Id="rId4" Type="http://schemas.openxmlformats.org/officeDocument/2006/relationships/slideLayout" Target="../slideLayouts/slideLayout86.xml"/><Relationship Id="rId9" Type="http://schemas.openxmlformats.org/officeDocument/2006/relationships/slideLayout" Target="../slideLayouts/slideLayout91.xml"/><Relationship Id="rId14" Type="http://schemas.openxmlformats.org/officeDocument/2006/relationships/slideLayout" Target="../slideLayouts/slideLayout96.xml"/><Relationship Id="rId22" Type="http://schemas.openxmlformats.org/officeDocument/2006/relationships/slideLayout" Target="../slideLayouts/slideLayout104.xml"/><Relationship Id="rId27" Type="http://schemas.openxmlformats.org/officeDocument/2006/relationships/slideLayout" Target="../slideLayouts/slideLayout109.xml"/><Relationship Id="rId30" Type="http://schemas.openxmlformats.org/officeDocument/2006/relationships/slideLayout" Target="../slideLayouts/slideLayout112.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125.xml"/><Relationship Id="rId18" Type="http://schemas.openxmlformats.org/officeDocument/2006/relationships/slideLayout" Target="../slideLayouts/slideLayout130.xml"/><Relationship Id="rId26" Type="http://schemas.openxmlformats.org/officeDocument/2006/relationships/slideLayout" Target="../slideLayouts/slideLayout138.xml"/><Relationship Id="rId39" Type="http://schemas.openxmlformats.org/officeDocument/2006/relationships/image" Target="../media/image23.png"/><Relationship Id="rId21" Type="http://schemas.openxmlformats.org/officeDocument/2006/relationships/slideLayout" Target="../slideLayouts/slideLayout133.xml"/><Relationship Id="rId34" Type="http://schemas.openxmlformats.org/officeDocument/2006/relationships/slideLayout" Target="../slideLayouts/slideLayout146.xml"/><Relationship Id="rId7" Type="http://schemas.openxmlformats.org/officeDocument/2006/relationships/slideLayout" Target="../slideLayouts/slideLayout119.xml"/><Relationship Id="rId12" Type="http://schemas.openxmlformats.org/officeDocument/2006/relationships/slideLayout" Target="../slideLayouts/slideLayout124.xml"/><Relationship Id="rId17" Type="http://schemas.openxmlformats.org/officeDocument/2006/relationships/slideLayout" Target="../slideLayouts/slideLayout129.xml"/><Relationship Id="rId25" Type="http://schemas.openxmlformats.org/officeDocument/2006/relationships/slideLayout" Target="../slideLayouts/slideLayout137.xml"/><Relationship Id="rId33" Type="http://schemas.openxmlformats.org/officeDocument/2006/relationships/slideLayout" Target="../slideLayouts/slideLayout145.xml"/><Relationship Id="rId38" Type="http://schemas.openxmlformats.org/officeDocument/2006/relationships/image" Target="../media/image22.emf"/><Relationship Id="rId2" Type="http://schemas.openxmlformats.org/officeDocument/2006/relationships/slideLayout" Target="../slideLayouts/slideLayout114.xml"/><Relationship Id="rId16" Type="http://schemas.openxmlformats.org/officeDocument/2006/relationships/slideLayout" Target="../slideLayouts/slideLayout128.xml"/><Relationship Id="rId20" Type="http://schemas.openxmlformats.org/officeDocument/2006/relationships/slideLayout" Target="../slideLayouts/slideLayout132.xml"/><Relationship Id="rId29" Type="http://schemas.openxmlformats.org/officeDocument/2006/relationships/slideLayout" Target="../slideLayouts/slideLayout141.xml"/><Relationship Id="rId1" Type="http://schemas.openxmlformats.org/officeDocument/2006/relationships/slideLayout" Target="../slideLayouts/slideLayout113.xml"/><Relationship Id="rId6" Type="http://schemas.openxmlformats.org/officeDocument/2006/relationships/slideLayout" Target="../slideLayouts/slideLayout118.xml"/><Relationship Id="rId11" Type="http://schemas.openxmlformats.org/officeDocument/2006/relationships/slideLayout" Target="../slideLayouts/slideLayout123.xml"/><Relationship Id="rId24" Type="http://schemas.openxmlformats.org/officeDocument/2006/relationships/slideLayout" Target="../slideLayouts/slideLayout136.xml"/><Relationship Id="rId32" Type="http://schemas.openxmlformats.org/officeDocument/2006/relationships/slideLayout" Target="../slideLayouts/slideLayout144.xml"/><Relationship Id="rId37" Type="http://schemas.openxmlformats.org/officeDocument/2006/relationships/image" Target="../media/image1.png"/><Relationship Id="rId5" Type="http://schemas.openxmlformats.org/officeDocument/2006/relationships/slideLayout" Target="../slideLayouts/slideLayout117.xml"/><Relationship Id="rId15" Type="http://schemas.openxmlformats.org/officeDocument/2006/relationships/slideLayout" Target="../slideLayouts/slideLayout127.xml"/><Relationship Id="rId23" Type="http://schemas.openxmlformats.org/officeDocument/2006/relationships/slideLayout" Target="../slideLayouts/slideLayout135.xml"/><Relationship Id="rId28" Type="http://schemas.openxmlformats.org/officeDocument/2006/relationships/slideLayout" Target="../slideLayouts/slideLayout140.xml"/><Relationship Id="rId36" Type="http://schemas.openxmlformats.org/officeDocument/2006/relationships/theme" Target="../theme/theme4.xml"/><Relationship Id="rId10" Type="http://schemas.openxmlformats.org/officeDocument/2006/relationships/slideLayout" Target="../slideLayouts/slideLayout122.xml"/><Relationship Id="rId19" Type="http://schemas.openxmlformats.org/officeDocument/2006/relationships/slideLayout" Target="../slideLayouts/slideLayout131.xml"/><Relationship Id="rId31" Type="http://schemas.openxmlformats.org/officeDocument/2006/relationships/slideLayout" Target="../slideLayouts/slideLayout143.xml"/><Relationship Id="rId4" Type="http://schemas.openxmlformats.org/officeDocument/2006/relationships/slideLayout" Target="../slideLayouts/slideLayout116.xml"/><Relationship Id="rId9" Type="http://schemas.openxmlformats.org/officeDocument/2006/relationships/slideLayout" Target="../slideLayouts/slideLayout121.xml"/><Relationship Id="rId14" Type="http://schemas.openxmlformats.org/officeDocument/2006/relationships/slideLayout" Target="../slideLayouts/slideLayout126.xml"/><Relationship Id="rId22" Type="http://schemas.openxmlformats.org/officeDocument/2006/relationships/slideLayout" Target="../slideLayouts/slideLayout134.xml"/><Relationship Id="rId27" Type="http://schemas.openxmlformats.org/officeDocument/2006/relationships/slideLayout" Target="../slideLayouts/slideLayout139.xml"/><Relationship Id="rId30" Type="http://schemas.openxmlformats.org/officeDocument/2006/relationships/slideLayout" Target="../slideLayouts/slideLayout142.xml"/><Relationship Id="rId35" Type="http://schemas.openxmlformats.org/officeDocument/2006/relationships/slideLayout" Target="../slideLayouts/slideLayout147.xml"/><Relationship Id="rId8" Type="http://schemas.openxmlformats.org/officeDocument/2006/relationships/slideLayout" Target="../slideLayouts/slideLayout120.xml"/><Relationship Id="rId3" Type="http://schemas.openxmlformats.org/officeDocument/2006/relationships/slideLayout" Target="../slideLayouts/slideLayout115.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150.xml"/><Relationship Id="rId2" Type="http://schemas.openxmlformats.org/officeDocument/2006/relationships/slideLayout" Target="../slideLayouts/slideLayout149.xml"/><Relationship Id="rId1" Type="http://schemas.openxmlformats.org/officeDocument/2006/relationships/slideLayout" Target="../slideLayouts/slideLayout148.xml"/><Relationship Id="rId5" Type="http://schemas.openxmlformats.org/officeDocument/2006/relationships/image" Target="../media/image24.emf"/><Relationship Id="rId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13" Type="http://schemas.openxmlformats.org/officeDocument/2006/relationships/slideLayout" Target="../slideLayouts/slideLayout163.xml"/><Relationship Id="rId18" Type="http://schemas.openxmlformats.org/officeDocument/2006/relationships/slideLayout" Target="../slideLayouts/slideLayout168.xml"/><Relationship Id="rId26" Type="http://schemas.openxmlformats.org/officeDocument/2006/relationships/slideLayout" Target="../slideLayouts/slideLayout176.xml"/><Relationship Id="rId3" Type="http://schemas.openxmlformats.org/officeDocument/2006/relationships/slideLayout" Target="../slideLayouts/slideLayout153.xml"/><Relationship Id="rId21" Type="http://schemas.openxmlformats.org/officeDocument/2006/relationships/slideLayout" Target="../slideLayouts/slideLayout171.xml"/><Relationship Id="rId7" Type="http://schemas.openxmlformats.org/officeDocument/2006/relationships/slideLayout" Target="../slideLayouts/slideLayout157.xml"/><Relationship Id="rId12" Type="http://schemas.openxmlformats.org/officeDocument/2006/relationships/slideLayout" Target="../slideLayouts/slideLayout162.xml"/><Relationship Id="rId17" Type="http://schemas.openxmlformats.org/officeDocument/2006/relationships/slideLayout" Target="../slideLayouts/slideLayout167.xml"/><Relationship Id="rId25" Type="http://schemas.openxmlformats.org/officeDocument/2006/relationships/slideLayout" Target="../slideLayouts/slideLayout175.xml"/><Relationship Id="rId33" Type="http://schemas.openxmlformats.org/officeDocument/2006/relationships/image" Target="../media/image23.png"/><Relationship Id="rId2" Type="http://schemas.openxmlformats.org/officeDocument/2006/relationships/slideLayout" Target="../slideLayouts/slideLayout152.xml"/><Relationship Id="rId16" Type="http://schemas.openxmlformats.org/officeDocument/2006/relationships/slideLayout" Target="../slideLayouts/slideLayout166.xml"/><Relationship Id="rId20" Type="http://schemas.openxmlformats.org/officeDocument/2006/relationships/slideLayout" Target="../slideLayouts/slideLayout170.xml"/><Relationship Id="rId29" Type="http://schemas.openxmlformats.org/officeDocument/2006/relationships/slideLayout" Target="../slideLayouts/slideLayout179.xml"/><Relationship Id="rId1" Type="http://schemas.openxmlformats.org/officeDocument/2006/relationships/slideLayout" Target="../slideLayouts/slideLayout151.xml"/><Relationship Id="rId6" Type="http://schemas.openxmlformats.org/officeDocument/2006/relationships/slideLayout" Target="../slideLayouts/slideLayout156.xml"/><Relationship Id="rId11" Type="http://schemas.openxmlformats.org/officeDocument/2006/relationships/slideLayout" Target="../slideLayouts/slideLayout161.xml"/><Relationship Id="rId24" Type="http://schemas.openxmlformats.org/officeDocument/2006/relationships/slideLayout" Target="../slideLayouts/slideLayout174.xml"/><Relationship Id="rId32" Type="http://schemas.openxmlformats.org/officeDocument/2006/relationships/theme" Target="../theme/theme6.xml"/><Relationship Id="rId5" Type="http://schemas.openxmlformats.org/officeDocument/2006/relationships/slideLayout" Target="../slideLayouts/slideLayout155.xml"/><Relationship Id="rId15" Type="http://schemas.openxmlformats.org/officeDocument/2006/relationships/slideLayout" Target="../slideLayouts/slideLayout165.xml"/><Relationship Id="rId23" Type="http://schemas.openxmlformats.org/officeDocument/2006/relationships/slideLayout" Target="../slideLayouts/slideLayout173.xml"/><Relationship Id="rId28" Type="http://schemas.openxmlformats.org/officeDocument/2006/relationships/slideLayout" Target="../slideLayouts/slideLayout178.xml"/><Relationship Id="rId10" Type="http://schemas.openxmlformats.org/officeDocument/2006/relationships/slideLayout" Target="../slideLayouts/slideLayout160.xml"/><Relationship Id="rId19" Type="http://schemas.openxmlformats.org/officeDocument/2006/relationships/slideLayout" Target="../slideLayouts/slideLayout169.xml"/><Relationship Id="rId31" Type="http://schemas.openxmlformats.org/officeDocument/2006/relationships/slideLayout" Target="../slideLayouts/slideLayout181.xml"/><Relationship Id="rId4" Type="http://schemas.openxmlformats.org/officeDocument/2006/relationships/slideLayout" Target="../slideLayouts/slideLayout154.xml"/><Relationship Id="rId9" Type="http://schemas.openxmlformats.org/officeDocument/2006/relationships/slideLayout" Target="../slideLayouts/slideLayout159.xml"/><Relationship Id="rId14" Type="http://schemas.openxmlformats.org/officeDocument/2006/relationships/slideLayout" Target="../slideLayouts/slideLayout164.xml"/><Relationship Id="rId22" Type="http://schemas.openxmlformats.org/officeDocument/2006/relationships/slideLayout" Target="../slideLayouts/slideLayout172.xml"/><Relationship Id="rId27" Type="http://schemas.openxmlformats.org/officeDocument/2006/relationships/slideLayout" Target="../slideLayouts/slideLayout177.xml"/><Relationship Id="rId30" Type="http://schemas.openxmlformats.org/officeDocument/2006/relationships/slideLayout" Target="../slideLayouts/slideLayout180.xml"/><Relationship Id="rId8" Type="http://schemas.openxmlformats.org/officeDocument/2006/relationships/slideLayout" Target="../slideLayouts/slideLayout15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89.xml"/><Relationship Id="rId13" Type="http://schemas.openxmlformats.org/officeDocument/2006/relationships/slideLayout" Target="../slideLayouts/slideLayout194.xml"/><Relationship Id="rId18" Type="http://schemas.openxmlformats.org/officeDocument/2006/relationships/slideLayout" Target="../slideLayouts/slideLayout199.xml"/><Relationship Id="rId26" Type="http://schemas.openxmlformats.org/officeDocument/2006/relationships/slideLayout" Target="../slideLayouts/slideLayout207.xml"/><Relationship Id="rId3" Type="http://schemas.openxmlformats.org/officeDocument/2006/relationships/slideLayout" Target="../slideLayouts/slideLayout184.xml"/><Relationship Id="rId21" Type="http://schemas.openxmlformats.org/officeDocument/2006/relationships/slideLayout" Target="../slideLayouts/slideLayout202.xml"/><Relationship Id="rId7" Type="http://schemas.openxmlformats.org/officeDocument/2006/relationships/slideLayout" Target="../slideLayouts/slideLayout188.xml"/><Relationship Id="rId12" Type="http://schemas.openxmlformats.org/officeDocument/2006/relationships/slideLayout" Target="../slideLayouts/slideLayout193.xml"/><Relationship Id="rId17" Type="http://schemas.openxmlformats.org/officeDocument/2006/relationships/slideLayout" Target="../slideLayouts/slideLayout198.xml"/><Relationship Id="rId25" Type="http://schemas.openxmlformats.org/officeDocument/2006/relationships/slideLayout" Target="../slideLayouts/slideLayout206.xml"/><Relationship Id="rId2" Type="http://schemas.openxmlformats.org/officeDocument/2006/relationships/slideLayout" Target="../slideLayouts/slideLayout183.xml"/><Relationship Id="rId16" Type="http://schemas.openxmlformats.org/officeDocument/2006/relationships/slideLayout" Target="../slideLayouts/slideLayout197.xml"/><Relationship Id="rId20" Type="http://schemas.openxmlformats.org/officeDocument/2006/relationships/slideLayout" Target="../slideLayouts/slideLayout201.xml"/><Relationship Id="rId29" Type="http://schemas.openxmlformats.org/officeDocument/2006/relationships/image" Target="../media/image1.png"/><Relationship Id="rId1" Type="http://schemas.openxmlformats.org/officeDocument/2006/relationships/slideLayout" Target="../slideLayouts/slideLayout182.xml"/><Relationship Id="rId6" Type="http://schemas.openxmlformats.org/officeDocument/2006/relationships/slideLayout" Target="../slideLayouts/slideLayout187.xml"/><Relationship Id="rId11" Type="http://schemas.openxmlformats.org/officeDocument/2006/relationships/slideLayout" Target="../slideLayouts/slideLayout192.xml"/><Relationship Id="rId24" Type="http://schemas.openxmlformats.org/officeDocument/2006/relationships/slideLayout" Target="../slideLayouts/slideLayout205.xml"/><Relationship Id="rId5" Type="http://schemas.openxmlformats.org/officeDocument/2006/relationships/slideLayout" Target="../slideLayouts/slideLayout186.xml"/><Relationship Id="rId15" Type="http://schemas.openxmlformats.org/officeDocument/2006/relationships/slideLayout" Target="../slideLayouts/slideLayout196.xml"/><Relationship Id="rId23" Type="http://schemas.openxmlformats.org/officeDocument/2006/relationships/slideLayout" Target="../slideLayouts/slideLayout204.xml"/><Relationship Id="rId28" Type="http://schemas.openxmlformats.org/officeDocument/2006/relationships/theme" Target="../theme/theme7.xml"/><Relationship Id="rId10" Type="http://schemas.openxmlformats.org/officeDocument/2006/relationships/slideLayout" Target="../slideLayouts/slideLayout191.xml"/><Relationship Id="rId19" Type="http://schemas.openxmlformats.org/officeDocument/2006/relationships/slideLayout" Target="../slideLayouts/slideLayout200.xml"/><Relationship Id="rId4" Type="http://schemas.openxmlformats.org/officeDocument/2006/relationships/slideLayout" Target="../slideLayouts/slideLayout185.xml"/><Relationship Id="rId9" Type="http://schemas.openxmlformats.org/officeDocument/2006/relationships/slideLayout" Target="../slideLayouts/slideLayout190.xml"/><Relationship Id="rId14" Type="http://schemas.openxmlformats.org/officeDocument/2006/relationships/slideLayout" Target="../slideLayouts/slideLayout195.xml"/><Relationship Id="rId22" Type="http://schemas.openxmlformats.org/officeDocument/2006/relationships/slideLayout" Target="../slideLayouts/slideLayout203.xml"/><Relationship Id="rId27" Type="http://schemas.openxmlformats.org/officeDocument/2006/relationships/slideLayout" Target="../slideLayouts/slideLayout208.xml"/><Relationship Id="rId30" Type="http://schemas.openxmlformats.org/officeDocument/2006/relationships/image" Target="../media/image22.emf"/></Relationships>
</file>

<file path=ppt/slideMasters/_rels/slideMaster8.xml.rels><?xml version="1.0" encoding="UTF-8" standalone="yes"?>
<Relationships xmlns="http://schemas.openxmlformats.org/package/2006/relationships"><Relationship Id="rId13" Type="http://schemas.openxmlformats.org/officeDocument/2006/relationships/slideLayout" Target="../slideLayouts/slideLayout221.xml"/><Relationship Id="rId18" Type="http://schemas.openxmlformats.org/officeDocument/2006/relationships/slideLayout" Target="../slideLayouts/slideLayout226.xml"/><Relationship Id="rId26" Type="http://schemas.openxmlformats.org/officeDocument/2006/relationships/slideLayout" Target="../slideLayouts/slideLayout234.xml"/><Relationship Id="rId39" Type="http://schemas.openxmlformats.org/officeDocument/2006/relationships/slideLayout" Target="../slideLayouts/slideLayout247.xml"/><Relationship Id="rId21" Type="http://schemas.openxmlformats.org/officeDocument/2006/relationships/slideLayout" Target="../slideLayouts/slideLayout229.xml"/><Relationship Id="rId34" Type="http://schemas.openxmlformats.org/officeDocument/2006/relationships/slideLayout" Target="../slideLayouts/slideLayout242.xml"/><Relationship Id="rId7" Type="http://schemas.openxmlformats.org/officeDocument/2006/relationships/slideLayout" Target="../slideLayouts/slideLayout215.xml"/><Relationship Id="rId2" Type="http://schemas.openxmlformats.org/officeDocument/2006/relationships/slideLayout" Target="../slideLayouts/slideLayout210.xml"/><Relationship Id="rId16" Type="http://schemas.openxmlformats.org/officeDocument/2006/relationships/slideLayout" Target="../slideLayouts/slideLayout224.xml"/><Relationship Id="rId20" Type="http://schemas.openxmlformats.org/officeDocument/2006/relationships/slideLayout" Target="../slideLayouts/slideLayout228.xml"/><Relationship Id="rId29" Type="http://schemas.openxmlformats.org/officeDocument/2006/relationships/slideLayout" Target="../slideLayouts/slideLayout237.xml"/><Relationship Id="rId41" Type="http://schemas.openxmlformats.org/officeDocument/2006/relationships/image" Target="../media/image1.png"/><Relationship Id="rId1" Type="http://schemas.openxmlformats.org/officeDocument/2006/relationships/slideLayout" Target="../slideLayouts/slideLayout209.xml"/><Relationship Id="rId6" Type="http://schemas.openxmlformats.org/officeDocument/2006/relationships/slideLayout" Target="../slideLayouts/slideLayout214.xml"/><Relationship Id="rId11" Type="http://schemas.openxmlformats.org/officeDocument/2006/relationships/slideLayout" Target="../slideLayouts/slideLayout219.xml"/><Relationship Id="rId24" Type="http://schemas.openxmlformats.org/officeDocument/2006/relationships/slideLayout" Target="../slideLayouts/slideLayout232.xml"/><Relationship Id="rId32" Type="http://schemas.openxmlformats.org/officeDocument/2006/relationships/slideLayout" Target="../slideLayouts/slideLayout240.xml"/><Relationship Id="rId37" Type="http://schemas.openxmlformats.org/officeDocument/2006/relationships/slideLayout" Target="../slideLayouts/slideLayout245.xml"/><Relationship Id="rId40" Type="http://schemas.openxmlformats.org/officeDocument/2006/relationships/theme" Target="../theme/theme8.xml"/><Relationship Id="rId5" Type="http://schemas.openxmlformats.org/officeDocument/2006/relationships/slideLayout" Target="../slideLayouts/slideLayout213.xml"/><Relationship Id="rId15" Type="http://schemas.openxmlformats.org/officeDocument/2006/relationships/slideLayout" Target="../slideLayouts/slideLayout223.xml"/><Relationship Id="rId23" Type="http://schemas.openxmlformats.org/officeDocument/2006/relationships/slideLayout" Target="../slideLayouts/slideLayout231.xml"/><Relationship Id="rId28" Type="http://schemas.openxmlformats.org/officeDocument/2006/relationships/slideLayout" Target="../slideLayouts/slideLayout236.xml"/><Relationship Id="rId36" Type="http://schemas.openxmlformats.org/officeDocument/2006/relationships/slideLayout" Target="../slideLayouts/slideLayout244.xml"/><Relationship Id="rId10" Type="http://schemas.openxmlformats.org/officeDocument/2006/relationships/slideLayout" Target="../slideLayouts/slideLayout218.xml"/><Relationship Id="rId19" Type="http://schemas.openxmlformats.org/officeDocument/2006/relationships/slideLayout" Target="../slideLayouts/slideLayout227.xml"/><Relationship Id="rId31" Type="http://schemas.openxmlformats.org/officeDocument/2006/relationships/slideLayout" Target="../slideLayouts/slideLayout239.xml"/><Relationship Id="rId4" Type="http://schemas.openxmlformats.org/officeDocument/2006/relationships/slideLayout" Target="../slideLayouts/slideLayout212.xml"/><Relationship Id="rId9" Type="http://schemas.openxmlformats.org/officeDocument/2006/relationships/slideLayout" Target="../slideLayouts/slideLayout217.xml"/><Relationship Id="rId14" Type="http://schemas.openxmlformats.org/officeDocument/2006/relationships/slideLayout" Target="../slideLayouts/slideLayout222.xml"/><Relationship Id="rId22" Type="http://schemas.openxmlformats.org/officeDocument/2006/relationships/slideLayout" Target="../slideLayouts/slideLayout230.xml"/><Relationship Id="rId27" Type="http://schemas.openxmlformats.org/officeDocument/2006/relationships/slideLayout" Target="../slideLayouts/slideLayout235.xml"/><Relationship Id="rId30" Type="http://schemas.openxmlformats.org/officeDocument/2006/relationships/slideLayout" Target="../slideLayouts/slideLayout238.xml"/><Relationship Id="rId35" Type="http://schemas.openxmlformats.org/officeDocument/2006/relationships/slideLayout" Target="../slideLayouts/slideLayout243.xml"/><Relationship Id="rId8" Type="http://schemas.openxmlformats.org/officeDocument/2006/relationships/slideLayout" Target="../slideLayouts/slideLayout216.xml"/><Relationship Id="rId3" Type="http://schemas.openxmlformats.org/officeDocument/2006/relationships/slideLayout" Target="../slideLayouts/slideLayout211.xml"/><Relationship Id="rId12" Type="http://schemas.openxmlformats.org/officeDocument/2006/relationships/slideLayout" Target="../slideLayouts/slideLayout220.xml"/><Relationship Id="rId17" Type="http://schemas.openxmlformats.org/officeDocument/2006/relationships/slideLayout" Target="../slideLayouts/slideLayout225.xml"/><Relationship Id="rId25" Type="http://schemas.openxmlformats.org/officeDocument/2006/relationships/slideLayout" Target="../slideLayouts/slideLayout233.xml"/><Relationship Id="rId33" Type="http://schemas.openxmlformats.org/officeDocument/2006/relationships/slideLayout" Target="../slideLayouts/slideLayout241.xml"/><Relationship Id="rId38" Type="http://schemas.openxmlformats.org/officeDocument/2006/relationships/slideLayout" Target="../slideLayouts/slideLayout24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255.xml"/><Relationship Id="rId3" Type="http://schemas.openxmlformats.org/officeDocument/2006/relationships/slideLayout" Target="../slideLayouts/slideLayout250.xml"/><Relationship Id="rId7" Type="http://schemas.openxmlformats.org/officeDocument/2006/relationships/slideLayout" Target="../slideLayouts/slideLayout254.xml"/><Relationship Id="rId2" Type="http://schemas.openxmlformats.org/officeDocument/2006/relationships/slideLayout" Target="../slideLayouts/slideLayout249.xml"/><Relationship Id="rId1" Type="http://schemas.openxmlformats.org/officeDocument/2006/relationships/slideLayout" Target="../slideLayouts/slideLayout248.xml"/><Relationship Id="rId6" Type="http://schemas.openxmlformats.org/officeDocument/2006/relationships/slideLayout" Target="../slideLayouts/slideLayout253.xml"/><Relationship Id="rId5" Type="http://schemas.openxmlformats.org/officeDocument/2006/relationships/slideLayout" Target="../slideLayouts/slideLayout252.xml"/><Relationship Id="rId10" Type="http://schemas.openxmlformats.org/officeDocument/2006/relationships/theme" Target="../theme/theme9.xml"/><Relationship Id="rId4" Type="http://schemas.openxmlformats.org/officeDocument/2006/relationships/slideLayout" Target="../slideLayouts/slideLayout251.xml"/><Relationship Id="rId9" Type="http://schemas.openxmlformats.org/officeDocument/2006/relationships/slideLayout" Target="../slideLayouts/slideLayout25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65080" y="567458"/>
            <a:ext cx="11531714" cy="830020"/>
          </a:xfrm>
          <a:prstGeom prst="rect">
            <a:avLst/>
          </a:prstGeom>
        </p:spPr>
        <p:txBody>
          <a:bodyPr vert="horz" wrap="square" lIns="0" tIns="91440" rIns="146304" bIns="91440" rtlCol="0" anchor="t">
            <a:noAutofit/>
          </a:bodyPr>
          <a:lstStyle/>
          <a:p>
            <a:r>
              <a:rPr lang="en-US" dirty="0"/>
              <a:t>Heading Segoe UI </a:t>
            </a:r>
            <a:r>
              <a:rPr lang="en-US" dirty="0" err="1"/>
              <a:t>Semibold</a:t>
            </a:r>
            <a:r>
              <a:rPr lang="en-US" dirty="0"/>
              <a:t> 28/32</a:t>
            </a:r>
          </a:p>
        </p:txBody>
      </p:sp>
      <p:sp>
        <p:nvSpPr>
          <p:cNvPr id="4" name="Text Placeholder 3"/>
          <p:cNvSpPr>
            <a:spLocks noGrp="1"/>
          </p:cNvSpPr>
          <p:nvPr>
            <p:ph type="body" idx="1"/>
          </p:nvPr>
        </p:nvSpPr>
        <p:spPr>
          <a:xfrm>
            <a:off x="465080" y="1853746"/>
            <a:ext cx="11531714" cy="2369623"/>
          </a:xfrm>
          <a:prstGeom prst="rect">
            <a:avLst/>
          </a:prstGeom>
        </p:spPr>
        <p:txBody>
          <a:bodyPr vert="horz" wrap="square" lIns="0" tIns="91440" rIns="146304" bIns="91440" rtlCol="0">
            <a:spAutoFit/>
          </a:bodyPr>
          <a:lstStyle/>
          <a:p>
            <a:pPr lvl="0"/>
            <a:r>
              <a:rPr lang="en-US" dirty="0"/>
              <a:t>H2 Segoe UI </a:t>
            </a:r>
            <a:r>
              <a:rPr lang="en-US" dirty="0" err="1"/>
              <a:t>Semibold</a:t>
            </a:r>
            <a:r>
              <a:rPr lang="en-US" dirty="0"/>
              <a:t> 20/24</a:t>
            </a:r>
          </a:p>
          <a:p>
            <a:pPr lvl="1"/>
            <a:r>
              <a:rPr lang="en-US" dirty="0"/>
              <a:t>B1 Segoe UI Regular 20/24 </a:t>
            </a:r>
          </a:p>
          <a:p>
            <a:pPr lvl="1"/>
            <a:endParaRPr lang="en-US" dirty="0"/>
          </a:p>
          <a:p>
            <a:pPr lvl="2"/>
            <a:r>
              <a:rPr lang="en-US" dirty="0"/>
              <a:t>H3 Segoe UI </a:t>
            </a:r>
            <a:r>
              <a:rPr lang="en-US" dirty="0" err="1"/>
              <a:t>Semibold</a:t>
            </a:r>
            <a:r>
              <a:rPr lang="en-US" dirty="0"/>
              <a:t> 14/18</a:t>
            </a:r>
          </a:p>
          <a:p>
            <a:pPr lvl="3"/>
            <a:r>
              <a:rPr lang="en-US" dirty="0"/>
              <a:t>B2 Segoe UI Regular 14/18</a:t>
            </a:r>
          </a:p>
          <a:p>
            <a:pPr lvl="3"/>
            <a:endParaRPr lang="en-US" dirty="0"/>
          </a:p>
          <a:p>
            <a:pPr lvl="4"/>
            <a:r>
              <a:rPr lang="en-US" dirty="0"/>
              <a:t>H4 Segoe UI Bold 10/12</a:t>
            </a:r>
          </a:p>
          <a:p>
            <a:pPr lvl="6"/>
            <a:r>
              <a:rPr lang="en-US" dirty="0"/>
              <a:t>B3 Segoe UI Regular 10/12</a:t>
            </a:r>
          </a:p>
        </p:txBody>
      </p:sp>
      <p:pic>
        <p:nvPicPr>
          <p:cNvPr id="14" name="Picture 13" descr="A screenshot of a cell phone&#10;&#10;Description generated with very high confidence">
            <a:extLst>
              <a:ext uri="{FF2B5EF4-FFF2-40B4-BE49-F238E27FC236}">
                <a16:creationId xmlns:a16="http://schemas.microsoft.com/office/drawing/2014/main" id="{B458F08C-E145-410B-B71F-F971408D4FA6}"/>
              </a:ext>
            </a:extLst>
          </p:cNvPr>
          <p:cNvPicPr>
            <a:picLocks noChangeAspect="1"/>
          </p:cNvPicPr>
          <p:nvPr/>
        </p:nvPicPr>
        <p:blipFill rotWithShape="1">
          <a:blip r:embed="rId52" cstate="print">
            <a:extLst>
              <a:ext uri="{28A0092B-C50C-407E-A947-70E740481C1C}">
                <a14:useLocalDpi xmlns:a14="http://schemas.microsoft.com/office/drawing/2010/main"/>
              </a:ext>
            </a:extLst>
          </a:blip>
          <a:srcRect b="249"/>
          <a:stretch/>
        </p:blipFill>
        <p:spPr>
          <a:xfrm>
            <a:off x="12537972" y="8"/>
            <a:ext cx="682834" cy="6994525"/>
          </a:xfrm>
          <a:prstGeom prst="rect">
            <a:avLst/>
          </a:prstGeom>
        </p:spPr>
      </p:pic>
      <p:sp>
        <p:nvSpPr>
          <p:cNvPr id="15" name="Footer Placeholder 14">
            <a:extLst>
              <a:ext uri="{FF2B5EF4-FFF2-40B4-BE49-F238E27FC236}">
                <a16:creationId xmlns:a16="http://schemas.microsoft.com/office/drawing/2014/main" id="{699A560D-F2FE-428C-A24D-30E7600CC7C8}"/>
              </a:ext>
            </a:extLst>
          </p:cNvPr>
          <p:cNvSpPr>
            <a:spLocks noGrp="1"/>
          </p:cNvSpPr>
          <p:nvPr>
            <p:ph type="ftr" sz="quarter" idx="3"/>
          </p:nvPr>
        </p:nvSpPr>
        <p:spPr>
          <a:xfrm>
            <a:off x="369052" y="6578610"/>
            <a:ext cx="11817541" cy="120651"/>
          </a:xfrm>
          <a:prstGeom prst="rect">
            <a:avLst/>
          </a:prstGeom>
        </p:spPr>
        <p:txBody>
          <a:bodyPr vert="horz" lIns="91440" tIns="45720" rIns="91440" bIns="45720" numCol="2" rtlCol="0" anchor="ctr"/>
          <a:lstStyle>
            <a:lvl1pPr algn="l">
              <a:defRPr sz="700">
                <a:solidFill>
                  <a:schemeClr val="tx1">
                    <a:tint val="75000"/>
                  </a:schemeClr>
                </a:solidFill>
              </a:defRPr>
            </a:lvl1pPr>
          </a:lstStyle>
          <a:p>
            <a:pPr defTabSz="932423">
              <a:defRPr/>
            </a:pPr>
            <a:r>
              <a:rPr lang="en-US" smtClean="0">
                <a:solidFill>
                  <a:srgbClr val="FFFFFF">
                    <a:lumMod val="65000"/>
                  </a:srgbClr>
                </a:solidFill>
              </a:rPr>
              <a:t>© Microsoft Corporation                                                                                  								                      Dynamics 365 </a:t>
            </a:r>
            <a:endParaRPr lang="en-US" dirty="0">
              <a:solidFill>
                <a:srgbClr val="FFFFFF">
                  <a:lumMod val="65000"/>
                </a:srgbClr>
              </a:solidFill>
            </a:endParaRPr>
          </a:p>
        </p:txBody>
      </p:sp>
    </p:spTree>
    <p:extLst>
      <p:ext uri="{BB962C8B-B14F-4D97-AF65-F5344CB8AC3E}">
        <p14:creationId xmlns:p14="http://schemas.microsoft.com/office/powerpoint/2010/main" val="3058848361"/>
      </p:ext>
    </p:extLst>
  </p:cSld>
  <p:clrMap bg1="lt1" tx1="dk1" bg2="lt2" tx2="dk2" accent1="accent1" accent2="accent2" accent3="accent3" accent4="accent4" accent5="accent5" accent6="accent6" hlink="hlink" folHlink="folHlink"/>
  <p:sldLayoutIdLst>
    <p:sldLayoutId id="2147485549" r:id="rId1"/>
    <p:sldLayoutId id="2147485550" r:id="rId2"/>
    <p:sldLayoutId id="2147485551" r:id="rId3"/>
    <p:sldLayoutId id="2147485552" r:id="rId4"/>
    <p:sldLayoutId id="2147485553" r:id="rId5"/>
    <p:sldLayoutId id="2147485554" r:id="rId6"/>
    <p:sldLayoutId id="2147485555" r:id="rId7"/>
    <p:sldLayoutId id="2147485556" r:id="rId8"/>
    <p:sldLayoutId id="2147485557" r:id="rId9"/>
    <p:sldLayoutId id="2147485558" r:id="rId10"/>
    <p:sldLayoutId id="2147485559" r:id="rId11"/>
    <p:sldLayoutId id="2147485560" r:id="rId12"/>
    <p:sldLayoutId id="2147485561" r:id="rId13"/>
    <p:sldLayoutId id="2147485562" r:id="rId14"/>
    <p:sldLayoutId id="2147485563" r:id="rId15"/>
    <p:sldLayoutId id="2147485564" r:id="rId16"/>
    <p:sldLayoutId id="2147485565" r:id="rId17"/>
    <p:sldLayoutId id="2147485566" r:id="rId18"/>
    <p:sldLayoutId id="2147485567" r:id="rId19"/>
    <p:sldLayoutId id="2147485568" r:id="rId20"/>
    <p:sldLayoutId id="2147485569" r:id="rId21"/>
    <p:sldLayoutId id="2147485570" r:id="rId22"/>
    <p:sldLayoutId id="2147485571" r:id="rId23"/>
    <p:sldLayoutId id="2147485572" r:id="rId24"/>
    <p:sldLayoutId id="2147485573" r:id="rId25"/>
    <p:sldLayoutId id="2147485574" r:id="rId26"/>
    <p:sldLayoutId id="2147485575" r:id="rId27"/>
    <p:sldLayoutId id="2147485576" r:id="rId28"/>
    <p:sldLayoutId id="2147485577" r:id="rId29"/>
    <p:sldLayoutId id="2147485578" r:id="rId30"/>
    <p:sldLayoutId id="2147485579" r:id="rId31"/>
    <p:sldLayoutId id="2147485580" r:id="rId32"/>
    <p:sldLayoutId id="2147485581" r:id="rId33"/>
    <p:sldLayoutId id="2147485582" r:id="rId34"/>
    <p:sldLayoutId id="2147485583" r:id="rId35"/>
    <p:sldLayoutId id="2147485584" r:id="rId36"/>
    <p:sldLayoutId id="2147485585" r:id="rId37"/>
    <p:sldLayoutId id="2147485586" r:id="rId38"/>
    <p:sldLayoutId id="2147485587" r:id="rId39"/>
    <p:sldLayoutId id="2147485702" r:id="rId40"/>
    <p:sldLayoutId id="2147485703" r:id="rId41"/>
    <p:sldLayoutId id="2147485704" r:id="rId42"/>
    <p:sldLayoutId id="2147485705" r:id="rId43"/>
    <p:sldLayoutId id="2147485706" r:id="rId44"/>
    <p:sldLayoutId id="2147485707" r:id="rId45"/>
    <p:sldLayoutId id="2147485708" r:id="rId46"/>
    <p:sldLayoutId id="2147485709" r:id="rId47"/>
    <p:sldLayoutId id="2147485710" r:id="rId48"/>
    <p:sldLayoutId id="2147485711" r:id="rId49"/>
    <p:sldLayoutId id="2147485712" r:id="rId50"/>
  </p:sldLayoutIdLst>
  <p:transition>
    <p:fade/>
  </p:transition>
  <p:txStyles>
    <p:titleStyle>
      <a:lvl1pPr algn="l" defTabSz="932423" rtl="0" eaLnBrk="1" latinLnBrk="0" hangingPunct="1">
        <a:lnSpc>
          <a:spcPct val="90000"/>
        </a:lnSpc>
        <a:spcBef>
          <a:spcPct val="0"/>
        </a:spcBef>
        <a:buNone/>
        <a:defRPr lang="en-US" sz="2800" b="0" kern="1200" cap="none" spc="-51" baseline="0" dirty="0" smtClean="0">
          <a:ln w="3175">
            <a:noFill/>
          </a:ln>
          <a:solidFill>
            <a:schemeClr val="tx1"/>
          </a:solidFill>
          <a:effectLst/>
          <a:latin typeface="+mj-lt"/>
          <a:ea typeface="+mn-ea"/>
          <a:cs typeface="Segoe UI" pitchFamily="34" charset="0"/>
        </a:defRPr>
      </a:lvl1pPr>
    </p:titleStyle>
    <p:bodyStyle>
      <a:lvl1pPr marL="0" marR="0" indent="0" algn="l" defTabSz="932423" rtl="0" eaLnBrk="1" fontAlgn="auto" latinLnBrk="0" hangingPunct="1">
        <a:lnSpc>
          <a:spcPct val="100000"/>
        </a:lnSpc>
        <a:spcBef>
          <a:spcPts val="0"/>
        </a:spcBef>
        <a:spcAft>
          <a:spcPts val="0"/>
        </a:spcAft>
        <a:buClrTx/>
        <a:buSzPct val="90000"/>
        <a:buFont typeface="Wingdings" panose="05000000000000000000" pitchFamily="2" charset="2"/>
        <a:buNone/>
        <a:tabLst/>
        <a:defRPr sz="2400" kern="1200" spc="-51" baseline="0">
          <a:solidFill>
            <a:schemeClr val="tx1"/>
          </a:solidFill>
          <a:latin typeface="+mj-lt"/>
          <a:ea typeface="+mn-ea"/>
          <a:cs typeface="+mn-cs"/>
        </a:defRPr>
      </a:lvl1pPr>
      <a:lvl2pPr marL="0" marR="0" indent="0" algn="l" defTabSz="932423" rtl="0" eaLnBrk="1" fontAlgn="auto" latinLnBrk="0" hangingPunct="1">
        <a:lnSpc>
          <a:spcPct val="100000"/>
        </a:lnSpc>
        <a:spcBef>
          <a:spcPts val="0"/>
        </a:spcBef>
        <a:spcAft>
          <a:spcPts val="0"/>
        </a:spcAft>
        <a:buClrTx/>
        <a:buSzPct val="90000"/>
        <a:buFont typeface="Wingdings" panose="05000000000000000000" pitchFamily="2" charset="2"/>
        <a:buNone/>
        <a:tabLst/>
        <a:defRPr sz="2000" kern="1200" spc="0" baseline="0">
          <a:solidFill>
            <a:schemeClr val="tx1"/>
          </a:solidFill>
          <a:latin typeface="+mn-lt"/>
          <a:ea typeface="+mn-ea"/>
          <a:cs typeface="+mn-cs"/>
        </a:defRPr>
      </a:lvl2pPr>
      <a:lvl3pPr marL="0" marR="0" indent="0" algn="l" defTabSz="932423" rtl="0" eaLnBrk="1" fontAlgn="auto" latinLnBrk="0" hangingPunct="1">
        <a:lnSpc>
          <a:spcPct val="100000"/>
        </a:lnSpc>
        <a:spcBef>
          <a:spcPts val="0"/>
        </a:spcBef>
        <a:spcAft>
          <a:spcPts val="0"/>
        </a:spcAft>
        <a:buClrTx/>
        <a:buSzPct val="90000"/>
        <a:buFont typeface="Wingdings" panose="05000000000000000000" pitchFamily="2" charset="2"/>
        <a:buNone/>
        <a:tabLst/>
        <a:defRPr sz="1800" kern="1200" spc="0" baseline="0">
          <a:solidFill>
            <a:schemeClr val="tx2"/>
          </a:solidFill>
          <a:latin typeface="+mj-lt"/>
          <a:ea typeface="+mn-ea"/>
          <a:cs typeface="+mn-cs"/>
        </a:defRPr>
      </a:lvl3pPr>
      <a:lvl4pPr marL="0" marR="0" indent="0" algn="l" defTabSz="932423" rtl="0" eaLnBrk="1" fontAlgn="auto" latinLnBrk="0" hangingPunct="1">
        <a:lnSpc>
          <a:spcPct val="100000"/>
        </a:lnSpc>
        <a:spcBef>
          <a:spcPts val="0"/>
        </a:spcBef>
        <a:spcAft>
          <a:spcPts val="0"/>
        </a:spcAft>
        <a:buClrTx/>
        <a:buSzPct val="90000"/>
        <a:buFont typeface="Wingdings" panose="05000000000000000000" pitchFamily="2" charset="2"/>
        <a:buNone/>
        <a:tabLst/>
        <a:defRPr sz="1800" kern="1200" spc="0" baseline="0">
          <a:solidFill>
            <a:schemeClr val="tx1"/>
          </a:solidFill>
          <a:latin typeface="+mn-lt"/>
          <a:ea typeface="+mn-ea"/>
          <a:cs typeface="+mn-cs"/>
        </a:defRPr>
      </a:lvl4pPr>
      <a:lvl5pPr marL="0" marR="0" indent="0" algn="l" defTabSz="932423" rtl="0" eaLnBrk="1" fontAlgn="auto" latinLnBrk="0" hangingPunct="1">
        <a:lnSpc>
          <a:spcPct val="100000"/>
        </a:lnSpc>
        <a:spcBef>
          <a:spcPts val="0"/>
        </a:spcBef>
        <a:spcAft>
          <a:spcPts val="0"/>
        </a:spcAft>
        <a:buClrTx/>
        <a:buSzPct val="90000"/>
        <a:buFont typeface="Wingdings" panose="05000000000000000000" pitchFamily="2" charset="2"/>
        <a:buNone/>
        <a:tabLst/>
        <a:defRPr sz="1199" b="1" kern="1200" spc="0" baseline="0">
          <a:solidFill>
            <a:schemeClr val="tx1"/>
          </a:solidFill>
          <a:latin typeface="+mn-lt"/>
          <a:ea typeface="+mn-ea"/>
          <a:cs typeface="+mn-cs"/>
        </a:defRPr>
      </a:lvl5pPr>
      <a:lvl6pPr marL="2331056" indent="0" algn="l" defTabSz="932423" rtl="0" eaLnBrk="1" latinLnBrk="0" hangingPunct="1">
        <a:spcBef>
          <a:spcPct val="20000"/>
        </a:spcBef>
        <a:buFont typeface="Arial" pitchFamily="34" charset="0"/>
        <a:buNone/>
        <a:defRPr sz="2000" kern="1200">
          <a:solidFill>
            <a:schemeClr val="tx1"/>
          </a:solidFill>
          <a:latin typeface="+mn-lt"/>
          <a:ea typeface="+mn-ea"/>
          <a:cs typeface="+mn-cs"/>
        </a:defRPr>
      </a:lvl6pPr>
      <a:lvl7pPr marL="0" indent="0" algn="l" defTabSz="932423" rtl="0" eaLnBrk="1" latinLnBrk="0" hangingPunct="1">
        <a:lnSpc>
          <a:spcPct val="100000"/>
        </a:lnSpc>
        <a:spcBef>
          <a:spcPts val="0"/>
        </a:spcBef>
        <a:spcAft>
          <a:spcPts val="0"/>
        </a:spcAft>
        <a:buFont typeface="Arial" pitchFamily="34" charset="0"/>
        <a:buNone/>
        <a:defRPr sz="1199" kern="1200">
          <a:solidFill>
            <a:schemeClr val="tx1"/>
          </a:solidFill>
          <a:latin typeface="+mn-lt"/>
          <a:ea typeface="+mn-ea"/>
          <a:cs typeface="+mn-cs"/>
        </a:defRPr>
      </a:lvl7pPr>
      <a:lvl8pPr marL="3496587" indent="-233108" algn="l" defTabSz="93242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2801" indent="-233108" algn="l" defTabSz="93242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423" rtl="0" eaLnBrk="1" latinLnBrk="0" hangingPunct="1">
        <a:defRPr sz="1800" kern="1200">
          <a:solidFill>
            <a:schemeClr val="tx1"/>
          </a:solidFill>
          <a:latin typeface="+mn-lt"/>
          <a:ea typeface="+mn-ea"/>
          <a:cs typeface="+mn-cs"/>
        </a:defRPr>
      </a:lvl1pPr>
      <a:lvl2pPr marL="466211" algn="l" defTabSz="932423" rtl="0" eaLnBrk="1" latinLnBrk="0" hangingPunct="1">
        <a:defRPr sz="1800" kern="1200">
          <a:solidFill>
            <a:schemeClr val="tx1"/>
          </a:solidFill>
          <a:latin typeface="+mn-lt"/>
          <a:ea typeface="+mn-ea"/>
          <a:cs typeface="+mn-cs"/>
        </a:defRPr>
      </a:lvl2pPr>
      <a:lvl3pPr marL="932423" algn="l" defTabSz="932423" rtl="0" eaLnBrk="1" latinLnBrk="0" hangingPunct="1">
        <a:defRPr sz="1800" kern="1200">
          <a:solidFill>
            <a:schemeClr val="tx1"/>
          </a:solidFill>
          <a:latin typeface="+mn-lt"/>
          <a:ea typeface="+mn-ea"/>
          <a:cs typeface="+mn-cs"/>
        </a:defRPr>
      </a:lvl3pPr>
      <a:lvl4pPr marL="1398634" algn="l" defTabSz="932423" rtl="0" eaLnBrk="1" latinLnBrk="0" hangingPunct="1">
        <a:defRPr sz="1800" kern="1200">
          <a:solidFill>
            <a:schemeClr val="tx1"/>
          </a:solidFill>
          <a:latin typeface="+mn-lt"/>
          <a:ea typeface="+mn-ea"/>
          <a:cs typeface="+mn-cs"/>
        </a:defRPr>
      </a:lvl4pPr>
      <a:lvl5pPr marL="1864845" algn="l" defTabSz="932423" rtl="0" eaLnBrk="1" latinLnBrk="0" hangingPunct="1">
        <a:defRPr sz="1800" kern="1200">
          <a:solidFill>
            <a:schemeClr val="tx1"/>
          </a:solidFill>
          <a:latin typeface="+mn-lt"/>
          <a:ea typeface="+mn-ea"/>
          <a:cs typeface="+mn-cs"/>
        </a:defRPr>
      </a:lvl5pPr>
      <a:lvl6pPr marL="2331058" algn="l" defTabSz="932423" rtl="0" eaLnBrk="1" latinLnBrk="0" hangingPunct="1">
        <a:defRPr sz="1800" kern="1200">
          <a:solidFill>
            <a:schemeClr val="tx1"/>
          </a:solidFill>
          <a:latin typeface="+mn-lt"/>
          <a:ea typeface="+mn-ea"/>
          <a:cs typeface="+mn-cs"/>
        </a:defRPr>
      </a:lvl6pPr>
      <a:lvl7pPr marL="2797269" algn="l" defTabSz="932423" rtl="0" eaLnBrk="1" latinLnBrk="0" hangingPunct="1">
        <a:defRPr sz="1800" kern="1200">
          <a:solidFill>
            <a:schemeClr val="tx1"/>
          </a:solidFill>
          <a:latin typeface="+mn-lt"/>
          <a:ea typeface="+mn-ea"/>
          <a:cs typeface="+mn-cs"/>
        </a:defRPr>
      </a:lvl7pPr>
      <a:lvl8pPr marL="3263481" algn="l" defTabSz="932423" rtl="0" eaLnBrk="1" latinLnBrk="0" hangingPunct="1">
        <a:defRPr sz="1800" kern="1200">
          <a:solidFill>
            <a:schemeClr val="tx1"/>
          </a:solidFill>
          <a:latin typeface="+mn-lt"/>
          <a:ea typeface="+mn-ea"/>
          <a:cs typeface="+mn-cs"/>
        </a:defRPr>
      </a:lvl8pPr>
      <a:lvl9pPr marL="3729693" algn="l" defTabSz="932423"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31" pos="1349" userDrawn="1">
          <p15:clr>
            <a:srgbClr val="C35EA4"/>
          </p15:clr>
        </p15:guide>
        <p15:guide id="32" pos="1528" userDrawn="1">
          <p15:clr>
            <a:srgbClr val="C35EA4"/>
          </p15:clr>
        </p15:guide>
        <p15:guide id="33" pos="2621" userDrawn="1">
          <p15:clr>
            <a:srgbClr val="C35EA4"/>
          </p15:clr>
        </p15:guide>
        <p15:guide id="34" pos="2765" userDrawn="1">
          <p15:clr>
            <a:srgbClr val="C35EA4"/>
          </p15:clr>
        </p15:guide>
        <p15:guide id="35" pos="3855" userDrawn="1">
          <p15:clr>
            <a:srgbClr val="C35EA4"/>
          </p15:clr>
        </p15:guide>
        <p15:guide id="36" pos="4002" userDrawn="1">
          <p15:clr>
            <a:srgbClr val="C35EA4"/>
          </p15:clr>
        </p15:guide>
        <p15:guide id="37" pos="5082" userDrawn="1">
          <p15:clr>
            <a:srgbClr val="C35EA4"/>
          </p15:clr>
        </p15:guide>
        <p15:guide id="38" pos="5229" userDrawn="1">
          <p15:clr>
            <a:srgbClr val="C35EA4"/>
          </p15:clr>
        </p15:guide>
        <p15:guide id="39" pos="6322" userDrawn="1">
          <p15:clr>
            <a:srgbClr val="C35EA4"/>
          </p15:clr>
        </p15:guide>
        <p15:guide id="40" pos="6468" userDrawn="1">
          <p15:clr>
            <a:srgbClr val="C35EA4"/>
          </p15:clr>
        </p15:guide>
        <p15:guide id="41" pos="293" userDrawn="1">
          <p15:clr>
            <a:srgbClr val="F26B43"/>
          </p15:clr>
        </p15:guide>
        <p15:guide id="42" pos="7564" userDrawn="1">
          <p15:clr>
            <a:srgbClr val="F26B43"/>
          </p15:clr>
        </p15:guide>
        <p15:guide id="43" orient="horz" pos="751" userDrawn="1">
          <p15:clr>
            <a:srgbClr val="5ACBF0"/>
          </p15:clr>
        </p15:guide>
        <p15:guide id="44" orient="horz" pos="1387" userDrawn="1">
          <p15:clr>
            <a:srgbClr val="5ACBF0"/>
          </p15:clr>
        </p15:guide>
        <p15:guide id="45" orient="horz" pos="605" userDrawn="1">
          <p15:clr>
            <a:srgbClr val="5ACBF0"/>
          </p15:clr>
        </p15:guide>
        <p15:guide id="46" orient="horz" pos="1514" userDrawn="1">
          <p15:clr>
            <a:srgbClr val="5ACBF0"/>
          </p15:clr>
        </p15:guide>
        <p15:guide id="47" orient="horz" pos="2130" userDrawn="1">
          <p15:clr>
            <a:srgbClr val="5ACBF0"/>
          </p15:clr>
        </p15:guide>
        <p15:guide id="48" orient="horz" pos="2299" userDrawn="1">
          <p15:clr>
            <a:srgbClr val="5ACBF0"/>
          </p15:clr>
        </p15:guide>
        <p15:guide id="49" orient="horz" pos="283" userDrawn="1">
          <p15:clr>
            <a:srgbClr val="F26B43"/>
          </p15:clr>
        </p15:guide>
        <p15:guide id="50" orient="horz" pos="4120" userDrawn="1">
          <p15:clr>
            <a:srgbClr val="F26B43"/>
          </p15:clr>
        </p15:guide>
        <p15:guide id="51" orient="horz" pos="2891" userDrawn="1">
          <p15:clr>
            <a:srgbClr val="5ACBF0"/>
          </p15:clr>
        </p15:guide>
        <p15:guide id="52" orient="horz" pos="3019" userDrawn="1">
          <p15:clr>
            <a:srgbClr val="5ACBF0"/>
          </p15:clr>
        </p15:guide>
        <p15:guide id="53" orient="horz" pos="3643" userDrawn="1">
          <p15:clr>
            <a:srgbClr val="5ACBF0"/>
          </p15:clr>
        </p15:guide>
        <p15:guide id="54" orient="horz" pos="3763" userDrawn="1">
          <p15:clr>
            <a:srgbClr val="5ACBF0"/>
          </p15:clr>
        </p15:guide>
      </p15:sldGuideLst>
    </p:ext>
  </p:extLst>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423880" y="605180"/>
            <a:ext cx="11587128" cy="778800"/>
          </a:xfrm>
          <a:prstGeom prst="rect">
            <a:avLst/>
          </a:prstGeom>
          <a:noFill/>
          <a:ln>
            <a:noFill/>
          </a:ln>
        </p:spPr>
        <p:txBody>
          <a:bodyPr lIns="91425" tIns="91425" rIns="91425" bIns="91425" anchor="t" anchorCtr="0"/>
          <a:lstStyle>
            <a:lvl1pPr lvl="0" rtl="0">
              <a:spcBef>
                <a:spcPts val="0"/>
              </a:spcBef>
              <a:buClr>
                <a:schemeClr val="dk1"/>
              </a:buClr>
              <a:buSzPct val="100000"/>
              <a:buFont typeface="Proxima Nova"/>
              <a:buNone/>
              <a:defRPr sz="2800">
                <a:solidFill>
                  <a:schemeClr val="dk1"/>
                </a:solidFill>
                <a:latin typeface="Proxima Nova"/>
                <a:ea typeface="Proxima Nova"/>
                <a:cs typeface="Proxima Nova"/>
                <a:sym typeface="Proxima Nova"/>
              </a:defRPr>
            </a:lvl1pPr>
            <a:lvl2pPr lvl="1" rtl="0">
              <a:spcBef>
                <a:spcPts val="0"/>
              </a:spcBef>
              <a:buClr>
                <a:schemeClr val="dk1"/>
              </a:buClr>
              <a:buSzPct val="100000"/>
              <a:buFont typeface="Proxima Nova"/>
              <a:buNone/>
              <a:defRPr sz="2800">
                <a:solidFill>
                  <a:schemeClr val="dk1"/>
                </a:solidFill>
                <a:latin typeface="Proxima Nova"/>
                <a:ea typeface="Proxima Nova"/>
                <a:cs typeface="Proxima Nova"/>
                <a:sym typeface="Proxima Nova"/>
              </a:defRPr>
            </a:lvl2pPr>
            <a:lvl3pPr lvl="2" rtl="0">
              <a:spcBef>
                <a:spcPts val="0"/>
              </a:spcBef>
              <a:buClr>
                <a:schemeClr val="dk1"/>
              </a:buClr>
              <a:buSzPct val="100000"/>
              <a:buFont typeface="Proxima Nova"/>
              <a:buNone/>
              <a:defRPr sz="2800">
                <a:solidFill>
                  <a:schemeClr val="dk1"/>
                </a:solidFill>
                <a:latin typeface="Proxima Nova"/>
                <a:ea typeface="Proxima Nova"/>
                <a:cs typeface="Proxima Nova"/>
                <a:sym typeface="Proxima Nova"/>
              </a:defRPr>
            </a:lvl3pPr>
            <a:lvl4pPr lvl="3" rtl="0">
              <a:spcBef>
                <a:spcPts val="0"/>
              </a:spcBef>
              <a:buClr>
                <a:schemeClr val="dk1"/>
              </a:buClr>
              <a:buSzPct val="100000"/>
              <a:buFont typeface="Proxima Nova"/>
              <a:buNone/>
              <a:defRPr sz="2800">
                <a:solidFill>
                  <a:schemeClr val="dk1"/>
                </a:solidFill>
                <a:latin typeface="Proxima Nova"/>
                <a:ea typeface="Proxima Nova"/>
                <a:cs typeface="Proxima Nova"/>
                <a:sym typeface="Proxima Nova"/>
              </a:defRPr>
            </a:lvl4pPr>
            <a:lvl5pPr lvl="4" rtl="0">
              <a:spcBef>
                <a:spcPts val="0"/>
              </a:spcBef>
              <a:buClr>
                <a:schemeClr val="dk1"/>
              </a:buClr>
              <a:buSzPct val="100000"/>
              <a:buFont typeface="Proxima Nova"/>
              <a:buNone/>
              <a:defRPr sz="2800">
                <a:solidFill>
                  <a:schemeClr val="dk1"/>
                </a:solidFill>
                <a:latin typeface="Proxima Nova"/>
                <a:ea typeface="Proxima Nova"/>
                <a:cs typeface="Proxima Nova"/>
                <a:sym typeface="Proxima Nova"/>
              </a:defRPr>
            </a:lvl5pPr>
            <a:lvl6pPr lvl="5" rtl="0">
              <a:spcBef>
                <a:spcPts val="0"/>
              </a:spcBef>
              <a:buClr>
                <a:schemeClr val="dk1"/>
              </a:buClr>
              <a:buSzPct val="100000"/>
              <a:buFont typeface="Proxima Nova"/>
              <a:buNone/>
              <a:defRPr sz="2800">
                <a:solidFill>
                  <a:schemeClr val="dk1"/>
                </a:solidFill>
                <a:latin typeface="Proxima Nova"/>
                <a:ea typeface="Proxima Nova"/>
                <a:cs typeface="Proxima Nova"/>
                <a:sym typeface="Proxima Nova"/>
              </a:defRPr>
            </a:lvl6pPr>
            <a:lvl7pPr lvl="6" rtl="0">
              <a:spcBef>
                <a:spcPts val="0"/>
              </a:spcBef>
              <a:buClr>
                <a:schemeClr val="dk1"/>
              </a:buClr>
              <a:buSzPct val="100000"/>
              <a:buFont typeface="Proxima Nova"/>
              <a:buNone/>
              <a:defRPr sz="2800">
                <a:solidFill>
                  <a:schemeClr val="dk1"/>
                </a:solidFill>
                <a:latin typeface="Proxima Nova"/>
                <a:ea typeface="Proxima Nova"/>
                <a:cs typeface="Proxima Nova"/>
                <a:sym typeface="Proxima Nova"/>
              </a:defRPr>
            </a:lvl7pPr>
            <a:lvl8pPr lvl="7" rtl="0">
              <a:spcBef>
                <a:spcPts val="0"/>
              </a:spcBef>
              <a:buClr>
                <a:schemeClr val="dk1"/>
              </a:buClr>
              <a:buSzPct val="100000"/>
              <a:buFont typeface="Proxima Nova"/>
              <a:buNone/>
              <a:defRPr sz="2800">
                <a:solidFill>
                  <a:schemeClr val="dk1"/>
                </a:solidFill>
                <a:latin typeface="Proxima Nova"/>
                <a:ea typeface="Proxima Nova"/>
                <a:cs typeface="Proxima Nova"/>
                <a:sym typeface="Proxima Nova"/>
              </a:defRPr>
            </a:lvl8pPr>
            <a:lvl9pPr lvl="8" rtl="0">
              <a:spcBef>
                <a:spcPts val="0"/>
              </a:spcBef>
              <a:buClr>
                <a:schemeClr val="dk1"/>
              </a:buClr>
              <a:buSzPct val="100000"/>
              <a:buFont typeface="Proxima Nova"/>
              <a:buNone/>
              <a:defRPr sz="2800">
                <a:solidFill>
                  <a:schemeClr val="dk1"/>
                </a:solidFill>
                <a:latin typeface="Proxima Nova"/>
                <a:ea typeface="Proxima Nova"/>
                <a:cs typeface="Proxima Nova"/>
                <a:sym typeface="Proxima Nova"/>
              </a:defRPr>
            </a:lvl9pPr>
          </a:lstStyle>
          <a:p>
            <a:endParaRPr/>
          </a:p>
        </p:txBody>
      </p:sp>
      <p:sp>
        <p:nvSpPr>
          <p:cNvPr id="7" name="Shape 7"/>
          <p:cNvSpPr txBox="1">
            <a:spLocks noGrp="1"/>
          </p:cNvSpPr>
          <p:nvPr>
            <p:ph type="body" idx="1"/>
          </p:nvPr>
        </p:nvSpPr>
        <p:spPr>
          <a:xfrm>
            <a:off x="423880" y="1567224"/>
            <a:ext cx="11587128" cy="4645882"/>
          </a:xfrm>
          <a:prstGeom prst="rect">
            <a:avLst/>
          </a:prstGeom>
          <a:noFill/>
          <a:ln>
            <a:noFill/>
          </a:ln>
        </p:spPr>
        <p:txBody>
          <a:bodyPr lIns="91425" tIns="91425" rIns="91425" bIns="91425" anchor="t" anchorCtr="0"/>
          <a:lstStyle>
            <a:lvl1pPr lvl="0" rtl="0">
              <a:lnSpc>
                <a:spcPct val="115000"/>
              </a:lnSpc>
              <a:spcBef>
                <a:spcPts val="0"/>
              </a:spcBef>
              <a:spcAft>
                <a:spcPts val="1600"/>
              </a:spcAft>
              <a:buClr>
                <a:schemeClr val="accent3"/>
              </a:buClr>
              <a:buSzPct val="100000"/>
              <a:buFont typeface="Proxima Nova"/>
              <a:defRPr sz="1800">
                <a:solidFill>
                  <a:schemeClr val="accent3"/>
                </a:solidFill>
                <a:latin typeface="Proxima Nova"/>
                <a:ea typeface="Proxima Nova"/>
                <a:cs typeface="Proxima Nova"/>
                <a:sym typeface="Proxima Nova"/>
              </a:defRPr>
            </a:lvl1pPr>
            <a:lvl2pPr lvl="1" rtl="0">
              <a:lnSpc>
                <a:spcPct val="115000"/>
              </a:lnSpc>
              <a:spcBef>
                <a:spcPts val="0"/>
              </a:spcBef>
              <a:spcAft>
                <a:spcPts val="1600"/>
              </a:spcAft>
              <a:buClr>
                <a:schemeClr val="accent3"/>
              </a:buClr>
              <a:buFont typeface="Proxima Nova"/>
              <a:defRPr>
                <a:solidFill>
                  <a:schemeClr val="accent3"/>
                </a:solidFill>
                <a:latin typeface="Proxima Nova"/>
                <a:ea typeface="Proxima Nova"/>
                <a:cs typeface="Proxima Nova"/>
                <a:sym typeface="Proxima Nova"/>
              </a:defRPr>
            </a:lvl2pPr>
            <a:lvl3pPr lvl="2" rtl="0">
              <a:lnSpc>
                <a:spcPct val="115000"/>
              </a:lnSpc>
              <a:spcBef>
                <a:spcPts val="0"/>
              </a:spcBef>
              <a:spcAft>
                <a:spcPts val="1600"/>
              </a:spcAft>
              <a:buClr>
                <a:schemeClr val="accent3"/>
              </a:buClr>
              <a:buFont typeface="Proxima Nova"/>
              <a:defRPr>
                <a:solidFill>
                  <a:schemeClr val="accent3"/>
                </a:solidFill>
                <a:latin typeface="Proxima Nova"/>
                <a:ea typeface="Proxima Nova"/>
                <a:cs typeface="Proxima Nova"/>
                <a:sym typeface="Proxima Nova"/>
              </a:defRPr>
            </a:lvl3pPr>
            <a:lvl4pPr lvl="3" rtl="0">
              <a:lnSpc>
                <a:spcPct val="115000"/>
              </a:lnSpc>
              <a:spcBef>
                <a:spcPts val="0"/>
              </a:spcBef>
              <a:spcAft>
                <a:spcPts val="1600"/>
              </a:spcAft>
              <a:buClr>
                <a:schemeClr val="accent3"/>
              </a:buClr>
              <a:buFont typeface="Proxima Nova"/>
              <a:defRPr>
                <a:solidFill>
                  <a:schemeClr val="accent3"/>
                </a:solidFill>
                <a:latin typeface="Proxima Nova"/>
                <a:ea typeface="Proxima Nova"/>
                <a:cs typeface="Proxima Nova"/>
                <a:sym typeface="Proxima Nova"/>
              </a:defRPr>
            </a:lvl4pPr>
            <a:lvl5pPr lvl="4" rtl="0">
              <a:lnSpc>
                <a:spcPct val="115000"/>
              </a:lnSpc>
              <a:spcBef>
                <a:spcPts val="0"/>
              </a:spcBef>
              <a:spcAft>
                <a:spcPts val="1600"/>
              </a:spcAft>
              <a:buClr>
                <a:schemeClr val="accent3"/>
              </a:buClr>
              <a:buFont typeface="Proxima Nova"/>
              <a:defRPr>
                <a:solidFill>
                  <a:schemeClr val="accent3"/>
                </a:solidFill>
                <a:latin typeface="Proxima Nova"/>
                <a:ea typeface="Proxima Nova"/>
                <a:cs typeface="Proxima Nova"/>
                <a:sym typeface="Proxima Nova"/>
              </a:defRPr>
            </a:lvl5pPr>
            <a:lvl6pPr lvl="5" rtl="0">
              <a:lnSpc>
                <a:spcPct val="115000"/>
              </a:lnSpc>
              <a:spcBef>
                <a:spcPts val="0"/>
              </a:spcBef>
              <a:spcAft>
                <a:spcPts val="1600"/>
              </a:spcAft>
              <a:buClr>
                <a:schemeClr val="accent3"/>
              </a:buClr>
              <a:buFont typeface="Proxima Nova"/>
              <a:defRPr>
                <a:solidFill>
                  <a:schemeClr val="accent3"/>
                </a:solidFill>
                <a:latin typeface="Proxima Nova"/>
                <a:ea typeface="Proxima Nova"/>
                <a:cs typeface="Proxima Nova"/>
                <a:sym typeface="Proxima Nova"/>
              </a:defRPr>
            </a:lvl6pPr>
            <a:lvl7pPr lvl="6" rtl="0">
              <a:lnSpc>
                <a:spcPct val="115000"/>
              </a:lnSpc>
              <a:spcBef>
                <a:spcPts val="0"/>
              </a:spcBef>
              <a:spcAft>
                <a:spcPts val="1600"/>
              </a:spcAft>
              <a:buClr>
                <a:schemeClr val="accent3"/>
              </a:buClr>
              <a:buFont typeface="Proxima Nova"/>
              <a:defRPr>
                <a:solidFill>
                  <a:schemeClr val="accent3"/>
                </a:solidFill>
                <a:latin typeface="Proxima Nova"/>
                <a:ea typeface="Proxima Nova"/>
                <a:cs typeface="Proxima Nova"/>
                <a:sym typeface="Proxima Nova"/>
              </a:defRPr>
            </a:lvl7pPr>
            <a:lvl8pPr lvl="7" rtl="0">
              <a:lnSpc>
                <a:spcPct val="115000"/>
              </a:lnSpc>
              <a:spcBef>
                <a:spcPts val="0"/>
              </a:spcBef>
              <a:spcAft>
                <a:spcPts val="1600"/>
              </a:spcAft>
              <a:buClr>
                <a:schemeClr val="accent3"/>
              </a:buClr>
              <a:buFont typeface="Proxima Nova"/>
              <a:defRPr>
                <a:solidFill>
                  <a:schemeClr val="accent3"/>
                </a:solidFill>
                <a:latin typeface="Proxima Nova"/>
                <a:ea typeface="Proxima Nova"/>
                <a:cs typeface="Proxima Nova"/>
                <a:sym typeface="Proxima Nova"/>
              </a:defRPr>
            </a:lvl8pPr>
            <a:lvl9pPr lvl="8" rtl="0">
              <a:lnSpc>
                <a:spcPct val="115000"/>
              </a:lnSpc>
              <a:spcBef>
                <a:spcPts val="0"/>
              </a:spcBef>
              <a:spcAft>
                <a:spcPts val="1600"/>
              </a:spcAft>
              <a:buClr>
                <a:schemeClr val="accent3"/>
              </a:buClr>
              <a:buFont typeface="Proxima Nova"/>
              <a:defRPr>
                <a:solidFill>
                  <a:schemeClr val="accent3"/>
                </a:solidFill>
                <a:latin typeface="Proxima Nova"/>
                <a:ea typeface="Proxima Nova"/>
                <a:cs typeface="Proxima Nova"/>
                <a:sym typeface="Proxima Nova"/>
              </a:defRPr>
            </a:lvl9pPr>
          </a:lstStyle>
          <a:p>
            <a:endParaRPr/>
          </a:p>
        </p:txBody>
      </p:sp>
      <p:sp>
        <p:nvSpPr>
          <p:cNvPr id="8" name="Shape 8"/>
          <p:cNvSpPr txBox="1">
            <a:spLocks noGrp="1"/>
          </p:cNvSpPr>
          <p:nvPr>
            <p:ph type="sldNum" idx="12"/>
          </p:nvPr>
        </p:nvSpPr>
        <p:spPr>
          <a:xfrm>
            <a:off x="11521660" y="6341398"/>
            <a:ext cx="746174" cy="535247"/>
          </a:xfrm>
          <a:prstGeom prst="rect">
            <a:avLst/>
          </a:prstGeom>
          <a:noFill/>
          <a:ln>
            <a:noFill/>
          </a:ln>
        </p:spPr>
        <p:txBody>
          <a:bodyPr lIns="91425" tIns="91425" rIns="91425" bIns="91425" anchor="ctr" anchorCtr="0">
            <a:noAutofit/>
          </a:bodyPr>
          <a:lstStyle/>
          <a:p>
            <a:pPr algn="r" defTabSz="1243493"/>
            <a:fld id="{00000000-1234-1234-1234-123412341234}" type="slidenum">
              <a:rPr lang="en" sz="1360" kern="0" smtClean="0">
                <a:solidFill>
                  <a:srgbClr val="202729"/>
                </a:solidFill>
                <a:latin typeface="Proxima Nova"/>
                <a:ea typeface="Proxima Nova"/>
                <a:cs typeface="Proxima Nova"/>
                <a:sym typeface="Proxima Nova"/>
              </a:rPr>
              <a:pPr algn="r" defTabSz="1243493"/>
              <a:t>‹#›</a:t>
            </a:fld>
            <a:endParaRPr lang="en" sz="1360" kern="0">
              <a:solidFill>
                <a:srgbClr val="202729"/>
              </a:solidFill>
              <a:latin typeface="Proxima Nova"/>
              <a:ea typeface="Proxima Nova"/>
              <a:cs typeface="Proxima Nova"/>
              <a:sym typeface="Proxima Nova"/>
            </a:endParaRPr>
          </a:p>
        </p:txBody>
      </p:sp>
    </p:spTree>
    <p:extLst>
      <p:ext uri="{BB962C8B-B14F-4D97-AF65-F5344CB8AC3E}">
        <p14:creationId xmlns:p14="http://schemas.microsoft.com/office/powerpoint/2010/main" val="2223154410"/>
      </p:ext>
    </p:extLst>
  </p:cSld>
  <p:clrMap bg1="lt1" tx1="dk1" bg2="dk2" tx2="lt2" accent1="accent1" accent2="accent2" accent3="accent3" accent4="accent4" accent5="accent5" accent6="accent6" hlink="hlink" folHlink="folHlink"/>
  <p:sldLayoutIdLst>
    <p:sldLayoutId id="2147485958" r:id="rId1"/>
    <p:sldLayoutId id="2147485959" r:id="rId2"/>
    <p:sldLayoutId id="2147485960" r:id="rId3"/>
    <p:sldLayoutId id="2147485961" r:id="rId4"/>
    <p:sldLayoutId id="2147485962" r:id="rId5"/>
    <p:sldLayoutId id="2147485963" r:id="rId6"/>
    <p:sldLayoutId id="2147485965" r:id="rId7"/>
    <p:sldLayoutId id="2147485966" r:id="rId8"/>
    <p:sldLayoutId id="2147485967"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904"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904"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904"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904"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904"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904"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904"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904"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904"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904"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904"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904"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904"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904"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904"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904"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904"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904"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904" b="0" i="0" u="none" strike="noStrike" cap="none">
          <a:solidFill>
            <a:srgbClr val="000000"/>
          </a:solidFill>
          <a:latin typeface="Arial"/>
          <a:ea typeface="Arial"/>
          <a:cs typeface="Arial"/>
          <a:sym typeface="Arial"/>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65079" y="567458"/>
            <a:ext cx="11531715" cy="830020"/>
          </a:xfrm>
          <a:prstGeom prst="rect">
            <a:avLst/>
          </a:prstGeom>
        </p:spPr>
        <p:txBody>
          <a:bodyPr vert="horz" wrap="square" lIns="0" tIns="91440" rIns="146304" bIns="91440" rtlCol="0" anchor="t">
            <a:noAutofit/>
          </a:bodyPr>
          <a:lstStyle/>
          <a:p>
            <a:r>
              <a:rPr lang="en-US" dirty="0"/>
              <a:t>Heading Segoe UI </a:t>
            </a:r>
            <a:r>
              <a:rPr lang="en-US" dirty="0" err="1"/>
              <a:t>Semibold</a:t>
            </a:r>
            <a:r>
              <a:rPr lang="en-US" dirty="0"/>
              <a:t> 28/32</a:t>
            </a:r>
          </a:p>
        </p:txBody>
      </p:sp>
      <p:sp>
        <p:nvSpPr>
          <p:cNvPr id="4" name="Text Placeholder 3"/>
          <p:cNvSpPr>
            <a:spLocks noGrp="1"/>
          </p:cNvSpPr>
          <p:nvPr>
            <p:ph type="body" idx="1"/>
          </p:nvPr>
        </p:nvSpPr>
        <p:spPr>
          <a:xfrm>
            <a:off x="465079" y="1853743"/>
            <a:ext cx="11531715" cy="2369880"/>
          </a:xfrm>
          <a:prstGeom prst="rect">
            <a:avLst/>
          </a:prstGeom>
        </p:spPr>
        <p:txBody>
          <a:bodyPr vert="horz" wrap="square" lIns="0" tIns="91440" rIns="146304" bIns="91440" rtlCol="0">
            <a:spAutoFit/>
          </a:bodyPr>
          <a:lstStyle/>
          <a:p>
            <a:pPr lvl="0"/>
            <a:r>
              <a:rPr lang="en-US" dirty="0"/>
              <a:t>H2 Segoe UI </a:t>
            </a:r>
            <a:r>
              <a:rPr lang="en-US" dirty="0" err="1"/>
              <a:t>Semibold</a:t>
            </a:r>
            <a:r>
              <a:rPr lang="en-US" dirty="0"/>
              <a:t> 20/24</a:t>
            </a:r>
          </a:p>
          <a:p>
            <a:pPr lvl="1"/>
            <a:r>
              <a:rPr lang="en-US" dirty="0"/>
              <a:t>B1 Segoe UI Regular 20/24 </a:t>
            </a:r>
          </a:p>
          <a:p>
            <a:pPr lvl="1"/>
            <a:endParaRPr lang="en-US" dirty="0"/>
          </a:p>
          <a:p>
            <a:pPr lvl="2"/>
            <a:r>
              <a:rPr lang="en-US" dirty="0"/>
              <a:t>H3 Segoe UI </a:t>
            </a:r>
            <a:r>
              <a:rPr lang="en-US" dirty="0" err="1"/>
              <a:t>Semibold</a:t>
            </a:r>
            <a:r>
              <a:rPr lang="en-US" dirty="0"/>
              <a:t> 14/18</a:t>
            </a:r>
          </a:p>
          <a:p>
            <a:pPr lvl="3"/>
            <a:r>
              <a:rPr lang="en-US" dirty="0"/>
              <a:t>B2 Segoe UI Regular 14/18</a:t>
            </a:r>
          </a:p>
          <a:p>
            <a:pPr lvl="3"/>
            <a:endParaRPr lang="en-US" dirty="0"/>
          </a:p>
          <a:p>
            <a:pPr lvl="4"/>
            <a:r>
              <a:rPr lang="en-US" dirty="0"/>
              <a:t>H4 Segoe UI Bold 10/12</a:t>
            </a:r>
          </a:p>
          <a:p>
            <a:pPr lvl="6"/>
            <a:r>
              <a:rPr lang="en-US" dirty="0"/>
              <a:t>B3 Segoe UI Regular 10/12</a:t>
            </a:r>
          </a:p>
        </p:txBody>
      </p:sp>
      <p:pic>
        <p:nvPicPr>
          <p:cNvPr id="14" name="Picture 13" descr="A screenshot of a cell phone&#10;&#10;Description generated with very high confidence">
            <a:extLst>
              <a:ext uri="{FF2B5EF4-FFF2-40B4-BE49-F238E27FC236}">
                <a16:creationId xmlns:a16="http://schemas.microsoft.com/office/drawing/2014/main" id="{B458F08C-E145-410B-B71F-F971408D4FA6}"/>
              </a:ext>
            </a:extLst>
          </p:cNvPr>
          <p:cNvPicPr>
            <a:picLocks noChangeAspect="1"/>
          </p:cNvPicPr>
          <p:nvPr/>
        </p:nvPicPr>
        <p:blipFill rotWithShape="1">
          <a:blip r:embed="rId40" cstate="print">
            <a:extLst>
              <a:ext uri="{28A0092B-C50C-407E-A947-70E740481C1C}">
                <a14:useLocalDpi xmlns:a14="http://schemas.microsoft.com/office/drawing/2010/main"/>
              </a:ext>
            </a:extLst>
          </a:blip>
          <a:srcRect b="249"/>
          <a:stretch/>
        </p:blipFill>
        <p:spPr>
          <a:xfrm>
            <a:off x="12537970" y="1"/>
            <a:ext cx="682833" cy="6994525"/>
          </a:xfrm>
          <a:prstGeom prst="rect">
            <a:avLst/>
          </a:prstGeom>
        </p:spPr>
      </p:pic>
      <p:sp>
        <p:nvSpPr>
          <p:cNvPr id="15" name="Footer Placeholder 14">
            <a:extLst>
              <a:ext uri="{FF2B5EF4-FFF2-40B4-BE49-F238E27FC236}">
                <a16:creationId xmlns:a16="http://schemas.microsoft.com/office/drawing/2014/main" id="{699A560D-F2FE-428C-A24D-30E7600CC7C8}"/>
              </a:ext>
            </a:extLst>
          </p:cNvPr>
          <p:cNvSpPr>
            <a:spLocks noGrp="1"/>
          </p:cNvSpPr>
          <p:nvPr>
            <p:ph type="ftr" sz="quarter" idx="3"/>
          </p:nvPr>
        </p:nvSpPr>
        <p:spPr>
          <a:xfrm>
            <a:off x="369047" y="6578602"/>
            <a:ext cx="11817541" cy="120651"/>
          </a:xfrm>
          <a:prstGeom prst="rect">
            <a:avLst/>
          </a:prstGeom>
        </p:spPr>
        <p:txBody>
          <a:bodyPr vert="horz" lIns="91440" tIns="45720" rIns="91440" bIns="45720" numCol="2" rtlCol="0" anchor="ctr"/>
          <a:lstStyle>
            <a:lvl1pPr algn="l">
              <a:defRPr sz="700">
                <a:solidFill>
                  <a:schemeClr val="tx1">
                    <a:tint val="75000"/>
                  </a:schemeClr>
                </a:solidFill>
              </a:defRPr>
            </a:lvl1pPr>
          </a:lstStyle>
          <a:p>
            <a:pPr marL="0" marR="0" lvl="0" indent="0" algn="l" defTabSz="93247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smtClean="0">
                <a:ln>
                  <a:noFill/>
                </a:ln>
                <a:solidFill>
                  <a:srgbClr val="FFFFFF">
                    <a:lumMod val="65000"/>
                  </a:srgbClr>
                </a:solidFill>
                <a:effectLst/>
                <a:uLnTx/>
                <a:uFillTx/>
                <a:latin typeface="Segoe UI"/>
                <a:ea typeface="+mn-ea"/>
                <a:cs typeface="+mn-cs"/>
              </a:rPr>
              <a:t>© Microsoft Corporation                                                                                  								                      Dynamics 365 </a:t>
            </a:r>
            <a:endParaRPr kumimoji="0" lang="en-US" sz="700" b="0" i="0" u="none" strike="noStrike" kern="1200" cap="none" spc="0" normalizeH="0" baseline="0" noProof="0" dirty="0">
              <a:ln>
                <a:noFill/>
              </a:ln>
              <a:solidFill>
                <a:srgbClr val="FFFFFF">
                  <a:lumMod val="65000"/>
                </a:srgbClr>
              </a:solidFill>
              <a:effectLst/>
              <a:uLnTx/>
              <a:uFillTx/>
              <a:latin typeface="Segoe UI"/>
              <a:ea typeface="+mn-ea"/>
              <a:cs typeface="+mn-cs"/>
            </a:endParaRPr>
          </a:p>
        </p:txBody>
      </p:sp>
    </p:spTree>
    <p:extLst>
      <p:ext uri="{BB962C8B-B14F-4D97-AF65-F5344CB8AC3E}">
        <p14:creationId xmlns:p14="http://schemas.microsoft.com/office/powerpoint/2010/main" val="2918446089"/>
      </p:ext>
    </p:extLst>
  </p:cSld>
  <p:clrMap bg1="lt1" tx1="dk1" bg2="lt2" tx2="dk2" accent1="accent1" accent2="accent2" accent3="accent3" accent4="accent4" accent5="accent5" accent6="accent6" hlink="hlink" folHlink="folHlink"/>
  <p:sldLayoutIdLst>
    <p:sldLayoutId id="2147486038" r:id="rId1"/>
    <p:sldLayoutId id="2147486039" r:id="rId2"/>
    <p:sldLayoutId id="2147486040" r:id="rId3"/>
    <p:sldLayoutId id="2147486041" r:id="rId4"/>
    <p:sldLayoutId id="2147486042" r:id="rId5"/>
    <p:sldLayoutId id="2147486043" r:id="rId6"/>
    <p:sldLayoutId id="2147486044" r:id="rId7"/>
    <p:sldLayoutId id="2147486045" r:id="rId8"/>
    <p:sldLayoutId id="2147486046" r:id="rId9"/>
    <p:sldLayoutId id="2147486047" r:id="rId10"/>
    <p:sldLayoutId id="2147486048" r:id="rId11"/>
    <p:sldLayoutId id="2147486049" r:id="rId12"/>
    <p:sldLayoutId id="2147486050" r:id="rId13"/>
    <p:sldLayoutId id="2147486051" r:id="rId14"/>
    <p:sldLayoutId id="2147486052" r:id="rId15"/>
    <p:sldLayoutId id="2147486053" r:id="rId16"/>
    <p:sldLayoutId id="2147486054" r:id="rId17"/>
    <p:sldLayoutId id="2147486055" r:id="rId18"/>
    <p:sldLayoutId id="2147486056" r:id="rId19"/>
    <p:sldLayoutId id="2147486057" r:id="rId20"/>
    <p:sldLayoutId id="2147486058" r:id="rId21"/>
    <p:sldLayoutId id="2147486059" r:id="rId22"/>
    <p:sldLayoutId id="2147486060" r:id="rId23"/>
    <p:sldLayoutId id="2147486061" r:id="rId24"/>
    <p:sldLayoutId id="2147486062" r:id="rId25"/>
    <p:sldLayoutId id="2147486063" r:id="rId26"/>
    <p:sldLayoutId id="2147486064" r:id="rId27"/>
    <p:sldLayoutId id="2147486065" r:id="rId28"/>
    <p:sldLayoutId id="2147486066" r:id="rId29"/>
    <p:sldLayoutId id="2147486067" r:id="rId30"/>
    <p:sldLayoutId id="2147486068" r:id="rId31"/>
    <p:sldLayoutId id="2147486069" r:id="rId32"/>
    <p:sldLayoutId id="2147486070" r:id="rId33"/>
    <p:sldLayoutId id="2147486071" r:id="rId34"/>
    <p:sldLayoutId id="2147486072" r:id="rId35"/>
    <p:sldLayoutId id="2147486073" r:id="rId36"/>
    <p:sldLayoutId id="2147486074" r:id="rId37"/>
    <p:sldLayoutId id="2147486075" r:id="rId38"/>
  </p:sldLayoutIdLst>
  <p:transition>
    <p:fade/>
  </p:transition>
  <p:txStyles>
    <p:titleStyle>
      <a:lvl1pPr algn="l" defTabSz="932470" rtl="0" eaLnBrk="1" latinLnBrk="0" hangingPunct="1">
        <a:lnSpc>
          <a:spcPct val="90000"/>
        </a:lnSpc>
        <a:spcBef>
          <a:spcPct val="0"/>
        </a:spcBef>
        <a:buNone/>
        <a:defRPr lang="en-US" sz="2800" b="0" kern="1200" cap="none" spc="-50" baseline="0" dirty="0" smtClean="0">
          <a:ln w="3175">
            <a:noFill/>
          </a:ln>
          <a:solidFill>
            <a:schemeClr val="tx1"/>
          </a:solidFill>
          <a:effectLst/>
          <a:latin typeface="+mj-lt"/>
          <a:ea typeface="+mn-ea"/>
          <a:cs typeface="Segoe UI" pitchFamily="34" charset="0"/>
        </a:defRPr>
      </a:lvl1pPr>
    </p:titleStyle>
    <p:bodyStyle>
      <a:lvl1pPr marL="0" marR="0" indent="0" algn="l" defTabSz="932470" rtl="0" eaLnBrk="1" fontAlgn="auto" latinLnBrk="0" hangingPunct="1">
        <a:lnSpc>
          <a:spcPct val="100000"/>
        </a:lnSpc>
        <a:spcBef>
          <a:spcPts val="0"/>
        </a:spcBef>
        <a:spcAft>
          <a:spcPts val="0"/>
        </a:spcAft>
        <a:buClrTx/>
        <a:buSzPct val="90000"/>
        <a:buFont typeface="Wingdings" panose="05000000000000000000" pitchFamily="2" charset="2"/>
        <a:buNone/>
        <a:tabLst/>
        <a:defRPr sz="2400" kern="1200" spc="-50" baseline="0">
          <a:solidFill>
            <a:schemeClr val="tx1"/>
          </a:solidFill>
          <a:latin typeface="+mj-lt"/>
          <a:ea typeface="+mn-ea"/>
          <a:cs typeface="+mn-cs"/>
        </a:defRPr>
      </a:lvl1pPr>
      <a:lvl2pPr marL="0" marR="0" indent="0" algn="l" defTabSz="932470" rtl="0" eaLnBrk="1" fontAlgn="auto" latinLnBrk="0" hangingPunct="1">
        <a:lnSpc>
          <a:spcPct val="100000"/>
        </a:lnSpc>
        <a:spcBef>
          <a:spcPts val="0"/>
        </a:spcBef>
        <a:spcAft>
          <a:spcPts val="0"/>
        </a:spcAft>
        <a:buClrTx/>
        <a:buSzPct val="90000"/>
        <a:buFont typeface="Wingdings" panose="05000000000000000000" pitchFamily="2" charset="2"/>
        <a:buNone/>
        <a:tabLst/>
        <a:defRPr sz="2000" kern="1200" spc="0" baseline="0">
          <a:solidFill>
            <a:schemeClr val="tx1"/>
          </a:solidFill>
          <a:latin typeface="+mn-lt"/>
          <a:ea typeface="+mn-ea"/>
          <a:cs typeface="+mn-cs"/>
        </a:defRPr>
      </a:lvl2pPr>
      <a:lvl3pPr marL="0" marR="0" indent="0" algn="l" defTabSz="932470" rtl="0" eaLnBrk="1" fontAlgn="auto" latinLnBrk="0" hangingPunct="1">
        <a:lnSpc>
          <a:spcPct val="100000"/>
        </a:lnSpc>
        <a:spcBef>
          <a:spcPts val="0"/>
        </a:spcBef>
        <a:spcAft>
          <a:spcPts val="0"/>
        </a:spcAft>
        <a:buClrTx/>
        <a:buSzPct val="90000"/>
        <a:buFont typeface="Wingdings" panose="05000000000000000000" pitchFamily="2" charset="2"/>
        <a:buNone/>
        <a:tabLst/>
        <a:defRPr sz="1800" kern="1200" spc="0" baseline="0">
          <a:solidFill>
            <a:schemeClr val="tx2"/>
          </a:solidFill>
          <a:latin typeface="+mj-lt"/>
          <a:ea typeface="+mn-ea"/>
          <a:cs typeface="+mn-cs"/>
        </a:defRPr>
      </a:lvl3pPr>
      <a:lvl4pPr marL="0" marR="0" indent="0" algn="l" defTabSz="932470" rtl="0" eaLnBrk="1" fontAlgn="auto" latinLnBrk="0" hangingPunct="1">
        <a:lnSpc>
          <a:spcPct val="100000"/>
        </a:lnSpc>
        <a:spcBef>
          <a:spcPts val="0"/>
        </a:spcBef>
        <a:spcAft>
          <a:spcPts val="0"/>
        </a:spcAft>
        <a:buClrTx/>
        <a:buSzPct val="90000"/>
        <a:buFont typeface="Wingdings" panose="05000000000000000000" pitchFamily="2" charset="2"/>
        <a:buNone/>
        <a:tabLst/>
        <a:defRPr sz="1800" kern="1200" spc="0" baseline="0">
          <a:solidFill>
            <a:schemeClr val="tx1"/>
          </a:solidFill>
          <a:latin typeface="+mn-lt"/>
          <a:ea typeface="+mn-ea"/>
          <a:cs typeface="+mn-cs"/>
        </a:defRPr>
      </a:lvl4pPr>
      <a:lvl5pPr marL="0" marR="0" indent="0" algn="l" defTabSz="932470" rtl="0" eaLnBrk="1" fontAlgn="auto" latinLnBrk="0" hangingPunct="1">
        <a:lnSpc>
          <a:spcPct val="100000"/>
        </a:lnSpc>
        <a:spcBef>
          <a:spcPts val="0"/>
        </a:spcBef>
        <a:spcAft>
          <a:spcPts val="0"/>
        </a:spcAft>
        <a:buClrTx/>
        <a:buSzPct val="90000"/>
        <a:buFont typeface="Wingdings" panose="05000000000000000000" pitchFamily="2" charset="2"/>
        <a:buNone/>
        <a:tabLst/>
        <a:defRPr sz="1199" b="1" kern="1200" spc="0" baseline="0">
          <a:solidFill>
            <a:schemeClr val="tx1"/>
          </a:solidFill>
          <a:latin typeface="+mn-lt"/>
          <a:ea typeface="+mn-ea"/>
          <a:cs typeface="+mn-cs"/>
        </a:defRPr>
      </a:lvl5pPr>
      <a:lvl6pPr marL="2331173" indent="0" algn="l" defTabSz="932470" rtl="0" eaLnBrk="1" latinLnBrk="0" hangingPunct="1">
        <a:spcBef>
          <a:spcPct val="20000"/>
        </a:spcBef>
        <a:buFont typeface="Arial" pitchFamily="34" charset="0"/>
        <a:buNone/>
        <a:defRPr sz="2000" kern="1200">
          <a:solidFill>
            <a:schemeClr val="tx1"/>
          </a:solidFill>
          <a:latin typeface="+mn-lt"/>
          <a:ea typeface="+mn-ea"/>
          <a:cs typeface="+mn-cs"/>
        </a:defRPr>
      </a:lvl6pPr>
      <a:lvl7pPr marL="0" indent="0" algn="l" defTabSz="932470" rtl="0" eaLnBrk="1" latinLnBrk="0" hangingPunct="1">
        <a:lnSpc>
          <a:spcPct val="100000"/>
        </a:lnSpc>
        <a:spcBef>
          <a:spcPts val="0"/>
        </a:spcBef>
        <a:spcAft>
          <a:spcPts val="0"/>
        </a:spcAft>
        <a:buFont typeface="Arial" pitchFamily="34" charset="0"/>
        <a:buNone/>
        <a:defRPr sz="1199" kern="1200">
          <a:solidFill>
            <a:schemeClr val="tx1"/>
          </a:solidFill>
          <a:latin typeface="+mn-lt"/>
          <a:ea typeface="+mn-ea"/>
          <a:cs typeface="+mn-cs"/>
        </a:defRPr>
      </a:lvl7pPr>
      <a:lvl8pPr marL="3496762" indent="-233118" algn="l" defTabSz="93247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2998" indent="-233118" algn="l" defTabSz="93247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470" rtl="0" eaLnBrk="1" latinLnBrk="0" hangingPunct="1">
        <a:defRPr sz="1800" kern="1200">
          <a:solidFill>
            <a:schemeClr val="tx1"/>
          </a:solidFill>
          <a:latin typeface="+mn-lt"/>
          <a:ea typeface="+mn-ea"/>
          <a:cs typeface="+mn-cs"/>
        </a:defRPr>
      </a:lvl1pPr>
      <a:lvl2pPr marL="466234" algn="l" defTabSz="932470" rtl="0" eaLnBrk="1" latinLnBrk="0" hangingPunct="1">
        <a:defRPr sz="1800" kern="1200">
          <a:solidFill>
            <a:schemeClr val="tx1"/>
          </a:solidFill>
          <a:latin typeface="+mn-lt"/>
          <a:ea typeface="+mn-ea"/>
          <a:cs typeface="+mn-cs"/>
        </a:defRPr>
      </a:lvl2pPr>
      <a:lvl3pPr marL="932470" algn="l" defTabSz="932470" rtl="0" eaLnBrk="1" latinLnBrk="0" hangingPunct="1">
        <a:defRPr sz="1800" kern="1200">
          <a:solidFill>
            <a:schemeClr val="tx1"/>
          </a:solidFill>
          <a:latin typeface="+mn-lt"/>
          <a:ea typeface="+mn-ea"/>
          <a:cs typeface="+mn-cs"/>
        </a:defRPr>
      </a:lvl3pPr>
      <a:lvl4pPr marL="1398704" algn="l" defTabSz="932470" rtl="0" eaLnBrk="1" latinLnBrk="0" hangingPunct="1">
        <a:defRPr sz="1800" kern="1200">
          <a:solidFill>
            <a:schemeClr val="tx1"/>
          </a:solidFill>
          <a:latin typeface="+mn-lt"/>
          <a:ea typeface="+mn-ea"/>
          <a:cs typeface="+mn-cs"/>
        </a:defRPr>
      </a:lvl4pPr>
      <a:lvl5pPr marL="1864939" algn="l" defTabSz="932470" rtl="0" eaLnBrk="1" latinLnBrk="0" hangingPunct="1">
        <a:defRPr sz="1800" kern="1200">
          <a:solidFill>
            <a:schemeClr val="tx1"/>
          </a:solidFill>
          <a:latin typeface="+mn-lt"/>
          <a:ea typeface="+mn-ea"/>
          <a:cs typeface="+mn-cs"/>
        </a:defRPr>
      </a:lvl5pPr>
      <a:lvl6pPr marL="2331175" algn="l" defTabSz="932470" rtl="0" eaLnBrk="1" latinLnBrk="0" hangingPunct="1">
        <a:defRPr sz="1800" kern="1200">
          <a:solidFill>
            <a:schemeClr val="tx1"/>
          </a:solidFill>
          <a:latin typeface="+mn-lt"/>
          <a:ea typeface="+mn-ea"/>
          <a:cs typeface="+mn-cs"/>
        </a:defRPr>
      </a:lvl6pPr>
      <a:lvl7pPr marL="2797409" algn="l" defTabSz="932470" rtl="0" eaLnBrk="1" latinLnBrk="0" hangingPunct="1">
        <a:defRPr sz="1800" kern="1200">
          <a:solidFill>
            <a:schemeClr val="tx1"/>
          </a:solidFill>
          <a:latin typeface="+mn-lt"/>
          <a:ea typeface="+mn-ea"/>
          <a:cs typeface="+mn-cs"/>
        </a:defRPr>
      </a:lvl7pPr>
      <a:lvl8pPr marL="3263644" algn="l" defTabSz="932470" rtl="0" eaLnBrk="1" latinLnBrk="0" hangingPunct="1">
        <a:defRPr sz="1800" kern="1200">
          <a:solidFill>
            <a:schemeClr val="tx1"/>
          </a:solidFill>
          <a:latin typeface="+mn-lt"/>
          <a:ea typeface="+mn-ea"/>
          <a:cs typeface="+mn-cs"/>
        </a:defRPr>
      </a:lvl8pPr>
      <a:lvl9pPr marL="3729880" algn="l" defTabSz="93247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31" pos="1349">
          <p15:clr>
            <a:srgbClr val="C35EA4"/>
          </p15:clr>
        </p15:guide>
        <p15:guide id="32" pos="1528">
          <p15:clr>
            <a:srgbClr val="C35EA4"/>
          </p15:clr>
        </p15:guide>
        <p15:guide id="33" pos="2621">
          <p15:clr>
            <a:srgbClr val="C35EA4"/>
          </p15:clr>
        </p15:guide>
        <p15:guide id="34" pos="2765">
          <p15:clr>
            <a:srgbClr val="C35EA4"/>
          </p15:clr>
        </p15:guide>
        <p15:guide id="35" pos="3854">
          <p15:clr>
            <a:srgbClr val="C35EA4"/>
          </p15:clr>
        </p15:guide>
        <p15:guide id="36" pos="4003">
          <p15:clr>
            <a:srgbClr val="C35EA4"/>
          </p15:clr>
        </p15:guide>
        <p15:guide id="37" pos="5083">
          <p15:clr>
            <a:srgbClr val="C35EA4"/>
          </p15:clr>
        </p15:guide>
        <p15:guide id="38" pos="5230">
          <p15:clr>
            <a:srgbClr val="C35EA4"/>
          </p15:clr>
        </p15:guide>
        <p15:guide id="39" pos="6323">
          <p15:clr>
            <a:srgbClr val="C35EA4"/>
          </p15:clr>
        </p15:guide>
        <p15:guide id="40" pos="6469">
          <p15:clr>
            <a:srgbClr val="C35EA4"/>
          </p15:clr>
        </p15:guide>
        <p15:guide id="41" pos="293">
          <p15:clr>
            <a:srgbClr val="F26B43"/>
          </p15:clr>
        </p15:guide>
        <p15:guide id="42" pos="7565">
          <p15:clr>
            <a:srgbClr val="F26B43"/>
          </p15:clr>
        </p15:guide>
        <p15:guide id="43" orient="horz" pos="751">
          <p15:clr>
            <a:srgbClr val="5ACBF0"/>
          </p15:clr>
        </p15:guide>
        <p15:guide id="44" orient="horz" pos="1387">
          <p15:clr>
            <a:srgbClr val="5ACBF0"/>
          </p15:clr>
        </p15:guide>
        <p15:guide id="45" orient="horz" pos="605">
          <p15:clr>
            <a:srgbClr val="5ACBF0"/>
          </p15:clr>
        </p15:guide>
        <p15:guide id="46" orient="horz" pos="1514">
          <p15:clr>
            <a:srgbClr val="5ACBF0"/>
          </p15:clr>
        </p15:guide>
        <p15:guide id="47" orient="horz" pos="2130">
          <p15:clr>
            <a:srgbClr val="5ACBF0"/>
          </p15:clr>
        </p15:guide>
        <p15:guide id="48" orient="horz" pos="2299">
          <p15:clr>
            <a:srgbClr val="5ACBF0"/>
          </p15:clr>
        </p15:guide>
        <p15:guide id="49" orient="horz" pos="283">
          <p15:clr>
            <a:srgbClr val="F26B43"/>
          </p15:clr>
        </p15:guide>
        <p15:guide id="50" orient="horz" pos="4120">
          <p15:clr>
            <a:srgbClr val="F26B43"/>
          </p15:clr>
        </p15:guide>
        <p15:guide id="51" orient="horz" pos="2891">
          <p15:clr>
            <a:srgbClr val="5ACBF0"/>
          </p15:clr>
        </p15:guide>
        <p15:guide id="52" orient="horz" pos="3019">
          <p15:clr>
            <a:srgbClr val="5ACBF0"/>
          </p15:clr>
        </p15:guide>
        <p15:guide id="53" orient="horz" pos="3643">
          <p15:clr>
            <a:srgbClr val="5ACBF0"/>
          </p15:clr>
        </p15:guide>
        <p15:guide id="54" orient="horz" pos="3763">
          <p15:clr>
            <a:srgbClr val="5ACBF0"/>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65080" y="567458"/>
            <a:ext cx="11531714" cy="830020"/>
          </a:xfrm>
          <a:prstGeom prst="rect">
            <a:avLst/>
          </a:prstGeom>
        </p:spPr>
        <p:txBody>
          <a:bodyPr vert="horz" wrap="square" lIns="0" tIns="91440" rIns="146304" bIns="91440" rtlCol="0" anchor="t">
            <a:noAutofit/>
          </a:bodyPr>
          <a:lstStyle/>
          <a:p>
            <a:r>
              <a:rPr lang="en-US" dirty="0"/>
              <a:t>Heading Segoe UI </a:t>
            </a:r>
            <a:r>
              <a:rPr lang="en-US" dirty="0" err="1"/>
              <a:t>Semibold</a:t>
            </a:r>
            <a:r>
              <a:rPr lang="en-US" dirty="0"/>
              <a:t> 28/32</a:t>
            </a:r>
          </a:p>
        </p:txBody>
      </p:sp>
      <p:sp>
        <p:nvSpPr>
          <p:cNvPr id="4" name="Text Placeholder 3"/>
          <p:cNvSpPr>
            <a:spLocks noGrp="1"/>
          </p:cNvSpPr>
          <p:nvPr>
            <p:ph type="body" idx="1"/>
          </p:nvPr>
        </p:nvSpPr>
        <p:spPr>
          <a:xfrm>
            <a:off x="465080" y="1853746"/>
            <a:ext cx="11531714" cy="2369623"/>
          </a:xfrm>
          <a:prstGeom prst="rect">
            <a:avLst/>
          </a:prstGeom>
        </p:spPr>
        <p:txBody>
          <a:bodyPr vert="horz" wrap="square" lIns="0" tIns="91440" rIns="146304" bIns="91440" rtlCol="0">
            <a:spAutoFit/>
          </a:bodyPr>
          <a:lstStyle/>
          <a:p>
            <a:pPr lvl="0"/>
            <a:r>
              <a:rPr lang="en-US" dirty="0"/>
              <a:t>H2 Segoe UI </a:t>
            </a:r>
            <a:r>
              <a:rPr lang="en-US" dirty="0" err="1"/>
              <a:t>Semibold</a:t>
            </a:r>
            <a:r>
              <a:rPr lang="en-US" dirty="0"/>
              <a:t> 20/24</a:t>
            </a:r>
          </a:p>
          <a:p>
            <a:pPr lvl="1"/>
            <a:r>
              <a:rPr lang="en-US" dirty="0"/>
              <a:t>B1 Segoe UI Regular 20/24 </a:t>
            </a:r>
          </a:p>
          <a:p>
            <a:pPr lvl="1"/>
            <a:endParaRPr lang="en-US" dirty="0"/>
          </a:p>
          <a:p>
            <a:pPr lvl="2"/>
            <a:r>
              <a:rPr lang="en-US" dirty="0"/>
              <a:t>H3 Segoe UI </a:t>
            </a:r>
            <a:r>
              <a:rPr lang="en-US" dirty="0" err="1"/>
              <a:t>Semibold</a:t>
            </a:r>
            <a:r>
              <a:rPr lang="en-US" dirty="0"/>
              <a:t> 14/18</a:t>
            </a:r>
          </a:p>
          <a:p>
            <a:pPr lvl="3"/>
            <a:r>
              <a:rPr lang="en-US" dirty="0"/>
              <a:t>B2 Segoe UI Regular 14/18</a:t>
            </a:r>
          </a:p>
          <a:p>
            <a:pPr lvl="3"/>
            <a:endParaRPr lang="en-US" dirty="0"/>
          </a:p>
          <a:p>
            <a:pPr lvl="4"/>
            <a:r>
              <a:rPr lang="en-US" dirty="0"/>
              <a:t>H4 Segoe UI Bold 10/12</a:t>
            </a:r>
          </a:p>
          <a:p>
            <a:pPr lvl="6"/>
            <a:r>
              <a:rPr lang="en-US" dirty="0"/>
              <a:t>B3 Segoe UI Regular 10/12</a:t>
            </a:r>
          </a:p>
        </p:txBody>
      </p:sp>
      <p:pic>
        <p:nvPicPr>
          <p:cNvPr id="14" name="Picture 13" descr="A screenshot of a cell phone&#10;&#10;Description generated with very high confidence">
            <a:extLst>
              <a:ext uri="{FF2B5EF4-FFF2-40B4-BE49-F238E27FC236}">
                <a16:creationId xmlns:a16="http://schemas.microsoft.com/office/drawing/2014/main" id="{B458F08C-E145-410B-B71F-F971408D4FA6}"/>
              </a:ext>
            </a:extLst>
          </p:cNvPr>
          <p:cNvPicPr>
            <a:picLocks noChangeAspect="1"/>
          </p:cNvPicPr>
          <p:nvPr/>
        </p:nvPicPr>
        <p:blipFill rotWithShape="1">
          <a:blip r:embed="rId34" cstate="print">
            <a:extLst>
              <a:ext uri="{28A0092B-C50C-407E-A947-70E740481C1C}">
                <a14:useLocalDpi xmlns:a14="http://schemas.microsoft.com/office/drawing/2010/main"/>
              </a:ext>
            </a:extLst>
          </a:blip>
          <a:srcRect b="249"/>
          <a:stretch/>
        </p:blipFill>
        <p:spPr>
          <a:xfrm>
            <a:off x="12537972" y="8"/>
            <a:ext cx="682834" cy="6994525"/>
          </a:xfrm>
          <a:prstGeom prst="rect">
            <a:avLst/>
          </a:prstGeom>
        </p:spPr>
      </p:pic>
      <p:sp>
        <p:nvSpPr>
          <p:cNvPr id="15" name="Footer Placeholder 14">
            <a:extLst>
              <a:ext uri="{FF2B5EF4-FFF2-40B4-BE49-F238E27FC236}">
                <a16:creationId xmlns:a16="http://schemas.microsoft.com/office/drawing/2014/main" id="{699A560D-F2FE-428C-A24D-30E7600CC7C8}"/>
              </a:ext>
            </a:extLst>
          </p:cNvPr>
          <p:cNvSpPr>
            <a:spLocks noGrp="1"/>
          </p:cNvSpPr>
          <p:nvPr>
            <p:ph type="ftr" sz="quarter" idx="3"/>
          </p:nvPr>
        </p:nvSpPr>
        <p:spPr>
          <a:xfrm>
            <a:off x="369052" y="6578610"/>
            <a:ext cx="11817541" cy="120651"/>
          </a:xfrm>
          <a:prstGeom prst="rect">
            <a:avLst/>
          </a:prstGeom>
        </p:spPr>
        <p:txBody>
          <a:bodyPr vert="horz" lIns="91440" tIns="45720" rIns="91440" bIns="45720" numCol="2" rtlCol="0" anchor="ctr"/>
          <a:lstStyle>
            <a:lvl1pPr algn="l">
              <a:defRPr sz="700">
                <a:solidFill>
                  <a:schemeClr val="tx1">
                    <a:tint val="75000"/>
                  </a:schemeClr>
                </a:solidFill>
              </a:defRPr>
            </a:lvl1pPr>
          </a:lstStyle>
          <a:p>
            <a:pPr defTabSz="932423">
              <a:defRPr/>
            </a:pPr>
            <a:r>
              <a:rPr lang="en-US" smtClean="0">
                <a:solidFill>
                  <a:srgbClr val="FFFFFF">
                    <a:lumMod val="65000"/>
                  </a:srgbClr>
                </a:solidFill>
              </a:rPr>
              <a:t>© Microsoft Corporation                                                                                  								                      Dynamics 365 </a:t>
            </a:r>
            <a:endParaRPr lang="en-US" dirty="0">
              <a:solidFill>
                <a:srgbClr val="FFFFFF">
                  <a:lumMod val="65000"/>
                </a:srgbClr>
              </a:solidFill>
            </a:endParaRPr>
          </a:p>
        </p:txBody>
      </p:sp>
    </p:spTree>
    <p:extLst>
      <p:ext uri="{BB962C8B-B14F-4D97-AF65-F5344CB8AC3E}">
        <p14:creationId xmlns:p14="http://schemas.microsoft.com/office/powerpoint/2010/main" val="3449836978"/>
      </p:ext>
    </p:extLst>
  </p:cSld>
  <p:clrMap bg1="lt1" tx1="dk1" bg2="lt2" tx2="dk2" accent1="accent1" accent2="accent2" accent3="accent3" accent4="accent4" accent5="accent5" accent6="accent6" hlink="hlink" folHlink="folHlink"/>
  <p:sldLayoutIdLst>
    <p:sldLayoutId id="2147485714" r:id="rId1"/>
    <p:sldLayoutId id="2147485715" r:id="rId2"/>
    <p:sldLayoutId id="2147485716" r:id="rId3"/>
    <p:sldLayoutId id="2147485717" r:id="rId4"/>
    <p:sldLayoutId id="2147485718" r:id="rId5"/>
    <p:sldLayoutId id="2147485719" r:id="rId6"/>
    <p:sldLayoutId id="2147485720" r:id="rId7"/>
    <p:sldLayoutId id="2147485721" r:id="rId8"/>
    <p:sldLayoutId id="2147485722" r:id="rId9"/>
    <p:sldLayoutId id="2147485723" r:id="rId10"/>
    <p:sldLayoutId id="2147485724" r:id="rId11"/>
    <p:sldLayoutId id="2147485725" r:id="rId12"/>
    <p:sldLayoutId id="2147485726" r:id="rId13"/>
    <p:sldLayoutId id="2147485727" r:id="rId14"/>
    <p:sldLayoutId id="2147485728" r:id="rId15"/>
    <p:sldLayoutId id="2147485729" r:id="rId16"/>
    <p:sldLayoutId id="2147485730" r:id="rId17"/>
    <p:sldLayoutId id="2147485731" r:id="rId18"/>
    <p:sldLayoutId id="2147485732" r:id="rId19"/>
    <p:sldLayoutId id="2147485733" r:id="rId20"/>
    <p:sldLayoutId id="2147485734" r:id="rId21"/>
    <p:sldLayoutId id="2147485735" r:id="rId22"/>
    <p:sldLayoutId id="2147485736" r:id="rId23"/>
    <p:sldLayoutId id="2147485737" r:id="rId24"/>
    <p:sldLayoutId id="2147485738" r:id="rId25"/>
    <p:sldLayoutId id="2147485742" r:id="rId26"/>
    <p:sldLayoutId id="2147485743" r:id="rId27"/>
    <p:sldLayoutId id="2147485745" r:id="rId28"/>
    <p:sldLayoutId id="2147485746" r:id="rId29"/>
    <p:sldLayoutId id="2147485747" r:id="rId30"/>
    <p:sldLayoutId id="2147485748" r:id="rId31"/>
    <p:sldLayoutId id="2147486035" r:id="rId32"/>
  </p:sldLayoutIdLst>
  <p:transition>
    <p:fade/>
  </p:transition>
  <p:txStyles>
    <p:titleStyle>
      <a:lvl1pPr algn="l" defTabSz="932423" rtl="0" eaLnBrk="1" latinLnBrk="0" hangingPunct="1">
        <a:lnSpc>
          <a:spcPct val="90000"/>
        </a:lnSpc>
        <a:spcBef>
          <a:spcPct val="0"/>
        </a:spcBef>
        <a:buNone/>
        <a:defRPr lang="en-US" sz="2800" b="0" kern="1200" cap="none" spc="-51" baseline="0" dirty="0" smtClean="0">
          <a:ln w="3175">
            <a:noFill/>
          </a:ln>
          <a:solidFill>
            <a:schemeClr val="tx1"/>
          </a:solidFill>
          <a:effectLst/>
          <a:latin typeface="+mj-lt"/>
          <a:ea typeface="+mn-ea"/>
          <a:cs typeface="Segoe UI" pitchFamily="34" charset="0"/>
        </a:defRPr>
      </a:lvl1pPr>
    </p:titleStyle>
    <p:bodyStyle>
      <a:lvl1pPr marL="0" marR="0" indent="0" algn="l" defTabSz="932423" rtl="0" eaLnBrk="1" fontAlgn="auto" latinLnBrk="0" hangingPunct="1">
        <a:lnSpc>
          <a:spcPct val="100000"/>
        </a:lnSpc>
        <a:spcBef>
          <a:spcPts val="0"/>
        </a:spcBef>
        <a:spcAft>
          <a:spcPts val="0"/>
        </a:spcAft>
        <a:buClrTx/>
        <a:buSzPct val="90000"/>
        <a:buFont typeface="Wingdings" panose="05000000000000000000" pitchFamily="2" charset="2"/>
        <a:buNone/>
        <a:tabLst/>
        <a:defRPr sz="2400" kern="1200" spc="-51" baseline="0">
          <a:solidFill>
            <a:schemeClr val="tx1"/>
          </a:solidFill>
          <a:latin typeface="+mj-lt"/>
          <a:ea typeface="+mn-ea"/>
          <a:cs typeface="+mn-cs"/>
        </a:defRPr>
      </a:lvl1pPr>
      <a:lvl2pPr marL="0" marR="0" indent="0" algn="l" defTabSz="932423" rtl="0" eaLnBrk="1" fontAlgn="auto" latinLnBrk="0" hangingPunct="1">
        <a:lnSpc>
          <a:spcPct val="100000"/>
        </a:lnSpc>
        <a:spcBef>
          <a:spcPts val="0"/>
        </a:spcBef>
        <a:spcAft>
          <a:spcPts val="0"/>
        </a:spcAft>
        <a:buClrTx/>
        <a:buSzPct val="90000"/>
        <a:buFont typeface="Wingdings" panose="05000000000000000000" pitchFamily="2" charset="2"/>
        <a:buNone/>
        <a:tabLst/>
        <a:defRPr sz="2000" kern="1200" spc="0" baseline="0">
          <a:solidFill>
            <a:schemeClr val="tx1"/>
          </a:solidFill>
          <a:latin typeface="+mn-lt"/>
          <a:ea typeface="+mn-ea"/>
          <a:cs typeface="+mn-cs"/>
        </a:defRPr>
      </a:lvl2pPr>
      <a:lvl3pPr marL="0" marR="0" indent="0" algn="l" defTabSz="932423" rtl="0" eaLnBrk="1" fontAlgn="auto" latinLnBrk="0" hangingPunct="1">
        <a:lnSpc>
          <a:spcPct val="100000"/>
        </a:lnSpc>
        <a:spcBef>
          <a:spcPts val="0"/>
        </a:spcBef>
        <a:spcAft>
          <a:spcPts val="0"/>
        </a:spcAft>
        <a:buClrTx/>
        <a:buSzPct val="90000"/>
        <a:buFont typeface="Wingdings" panose="05000000000000000000" pitchFamily="2" charset="2"/>
        <a:buNone/>
        <a:tabLst/>
        <a:defRPr sz="1800" kern="1200" spc="0" baseline="0">
          <a:solidFill>
            <a:schemeClr val="tx2"/>
          </a:solidFill>
          <a:latin typeface="+mj-lt"/>
          <a:ea typeface="+mn-ea"/>
          <a:cs typeface="+mn-cs"/>
        </a:defRPr>
      </a:lvl3pPr>
      <a:lvl4pPr marL="0" marR="0" indent="0" algn="l" defTabSz="932423" rtl="0" eaLnBrk="1" fontAlgn="auto" latinLnBrk="0" hangingPunct="1">
        <a:lnSpc>
          <a:spcPct val="100000"/>
        </a:lnSpc>
        <a:spcBef>
          <a:spcPts val="0"/>
        </a:spcBef>
        <a:spcAft>
          <a:spcPts val="0"/>
        </a:spcAft>
        <a:buClrTx/>
        <a:buSzPct val="90000"/>
        <a:buFont typeface="Wingdings" panose="05000000000000000000" pitchFamily="2" charset="2"/>
        <a:buNone/>
        <a:tabLst/>
        <a:defRPr sz="1800" kern="1200" spc="0" baseline="0">
          <a:solidFill>
            <a:schemeClr val="tx1"/>
          </a:solidFill>
          <a:latin typeface="+mn-lt"/>
          <a:ea typeface="+mn-ea"/>
          <a:cs typeface="+mn-cs"/>
        </a:defRPr>
      </a:lvl4pPr>
      <a:lvl5pPr marL="0" marR="0" indent="0" algn="l" defTabSz="932423" rtl="0" eaLnBrk="1" fontAlgn="auto" latinLnBrk="0" hangingPunct="1">
        <a:lnSpc>
          <a:spcPct val="100000"/>
        </a:lnSpc>
        <a:spcBef>
          <a:spcPts val="0"/>
        </a:spcBef>
        <a:spcAft>
          <a:spcPts val="0"/>
        </a:spcAft>
        <a:buClrTx/>
        <a:buSzPct val="90000"/>
        <a:buFont typeface="Wingdings" panose="05000000000000000000" pitchFamily="2" charset="2"/>
        <a:buNone/>
        <a:tabLst/>
        <a:defRPr sz="1199" b="1" kern="1200" spc="0" baseline="0">
          <a:solidFill>
            <a:schemeClr val="tx1"/>
          </a:solidFill>
          <a:latin typeface="+mn-lt"/>
          <a:ea typeface="+mn-ea"/>
          <a:cs typeface="+mn-cs"/>
        </a:defRPr>
      </a:lvl5pPr>
      <a:lvl6pPr marL="2331056" indent="0" algn="l" defTabSz="932423" rtl="0" eaLnBrk="1" latinLnBrk="0" hangingPunct="1">
        <a:spcBef>
          <a:spcPct val="20000"/>
        </a:spcBef>
        <a:buFont typeface="Arial" pitchFamily="34" charset="0"/>
        <a:buNone/>
        <a:defRPr sz="2000" kern="1200">
          <a:solidFill>
            <a:schemeClr val="tx1"/>
          </a:solidFill>
          <a:latin typeface="+mn-lt"/>
          <a:ea typeface="+mn-ea"/>
          <a:cs typeface="+mn-cs"/>
        </a:defRPr>
      </a:lvl6pPr>
      <a:lvl7pPr marL="0" indent="0" algn="l" defTabSz="932423" rtl="0" eaLnBrk="1" latinLnBrk="0" hangingPunct="1">
        <a:lnSpc>
          <a:spcPct val="100000"/>
        </a:lnSpc>
        <a:spcBef>
          <a:spcPts val="0"/>
        </a:spcBef>
        <a:spcAft>
          <a:spcPts val="0"/>
        </a:spcAft>
        <a:buFont typeface="Arial" pitchFamily="34" charset="0"/>
        <a:buNone/>
        <a:defRPr sz="1199" kern="1200">
          <a:solidFill>
            <a:schemeClr val="tx1"/>
          </a:solidFill>
          <a:latin typeface="+mn-lt"/>
          <a:ea typeface="+mn-ea"/>
          <a:cs typeface="+mn-cs"/>
        </a:defRPr>
      </a:lvl7pPr>
      <a:lvl8pPr marL="3496587" indent="-233108" algn="l" defTabSz="93242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2801" indent="-233108" algn="l" defTabSz="93242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423" rtl="0" eaLnBrk="1" latinLnBrk="0" hangingPunct="1">
        <a:defRPr sz="1800" kern="1200">
          <a:solidFill>
            <a:schemeClr val="tx1"/>
          </a:solidFill>
          <a:latin typeface="+mn-lt"/>
          <a:ea typeface="+mn-ea"/>
          <a:cs typeface="+mn-cs"/>
        </a:defRPr>
      </a:lvl1pPr>
      <a:lvl2pPr marL="466211" algn="l" defTabSz="932423" rtl="0" eaLnBrk="1" latinLnBrk="0" hangingPunct="1">
        <a:defRPr sz="1800" kern="1200">
          <a:solidFill>
            <a:schemeClr val="tx1"/>
          </a:solidFill>
          <a:latin typeface="+mn-lt"/>
          <a:ea typeface="+mn-ea"/>
          <a:cs typeface="+mn-cs"/>
        </a:defRPr>
      </a:lvl2pPr>
      <a:lvl3pPr marL="932423" algn="l" defTabSz="932423" rtl="0" eaLnBrk="1" latinLnBrk="0" hangingPunct="1">
        <a:defRPr sz="1800" kern="1200">
          <a:solidFill>
            <a:schemeClr val="tx1"/>
          </a:solidFill>
          <a:latin typeface="+mn-lt"/>
          <a:ea typeface="+mn-ea"/>
          <a:cs typeface="+mn-cs"/>
        </a:defRPr>
      </a:lvl3pPr>
      <a:lvl4pPr marL="1398634" algn="l" defTabSz="932423" rtl="0" eaLnBrk="1" latinLnBrk="0" hangingPunct="1">
        <a:defRPr sz="1800" kern="1200">
          <a:solidFill>
            <a:schemeClr val="tx1"/>
          </a:solidFill>
          <a:latin typeface="+mn-lt"/>
          <a:ea typeface="+mn-ea"/>
          <a:cs typeface="+mn-cs"/>
        </a:defRPr>
      </a:lvl4pPr>
      <a:lvl5pPr marL="1864845" algn="l" defTabSz="932423" rtl="0" eaLnBrk="1" latinLnBrk="0" hangingPunct="1">
        <a:defRPr sz="1800" kern="1200">
          <a:solidFill>
            <a:schemeClr val="tx1"/>
          </a:solidFill>
          <a:latin typeface="+mn-lt"/>
          <a:ea typeface="+mn-ea"/>
          <a:cs typeface="+mn-cs"/>
        </a:defRPr>
      </a:lvl5pPr>
      <a:lvl6pPr marL="2331058" algn="l" defTabSz="932423" rtl="0" eaLnBrk="1" latinLnBrk="0" hangingPunct="1">
        <a:defRPr sz="1800" kern="1200">
          <a:solidFill>
            <a:schemeClr val="tx1"/>
          </a:solidFill>
          <a:latin typeface="+mn-lt"/>
          <a:ea typeface="+mn-ea"/>
          <a:cs typeface="+mn-cs"/>
        </a:defRPr>
      </a:lvl6pPr>
      <a:lvl7pPr marL="2797269" algn="l" defTabSz="932423" rtl="0" eaLnBrk="1" latinLnBrk="0" hangingPunct="1">
        <a:defRPr sz="1800" kern="1200">
          <a:solidFill>
            <a:schemeClr val="tx1"/>
          </a:solidFill>
          <a:latin typeface="+mn-lt"/>
          <a:ea typeface="+mn-ea"/>
          <a:cs typeface="+mn-cs"/>
        </a:defRPr>
      </a:lvl7pPr>
      <a:lvl8pPr marL="3263481" algn="l" defTabSz="932423" rtl="0" eaLnBrk="1" latinLnBrk="0" hangingPunct="1">
        <a:defRPr sz="1800" kern="1200">
          <a:solidFill>
            <a:schemeClr val="tx1"/>
          </a:solidFill>
          <a:latin typeface="+mn-lt"/>
          <a:ea typeface="+mn-ea"/>
          <a:cs typeface="+mn-cs"/>
        </a:defRPr>
      </a:lvl8pPr>
      <a:lvl9pPr marL="3729693" algn="l" defTabSz="932423"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31" pos="1349" userDrawn="1">
          <p15:clr>
            <a:srgbClr val="C35EA4"/>
          </p15:clr>
        </p15:guide>
        <p15:guide id="32" pos="1528" userDrawn="1">
          <p15:clr>
            <a:srgbClr val="C35EA4"/>
          </p15:clr>
        </p15:guide>
        <p15:guide id="33" pos="2621" userDrawn="1">
          <p15:clr>
            <a:srgbClr val="C35EA4"/>
          </p15:clr>
        </p15:guide>
        <p15:guide id="34" pos="2765" userDrawn="1">
          <p15:clr>
            <a:srgbClr val="C35EA4"/>
          </p15:clr>
        </p15:guide>
        <p15:guide id="35" pos="3855" userDrawn="1">
          <p15:clr>
            <a:srgbClr val="C35EA4"/>
          </p15:clr>
        </p15:guide>
        <p15:guide id="36" pos="4002" userDrawn="1">
          <p15:clr>
            <a:srgbClr val="C35EA4"/>
          </p15:clr>
        </p15:guide>
        <p15:guide id="37" pos="5082" userDrawn="1">
          <p15:clr>
            <a:srgbClr val="C35EA4"/>
          </p15:clr>
        </p15:guide>
        <p15:guide id="38" pos="5229" userDrawn="1">
          <p15:clr>
            <a:srgbClr val="C35EA4"/>
          </p15:clr>
        </p15:guide>
        <p15:guide id="39" pos="6322" userDrawn="1">
          <p15:clr>
            <a:srgbClr val="C35EA4"/>
          </p15:clr>
        </p15:guide>
        <p15:guide id="40" pos="6468" userDrawn="1">
          <p15:clr>
            <a:srgbClr val="C35EA4"/>
          </p15:clr>
        </p15:guide>
        <p15:guide id="41" pos="293" userDrawn="1">
          <p15:clr>
            <a:srgbClr val="F26B43"/>
          </p15:clr>
        </p15:guide>
        <p15:guide id="42" pos="7564" userDrawn="1">
          <p15:clr>
            <a:srgbClr val="F26B43"/>
          </p15:clr>
        </p15:guide>
        <p15:guide id="43" orient="horz" pos="751" userDrawn="1">
          <p15:clr>
            <a:srgbClr val="5ACBF0"/>
          </p15:clr>
        </p15:guide>
        <p15:guide id="44" orient="horz" pos="1387" userDrawn="1">
          <p15:clr>
            <a:srgbClr val="5ACBF0"/>
          </p15:clr>
        </p15:guide>
        <p15:guide id="45" orient="horz" pos="605" userDrawn="1">
          <p15:clr>
            <a:srgbClr val="5ACBF0"/>
          </p15:clr>
        </p15:guide>
        <p15:guide id="46" orient="horz" pos="1514" userDrawn="1">
          <p15:clr>
            <a:srgbClr val="5ACBF0"/>
          </p15:clr>
        </p15:guide>
        <p15:guide id="47" orient="horz" pos="2130" userDrawn="1">
          <p15:clr>
            <a:srgbClr val="5ACBF0"/>
          </p15:clr>
        </p15:guide>
        <p15:guide id="48" orient="horz" pos="2299" userDrawn="1">
          <p15:clr>
            <a:srgbClr val="5ACBF0"/>
          </p15:clr>
        </p15:guide>
        <p15:guide id="49" orient="horz" pos="283" userDrawn="1">
          <p15:clr>
            <a:srgbClr val="F26B43"/>
          </p15:clr>
        </p15:guide>
        <p15:guide id="50" orient="horz" pos="4120" userDrawn="1">
          <p15:clr>
            <a:srgbClr val="F26B43"/>
          </p15:clr>
        </p15:guide>
        <p15:guide id="51" orient="horz" pos="2891" userDrawn="1">
          <p15:clr>
            <a:srgbClr val="5ACBF0"/>
          </p15:clr>
        </p15:guide>
        <p15:guide id="52" orient="horz" pos="3019" userDrawn="1">
          <p15:clr>
            <a:srgbClr val="5ACBF0"/>
          </p15:clr>
        </p15:guide>
        <p15:guide id="53" orient="horz" pos="3643" userDrawn="1">
          <p15:clr>
            <a:srgbClr val="5ACBF0"/>
          </p15:clr>
        </p15:guide>
        <p15:guide id="54" orient="horz" pos="3763" userDrawn="1">
          <p15:clr>
            <a:srgbClr val="5ACBF0"/>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65079" y="567457"/>
            <a:ext cx="11531714" cy="830020"/>
          </a:xfrm>
          <a:prstGeom prst="rect">
            <a:avLst/>
          </a:prstGeom>
        </p:spPr>
        <p:txBody>
          <a:bodyPr vert="horz" wrap="square" lIns="0" tIns="91440" rIns="146304" bIns="91440" rtlCol="0" anchor="t">
            <a:noAutofit/>
          </a:bodyPr>
          <a:lstStyle/>
          <a:p>
            <a:r>
              <a:rPr lang="en-US" dirty="0"/>
              <a:t>Heading Segoe UI </a:t>
            </a:r>
            <a:r>
              <a:rPr lang="en-US" dirty="0" err="1"/>
              <a:t>Semibold</a:t>
            </a:r>
            <a:r>
              <a:rPr lang="en-US" dirty="0"/>
              <a:t> 28/32</a:t>
            </a:r>
          </a:p>
        </p:txBody>
      </p:sp>
      <p:sp>
        <p:nvSpPr>
          <p:cNvPr id="4" name="Text Placeholder 3"/>
          <p:cNvSpPr>
            <a:spLocks noGrp="1"/>
          </p:cNvSpPr>
          <p:nvPr>
            <p:ph type="body" idx="1"/>
          </p:nvPr>
        </p:nvSpPr>
        <p:spPr>
          <a:xfrm>
            <a:off x="465079" y="1853742"/>
            <a:ext cx="11531714" cy="2369880"/>
          </a:xfrm>
          <a:prstGeom prst="rect">
            <a:avLst/>
          </a:prstGeom>
        </p:spPr>
        <p:txBody>
          <a:bodyPr vert="horz" wrap="square" lIns="0" tIns="91440" rIns="146304" bIns="91440" rtlCol="0">
            <a:spAutoFit/>
          </a:bodyPr>
          <a:lstStyle/>
          <a:p>
            <a:pPr lvl="0"/>
            <a:r>
              <a:rPr lang="en-US" dirty="0"/>
              <a:t>H2 Segoe UI </a:t>
            </a:r>
            <a:r>
              <a:rPr lang="en-US" dirty="0" err="1"/>
              <a:t>Semibold</a:t>
            </a:r>
            <a:r>
              <a:rPr lang="en-US" dirty="0"/>
              <a:t> 20/24</a:t>
            </a:r>
          </a:p>
          <a:p>
            <a:pPr lvl="1"/>
            <a:r>
              <a:rPr lang="en-US" dirty="0"/>
              <a:t>B1 Segoe UI Regular 20/24 </a:t>
            </a:r>
          </a:p>
          <a:p>
            <a:pPr lvl="1"/>
            <a:endParaRPr lang="en-US" dirty="0"/>
          </a:p>
          <a:p>
            <a:pPr lvl="2"/>
            <a:r>
              <a:rPr lang="en-US" dirty="0"/>
              <a:t>H3 Segoe UI </a:t>
            </a:r>
            <a:r>
              <a:rPr lang="en-US" dirty="0" err="1"/>
              <a:t>Semibold</a:t>
            </a:r>
            <a:r>
              <a:rPr lang="en-US" dirty="0"/>
              <a:t> 14/18</a:t>
            </a:r>
          </a:p>
          <a:p>
            <a:pPr lvl="3"/>
            <a:r>
              <a:rPr lang="en-US" dirty="0"/>
              <a:t>B2 Segoe UI Regular 14/18</a:t>
            </a:r>
          </a:p>
          <a:p>
            <a:pPr lvl="3"/>
            <a:endParaRPr lang="en-US" dirty="0"/>
          </a:p>
          <a:p>
            <a:pPr lvl="4"/>
            <a:r>
              <a:rPr lang="en-US" dirty="0"/>
              <a:t>H4 Segoe UI Bold 10/12</a:t>
            </a:r>
          </a:p>
          <a:p>
            <a:pPr lvl="6"/>
            <a:r>
              <a:rPr lang="en-US" dirty="0"/>
              <a:t>B3 Segoe UI Regular 10/12</a:t>
            </a:r>
          </a:p>
        </p:txBody>
      </p:sp>
      <p:pic>
        <p:nvPicPr>
          <p:cNvPr id="14" name="Picture 13" descr="A screenshot of a cell phone&#10;&#10;Description generated with very high confidence">
            <a:extLst>
              <a:ext uri="{FF2B5EF4-FFF2-40B4-BE49-F238E27FC236}">
                <a16:creationId xmlns:a16="http://schemas.microsoft.com/office/drawing/2014/main" id="{B458F08C-E145-410B-B71F-F971408D4FA6}"/>
              </a:ext>
            </a:extLst>
          </p:cNvPr>
          <p:cNvPicPr>
            <a:picLocks noChangeAspect="1"/>
          </p:cNvPicPr>
          <p:nvPr/>
        </p:nvPicPr>
        <p:blipFill rotWithShape="1">
          <a:blip r:embed="rId32" cstate="print">
            <a:extLst>
              <a:ext uri="{28A0092B-C50C-407E-A947-70E740481C1C}">
                <a14:useLocalDpi xmlns:a14="http://schemas.microsoft.com/office/drawing/2010/main"/>
              </a:ext>
            </a:extLst>
          </a:blip>
          <a:srcRect b="249"/>
          <a:stretch/>
        </p:blipFill>
        <p:spPr>
          <a:xfrm>
            <a:off x="12537969" y="8"/>
            <a:ext cx="682834" cy="6994525"/>
          </a:xfrm>
          <a:prstGeom prst="rect">
            <a:avLst/>
          </a:prstGeom>
        </p:spPr>
      </p:pic>
      <p:sp>
        <p:nvSpPr>
          <p:cNvPr id="15" name="Footer Placeholder 14">
            <a:extLst>
              <a:ext uri="{FF2B5EF4-FFF2-40B4-BE49-F238E27FC236}">
                <a16:creationId xmlns:a16="http://schemas.microsoft.com/office/drawing/2014/main" id="{699A560D-F2FE-428C-A24D-30E7600CC7C8}"/>
              </a:ext>
            </a:extLst>
          </p:cNvPr>
          <p:cNvSpPr>
            <a:spLocks noGrp="1"/>
          </p:cNvSpPr>
          <p:nvPr>
            <p:ph type="ftr" sz="quarter" idx="3"/>
          </p:nvPr>
        </p:nvSpPr>
        <p:spPr>
          <a:xfrm>
            <a:off x="369052" y="6578609"/>
            <a:ext cx="11817541" cy="120651"/>
          </a:xfrm>
          <a:prstGeom prst="rect">
            <a:avLst/>
          </a:prstGeom>
        </p:spPr>
        <p:txBody>
          <a:bodyPr vert="horz" lIns="91440" tIns="45720" rIns="91440" bIns="45720" numCol="2" rtlCol="0" anchor="ctr"/>
          <a:lstStyle>
            <a:lvl1pPr algn="l">
              <a:defRPr sz="700">
                <a:solidFill>
                  <a:schemeClr val="tx1">
                    <a:tint val="75000"/>
                  </a:schemeClr>
                </a:solidFill>
              </a:defRPr>
            </a:lvl1pPr>
          </a:lstStyle>
          <a:p>
            <a:pPr defTabSz="932603">
              <a:defRPr/>
            </a:pPr>
            <a:r>
              <a:rPr lang="en-US" smtClean="0">
                <a:solidFill>
                  <a:srgbClr val="FFFFFF">
                    <a:lumMod val="65000"/>
                  </a:srgbClr>
                </a:solidFill>
              </a:rPr>
              <a:t>© Microsoft Corporation                                                                                  								                      Dynamics 365 </a:t>
            </a:r>
            <a:endParaRPr lang="en-US" dirty="0">
              <a:solidFill>
                <a:srgbClr val="FFFFFF">
                  <a:lumMod val="65000"/>
                </a:srgbClr>
              </a:solidFill>
            </a:endParaRPr>
          </a:p>
        </p:txBody>
      </p:sp>
      <p:pic>
        <p:nvPicPr>
          <p:cNvPr id="6" name="Picture 5" descr="A screenshot of a cell phone&#10;&#10;Description generated with very high confidence">
            <a:extLst>
              <a:ext uri="{FF2B5EF4-FFF2-40B4-BE49-F238E27FC236}">
                <a16:creationId xmlns:a16="http://schemas.microsoft.com/office/drawing/2014/main" id="{0E74A0D8-2E29-4712-B54B-7E4AF0164AEA}"/>
              </a:ext>
            </a:extLst>
          </p:cNvPr>
          <p:cNvPicPr>
            <a:picLocks noChangeAspect="1"/>
          </p:cNvPicPr>
          <p:nvPr userDrawn="1"/>
        </p:nvPicPr>
        <p:blipFill rotWithShape="1">
          <a:blip r:embed="rId32" cstate="print">
            <a:extLst>
              <a:ext uri="{28A0092B-C50C-407E-A947-70E740481C1C}">
                <a14:useLocalDpi xmlns:a14="http://schemas.microsoft.com/office/drawing/2010/main"/>
              </a:ext>
            </a:extLst>
          </a:blip>
          <a:srcRect b="249"/>
          <a:stretch/>
        </p:blipFill>
        <p:spPr>
          <a:xfrm>
            <a:off x="12537969" y="8"/>
            <a:ext cx="682834" cy="6994525"/>
          </a:xfrm>
          <a:prstGeom prst="rect">
            <a:avLst/>
          </a:prstGeom>
        </p:spPr>
      </p:pic>
    </p:spTree>
    <p:extLst>
      <p:ext uri="{BB962C8B-B14F-4D97-AF65-F5344CB8AC3E}">
        <p14:creationId xmlns:p14="http://schemas.microsoft.com/office/powerpoint/2010/main" val="1117558103"/>
      </p:ext>
    </p:extLst>
  </p:cSld>
  <p:clrMap bg1="lt1" tx1="dk1" bg2="lt2" tx2="dk2" accent1="accent1" accent2="accent2" accent3="accent3" accent4="accent4" accent5="accent5" accent6="accent6" hlink="hlink" folHlink="folHlink"/>
  <p:sldLayoutIdLst>
    <p:sldLayoutId id="2147485756" r:id="rId1"/>
    <p:sldLayoutId id="2147485757" r:id="rId2"/>
    <p:sldLayoutId id="2147485758" r:id="rId3"/>
    <p:sldLayoutId id="2147485759" r:id="rId4"/>
    <p:sldLayoutId id="2147485760" r:id="rId5"/>
    <p:sldLayoutId id="2147485761" r:id="rId6"/>
    <p:sldLayoutId id="2147485762" r:id="rId7"/>
    <p:sldLayoutId id="2147485763" r:id="rId8"/>
    <p:sldLayoutId id="2147485764" r:id="rId9"/>
    <p:sldLayoutId id="2147485765" r:id="rId10"/>
    <p:sldLayoutId id="2147485766" r:id="rId11"/>
    <p:sldLayoutId id="2147485767" r:id="rId12"/>
    <p:sldLayoutId id="2147485768" r:id="rId13"/>
    <p:sldLayoutId id="2147485769" r:id="rId14"/>
    <p:sldLayoutId id="2147485770" r:id="rId15"/>
    <p:sldLayoutId id="2147485771" r:id="rId16"/>
    <p:sldLayoutId id="2147485772" r:id="rId17"/>
    <p:sldLayoutId id="2147485773" r:id="rId18"/>
    <p:sldLayoutId id="2147485774" r:id="rId19"/>
    <p:sldLayoutId id="2147485775" r:id="rId20"/>
    <p:sldLayoutId id="2147485776" r:id="rId21"/>
    <p:sldLayoutId id="2147485777" r:id="rId22"/>
    <p:sldLayoutId id="2147485778" r:id="rId23"/>
    <p:sldLayoutId id="2147485779" r:id="rId24"/>
    <p:sldLayoutId id="2147485780" r:id="rId25"/>
    <p:sldLayoutId id="2147485781" r:id="rId26"/>
    <p:sldLayoutId id="2147485782" r:id="rId27"/>
    <p:sldLayoutId id="2147485783" r:id="rId28"/>
    <p:sldLayoutId id="2147485784" r:id="rId29"/>
    <p:sldLayoutId id="2147485785" r:id="rId30"/>
  </p:sldLayoutIdLst>
  <p:transition>
    <p:fade/>
  </p:transition>
  <p:hf sldNum="0" hdr="0" dt="0"/>
  <p:txStyles>
    <p:titleStyle>
      <a:lvl1pPr algn="l" defTabSz="932603" rtl="0" eaLnBrk="1" latinLnBrk="0" hangingPunct="1">
        <a:lnSpc>
          <a:spcPct val="90000"/>
        </a:lnSpc>
        <a:spcBef>
          <a:spcPct val="0"/>
        </a:spcBef>
        <a:buNone/>
        <a:defRPr lang="en-US" sz="2800" b="0" kern="1200" cap="none" spc="-51" baseline="0" dirty="0" smtClean="0">
          <a:ln w="3175">
            <a:noFill/>
          </a:ln>
          <a:solidFill>
            <a:schemeClr val="tx1"/>
          </a:solidFill>
          <a:effectLst/>
          <a:latin typeface="+mj-lt"/>
          <a:ea typeface="+mn-ea"/>
          <a:cs typeface="Segoe UI" pitchFamily="34" charset="0"/>
        </a:defRPr>
      </a:lvl1pPr>
    </p:titleStyle>
    <p:bodyStyle>
      <a:lvl1pPr marL="0" marR="0" indent="0" algn="l" defTabSz="932603" rtl="0" eaLnBrk="1" fontAlgn="auto" latinLnBrk="0" hangingPunct="1">
        <a:lnSpc>
          <a:spcPct val="100000"/>
        </a:lnSpc>
        <a:spcBef>
          <a:spcPts val="0"/>
        </a:spcBef>
        <a:spcAft>
          <a:spcPts val="0"/>
        </a:spcAft>
        <a:buClrTx/>
        <a:buSzPct val="90000"/>
        <a:buFont typeface="Wingdings" panose="05000000000000000000" pitchFamily="2" charset="2"/>
        <a:buNone/>
        <a:tabLst/>
        <a:defRPr sz="2400" kern="1200" spc="-51" baseline="0">
          <a:solidFill>
            <a:schemeClr val="tx1"/>
          </a:solidFill>
          <a:latin typeface="+mj-lt"/>
          <a:ea typeface="+mn-ea"/>
          <a:cs typeface="+mn-cs"/>
        </a:defRPr>
      </a:lvl1pPr>
      <a:lvl2pPr marL="0" marR="0" indent="0" algn="l" defTabSz="932603" rtl="0" eaLnBrk="1" fontAlgn="auto" latinLnBrk="0" hangingPunct="1">
        <a:lnSpc>
          <a:spcPct val="100000"/>
        </a:lnSpc>
        <a:spcBef>
          <a:spcPts val="0"/>
        </a:spcBef>
        <a:spcAft>
          <a:spcPts val="0"/>
        </a:spcAft>
        <a:buClrTx/>
        <a:buSzPct val="90000"/>
        <a:buFont typeface="Wingdings" panose="05000000000000000000" pitchFamily="2" charset="2"/>
        <a:buNone/>
        <a:tabLst/>
        <a:defRPr sz="2000" kern="1200" spc="0" baseline="0">
          <a:solidFill>
            <a:schemeClr val="tx1"/>
          </a:solidFill>
          <a:latin typeface="+mn-lt"/>
          <a:ea typeface="+mn-ea"/>
          <a:cs typeface="+mn-cs"/>
        </a:defRPr>
      </a:lvl2pPr>
      <a:lvl3pPr marL="0" marR="0" indent="0" algn="l" defTabSz="932603" rtl="0" eaLnBrk="1" fontAlgn="auto" latinLnBrk="0" hangingPunct="1">
        <a:lnSpc>
          <a:spcPct val="100000"/>
        </a:lnSpc>
        <a:spcBef>
          <a:spcPts val="0"/>
        </a:spcBef>
        <a:spcAft>
          <a:spcPts val="0"/>
        </a:spcAft>
        <a:buClrTx/>
        <a:buSzPct val="90000"/>
        <a:buFont typeface="Wingdings" panose="05000000000000000000" pitchFamily="2" charset="2"/>
        <a:buNone/>
        <a:tabLst/>
        <a:defRPr sz="1800" kern="1200" spc="0" baseline="0">
          <a:solidFill>
            <a:schemeClr val="tx2"/>
          </a:solidFill>
          <a:latin typeface="+mj-lt"/>
          <a:ea typeface="+mn-ea"/>
          <a:cs typeface="+mn-cs"/>
        </a:defRPr>
      </a:lvl3pPr>
      <a:lvl4pPr marL="0" marR="0" indent="0" algn="l" defTabSz="932603" rtl="0" eaLnBrk="1" fontAlgn="auto" latinLnBrk="0" hangingPunct="1">
        <a:lnSpc>
          <a:spcPct val="100000"/>
        </a:lnSpc>
        <a:spcBef>
          <a:spcPts val="0"/>
        </a:spcBef>
        <a:spcAft>
          <a:spcPts val="0"/>
        </a:spcAft>
        <a:buClrTx/>
        <a:buSzPct val="90000"/>
        <a:buFont typeface="Wingdings" panose="05000000000000000000" pitchFamily="2" charset="2"/>
        <a:buNone/>
        <a:tabLst/>
        <a:defRPr sz="1800" kern="1200" spc="0" baseline="0">
          <a:solidFill>
            <a:schemeClr val="tx1"/>
          </a:solidFill>
          <a:latin typeface="+mn-lt"/>
          <a:ea typeface="+mn-ea"/>
          <a:cs typeface="+mn-cs"/>
        </a:defRPr>
      </a:lvl4pPr>
      <a:lvl5pPr marL="0" marR="0" indent="0" algn="l" defTabSz="932603" rtl="0" eaLnBrk="1" fontAlgn="auto" latinLnBrk="0" hangingPunct="1">
        <a:lnSpc>
          <a:spcPct val="100000"/>
        </a:lnSpc>
        <a:spcBef>
          <a:spcPts val="0"/>
        </a:spcBef>
        <a:spcAft>
          <a:spcPts val="0"/>
        </a:spcAft>
        <a:buClrTx/>
        <a:buSzPct val="90000"/>
        <a:buFont typeface="Wingdings" panose="05000000000000000000" pitchFamily="2" charset="2"/>
        <a:buNone/>
        <a:tabLst/>
        <a:defRPr sz="1200" b="1" kern="1200" spc="0" baseline="0">
          <a:solidFill>
            <a:schemeClr val="tx1"/>
          </a:solidFill>
          <a:latin typeface="+mn-lt"/>
          <a:ea typeface="+mn-ea"/>
          <a:cs typeface="+mn-cs"/>
        </a:defRPr>
      </a:lvl5pPr>
      <a:lvl6pPr marL="2331504" indent="0" algn="l" defTabSz="932603" rtl="0" eaLnBrk="1" latinLnBrk="0" hangingPunct="1">
        <a:spcBef>
          <a:spcPct val="20000"/>
        </a:spcBef>
        <a:buFont typeface="Arial" pitchFamily="34" charset="0"/>
        <a:buNone/>
        <a:defRPr sz="2000" kern="1200">
          <a:solidFill>
            <a:schemeClr val="tx1"/>
          </a:solidFill>
          <a:latin typeface="+mn-lt"/>
          <a:ea typeface="+mn-ea"/>
          <a:cs typeface="+mn-cs"/>
        </a:defRPr>
      </a:lvl6pPr>
      <a:lvl7pPr marL="0" indent="0" algn="l" defTabSz="932603" rtl="0" eaLnBrk="1" latinLnBrk="0" hangingPunct="1">
        <a:lnSpc>
          <a:spcPct val="100000"/>
        </a:lnSpc>
        <a:spcBef>
          <a:spcPts val="0"/>
        </a:spcBef>
        <a:spcAft>
          <a:spcPts val="0"/>
        </a:spcAft>
        <a:buFont typeface="Arial" pitchFamily="34" charset="0"/>
        <a:buNone/>
        <a:defRPr sz="1200" kern="1200">
          <a:solidFill>
            <a:schemeClr val="tx1"/>
          </a:solidFill>
          <a:latin typeface="+mn-lt"/>
          <a:ea typeface="+mn-ea"/>
          <a:cs typeface="+mn-cs"/>
        </a:defRPr>
      </a:lvl7pPr>
      <a:lvl8pPr marL="3497259" indent="-233152" algn="l" defTabSz="93260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561" indent="-233152" algn="l" defTabSz="93260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603" rtl="0" eaLnBrk="1" latinLnBrk="0" hangingPunct="1">
        <a:defRPr sz="1800" kern="1200">
          <a:solidFill>
            <a:schemeClr val="tx1"/>
          </a:solidFill>
          <a:latin typeface="+mn-lt"/>
          <a:ea typeface="+mn-ea"/>
          <a:cs typeface="+mn-cs"/>
        </a:defRPr>
      </a:lvl1pPr>
      <a:lvl2pPr marL="466300" algn="l" defTabSz="932603" rtl="0" eaLnBrk="1" latinLnBrk="0" hangingPunct="1">
        <a:defRPr sz="1800" kern="1200">
          <a:solidFill>
            <a:schemeClr val="tx1"/>
          </a:solidFill>
          <a:latin typeface="+mn-lt"/>
          <a:ea typeface="+mn-ea"/>
          <a:cs typeface="+mn-cs"/>
        </a:defRPr>
      </a:lvl2pPr>
      <a:lvl3pPr marL="932603" algn="l" defTabSz="932603" rtl="0" eaLnBrk="1" latinLnBrk="0" hangingPunct="1">
        <a:defRPr sz="1800" kern="1200">
          <a:solidFill>
            <a:schemeClr val="tx1"/>
          </a:solidFill>
          <a:latin typeface="+mn-lt"/>
          <a:ea typeface="+mn-ea"/>
          <a:cs typeface="+mn-cs"/>
        </a:defRPr>
      </a:lvl3pPr>
      <a:lvl4pPr marL="1398904" algn="l" defTabSz="932603" rtl="0" eaLnBrk="1" latinLnBrk="0" hangingPunct="1">
        <a:defRPr sz="1800" kern="1200">
          <a:solidFill>
            <a:schemeClr val="tx1"/>
          </a:solidFill>
          <a:latin typeface="+mn-lt"/>
          <a:ea typeface="+mn-ea"/>
          <a:cs typeface="+mn-cs"/>
        </a:defRPr>
      </a:lvl4pPr>
      <a:lvl5pPr marL="1865204" algn="l" defTabSz="932603" rtl="0" eaLnBrk="1" latinLnBrk="0" hangingPunct="1">
        <a:defRPr sz="1800" kern="1200">
          <a:solidFill>
            <a:schemeClr val="tx1"/>
          </a:solidFill>
          <a:latin typeface="+mn-lt"/>
          <a:ea typeface="+mn-ea"/>
          <a:cs typeface="+mn-cs"/>
        </a:defRPr>
      </a:lvl5pPr>
      <a:lvl6pPr marL="2331506" algn="l" defTabSz="932603" rtl="0" eaLnBrk="1" latinLnBrk="0" hangingPunct="1">
        <a:defRPr sz="1800" kern="1200">
          <a:solidFill>
            <a:schemeClr val="tx1"/>
          </a:solidFill>
          <a:latin typeface="+mn-lt"/>
          <a:ea typeface="+mn-ea"/>
          <a:cs typeface="+mn-cs"/>
        </a:defRPr>
      </a:lvl6pPr>
      <a:lvl7pPr marL="2797807" algn="l" defTabSz="932603" rtl="0" eaLnBrk="1" latinLnBrk="0" hangingPunct="1">
        <a:defRPr sz="1800" kern="1200">
          <a:solidFill>
            <a:schemeClr val="tx1"/>
          </a:solidFill>
          <a:latin typeface="+mn-lt"/>
          <a:ea typeface="+mn-ea"/>
          <a:cs typeface="+mn-cs"/>
        </a:defRPr>
      </a:lvl7pPr>
      <a:lvl8pPr marL="3264108" algn="l" defTabSz="932603" rtl="0" eaLnBrk="1" latinLnBrk="0" hangingPunct="1">
        <a:defRPr sz="1800" kern="1200">
          <a:solidFill>
            <a:schemeClr val="tx1"/>
          </a:solidFill>
          <a:latin typeface="+mn-lt"/>
          <a:ea typeface="+mn-ea"/>
          <a:cs typeface="+mn-cs"/>
        </a:defRPr>
      </a:lvl8pPr>
      <a:lvl9pPr marL="3730409" algn="l" defTabSz="932603"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31" pos="1349" userDrawn="1">
          <p15:clr>
            <a:srgbClr val="C35EA4"/>
          </p15:clr>
        </p15:guide>
        <p15:guide id="32" pos="1528" userDrawn="1">
          <p15:clr>
            <a:srgbClr val="C35EA4"/>
          </p15:clr>
        </p15:guide>
        <p15:guide id="33" pos="2621" userDrawn="1">
          <p15:clr>
            <a:srgbClr val="C35EA4"/>
          </p15:clr>
        </p15:guide>
        <p15:guide id="34" pos="2765" userDrawn="1">
          <p15:clr>
            <a:srgbClr val="C35EA4"/>
          </p15:clr>
        </p15:guide>
        <p15:guide id="35" pos="3855" userDrawn="1">
          <p15:clr>
            <a:srgbClr val="C35EA4"/>
          </p15:clr>
        </p15:guide>
        <p15:guide id="36" pos="4002" userDrawn="1">
          <p15:clr>
            <a:srgbClr val="C35EA4"/>
          </p15:clr>
        </p15:guide>
        <p15:guide id="37" pos="5082" userDrawn="1">
          <p15:clr>
            <a:srgbClr val="C35EA4"/>
          </p15:clr>
        </p15:guide>
        <p15:guide id="38" pos="5229" userDrawn="1">
          <p15:clr>
            <a:srgbClr val="C35EA4"/>
          </p15:clr>
        </p15:guide>
        <p15:guide id="39" pos="6322" userDrawn="1">
          <p15:clr>
            <a:srgbClr val="C35EA4"/>
          </p15:clr>
        </p15:guide>
        <p15:guide id="40" pos="6468" userDrawn="1">
          <p15:clr>
            <a:srgbClr val="C35EA4"/>
          </p15:clr>
        </p15:guide>
        <p15:guide id="41" pos="293" userDrawn="1">
          <p15:clr>
            <a:srgbClr val="F26B43"/>
          </p15:clr>
        </p15:guide>
        <p15:guide id="42" pos="7564" userDrawn="1">
          <p15:clr>
            <a:srgbClr val="F26B43"/>
          </p15:clr>
        </p15:guide>
        <p15:guide id="43" orient="horz" pos="751" userDrawn="1">
          <p15:clr>
            <a:srgbClr val="5ACBF0"/>
          </p15:clr>
        </p15:guide>
        <p15:guide id="44" orient="horz" pos="1387" userDrawn="1">
          <p15:clr>
            <a:srgbClr val="5ACBF0"/>
          </p15:clr>
        </p15:guide>
        <p15:guide id="45" orient="horz" pos="605" userDrawn="1">
          <p15:clr>
            <a:srgbClr val="5ACBF0"/>
          </p15:clr>
        </p15:guide>
        <p15:guide id="46" orient="horz" pos="1514" userDrawn="1">
          <p15:clr>
            <a:srgbClr val="5ACBF0"/>
          </p15:clr>
        </p15:guide>
        <p15:guide id="47" orient="horz" pos="2130" userDrawn="1">
          <p15:clr>
            <a:srgbClr val="5ACBF0"/>
          </p15:clr>
        </p15:guide>
        <p15:guide id="48" orient="horz" pos="2299" userDrawn="1">
          <p15:clr>
            <a:srgbClr val="5ACBF0"/>
          </p15:clr>
        </p15:guide>
        <p15:guide id="49" orient="horz" pos="283" userDrawn="1">
          <p15:clr>
            <a:srgbClr val="F26B43"/>
          </p15:clr>
        </p15:guide>
        <p15:guide id="50" orient="horz" pos="4120" userDrawn="1">
          <p15:clr>
            <a:srgbClr val="F26B43"/>
          </p15:clr>
        </p15:guide>
        <p15:guide id="51" orient="horz" pos="2891" userDrawn="1">
          <p15:clr>
            <a:srgbClr val="5ACBF0"/>
          </p15:clr>
        </p15:guide>
        <p15:guide id="52" orient="horz" pos="3019" userDrawn="1">
          <p15:clr>
            <a:srgbClr val="5ACBF0"/>
          </p15:clr>
        </p15:guide>
        <p15:guide id="53" orient="horz" pos="3643" userDrawn="1">
          <p15:clr>
            <a:srgbClr val="5ACBF0"/>
          </p15:clr>
        </p15:guide>
        <p15:guide id="54" orient="horz" pos="3763" userDrawn="1">
          <p15:clr>
            <a:srgbClr val="5ACBF0"/>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65080" y="567459"/>
            <a:ext cx="11531714" cy="830020"/>
          </a:xfrm>
          <a:prstGeom prst="rect">
            <a:avLst/>
          </a:prstGeom>
        </p:spPr>
        <p:txBody>
          <a:bodyPr vert="horz" wrap="square" lIns="0" tIns="91440" rIns="146304" bIns="91440" rtlCol="0" anchor="t">
            <a:noAutofit/>
          </a:bodyPr>
          <a:lstStyle/>
          <a:p>
            <a:r>
              <a:rPr lang="en-US" dirty="0"/>
              <a:t>Heading Segoe UI </a:t>
            </a:r>
            <a:r>
              <a:rPr lang="en-US" dirty="0" err="1"/>
              <a:t>Semibold</a:t>
            </a:r>
            <a:r>
              <a:rPr lang="en-US" dirty="0"/>
              <a:t> 28/32</a:t>
            </a:r>
          </a:p>
        </p:txBody>
      </p:sp>
      <p:sp>
        <p:nvSpPr>
          <p:cNvPr id="4" name="Text Placeholder 3"/>
          <p:cNvSpPr>
            <a:spLocks noGrp="1"/>
          </p:cNvSpPr>
          <p:nvPr>
            <p:ph type="body" idx="1"/>
          </p:nvPr>
        </p:nvSpPr>
        <p:spPr>
          <a:xfrm>
            <a:off x="465080" y="1853745"/>
            <a:ext cx="11531714" cy="2369880"/>
          </a:xfrm>
          <a:prstGeom prst="rect">
            <a:avLst/>
          </a:prstGeom>
        </p:spPr>
        <p:txBody>
          <a:bodyPr vert="horz" wrap="square" lIns="0" tIns="91440" rIns="146304" bIns="91440" rtlCol="0">
            <a:spAutoFit/>
          </a:bodyPr>
          <a:lstStyle/>
          <a:p>
            <a:pPr lvl="0"/>
            <a:r>
              <a:rPr lang="en-US" dirty="0"/>
              <a:t>H2 Segoe UI </a:t>
            </a:r>
            <a:r>
              <a:rPr lang="en-US" dirty="0" err="1"/>
              <a:t>Semibold</a:t>
            </a:r>
            <a:r>
              <a:rPr lang="en-US" dirty="0"/>
              <a:t> 20/24</a:t>
            </a:r>
          </a:p>
          <a:p>
            <a:pPr lvl="1"/>
            <a:r>
              <a:rPr lang="en-US" dirty="0"/>
              <a:t>B1 Segoe UI Regular 20/24 </a:t>
            </a:r>
          </a:p>
          <a:p>
            <a:pPr lvl="1"/>
            <a:endParaRPr lang="en-US" dirty="0"/>
          </a:p>
          <a:p>
            <a:pPr lvl="2"/>
            <a:r>
              <a:rPr lang="en-US" dirty="0"/>
              <a:t>H3 Segoe UI </a:t>
            </a:r>
            <a:r>
              <a:rPr lang="en-US" dirty="0" err="1"/>
              <a:t>Semibold</a:t>
            </a:r>
            <a:r>
              <a:rPr lang="en-US" dirty="0"/>
              <a:t> 14/18</a:t>
            </a:r>
          </a:p>
          <a:p>
            <a:pPr lvl="3"/>
            <a:r>
              <a:rPr lang="en-US" dirty="0"/>
              <a:t>B2 Segoe UI Regular 14/18</a:t>
            </a:r>
          </a:p>
          <a:p>
            <a:pPr lvl="3"/>
            <a:endParaRPr lang="en-US" dirty="0"/>
          </a:p>
          <a:p>
            <a:pPr lvl="4"/>
            <a:r>
              <a:rPr lang="en-US" dirty="0"/>
              <a:t>H4 Segoe UI Bold 10/12</a:t>
            </a:r>
          </a:p>
          <a:p>
            <a:pPr lvl="6"/>
            <a:r>
              <a:rPr lang="en-US" dirty="0"/>
              <a:t>B3 Segoe UI Regular 10/12</a:t>
            </a:r>
          </a:p>
        </p:txBody>
      </p:sp>
      <p:pic>
        <p:nvPicPr>
          <p:cNvPr id="14" name="Picture 13" descr="A screenshot of a cell phone&#10;&#10;Description generated with very high confidence">
            <a:extLst>
              <a:ext uri="{FF2B5EF4-FFF2-40B4-BE49-F238E27FC236}">
                <a16:creationId xmlns:a16="http://schemas.microsoft.com/office/drawing/2014/main" id="{B458F08C-E145-410B-B71F-F971408D4FA6}"/>
              </a:ext>
            </a:extLst>
          </p:cNvPr>
          <p:cNvPicPr>
            <a:picLocks noChangeAspect="1"/>
          </p:cNvPicPr>
          <p:nvPr/>
        </p:nvPicPr>
        <p:blipFill rotWithShape="1">
          <a:blip r:embed="rId37" cstate="print">
            <a:extLst>
              <a:ext uri="{28A0092B-C50C-407E-A947-70E740481C1C}">
                <a14:useLocalDpi xmlns:a14="http://schemas.microsoft.com/office/drawing/2010/main"/>
              </a:ext>
            </a:extLst>
          </a:blip>
          <a:srcRect b="249"/>
          <a:stretch/>
        </p:blipFill>
        <p:spPr>
          <a:xfrm>
            <a:off x="12537972" y="8"/>
            <a:ext cx="682834" cy="6994525"/>
          </a:xfrm>
          <a:prstGeom prst="rect">
            <a:avLst/>
          </a:prstGeom>
        </p:spPr>
      </p:pic>
      <p:sp>
        <p:nvSpPr>
          <p:cNvPr id="15" name="Footer Placeholder 14">
            <a:extLst>
              <a:ext uri="{FF2B5EF4-FFF2-40B4-BE49-F238E27FC236}">
                <a16:creationId xmlns:a16="http://schemas.microsoft.com/office/drawing/2014/main" id="{699A560D-F2FE-428C-A24D-30E7600CC7C8}"/>
              </a:ext>
            </a:extLst>
          </p:cNvPr>
          <p:cNvSpPr>
            <a:spLocks noGrp="1"/>
          </p:cNvSpPr>
          <p:nvPr>
            <p:ph type="ftr" sz="quarter" idx="3"/>
          </p:nvPr>
        </p:nvSpPr>
        <p:spPr>
          <a:xfrm>
            <a:off x="369053" y="6578611"/>
            <a:ext cx="11817541" cy="120651"/>
          </a:xfrm>
          <a:prstGeom prst="rect">
            <a:avLst/>
          </a:prstGeom>
        </p:spPr>
        <p:txBody>
          <a:bodyPr vert="horz" lIns="91440" tIns="45720" rIns="91440" bIns="45720" numCol="2" rtlCol="0" anchor="ctr"/>
          <a:lstStyle>
            <a:lvl1pPr algn="l">
              <a:defRPr sz="687">
                <a:solidFill>
                  <a:schemeClr val="tx1">
                    <a:tint val="75000"/>
                  </a:schemeClr>
                </a:solidFill>
              </a:defRPr>
            </a:lvl1pPr>
          </a:lstStyle>
          <a:p>
            <a:r>
              <a:rPr lang="en-US" dirty="0">
                <a:solidFill>
                  <a:schemeClr val="bg1">
                    <a:lumMod val="65000"/>
                  </a:schemeClr>
                </a:solidFill>
              </a:rPr>
              <a:t>© Microsoft Corporation                                                                                  								                      Dynamics 365 </a:t>
            </a:r>
          </a:p>
        </p:txBody>
      </p:sp>
      <p:pic>
        <p:nvPicPr>
          <p:cNvPr id="6" name="Picture 5">
            <a:extLst>
              <a:ext uri="{FF2B5EF4-FFF2-40B4-BE49-F238E27FC236}">
                <a16:creationId xmlns:a16="http://schemas.microsoft.com/office/drawing/2014/main" id="{F8E6A15A-D5D0-4678-ACF4-75FF6C56A279}"/>
              </a:ext>
            </a:extLst>
          </p:cNvPr>
          <p:cNvPicPr>
            <a:picLocks noChangeAspect="1"/>
          </p:cNvPicPr>
          <p:nvPr/>
        </p:nvPicPr>
        <p:blipFill>
          <a:blip r:embed="rId38" cstate="print">
            <a:extLst>
              <a:ext uri="{28A0092B-C50C-407E-A947-70E740481C1C}">
                <a14:useLocalDpi xmlns:a14="http://schemas.microsoft.com/office/drawing/2010/main"/>
              </a:ext>
            </a:extLst>
          </a:blip>
          <a:stretch>
            <a:fillRect/>
          </a:stretch>
        </p:blipFill>
        <p:spPr>
          <a:xfrm rot="5400000">
            <a:off x="9370154" y="3072358"/>
            <a:ext cx="6995160" cy="849818"/>
          </a:xfrm>
          <a:prstGeom prst="rect">
            <a:avLst/>
          </a:prstGeom>
        </p:spPr>
      </p:pic>
      <p:pic>
        <p:nvPicPr>
          <p:cNvPr id="7" name="Picture 6">
            <a:extLst>
              <a:ext uri="{FF2B5EF4-FFF2-40B4-BE49-F238E27FC236}">
                <a16:creationId xmlns:a16="http://schemas.microsoft.com/office/drawing/2014/main" id="{C3A5408A-8971-46E1-A529-95A3A0A82302}"/>
              </a:ext>
            </a:extLst>
          </p:cNvPr>
          <p:cNvPicPr>
            <a:picLocks noChangeAspect="1"/>
          </p:cNvPicPr>
          <p:nvPr/>
        </p:nvPicPr>
        <p:blipFill>
          <a:blip r:embed="rId38"/>
          <a:stretch>
            <a:fillRect/>
          </a:stretch>
        </p:blipFill>
        <p:spPr>
          <a:xfrm rot="5400000">
            <a:off x="9370155" y="3072358"/>
            <a:ext cx="6995160" cy="849818"/>
          </a:xfrm>
          <a:prstGeom prst="rect">
            <a:avLst/>
          </a:prstGeom>
        </p:spPr>
      </p:pic>
      <p:pic>
        <p:nvPicPr>
          <p:cNvPr id="8" name="Picture 7">
            <a:extLst>
              <a:ext uri="{FF2B5EF4-FFF2-40B4-BE49-F238E27FC236}">
                <a16:creationId xmlns:a16="http://schemas.microsoft.com/office/drawing/2014/main" id="{E79DA4F3-68D4-46EB-A3FF-9A9BF8F97D78}"/>
              </a:ext>
            </a:extLst>
          </p:cNvPr>
          <p:cNvPicPr>
            <a:picLocks noChangeAspect="1"/>
          </p:cNvPicPr>
          <p:nvPr userDrawn="1"/>
        </p:nvPicPr>
        <p:blipFill>
          <a:blip r:embed="rId39" cstate="screen">
            <a:extLst>
              <a:ext uri="{28A0092B-C50C-407E-A947-70E740481C1C}">
                <a14:useLocalDpi xmlns:a14="http://schemas.microsoft.com/office/drawing/2010/main"/>
              </a:ext>
            </a:extLst>
          </a:blip>
          <a:stretch>
            <a:fillRect/>
          </a:stretch>
        </p:blipFill>
        <p:spPr>
          <a:xfrm rot="5400000">
            <a:off x="9392254" y="3050570"/>
            <a:ext cx="6995160" cy="894021"/>
          </a:xfrm>
          <a:prstGeom prst="rect">
            <a:avLst/>
          </a:prstGeom>
        </p:spPr>
      </p:pic>
    </p:spTree>
    <p:extLst>
      <p:ext uri="{BB962C8B-B14F-4D97-AF65-F5344CB8AC3E}">
        <p14:creationId xmlns:p14="http://schemas.microsoft.com/office/powerpoint/2010/main" val="2770563336"/>
      </p:ext>
    </p:extLst>
  </p:cSld>
  <p:clrMap bg1="lt1" tx1="dk1" bg2="lt2" tx2="dk2" accent1="accent1" accent2="accent2" accent3="accent3" accent4="accent4" accent5="accent5" accent6="accent6" hlink="hlink" folHlink="folHlink"/>
  <p:sldLayoutIdLst>
    <p:sldLayoutId id="2147485788" r:id="rId1"/>
    <p:sldLayoutId id="2147485789" r:id="rId2"/>
    <p:sldLayoutId id="2147485790" r:id="rId3"/>
    <p:sldLayoutId id="2147485791" r:id="rId4"/>
    <p:sldLayoutId id="2147485792" r:id="rId5"/>
    <p:sldLayoutId id="2147485793" r:id="rId6"/>
    <p:sldLayoutId id="2147485794" r:id="rId7"/>
    <p:sldLayoutId id="2147485795" r:id="rId8"/>
    <p:sldLayoutId id="2147485796" r:id="rId9"/>
    <p:sldLayoutId id="2147485797" r:id="rId10"/>
    <p:sldLayoutId id="2147485798" r:id="rId11"/>
    <p:sldLayoutId id="2147485799" r:id="rId12"/>
    <p:sldLayoutId id="2147485800" r:id="rId13"/>
    <p:sldLayoutId id="2147485801" r:id="rId14"/>
    <p:sldLayoutId id="2147485802" r:id="rId15"/>
    <p:sldLayoutId id="2147485803" r:id="rId16"/>
    <p:sldLayoutId id="2147485804" r:id="rId17"/>
    <p:sldLayoutId id="2147485805" r:id="rId18"/>
    <p:sldLayoutId id="2147485806" r:id="rId19"/>
    <p:sldLayoutId id="2147485807" r:id="rId20"/>
    <p:sldLayoutId id="2147485808" r:id="rId21"/>
    <p:sldLayoutId id="2147485809" r:id="rId22"/>
    <p:sldLayoutId id="2147485810" r:id="rId23"/>
    <p:sldLayoutId id="2147485811" r:id="rId24"/>
    <p:sldLayoutId id="2147485812" r:id="rId25"/>
    <p:sldLayoutId id="2147485813" r:id="rId26"/>
    <p:sldLayoutId id="2147485814" r:id="rId27"/>
    <p:sldLayoutId id="2147485815" r:id="rId28"/>
    <p:sldLayoutId id="2147485816" r:id="rId29"/>
    <p:sldLayoutId id="2147485817" r:id="rId30"/>
    <p:sldLayoutId id="2147485818" r:id="rId31"/>
    <p:sldLayoutId id="2147485819" r:id="rId32"/>
    <p:sldLayoutId id="2147485820" r:id="rId33"/>
    <p:sldLayoutId id="2147485821" r:id="rId34"/>
    <p:sldLayoutId id="2147485822" r:id="rId35"/>
  </p:sldLayoutIdLst>
  <p:transition>
    <p:fade/>
  </p:transition>
  <p:hf sldNum="0" hdr="0" ftr="0" dt="0"/>
  <p:txStyles>
    <p:titleStyle>
      <a:lvl1pPr algn="l" defTabSz="914193" rtl="0" eaLnBrk="1" latinLnBrk="0" hangingPunct="1">
        <a:lnSpc>
          <a:spcPct val="90000"/>
        </a:lnSpc>
        <a:spcBef>
          <a:spcPct val="0"/>
        </a:spcBef>
        <a:buNone/>
        <a:defRPr lang="en-US" sz="2800" b="0" kern="1200" cap="none" spc="-49" baseline="0" dirty="0" smtClean="0">
          <a:ln w="3175">
            <a:noFill/>
          </a:ln>
          <a:solidFill>
            <a:schemeClr val="tx1"/>
          </a:solidFill>
          <a:effectLst/>
          <a:latin typeface="+mj-lt"/>
          <a:ea typeface="+mn-ea"/>
          <a:cs typeface="Segoe UI" pitchFamily="34" charset="0"/>
        </a:defRPr>
      </a:lvl1pPr>
    </p:titleStyle>
    <p:bodyStyle>
      <a:lvl1pPr marL="0" marR="0" indent="0" algn="l" defTabSz="914193" rtl="0" eaLnBrk="1" fontAlgn="auto" latinLnBrk="0" hangingPunct="1">
        <a:lnSpc>
          <a:spcPct val="100000"/>
        </a:lnSpc>
        <a:spcBef>
          <a:spcPts val="0"/>
        </a:spcBef>
        <a:spcAft>
          <a:spcPts val="0"/>
        </a:spcAft>
        <a:buClrTx/>
        <a:buSzPct val="90000"/>
        <a:buFont typeface="Wingdings" panose="05000000000000000000" pitchFamily="2" charset="2"/>
        <a:buNone/>
        <a:tabLst/>
        <a:defRPr sz="2400" kern="1200" spc="-49" baseline="0">
          <a:solidFill>
            <a:schemeClr val="tx1"/>
          </a:solidFill>
          <a:latin typeface="+mj-lt"/>
          <a:ea typeface="+mn-ea"/>
          <a:cs typeface="+mn-cs"/>
        </a:defRPr>
      </a:lvl1pPr>
      <a:lvl2pPr marL="0" marR="0" indent="0" algn="l" defTabSz="914193" rtl="0" eaLnBrk="1" fontAlgn="auto" latinLnBrk="0" hangingPunct="1">
        <a:lnSpc>
          <a:spcPct val="100000"/>
        </a:lnSpc>
        <a:spcBef>
          <a:spcPts val="0"/>
        </a:spcBef>
        <a:spcAft>
          <a:spcPts val="0"/>
        </a:spcAft>
        <a:buClrTx/>
        <a:buSzPct val="90000"/>
        <a:buFont typeface="Wingdings" panose="05000000000000000000" pitchFamily="2" charset="2"/>
        <a:buNone/>
        <a:tabLst/>
        <a:defRPr sz="2000" kern="1200" spc="0" baseline="0">
          <a:solidFill>
            <a:schemeClr val="tx1"/>
          </a:solidFill>
          <a:latin typeface="+mn-lt"/>
          <a:ea typeface="+mn-ea"/>
          <a:cs typeface="+mn-cs"/>
        </a:defRPr>
      </a:lvl2pPr>
      <a:lvl3pPr marL="0" marR="0" indent="0" algn="l" defTabSz="914193" rtl="0" eaLnBrk="1" fontAlgn="auto" latinLnBrk="0" hangingPunct="1">
        <a:lnSpc>
          <a:spcPct val="100000"/>
        </a:lnSpc>
        <a:spcBef>
          <a:spcPts val="0"/>
        </a:spcBef>
        <a:spcAft>
          <a:spcPts val="0"/>
        </a:spcAft>
        <a:buClrTx/>
        <a:buSzPct val="90000"/>
        <a:buFont typeface="Wingdings" panose="05000000000000000000" pitchFamily="2" charset="2"/>
        <a:buNone/>
        <a:tabLst/>
        <a:defRPr sz="1800" kern="1200" spc="0" baseline="0">
          <a:solidFill>
            <a:schemeClr val="tx2"/>
          </a:solidFill>
          <a:latin typeface="+mj-lt"/>
          <a:ea typeface="+mn-ea"/>
          <a:cs typeface="+mn-cs"/>
        </a:defRPr>
      </a:lvl3pPr>
      <a:lvl4pPr marL="0" marR="0" indent="0" algn="l" defTabSz="914193" rtl="0" eaLnBrk="1" fontAlgn="auto" latinLnBrk="0" hangingPunct="1">
        <a:lnSpc>
          <a:spcPct val="100000"/>
        </a:lnSpc>
        <a:spcBef>
          <a:spcPts val="0"/>
        </a:spcBef>
        <a:spcAft>
          <a:spcPts val="0"/>
        </a:spcAft>
        <a:buClrTx/>
        <a:buSzPct val="90000"/>
        <a:buFont typeface="Wingdings" panose="05000000000000000000" pitchFamily="2" charset="2"/>
        <a:buNone/>
        <a:tabLst/>
        <a:defRPr sz="1800" kern="1200" spc="0" baseline="0">
          <a:solidFill>
            <a:schemeClr val="tx1"/>
          </a:solidFill>
          <a:latin typeface="+mn-lt"/>
          <a:ea typeface="+mn-ea"/>
          <a:cs typeface="+mn-cs"/>
        </a:defRPr>
      </a:lvl4pPr>
      <a:lvl5pPr marL="0" marR="0" indent="0" algn="l" defTabSz="914193" rtl="0" eaLnBrk="1" fontAlgn="auto" latinLnBrk="0" hangingPunct="1">
        <a:lnSpc>
          <a:spcPct val="100000"/>
        </a:lnSpc>
        <a:spcBef>
          <a:spcPts val="0"/>
        </a:spcBef>
        <a:spcAft>
          <a:spcPts val="0"/>
        </a:spcAft>
        <a:buClrTx/>
        <a:buSzPct val="90000"/>
        <a:buFont typeface="Wingdings" panose="05000000000000000000" pitchFamily="2" charset="2"/>
        <a:buNone/>
        <a:tabLst/>
        <a:defRPr sz="1200" b="1" kern="1200" spc="0" baseline="0">
          <a:solidFill>
            <a:schemeClr val="tx1"/>
          </a:solidFill>
          <a:latin typeface="+mn-lt"/>
          <a:ea typeface="+mn-ea"/>
          <a:cs typeface="+mn-cs"/>
        </a:defRPr>
      </a:lvl5pPr>
      <a:lvl6pPr marL="2285482" indent="0" algn="l" defTabSz="914193" rtl="0" eaLnBrk="1" latinLnBrk="0" hangingPunct="1">
        <a:spcBef>
          <a:spcPct val="20000"/>
        </a:spcBef>
        <a:buFont typeface="Arial" pitchFamily="34" charset="0"/>
        <a:buNone/>
        <a:defRPr sz="1961" kern="1200">
          <a:solidFill>
            <a:schemeClr val="tx1"/>
          </a:solidFill>
          <a:latin typeface="+mn-lt"/>
          <a:ea typeface="+mn-ea"/>
          <a:cs typeface="+mn-cs"/>
        </a:defRPr>
      </a:lvl6pPr>
      <a:lvl7pPr marL="0" indent="0" algn="l" defTabSz="914193" rtl="0" eaLnBrk="1" latinLnBrk="0" hangingPunct="1">
        <a:lnSpc>
          <a:spcPct val="100000"/>
        </a:lnSpc>
        <a:spcBef>
          <a:spcPts val="0"/>
        </a:spcBef>
        <a:spcAft>
          <a:spcPts val="0"/>
        </a:spcAft>
        <a:buFont typeface="Arial" pitchFamily="34" charset="0"/>
        <a:buNone/>
        <a:defRPr sz="1200" kern="1200">
          <a:solidFill>
            <a:schemeClr val="tx1"/>
          </a:solidFill>
          <a:latin typeface="+mn-lt"/>
          <a:ea typeface="+mn-ea"/>
          <a:cs typeface="+mn-cs"/>
        </a:defRPr>
      </a:lvl7pPr>
      <a:lvl8pPr marL="3428226" indent="-228549" algn="l" defTabSz="914193"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5322" indent="-228549" algn="l" defTabSz="914193"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193" rtl="0" eaLnBrk="1" latinLnBrk="0" hangingPunct="1">
        <a:defRPr sz="1765" kern="1200">
          <a:solidFill>
            <a:schemeClr val="tx1"/>
          </a:solidFill>
          <a:latin typeface="+mn-lt"/>
          <a:ea typeface="+mn-ea"/>
          <a:cs typeface="+mn-cs"/>
        </a:defRPr>
      </a:lvl1pPr>
      <a:lvl2pPr marL="457095" algn="l" defTabSz="914193" rtl="0" eaLnBrk="1" latinLnBrk="0" hangingPunct="1">
        <a:defRPr sz="1765" kern="1200">
          <a:solidFill>
            <a:schemeClr val="tx1"/>
          </a:solidFill>
          <a:latin typeface="+mn-lt"/>
          <a:ea typeface="+mn-ea"/>
          <a:cs typeface="+mn-cs"/>
        </a:defRPr>
      </a:lvl2pPr>
      <a:lvl3pPr marL="914193" algn="l" defTabSz="914193" rtl="0" eaLnBrk="1" latinLnBrk="0" hangingPunct="1">
        <a:defRPr sz="1765" kern="1200">
          <a:solidFill>
            <a:schemeClr val="tx1"/>
          </a:solidFill>
          <a:latin typeface="+mn-lt"/>
          <a:ea typeface="+mn-ea"/>
          <a:cs typeface="+mn-cs"/>
        </a:defRPr>
      </a:lvl3pPr>
      <a:lvl4pPr marL="1371290" algn="l" defTabSz="914193" rtl="0" eaLnBrk="1" latinLnBrk="0" hangingPunct="1">
        <a:defRPr sz="1765" kern="1200">
          <a:solidFill>
            <a:schemeClr val="tx1"/>
          </a:solidFill>
          <a:latin typeface="+mn-lt"/>
          <a:ea typeface="+mn-ea"/>
          <a:cs typeface="+mn-cs"/>
        </a:defRPr>
      </a:lvl4pPr>
      <a:lvl5pPr marL="1828388" algn="l" defTabSz="914193" rtl="0" eaLnBrk="1" latinLnBrk="0" hangingPunct="1">
        <a:defRPr sz="1765" kern="1200">
          <a:solidFill>
            <a:schemeClr val="tx1"/>
          </a:solidFill>
          <a:latin typeface="+mn-lt"/>
          <a:ea typeface="+mn-ea"/>
          <a:cs typeface="+mn-cs"/>
        </a:defRPr>
      </a:lvl5pPr>
      <a:lvl6pPr marL="2285486" algn="l" defTabSz="914193" rtl="0" eaLnBrk="1" latinLnBrk="0" hangingPunct="1">
        <a:defRPr sz="1765" kern="1200">
          <a:solidFill>
            <a:schemeClr val="tx1"/>
          </a:solidFill>
          <a:latin typeface="+mn-lt"/>
          <a:ea typeface="+mn-ea"/>
          <a:cs typeface="+mn-cs"/>
        </a:defRPr>
      </a:lvl6pPr>
      <a:lvl7pPr marL="2742581" algn="l" defTabSz="914193" rtl="0" eaLnBrk="1" latinLnBrk="0" hangingPunct="1">
        <a:defRPr sz="1765" kern="1200">
          <a:solidFill>
            <a:schemeClr val="tx1"/>
          </a:solidFill>
          <a:latin typeface="+mn-lt"/>
          <a:ea typeface="+mn-ea"/>
          <a:cs typeface="+mn-cs"/>
        </a:defRPr>
      </a:lvl7pPr>
      <a:lvl8pPr marL="3199676" algn="l" defTabSz="914193" rtl="0" eaLnBrk="1" latinLnBrk="0" hangingPunct="1">
        <a:defRPr sz="1765" kern="1200">
          <a:solidFill>
            <a:schemeClr val="tx1"/>
          </a:solidFill>
          <a:latin typeface="+mn-lt"/>
          <a:ea typeface="+mn-ea"/>
          <a:cs typeface="+mn-cs"/>
        </a:defRPr>
      </a:lvl8pPr>
      <a:lvl9pPr marL="3656775" algn="l" defTabSz="914193" rtl="0" eaLnBrk="1" latinLnBrk="0" hangingPunct="1">
        <a:defRPr sz="1765" kern="1200">
          <a:solidFill>
            <a:schemeClr val="tx1"/>
          </a:solidFill>
          <a:latin typeface="+mn-lt"/>
          <a:ea typeface="+mn-ea"/>
          <a:cs typeface="+mn-cs"/>
        </a:defRPr>
      </a:lvl9pPr>
    </p:otherStyle>
  </p:txStyles>
  <p:extLst mod="1">
    <p:ext uri="{27BBF7A9-308A-43DC-89C8-2F10F3537804}">
      <p15:sldGuideLst xmlns:p15="http://schemas.microsoft.com/office/powerpoint/2012/main">
        <p15:guide id="31" pos="1147" userDrawn="1">
          <p15:clr>
            <a:srgbClr val="C35EA4"/>
          </p15:clr>
        </p15:guide>
        <p15:guide id="32" pos="1299" userDrawn="1">
          <p15:clr>
            <a:srgbClr val="C35EA4"/>
          </p15:clr>
        </p15:guide>
        <p15:guide id="33" pos="2228" userDrawn="1">
          <p15:clr>
            <a:srgbClr val="C35EA4"/>
          </p15:clr>
        </p15:guide>
        <p15:guide id="34" pos="2351" userDrawn="1">
          <p15:clr>
            <a:srgbClr val="C35EA4"/>
          </p15:clr>
        </p15:guide>
        <p15:guide id="35" pos="3276" userDrawn="1">
          <p15:clr>
            <a:srgbClr val="C35EA4"/>
          </p15:clr>
        </p15:guide>
        <p15:guide id="36" pos="3403" userDrawn="1">
          <p15:clr>
            <a:srgbClr val="C35EA4"/>
          </p15:clr>
        </p15:guide>
        <p15:guide id="37" pos="4320" userDrawn="1">
          <p15:clr>
            <a:srgbClr val="C35EA4"/>
          </p15:clr>
        </p15:guide>
        <p15:guide id="38" pos="4444" userDrawn="1">
          <p15:clr>
            <a:srgbClr val="C35EA4"/>
          </p15:clr>
        </p15:guide>
        <p15:guide id="39" pos="5374" userDrawn="1">
          <p15:clr>
            <a:srgbClr val="C35EA4"/>
          </p15:clr>
        </p15:guide>
        <p15:guide id="40" pos="5498" userDrawn="1">
          <p15:clr>
            <a:srgbClr val="C35EA4"/>
          </p15:clr>
        </p15:guide>
        <p15:guide id="41" pos="249" userDrawn="1">
          <p15:clr>
            <a:srgbClr val="F26B43"/>
          </p15:clr>
        </p15:guide>
        <p15:guide id="42" pos="6429" userDrawn="1">
          <p15:clr>
            <a:srgbClr val="F26B43"/>
          </p15:clr>
        </p15:guide>
        <p15:guide id="43" orient="horz" pos="638" userDrawn="1">
          <p15:clr>
            <a:srgbClr val="5ACBF0"/>
          </p15:clr>
        </p15:guide>
        <p15:guide id="44" orient="horz" pos="1179" userDrawn="1">
          <p15:clr>
            <a:srgbClr val="5ACBF0"/>
          </p15:clr>
        </p15:guide>
        <p15:guide id="45" orient="horz" pos="514" userDrawn="1">
          <p15:clr>
            <a:srgbClr val="5ACBF0"/>
          </p15:clr>
        </p15:guide>
        <p15:guide id="46" orient="horz" pos="1287" userDrawn="1">
          <p15:clr>
            <a:srgbClr val="5ACBF0"/>
          </p15:clr>
        </p15:guide>
        <p15:guide id="47" orient="horz" pos="1810" userDrawn="1">
          <p15:clr>
            <a:srgbClr val="5ACBF0"/>
          </p15:clr>
        </p15:guide>
        <p15:guide id="48" orient="horz" pos="1954" userDrawn="1">
          <p15:clr>
            <a:srgbClr val="5ACBF0"/>
          </p15:clr>
        </p15:guide>
        <p15:guide id="49" orient="horz" pos="241" userDrawn="1">
          <p15:clr>
            <a:srgbClr val="F26B43"/>
          </p15:clr>
        </p15:guide>
        <p15:guide id="50" orient="horz" pos="3501" userDrawn="1">
          <p15:clr>
            <a:srgbClr val="F26B43"/>
          </p15:clr>
        </p15:guide>
        <p15:guide id="51" orient="horz" pos="2457" userDrawn="1">
          <p15:clr>
            <a:srgbClr val="5ACBF0"/>
          </p15:clr>
        </p15:guide>
        <p15:guide id="52" orient="horz" pos="2566" userDrawn="1">
          <p15:clr>
            <a:srgbClr val="5ACBF0"/>
          </p15:clr>
        </p15:guide>
        <p15:guide id="53" orient="horz" pos="3096" userDrawn="1">
          <p15:clr>
            <a:srgbClr val="5ACBF0"/>
          </p15:clr>
        </p15:guide>
        <p15:guide id="54" orient="horz" pos="3198" userDrawn="1">
          <p15:clr>
            <a:srgbClr val="5ACBF0"/>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99984" y="466306"/>
            <a:ext cx="11238030" cy="565091"/>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95839" y="1464087"/>
            <a:ext cx="11238030" cy="1720215"/>
          </a:xfrm>
          <a:prstGeom prst="rect">
            <a:avLst/>
          </a:prstGeom>
        </p:spPr>
        <p:txBody>
          <a:bodyPr vert="horz" wrap="square" lIns="0" tIns="0" rIns="0" bIns="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49" name="NEW Brand Colors 2018">
            <a:extLst>
              <a:ext uri="{FF2B5EF4-FFF2-40B4-BE49-F238E27FC236}">
                <a16:creationId xmlns:a16="http://schemas.microsoft.com/office/drawing/2014/main" id="{9D5783B5-1069-4509-929A-C02C0B0887F7}"/>
              </a:ext>
            </a:extLst>
          </p:cNvPr>
          <p:cNvPicPr>
            <a:picLocks noChangeAspect="1"/>
          </p:cNvPicPr>
          <p:nvPr userDrawn="1"/>
        </p:nvPicPr>
        <p:blipFill>
          <a:blip r:embed="rId5"/>
          <a:stretch>
            <a:fillRect/>
          </a:stretch>
        </p:blipFill>
        <p:spPr>
          <a:xfrm rot="5400000">
            <a:off x="9474099" y="3001222"/>
            <a:ext cx="6994525" cy="992090"/>
          </a:xfrm>
          <a:prstGeom prst="rect">
            <a:avLst/>
          </a:prstGeom>
        </p:spPr>
      </p:pic>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3" y="8"/>
            <a:ext cx="12434888" cy="6994525"/>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6" y="0"/>
            <a:ext cx="596875" cy="59686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69" tIns="149178" rIns="186469" bIns="149178" numCol="1" spcCol="0" rtlCol="0" fromWordArt="0" anchor="t" anchorCtr="0" forceAA="0" compatLnSpc="1">
            <a:prstTxWarp prst="textNoShape">
              <a:avLst/>
            </a:prstTxWarp>
            <a:noAutofit/>
          </a:bodyPr>
          <a:lstStyle/>
          <a:p>
            <a:pPr algn="ctr" defTabSz="950703" fontAlgn="base">
              <a:lnSpc>
                <a:spcPct val="90000"/>
              </a:lnSpc>
              <a:spcBef>
                <a:spcPct val="0"/>
              </a:spcBef>
              <a:spcAft>
                <a:spcPct val="0"/>
              </a:spcAft>
            </a:pPr>
            <a:endParaRPr lang="en-US" sz="2448">
              <a:gradFill>
                <a:gsLst>
                  <a:gs pos="0">
                    <a:srgbClr val="FFFFFF"/>
                  </a:gs>
                  <a:gs pos="100000">
                    <a:srgbClr val="FFFFFF"/>
                  </a:gs>
                </a:gsLst>
                <a:lin ang="5400000" scaled="0"/>
              </a:gradFill>
              <a:ea typeface="Segoe UI" pitchFamily="34" charset="0"/>
              <a:cs typeface="Segoe UI" pitchFamily="34" charset="0"/>
            </a:endParaRPr>
          </a:p>
        </p:txBody>
      </p:sp>
      <p:sp>
        <p:nvSpPr>
          <p:cNvPr id="48" name="Rectangle 47">
            <a:extLst>
              <a:ext uri="{FF2B5EF4-FFF2-40B4-BE49-F238E27FC236}">
                <a16:creationId xmlns:a16="http://schemas.microsoft.com/office/drawing/2014/main" id="{DF5E4AD3-44AE-487F-A312-C3057D9CE07F}"/>
              </a:ext>
            </a:extLst>
          </p:cNvPr>
          <p:cNvSpPr/>
          <p:nvPr userDrawn="1"/>
        </p:nvSpPr>
        <p:spPr bwMode="auto">
          <a:xfrm>
            <a:off x="13390856" y="4208691"/>
            <a:ext cx="233943" cy="891872"/>
          </a:xfrm>
          <a:prstGeom prst="rect">
            <a:avLst/>
          </a:prstGeom>
          <a:solidFill>
            <a:srgbClr val="0042A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69" tIns="149178" rIns="186469" bIns="149178" numCol="1" spcCol="0" rtlCol="0" fromWordArt="0" anchor="t" anchorCtr="0" forceAA="0" compatLnSpc="1">
            <a:prstTxWarp prst="textNoShape">
              <a:avLst/>
            </a:prstTxWarp>
            <a:noAutofit/>
          </a:bodyPr>
          <a:lstStyle/>
          <a:p>
            <a:pPr algn="l" defTabSz="950703" fontAlgn="base">
              <a:spcBef>
                <a:spcPct val="0"/>
              </a:spcBef>
              <a:spcAft>
                <a:spcPct val="0"/>
              </a:spcAft>
            </a:pPr>
            <a:endParaRPr lang="en-US" sz="2040" err="1">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6" y="9"/>
            <a:ext cx="298437" cy="298433"/>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69" tIns="149178" rIns="186469" bIns="149178" numCol="1" spcCol="0" rtlCol="0" fromWordArt="0" anchor="t" anchorCtr="0" forceAA="0" compatLnSpc="1">
            <a:prstTxWarp prst="textNoShape">
              <a:avLst/>
            </a:prstTxWarp>
            <a:noAutofit/>
          </a:bodyPr>
          <a:lstStyle/>
          <a:p>
            <a:pPr algn="ctr" defTabSz="950703" fontAlgn="base">
              <a:lnSpc>
                <a:spcPct val="90000"/>
              </a:lnSpc>
              <a:spcBef>
                <a:spcPct val="0"/>
              </a:spcBef>
              <a:spcAft>
                <a:spcPct val="0"/>
              </a:spcAft>
            </a:pPr>
            <a:endParaRPr lang="en-US" sz="2448">
              <a:gradFill>
                <a:gsLst>
                  <a:gs pos="0">
                    <a:srgbClr val="FFFFFF"/>
                  </a:gs>
                  <a:gs pos="100000">
                    <a:srgbClr val="FFFFFF"/>
                  </a:gs>
                </a:gsLst>
                <a:lin ang="5400000" scaled="0"/>
              </a:gradFill>
              <a:ea typeface="Segoe UI" pitchFamily="34" charset="0"/>
              <a:cs typeface="Segoe UI" pitchFamily="34" charset="0"/>
            </a:endParaRPr>
          </a:p>
        </p:txBody>
      </p:sp>
      <p:sp>
        <p:nvSpPr>
          <p:cNvPr id="51" name="Rectangle 50">
            <a:extLst>
              <a:ext uri="{FF2B5EF4-FFF2-40B4-BE49-F238E27FC236}">
                <a16:creationId xmlns:a16="http://schemas.microsoft.com/office/drawing/2014/main" id="{EB6F34CC-70DA-45D6-8A0B-399B658C8B41}"/>
              </a:ext>
            </a:extLst>
          </p:cNvPr>
          <p:cNvSpPr/>
          <p:nvPr userDrawn="1"/>
        </p:nvSpPr>
        <p:spPr bwMode="auto">
          <a:xfrm>
            <a:off x="13390856" y="3261580"/>
            <a:ext cx="233943" cy="891872"/>
          </a:xfrm>
          <a:prstGeom prst="rect">
            <a:avLst/>
          </a:prstGeom>
          <a:solidFill>
            <a:srgbClr val="00307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69" tIns="149178" rIns="186469" bIns="149178" numCol="1" spcCol="0" rtlCol="0" fromWordArt="0" anchor="t" anchorCtr="0" forceAA="0" compatLnSpc="1">
            <a:prstTxWarp prst="textNoShape">
              <a:avLst/>
            </a:prstTxWarp>
            <a:noAutofit/>
          </a:bodyPr>
          <a:lstStyle/>
          <a:p>
            <a:pPr algn="l" defTabSz="950703" fontAlgn="base">
              <a:spcBef>
                <a:spcPct val="0"/>
              </a:spcBef>
              <a:spcAft>
                <a:spcPct val="0"/>
              </a:spcAft>
            </a:pPr>
            <a:endParaRPr lang="en-US" sz="2040" err="1">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328220117"/>
      </p:ext>
    </p:extLst>
  </p:cSld>
  <p:clrMap bg1="lt1" tx1="dk1" bg2="lt2" tx2="dk2" accent1="accent1" accent2="accent2" accent3="accent3" accent4="accent4" accent5="accent5" accent6="accent6" hlink="hlink" folHlink="folHlink"/>
  <p:sldLayoutIdLst>
    <p:sldLayoutId id="2147485824" r:id="rId1"/>
    <p:sldLayoutId id="2147485825" r:id="rId2"/>
    <p:sldLayoutId id="2147485826" r:id="rId3"/>
  </p:sldLayoutIdLst>
  <p:transition>
    <p:fade/>
  </p:transition>
  <p:hf sldNum="0" hdr="0" ftr="0" dt="0"/>
  <p:txStyles>
    <p:titleStyle>
      <a:lvl1pPr algn="l" defTabSz="950979" rtl="0" eaLnBrk="1" latinLnBrk="0" hangingPunct="1">
        <a:lnSpc>
          <a:spcPct val="100000"/>
        </a:lnSpc>
        <a:spcBef>
          <a:spcPct val="0"/>
        </a:spcBef>
        <a:buNone/>
        <a:defRPr lang="en-US" sz="3672" b="0" kern="1200" cap="none" spc="-51"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0" marR="0" indent="0" algn="l" defTabSz="950979" rtl="0" eaLnBrk="1" fontAlgn="auto" latinLnBrk="0" hangingPunct="1">
        <a:lnSpc>
          <a:spcPct val="100000"/>
        </a:lnSpc>
        <a:spcBef>
          <a:spcPts val="1224"/>
        </a:spcBef>
        <a:spcAft>
          <a:spcPts val="0"/>
        </a:spcAft>
        <a:buClrTx/>
        <a:buSzPct val="90000"/>
        <a:buFont typeface="Wingdings" panose="05000000000000000000" pitchFamily="2" charset="2"/>
        <a:buNone/>
        <a:tabLst/>
        <a:defRPr sz="2856" kern="1200" spc="0" baseline="0">
          <a:gradFill>
            <a:gsLst>
              <a:gs pos="1250">
                <a:schemeClr val="tx1"/>
              </a:gs>
              <a:gs pos="100000">
                <a:schemeClr val="tx1"/>
              </a:gs>
            </a:gsLst>
            <a:lin ang="5400000" scaled="0"/>
          </a:gradFill>
          <a:latin typeface="+mn-lt"/>
          <a:ea typeface="+mn-ea"/>
          <a:cs typeface="Segoe UI Semilight" panose="020B0402040204020203" pitchFamily="34" charset="0"/>
        </a:defRPr>
      </a:lvl1pPr>
      <a:lvl2pPr marL="0" marR="0" indent="0" algn="l" defTabSz="950979" rtl="0" eaLnBrk="1" fontAlgn="auto" latinLnBrk="0" hangingPunct="1">
        <a:lnSpc>
          <a:spcPct val="100000"/>
        </a:lnSpc>
        <a:spcBef>
          <a:spcPct val="20000"/>
        </a:spcBef>
        <a:spcAft>
          <a:spcPts val="0"/>
        </a:spcAft>
        <a:buClrTx/>
        <a:buSzPct val="90000"/>
        <a:buFont typeface="Wingdings" panose="05000000000000000000" pitchFamily="2" charset="2"/>
        <a:buNone/>
        <a:tabLst/>
        <a:defRPr sz="2040" kern="1200" spc="0" baseline="0">
          <a:gradFill>
            <a:gsLst>
              <a:gs pos="1250">
                <a:schemeClr val="tx1"/>
              </a:gs>
              <a:gs pos="100000">
                <a:schemeClr val="tx1"/>
              </a:gs>
            </a:gsLst>
            <a:lin ang="5400000" scaled="0"/>
          </a:gradFill>
          <a:latin typeface="+mn-lt"/>
          <a:ea typeface="+mn-ea"/>
          <a:cs typeface="+mn-cs"/>
        </a:defRPr>
      </a:lvl2pPr>
      <a:lvl3pPr marL="0" marR="0" indent="0" algn="l" defTabSz="950979" rtl="0" eaLnBrk="1" fontAlgn="auto" latinLnBrk="0" hangingPunct="1">
        <a:lnSpc>
          <a:spcPct val="100000"/>
        </a:lnSpc>
        <a:spcBef>
          <a:spcPct val="20000"/>
        </a:spcBef>
        <a:spcAft>
          <a:spcPts val="0"/>
        </a:spcAft>
        <a:buClrTx/>
        <a:buSzPct val="90000"/>
        <a:buFont typeface="Wingdings" panose="05000000000000000000" pitchFamily="2" charset="2"/>
        <a:buNone/>
        <a:tabLst/>
        <a:defRPr sz="2040" b="1" kern="1200" spc="0" baseline="0">
          <a:solidFill>
            <a:schemeClr val="tx2"/>
          </a:solidFill>
          <a:latin typeface="+mn-lt"/>
          <a:ea typeface="+mn-ea"/>
          <a:cs typeface="+mn-cs"/>
        </a:defRPr>
      </a:lvl3pPr>
      <a:lvl4pPr marL="0" marR="0" indent="0" algn="l" defTabSz="950979" rtl="0" eaLnBrk="1" fontAlgn="auto" latinLnBrk="0" hangingPunct="1">
        <a:lnSpc>
          <a:spcPct val="100000"/>
        </a:lnSpc>
        <a:spcBef>
          <a:spcPct val="20000"/>
        </a:spcBef>
        <a:spcAft>
          <a:spcPts val="0"/>
        </a:spcAft>
        <a:buClrTx/>
        <a:buSzPct val="90000"/>
        <a:buFont typeface="Wingdings" panose="05000000000000000000" pitchFamily="2" charset="2"/>
        <a:buNone/>
        <a:tabLst/>
        <a:defRPr sz="1428" kern="1200" spc="0" baseline="0">
          <a:gradFill>
            <a:gsLst>
              <a:gs pos="1250">
                <a:schemeClr val="tx1"/>
              </a:gs>
              <a:gs pos="100000">
                <a:schemeClr val="tx1"/>
              </a:gs>
            </a:gsLst>
            <a:lin ang="5400000" scaled="0"/>
          </a:gradFill>
          <a:latin typeface="+mn-lt"/>
          <a:ea typeface="+mn-ea"/>
          <a:cs typeface="+mn-cs"/>
        </a:defRPr>
      </a:lvl4pPr>
      <a:lvl5pPr marL="0" marR="0" indent="0" algn="l" defTabSz="950979" rtl="0" eaLnBrk="1" fontAlgn="auto" latinLnBrk="0" hangingPunct="1">
        <a:lnSpc>
          <a:spcPct val="100000"/>
        </a:lnSpc>
        <a:spcBef>
          <a:spcPct val="20000"/>
        </a:spcBef>
        <a:spcAft>
          <a:spcPts val="0"/>
        </a:spcAft>
        <a:buClrTx/>
        <a:buSzPct val="90000"/>
        <a:buFont typeface="Wingdings" panose="05000000000000000000" pitchFamily="2" charset="2"/>
        <a:buNone/>
        <a:tabLst/>
        <a:defRPr sz="1428" b="1" kern="1200" spc="0" baseline="0">
          <a:gradFill>
            <a:gsLst>
              <a:gs pos="1250">
                <a:schemeClr val="tx1"/>
              </a:gs>
              <a:gs pos="100000">
                <a:schemeClr val="tx1"/>
              </a:gs>
            </a:gsLst>
            <a:lin ang="5400000" scaled="0"/>
          </a:gradFill>
          <a:latin typeface="+mn-lt"/>
          <a:ea typeface="+mn-ea"/>
          <a:cs typeface="+mn-cs"/>
        </a:defRPr>
      </a:lvl5pPr>
      <a:lvl6pPr marL="2615188" indent="-237745" algn="l" defTabSz="950979" rtl="0" eaLnBrk="1" latinLnBrk="0" hangingPunct="1">
        <a:spcBef>
          <a:spcPct val="20000"/>
        </a:spcBef>
        <a:buFont typeface="Arial" pitchFamily="34" charset="0"/>
        <a:buChar char="•"/>
        <a:defRPr sz="2040" kern="1200">
          <a:solidFill>
            <a:schemeClr val="tx1"/>
          </a:solidFill>
          <a:latin typeface="+mn-lt"/>
          <a:ea typeface="+mn-ea"/>
          <a:cs typeface="+mn-cs"/>
        </a:defRPr>
      </a:lvl6pPr>
      <a:lvl7pPr marL="3090680" indent="-237745" algn="l" defTabSz="950979" rtl="0" eaLnBrk="1" latinLnBrk="0" hangingPunct="1">
        <a:spcBef>
          <a:spcPct val="20000"/>
        </a:spcBef>
        <a:buFont typeface="Arial" pitchFamily="34" charset="0"/>
        <a:buChar char="•"/>
        <a:defRPr sz="2040" kern="1200">
          <a:solidFill>
            <a:schemeClr val="tx1"/>
          </a:solidFill>
          <a:latin typeface="+mn-lt"/>
          <a:ea typeface="+mn-ea"/>
          <a:cs typeface="+mn-cs"/>
        </a:defRPr>
      </a:lvl7pPr>
      <a:lvl8pPr marL="3566170" indent="-237745" algn="l" defTabSz="950979" rtl="0" eaLnBrk="1" latinLnBrk="0" hangingPunct="1">
        <a:spcBef>
          <a:spcPct val="20000"/>
        </a:spcBef>
        <a:buFont typeface="Arial" pitchFamily="34" charset="0"/>
        <a:buChar char="•"/>
        <a:defRPr sz="2040" kern="1200">
          <a:solidFill>
            <a:schemeClr val="tx1"/>
          </a:solidFill>
          <a:latin typeface="+mn-lt"/>
          <a:ea typeface="+mn-ea"/>
          <a:cs typeface="+mn-cs"/>
        </a:defRPr>
      </a:lvl8pPr>
      <a:lvl9pPr marL="4041662" indent="-237745" algn="l" defTabSz="950979" rtl="0" eaLnBrk="1" latinLnBrk="0" hangingPunct="1">
        <a:spcBef>
          <a:spcPct val="20000"/>
        </a:spcBef>
        <a:buFont typeface="Arial" pitchFamily="34" charset="0"/>
        <a:buChar char="•"/>
        <a:defRPr sz="2040" kern="1200">
          <a:solidFill>
            <a:schemeClr val="tx1"/>
          </a:solidFill>
          <a:latin typeface="+mn-lt"/>
          <a:ea typeface="+mn-ea"/>
          <a:cs typeface="+mn-cs"/>
        </a:defRPr>
      </a:lvl9pPr>
    </p:bodyStyle>
    <p:otherStyle>
      <a:defPPr>
        <a:defRPr lang="en-US"/>
      </a:defPPr>
      <a:lvl1pPr marL="0" algn="l" defTabSz="950979" rtl="0" eaLnBrk="1" latinLnBrk="0" hangingPunct="1">
        <a:defRPr sz="1836" kern="1200">
          <a:solidFill>
            <a:schemeClr val="tx1"/>
          </a:solidFill>
          <a:latin typeface="+mn-lt"/>
          <a:ea typeface="+mn-ea"/>
          <a:cs typeface="+mn-cs"/>
        </a:defRPr>
      </a:lvl1pPr>
      <a:lvl2pPr marL="475489" algn="l" defTabSz="950979" rtl="0" eaLnBrk="1" latinLnBrk="0" hangingPunct="1">
        <a:defRPr sz="1836" kern="1200">
          <a:solidFill>
            <a:schemeClr val="tx1"/>
          </a:solidFill>
          <a:latin typeface="+mn-lt"/>
          <a:ea typeface="+mn-ea"/>
          <a:cs typeface="+mn-cs"/>
        </a:defRPr>
      </a:lvl2pPr>
      <a:lvl3pPr marL="950979" algn="l" defTabSz="950979" rtl="0" eaLnBrk="1" latinLnBrk="0" hangingPunct="1">
        <a:defRPr sz="1836" kern="1200">
          <a:solidFill>
            <a:schemeClr val="tx1"/>
          </a:solidFill>
          <a:latin typeface="+mn-lt"/>
          <a:ea typeface="+mn-ea"/>
          <a:cs typeface="+mn-cs"/>
        </a:defRPr>
      </a:lvl3pPr>
      <a:lvl4pPr marL="1426467" algn="l" defTabSz="950979" rtl="0" eaLnBrk="1" latinLnBrk="0" hangingPunct="1">
        <a:defRPr sz="1836" kern="1200">
          <a:solidFill>
            <a:schemeClr val="tx1"/>
          </a:solidFill>
          <a:latin typeface="+mn-lt"/>
          <a:ea typeface="+mn-ea"/>
          <a:cs typeface="+mn-cs"/>
        </a:defRPr>
      </a:lvl4pPr>
      <a:lvl5pPr marL="1901956" algn="l" defTabSz="950979" rtl="0" eaLnBrk="1" latinLnBrk="0" hangingPunct="1">
        <a:defRPr sz="1836" kern="1200">
          <a:solidFill>
            <a:schemeClr val="tx1"/>
          </a:solidFill>
          <a:latin typeface="+mn-lt"/>
          <a:ea typeface="+mn-ea"/>
          <a:cs typeface="+mn-cs"/>
        </a:defRPr>
      </a:lvl5pPr>
      <a:lvl6pPr marL="2377447" algn="l" defTabSz="950979" rtl="0" eaLnBrk="1" latinLnBrk="0" hangingPunct="1">
        <a:defRPr sz="1836" kern="1200">
          <a:solidFill>
            <a:schemeClr val="tx1"/>
          </a:solidFill>
          <a:latin typeface="+mn-lt"/>
          <a:ea typeface="+mn-ea"/>
          <a:cs typeface="+mn-cs"/>
        </a:defRPr>
      </a:lvl6pPr>
      <a:lvl7pPr marL="2852935" algn="l" defTabSz="950979" rtl="0" eaLnBrk="1" latinLnBrk="0" hangingPunct="1">
        <a:defRPr sz="1836" kern="1200">
          <a:solidFill>
            <a:schemeClr val="tx1"/>
          </a:solidFill>
          <a:latin typeface="+mn-lt"/>
          <a:ea typeface="+mn-ea"/>
          <a:cs typeface="+mn-cs"/>
        </a:defRPr>
      </a:lvl7pPr>
      <a:lvl8pPr marL="3328423" algn="l" defTabSz="950979" rtl="0" eaLnBrk="1" latinLnBrk="0" hangingPunct="1">
        <a:defRPr sz="1836" kern="1200">
          <a:solidFill>
            <a:schemeClr val="tx1"/>
          </a:solidFill>
          <a:latin typeface="+mn-lt"/>
          <a:ea typeface="+mn-ea"/>
          <a:cs typeface="+mn-cs"/>
        </a:defRPr>
      </a:lvl8pPr>
      <a:lvl9pPr marL="3803914" algn="l" defTabSz="950979" rtl="0" eaLnBrk="1" latinLnBrk="0" hangingPunct="1">
        <a:defRPr sz="1836"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6" pos="368" userDrawn="1">
          <p15:clr>
            <a:srgbClr val="C35EA4"/>
          </p15:clr>
        </p15:guide>
        <p15:guide id="17" pos="7312" userDrawn="1">
          <p15:clr>
            <a:srgbClr val="C35EA4"/>
          </p15:clr>
        </p15:guide>
        <p15:guide id="25" orient="horz" pos="369" userDrawn="1">
          <p15:clr>
            <a:srgbClr val="C35EA4"/>
          </p15:clr>
        </p15:guide>
        <p15:guide id="26" orient="horz" pos="3949" userDrawn="1">
          <p15:clr>
            <a:srgbClr val="C35EA4"/>
          </p15:clr>
        </p15:guide>
        <p15:guide id="27" orient="horz" pos="184" userDrawn="1">
          <p15:clr>
            <a:srgbClr val="A4A3A4"/>
          </p15:clr>
        </p15:guide>
        <p15:guide id="28" pos="185" userDrawn="1">
          <p15:clr>
            <a:srgbClr val="A4A3A4"/>
          </p15:clr>
        </p15:guide>
        <p15:guide id="29" orient="horz" pos="4135" userDrawn="1">
          <p15:clr>
            <a:srgbClr val="A4A3A4"/>
          </p15:clr>
        </p15:guide>
        <p15:guide id="30" pos="7494" userDrawn="1">
          <p15:clr>
            <a:srgbClr val="A4A3A4"/>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09" y="295284"/>
            <a:ext cx="11888047" cy="917575"/>
          </a:xfrm>
          <a:prstGeom prst="rect">
            <a:avLst/>
          </a:prstGeom>
        </p:spPr>
        <p:txBody>
          <a:bodyPr vert="horz" wrap="square" lIns="146304" tIns="91440" rIns="146304" bIns="91440" rtlCol="0" anchor="t">
            <a:noAutofit/>
          </a:bodyPr>
          <a:lstStyle/>
          <a:p>
            <a:r>
              <a:rPr lang="en-US"/>
              <a:t>Click to edit Master title style</a:t>
            </a:r>
          </a:p>
        </p:txBody>
      </p:sp>
      <p:sp>
        <p:nvSpPr>
          <p:cNvPr id="4" name="Text Placeholder 3"/>
          <p:cNvSpPr>
            <a:spLocks noGrp="1"/>
          </p:cNvSpPr>
          <p:nvPr>
            <p:ph type="body" idx="1"/>
          </p:nvPr>
        </p:nvSpPr>
        <p:spPr>
          <a:xfrm>
            <a:off x="274608" y="1212857"/>
            <a:ext cx="11885681" cy="1867819"/>
          </a:xfrm>
          <a:prstGeom prst="rect">
            <a:avLst/>
          </a:prstGeom>
        </p:spPr>
        <p:txBody>
          <a:bodyPr vert="horz" wrap="square" lIns="146304" tIns="91440" rIns="146304" bIns="9144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p:cNvPicPr>
            <a:picLocks noChangeAspect="1"/>
          </p:cNvPicPr>
          <p:nvPr/>
        </p:nvPicPr>
        <p:blipFill>
          <a:blip r:embed="rId33" cstate="screen">
            <a:extLst>
              <a:ext uri="{28A0092B-C50C-407E-A947-70E740481C1C}">
                <a14:useLocalDpi xmlns:a14="http://schemas.microsoft.com/office/drawing/2010/main"/>
              </a:ext>
            </a:extLst>
          </a:blip>
          <a:stretch>
            <a:fillRect/>
          </a:stretch>
        </p:blipFill>
        <p:spPr>
          <a:xfrm rot="5400000">
            <a:off x="9392254" y="3050570"/>
            <a:ext cx="6995160" cy="894021"/>
          </a:xfrm>
          <a:prstGeom prst="rect">
            <a:avLst/>
          </a:prstGeom>
        </p:spPr>
      </p:pic>
    </p:spTree>
    <p:extLst>
      <p:ext uri="{BB962C8B-B14F-4D97-AF65-F5344CB8AC3E}">
        <p14:creationId xmlns:p14="http://schemas.microsoft.com/office/powerpoint/2010/main" val="139549217"/>
      </p:ext>
    </p:extLst>
  </p:cSld>
  <p:clrMap bg1="lt1" tx1="dk1" bg2="lt2" tx2="dk2" accent1="accent1" accent2="accent2" accent3="accent3" accent4="accent4" accent5="accent5" accent6="accent6" hlink="hlink" folHlink="folHlink"/>
  <p:sldLayoutIdLst>
    <p:sldLayoutId id="2147485828" r:id="rId1"/>
    <p:sldLayoutId id="2147485829" r:id="rId2"/>
    <p:sldLayoutId id="2147485830" r:id="rId3"/>
    <p:sldLayoutId id="2147485831" r:id="rId4"/>
    <p:sldLayoutId id="2147485832" r:id="rId5"/>
    <p:sldLayoutId id="2147485833" r:id="rId6"/>
    <p:sldLayoutId id="2147485834" r:id="rId7"/>
    <p:sldLayoutId id="2147485835" r:id="rId8"/>
    <p:sldLayoutId id="2147485836" r:id="rId9"/>
    <p:sldLayoutId id="2147485837" r:id="rId10"/>
    <p:sldLayoutId id="2147485838" r:id="rId11"/>
    <p:sldLayoutId id="2147485839" r:id="rId12"/>
    <p:sldLayoutId id="2147485840" r:id="rId13"/>
    <p:sldLayoutId id="2147485841" r:id="rId14"/>
    <p:sldLayoutId id="2147485842" r:id="rId15"/>
    <p:sldLayoutId id="2147485843" r:id="rId16"/>
    <p:sldLayoutId id="2147485844" r:id="rId17"/>
    <p:sldLayoutId id="2147485845" r:id="rId18"/>
    <p:sldLayoutId id="2147485846" r:id="rId19"/>
    <p:sldLayoutId id="2147485847" r:id="rId20"/>
    <p:sldLayoutId id="2147485848" r:id="rId21"/>
    <p:sldLayoutId id="2147485849" r:id="rId22"/>
    <p:sldLayoutId id="2147485850" r:id="rId23"/>
    <p:sldLayoutId id="2147485851" r:id="rId24"/>
    <p:sldLayoutId id="2147485852" r:id="rId25"/>
    <p:sldLayoutId id="2147485853" r:id="rId26"/>
    <p:sldLayoutId id="2147485854" r:id="rId27"/>
    <p:sldLayoutId id="2147485855" r:id="rId28"/>
    <p:sldLayoutId id="2147485856" r:id="rId29"/>
    <p:sldLayoutId id="2147485857" r:id="rId30"/>
    <p:sldLayoutId id="2147485858" r:id="rId31"/>
  </p:sldLayoutIdLst>
  <p:transition>
    <p:fade/>
  </p:transition>
  <p:txStyles>
    <p:titleStyle>
      <a:lvl1pPr algn="l" defTabSz="932423" rtl="0" eaLnBrk="1" latinLnBrk="0" hangingPunct="1">
        <a:lnSpc>
          <a:spcPct val="90000"/>
        </a:lnSpc>
        <a:spcBef>
          <a:spcPct val="0"/>
        </a:spcBef>
        <a:buNone/>
        <a:defRPr lang="en-US" sz="3999" b="0" kern="1200" cap="none" spc="-103"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782" marR="0" indent="-342782" algn="l" defTabSz="932423" rtl="0" eaLnBrk="1" fontAlgn="auto" latinLnBrk="0" hangingPunct="1">
        <a:lnSpc>
          <a:spcPct val="90000"/>
        </a:lnSpc>
        <a:spcBef>
          <a:spcPct val="20000"/>
        </a:spcBef>
        <a:spcAft>
          <a:spcPts val="0"/>
        </a:spcAft>
        <a:buClrTx/>
        <a:buSzPct val="90000"/>
        <a:buFont typeface="Arial" pitchFamily="34" charset="0"/>
        <a:buChar char="•"/>
        <a:tabLst/>
        <a:defRPr sz="3599" kern="1200" spc="0" baseline="0">
          <a:gradFill>
            <a:gsLst>
              <a:gs pos="1250">
                <a:schemeClr val="tx1"/>
              </a:gs>
              <a:gs pos="100000">
                <a:schemeClr val="tx1"/>
              </a:gs>
            </a:gsLst>
            <a:lin ang="5400000" scaled="0"/>
          </a:gradFill>
          <a:latin typeface="+mj-lt"/>
          <a:ea typeface="+mn-ea"/>
          <a:cs typeface="+mn-cs"/>
        </a:defRPr>
      </a:lvl1pPr>
      <a:lvl2pPr marL="584001" marR="0" indent="-241217" algn="l" defTabSz="932423"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2pPr>
      <a:lvl3pPr marL="799827" marR="0" indent="-228524" algn="l" defTabSz="932423"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3pPr>
      <a:lvl4pPr marL="1028349" marR="0" indent="-228524" algn="l" defTabSz="932423" rtl="0" eaLnBrk="1" fontAlgn="auto" latinLnBrk="0" hangingPunct="1">
        <a:lnSpc>
          <a:spcPct val="90000"/>
        </a:lnSpc>
        <a:spcBef>
          <a:spcPct val="20000"/>
        </a:spcBef>
        <a:spcAft>
          <a:spcPts val="0"/>
        </a:spcAft>
        <a:buClrTx/>
        <a:buSzPct val="90000"/>
        <a:buFont typeface="Arial" pitchFamily="34" charset="0"/>
        <a:buChar char="•"/>
        <a:tabLst/>
        <a:defRPr sz="1599" kern="1200" spc="0" baseline="0">
          <a:gradFill>
            <a:gsLst>
              <a:gs pos="1250">
                <a:schemeClr val="tx1"/>
              </a:gs>
              <a:gs pos="100000">
                <a:schemeClr val="tx1"/>
              </a:gs>
            </a:gsLst>
            <a:lin ang="5400000" scaled="0"/>
          </a:gradFill>
          <a:latin typeface="+mn-lt"/>
          <a:ea typeface="+mn-ea"/>
          <a:cs typeface="+mn-cs"/>
        </a:defRPr>
      </a:lvl4pPr>
      <a:lvl5pPr marL="1256870" marR="0" indent="-228524" algn="l" defTabSz="932423" rtl="0" eaLnBrk="1" fontAlgn="auto" latinLnBrk="0" hangingPunct="1">
        <a:lnSpc>
          <a:spcPct val="90000"/>
        </a:lnSpc>
        <a:spcBef>
          <a:spcPct val="20000"/>
        </a:spcBef>
        <a:spcAft>
          <a:spcPts val="0"/>
        </a:spcAft>
        <a:buClrTx/>
        <a:buSzPct val="90000"/>
        <a:buFont typeface="Arial" pitchFamily="34" charset="0"/>
        <a:buChar char="•"/>
        <a:tabLst/>
        <a:defRPr sz="1599" kern="1200" spc="0" baseline="0">
          <a:gradFill>
            <a:gsLst>
              <a:gs pos="1250">
                <a:schemeClr val="tx1"/>
              </a:gs>
              <a:gs pos="100000">
                <a:schemeClr val="tx1"/>
              </a:gs>
            </a:gsLst>
            <a:lin ang="5400000" scaled="0"/>
          </a:gradFill>
          <a:latin typeface="+mn-lt"/>
          <a:ea typeface="+mn-ea"/>
          <a:cs typeface="+mn-cs"/>
        </a:defRPr>
      </a:lvl5pPr>
      <a:lvl6pPr marL="2564164" indent="-233108" algn="l" defTabSz="93242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0375" indent="-233108" algn="l" defTabSz="93242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6587" indent="-233108" algn="l" defTabSz="93242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2801" indent="-233108" algn="l" defTabSz="93242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423" rtl="0" eaLnBrk="1" latinLnBrk="0" hangingPunct="1">
        <a:defRPr sz="1800" kern="1200">
          <a:solidFill>
            <a:schemeClr val="tx1"/>
          </a:solidFill>
          <a:latin typeface="+mn-lt"/>
          <a:ea typeface="+mn-ea"/>
          <a:cs typeface="+mn-cs"/>
        </a:defRPr>
      </a:lvl1pPr>
      <a:lvl2pPr marL="466211" algn="l" defTabSz="932423" rtl="0" eaLnBrk="1" latinLnBrk="0" hangingPunct="1">
        <a:defRPr sz="1800" kern="1200">
          <a:solidFill>
            <a:schemeClr val="tx1"/>
          </a:solidFill>
          <a:latin typeface="+mn-lt"/>
          <a:ea typeface="+mn-ea"/>
          <a:cs typeface="+mn-cs"/>
        </a:defRPr>
      </a:lvl2pPr>
      <a:lvl3pPr marL="932423" algn="l" defTabSz="932423" rtl="0" eaLnBrk="1" latinLnBrk="0" hangingPunct="1">
        <a:defRPr sz="1800" kern="1200">
          <a:solidFill>
            <a:schemeClr val="tx1"/>
          </a:solidFill>
          <a:latin typeface="+mn-lt"/>
          <a:ea typeface="+mn-ea"/>
          <a:cs typeface="+mn-cs"/>
        </a:defRPr>
      </a:lvl3pPr>
      <a:lvl4pPr marL="1398634" algn="l" defTabSz="932423" rtl="0" eaLnBrk="1" latinLnBrk="0" hangingPunct="1">
        <a:defRPr sz="1800" kern="1200">
          <a:solidFill>
            <a:schemeClr val="tx1"/>
          </a:solidFill>
          <a:latin typeface="+mn-lt"/>
          <a:ea typeface="+mn-ea"/>
          <a:cs typeface="+mn-cs"/>
        </a:defRPr>
      </a:lvl4pPr>
      <a:lvl5pPr marL="1864845" algn="l" defTabSz="932423" rtl="0" eaLnBrk="1" latinLnBrk="0" hangingPunct="1">
        <a:defRPr sz="1800" kern="1200">
          <a:solidFill>
            <a:schemeClr val="tx1"/>
          </a:solidFill>
          <a:latin typeface="+mn-lt"/>
          <a:ea typeface="+mn-ea"/>
          <a:cs typeface="+mn-cs"/>
        </a:defRPr>
      </a:lvl5pPr>
      <a:lvl6pPr marL="2331058" algn="l" defTabSz="932423" rtl="0" eaLnBrk="1" latinLnBrk="0" hangingPunct="1">
        <a:defRPr sz="1800" kern="1200">
          <a:solidFill>
            <a:schemeClr val="tx1"/>
          </a:solidFill>
          <a:latin typeface="+mn-lt"/>
          <a:ea typeface="+mn-ea"/>
          <a:cs typeface="+mn-cs"/>
        </a:defRPr>
      </a:lvl6pPr>
      <a:lvl7pPr marL="2797269" algn="l" defTabSz="932423" rtl="0" eaLnBrk="1" latinLnBrk="0" hangingPunct="1">
        <a:defRPr sz="1800" kern="1200">
          <a:solidFill>
            <a:schemeClr val="tx1"/>
          </a:solidFill>
          <a:latin typeface="+mn-lt"/>
          <a:ea typeface="+mn-ea"/>
          <a:cs typeface="+mn-cs"/>
        </a:defRPr>
      </a:lvl7pPr>
      <a:lvl8pPr marL="3263481" algn="l" defTabSz="932423" rtl="0" eaLnBrk="1" latinLnBrk="0" hangingPunct="1">
        <a:defRPr sz="1800" kern="1200">
          <a:solidFill>
            <a:schemeClr val="tx1"/>
          </a:solidFill>
          <a:latin typeface="+mn-lt"/>
          <a:ea typeface="+mn-ea"/>
          <a:cs typeface="+mn-cs"/>
        </a:defRPr>
      </a:lvl8pPr>
      <a:lvl9pPr marL="3729693" algn="l" defTabSz="932423"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userDrawn="1">
          <p15:clr>
            <a:srgbClr val="5ACBF0"/>
          </p15:clr>
        </p15:guide>
        <p15:guide id="2" pos="173" userDrawn="1">
          <p15:clr>
            <a:srgbClr val="5ACBF0"/>
          </p15:clr>
        </p15:guide>
        <p15:guide id="3" pos="749" userDrawn="1">
          <p15:clr>
            <a:srgbClr val="5ACBF0"/>
          </p15:clr>
        </p15:guide>
        <p15:guide id="4" pos="1325" userDrawn="1">
          <p15:clr>
            <a:srgbClr val="5ACBF0"/>
          </p15:clr>
        </p15:guide>
        <p15:guide id="5" pos="1901" userDrawn="1">
          <p15:clr>
            <a:srgbClr val="5ACBF0"/>
          </p15:clr>
        </p15:guide>
        <p15:guide id="6" pos="2477" userDrawn="1">
          <p15:clr>
            <a:srgbClr val="5ACBF0"/>
          </p15:clr>
        </p15:guide>
        <p15:guide id="7" pos="3053" userDrawn="1">
          <p15:clr>
            <a:srgbClr val="5ACBF0"/>
          </p15:clr>
        </p15:guide>
        <p15:guide id="8" pos="3629" userDrawn="1">
          <p15:clr>
            <a:srgbClr val="5ACBF0"/>
          </p15:clr>
        </p15:guide>
        <p15:guide id="9" pos="4204" userDrawn="1">
          <p15:clr>
            <a:srgbClr val="5ACBF0"/>
          </p15:clr>
        </p15:guide>
        <p15:guide id="10" pos="4780" userDrawn="1">
          <p15:clr>
            <a:srgbClr val="5ACBF0"/>
          </p15:clr>
        </p15:guide>
        <p15:guide id="11" pos="5356" userDrawn="1">
          <p15:clr>
            <a:srgbClr val="5ACBF0"/>
          </p15:clr>
        </p15:guide>
        <p15:guide id="12" pos="5932" userDrawn="1">
          <p15:clr>
            <a:srgbClr val="5ACBF0"/>
          </p15:clr>
        </p15:guide>
        <p15:guide id="13" pos="6508" userDrawn="1">
          <p15:clr>
            <a:srgbClr val="5ACBF0"/>
          </p15:clr>
        </p15:guide>
        <p15:guide id="14" pos="7084" userDrawn="1">
          <p15:clr>
            <a:srgbClr val="5ACBF0"/>
          </p15:clr>
        </p15:guide>
        <p15:guide id="15" pos="7660" userDrawn="1">
          <p15:clr>
            <a:srgbClr val="5ACBF0"/>
          </p15:clr>
        </p15:guide>
        <p15:guide id="16" pos="288" userDrawn="1">
          <p15:clr>
            <a:srgbClr val="C35EA4"/>
          </p15:clr>
        </p15:guide>
        <p15:guide id="17" pos="7545" userDrawn="1">
          <p15:clr>
            <a:srgbClr val="C35EA4"/>
          </p15:clr>
        </p15:guide>
        <p15:guide id="18" orient="horz" pos="763" userDrawn="1">
          <p15:clr>
            <a:srgbClr val="5ACBF0"/>
          </p15:clr>
        </p15:guide>
        <p15:guide id="19" orient="horz" pos="1339" userDrawn="1">
          <p15:clr>
            <a:srgbClr val="5ACBF0"/>
          </p15:clr>
        </p15:guide>
        <p15:guide id="20" orient="horz" pos="1915" userDrawn="1">
          <p15:clr>
            <a:srgbClr val="5ACBF0"/>
          </p15:clr>
        </p15:guide>
        <p15:guide id="21" orient="horz" pos="2491" userDrawn="1">
          <p15:clr>
            <a:srgbClr val="5ACBF0"/>
          </p15:clr>
        </p15:guide>
        <p15:guide id="22" orient="horz" pos="3067" userDrawn="1">
          <p15:clr>
            <a:srgbClr val="5ACBF0"/>
          </p15:clr>
        </p15:guide>
        <p15:guide id="23" orient="horz" pos="3643" userDrawn="1">
          <p15:clr>
            <a:srgbClr val="5ACBF0"/>
          </p15:clr>
        </p15:guide>
        <p15:guide id="24" orient="horz" pos="4219" userDrawn="1">
          <p15:clr>
            <a:srgbClr val="5ACBF0"/>
          </p15:clr>
        </p15:guide>
        <p15:guide id="25" orient="horz" pos="302" userDrawn="1">
          <p15:clr>
            <a:srgbClr val="C35EA4"/>
          </p15:clr>
        </p15:guide>
        <p15:guide id="26" orient="horz" pos="4104" userDrawn="1">
          <p15:clr>
            <a:srgbClr val="C35EA4"/>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65080" y="567458"/>
            <a:ext cx="11531714" cy="830020"/>
          </a:xfrm>
          <a:prstGeom prst="rect">
            <a:avLst/>
          </a:prstGeom>
        </p:spPr>
        <p:txBody>
          <a:bodyPr vert="horz" wrap="square" lIns="0" tIns="91440" rIns="146304" bIns="91440" rtlCol="0" anchor="t">
            <a:noAutofit/>
          </a:bodyPr>
          <a:lstStyle/>
          <a:p>
            <a:r>
              <a:rPr lang="en-US" dirty="0"/>
              <a:t>Heading Segoe UI </a:t>
            </a:r>
            <a:r>
              <a:rPr lang="en-US" dirty="0" err="1"/>
              <a:t>Semibold</a:t>
            </a:r>
            <a:r>
              <a:rPr lang="en-US" dirty="0"/>
              <a:t> 28/32</a:t>
            </a:r>
          </a:p>
        </p:txBody>
      </p:sp>
      <p:sp>
        <p:nvSpPr>
          <p:cNvPr id="4" name="Text Placeholder 3"/>
          <p:cNvSpPr>
            <a:spLocks noGrp="1"/>
          </p:cNvSpPr>
          <p:nvPr>
            <p:ph type="body" idx="1"/>
          </p:nvPr>
        </p:nvSpPr>
        <p:spPr>
          <a:xfrm>
            <a:off x="465080" y="1853747"/>
            <a:ext cx="11531714" cy="2369623"/>
          </a:xfrm>
          <a:prstGeom prst="rect">
            <a:avLst/>
          </a:prstGeom>
        </p:spPr>
        <p:txBody>
          <a:bodyPr vert="horz" wrap="square" lIns="0" tIns="91440" rIns="146304" bIns="91440" rtlCol="0">
            <a:spAutoFit/>
          </a:bodyPr>
          <a:lstStyle/>
          <a:p>
            <a:pPr lvl="0"/>
            <a:r>
              <a:rPr lang="en-US" dirty="0"/>
              <a:t>H2 Segoe UI </a:t>
            </a:r>
            <a:r>
              <a:rPr lang="en-US" dirty="0" err="1"/>
              <a:t>Semibold</a:t>
            </a:r>
            <a:r>
              <a:rPr lang="en-US" dirty="0"/>
              <a:t> 20/24</a:t>
            </a:r>
          </a:p>
          <a:p>
            <a:pPr lvl="1"/>
            <a:r>
              <a:rPr lang="en-US" dirty="0"/>
              <a:t>B1 Segoe UI Regular 20/24 </a:t>
            </a:r>
          </a:p>
          <a:p>
            <a:pPr lvl="1"/>
            <a:endParaRPr lang="en-US" dirty="0"/>
          </a:p>
          <a:p>
            <a:pPr lvl="2"/>
            <a:r>
              <a:rPr lang="en-US" dirty="0"/>
              <a:t>H3 Segoe UI </a:t>
            </a:r>
            <a:r>
              <a:rPr lang="en-US" dirty="0" err="1"/>
              <a:t>Semibold</a:t>
            </a:r>
            <a:r>
              <a:rPr lang="en-US" dirty="0"/>
              <a:t> 14/18</a:t>
            </a:r>
          </a:p>
          <a:p>
            <a:pPr lvl="3"/>
            <a:r>
              <a:rPr lang="en-US" dirty="0"/>
              <a:t>B2 Segoe UI Regular 14/18</a:t>
            </a:r>
          </a:p>
          <a:p>
            <a:pPr lvl="3"/>
            <a:endParaRPr lang="en-US" dirty="0"/>
          </a:p>
          <a:p>
            <a:pPr lvl="4"/>
            <a:r>
              <a:rPr lang="en-US" dirty="0"/>
              <a:t>H4 Segoe UI Bold 10/12</a:t>
            </a:r>
          </a:p>
          <a:p>
            <a:pPr lvl="6"/>
            <a:r>
              <a:rPr lang="en-US" dirty="0"/>
              <a:t>B3 Segoe UI Regular 10/12</a:t>
            </a:r>
          </a:p>
        </p:txBody>
      </p:sp>
      <p:pic>
        <p:nvPicPr>
          <p:cNvPr id="14" name="Picture 13" descr="A screenshot of a cell phone&#10;&#10;Description generated with very high confidence">
            <a:extLst>
              <a:ext uri="{FF2B5EF4-FFF2-40B4-BE49-F238E27FC236}">
                <a16:creationId xmlns:a16="http://schemas.microsoft.com/office/drawing/2014/main" id="{B458F08C-E145-410B-B71F-F971408D4FA6}"/>
              </a:ext>
            </a:extLst>
          </p:cNvPr>
          <p:cNvPicPr>
            <a:picLocks noChangeAspect="1"/>
          </p:cNvPicPr>
          <p:nvPr/>
        </p:nvPicPr>
        <p:blipFill rotWithShape="1">
          <a:blip r:embed="rId29" cstate="print">
            <a:extLst>
              <a:ext uri="{28A0092B-C50C-407E-A947-70E740481C1C}">
                <a14:useLocalDpi xmlns:a14="http://schemas.microsoft.com/office/drawing/2010/main"/>
              </a:ext>
            </a:extLst>
          </a:blip>
          <a:srcRect b="249"/>
          <a:stretch/>
        </p:blipFill>
        <p:spPr>
          <a:xfrm>
            <a:off x="12537972" y="8"/>
            <a:ext cx="682834" cy="6994525"/>
          </a:xfrm>
          <a:prstGeom prst="rect">
            <a:avLst/>
          </a:prstGeom>
        </p:spPr>
      </p:pic>
      <p:sp>
        <p:nvSpPr>
          <p:cNvPr id="15" name="Footer Placeholder 14">
            <a:extLst>
              <a:ext uri="{FF2B5EF4-FFF2-40B4-BE49-F238E27FC236}">
                <a16:creationId xmlns:a16="http://schemas.microsoft.com/office/drawing/2014/main" id="{699A560D-F2FE-428C-A24D-30E7600CC7C8}"/>
              </a:ext>
            </a:extLst>
          </p:cNvPr>
          <p:cNvSpPr>
            <a:spLocks noGrp="1"/>
          </p:cNvSpPr>
          <p:nvPr>
            <p:ph type="ftr" sz="quarter" idx="3"/>
          </p:nvPr>
        </p:nvSpPr>
        <p:spPr>
          <a:xfrm>
            <a:off x="369052" y="6578610"/>
            <a:ext cx="11817541" cy="120651"/>
          </a:xfrm>
          <a:prstGeom prst="rect">
            <a:avLst/>
          </a:prstGeom>
        </p:spPr>
        <p:txBody>
          <a:bodyPr vert="horz" lIns="91440" tIns="45720" rIns="91440" bIns="45720" numCol="2" rtlCol="0" anchor="ctr"/>
          <a:lstStyle>
            <a:lvl1pPr algn="l">
              <a:defRPr sz="700">
                <a:solidFill>
                  <a:schemeClr val="tx1">
                    <a:tint val="75000"/>
                  </a:schemeClr>
                </a:solidFill>
              </a:defRPr>
            </a:lvl1pPr>
          </a:lstStyle>
          <a:p>
            <a:r>
              <a:rPr lang="en-US" dirty="0">
                <a:solidFill>
                  <a:schemeClr val="bg1">
                    <a:lumMod val="65000"/>
                  </a:schemeClr>
                </a:solidFill>
              </a:rPr>
              <a:t>© Microsoft Corporation                                                                                  								                      Dynamics 365 </a:t>
            </a:r>
          </a:p>
        </p:txBody>
      </p:sp>
      <p:pic>
        <p:nvPicPr>
          <p:cNvPr id="6" name="Picture 5">
            <a:extLst>
              <a:ext uri="{FF2B5EF4-FFF2-40B4-BE49-F238E27FC236}">
                <a16:creationId xmlns:a16="http://schemas.microsoft.com/office/drawing/2014/main" id="{F8E6A15A-D5D0-4678-ACF4-75FF6C56A279}"/>
              </a:ext>
            </a:extLst>
          </p:cNvPr>
          <p:cNvPicPr>
            <a:picLocks noChangeAspect="1"/>
          </p:cNvPicPr>
          <p:nvPr/>
        </p:nvPicPr>
        <p:blipFill>
          <a:blip r:embed="rId30" cstate="print">
            <a:extLst>
              <a:ext uri="{28A0092B-C50C-407E-A947-70E740481C1C}">
                <a14:useLocalDpi xmlns:a14="http://schemas.microsoft.com/office/drawing/2010/main"/>
              </a:ext>
            </a:extLst>
          </a:blip>
          <a:stretch>
            <a:fillRect/>
          </a:stretch>
        </p:blipFill>
        <p:spPr>
          <a:xfrm rot="5400000">
            <a:off x="9370154" y="3072358"/>
            <a:ext cx="6995160" cy="849818"/>
          </a:xfrm>
          <a:prstGeom prst="rect">
            <a:avLst/>
          </a:prstGeom>
        </p:spPr>
      </p:pic>
      <p:pic>
        <p:nvPicPr>
          <p:cNvPr id="7" name="Picture 6">
            <a:extLst>
              <a:ext uri="{FF2B5EF4-FFF2-40B4-BE49-F238E27FC236}">
                <a16:creationId xmlns:a16="http://schemas.microsoft.com/office/drawing/2014/main" id="{C3A5408A-8971-46E1-A529-95A3A0A82302}"/>
              </a:ext>
            </a:extLst>
          </p:cNvPr>
          <p:cNvPicPr>
            <a:picLocks noChangeAspect="1"/>
          </p:cNvPicPr>
          <p:nvPr userDrawn="1"/>
        </p:nvPicPr>
        <p:blipFill>
          <a:blip r:embed="rId30"/>
          <a:stretch>
            <a:fillRect/>
          </a:stretch>
        </p:blipFill>
        <p:spPr>
          <a:xfrm rot="5400000">
            <a:off x="9370155" y="3072358"/>
            <a:ext cx="6995160" cy="849818"/>
          </a:xfrm>
          <a:prstGeom prst="rect">
            <a:avLst/>
          </a:prstGeom>
        </p:spPr>
      </p:pic>
    </p:spTree>
    <p:extLst>
      <p:ext uri="{BB962C8B-B14F-4D97-AF65-F5344CB8AC3E}">
        <p14:creationId xmlns:p14="http://schemas.microsoft.com/office/powerpoint/2010/main" val="1701974292"/>
      </p:ext>
    </p:extLst>
  </p:cSld>
  <p:clrMap bg1="lt1" tx1="dk1" bg2="lt2" tx2="dk2" accent1="accent1" accent2="accent2" accent3="accent3" accent4="accent4" accent5="accent5" accent6="accent6" hlink="hlink" folHlink="folHlink"/>
  <p:sldLayoutIdLst>
    <p:sldLayoutId id="2147485860" r:id="rId1"/>
    <p:sldLayoutId id="2147485861" r:id="rId2"/>
    <p:sldLayoutId id="2147485862" r:id="rId3"/>
    <p:sldLayoutId id="2147485863" r:id="rId4"/>
    <p:sldLayoutId id="2147485864" r:id="rId5"/>
    <p:sldLayoutId id="2147485865" r:id="rId6"/>
    <p:sldLayoutId id="2147485866" r:id="rId7"/>
    <p:sldLayoutId id="2147485867" r:id="rId8"/>
    <p:sldLayoutId id="2147485868" r:id="rId9"/>
    <p:sldLayoutId id="2147485869" r:id="rId10"/>
    <p:sldLayoutId id="2147485870" r:id="rId11"/>
    <p:sldLayoutId id="2147485871" r:id="rId12"/>
    <p:sldLayoutId id="2147485872" r:id="rId13"/>
    <p:sldLayoutId id="2147485873" r:id="rId14"/>
    <p:sldLayoutId id="2147485874" r:id="rId15"/>
    <p:sldLayoutId id="2147485875" r:id="rId16"/>
    <p:sldLayoutId id="2147485876" r:id="rId17"/>
    <p:sldLayoutId id="2147485877" r:id="rId18"/>
    <p:sldLayoutId id="2147485878" r:id="rId19"/>
    <p:sldLayoutId id="2147485879" r:id="rId20"/>
    <p:sldLayoutId id="2147485880" r:id="rId21"/>
    <p:sldLayoutId id="2147485881" r:id="rId22"/>
    <p:sldLayoutId id="2147485882" r:id="rId23"/>
    <p:sldLayoutId id="2147485883" r:id="rId24"/>
    <p:sldLayoutId id="2147485884" r:id="rId25"/>
    <p:sldLayoutId id="2147485885" r:id="rId26"/>
    <p:sldLayoutId id="2147485886" r:id="rId27"/>
  </p:sldLayoutIdLst>
  <p:transition>
    <p:fade/>
  </p:transition>
  <p:txStyles>
    <p:titleStyle>
      <a:lvl1pPr algn="l" defTabSz="932423" rtl="0" eaLnBrk="1" latinLnBrk="0" hangingPunct="1">
        <a:lnSpc>
          <a:spcPct val="90000"/>
        </a:lnSpc>
        <a:spcBef>
          <a:spcPct val="0"/>
        </a:spcBef>
        <a:buNone/>
        <a:defRPr lang="en-US" sz="2800" b="0" kern="1200" cap="none" spc="-51" baseline="0" dirty="0" smtClean="0">
          <a:ln w="3175">
            <a:noFill/>
          </a:ln>
          <a:solidFill>
            <a:schemeClr val="tx1"/>
          </a:solidFill>
          <a:effectLst/>
          <a:latin typeface="+mj-lt"/>
          <a:ea typeface="+mn-ea"/>
          <a:cs typeface="Segoe UI" pitchFamily="34" charset="0"/>
        </a:defRPr>
      </a:lvl1pPr>
    </p:titleStyle>
    <p:bodyStyle>
      <a:lvl1pPr marL="0" marR="0" indent="0" algn="l" defTabSz="932423" rtl="0" eaLnBrk="1" fontAlgn="auto" latinLnBrk="0" hangingPunct="1">
        <a:lnSpc>
          <a:spcPct val="100000"/>
        </a:lnSpc>
        <a:spcBef>
          <a:spcPts val="0"/>
        </a:spcBef>
        <a:spcAft>
          <a:spcPts val="0"/>
        </a:spcAft>
        <a:buClrTx/>
        <a:buSzPct val="90000"/>
        <a:buFont typeface="Wingdings" panose="05000000000000000000" pitchFamily="2" charset="2"/>
        <a:buNone/>
        <a:tabLst/>
        <a:defRPr sz="2400" kern="1200" spc="-51" baseline="0">
          <a:solidFill>
            <a:schemeClr val="tx1"/>
          </a:solidFill>
          <a:latin typeface="+mj-lt"/>
          <a:ea typeface="+mn-ea"/>
          <a:cs typeface="+mn-cs"/>
        </a:defRPr>
      </a:lvl1pPr>
      <a:lvl2pPr marL="0" marR="0" indent="0" algn="l" defTabSz="932423" rtl="0" eaLnBrk="1" fontAlgn="auto" latinLnBrk="0" hangingPunct="1">
        <a:lnSpc>
          <a:spcPct val="100000"/>
        </a:lnSpc>
        <a:spcBef>
          <a:spcPts val="0"/>
        </a:spcBef>
        <a:spcAft>
          <a:spcPts val="0"/>
        </a:spcAft>
        <a:buClrTx/>
        <a:buSzPct val="90000"/>
        <a:buFont typeface="Wingdings" panose="05000000000000000000" pitchFamily="2" charset="2"/>
        <a:buNone/>
        <a:tabLst/>
        <a:defRPr sz="2000" kern="1200" spc="0" baseline="0">
          <a:solidFill>
            <a:schemeClr val="tx1"/>
          </a:solidFill>
          <a:latin typeface="+mn-lt"/>
          <a:ea typeface="+mn-ea"/>
          <a:cs typeface="+mn-cs"/>
        </a:defRPr>
      </a:lvl2pPr>
      <a:lvl3pPr marL="0" marR="0" indent="0" algn="l" defTabSz="932423" rtl="0" eaLnBrk="1" fontAlgn="auto" latinLnBrk="0" hangingPunct="1">
        <a:lnSpc>
          <a:spcPct val="100000"/>
        </a:lnSpc>
        <a:spcBef>
          <a:spcPts val="0"/>
        </a:spcBef>
        <a:spcAft>
          <a:spcPts val="0"/>
        </a:spcAft>
        <a:buClrTx/>
        <a:buSzPct val="90000"/>
        <a:buFont typeface="Wingdings" panose="05000000000000000000" pitchFamily="2" charset="2"/>
        <a:buNone/>
        <a:tabLst/>
        <a:defRPr sz="1800" kern="1200" spc="0" baseline="0">
          <a:solidFill>
            <a:schemeClr val="tx2"/>
          </a:solidFill>
          <a:latin typeface="+mj-lt"/>
          <a:ea typeface="+mn-ea"/>
          <a:cs typeface="+mn-cs"/>
        </a:defRPr>
      </a:lvl3pPr>
      <a:lvl4pPr marL="0" marR="0" indent="0" algn="l" defTabSz="932423" rtl="0" eaLnBrk="1" fontAlgn="auto" latinLnBrk="0" hangingPunct="1">
        <a:lnSpc>
          <a:spcPct val="100000"/>
        </a:lnSpc>
        <a:spcBef>
          <a:spcPts val="0"/>
        </a:spcBef>
        <a:spcAft>
          <a:spcPts val="0"/>
        </a:spcAft>
        <a:buClrTx/>
        <a:buSzPct val="90000"/>
        <a:buFont typeface="Wingdings" panose="05000000000000000000" pitchFamily="2" charset="2"/>
        <a:buNone/>
        <a:tabLst/>
        <a:defRPr sz="1800" kern="1200" spc="0" baseline="0">
          <a:solidFill>
            <a:schemeClr val="tx1"/>
          </a:solidFill>
          <a:latin typeface="+mn-lt"/>
          <a:ea typeface="+mn-ea"/>
          <a:cs typeface="+mn-cs"/>
        </a:defRPr>
      </a:lvl4pPr>
      <a:lvl5pPr marL="0" marR="0" indent="0" algn="l" defTabSz="932423" rtl="0" eaLnBrk="1" fontAlgn="auto" latinLnBrk="0" hangingPunct="1">
        <a:lnSpc>
          <a:spcPct val="100000"/>
        </a:lnSpc>
        <a:spcBef>
          <a:spcPts val="0"/>
        </a:spcBef>
        <a:spcAft>
          <a:spcPts val="0"/>
        </a:spcAft>
        <a:buClrTx/>
        <a:buSzPct val="90000"/>
        <a:buFont typeface="Wingdings" panose="05000000000000000000" pitchFamily="2" charset="2"/>
        <a:buNone/>
        <a:tabLst/>
        <a:defRPr sz="1199" b="1" kern="1200" spc="0" baseline="0">
          <a:solidFill>
            <a:schemeClr val="tx1"/>
          </a:solidFill>
          <a:latin typeface="+mn-lt"/>
          <a:ea typeface="+mn-ea"/>
          <a:cs typeface="+mn-cs"/>
        </a:defRPr>
      </a:lvl5pPr>
      <a:lvl6pPr marL="2331056" indent="0" algn="l" defTabSz="932423" rtl="0" eaLnBrk="1" latinLnBrk="0" hangingPunct="1">
        <a:spcBef>
          <a:spcPct val="20000"/>
        </a:spcBef>
        <a:buFont typeface="Arial" pitchFamily="34" charset="0"/>
        <a:buNone/>
        <a:defRPr sz="2000" kern="1200">
          <a:solidFill>
            <a:schemeClr val="tx1"/>
          </a:solidFill>
          <a:latin typeface="+mn-lt"/>
          <a:ea typeface="+mn-ea"/>
          <a:cs typeface="+mn-cs"/>
        </a:defRPr>
      </a:lvl6pPr>
      <a:lvl7pPr marL="0" indent="0" algn="l" defTabSz="932423" rtl="0" eaLnBrk="1" latinLnBrk="0" hangingPunct="1">
        <a:lnSpc>
          <a:spcPct val="100000"/>
        </a:lnSpc>
        <a:spcBef>
          <a:spcPts val="0"/>
        </a:spcBef>
        <a:spcAft>
          <a:spcPts val="0"/>
        </a:spcAft>
        <a:buFont typeface="Arial" pitchFamily="34" charset="0"/>
        <a:buNone/>
        <a:defRPr sz="1199" kern="1200">
          <a:solidFill>
            <a:schemeClr val="tx1"/>
          </a:solidFill>
          <a:latin typeface="+mn-lt"/>
          <a:ea typeface="+mn-ea"/>
          <a:cs typeface="+mn-cs"/>
        </a:defRPr>
      </a:lvl7pPr>
      <a:lvl8pPr marL="3496587" indent="-233108" algn="l" defTabSz="93242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2801" indent="-233108" algn="l" defTabSz="93242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423" rtl="0" eaLnBrk="1" latinLnBrk="0" hangingPunct="1">
        <a:defRPr sz="1800" kern="1200">
          <a:solidFill>
            <a:schemeClr val="tx1"/>
          </a:solidFill>
          <a:latin typeface="+mn-lt"/>
          <a:ea typeface="+mn-ea"/>
          <a:cs typeface="+mn-cs"/>
        </a:defRPr>
      </a:lvl1pPr>
      <a:lvl2pPr marL="466211" algn="l" defTabSz="932423" rtl="0" eaLnBrk="1" latinLnBrk="0" hangingPunct="1">
        <a:defRPr sz="1800" kern="1200">
          <a:solidFill>
            <a:schemeClr val="tx1"/>
          </a:solidFill>
          <a:latin typeface="+mn-lt"/>
          <a:ea typeface="+mn-ea"/>
          <a:cs typeface="+mn-cs"/>
        </a:defRPr>
      </a:lvl2pPr>
      <a:lvl3pPr marL="932423" algn="l" defTabSz="932423" rtl="0" eaLnBrk="1" latinLnBrk="0" hangingPunct="1">
        <a:defRPr sz="1800" kern="1200">
          <a:solidFill>
            <a:schemeClr val="tx1"/>
          </a:solidFill>
          <a:latin typeface="+mn-lt"/>
          <a:ea typeface="+mn-ea"/>
          <a:cs typeface="+mn-cs"/>
        </a:defRPr>
      </a:lvl3pPr>
      <a:lvl4pPr marL="1398634" algn="l" defTabSz="932423" rtl="0" eaLnBrk="1" latinLnBrk="0" hangingPunct="1">
        <a:defRPr sz="1800" kern="1200">
          <a:solidFill>
            <a:schemeClr val="tx1"/>
          </a:solidFill>
          <a:latin typeface="+mn-lt"/>
          <a:ea typeface="+mn-ea"/>
          <a:cs typeface="+mn-cs"/>
        </a:defRPr>
      </a:lvl4pPr>
      <a:lvl5pPr marL="1864845" algn="l" defTabSz="932423" rtl="0" eaLnBrk="1" latinLnBrk="0" hangingPunct="1">
        <a:defRPr sz="1800" kern="1200">
          <a:solidFill>
            <a:schemeClr val="tx1"/>
          </a:solidFill>
          <a:latin typeface="+mn-lt"/>
          <a:ea typeface="+mn-ea"/>
          <a:cs typeface="+mn-cs"/>
        </a:defRPr>
      </a:lvl5pPr>
      <a:lvl6pPr marL="2331058" algn="l" defTabSz="932423" rtl="0" eaLnBrk="1" latinLnBrk="0" hangingPunct="1">
        <a:defRPr sz="1800" kern="1200">
          <a:solidFill>
            <a:schemeClr val="tx1"/>
          </a:solidFill>
          <a:latin typeface="+mn-lt"/>
          <a:ea typeface="+mn-ea"/>
          <a:cs typeface="+mn-cs"/>
        </a:defRPr>
      </a:lvl6pPr>
      <a:lvl7pPr marL="2797269" algn="l" defTabSz="932423" rtl="0" eaLnBrk="1" latinLnBrk="0" hangingPunct="1">
        <a:defRPr sz="1800" kern="1200">
          <a:solidFill>
            <a:schemeClr val="tx1"/>
          </a:solidFill>
          <a:latin typeface="+mn-lt"/>
          <a:ea typeface="+mn-ea"/>
          <a:cs typeface="+mn-cs"/>
        </a:defRPr>
      </a:lvl7pPr>
      <a:lvl8pPr marL="3263481" algn="l" defTabSz="932423" rtl="0" eaLnBrk="1" latinLnBrk="0" hangingPunct="1">
        <a:defRPr sz="1800" kern="1200">
          <a:solidFill>
            <a:schemeClr val="tx1"/>
          </a:solidFill>
          <a:latin typeface="+mn-lt"/>
          <a:ea typeface="+mn-ea"/>
          <a:cs typeface="+mn-cs"/>
        </a:defRPr>
      </a:lvl8pPr>
      <a:lvl9pPr marL="3729693" algn="l" defTabSz="932423"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31" pos="1376" userDrawn="1">
          <p15:clr>
            <a:srgbClr val="C35EA4"/>
          </p15:clr>
        </p15:guide>
        <p15:guide id="32" pos="1559" userDrawn="1">
          <p15:clr>
            <a:srgbClr val="C35EA4"/>
          </p15:clr>
        </p15:guide>
        <p15:guide id="33" pos="2675" userDrawn="1">
          <p15:clr>
            <a:srgbClr val="C35EA4"/>
          </p15:clr>
        </p15:guide>
        <p15:guide id="34" pos="2820" userDrawn="1">
          <p15:clr>
            <a:srgbClr val="C35EA4"/>
          </p15:clr>
        </p15:guide>
        <p15:guide id="35" pos="3930" userDrawn="1">
          <p15:clr>
            <a:srgbClr val="C35EA4"/>
          </p15:clr>
        </p15:guide>
        <p15:guide id="36" pos="4082" userDrawn="1">
          <p15:clr>
            <a:srgbClr val="C35EA4"/>
          </p15:clr>
        </p15:guide>
        <p15:guide id="37" pos="5184" userDrawn="1">
          <p15:clr>
            <a:srgbClr val="C35EA4"/>
          </p15:clr>
        </p15:guide>
        <p15:guide id="38" pos="5334" userDrawn="1">
          <p15:clr>
            <a:srgbClr val="C35EA4"/>
          </p15:clr>
        </p15:guide>
        <p15:guide id="39" pos="6449" userDrawn="1">
          <p15:clr>
            <a:srgbClr val="C35EA4"/>
          </p15:clr>
        </p15:guide>
        <p15:guide id="40" pos="6598" userDrawn="1">
          <p15:clr>
            <a:srgbClr val="C35EA4"/>
          </p15:clr>
        </p15:guide>
        <p15:guide id="41" pos="299" userDrawn="1">
          <p15:clr>
            <a:srgbClr val="F26B43"/>
          </p15:clr>
        </p15:guide>
        <p15:guide id="42" pos="7716" userDrawn="1">
          <p15:clr>
            <a:srgbClr val="F26B43"/>
          </p15:clr>
        </p15:guide>
        <p15:guide id="43" orient="horz" pos="766" userDrawn="1">
          <p15:clr>
            <a:srgbClr val="5ACBF0"/>
          </p15:clr>
        </p15:guide>
        <p15:guide id="44" orient="horz" pos="1415" userDrawn="1">
          <p15:clr>
            <a:srgbClr val="5ACBF0"/>
          </p15:clr>
        </p15:guide>
        <p15:guide id="45" orient="horz" pos="617" userDrawn="1">
          <p15:clr>
            <a:srgbClr val="5ACBF0"/>
          </p15:clr>
        </p15:guide>
        <p15:guide id="46" orient="horz" pos="1544" userDrawn="1">
          <p15:clr>
            <a:srgbClr val="5ACBF0"/>
          </p15:clr>
        </p15:guide>
        <p15:guide id="47" orient="horz" pos="2172" userDrawn="1">
          <p15:clr>
            <a:srgbClr val="5ACBF0"/>
          </p15:clr>
        </p15:guide>
        <p15:guide id="48" orient="horz" pos="2345" userDrawn="1">
          <p15:clr>
            <a:srgbClr val="5ACBF0"/>
          </p15:clr>
        </p15:guide>
        <p15:guide id="49" orient="horz" pos="289" userDrawn="1">
          <p15:clr>
            <a:srgbClr val="F26B43"/>
          </p15:clr>
        </p15:guide>
        <p15:guide id="50" orient="horz" pos="4202" userDrawn="1">
          <p15:clr>
            <a:srgbClr val="F26B43"/>
          </p15:clr>
        </p15:guide>
        <p15:guide id="51" orient="horz" pos="2949" userDrawn="1">
          <p15:clr>
            <a:srgbClr val="5ACBF0"/>
          </p15:clr>
        </p15:guide>
        <p15:guide id="52" orient="horz" pos="3079" userDrawn="1">
          <p15:clr>
            <a:srgbClr val="5ACBF0"/>
          </p15:clr>
        </p15:guide>
        <p15:guide id="53" orient="horz" pos="3716" userDrawn="1">
          <p15:clr>
            <a:srgbClr val="5ACBF0"/>
          </p15:clr>
        </p15:guide>
        <p15:guide id="54" orient="horz" pos="3838" userDrawn="1">
          <p15:clr>
            <a:srgbClr val="5ACBF0"/>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65080" y="567458"/>
            <a:ext cx="11531714" cy="830020"/>
          </a:xfrm>
          <a:prstGeom prst="rect">
            <a:avLst/>
          </a:prstGeom>
        </p:spPr>
        <p:txBody>
          <a:bodyPr vert="horz" wrap="square" lIns="0" tIns="91440" rIns="146304" bIns="91440" rtlCol="0" anchor="t">
            <a:noAutofit/>
          </a:bodyPr>
          <a:lstStyle/>
          <a:p>
            <a:r>
              <a:rPr lang="en-US" dirty="0"/>
              <a:t>Heading Segoe UI </a:t>
            </a:r>
            <a:r>
              <a:rPr lang="en-US" dirty="0" err="1"/>
              <a:t>Semibold</a:t>
            </a:r>
            <a:r>
              <a:rPr lang="en-US" dirty="0"/>
              <a:t> 28/32</a:t>
            </a:r>
          </a:p>
        </p:txBody>
      </p:sp>
      <p:sp>
        <p:nvSpPr>
          <p:cNvPr id="4" name="Text Placeholder 3"/>
          <p:cNvSpPr>
            <a:spLocks noGrp="1"/>
          </p:cNvSpPr>
          <p:nvPr>
            <p:ph type="body" idx="1"/>
          </p:nvPr>
        </p:nvSpPr>
        <p:spPr>
          <a:xfrm>
            <a:off x="465080" y="1853746"/>
            <a:ext cx="11531714" cy="2369623"/>
          </a:xfrm>
          <a:prstGeom prst="rect">
            <a:avLst/>
          </a:prstGeom>
        </p:spPr>
        <p:txBody>
          <a:bodyPr vert="horz" wrap="square" lIns="0" tIns="91440" rIns="146304" bIns="91440" rtlCol="0">
            <a:spAutoFit/>
          </a:bodyPr>
          <a:lstStyle/>
          <a:p>
            <a:pPr lvl="0"/>
            <a:r>
              <a:rPr lang="en-US" dirty="0"/>
              <a:t>H2 Segoe UI </a:t>
            </a:r>
            <a:r>
              <a:rPr lang="en-US" dirty="0" err="1"/>
              <a:t>Semibold</a:t>
            </a:r>
            <a:r>
              <a:rPr lang="en-US" dirty="0"/>
              <a:t> 20/24</a:t>
            </a:r>
          </a:p>
          <a:p>
            <a:pPr lvl="1"/>
            <a:r>
              <a:rPr lang="en-US" dirty="0"/>
              <a:t>B1 Segoe UI Regular 20/24 </a:t>
            </a:r>
          </a:p>
          <a:p>
            <a:pPr lvl="1"/>
            <a:endParaRPr lang="en-US" dirty="0"/>
          </a:p>
          <a:p>
            <a:pPr lvl="2"/>
            <a:r>
              <a:rPr lang="en-US" dirty="0"/>
              <a:t>H3 Segoe UI </a:t>
            </a:r>
            <a:r>
              <a:rPr lang="en-US" dirty="0" err="1"/>
              <a:t>Semibold</a:t>
            </a:r>
            <a:r>
              <a:rPr lang="en-US" dirty="0"/>
              <a:t> 14/18</a:t>
            </a:r>
          </a:p>
          <a:p>
            <a:pPr lvl="3"/>
            <a:r>
              <a:rPr lang="en-US" dirty="0"/>
              <a:t>B2 Segoe UI Regular 14/18</a:t>
            </a:r>
          </a:p>
          <a:p>
            <a:pPr lvl="3"/>
            <a:endParaRPr lang="en-US" dirty="0"/>
          </a:p>
          <a:p>
            <a:pPr lvl="4"/>
            <a:r>
              <a:rPr lang="en-US" dirty="0"/>
              <a:t>H4 Segoe UI Bold 10/12</a:t>
            </a:r>
          </a:p>
          <a:p>
            <a:pPr lvl="6"/>
            <a:r>
              <a:rPr lang="en-US" dirty="0"/>
              <a:t>B3 Segoe UI Regular 10/12</a:t>
            </a:r>
          </a:p>
        </p:txBody>
      </p:sp>
      <p:pic>
        <p:nvPicPr>
          <p:cNvPr id="14" name="Picture 13" descr="A screenshot of a cell phone&#10;&#10;Description generated with very high confidence">
            <a:extLst>
              <a:ext uri="{FF2B5EF4-FFF2-40B4-BE49-F238E27FC236}">
                <a16:creationId xmlns:a16="http://schemas.microsoft.com/office/drawing/2014/main" id="{B458F08C-E145-410B-B71F-F971408D4FA6}"/>
              </a:ext>
            </a:extLst>
          </p:cNvPr>
          <p:cNvPicPr>
            <a:picLocks noChangeAspect="1"/>
          </p:cNvPicPr>
          <p:nvPr/>
        </p:nvPicPr>
        <p:blipFill rotWithShape="1">
          <a:blip r:embed="rId41" cstate="print">
            <a:extLst>
              <a:ext uri="{28A0092B-C50C-407E-A947-70E740481C1C}">
                <a14:useLocalDpi xmlns:a14="http://schemas.microsoft.com/office/drawing/2010/main"/>
              </a:ext>
            </a:extLst>
          </a:blip>
          <a:srcRect b="249"/>
          <a:stretch/>
        </p:blipFill>
        <p:spPr>
          <a:xfrm>
            <a:off x="12537972" y="8"/>
            <a:ext cx="682834" cy="6994525"/>
          </a:xfrm>
          <a:prstGeom prst="rect">
            <a:avLst/>
          </a:prstGeom>
        </p:spPr>
      </p:pic>
      <p:sp>
        <p:nvSpPr>
          <p:cNvPr id="15" name="Footer Placeholder 14">
            <a:extLst>
              <a:ext uri="{FF2B5EF4-FFF2-40B4-BE49-F238E27FC236}">
                <a16:creationId xmlns:a16="http://schemas.microsoft.com/office/drawing/2014/main" id="{699A560D-F2FE-428C-A24D-30E7600CC7C8}"/>
              </a:ext>
            </a:extLst>
          </p:cNvPr>
          <p:cNvSpPr>
            <a:spLocks noGrp="1"/>
          </p:cNvSpPr>
          <p:nvPr>
            <p:ph type="ftr" sz="quarter" idx="3"/>
          </p:nvPr>
        </p:nvSpPr>
        <p:spPr>
          <a:xfrm>
            <a:off x="369052" y="6578610"/>
            <a:ext cx="11817541" cy="120651"/>
          </a:xfrm>
          <a:prstGeom prst="rect">
            <a:avLst/>
          </a:prstGeom>
        </p:spPr>
        <p:txBody>
          <a:bodyPr vert="horz" lIns="91440" tIns="45720" rIns="91440" bIns="45720" numCol="2" rtlCol="0" anchor="ctr"/>
          <a:lstStyle>
            <a:lvl1pPr algn="l">
              <a:defRPr sz="700">
                <a:solidFill>
                  <a:schemeClr val="tx1">
                    <a:tint val="75000"/>
                  </a:schemeClr>
                </a:solidFill>
              </a:defRPr>
            </a:lvl1pPr>
          </a:lstStyle>
          <a:p>
            <a:pPr defTabSz="932423">
              <a:defRPr/>
            </a:pPr>
            <a:r>
              <a:rPr lang="en-US" smtClean="0">
                <a:solidFill>
                  <a:srgbClr val="FFFFFF">
                    <a:lumMod val="65000"/>
                  </a:srgbClr>
                </a:solidFill>
              </a:rPr>
              <a:t>© Microsoft Corporation                                                                                  								                      Dynamics 365 </a:t>
            </a:r>
            <a:endParaRPr lang="en-US" dirty="0">
              <a:solidFill>
                <a:srgbClr val="FFFFFF">
                  <a:lumMod val="65000"/>
                </a:srgbClr>
              </a:solidFill>
            </a:endParaRPr>
          </a:p>
        </p:txBody>
      </p:sp>
    </p:spTree>
    <p:extLst>
      <p:ext uri="{BB962C8B-B14F-4D97-AF65-F5344CB8AC3E}">
        <p14:creationId xmlns:p14="http://schemas.microsoft.com/office/powerpoint/2010/main" val="2142566231"/>
      </p:ext>
    </p:extLst>
  </p:cSld>
  <p:clrMap bg1="lt1" tx1="dk1" bg2="lt2" tx2="dk2" accent1="accent1" accent2="accent2" accent3="accent3" accent4="accent4" accent5="accent5" accent6="accent6" hlink="hlink" folHlink="folHlink"/>
  <p:sldLayoutIdLst>
    <p:sldLayoutId id="2147485888" r:id="rId1"/>
    <p:sldLayoutId id="2147485889" r:id="rId2"/>
    <p:sldLayoutId id="2147485890" r:id="rId3"/>
    <p:sldLayoutId id="2147485891" r:id="rId4"/>
    <p:sldLayoutId id="2147485892" r:id="rId5"/>
    <p:sldLayoutId id="2147485893" r:id="rId6"/>
    <p:sldLayoutId id="2147485894" r:id="rId7"/>
    <p:sldLayoutId id="2147485895" r:id="rId8"/>
    <p:sldLayoutId id="2147485896" r:id="rId9"/>
    <p:sldLayoutId id="2147485897" r:id="rId10"/>
    <p:sldLayoutId id="2147485898" r:id="rId11"/>
    <p:sldLayoutId id="2147485899" r:id="rId12"/>
    <p:sldLayoutId id="2147485900" r:id="rId13"/>
    <p:sldLayoutId id="2147485901" r:id="rId14"/>
    <p:sldLayoutId id="2147485902" r:id="rId15"/>
    <p:sldLayoutId id="2147485903" r:id="rId16"/>
    <p:sldLayoutId id="2147485904" r:id="rId17"/>
    <p:sldLayoutId id="2147485905" r:id="rId18"/>
    <p:sldLayoutId id="2147485906" r:id="rId19"/>
    <p:sldLayoutId id="2147485907" r:id="rId20"/>
    <p:sldLayoutId id="2147485908" r:id="rId21"/>
    <p:sldLayoutId id="2147485909" r:id="rId22"/>
    <p:sldLayoutId id="2147485910" r:id="rId23"/>
    <p:sldLayoutId id="2147485911" r:id="rId24"/>
    <p:sldLayoutId id="2147485912" r:id="rId25"/>
    <p:sldLayoutId id="2147485913" r:id="rId26"/>
    <p:sldLayoutId id="2147485914" r:id="rId27"/>
    <p:sldLayoutId id="2147485915" r:id="rId28"/>
    <p:sldLayoutId id="2147485916" r:id="rId29"/>
    <p:sldLayoutId id="2147485917" r:id="rId30"/>
    <p:sldLayoutId id="2147485918" r:id="rId31"/>
    <p:sldLayoutId id="2147485919" r:id="rId32"/>
    <p:sldLayoutId id="2147485920" r:id="rId33"/>
    <p:sldLayoutId id="2147485921" r:id="rId34"/>
    <p:sldLayoutId id="2147485922" r:id="rId35"/>
    <p:sldLayoutId id="2147485923" r:id="rId36"/>
    <p:sldLayoutId id="2147485924" r:id="rId37"/>
    <p:sldLayoutId id="2147485925" r:id="rId38"/>
    <p:sldLayoutId id="2147485926" r:id="rId39"/>
  </p:sldLayoutIdLst>
  <p:transition>
    <p:fade/>
  </p:transition>
  <p:txStyles>
    <p:titleStyle>
      <a:lvl1pPr algn="l" defTabSz="932423" rtl="0" eaLnBrk="1" latinLnBrk="0" hangingPunct="1">
        <a:lnSpc>
          <a:spcPct val="90000"/>
        </a:lnSpc>
        <a:spcBef>
          <a:spcPct val="0"/>
        </a:spcBef>
        <a:buNone/>
        <a:defRPr lang="en-US" sz="2800" b="0" kern="1200" cap="none" spc="-51" baseline="0" dirty="0" smtClean="0">
          <a:ln w="3175">
            <a:noFill/>
          </a:ln>
          <a:solidFill>
            <a:schemeClr val="tx1"/>
          </a:solidFill>
          <a:effectLst/>
          <a:latin typeface="+mj-lt"/>
          <a:ea typeface="+mn-ea"/>
          <a:cs typeface="Segoe UI" pitchFamily="34" charset="0"/>
        </a:defRPr>
      </a:lvl1pPr>
    </p:titleStyle>
    <p:bodyStyle>
      <a:lvl1pPr marL="0" marR="0" indent="0" algn="l" defTabSz="932423" rtl="0" eaLnBrk="1" fontAlgn="auto" latinLnBrk="0" hangingPunct="1">
        <a:lnSpc>
          <a:spcPct val="100000"/>
        </a:lnSpc>
        <a:spcBef>
          <a:spcPts val="0"/>
        </a:spcBef>
        <a:spcAft>
          <a:spcPts val="0"/>
        </a:spcAft>
        <a:buClrTx/>
        <a:buSzPct val="90000"/>
        <a:buFont typeface="Wingdings" panose="05000000000000000000" pitchFamily="2" charset="2"/>
        <a:buNone/>
        <a:tabLst/>
        <a:defRPr sz="2400" kern="1200" spc="-51" baseline="0">
          <a:solidFill>
            <a:schemeClr val="tx1"/>
          </a:solidFill>
          <a:latin typeface="+mj-lt"/>
          <a:ea typeface="+mn-ea"/>
          <a:cs typeface="+mn-cs"/>
        </a:defRPr>
      </a:lvl1pPr>
      <a:lvl2pPr marL="0" marR="0" indent="0" algn="l" defTabSz="932423" rtl="0" eaLnBrk="1" fontAlgn="auto" latinLnBrk="0" hangingPunct="1">
        <a:lnSpc>
          <a:spcPct val="100000"/>
        </a:lnSpc>
        <a:spcBef>
          <a:spcPts val="0"/>
        </a:spcBef>
        <a:spcAft>
          <a:spcPts val="0"/>
        </a:spcAft>
        <a:buClrTx/>
        <a:buSzPct val="90000"/>
        <a:buFont typeface="Wingdings" panose="05000000000000000000" pitchFamily="2" charset="2"/>
        <a:buNone/>
        <a:tabLst/>
        <a:defRPr sz="2000" kern="1200" spc="0" baseline="0">
          <a:solidFill>
            <a:schemeClr val="tx1"/>
          </a:solidFill>
          <a:latin typeface="+mn-lt"/>
          <a:ea typeface="+mn-ea"/>
          <a:cs typeface="+mn-cs"/>
        </a:defRPr>
      </a:lvl2pPr>
      <a:lvl3pPr marL="0" marR="0" indent="0" algn="l" defTabSz="932423" rtl="0" eaLnBrk="1" fontAlgn="auto" latinLnBrk="0" hangingPunct="1">
        <a:lnSpc>
          <a:spcPct val="100000"/>
        </a:lnSpc>
        <a:spcBef>
          <a:spcPts val="0"/>
        </a:spcBef>
        <a:spcAft>
          <a:spcPts val="0"/>
        </a:spcAft>
        <a:buClrTx/>
        <a:buSzPct val="90000"/>
        <a:buFont typeface="Wingdings" panose="05000000000000000000" pitchFamily="2" charset="2"/>
        <a:buNone/>
        <a:tabLst/>
        <a:defRPr sz="1800" kern="1200" spc="0" baseline="0">
          <a:solidFill>
            <a:schemeClr val="tx2"/>
          </a:solidFill>
          <a:latin typeface="+mj-lt"/>
          <a:ea typeface="+mn-ea"/>
          <a:cs typeface="+mn-cs"/>
        </a:defRPr>
      </a:lvl3pPr>
      <a:lvl4pPr marL="0" marR="0" indent="0" algn="l" defTabSz="932423" rtl="0" eaLnBrk="1" fontAlgn="auto" latinLnBrk="0" hangingPunct="1">
        <a:lnSpc>
          <a:spcPct val="100000"/>
        </a:lnSpc>
        <a:spcBef>
          <a:spcPts val="0"/>
        </a:spcBef>
        <a:spcAft>
          <a:spcPts val="0"/>
        </a:spcAft>
        <a:buClrTx/>
        <a:buSzPct val="90000"/>
        <a:buFont typeface="Wingdings" panose="05000000000000000000" pitchFamily="2" charset="2"/>
        <a:buNone/>
        <a:tabLst/>
        <a:defRPr sz="1800" kern="1200" spc="0" baseline="0">
          <a:solidFill>
            <a:schemeClr val="tx1"/>
          </a:solidFill>
          <a:latin typeface="+mn-lt"/>
          <a:ea typeface="+mn-ea"/>
          <a:cs typeface="+mn-cs"/>
        </a:defRPr>
      </a:lvl4pPr>
      <a:lvl5pPr marL="0" marR="0" indent="0" algn="l" defTabSz="932423" rtl="0" eaLnBrk="1" fontAlgn="auto" latinLnBrk="0" hangingPunct="1">
        <a:lnSpc>
          <a:spcPct val="100000"/>
        </a:lnSpc>
        <a:spcBef>
          <a:spcPts val="0"/>
        </a:spcBef>
        <a:spcAft>
          <a:spcPts val="0"/>
        </a:spcAft>
        <a:buClrTx/>
        <a:buSzPct val="90000"/>
        <a:buFont typeface="Wingdings" panose="05000000000000000000" pitchFamily="2" charset="2"/>
        <a:buNone/>
        <a:tabLst/>
        <a:defRPr sz="1199" b="1" kern="1200" spc="0" baseline="0">
          <a:solidFill>
            <a:schemeClr val="tx1"/>
          </a:solidFill>
          <a:latin typeface="+mn-lt"/>
          <a:ea typeface="+mn-ea"/>
          <a:cs typeface="+mn-cs"/>
        </a:defRPr>
      </a:lvl5pPr>
      <a:lvl6pPr marL="2331056" indent="0" algn="l" defTabSz="932423" rtl="0" eaLnBrk="1" latinLnBrk="0" hangingPunct="1">
        <a:spcBef>
          <a:spcPct val="20000"/>
        </a:spcBef>
        <a:buFont typeface="Arial" pitchFamily="34" charset="0"/>
        <a:buNone/>
        <a:defRPr sz="2000" kern="1200">
          <a:solidFill>
            <a:schemeClr val="tx1"/>
          </a:solidFill>
          <a:latin typeface="+mn-lt"/>
          <a:ea typeface="+mn-ea"/>
          <a:cs typeface="+mn-cs"/>
        </a:defRPr>
      </a:lvl6pPr>
      <a:lvl7pPr marL="0" indent="0" algn="l" defTabSz="932423" rtl="0" eaLnBrk="1" latinLnBrk="0" hangingPunct="1">
        <a:lnSpc>
          <a:spcPct val="100000"/>
        </a:lnSpc>
        <a:spcBef>
          <a:spcPts val="0"/>
        </a:spcBef>
        <a:spcAft>
          <a:spcPts val="0"/>
        </a:spcAft>
        <a:buFont typeface="Arial" pitchFamily="34" charset="0"/>
        <a:buNone/>
        <a:defRPr sz="1199" kern="1200">
          <a:solidFill>
            <a:schemeClr val="tx1"/>
          </a:solidFill>
          <a:latin typeface="+mn-lt"/>
          <a:ea typeface="+mn-ea"/>
          <a:cs typeface="+mn-cs"/>
        </a:defRPr>
      </a:lvl7pPr>
      <a:lvl8pPr marL="3496587" indent="-233108" algn="l" defTabSz="93242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2801" indent="-233108" algn="l" defTabSz="93242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423" rtl="0" eaLnBrk="1" latinLnBrk="0" hangingPunct="1">
        <a:defRPr sz="1800" kern="1200">
          <a:solidFill>
            <a:schemeClr val="tx1"/>
          </a:solidFill>
          <a:latin typeface="+mn-lt"/>
          <a:ea typeface="+mn-ea"/>
          <a:cs typeface="+mn-cs"/>
        </a:defRPr>
      </a:lvl1pPr>
      <a:lvl2pPr marL="466211" algn="l" defTabSz="932423" rtl="0" eaLnBrk="1" latinLnBrk="0" hangingPunct="1">
        <a:defRPr sz="1800" kern="1200">
          <a:solidFill>
            <a:schemeClr val="tx1"/>
          </a:solidFill>
          <a:latin typeface="+mn-lt"/>
          <a:ea typeface="+mn-ea"/>
          <a:cs typeface="+mn-cs"/>
        </a:defRPr>
      </a:lvl2pPr>
      <a:lvl3pPr marL="932423" algn="l" defTabSz="932423" rtl="0" eaLnBrk="1" latinLnBrk="0" hangingPunct="1">
        <a:defRPr sz="1800" kern="1200">
          <a:solidFill>
            <a:schemeClr val="tx1"/>
          </a:solidFill>
          <a:latin typeface="+mn-lt"/>
          <a:ea typeface="+mn-ea"/>
          <a:cs typeface="+mn-cs"/>
        </a:defRPr>
      </a:lvl3pPr>
      <a:lvl4pPr marL="1398634" algn="l" defTabSz="932423" rtl="0" eaLnBrk="1" latinLnBrk="0" hangingPunct="1">
        <a:defRPr sz="1800" kern="1200">
          <a:solidFill>
            <a:schemeClr val="tx1"/>
          </a:solidFill>
          <a:latin typeface="+mn-lt"/>
          <a:ea typeface="+mn-ea"/>
          <a:cs typeface="+mn-cs"/>
        </a:defRPr>
      </a:lvl4pPr>
      <a:lvl5pPr marL="1864845" algn="l" defTabSz="932423" rtl="0" eaLnBrk="1" latinLnBrk="0" hangingPunct="1">
        <a:defRPr sz="1800" kern="1200">
          <a:solidFill>
            <a:schemeClr val="tx1"/>
          </a:solidFill>
          <a:latin typeface="+mn-lt"/>
          <a:ea typeface="+mn-ea"/>
          <a:cs typeface="+mn-cs"/>
        </a:defRPr>
      </a:lvl5pPr>
      <a:lvl6pPr marL="2331058" algn="l" defTabSz="932423" rtl="0" eaLnBrk="1" latinLnBrk="0" hangingPunct="1">
        <a:defRPr sz="1800" kern="1200">
          <a:solidFill>
            <a:schemeClr val="tx1"/>
          </a:solidFill>
          <a:latin typeface="+mn-lt"/>
          <a:ea typeface="+mn-ea"/>
          <a:cs typeface="+mn-cs"/>
        </a:defRPr>
      </a:lvl6pPr>
      <a:lvl7pPr marL="2797269" algn="l" defTabSz="932423" rtl="0" eaLnBrk="1" latinLnBrk="0" hangingPunct="1">
        <a:defRPr sz="1800" kern="1200">
          <a:solidFill>
            <a:schemeClr val="tx1"/>
          </a:solidFill>
          <a:latin typeface="+mn-lt"/>
          <a:ea typeface="+mn-ea"/>
          <a:cs typeface="+mn-cs"/>
        </a:defRPr>
      </a:lvl7pPr>
      <a:lvl8pPr marL="3263481" algn="l" defTabSz="932423" rtl="0" eaLnBrk="1" latinLnBrk="0" hangingPunct="1">
        <a:defRPr sz="1800" kern="1200">
          <a:solidFill>
            <a:schemeClr val="tx1"/>
          </a:solidFill>
          <a:latin typeface="+mn-lt"/>
          <a:ea typeface="+mn-ea"/>
          <a:cs typeface="+mn-cs"/>
        </a:defRPr>
      </a:lvl8pPr>
      <a:lvl9pPr marL="3729693" algn="l" defTabSz="932423"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31" pos="1349" userDrawn="1">
          <p15:clr>
            <a:srgbClr val="C35EA4"/>
          </p15:clr>
        </p15:guide>
        <p15:guide id="32" pos="1528" userDrawn="1">
          <p15:clr>
            <a:srgbClr val="C35EA4"/>
          </p15:clr>
        </p15:guide>
        <p15:guide id="33" pos="2621" userDrawn="1">
          <p15:clr>
            <a:srgbClr val="C35EA4"/>
          </p15:clr>
        </p15:guide>
        <p15:guide id="34" pos="2765" userDrawn="1">
          <p15:clr>
            <a:srgbClr val="C35EA4"/>
          </p15:clr>
        </p15:guide>
        <p15:guide id="35" pos="3855" userDrawn="1">
          <p15:clr>
            <a:srgbClr val="C35EA4"/>
          </p15:clr>
        </p15:guide>
        <p15:guide id="36" pos="4002" userDrawn="1">
          <p15:clr>
            <a:srgbClr val="C35EA4"/>
          </p15:clr>
        </p15:guide>
        <p15:guide id="37" pos="5082" userDrawn="1">
          <p15:clr>
            <a:srgbClr val="C35EA4"/>
          </p15:clr>
        </p15:guide>
        <p15:guide id="38" pos="5229" userDrawn="1">
          <p15:clr>
            <a:srgbClr val="C35EA4"/>
          </p15:clr>
        </p15:guide>
        <p15:guide id="39" pos="6322" userDrawn="1">
          <p15:clr>
            <a:srgbClr val="C35EA4"/>
          </p15:clr>
        </p15:guide>
        <p15:guide id="40" pos="6468" userDrawn="1">
          <p15:clr>
            <a:srgbClr val="C35EA4"/>
          </p15:clr>
        </p15:guide>
        <p15:guide id="41" pos="293" userDrawn="1">
          <p15:clr>
            <a:srgbClr val="F26B43"/>
          </p15:clr>
        </p15:guide>
        <p15:guide id="42" pos="7564" userDrawn="1">
          <p15:clr>
            <a:srgbClr val="F26B43"/>
          </p15:clr>
        </p15:guide>
        <p15:guide id="43" orient="horz" pos="751" userDrawn="1">
          <p15:clr>
            <a:srgbClr val="5ACBF0"/>
          </p15:clr>
        </p15:guide>
        <p15:guide id="44" orient="horz" pos="1387" userDrawn="1">
          <p15:clr>
            <a:srgbClr val="5ACBF0"/>
          </p15:clr>
        </p15:guide>
        <p15:guide id="45" orient="horz" pos="605" userDrawn="1">
          <p15:clr>
            <a:srgbClr val="5ACBF0"/>
          </p15:clr>
        </p15:guide>
        <p15:guide id="46" orient="horz" pos="1514" userDrawn="1">
          <p15:clr>
            <a:srgbClr val="5ACBF0"/>
          </p15:clr>
        </p15:guide>
        <p15:guide id="47" orient="horz" pos="2130" userDrawn="1">
          <p15:clr>
            <a:srgbClr val="5ACBF0"/>
          </p15:clr>
        </p15:guide>
        <p15:guide id="48" orient="horz" pos="2299" userDrawn="1">
          <p15:clr>
            <a:srgbClr val="5ACBF0"/>
          </p15:clr>
        </p15:guide>
        <p15:guide id="49" orient="horz" pos="283" userDrawn="1">
          <p15:clr>
            <a:srgbClr val="F26B43"/>
          </p15:clr>
        </p15:guide>
        <p15:guide id="50" orient="horz" pos="4120" userDrawn="1">
          <p15:clr>
            <a:srgbClr val="F26B43"/>
          </p15:clr>
        </p15:guide>
        <p15:guide id="51" orient="horz" pos="2891" userDrawn="1">
          <p15:clr>
            <a:srgbClr val="5ACBF0"/>
          </p15:clr>
        </p15:guide>
        <p15:guide id="52" orient="horz" pos="3019" userDrawn="1">
          <p15:clr>
            <a:srgbClr val="5ACBF0"/>
          </p15:clr>
        </p15:guide>
        <p15:guide id="53" orient="horz" pos="3643" userDrawn="1">
          <p15:clr>
            <a:srgbClr val="5ACBF0"/>
          </p15:clr>
        </p15:guide>
        <p15:guide id="54" orient="horz" pos="3763" userDrawn="1">
          <p15:clr>
            <a:srgbClr val="5ACBF0"/>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423880" y="605180"/>
            <a:ext cx="11587128" cy="778800"/>
          </a:xfrm>
          <a:prstGeom prst="rect">
            <a:avLst/>
          </a:prstGeom>
          <a:noFill/>
          <a:ln>
            <a:noFill/>
          </a:ln>
        </p:spPr>
        <p:txBody>
          <a:bodyPr lIns="91425" tIns="91425" rIns="91425" bIns="91425" anchor="t" anchorCtr="0"/>
          <a:lstStyle>
            <a:lvl1pPr lvl="0" rtl="0">
              <a:spcBef>
                <a:spcPts val="0"/>
              </a:spcBef>
              <a:buClr>
                <a:schemeClr val="dk1"/>
              </a:buClr>
              <a:buSzPct val="100000"/>
              <a:buFont typeface="Proxima Nova"/>
              <a:buNone/>
              <a:defRPr sz="2800">
                <a:solidFill>
                  <a:schemeClr val="dk1"/>
                </a:solidFill>
                <a:latin typeface="Proxima Nova"/>
                <a:ea typeface="Proxima Nova"/>
                <a:cs typeface="Proxima Nova"/>
                <a:sym typeface="Proxima Nova"/>
              </a:defRPr>
            </a:lvl1pPr>
            <a:lvl2pPr lvl="1" rtl="0">
              <a:spcBef>
                <a:spcPts val="0"/>
              </a:spcBef>
              <a:buClr>
                <a:schemeClr val="dk1"/>
              </a:buClr>
              <a:buSzPct val="100000"/>
              <a:buFont typeface="Proxima Nova"/>
              <a:buNone/>
              <a:defRPr sz="2800">
                <a:solidFill>
                  <a:schemeClr val="dk1"/>
                </a:solidFill>
                <a:latin typeface="Proxima Nova"/>
                <a:ea typeface="Proxima Nova"/>
                <a:cs typeface="Proxima Nova"/>
                <a:sym typeface="Proxima Nova"/>
              </a:defRPr>
            </a:lvl2pPr>
            <a:lvl3pPr lvl="2" rtl="0">
              <a:spcBef>
                <a:spcPts val="0"/>
              </a:spcBef>
              <a:buClr>
                <a:schemeClr val="dk1"/>
              </a:buClr>
              <a:buSzPct val="100000"/>
              <a:buFont typeface="Proxima Nova"/>
              <a:buNone/>
              <a:defRPr sz="2800">
                <a:solidFill>
                  <a:schemeClr val="dk1"/>
                </a:solidFill>
                <a:latin typeface="Proxima Nova"/>
                <a:ea typeface="Proxima Nova"/>
                <a:cs typeface="Proxima Nova"/>
                <a:sym typeface="Proxima Nova"/>
              </a:defRPr>
            </a:lvl3pPr>
            <a:lvl4pPr lvl="3" rtl="0">
              <a:spcBef>
                <a:spcPts val="0"/>
              </a:spcBef>
              <a:buClr>
                <a:schemeClr val="dk1"/>
              </a:buClr>
              <a:buSzPct val="100000"/>
              <a:buFont typeface="Proxima Nova"/>
              <a:buNone/>
              <a:defRPr sz="2800">
                <a:solidFill>
                  <a:schemeClr val="dk1"/>
                </a:solidFill>
                <a:latin typeface="Proxima Nova"/>
                <a:ea typeface="Proxima Nova"/>
                <a:cs typeface="Proxima Nova"/>
                <a:sym typeface="Proxima Nova"/>
              </a:defRPr>
            </a:lvl4pPr>
            <a:lvl5pPr lvl="4" rtl="0">
              <a:spcBef>
                <a:spcPts val="0"/>
              </a:spcBef>
              <a:buClr>
                <a:schemeClr val="dk1"/>
              </a:buClr>
              <a:buSzPct val="100000"/>
              <a:buFont typeface="Proxima Nova"/>
              <a:buNone/>
              <a:defRPr sz="2800">
                <a:solidFill>
                  <a:schemeClr val="dk1"/>
                </a:solidFill>
                <a:latin typeface="Proxima Nova"/>
                <a:ea typeface="Proxima Nova"/>
                <a:cs typeface="Proxima Nova"/>
                <a:sym typeface="Proxima Nova"/>
              </a:defRPr>
            </a:lvl5pPr>
            <a:lvl6pPr lvl="5" rtl="0">
              <a:spcBef>
                <a:spcPts val="0"/>
              </a:spcBef>
              <a:buClr>
                <a:schemeClr val="dk1"/>
              </a:buClr>
              <a:buSzPct val="100000"/>
              <a:buFont typeface="Proxima Nova"/>
              <a:buNone/>
              <a:defRPr sz="2800">
                <a:solidFill>
                  <a:schemeClr val="dk1"/>
                </a:solidFill>
                <a:latin typeface="Proxima Nova"/>
                <a:ea typeface="Proxima Nova"/>
                <a:cs typeface="Proxima Nova"/>
                <a:sym typeface="Proxima Nova"/>
              </a:defRPr>
            </a:lvl6pPr>
            <a:lvl7pPr lvl="6" rtl="0">
              <a:spcBef>
                <a:spcPts val="0"/>
              </a:spcBef>
              <a:buClr>
                <a:schemeClr val="dk1"/>
              </a:buClr>
              <a:buSzPct val="100000"/>
              <a:buFont typeface="Proxima Nova"/>
              <a:buNone/>
              <a:defRPr sz="2800">
                <a:solidFill>
                  <a:schemeClr val="dk1"/>
                </a:solidFill>
                <a:latin typeface="Proxima Nova"/>
                <a:ea typeface="Proxima Nova"/>
                <a:cs typeface="Proxima Nova"/>
                <a:sym typeface="Proxima Nova"/>
              </a:defRPr>
            </a:lvl7pPr>
            <a:lvl8pPr lvl="7" rtl="0">
              <a:spcBef>
                <a:spcPts val="0"/>
              </a:spcBef>
              <a:buClr>
                <a:schemeClr val="dk1"/>
              </a:buClr>
              <a:buSzPct val="100000"/>
              <a:buFont typeface="Proxima Nova"/>
              <a:buNone/>
              <a:defRPr sz="2800">
                <a:solidFill>
                  <a:schemeClr val="dk1"/>
                </a:solidFill>
                <a:latin typeface="Proxima Nova"/>
                <a:ea typeface="Proxima Nova"/>
                <a:cs typeface="Proxima Nova"/>
                <a:sym typeface="Proxima Nova"/>
              </a:defRPr>
            </a:lvl8pPr>
            <a:lvl9pPr lvl="8" rtl="0">
              <a:spcBef>
                <a:spcPts val="0"/>
              </a:spcBef>
              <a:buClr>
                <a:schemeClr val="dk1"/>
              </a:buClr>
              <a:buSzPct val="100000"/>
              <a:buFont typeface="Proxima Nova"/>
              <a:buNone/>
              <a:defRPr sz="2800">
                <a:solidFill>
                  <a:schemeClr val="dk1"/>
                </a:solidFill>
                <a:latin typeface="Proxima Nova"/>
                <a:ea typeface="Proxima Nova"/>
                <a:cs typeface="Proxima Nova"/>
                <a:sym typeface="Proxima Nova"/>
              </a:defRPr>
            </a:lvl9pPr>
          </a:lstStyle>
          <a:p>
            <a:endParaRPr/>
          </a:p>
        </p:txBody>
      </p:sp>
      <p:sp>
        <p:nvSpPr>
          <p:cNvPr id="7" name="Shape 7"/>
          <p:cNvSpPr txBox="1">
            <a:spLocks noGrp="1"/>
          </p:cNvSpPr>
          <p:nvPr>
            <p:ph type="body" idx="1"/>
          </p:nvPr>
        </p:nvSpPr>
        <p:spPr>
          <a:xfrm>
            <a:off x="423880" y="1567224"/>
            <a:ext cx="11587128" cy="4645882"/>
          </a:xfrm>
          <a:prstGeom prst="rect">
            <a:avLst/>
          </a:prstGeom>
          <a:noFill/>
          <a:ln>
            <a:noFill/>
          </a:ln>
        </p:spPr>
        <p:txBody>
          <a:bodyPr lIns="91425" tIns="91425" rIns="91425" bIns="91425" anchor="t" anchorCtr="0"/>
          <a:lstStyle>
            <a:lvl1pPr lvl="0" rtl="0">
              <a:lnSpc>
                <a:spcPct val="115000"/>
              </a:lnSpc>
              <a:spcBef>
                <a:spcPts val="0"/>
              </a:spcBef>
              <a:spcAft>
                <a:spcPts val="1600"/>
              </a:spcAft>
              <a:buClr>
                <a:schemeClr val="accent3"/>
              </a:buClr>
              <a:buSzPct val="100000"/>
              <a:buFont typeface="Proxima Nova"/>
              <a:defRPr sz="1800">
                <a:solidFill>
                  <a:schemeClr val="accent3"/>
                </a:solidFill>
                <a:latin typeface="Proxima Nova"/>
                <a:ea typeface="Proxima Nova"/>
                <a:cs typeface="Proxima Nova"/>
                <a:sym typeface="Proxima Nova"/>
              </a:defRPr>
            </a:lvl1pPr>
            <a:lvl2pPr lvl="1" rtl="0">
              <a:lnSpc>
                <a:spcPct val="115000"/>
              </a:lnSpc>
              <a:spcBef>
                <a:spcPts val="0"/>
              </a:spcBef>
              <a:spcAft>
                <a:spcPts val="1600"/>
              </a:spcAft>
              <a:buClr>
                <a:schemeClr val="accent3"/>
              </a:buClr>
              <a:buFont typeface="Proxima Nova"/>
              <a:defRPr>
                <a:solidFill>
                  <a:schemeClr val="accent3"/>
                </a:solidFill>
                <a:latin typeface="Proxima Nova"/>
                <a:ea typeface="Proxima Nova"/>
                <a:cs typeface="Proxima Nova"/>
                <a:sym typeface="Proxima Nova"/>
              </a:defRPr>
            </a:lvl2pPr>
            <a:lvl3pPr lvl="2" rtl="0">
              <a:lnSpc>
                <a:spcPct val="115000"/>
              </a:lnSpc>
              <a:spcBef>
                <a:spcPts val="0"/>
              </a:spcBef>
              <a:spcAft>
                <a:spcPts val="1600"/>
              </a:spcAft>
              <a:buClr>
                <a:schemeClr val="accent3"/>
              </a:buClr>
              <a:buFont typeface="Proxima Nova"/>
              <a:defRPr>
                <a:solidFill>
                  <a:schemeClr val="accent3"/>
                </a:solidFill>
                <a:latin typeface="Proxima Nova"/>
                <a:ea typeface="Proxima Nova"/>
                <a:cs typeface="Proxima Nova"/>
                <a:sym typeface="Proxima Nova"/>
              </a:defRPr>
            </a:lvl3pPr>
            <a:lvl4pPr lvl="3" rtl="0">
              <a:lnSpc>
                <a:spcPct val="115000"/>
              </a:lnSpc>
              <a:spcBef>
                <a:spcPts val="0"/>
              </a:spcBef>
              <a:spcAft>
                <a:spcPts val="1600"/>
              </a:spcAft>
              <a:buClr>
                <a:schemeClr val="accent3"/>
              </a:buClr>
              <a:buFont typeface="Proxima Nova"/>
              <a:defRPr>
                <a:solidFill>
                  <a:schemeClr val="accent3"/>
                </a:solidFill>
                <a:latin typeface="Proxima Nova"/>
                <a:ea typeface="Proxima Nova"/>
                <a:cs typeface="Proxima Nova"/>
                <a:sym typeface="Proxima Nova"/>
              </a:defRPr>
            </a:lvl4pPr>
            <a:lvl5pPr lvl="4" rtl="0">
              <a:lnSpc>
                <a:spcPct val="115000"/>
              </a:lnSpc>
              <a:spcBef>
                <a:spcPts val="0"/>
              </a:spcBef>
              <a:spcAft>
                <a:spcPts val="1600"/>
              </a:spcAft>
              <a:buClr>
                <a:schemeClr val="accent3"/>
              </a:buClr>
              <a:buFont typeface="Proxima Nova"/>
              <a:defRPr>
                <a:solidFill>
                  <a:schemeClr val="accent3"/>
                </a:solidFill>
                <a:latin typeface="Proxima Nova"/>
                <a:ea typeface="Proxima Nova"/>
                <a:cs typeface="Proxima Nova"/>
                <a:sym typeface="Proxima Nova"/>
              </a:defRPr>
            </a:lvl5pPr>
            <a:lvl6pPr lvl="5" rtl="0">
              <a:lnSpc>
                <a:spcPct val="115000"/>
              </a:lnSpc>
              <a:spcBef>
                <a:spcPts val="0"/>
              </a:spcBef>
              <a:spcAft>
                <a:spcPts val="1600"/>
              </a:spcAft>
              <a:buClr>
                <a:schemeClr val="accent3"/>
              </a:buClr>
              <a:buFont typeface="Proxima Nova"/>
              <a:defRPr>
                <a:solidFill>
                  <a:schemeClr val="accent3"/>
                </a:solidFill>
                <a:latin typeface="Proxima Nova"/>
                <a:ea typeface="Proxima Nova"/>
                <a:cs typeface="Proxima Nova"/>
                <a:sym typeface="Proxima Nova"/>
              </a:defRPr>
            </a:lvl6pPr>
            <a:lvl7pPr lvl="6" rtl="0">
              <a:lnSpc>
                <a:spcPct val="115000"/>
              </a:lnSpc>
              <a:spcBef>
                <a:spcPts val="0"/>
              </a:spcBef>
              <a:spcAft>
                <a:spcPts val="1600"/>
              </a:spcAft>
              <a:buClr>
                <a:schemeClr val="accent3"/>
              </a:buClr>
              <a:buFont typeface="Proxima Nova"/>
              <a:defRPr>
                <a:solidFill>
                  <a:schemeClr val="accent3"/>
                </a:solidFill>
                <a:latin typeface="Proxima Nova"/>
                <a:ea typeface="Proxima Nova"/>
                <a:cs typeface="Proxima Nova"/>
                <a:sym typeface="Proxima Nova"/>
              </a:defRPr>
            </a:lvl7pPr>
            <a:lvl8pPr lvl="7" rtl="0">
              <a:lnSpc>
                <a:spcPct val="115000"/>
              </a:lnSpc>
              <a:spcBef>
                <a:spcPts val="0"/>
              </a:spcBef>
              <a:spcAft>
                <a:spcPts val="1600"/>
              </a:spcAft>
              <a:buClr>
                <a:schemeClr val="accent3"/>
              </a:buClr>
              <a:buFont typeface="Proxima Nova"/>
              <a:defRPr>
                <a:solidFill>
                  <a:schemeClr val="accent3"/>
                </a:solidFill>
                <a:latin typeface="Proxima Nova"/>
                <a:ea typeface="Proxima Nova"/>
                <a:cs typeface="Proxima Nova"/>
                <a:sym typeface="Proxima Nova"/>
              </a:defRPr>
            </a:lvl8pPr>
            <a:lvl9pPr lvl="8" rtl="0">
              <a:lnSpc>
                <a:spcPct val="115000"/>
              </a:lnSpc>
              <a:spcBef>
                <a:spcPts val="0"/>
              </a:spcBef>
              <a:spcAft>
                <a:spcPts val="1600"/>
              </a:spcAft>
              <a:buClr>
                <a:schemeClr val="accent3"/>
              </a:buClr>
              <a:buFont typeface="Proxima Nova"/>
              <a:defRPr>
                <a:solidFill>
                  <a:schemeClr val="accent3"/>
                </a:solidFill>
                <a:latin typeface="Proxima Nova"/>
                <a:ea typeface="Proxima Nova"/>
                <a:cs typeface="Proxima Nova"/>
                <a:sym typeface="Proxima Nova"/>
              </a:defRPr>
            </a:lvl9pPr>
          </a:lstStyle>
          <a:p>
            <a:endParaRPr/>
          </a:p>
        </p:txBody>
      </p:sp>
      <p:sp>
        <p:nvSpPr>
          <p:cNvPr id="8" name="Shape 8"/>
          <p:cNvSpPr txBox="1">
            <a:spLocks noGrp="1"/>
          </p:cNvSpPr>
          <p:nvPr>
            <p:ph type="sldNum" idx="12"/>
          </p:nvPr>
        </p:nvSpPr>
        <p:spPr>
          <a:xfrm>
            <a:off x="11521660" y="6341398"/>
            <a:ext cx="746174" cy="535247"/>
          </a:xfrm>
          <a:prstGeom prst="rect">
            <a:avLst/>
          </a:prstGeom>
          <a:noFill/>
          <a:ln>
            <a:noFill/>
          </a:ln>
        </p:spPr>
        <p:txBody>
          <a:bodyPr lIns="91425" tIns="91425" rIns="91425" bIns="91425" anchor="ctr" anchorCtr="0">
            <a:noAutofit/>
          </a:bodyPr>
          <a:lstStyle/>
          <a:p>
            <a:pPr algn="r" defTabSz="1243493"/>
            <a:fld id="{00000000-1234-1234-1234-123412341234}" type="slidenum">
              <a:rPr lang="en" sz="1360" kern="0" smtClean="0">
                <a:solidFill>
                  <a:srgbClr val="202729"/>
                </a:solidFill>
                <a:latin typeface="Proxima Nova"/>
                <a:ea typeface="Proxima Nova"/>
                <a:cs typeface="Proxima Nova"/>
                <a:sym typeface="Proxima Nova"/>
              </a:rPr>
              <a:pPr algn="r" defTabSz="1243493"/>
              <a:t>‹#›</a:t>
            </a:fld>
            <a:endParaRPr lang="en" sz="1360" kern="0">
              <a:solidFill>
                <a:srgbClr val="202729"/>
              </a:solidFill>
              <a:latin typeface="Proxima Nova"/>
              <a:ea typeface="Proxima Nova"/>
              <a:cs typeface="Proxima Nova"/>
              <a:sym typeface="Proxima Nova"/>
            </a:endParaRPr>
          </a:p>
        </p:txBody>
      </p:sp>
    </p:spTree>
    <p:extLst>
      <p:ext uri="{BB962C8B-B14F-4D97-AF65-F5344CB8AC3E}">
        <p14:creationId xmlns:p14="http://schemas.microsoft.com/office/powerpoint/2010/main" val="4186431010"/>
      </p:ext>
    </p:extLst>
  </p:cSld>
  <p:clrMap bg1="lt1" tx1="dk1" bg2="dk2" tx2="lt2" accent1="accent1" accent2="accent2" accent3="accent3" accent4="accent4" accent5="accent5" accent6="accent6" hlink="hlink" folHlink="folHlink"/>
  <p:sldLayoutIdLst>
    <p:sldLayoutId id="2147485936" r:id="rId1"/>
    <p:sldLayoutId id="2147485937" r:id="rId2"/>
    <p:sldLayoutId id="2147485939" r:id="rId3"/>
    <p:sldLayoutId id="2147485940" r:id="rId4"/>
    <p:sldLayoutId id="2147485941" r:id="rId5"/>
    <p:sldLayoutId id="2147485942" r:id="rId6"/>
    <p:sldLayoutId id="2147485943" r:id="rId7"/>
    <p:sldLayoutId id="2147485944" r:id="rId8"/>
    <p:sldLayoutId id="2147485945"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904"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904"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904"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904"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904"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904"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904"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904"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904"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904"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904"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904"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904"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904"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904"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904"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904"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904"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904"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xml"/><Relationship Id="rId1" Type="http://schemas.openxmlformats.org/officeDocument/2006/relationships/slideLayout" Target="../slideLayouts/slideLayout249.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58.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59.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59.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59.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59.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59.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58.xml"/></Relationships>
</file>

<file path=ppt/slides/_rels/slide1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7.xml"/><Relationship Id="rId1" Type="http://schemas.openxmlformats.org/officeDocument/2006/relationships/slideLayout" Target="../slideLayouts/slideLayout259.xml"/><Relationship Id="rId4" Type="http://schemas.openxmlformats.org/officeDocument/2006/relationships/image" Target="../media/image42.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58.xml"/></Relationships>
</file>

<file path=ppt/slides/_rels/slide1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9.xml"/><Relationship Id="rId1" Type="http://schemas.openxmlformats.org/officeDocument/2006/relationships/slideLayout" Target="../slideLayouts/slideLayout66.xml"/><Relationship Id="rId4" Type="http://schemas.openxmlformats.org/officeDocument/2006/relationships/image" Target="../media/image44.jpeg"/></Relationships>
</file>

<file path=ppt/slides/_rels/slide2.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image" Target="../media/image30.jpg"/><Relationship Id="rId7" Type="http://schemas.openxmlformats.org/officeDocument/2006/relationships/image" Target="../media/image34.png"/><Relationship Id="rId2" Type="http://schemas.openxmlformats.org/officeDocument/2006/relationships/notesSlide" Target="../notesSlides/notesSlide2.xml"/><Relationship Id="rId1" Type="http://schemas.openxmlformats.org/officeDocument/2006/relationships/slideLayout" Target="../slideLayouts/slideLayout8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2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93.xml"/></Relationships>
</file>

<file path=ppt/slides/_rels/slide2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0.xml"/><Relationship Id="rId1" Type="http://schemas.openxmlformats.org/officeDocument/2006/relationships/slideLayout" Target="../slideLayouts/slideLayout3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49.xml"/></Relationships>
</file>

<file path=ppt/slides/_rels/slide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xml"/><Relationship Id="rId1" Type="http://schemas.openxmlformats.org/officeDocument/2006/relationships/slideLayout" Target="../slideLayouts/slideLayout259.xml"/><Relationship Id="rId4" Type="http://schemas.microsoft.com/office/2007/relationships/hdphoto" Target="../media/hdphoto2.wdp"/></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59.xml"/></Relationships>
</file>

<file path=ppt/slides/_rels/slide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6.xml"/><Relationship Id="rId1" Type="http://schemas.openxmlformats.org/officeDocument/2006/relationships/slideLayout" Target="../slideLayouts/slideLayout259.xml"/><Relationship Id="rId4" Type="http://schemas.microsoft.com/office/2007/relationships/hdphoto" Target="../media/hdphoto3.wdp"/></Relationships>
</file>

<file path=ppt/slides/_rels/slide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7.xml"/><Relationship Id="rId1" Type="http://schemas.openxmlformats.org/officeDocument/2006/relationships/slideLayout" Target="../slideLayouts/slideLayout259.xml"/><Relationship Id="rId4" Type="http://schemas.microsoft.com/office/2007/relationships/hdphoto" Target="../media/hdphoto4.wdp"/></Relationships>
</file>

<file path=ppt/slides/_rels/slide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8.xml"/><Relationship Id="rId1" Type="http://schemas.openxmlformats.org/officeDocument/2006/relationships/slideLayout" Target="../slideLayouts/slideLayout259.xml"/><Relationship Id="rId4" Type="http://schemas.microsoft.com/office/2007/relationships/hdphoto" Target="../media/hdphoto5.wdp"/></Relationships>
</file>

<file path=ppt/slides/_rels/slide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9.xml"/><Relationship Id="rId1" Type="http://schemas.openxmlformats.org/officeDocument/2006/relationships/slideLayout" Target="../slideLayouts/slideLayout259.xml"/><Relationship Id="rId4" Type="http://schemas.microsoft.com/office/2007/relationships/hdphoto" Target="../media/hdphoto6.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sp>
        <p:nvSpPr>
          <p:cNvPr id="156" name="Google Shape;156;p29"/>
          <p:cNvSpPr txBox="1">
            <a:spLocks noGrp="1"/>
          </p:cNvSpPr>
          <p:nvPr>
            <p:ph type="title"/>
          </p:nvPr>
        </p:nvSpPr>
        <p:spPr>
          <a:xfrm>
            <a:off x="694238" y="2952109"/>
            <a:ext cx="11046413" cy="1059072"/>
          </a:xfrm>
          <a:prstGeom prst="rect">
            <a:avLst/>
          </a:prstGeom>
        </p:spPr>
        <p:txBody>
          <a:bodyPr spcFirstLastPara="1" wrap="square" lIns="124327" tIns="124327" rIns="124327" bIns="124327" anchor="b" anchorCtr="0">
            <a:noAutofit/>
          </a:bodyPr>
          <a:lstStyle/>
          <a:p>
            <a:pPr lvl="0"/>
            <a:r>
              <a:rPr lang="en-US" sz="5400" dirty="0" smtClean="0">
                <a:solidFill>
                  <a:schemeClr val="bg1"/>
                </a:solidFill>
              </a:rPr>
              <a:t>FastTrack </a:t>
            </a:r>
            <a:r>
              <a:rPr lang="en-US" sz="5400" dirty="0">
                <a:solidFill>
                  <a:schemeClr val="bg1"/>
                </a:solidFill>
              </a:rPr>
              <a:t>HR &amp; Payroll Solution</a:t>
            </a:r>
            <a:endParaRPr lang="en-US" sz="5400" kern="1200" dirty="0">
              <a:ln w="3175">
                <a:noFill/>
              </a:ln>
              <a:solidFill>
                <a:schemeClr val="bg1"/>
              </a:solidFill>
              <a:latin typeface="Segoe UI Semibold"/>
            </a:endParaRPr>
          </a:p>
        </p:txBody>
      </p:sp>
      <p:sp>
        <p:nvSpPr>
          <p:cNvPr id="3" name="Google Shape;156;p29"/>
          <p:cNvSpPr txBox="1">
            <a:spLocks/>
          </p:cNvSpPr>
          <p:nvPr/>
        </p:nvSpPr>
        <p:spPr>
          <a:xfrm>
            <a:off x="694238" y="3940251"/>
            <a:ext cx="11046413" cy="1059072"/>
          </a:xfrm>
          <a:prstGeom prst="rect">
            <a:avLst/>
          </a:prstGeom>
          <a:noFill/>
          <a:ln>
            <a:noFill/>
          </a:ln>
        </p:spPr>
        <p:txBody>
          <a:bodyPr spcFirstLastPara="1" wrap="square" lIns="124327" tIns="124327" rIns="124327" bIns="124327"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ct val="100000"/>
              <a:buFont typeface="Proxima Nova"/>
              <a:buNone/>
              <a:defRPr sz="4896" b="0" i="0" u="none" strike="noStrike" cap="none">
                <a:solidFill>
                  <a:schemeClr val="lt1"/>
                </a:solidFill>
                <a:latin typeface="Proxima Nova"/>
                <a:ea typeface="Proxima Nova"/>
                <a:cs typeface="Proxima Nova"/>
                <a:sym typeface="Proxima Nova"/>
              </a:defRPr>
            </a:lvl1pPr>
            <a:lvl2pPr lvl="1" rtl="0">
              <a:spcBef>
                <a:spcPts val="0"/>
              </a:spcBef>
              <a:buClr>
                <a:schemeClr val="lt1"/>
              </a:buClr>
              <a:buSzPct val="100000"/>
              <a:buFont typeface="Proxima Nova"/>
              <a:buNone/>
              <a:defRPr sz="4896">
                <a:solidFill>
                  <a:schemeClr val="lt1"/>
                </a:solidFill>
                <a:latin typeface="Proxima Nova"/>
                <a:ea typeface="Proxima Nova"/>
                <a:cs typeface="Proxima Nova"/>
                <a:sym typeface="Proxima Nova"/>
              </a:defRPr>
            </a:lvl2pPr>
            <a:lvl3pPr lvl="2" rtl="0">
              <a:spcBef>
                <a:spcPts val="0"/>
              </a:spcBef>
              <a:buClr>
                <a:schemeClr val="lt1"/>
              </a:buClr>
              <a:buSzPct val="100000"/>
              <a:buFont typeface="Proxima Nova"/>
              <a:buNone/>
              <a:defRPr sz="4896">
                <a:solidFill>
                  <a:schemeClr val="lt1"/>
                </a:solidFill>
                <a:latin typeface="Proxima Nova"/>
                <a:ea typeface="Proxima Nova"/>
                <a:cs typeface="Proxima Nova"/>
                <a:sym typeface="Proxima Nova"/>
              </a:defRPr>
            </a:lvl3pPr>
            <a:lvl4pPr lvl="3" rtl="0">
              <a:spcBef>
                <a:spcPts val="0"/>
              </a:spcBef>
              <a:buClr>
                <a:schemeClr val="lt1"/>
              </a:buClr>
              <a:buSzPct val="100000"/>
              <a:buFont typeface="Proxima Nova"/>
              <a:buNone/>
              <a:defRPr sz="4896">
                <a:solidFill>
                  <a:schemeClr val="lt1"/>
                </a:solidFill>
                <a:latin typeface="Proxima Nova"/>
                <a:ea typeface="Proxima Nova"/>
                <a:cs typeface="Proxima Nova"/>
                <a:sym typeface="Proxima Nova"/>
              </a:defRPr>
            </a:lvl4pPr>
            <a:lvl5pPr lvl="4" rtl="0">
              <a:spcBef>
                <a:spcPts val="0"/>
              </a:spcBef>
              <a:buClr>
                <a:schemeClr val="lt1"/>
              </a:buClr>
              <a:buSzPct val="100000"/>
              <a:buFont typeface="Proxima Nova"/>
              <a:buNone/>
              <a:defRPr sz="4896">
                <a:solidFill>
                  <a:schemeClr val="lt1"/>
                </a:solidFill>
                <a:latin typeface="Proxima Nova"/>
                <a:ea typeface="Proxima Nova"/>
                <a:cs typeface="Proxima Nova"/>
                <a:sym typeface="Proxima Nova"/>
              </a:defRPr>
            </a:lvl5pPr>
            <a:lvl6pPr lvl="5" rtl="0">
              <a:spcBef>
                <a:spcPts val="0"/>
              </a:spcBef>
              <a:buClr>
                <a:schemeClr val="lt1"/>
              </a:buClr>
              <a:buSzPct val="100000"/>
              <a:buFont typeface="Proxima Nova"/>
              <a:buNone/>
              <a:defRPr sz="4896">
                <a:solidFill>
                  <a:schemeClr val="lt1"/>
                </a:solidFill>
                <a:latin typeface="Proxima Nova"/>
                <a:ea typeface="Proxima Nova"/>
                <a:cs typeface="Proxima Nova"/>
                <a:sym typeface="Proxima Nova"/>
              </a:defRPr>
            </a:lvl6pPr>
            <a:lvl7pPr lvl="6" rtl="0">
              <a:spcBef>
                <a:spcPts val="0"/>
              </a:spcBef>
              <a:buClr>
                <a:schemeClr val="lt1"/>
              </a:buClr>
              <a:buSzPct val="100000"/>
              <a:buFont typeface="Proxima Nova"/>
              <a:buNone/>
              <a:defRPr sz="4896">
                <a:solidFill>
                  <a:schemeClr val="lt1"/>
                </a:solidFill>
                <a:latin typeface="Proxima Nova"/>
                <a:ea typeface="Proxima Nova"/>
                <a:cs typeface="Proxima Nova"/>
                <a:sym typeface="Proxima Nova"/>
              </a:defRPr>
            </a:lvl7pPr>
            <a:lvl8pPr lvl="7" rtl="0">
              <a:spcBef>
                <a:spcPts val="0"/>
              </a:spcBef>
              <a:buClr>
                <a:schemeClr val="lt1"/>
              </a:buClr>
              <a:buSzPct val="100000"/>
              <a:buFont typeface="Proxima Nova"/>
              <a:buNone/>
              <a:defRPr sz="4896">
                <a:solidFill>
                  <a:schemeClr val="lt1"/>
                </a:solidFill>
                <a:latin typeface="Proxima Nova"/>
                <a:ea typeface="Proxima Nova"/>
                <a:cs typeface="Proxima Nova"/>
                <a:sym typeface="Proxima Nova"/>
              </a:defRPr>
            </a:lvl8pPr>
            <a:lvl9pPr lvl="8" rtl="0">
              <a:spcBef>
                <a:spcPts val="0"/>
              </a:spcBef>
              <a:buClr>
                <a:schemeClr val="lt1"/>
              </a:buClr>
              <a:buSzPct val="100000"/>
              <a:buFont typeface="Proxima Nova"/>
              <a:buNone/>
              <a:defRPr sz="4896">
                <a:solidFill>
                  <a:schemeClr val="lt1"/>
                </a:solidFill>
                <a:latin typeface="Proxima Nova"/>
                <a:ea typeface="Proxima Nova"/>
                <a:cs typeface="Proxima Nova"/>
                <a:sym typeface="Proxima Nova"/>
              </a:defRPr>
            </a:lvl9pPr>
          </a:lstStyle>
          <a:p>
            <a:pPr lvl="0" defTabSz="914400">
              <a:buClr>
                <a:srgbClr val="FFFFFF"/>
              </a:buClr>
            </a:pPr>
            <a:r>
              <a:rPr lang="en-US" sz="2800" dirty="0">
                <a:solidFill>
                  <a:schemeClr val="bg1"/>
                </a:solidFill>
              </a:rPr>
              <a:t>Microsoft Dynamics </a:t>
            </a:r>
            <a:r>
              <a:rPr lang="en-US" sz="2800" dirty="0" smtClean="0">
                <a:solidFill>
                  <a:schemeClr val="bg1"/>
                </a:solidFill>
              </a:rPr>
              <a:t>365 / AX </a:t>
            </a:r>
            <a:endParaRPr kumimoji="0" lang="en-US" sz="2800" b="0" i="0" u="none" strike="noStrike" kern="0" cap="none" spc="0" normalizeH="0" baseline="0" noProof="0" dirty="0">
              <a:ln>
                <a:noFill/>
              </a:ln>
              <a:solidFill>
                <a:srgbClr val="FFFFFF"/>
              </a:solidFill>
              <a:effectLst/>
              <a:uLnTx/>
              <a:uFillTx/>
              <a:latin typeface="Proxima Nova"/>
              <a:sym typeface="Proxima Nova"/>
            </a:endParaRPr>
          </a:p>
        </p:txBody>
      </p:sp>
      <p:pic>
        <p:nvPicPr>
          <p:cNvPr id="4" name="Picture 3"/>
          <p:cNvPicPr>
            <a:picLocks noChangeAspect="1"/>
          </p:cNvPicPr>
          <p:nvPr/>
        </p:nvPicPr>
        <p:blipFill rotWithShape="1">
          <a:blip r:embed="rId3" cstate="print">
            <a:biLevel thresh="50000"/>
            <a:extLst>
              <a:ext uri="{28A0092B-C50C-407E-A947-70E740481C1C}">
                <a14:useLocalDpi xmlns:a14="http://schemas.microsoft.com/office/drawing/2010/main" val="0"/>
              </a:ext>
            </a:extLst>
          </a:blip>
          <a:srcRect t="19067" b="20613"/>
          <a:stretch/>
        </p:blipFill>
        <p:spPr>
          <a:xfrm>
            <a:off x="119963" y="198434"/>
            <a:ext cx="879681" cy="424478"/>
          </a:xfrm>
          <a:prstGeom prst="rect">
            <a:avLst/>
          </a:prstGeom>
          <a:ln>
            <a:noFill/>
          </a:ln>
          <a:effectLst>
            <a:outerShdw blurRad="50800" dist="50800" dir="5400000" sx="110000" sy="110000" algn="ctr" rotWithShape="0">
              <a:srgbClr val="000000">
                <a:alpha val="40000"/>
              </a:srgbClr>
            </a:outerShdw>
          </a:effectLst>
        </p:spPr>
      </p:pic>
    </p:spTree>
    <p:extLst>
      <p:ext uri="{BB962C8B-B14F-4D97-AF65-F5344CB8AC3E}">
        <p14:creationId xmlns:p14="http://schemas.microsoft.com/office/powerpoint/2010/main" val="243847343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sp>
        <p:nvSpPr>
          <p:cNvPr id="156" name="Google Shape;156;p29"/>
          <p:cNvSpPr txBox="1">
            <a:spLocks noGrp="1"/>
          </p:cNvSpPr>
          <p:nvPr>
            <p:ph type="title"/>
          </p:nvPr>
        </p:nvSpPr>
        <p:spPr>
          <a:xfrm>
            <a:off x="694237" y="2952109"/>
            <a:ext cx="11304893" cy="1059072"/>
          </a:xfrm>
          <a:prstGeom prst="rect">
            <a:avLst/>
          </a:prstGeom>
        </p:spPr>
        <p:txBody>
          <a:bodyPr spcFirstLastPara="1" wrap="square" lIns="124327" tIns="124327" rIns="124327" bIns="124327" anchor="b" anchorCtr="0">
            <a:noAutofit/>
          </a:bodyPr>
          <a:lstStyle/>
          <a:p>
            <a:pPr lvl="0"/>
            <a:r>
              <a:rPr lang="en-US" dirty="0" smtClean="0"/>
              <a:t>Payroll Feature Set For Specific Countries</a:t>
            </a:r>
            <a:endParaRPr lang="en-US" dirty="0"/>
          </a:p>
        </p:txBody>
      </p:sp>
    </p:spTree>
    <p:extLst>
      <p:ext uri="{BB962C8B-B14F-4D97-AF65-F5344CB8AC3E}">
        <p14:creationId xmlns:p14="http://schemas.microsoft.com/office/powerpoint/2010/main" val="124245664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3964" y="350831"/>
            <a:ext cx="11866360" cy="778800"/>
          </a:xfrm>
        </p:spPr>
        <p:txBody>
          <a:bodyPr/>
          <a:lstStyle/>
          <a:p>
            <a:r>
              <a:rPr lang="en-US" kern="1200" spc="-51" dirty="0" smtClean="0">
                <a:ln w="3175">
                  <a:noFill/>
                </a:ln>
                <a:solidFill>
                  <a:schemeClr val="tx1"/>
                </a:solidFill>
                <a:cs typeface="Segoe UI" pitchFamily="34" charset="0"/>
              </a:rPr>
              <a:t>Distinct Payroll Feature Set for Pakistan</a:t>
            </a:r>
            <a:endParaRPr lang="en-US" kern="1200" spc="-51" dirty="0">
              <a:ln w="3175">
                <a:noFill/>
              </a:ln>
              <a:solidFill>
                <a:schemeClr val="tx1"/>
              </a:solidFill>
              <a:latin typeface="+mj-lt"/>
              <a:ea typeface="+mn-ea"/>
              <a:cs typeface="Segoe UI" pitchFamily="34" charset="0"/>
            </a:endParaRPr>
          </a:p>
        </p:txBody>
      </p:sp>
      <p:sp>
        <p:nvSpPr>
          <p:cNvPr id="4" name="Rectangle 3"/>
          <p:cNvSpPr/>
          <p:nvPr/>
        </p:nvSpPr>
        <p:spPr>
          <a:xfrm>
            <a:off x="423962" y="1129631"/>
            <a:ext cx="8887185" cy="5016758"/>
          </a:xfrm>
          <a:prstGeom prst="rect">
            <a:avLst/>
          </a:prstGeom>
        </p:spPr>
        <p:txBody>
          <a:bodyPr wrap="square">
            <a:spAutoFit/>
          </a:bodyPr>
          <a:lstStyle/>
          <a:p>
            <a:pPr marL="457200" indent="-457200">
              <a:buClr>
                <a:srgbClr val="008272"/>
              </a:buClr>
              <a:buSzPct val="95000"/>
              <a:buFont typeface="+mj-lt"/>
              <a:buAutoNum type="arabicPeriod"/>
            </a:pPr>
            <a:r>
              <a:rPr lang="en-US" sz="2000" dirty="0" smtClean="0">
                <a:latin typeface="Proxima Nova"/>
                <a:ea typeface="Proxima Nova"/>
                <a:cs typeface="Proxima Nova"/>
              </a:rPr>
              <a:t>Data </a:t>
            </a:r>
            <a:r>
              <a:rPr lang="en-US" sz="2000" dirty="0">
                <a:latin typeface="Proxima Nova"/>
                <a:ea typeface="Proxima Nova"/>
                <a:cs typeface="Proxima Nova"/>
              </a:rPr>
              <a:t>import/export functionality</a:t>
            </a:r>
          </a:p>
          <a:p>
            <a:pPr marL="923571" lvl="1" indent="-457200">
              <a:buClr>
                <a:srgbClr val="008272"/>
              </a:buClr>
              <a:buSzPct val="95000"/>
              <a:buFont typeface="+mj-lt"/>
              <a:buAutoNum type="alphaLcParenR"/>
            </a:pPr>
            <a:r>
              <a:rPr lang="en-US" sz="2000" dirty="0" smtClean="0">
                <a:latin typeface="Proxima Nova"/>
                <a:ea typeface="Proxima Nova"/>
                <a:cs typeface="Proxima Nova"/>
              </a:rPr>
              <a:t>Reduced </a:t>
            </a:r>
            <a:r>
              <a:rPr lang="en-US" sz="2000" dirty="0">
                <a:latin typeface="Proxima Nova"/>
                <a:ea typeface="Proxima Nova"/>
                <a:cs typeface="Proxima Nova"/>
              </a:rPr>
              <a:t>the system import (16) entities for the payroll data into 3 entities</a:t>
            </a:r>
          </a:p>
          <a:p>
            <a:pPr marL="923571" lvl="1" indent="-457200">
              <a:buClr>
                <a:srgbClr val="008272"/>
              </a:buClr>
              <a:buSzPct val="95000"/>
              <a:buFont typeface="+mj-lt"/>
              <a:buAutoNum type="alphaLcParenR"/>
            </a:pPr>
            <a:r>
              <a:rPr lang="en-US" sz="2000" dirty="0" smtClean="0">
                <a:latin typeface="Proxima Nova"/>
                <a:ea typeface="Proxima Nova"/>
                <a:cs typeface="Proxima Nova"/>
              </a:rPr>
              <a:t>Company </a:t>
            </a:r>
            <a:r>
              <a:rPr lang="en-US" sz="2000" dirty="0">
                <a:latin typeface="Proxima Nova"/>
                <a:ea typeface="Proxima Nova"/>
                <a:cs typeface="Proxima Nova"/>
              </a:rPr>
              <a:t>specific data import and export restrictions</a:t>
            </a:r>
          </a:p>
          <a:p>
            <a:pPr marL="457200" indent="-457200">
              <a:buClr>
                <a:srgbClr val="008272"/>
              </a:buClr>
              <a:buSzPct val="95000"/>
              <a:buFont typeface="+mj-lt"/>
              <a:buAutoNum type="arabicPeriod"/>
            </a:pPr>
            <a:r>
              <a:rPr lang="en-US" sz="2000" dirty="0" smtClean="0">
                <a:latin typeface="Proxima Nova"/>
                <a:ea typeface="Proxima Nova"/>
                <a:cs typeface="Proxima Nova"/>
              </a:rPr>
              <a:t>Tax </a:t>
            </a:r>
            <a:r>
              <a:rPr lang="en-US" sz="2000" dirty="0">
                <a:latin typeface="Proxima Nova"/>
                <a:ea typeface="Proxima Nova"/>
                <a:cs typeface="Proxima Nova"/>
              </a:rPr>
              <a:t>calculation as per PK Tax slabs along with Provident fund as per Pakistan tax rules</a:t>
            </a:r>
          </a:p>
          <a:p>
            <a:pPr marL="457200" indent="-457200">
              <a:buClr>
                <a:srgbClr val="008272"/>
              </a:buClr>
              <a:buSzPct val="95000"/>
              <a:buFont typeface="+mj-lt"/>
              <a:buAutoNum type="arabicPeriod"/>
            </a:pPr>
            <a:r>
              <a:rPr lang="en-US" sz="2000" dirty="0" smtClean="0">
                <a:latin typeface="Proxima Nova"/>
                <a:ea typeface="Proxima Nova"/>
                <a:cs typeface="Proxima Nova"/>
              </a:rPr>
              <a:t>Tax </a:t>
            </a:r>
            <a:r>
              <a:rPr lang="en-US" sz="2000" dirty="0">
                <a:latin typeface="Proxima Nova"/>
                <a:ea typeface="Proxima Nova"/>
                <a:cs typeface="Proxima Nova"/>
              </a:rPr>
              <a:t>certificate for the employees, as per the FBR format along with send as an attachment email functionality along with configurable CPR number and deposit date print on the tax certificate.</a:t>
            </a:r>
          </a:p>
          <a:p>
            <a:pPr marL="457200" indent="-457200">
              <a:buClr>
                <a:srgbClr val="008272"/>
              </a:buClr>
              <a:buSzPct val="95000"/>
              <a:buFont typeface="+mj-lt"/>
              <a:buAutoNum type="arabicPeriod"/>
            </a:pPr>
            <a:r>
              <a:rPr lang="en-US" sz="2000" dirty="0" smtClean="0">
                <a:latin typeface="Proxima Nova"/>
                <a:ea typeface="Proxima Nova"/>
                <a:cs typeface="Proxima Nova"/>
              </a:rPr>
              <a:t>Tax </a:t>
            </a:r>
            <a:r>
              <a:rPr lang="en-US" sz="2000" dirty="0">
                <a:latin typeface="Proxima Nova"/>
                <a:ea typeface="Proxima Nova"/>
                <a:cs typeface="Proxima Nova"/>
              </a:rPr>
              <a:t>rebates calculation based on the investment (e.g. mutual fund) and all other rebates and tax adjustments</a:t>
            </a:r>
            <a:r>
              <a:rPr lang="en-US" sz="2000" dirty="0" smtClean="0">
                <a:latin typeface="Proxima Nova"/>
                <a:ea typeface="Proxima Nova"/>
                <a:cs typeface="Proxima Nova"/>
              </a:rPr>
              <a:t>.</a:t>
            </a:r>
            <a:endParaRPr lang="en-US" sz="2000" dirty="0">
              <a:latin typeface="Proxima Nova"/>
              <a:ea typeface="Proxima Nova"/>
              <a:cs typeface="Proxima Nova"/>
            </a:endParaRPr>
          </a:p>
          <a:p>
            <a:pPr marL="457200" indent="-457200">
              <a:buClr>
                <a:srgbClr val="008272"/>
              </a:buClr>
              <a:buSzPct val="95000"/>
              <a:buFont typeface="+mj-lt"/>
              <a:buAutoNum type="arabicPeriod"/>
            </a:pPr>
            <a:r>
              <a:rPr lang="en-US" sz="2000" dirty="0" err="1" smtClean="0">
                <a:latin typeface="Proxima Nova"/>
                <a:ea typeface="Proxima Nova"/>
                <a:cs typeface="Proxima Nova"/>
              </a:rPr>
              <a:t>ePayment</a:t>
            </a:r>
            <a:r>
              <a:rPr lang="en-US" sz="2000" dirty="0" smtClean="0">
                <a:latin typeface="Proxima Nova"/>
                <a:ea typeface="Proxima Nova"/>
                <a:cs typeface="Proxima Nova"/>
              </a:rPr>
              <a:t>/tax </a:t>
            </a:r>
            <a:r>
              <a:rPr lang="en-US" sz="2000" dirty="0">
                <a:latin typeface="Proxima Nova"/>
                <a:ea typeface="Proxima Nova"/>
                <a:cs typeface="Proxima Nova"/>
              </a:rPr>
              <a:t>filling report for uploading on the FBR </a:t>
            </a:r>
            <a:r>
              <a:rPr lang="en-US" sz="2000" dirty="0" smtClean="0">
                <a:latin typeface="Proxima Nova"/>
                <a:ea typeface="Proxima Nova"/>
                <a:cs typeface="Proxima Nova"/>
              </a:rPr>
              <a:t>portal</a:t>
            </a:r>
            <a:endParaRPr lang="en-US" sz="2000" dirty="0">
              <a:latin typeface="Proxima Nova"/>
              <a:ea typeface="Proxima Nova"/>
              <a:cs typeface="Proxima Nova"/>
            </a:endParaRPr>
          </a:p>
          <a:p>
            <a:pPr marL="457200" indent="-457200">
              <a:buClr>
                <a:srgbClr val="008272"/>
              </a:buClr>
              <a:buSzPct val="95000"/>
              <a:buFont typeface="+mj-lt"/>
              <a:buAutoNum type="arabicPeriod"/>
            </a:pPr>
            <a:r>
              <a:rPr lang="en-US" sz="2000" dirty="0" smtClean="0">
                <a:latin typeface="Proxima Nova"/>
                <a:ea typeface="Proxima Nova"/>
                <a:cs typeface="Proxima Nova"/>
              </a:rPr>
              <a:t>Bank </a:t>
            </a:r>
            <a:r>
              <a:rPr lang="en-US" sz="2000" dirty="0">
                <a:latin typeface="Proxima Nova"/>
                <a:ea typeface="Proxima Nova"/>
                <a:cs typeface="Proxima Nova"/>
              </a:rPr>
              <a:t>letter for the pay order generation and EFT file as per bank required format for the EFT </a:t>
            </a:r>
            <a:r>
              <a:rPr lang="en-US" sz="2000" dirty="0" smtClean="0">
                <a:latin typeface="Proxima Nova"/>
                <a:ea typeface="Proxima Nova"/>
                <a:cs typeface="Proxima Nova"/>
              </a:rPr>
              <a:t>processing</a:t>
            </a:r>
            <a:endParaRPr lang="en-US" sz="2000" dirty="0">
              <a:latin typeface="Proxima Nova"/>
              <a:ea typeface="Proxima Nova"/>
              <a:cs typeface="Proxima Nova"/>
            </a:endParaRPr>
          </a:p>
          <a:p>
            <a:pPr marL="457200" indent="-457200">
              <a:buClr>
                <a:srgbClr val="008272"/>
              </a:buClr>
              <a:buSzPct val="95000"/>
              <a:buFont typeface="+mj-lt"/>
              <a:buAutoNum type="arabicPeriod"/>
            </a:pPr>
            <a:r>
              <a:rPr lang="en-US" sz="2000" dirty="0" smtClean="0">
                <a:latin typeface="Proxima Nova"/>
                <a:ea typeface="Proxima Nova"/>
                <a:cs typeface="Proxima Nova"/>
              </a:rPr>
              <a:t>Pay </a:t>
            </a:r>
            <a:r>
              <a:rPr lang="en-US" sz="2000" dirty="0">
                <a:latin typeface="Proxima Nova"/>
                <a:ea typeface="Proxima Nova"/>
                <a:cs typeface="Proxima Nova"/>
              </a:rPr>
              <a:t>slip email </a:t>
            </a:r>
            <a:r>
              <a:rPr lang="en-US" sz="2000" dirty="0" smtClean="0">
                <a:latin typeface="Proxima Nova"/>
                <a:ea typeface="Proxima Nova"/>
                <a:cs typeface="Proxima Nova"/>
              </a:rPr>
              <a:t>functionality</a:t>
            </a:r>
            <a:endParaRPr lang="en-US" sz="2000" dirty="0">
              <a:latin typeface="Proxima Nova"/>
              <a:ea typeface="Proxima Nova"/>
              <a:cs typeface="Proxima Nova"/>
            </a:endParaRPr>
          </a:p>
          <a:p>
            <a:pPr marL="457200" indent="-457200">
              <a:buClr>
                <a:srgbClr val="008272"/>
              </a:buClr>
              <a:buSzPct val="95000"/>
              <a:buFont typeface="+mj-lt"/>
              <a:buAutoNum type="arabicPeriod"/>
            </a:pPr>
            <a:r>
              <a:rPr lang="en-US" sz="2000" dirty="0" smtClean="0">
                <a:latin typeface="Proxima Nova"/>
                <a:ea typeface="Proxima Nova"/>
                <a:cs typeface="Proxima Nova"/>
              </a:rPr>
              <a:t>Final </a:t>
            </a:r>
            <a:r>
              <a:rPr lang="en-US" sz="2000" dirty="0">
                <a:latin typeface="Proxima Nova"/>
                <a:ea typeface="Proxima Nova"/>
                <a:cs typeface="Proxima Nova"/>
              </a:rPr>
              <a:t>settlement</a:t>
            </a:r>
          </a:p>
        </p:txBody>
      </p:sp>
    </p:spTree>
    <p:extLst>
      <p:ext uri="{BB962C8B-B14F-4D97-AF65-F5344CB8AC3E}">
        <p14:creationId xmlns:p14="http://schemas.microsoft.com/office/powerpoint/2010/main" val="270032581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3964" y="350831"/>
            <a:ext cx="11866360" cy="778800"/>
          </a:xfrm>
        </p:spPr>
        <p:txBody>
          <a:bodyPr/>
          <a:lstStyle/>
          <a:p>
            <a:r>
              <a:rPr lang="en-US" kern="1200" spc="-51" dirty="0">
                <a:ln w="3175">
                  <a:noFill/>
                </a:ln>
                <a:solidFill>
                  <a:schemeClr val="tx1"/>
                </a:solidFill>
                <a:cs typeface="Segoe UI" pitchFamily="34" charset="0"/>
              </a:rPr>
              <a:t>Distinct Payroll Feature Set for </a:t>
            </a:r>
            <a:r>
              <a:rPr lang="en-US" kern="1200" spc="-51" dirty="0" smtClean="0">
                <a:ln w="3175">
                  <a:noFill/>
                </a:ln>
                <a:solidFill>
                  <a:schemeClr val="tx1"/>
                </a:solidFill>
                <a:cs typeface="Segoe UI" pitchFamily="34" charset="0"/>
              </a:rPr>
              <a:t>Sri Lanka</a:t>
            </a:r>
            <a:endParaRPr lang="en-US" kern="1200" spc="-51" dirty="0">
              <a:ln w="3175">
                <a:noFill/>
              </a:ln>
              <a:solidFill>
                <a:schemeClr val="tx1"/>
              </a:solidFill>
              <a:latin typeface="+mj-lt"/>
              <a:ea typeface="+mn-ea"/>
              <a:cs typeface="Segoe UI" pitchFamily="34" charset="0"/>
            </a:endParaRPr>
          </a:p>
        </p:txBody>
      </p:sp>
      <p:sp>
        <p:nvSpPr>
          <p:cNvPr id="3" name="Rectangle 2"/>
          <p:cNvSpPr/>
          <p:nvPr/>
        </p:nvSpPr>
        <p:spPr>
          <a:xfrm>
            <a:off x="423962" y="1129631"/>
            <a:ext cx="9835916" cy="3170099"/>
          </a:xfrm>
          <a:prstGeom prst="rect">
            <a:avLst/>
          </a:prstGeom>
        </p:spPr>
        <p:txBody>
          <a:bodyPr wrap="square">
            <a:spAutoFit/>
          </a:bodyPr>
          <a:lstStyle/>
          <a:p>
            <a:pPr marL="457200" indent="-457200">
              <a:buClr>
                <a:srgbClr val="008272"/>
              </a:buClr>
              <a:buSzPct val="100000"/>
              <a:buFont typeface="+mj-lt"/>
              <a:buAutoNum type="arabicPeriod"/>
            </a:pPr>
            <a:r>
              <a:rPr lang="en-US" sz="2000" dirty="0" smtClean="0">
                <a:latin typeface="Proxima Nova"/>
                <a:ea typeface="Proxima Nova"/>
                <a:cs typeface="Proxima Nova"/>
              </a:rPr>
              <a:t>Data </a:t>
            </a:r>
            <a:r>
              <a:rPr lang="en-US" sz="2000" dirty="0">
                <a:latin typeface="Proxima Nova"/>
                <a:ea typeface="Proxima Nova"/>
                <a:cs typeface="Proxima Nova"/>
              </a:rPr>
              <a:t>import/export functionality</a:t>
            </a:r>
          </a:p>
          <a:p>
            <a:pPr marL="923571" lvl="1" indent="-457200">
              <a:buClr>
                <a:srgbClr val="008272"/>
              </a:buClr>
              <a:buSzPct val="100000"/>
              <a:buFont typeface="+mj-lt"/>
              <a:buAutoNum type="alphaLcParenR"/>
            </a:pPr>
            <a:r>
              <a:rPr lang="en-US" sz="2000" dirty="0" smtClean="0">
                <a:latin typeface="Proxima Nova"/>
                <a:ea typeface="Proxima Nova"/>
                <a:cs typeface="Proxima Nova"/>
              </a:rPr>
              <a:t>Reduced </a:t>
            </a:r>
            <a:r>
              <a:rPr lang="en-US" sz="2000" dirty="0">
                <a:latin typeface="Proxima Nova"/>
                <a:ea typeface="Proxima Nova"/>
                <a:cs typeface="Proxima Nova"/>
              </a:rPr>
              <a:t>the system import (16) entities for the payroll data into 3 entities</a:t>
            </a:r>
          </a:p>
          <a:p>
            <a:pPr marL="923571" lvl="1" indent="-457200">
              <a:buClr>
                <a:srgbClr val="008272"/>
              </a:buClr>
              <a:buSzPct val="100000"/>
              <a:buFont typeface="+mj-lt"/>
              <a:buAutoNum type="alphaLcParenR"/>
            </a:pPr>
            <a:r>
              <a:rPr lang="en-US" sz="2000" dirty="0" smtClean="0">
                <a:latin typeface="Proxima Nova"/>
                <a:ea typeface="Proxima Nova"/>
                <a:cs typeface="Proxima Nova"/>
              </a:rPr>
              <a:t>Company </a:t>
            </a:r>
            <a:r>
              <a:rPr lang="en-US" sz="2000" dirty="0">
                <a:latin typeface="Proxima Nova"/>
                <a:ea typeface="Proxima Nova"/>
                <a:cs typeface="Proxima Nova"/>
              </a:rPr>
              <a:t>specific data import and export </a:t>
            </a:r>
            <a:r>
              <a:rPr lang="en-US" sz="2000" dirty="0" smtClean="0">
                <a:latin typeface="Proxima Nova"/>
                <a:ea typeface="Proxima Nova"/>
                <a:cs typeface="Proxima Nova"/>
              </a:rPr>
              <a:t>restrictions</a:t>
            </a:r>
            <a:br>
              <a:rPr lang="en-US" sz="2000" dirty="0" smtClean="0">
                <a:latin typeface="Proxima Nova"/>
                <a:ea typeface="Proxima Nova"/>
                <a:cs typeface="Proxima Nova"/>
              </a:rPr>
            </a:br>
            <a:endParaRPr lang="en-US" sz="2000" dirty="0">
              <a:latin typeface="Proxima Nova"/>
              <a:ea typeface="Proxima Nova"/>
              <a:cs typeface="Proxima Nova"/>
            </a:endParaRPr>
          </a:p>
          <a:p>
            <a:pPr marL="457200" indent="-457200">
              <a:buClr>
                <a:srgbClr val="008272"/>
              </a:buClr>
              <a:buSzPct val="100000"/>
              <a:buFont typeface="+mj-lt"/>
              <a:buAutoNum type="arabicPeriod"/>
            </a:pPr>
            <a:r>
              <a:rPr lang="en-US" sz="2000" dirty="0" smtClean="0">
                <a:latin typeface="Proxima Nova"/>
                <a:ea typeface="Proxima Nova"/>
                <a:cs typeface="Proxima Nova"/>
              </a:rPr>
              <a:t>Tax </a:t>
            </a:r>
            <a:r>
              <a:rPr lang="en-US" sz="2000" dirty="0">
                <a:latin typeface="Proxima Nova"/>
                <a:ea typeface="Proxima Nova"/>
                <a:cs typeface="Proxima Nova"/>
              </a:rPr>
              <a:t>handling</a:t>
            </a:r>
          </a:p>
          <a:p>
            <a:pPr marL="923571" lvl="1" indent="-457200">
              <a:buClr>
                <a:srgbClr val="008272"/>
              </a:buClr>
              <a:buSzPct val="100000"/>
              <a:buFont typeface="+mj-lt"/>
              <a:buAutoNum type="alphaLcParenR"/>
            </a:pPr>
            <a:r>
              <a:rPr lang="en-US" sz="2000" dirty="0" smtClean="0">
                <a:latin typeface="Proxima Nova"/>
                <a:ea typeface="Proxima Nova"/>
                <a:cs typeface="Proxima Nova"/>
              </a:rPr>
              <a:t>Monthly </a:t>
            </a:r>
            <a:r>
              <a:rPr lang="en-US" sz="2000" dirty="0">
                <a:latin typeface="Proxima Nova"/>
                <a:ea typeface="Proxima Nova"/>
                <a:cs typeface="Proxima Nova"/>
              </a:rPr>
              <a:t>regular tax calculation</a:t>
            </a:r>
          </a:p>
          <a:p>
            <a:pPr marL="923571" lvl="1" indent="-457200">
              <a:buClr>
                <a:srgbClr val="008272"/>
              </a:buClr>
              <a:buSzPct val="100000"/>
              <a:buFont typeface="+mj-lt"/>
              <a:buAutoNum type="alphaLcParenR"/>
            </a:pPr>
            <a:r>
              <a:rPr lang="en-US" sz="2000" dirty="0" smtClean="0">
                <a:latin typeface="Proxima Nova"/>
                <a:ea typeface="Proxima Nova"/>
                <a:cs typeface="Proxima Nova"/>
              </a:rPr>
              <a:t>Lump </a:t>
            </a:r>
            <a:r>
              <a:rPr lang="en-US" sz="2000" dirty="0">
                <a:latin typeface="Proxima Nova"/>
                <a:ea typeface="Proxima Nova"/>
                <a:cs typeface="Proxima Nova"/>
              </a:rPr>
              <a:t>sum tables and Lump sum tax calculation handling</a:t>
            </a:r>
          </a:p>
          <a:p>
            <a:pPr marL="923571" lvl="1" indent="-457200">
              <a:buClr>
                <a:srgbClr val="008272"/>
              </a:buClr>
              <a:buSzPct val="100000"/>
              <a:buFont typeface="+mj-lt"/>
              <a:buAutoNum type="alphaLcParenR"/>
            </a:pPr>
            <a:r>
              <a:rPr lang="en-US" sz="2000" dirty="0" smtClean="0">
                <a:latin typeface="Proxima Nova"/>
                <a:ea typeface="Proxima Nova"/>
                <a:cs typeface="Proxima Nova"/>
              </a:rPr>
              <a:t>Tax </a:t>
            </a:r>
            <a:r>
              <a:rPr lang="en-US" sz="2000" dirty="0">
                <a:latin typeface="Proxima Nova"/>
                <a:ea typeface="Proxima Nova"/>
                <a:cs typeface="Proxima Nova"/>
              </a:rPr>
              <a:t>handling for the Termination </a:t>
            </a:r>
            <a:r>
              <a:rPr lang="en-US" sz="2000" dirty="0" smtClean="0">
                <a:latin typeface="Proxima Nova"/>
                <a:ea typeface="Proxima Nova"/>
                <a:cs typeface="Proxima Nova"/>
              </a:rPr>
              <a:t>benefits</a:t>
            </a:r>
            <a:br>
              <a:rPr lang="en-US" sz="2000" dirty="0" smtClean="0">
                <a:latin typeface="Proxima Nova"/>
                <a:ea typeface="Proxima Nova"/>
                <a:cs typeface="Proxima Nova"/>
              </a:rPr>
            </a:br>
            <a:endParaRPr lang="en-US" sz="2000" dirty="0">
              <a:latin typeface="Proxima Nova"/>
              <a:ea typeface="Proxima Nova"/>
              <a:cs typeface="Proxima Nova"/>
            </a:endParaRPr>
          </a:p>
          <a:p>
            <a:pPr marL="457200" indent="-457200">
              <a:buClr>
                <a:srgbClr val="008272"/>
              </a:buClr>
              <a:buSzPct val="100000"/>
              <a:buFont typeface="+mj-lt"/>
              <a:buAutoNum type="arabicPeriod"/>
            </a:pPr>
            <a:r>
              <a:rPr lang="en-US" sz="2000" dirty="0" smtClean="0">
                <a:latin typeface="Proxima Nova"/>
                <a:ea typeface="Proxima Nova"/>
                <a:cs typeface="Proxima Nova"/>
              </a:rPr>
              <a:t>Pay </a:t>
            </a:r>
            <a:r>
              <a:rPr lang="en-US" sz="2000" dirty="0">
                <a:latin typeface="Proxima Nova"/>
                <a:ea typeface="Proxima Nova"/>
                <a:cs typeface="Proxima Nova"/>
              </a:rPr>
              <a:t>slip email functionality</a:t>
            </a:r>
          </a:p>
        </p:txBody>
      </p:sp>
    </p:spTree>
    <p:extLst>
      <p:ext uri="{BB962C8B-B14F-4D97-AF65-F5344CB8AC3E}">
        <p14:creationId xmlns:p14="http://schemas.microsoft.com/office/powerpoint/2010/main" val="78418029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3964" y="350831"/>
            <a:ext cx="11866360" cy="778800"/>
          </a:xfrm>
        </p:spPr>
        <p:txBody>
          <a:bodyPr/>
          <a:lstStyle/>
          <a:p>
            <a:r>
              <a:rPr lang="en-US" kern="1200" spc="-51" dirty="0">
                <a:ln w="3175">
                  <a:noFill/>
                </a:ln>
                <a:solidFill>
                  <a:schemeClr val="tx1"/>
                </a:solidFill>
                <a:cs typeface="Segoe UI" pitchFamily="34" charset="0"/>
              </a:rPr>
              <a:t>Distinct Payroll Feature Set for </a:t>
            </a:r>
            <a:r>
              <a:rPr lang="en-US" kern="1200" spc="-51" dirty="0" smtClean="0">
                <a:ln w="3175">
                  <a:noFill/>
                </a:ln>
                <a:solidFill>
                  <a:schemeClr val="tx1"/>
                </a:solidFill>
                <a:cs typeface="Segoe UI" pitchFamily="34" charset="0"/>
              </a:rPr>
              <a:t>Bangladesh</a:t>
            </a:r>
            <a:endParaRPr lang="en-US" kern="1200" spc="-51" dirty="0">
              <a:ln w="3175">
                <a:noFill/>
              </a:ln>
              <a:solidFill>
                <a:schemeClr val="tx1"/>
              </a:solidFill>
              <a:latin typeface="+mj-lt"/>
              <a:ea typeface="+mn-ea"/>
              <a:cs typeface="Segoe UI" pitchFamily="34" charset="0"/>
            </a:endParaRPr>
          </a:p>
        </p:txBody>
      </p:sp>
      <p:sp>
        <p:nvSpPr>
          <p:cNvPr id="3" name="Rectangle 2"/>
          <p:cNvSpPr/>
          <p:nvPr/>
        </p:nvSpPr>
        <p:spPr>
          <a:xfrm>
            <a:off x="423962" y="1129631"/>
            <a:ext cx="8887185" cy="5632311"/>
          </a:xfrm>
          <a:prstGeom prst="rect">
            <a:avLst/>
          </a:prstGeom>
        </p:spPr>
        <p:txBody>
          <a:bodyPr wrap="square">
            <a:spAutoFit/>
          </a:bodyPr>
          <a:lstStyle/>
          <a:p>
            <a:pPr marL="457200" indent="-457200">
              <a:buClr>
                <a:srgbClr val="008272"/>
              </a:buClr>
              <a:buSzPct val="100000"/>
              <a:buFont typeface="+mj-lt"/>
              <a:buAutoNum type="arabicPeriod"/>
            </a:pPr>
            <a:r>
              <a:rPr lang="en-US" sz="2000" dirty="0" smtClean="0">
                <a:latin typeface="Proxima Nova"/>
                <a:ea typeface="Proxima Nova"/>
                <a:cs typeface="Proxima Nova"/>
              </a:rPr>
              <a:t>Data </a:t>
            </a:r>
            <a:r>
              <a:rPr lang="en-US" sz="2000" dirty="0">
                <a:latin typeface="Proxima Nova"/>
                <a:ea typeface="Proxima Nova"/>
                <a:cs typeface="Proxima Nova"/>
              </a:rPr>
              <a:t>import/export functionality</a:t>
            </a:r>
          </a:p>
          <a:p>
            <a:pPr marL="923571" lvl="1" indent="-457200">
              <a:buClr>
                <a:srgbClr val="008272"/>
              </a:buClr>
              <a:buSzPct val="100000"/>
              <a:buFont typeface="+mj-lt"/>
              <a:buAutoNum type="alphaLcParenR"/>
            </a:pPr>
            <a:r>
              <a:rPr lang="en-US" sz="2000" dirty="0" smtClean="0">
                <a:latin typeface="Proxima Nova"/>
                <a:ea typeface="Proxima Nova"/>
                <a:cs typeface="Proxima Nova"/>
              </a:rPr>
              <a:t>Reduced </a:t>
            </a:r>
            <a:r>
              <a:rPr lang="en-US" sz="2000" dirty="0">
                <a:latin typeface="Proxima Nova"/>
                <a:ea typeface="Proxima Nova"/>
                <a:cs typeface="Proxima Nova"/>
              </a:rPr>
              <a:t>the system import (16) entities for the payroll data into 3 entities</a:t>
            </a:r>
          </a:p>
          <a:p>
            <a:pPr marL="923571" lvl="1" indent="-457200">
              <a:buClr>
                <a:srgbClr val="008272"/>
              </a:buClr>
              <a:buSzPct val="100000"/>
              <a:buFont typeface="+mj-lt"/>
              <a:buAutoNum type="alphaLcParenR"/>
            </a:pPr>
            <a:r>
              <a:rPr lang="en-US" sz="2000" dirty="0" smtClean="0">
                <a:latin typeface="Proxima Nova"/>
                <a:ea typeface="Proxima Nova"/>
                <a:cs typeface="Proxima Nova"/>
              </a:rPr>
              <a:t>Company </a:t>
            </a:r>
            <a:r>
              <a:rPr lang="en-US" sz="2000" dirty="0">
                <a:latin typeface="Proxima Nova"/>
                <a:ea typeface="Proxima Nova"/>
                <a:cs typeface="Proxima Nova"/>
              </a:rPr>
              <a:t>specific data import and export </a:t>
            </a:r>
            <a:r>
              <a:rPr lang="en-US" sz="2000" dirty="0" smtClean="0">
                <a:latin typeface="Proxima Nova"/>
                <a:ea typeface="Proxima Nova"/>
                <a:cs typeface="Proxima Nova"/>
              </a:rPr>
              <a:t>restrictions</a:t>
            </a:r>
            <a:endParaRPr lang="en-US" sz="2000" dirty="0">
              <a:latin typeface="Proxima Nova"/>
              <a:ea typeface="Proxima Nova"/>
              <a:cs typeface="Proxima Nova"/>
            </a:endParaRPr>
          </a:p>
          <a:p>
            <a:pPr marL="457200" indent="-457200">
              <a:buClr>
                <a:srgbClr val="008272"/>
              </a:buClr>
              <a:buSzPct val="100000"/>
              <a:buFont typeface="+mj-lt"/>
              <a:buAutoNum type="arabicPeriod"/>
            </a:pPr>
            <a:r>
              <a:rPr lang="en-US" sz="2000" dirty="0" smtClean="0">
                <a:latin typeface="Proxima Nova"/>
                <a:ea typeface="Proxima Nova"/>
                <a:cs typeface="Proxima Nova"/>
              </a:rPr>
              <a:t>Gender </a:t>
            </a:r>
            <a:r>
              <a:rPr lang="en-US" sz="2000" dirty="0">
                <a:latin typeface="Proxima Nova"/>
                <a:ea typeface="Proxima Nova"/>
                <a:cs typeface="Proxima Nova"/>
              </a:rPr>
              <a:t>based tax </a:t>
            </a:r>
            <a:r>
              <a:rPr lang="en-US" sz="2000" dirty="0" smtClean="0">
                <a:latin typeface="Proxima Nova"/>
                <a:ea typeface="Proxima Nova"/>
                <a:cs typeface="Proxima Nova"/>
              </a:rPr>
              <a:t>calculation</a:t>
            </a:r>
          </a:p>
          <a:p>
            <a:pPr marL="457200" indent="-457200">
              <a:buClr>
                <a:srgbClr val="008272"/>
              </a:buClr>
              <a:buSzPct val="100000"/>
              <a:buFont typeface="+mj-lt"/>
              <a:buAutoNum type="arabicPeriod"/>
            </a:pPr>
            <a:endParaRPr lang="en-US" sz="2000" dirty="0">
              <a:latin typeface="Proxima Nova"/>
              <a:ea typeface="Proxima Nova"/>
              <a:cs typeface="Proxima Nova"/>
            </a:endParaRPr>
          </a:p>
          <a:p>
            <a:pPr marL="457200" indent="-457200">
              <a:buClr>
                <a:srgbClr val="008272"/>
              </a:buClr>
              <a:buSzPct val="100000"/>
              <a:buFont typeface="+mj-lt"/>
              <a:buAutoNum type="arabicPeriod"/>
            </a:pPr>
            <a:r>
              <a:rPr lang="en-US" sz="2000" dirty="0" smtClean="0">
                <a:latin typeface="Proxima Nova"/>
                <a:ea typeface="Proxima Nova"/>
                <a:cs typeface="Proxima Nova"/>
              </a:rPr>
              <a:t>Allowances </a:t>
            </a:r>
            <a:r>
              <a:rPr lang="en-US" sz="2000" dirty="0">
                <a:latin typeface="Proxima Nova"/>
                <a:ea typeface="Proxima Nova"/>
                <a:cs typeface="Proxima Nova"/>
              </a:rPr>
              <a:t>(House, medical and transportation) exemption handling with cap of exemption </a:t>
            </a:r>
            <a:r>
              <a:rPr lang="en-US" sz="2000" dirty="0" smtClean="0">
                <a:latin typeface="Proxima Nova"/>
                <a:ea typeface="Proxima Nova"/>
                <a:cs typeface="Proxima Nova"/>
              </a:rPr>
              <a:t>amount</a:t>
            </a:r>
          </a:p>
          <a:p>
            <a:pPr marL="457200" indent="-457200">
              <a:buClr>
                <a:srgbClr val="008272"/>
              </a:buClr>
              <a:buSzPct val="100000"/>
              <a:buFont typeface="+mj-lt"/>
              <a:buAutoNum type="arabicPeriod"/>
            </a:pPr>
            <a:endParaRPr lang="en-US" sz="2000" dirty="0">
              <a:latin typeface="Proxima Nova"/>
              <a:ea typeface="Proxima Nova"/>
              <a:cs typeface="Proxima Nova"/>
            </a:endParaRPr>
          </a:p>
          <a:p>
            <a:pPr marL="457200" indent="-457200">
              <a:buClr>
                <a:srgbClr val="008272"/>
              </a:buClr>
              <a:buSzPct val="100000"/>
              <a:buFont typeface="+mj-lt"/>
              <a:buAutoNum type="arabicPeriod"/>
            </a:pPr>
            <a:r>
              <a:rPr lang="en-US" sz="2000" dirty="0" smtClean="0">
                <a:latin typeface="Proxima Nova"/>
                <a:ea typeface="Proxima Nova"/>
                <a:cs typeface="Proxima Nova"/>
              </a:rPr>
              <a:t>Minimum </a:t>
            </a:r>
            <a:r>
              <a:rPr lang="en-US" sz="2000" dirty="0">
                <a:latin typeface="Proxima Nova"/>
                <a:ea typeface="Proxima Nova"/>
                <a:cs typeface="Proxima Nova"/>
              </a:rPr>
              <a:t>tax </a:t>
            </a:r>
            <a:r>
              <a:rPr lang="en-US" sz="2000" dirty="0" smtClean="0">
                <a:latin typeface="Proxima Nova"/>
                <a:ea typeface="Proxima Nova"/>
                <a:cs typeface="Proxima Nova"/>
              </a:rPr>
              <a:t>handling</a:t>
            </a:r>
          </a:p>
          <a:p>
            <a:pPr marL="457200" indent="-457200">
              <a:buClr>
                <a:srgbClr val="008272"/>
              </a:buClr>
              <a:buSzPct val="100000"/>
              <a:buFont typeface="+mj-lt"/>
              <a:buAutoNum type="arabicPeriod"/>
            </a:pPr>
            <a:endParaRPr lang="en-US" sz="2000" dirty="0">
              <a:latin typeface="Proxima Nova"/>
              <a:ea typeface="Proxima Nova"/>
              <a:cs typeface="Proxima Nova"/>
            </a:endParaRPr>
          </a:p>
          <a:p>
            <a:pPr marL="457200" indent="-457200">
              <a:buClr>
                <a:srgbClr val="008272"/>
              </a:buClr>
              <a:buSzPct val="100000"/>
              <a:buFont typeface="+mj-lt"/>
              <a:buAutoNum type="arabicPeriod"/>
            </a:pPr>
            <a:r>
              <a:rPr lang="en-US" sz="2000" dirty="0" smtClean="0">
                <a:latin typeface="Proxima Nova"/>
                <a:ea typeface="Proxima Nova"/>
                <a:cs typeface="Proxima Nova"/>
              </a:rPr>
              <a:t>TDS </a:t>
            </a:r>
            <a:r>
              <a:rPr lang="en-US" sz="2000" dirty="0">
                <a:latin typeface="Proxima Nova"/>
                <a:ea typeface="Proxima Nova"/>
                <a:cs typeface="Proxima Nova"/>
              </a:rPr>
              <a:t>report as per the tax authority format for the uploading on the authority </a:t>
            </a:r>
            <a:r>
              <a:rPr lang="en-US" sz="2000" dirty="0" smtClean="0">
                <a:latin typeface="Proxima Nova"/>
                <a:ea typeface="Proxima Nova"/>
                <a:cs typeface="Proxima Nova"/>
              </a:rPr>
              <a:t>portal/website</a:t>
            </a:r>
          </a:p>
          <a:p>
            <a:pPr marL="457200" indent="-457200">
              <a:buClr>
                <a:srgbClr val="008272"/>
              </a:buClr>
              <a:buSzPct val="100000"/>
              <a:buFont typeface="+mj-lt"/>
              <a:buAutoNum type="arabicPeriod"/>
            </a:pPr>
            <a:endParaRPr lang="en-US" sz="2000" dirty="0">
              <a:latin typeface="Proxima Nova"/>
              <a:ea typeface="Proxima Nova"/>
              <a:cs typeface="Proxima Nova"/>
            </a:endParaRPr>
          </a:p>
          <a:p>
            <a:pPr marL="457200" indent="-457200">
              <a:buClr>
                <a:srgbClr val="008272"/>
              </a:buClr>
              <a:buSzPct val="100000"/>
              <a:buFont typeface="+mj-lt"/>
              <a:buAutoNum type="arabicPeriod"/>
            </a:pPr>
            <a:r>
              <a:rPr lang="en-US" sz="2000" dirty="0" smtClean="0">
                <a:latin typeface="Proxima Nova"/>
                <a:ea typeface="Proxima Nova"/>
                <a:cs typeface="Proxima Nova"/>
              </a:rPr>
              <a:t>Bank </a:t>
            </a:r>
            <a:r>
              <a:rPr lang="en-US" sz="2000" dirty="0">
                <a:latin typeface="Proxima Nova"/>
                <a:ea typeface="Proxima Nova"/>
                <a:cs typeface="Proxima Nova"/>
              </a:rPr>
              <a:t>letter for the pay order generation and EFT file as per bank required format for the EFT </a:t>
            </a:r>
            <a:r>
              <a:rPr lang="en-US" sz="2000" dirty="0" smtClean="0">
                <a:latin typeface="Proxima Nova"/>
                <a:ea typeface="Proxima Nova"/>
                <a:cs typeface="Proxima Nova"/>
              </a:rPr>
              <a:t>processing</a:t>
            </a:r>
          </a:p>
          <a:p>
            <a:pPr marL="457200" indent="-457200">
              <a:buClr>
                <a:srgbClr val="008272"/>
              </a:buClr>
              <a:buSzPct val="100000"/>
              <a:buFont typeface="+mj-lt"/>
              <a:buAutoNum type="arabicPeriod"/>
            </a:pPr>
            <a:endParaRPr lang="en-US" sz="2000" dirty="0" smtClean="0">
              <a:latin typeface="Proxima Nova"/>
              <a:ea typeface="Proxima Nova"/>
              <a:cs typeface="Proxima Nova"/>
            </a:endParaRPr>
          </a:p>
          <a:p>
            <a:pPr marL="457200" indent="-457200">
              <a:buClr>
                <a:srgbClr val="008272"/>
              </a:buClr>
              <a:buSzPct val="100000"/>
              <a:buFont typeface="+mj-lt"/>
              <a:buAutoNum type="arabicPeriod"/>
            </a:pPr>
            <a:r>
              <a:rPr lang="en-US" sz="2000" dirty="0" smtClean="0">
                <a:latin typeface="Proxima Nova"/>
                <a:ea typeface="Proxima Nova"/>
                <a:cs typeface="Proxima Nova"/>
              </a:rPr>
              <a:t>Pay </a:t>
            </a:r>
            <a:r>
              <a:rPr lang="en-US" sz="2000" dirty="0">
                <a:latin typeface="Proxima Nova"/>
                <a:ea typeface="Proxima Nova"/>
                <a:cs typeface="Proxima Nova"/>
              </a:rPr>
              <a:t>slip email functionality</a:t>
            </a:r>
          </a:p>
        </p:txBody>
      </p:sp>
    </p:spTree>
    <p:extLst>
      <p:ext uri="{BB962C8B-B14F-4D97-AF65-F5344CB8AC3E}">
        <p14:creationId xmlns:p14="http://schemas.microsoft.com/office/powerpoint/2010/main" val="299978619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3964" y="350831"/>
            <a:ext cx="11866360" cy="778800"/>
          </a:xfrm>
        </p:spPr>
        <p:txBody>
          <a:bodyPr/>
          <a:lstStyle/>
          <a:p>
            <a:r>
              <a:rPr lang="en-US" kern="1200" spc="-51" dirty="0">
                <a:ln w="3175">
                  <a:noFill/>
                </a:ln>
                <a:solidFill>
                  <a:schemeClr val="tx1"/>
                </a:solidFill>
                <a:cs typeface="Segoe UI" pitchFamily="34" charset="0"/>
              </a:rPr>
              <a:t>Distinct Payroll Feature Set for </a:t>
            </a:r>
            <a:r>
              <a:rPr lang="en-US" kern="1200" spc="-51" dirty="0" smtClean="0">
                <a:ln w="3175">
                  <a:noFill/>
                </a:ln>
                <a:solidFill>
                  <a:schemeClr val="tx1"/>
                </a:solidFill>
                <a:cs typeface="Segoe UI" pitchFamily="34" charset="0"/>
              </a:rPr>
              <a:t>Nepa</a:t>
            </a:r>
            <a:r>
              <a:rPr lang="en-US" kern="1200" spc="-51" dirty="0">
                <a:ln w="3175">
                  <a:noFill/>
                </a:ln>
                <a:solidFill>
                  <a:schemeClr val="tx1"/>
                </a:solidFill>
                <a:cs typeface="Segoe UI" pitchFamily="34" charset="0"/>
              </a:rPr>
              <a:t>l</a:t>
            </a:r>
            <a:endParaRPr lang="en-US" kern="1200" spc="-51" dirty="0">
              <a:ln w="3175">
                <a:noFill/>
              </a:ln>
              <a:solidFill>
                <a:schemeClr val="tx1"/>
              </a:solidFill>
              <a:latin typeface="+mj-lt"/>
              <a:ea typeface="+mn-ea"/>
              <a:cs typeface="Segoe UI" pitchFamily="34" charset="0"/>
            </a:endParaRPr>
          </a:p>
        </p:txBody>
      </p:sp>
      <p:sp>
        <p:nvSpPr>
          <p:cNvPr id="3" name="Rectangle 2"/>
          <p:cNvSpPr/>
          <p:nvPr/>
        </p:nvSpPr>
        <p:spPr>
          <a:xfrm>
            <a:off x="423962" y="1129631"/>
            <a:ext cx="8887185" cy="5324535"/>
          </a:xfrm>
          <a:prstGeom prst="rect">
            <a:avLst/>
          </a:prstGeom>
        </p:spPr>
        <p:txBody>
          <a:bodyPr wrap="square">
            <a:spAutoFit/>
          </a:bodyPr>
          <a:lstStyle/>
          <a:p>
            <a:pPr marL="457200" indent="-457200">
              <a:buClr>
                <a:srgbClr val="008272"/>
              </a:buClr>
              <a:buSzPct val="125000"/>
              <a:buFont typeface="Arial" panose="020B0604020202020204" pitchFamily="34" charset="0"/>
              <a:buChar char="•"/>
            </a:pPr>
            <a:r>
              <a:rPr lang="en-US" sz="2000" dirty="0" smtClean="0">
                <a:latin typeface="Proxima Nova"/>
                <a:ea typeface="Proxima Nova"/>
                <a:cs typeface="Proxima Nova"/>
              </a:rPr>
              <a:t>Data </a:t>
            </a:r>
            <a:r>
              <a:rPr lang="en-US" sz="2000" dirty="0">
                <a:latin typeface="Proxima Nova"/>
                <a:ea typeface="Proxima Nova"/>
                <a:cs typeface="Proxima Nova"/>
              </a:rPr>
              <a:t>import/export functionality</a:t>
            </a:r>
          </a:p>
          <a:p>
            <a:pPr marL="923571" lvl="1" indent="-457200">
              <a:buClr>
                <a:srgbClr val="008272"/>
              </a:buClr>
              <a:buSzPct val="100000"/>
              <a:buFont typeface="+mj-lt"/>
              <a:buAutoNum type="alphaLcParenR"/>
            </a:pPr>
            <a:r>
              <a:rPr lang="en-US" sz="2000" dirty="0" smtClean="0">
                <a:latin typeface="Proxima Nova"/>
                <a:ea typeface="Proxima Nova"/>
                <a:cs typeface="Proxima Nova"/>
              </a:rPr>
              <a:t>Reduced </a:t>
            </a:r>
            <a:r>
              <a:rPr lang="en-US" sz="2000" dirty="0">
                <a:latin typeface="Proxima Nova"/>
                <a:ea typeface="Proxima Nova"/>
                <a:cs typeface="Proxima Nova"/>
              </a:rPr>
              <a:t>the system import (16) entities for the payroll data into 3 entities</a:t>
            </a:r>
          </a:p>
          <a:p>
            <a:pPr marL="923571" lvl="1" indent="-457200">
              <a:buClr>
                <a:srgbClr val="008272"/>
              </a:buClr>
              <a:buSzPct val="100000"/>
              <a:buFont typeface="+mj-lt"/>
              <a:buAutoNum type="alphaLcParenR"/>
            </a:pPr>
            <a:r>
              <a:rPr lang="en-US" sz="2000" dirty="0" smtClean="0">
                <a:latin typeface="Proxima Nova"/>
                <a:ea typeface="Proxima Nova"/>
                <a:cs typeface="Proxima Nova"/>
              </a:rPr>
              <a:t>Company </a:t>
            </a:r>
            <a:r>
              <a:rPr lang="en-US" sz="2000" dirty="0">
                <a:latin typeface="Proxima Nova"/>
                <a:ea typeface="Proxima Nova"/>
                <a:cs typeface="Proxima Nova"/>
              </a:rPr>
              <a:t>specific data import and export </a:t>
            </a:r>
            <a:r>
              <a:rPr lang="en-US" sz="2000" dirty="0" smtClean="0">
                <a:latin typeface="Proxima Nova"/>
                <a:ea typeface="Proxima Nova"/>
                <a:cs typeface="Proxima Nova"/>
              </a:rPr>
              <a:t>restrictions</a:t>
            </a:r>
          </a:p>
          <a:p>
            <a:pPr marL="923571" lvl="1" indent="-457200">
              <a:buClr>
                <a:srgbClr val="008272"/>
              </a:buClr>
              <a:buSzPct val="100000"/>
              <a:buFont typeface="+mj-lt"/>
              <a:buAutoNum type="alphaLcParenR"/>
            </a:pPr>
            <a:endParaRPr lang="en-US" sz="2000" dirty="0">
              <a:latin typeface="Proxima Nova"/>
              <a:ea typeface="Proxima Nova"/>
              <a:cs typeface="Proxima Nova"/>
            </a:endParaRPr>
          </a:p>
          <a:p>
            <a:pPr marL="457200" indent="-457200">
              <a:buClr>
                <a:srgbClr val="008272"/>
              </a:buClr>
              <a:buSzPct val="125000"/>
              <a:buFont typeface="Arial" panose="020B0604020202020204" pitchFamily="34" charset="0"/>
              <a:buChar char="•"/>
            </a:pPr>
            <a:r>
              <a:rPr lang="en-US" sz="2000" dirty="0" smtClean="0">
                <a:latin typeface="Proxima Nova"/>
                <a:ea typeface="Proxima Nova"/>
                <a:cs typeface="Proxima Nova"/>
              </a:rPr>
              <a:t>Tax </a:t>
            </a:r>
            <a:r>
              <a:rPr lang="en-US" sz="2000" dirty="0">
                <a:latin typeface="Proxima Nova"/>
                <a:ea typeface="Proxima Nova"/>
                <a:cs typeface="Proxima Nova"/>
              </a:rPr>
              <a:t>handling</a:t>
            </a:r>
          </a:p>
          <a:p>
            <a:pPr marL="923571" lvl="1" indent="-457200">
              <a:buClr>
                <a:srgbClr val="008272"/>
              </a:buClr>
              <a:buSzPct val="100000"/>
              <a:buFont typeface="+mj-lt"/>
              <a:buAutoNum type="alphaLcParenR"/>
            </a:pPr>
            <a:r>
              <a:rPr lang="en-US" sz="2000" dirty="0" smtClean="0">
                <a:latin typeface="Proxima Nova"/>
                <a:ea typeface="Proxima Nova"/>
                <a:cs typeface="Proxima Nova"/>
              </a:rPr>
              <a:t>Gender </a:t>
            </a:r>
            <a:r>
              <a:rPr lang="en-US" sz="2000" dirty="0">
                <a:latin typeface="Proxima Nova"/>
                <a:ea typeface="Proxima Nova"/>
                <a:cs typeface="Proxima Nova"/>
              </a:rPr>
              <a:t>base and Marital status based tax handling </a:t>
            </a:r>
          </a:p>
          <a:p>
            <a:pPr marL="923571" lvl="1" indent="-457200">
              <a:buClr>
                <a:srgbClr val="008272"/>
              </a:buClr>
              <a:buSzPct val="100000"/>
              <a:buFont typeface="+mj-lt"/>
              <a:buAutoNum type="alphaLcParenR"/>
            </a:pPr>
            <a:r>
              <a:rPr lang="en-US" sz="2000" dirty="0" smtClean="0">
                <a:latin typeface="Proxima Nova"/>
                <a:ea typeface="Proxima Nova"/>
                <a:cs typeface="Proxima Nova"/>
              </a:rPr>
              <a:t>Female </a:t>
            </a:r>
            <a:r>
              <a:rPr lang="en-US" sz="2000" dirty="0">
                <a:latin typeface="Proxima Nova"/>
                <a:ea typeface="Proxima Nova"/>
                <a:cs typeface="Proxima Nova"/>
              </a:rPr>
              <a:t>rebate handling</a:t>
            </a:r>
          </a:p>
          <a:p>
            <a:pPr marL="923571" lvl="1" indent="-457200">
              <a:buClr>
                <a:srgbClr val="008272"/>
              </a:buClr>
              <a:buSzPct val="100000"/>
              <a:buFont typeface="+mj-lt"/>
              <a:buAutoNum type="alphaLcParenR"/>
            </a:pPr>
            <a:r>
              <a:rPr lang="en-US" sz="2000" dirty="0" smtClean="0">
                <a:latin typeface="Proxima Nova"/>
                <a:ea typeface="Proxima Nova"/>
                <a:cs typeface="Proxima Nova"/>
              </a:rPr>
              <a:t>Social </a:t>
            </a:r>
            <a:r>
              <a:rPr lang="en-US" sz="2000" dirty="0">
                <a:latin typeface="Proxima Nova"/>
                <a:ea typeface="Proxima Nova"/>
                <a:cs typeface="Proxima Nova"/>
              </a:rPr>
              <a:t>security tax and Remuneration tax handling</a:t>
            </a:r>
          </a:p>
          <a:p>
            <a:pPr marL="923571" lvl="1" indent="-457200">
              <a:buClr>
                <a:srgbClr val="008272"/>
              </a:buClr>
              <a:buSzPct val="100000"/>
              <a:buFont typeface="+mj-lt"/>
              <a:buAutoNum type="alphaLcParenR"/>
            </a:pPr>
            <a:r>
              <a:rPr lang="en-US" sz="2000" dirty="0" smtClean="0">
                <a:latin typeface="Proxima Nova"/>
                <a:ea typeface="Proxima Nova"/>
                <a:cs typeface="Proxima Nova"/>
              </a:rPr>
              <a:t>Approved </a:t>
            </a:r>
            <a:r>
              <a:rPr lang="en-US" sz="2000" dirty="0">
                <a:latin typeface="Proxima Nova"/>
                <a:ea typeface="Proxima Nova"/>
                <a:cs typeface="Proxima Nova"/>
              </a:rPr>
              <a:t>retirement fund handling (PF, CIT,) with cap of Max 300k exemption amount</a:t>
            </a:r>
          </a:p>
          <a:p>
            <a:pPr marL="923571" lvl="1" indent="-457200">
              <a:buClr>
                <a:srgbClr val="008272"/>
              </a:buClr>
              <a:buSzPct val="100000"/>
              <a:buFont typeface="+mj-lt"/>
              <a:buAutoNum type="alphaLcParenR"/>
            </a:pPr>
            <a:r>
              <a:rPr lang="en-US" sz="2000" dirty="0" smtClean="0">
                <a:latin typeface="Proxima Nova"/>
                <a:ea typeface="Proxima Nova"/>
                <a:cs typeface="Proxima Nova"/>
              </a:rPr>
              <a:t>Medical </a:t>
            </a:r>
            <a:r>
              <a:rPr lang="en-US" sz="2000" dirty="0">
                <a:latin typeface="Proxima Nova"/>
                <a:ea typeface="Proxima Nova"/>
                <a:cs typeface="Proxima Nova"/>
              </a:rPr>
              <a:t>and life insurance exemption </a:t>
            </a:r>
            <a:r>
              <a:rPr lang="en-US" sz="2000" dirty="0" smtClean="0">
                <a:latin typeface="Proxima Nova"/>
                <a:ea typeface="Proxima Nova"/>
                <a:cs typeface="Proxima Nova"/>
              </a:rPr>
              <a:t>handling</a:t>
            </a:r>
          </a:p>
          <a:p>
            <a:pPr marL="923571" lvl="1" indent="-457200">
              <a:buClr>
                <a:srgbClr val="008272"/>
              </a:buClr>
              <a:buSzPct val="100000"/>
              <a:buFont typeface="+mj-lt"/>
              <a:buAutoNum type="alphaLcParenR"/>
            </a:pPr>
            <a:endParaRPr lang="en-US" sz="2000" dirty="0">
              <a:latin typeface="Proxima Nova"/>
              <a:ea typeface="Proxima Nova"/>
              <a:cs typeface="Proxima Nova"/>
            </a:endParaRPr>
          </a:p>
          <a:p>
            <a:pPr marL="457200" indent="-457200">
              <a:buClr>
                <a:srgbClr val="008272"/>
              </a:buClr>
              <a:buSzPct val="125000"/>
              <a:buFont typeface="Arial" panose="020B0604020202020204" pitchFamily="34" charset="0"/>
              <a:buChar char="•"/>
            </a:pPr>
            <a:r>
              <a:rPr lang="en-US" sz="2000" dirty="0" smtClean="0">
                <a:latin typeface="Proxima Nova"/>
                <a:ea typeface="Proxima Nova"/>
                <a:cs typeface="Proxima Nova"/>
              </a:rPr>
              <a:t>Bank </a:t>
            </a:r>
            <a:r>
              <a:rPr lang="en-US" sz="2000" dirty="0">
                <a:latin typeface="Proxima Nova"/>
                <a:ea typeface="Proxima Nova"/>
                <a:cs typeface="Proxima Nova"/>
              </a:rPr>
              <a:t>letter for the pay order generation and EFT file as per bank required format for the EFT </a:t>
            </a:r>
            <a:r>
              <a:rPr lang="en-US" sz="2000" dirty="0" smtClean="0">
                <a:latin typeface="Proxima Nova"/>
                <a:ea typeface="Proxima Nova"/>
                <a:cs typeface="Proxima Nova"/>
              </a:rPr>
              <a:t>processing</a:t>
            </a:r>
          </a:p>
          <a:p>
            <a:pPr marL="457200" indent="-457200">
              <a:buClr>
                <a:srgbClr val="008272"/>
              </a:buClr>
              <a:buSzPct val="125000"/>
              <a:buFont typeface="Arial" panose="020B0604020202020204" pitchFamily="34" charset="0"/>
              <a:buChar char="•"/>
            </a:pPr>
            <a:endParaRPr lang="en-US" sz="2000" dirty="0">
              <a:latin typeface="Proxima Nova"/>
              <a:ea typeface="Proxima Nova"/>
              <a:cs typeface="Proxima Nova"/>
            </a:endParaRPr>
          </a:p>
          <a:p>
            <a:pPr marL="457200" indent="-457200">
              <a:buClr>
                <a:srgbClr val="008272"/>
              </a:buClr>
              <a:buSzPct val="125000"/>
              <a:buFont typeface="Arial" panose="020B0604020202020204" pitchFamily="34" charset="0"/>
              <a:buChar char="•"/>
            </a:pPr>
            <a:r>
              <a:rPr lang="en-US" sz="2000" dirty="0" smtClean="0">
                <a:latin typeface="Proxima Nova"/>
                <a:ea typeface="Proxima Nova"/>
                <a:cs typeface="Proxima Nova"/>
              </a:rPr>
              <a:t>Pay </a:t>
            </a:r>
            <a:r>
              <a:rPr lang="en-US" sz="2000" dirty="0">
                <a:latin typeface="Proxima Nova"/>
                <a:ea typeface="Proxima Nova"/>
                <a:cs typeface="Proxima Nova"/>
              </a:rPr>
              <a:t>slip email functionality</a:t>
            </a:r>
          </a:p>
        </p:txBody>
      </p:sp>
    </p:spTree>
    <p:extLst>
      <p:ext uri="{BB962C8B-B14F-4D97-AF65-F5344CB8AC3E}">
        <p14:creationId xmlns:p14="http://schemas.microsoft.com/office/powerpoint/2010/main" val="232960112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3964" y="350831"/>
            <a:ext cx="11866360" cy="778800"/>
          </a:xfrm>
        </p:spPr>
        <p:txBody>
          <a:bodyPr/>
          <a:lstStyle/>
          <a:p>
            <a:r>
              <a:rPr lang="en-US" kern="1200" spc="-51" dirty="0">
                <a:ln w="3175">
                  <a:noFill/>
                </a:ln>
                <a:solidFill>
                  <a:schemeClr val="tx1"/>
                </a:solidFill>
                <a:cs typeface="Segoe UI" pitchFamily="34" charset="0"/>
              </a:rPr>
              <a:t>Distinct Payroll Feature Set for </a:t>
            </a:r>
            <a:r>
              <a:rPr lang="en-US" kern="1200" spc="-51" dirty="0" smtClean="0">
                <a:ln w="3175">
                  <a:noFill/>
                </a:ln>
                <a:solidFill>
                  <a:schemeClr val="tx1"/>
                </a:solidFill>
                <a:cs typeface="Segoe UI" pitchFamily="34" charset="0"/>
              </a:rPr>
              <a:t>Myanmar</a:t>
            </a:r>
            <a:endParaRPr lang="en-US" kern="1200" spc="-51" dirty="0">
              <a:ln w="3175">
                <a:noFill/>
              </a:ln>
              <a:solidFill>
                <a:schemeClr val="tx1"/>
              </a:solidFill>
              <a:latin typeface="+mj-lt"/>
              <a:ea typeface="+mn-ea"/>
              <a:cs typeface="Segoe UI" pitchFamily="34" charset="0"/>
            </a:endParaRPr>
          </a:p>
        </p:txBody>
      </p:sp>
      <p:sp>
        <p:nvSpPr>
          <p:cNvPr id="3" name="Rectangle 2"/>
          <p:cNvSpPr/>
          <p:nvPr/>
        </p:nvSpPr>
        <p:spPr>
          <a:xfrm>
            <a:off x="423962" y="1129631"/>
            <a:ext cx="8887185" cy="4093428"/>
          </a:xfrm>
          <a:prstGeom prst="rect">
            <a:avLst/>
          </a:prstGeom>
        </p:spPr>
        <p:txBody>
          <a:bodyPr wrap="square">
            <a:spAutoFit/>
          </a:bodyPr>
          <a:lstStyle/>
          <a:p>
            <a:pPr marL="457200" indent="-457200">
              <a:buClr>
                <a:srgbClr val="008272"/>
              </a:buClr>
              <a:buSzPct val="125000"/>
              <a:buFont typeface="Arial" panose="020B0604020202020204" pitchFamily="34" charset="0"/>
              <a:buChar char="•"/>
            </a:pPr>
            <a:r>
              <a:rPr lang="en-US" sz="2000" dirty="0" smtClean="0">
                <a:latin typeface="Proxima Nova"/>
                <a:ea typeface="Proxima Nova"/>
                <a:cs typeface="Proxima Nova"/>
              </a:rPr>
              <a:t>Data </a:t>
            </a:r>
            <a:r>
              <a:rPr lang="en-US" sz="2000" dirty="0">
                <a:latin typeface="Proxima Nova"/>
                <a:ea typeface="Proxima Nova"/>
                <a:cs typeface="Proxima Nova"/>
              </a:rPr>
              <a:t>import/export functionality</a:t>
            </a:r>
          </a:p>
          <a:p>
            <a:pPr marL="923571" lvl="1" indent="-457200">
              <a:buClr>
                <a:srgbClr val="008272"/>
              </a:buClr>
              <a:buSzPct val="100000"/>
              <a:buFont typeface="+mj-lt"/>
              <a:buAutoNum type="alphaLcParenR"/>
            </a:pPr>
            <a:r>
              <a:rPr lang="en-US" sz="2000" dirty="0" smtClean="0">
                <a:latin typeface="Proxima Nova"/>
                <a:ea typeface="Proxima Nova"/>
                <a:cs typeface="Proxima Nova"/>
              </a:rPr>
              <a:t>Reduced </a:t>
            </a:r>
            <a:r>
              <a:rPr lang="en-US" sz="2000" dirty="0">
                <a:latin typeface="Proxima Nova"/>
                <a:ea typeface="Proxima Nova"/>
                <a:cs typeface="Proxima Nova"/>
              </a:rPr>
              <a:t>the system import (16) entities for the payroll data into 3 entities</a:t>
            </a:r>
          </a:p>
          <a:p>
            <a:pPr marL="923571" lvl="1" indent="-457200">
              <a:buClr>
                <a:srgbClr val="008272"/>
              </a:buClr>
              <a:buSzPct val="100000"/>
              <a:buFont typeface="+mj-lt"/>
              <a:buAutoNum type="alphaLcParenR"/>
            </a:pPr>
            <a:r>
              <a:rPr lang="en-US" sz="2000" dirty="0" smtClean="0">
                <a:latin typeface="Proxima Nova"/>
                <a:ea typeface="Proxima Nova"/>
                <a:cs typeface="Proxima Nova"/>
              </a:rPr>
              <a:t>Company </a:t>
            </a:r>
            <a:r>
              <a:rPr lang="en-US" sz="2000" dirty="0">
                <a:latin typeface="Proxima Nova"/>
                <a:ea typeface="Proxima Nova"/>
                <a:cs typeface="Proxima Nova"/>
              </a:rPr>
              <a:t>specific data import and export </a:t>
            </a:r>
            <a:r>
              <a:rPr lang="en-US" sz="2000" dirty="0" smtClean="0">
                <a:latin typeface="Proxima Nova"/>
                <a:ea typeface="Proxima Nova"/>
                <a:cs typeface="Proxima Nova"/>
              </a:rPr>
              <a:t>restrictions</a:t>
            </a:r>
          </a:p>
          <a:p>
            <a:pPr marL="923571" lvl="1" indent="-457200">
              <a:buClr>
                <a:srgbClr val="008272"/>
              </a:buClr>
              <a:buSzPct val="100000"/>
              <a:buFont typeface="+mj-lt"/>
              <a:buAutoNum type="alphaLcParenR"/>
            </a:pPr>
            <a:endParaRPr lang="en-US" sz="2000" dirty="0">
              <a:latin typeface="Proxima Nova"/>
              <a:ea typeface="Proxima Nova"/>
              <a:cs typeface="Proxima Nova"/>
            </a:endParaRPr>
          </a:p>
          <a:p>
            <a:pPr marL="457200" indent="-457200">
              <a:buClr>
                <a:srgbClr val="008272"/>
              </a:buClr>
              <a:buSzPct val="125000"/>
              <a:buFont typeface="Arial" panose="020B0604020202020204" pitchFamily="34" charset="0"/>
              <a:buChar char="•"/>
            </a:pPr>
            <a:r>
              <a:rPr lang="en-US" sz="2000" dirty="0" smtClean="0">
                <a:latin typeface="Proxima Nova"/>
                <a:ea typeface="Proxima Nova"/>
                <a:cs typeface="Proxima Nova"/>
              </a:rPr>
              <a:t>Tax </a:t>
            </a:r>
            <a:r>
              <a:rPr lang="en-US" sz="2000" dirty="0">
                <a:latin typeface="Proxima Nova"/>
                <a:ea typeface="Proxima Nova"/>
                <a:cs typeface="Proxima Nova"/>
              </a:rPr>
              <a:t>handling</a:t>
            </a:r>
          </a:p>
          <a:p>
            <a:pPr marL="923571" lvl="1" indent="-457200">
              <a:buClr>
                <a:srgbClr val="008272"/>
              </a:buClr>
              <a:buSzPct val="100000"/>
              <a:buFont typeface="+mj-lt"/>
              <a:buAutoNum type="alphaLcParenR"/>
            </a:pPr>
            <a:r>
              <a:rPr lang="en-US" sz="2000" dirty="0" smtClean="0">
                <a:latin typeface="Proxima Nova"/>
                <a:ea typeface="Proxima Nova"/>
                <a:cs typeface="Proxima Nova"/>
              </a:rPr>
              <a:t>Minimum </a:t>
            </a:r>
            <a:r>
              <a:rPr lang="en-US" sz="2000" dirty="0">
                <a:latin typeface="Proxima Nova"/>
                <a:ea typeface="Proxima Nova"/>
                <a:cs typeface="Proxima Nova"/>
              </a:rPr>
              <a:t>taxable salary handling</a:t>
            </a:r>
          </a:p>
          <a:p>
            <a:pPr marL="923571" lvl="1" indent="-457200">
              <a:buClr>
                <a:srgbClr val="008272"/>
              </a:buClr>
              <a:buSzPct val="100000"/>
              <a:buFont typeface="+mj-lt"/>
              <a:buAutoNum type="alphaLcParenR"/>
            </a:pPr>
            <a:r>
              <a:rPr lang="en-US" sz="2000" dirty="0" smtClean="0">
                <a:latin typeface="Proxima Nova"/>
                <a:ea typeface="Proxima Nova"/>
                <a:cs typeface="Proxima Nova"/>
              </a:rPr>
              <a:t>Basic </a:t>
            </a:r>
            <a:r>
              <a:rPr lang="en-US" sz="2000" dirty="0">
                <a:latin typeface="Proxima Nova"/>
                <a:ea typeface="Proxima Nova"/>
                <a:cs typeface="Proxima Nova"/>
              </a:rPr>
              <a:t>applicable exemption handling</a:t>
            </a:r>
          </a:p>
          <a:p>
            <a:pPr marL="923571" lvl="1" indent="-457200">
              <a:buClr>
                <a:srgbClr val="008272"/>
              </a:buClr>
              <a:buSzPct val="100000"/>
              <a:buFont typeface="+mj-lt"/>
              <a:buAutoNum type="alphaLcParenR"/>
            </a:pPr>
            <a:r>
              <a:rPr lang="en-US" sz="2000" dirty="0" smtClean="0">
                <a:latin typeface="Proxima Nova"/>
                <a:ea typeface="Proxima Nova"/>
                <a:cs typeface="Proxima Nova"/>
              </a:rPr>
              <a:t>Tax </a:t>
            </a:r>
            <a:r>
              <a:rPr lang="en-US" sz="2000" dirty="0">
                <a:latin typeface="Proxima Nova"/>
                <a:ea typeface="Proxima Nova"/>
                <a:cs typeface="Proxima Nova"/>
              </a:rPr>
              <a:t>relief handling</a:t>
            </a:r>
          </a:p>
          <a:p>
            <a:pPr marL="1447092" lvl="2" indent="-514350">
              <a:buClr>
                <a:srgbClr val="008272"/>
              </a:buClr>
              <a:buSzPct val="100000"/>
              <a:buFont typeface="+mj-lt"/>
              <a:buAutoNum type="romanUcPeriod"/>
            </a:pPr>
            <a:r>
              <a:rPr lang="en-US" sz="2000" dirty="0" smtClean="0">
                <a:latin typeface="Proxima Nova"/>
                <a:ea typeface="Proxima Nova"/>
                <a:cs typeface="Proxima Nova"/>
              </a:rPr>
              <a:t>Spouse</a:t>
            </a:r>
            <a:endParaRPr lang="en-US" sz="2000" dirty="0">
              <a:latin typeface="Proxima Nova"/>
              <a:ea typeface="Proxima Nova"/>
              <a:cs typeface="Proxima Nova"/>
            </a:endParaRPr>
          </a:p>
          <a:p>
            <a:pPr marL="1447092" lvl="2" indent="-514350">
              <a:buClr>
                <a:srgbClr val="008272"/>
              </a:buClr>
              <a:buSzPct val="100000"/>
              <a:buFont typeface="+mj-lt"/>
              <a:buAutoNum type="romanUcPeriod"/>
            </a:pPr>
            <a:r>
              <a:rPr lang="en-US" sz="2000" dirty="0" smtClean="0">
                <a:latin typeface="Proxima Nova"/>
                <a:ea typeface="Proxima Nova"/>
                <a:cs typeface="Proxima Nova"/>
              </a:rPr>
              <a:t>Number </a:t>
            </a:r>
            <a:r>
              <a:rPr lang="en-US" sz="2000" dirty="0">
                <a:latin typeface="Proxima Nova"/>
                <a:ea typeface="Proxima Nova"/>
                <a:cs typeface="Proxima Nova"/>
              </a:rPr>
              <a:t>of children’s</a:t>
            </a:r>
          </a:p>
          <a:p>
            <a:pPr marL="1447092" lvl="2" indent="-514350">
              <a:buClr>
                <a:srgbClr val="008272"/>
              </a:buClr>
              <a:buSzPct val="100000"/>
              <a:buFont typeface="+mj-lt"/>
              <a:buAutoNum type="romanUcPeriod"/>
            </a:pPr>
            <a:r>
              <a:rPr lang="en-US" sz="2000" dirty="0" smtClean="0">
                <a:latin typeface="Proxima Nova"/>
                <a:ea typeface="Proxima Nova"/>
                <a:cs typeface="Proxima Nova"/>
              </a:rPr>
              <a:t>Number </a:t>
            </a:r>
            <a:r>
              <a:rPr lang="en-US" sz="2000" dirty="0">
                <a:latin typeface="Proxima Nova"/>
                <a:ea typeface="Proxima Nova"/>
                <a:cs typeface="Proxima Nova"/>
              </a:rPr>
              <a:t>of parents</a:t>
            </a:r>
          </a:p>
          <a:p>
            <a:pPr marL="1447092" lvl="2" indent="-514350">
              <a:buClr>
                <a:srgbClr val="008272"/>
              </a:buClr>
              <a:buSzPct val="100000"/>
              <a:buFont typeface="+mj-lt"/>
              <a:buAutoNum type="romanUcPeriod"/>
            </a:pPr>
            <a:r>
              <a:rPr lang="en-US" sz="2000" dirty="0" smtClean="0">
                <a:latin typeface="Proxima Nova"/>
                <a:ea typeface="Proxima Nova"/>
                <a:cs typeface="Proxima Nova"/>
              </a:rPr>
              <a:t>SSB</a:t>
            </a:r>
            <a:endParaRPr lang="en-US" sz="2000" dirty="0">
              <a:latin typeface="Proxima Nova"/>
              <a:ea typeface="Proxima Nova"/>
              <a:cs typeface="Proxima Nova"/>
            </a:endParaRPr>
          </a:p>
        </p:txBody>
      </p:sp>
    </p:spTree>
    <p:extLst>
      <p:ext uri="{BB962C8B-B14F-4D97-AF65-F5344CB8AC3E}">
        <p14:creationId xmlns:p14="http://schemas.microsoft.com/office/powerpoint/2010/main" val="307723340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sp>
        <p:nvSpPr>
          <p:cNvPr id="156" name="Google Shape;156;p29"/>
          <p:cNvSpPr txBox="1">
            <a:spLocks noGrp="1"/>
          </p:cNvSpPr>
          <p:nvPr>
            <p:ph type="title"/>
          </p:nvPr>
        </p:nvSpPr>
        <p:spPr>
          <a:xfrm>
            <a:off x="694237" y="2952109"/>
            <a:ext cx="11304893" cy="1059072"/>
          </a:xfrm>
          <a:prstGeom prst="rect">
            <a:avLst/>
          </a:prstGeom>
        </p:spPr>
        <p:txBody>
          <a:bodyPr spcFirstLastPara="1" wrap="square" lIns="124327" tIns="124327" rIns="124327" bIns="124327" anchor="b" anchorCtr="0">
            <a:noAutofit/>
          </a:bodyPr>
          <a:lstStyle/>
          <a:p>
            <a:pPr lvl="0"/>
            <a:r>
              <a:rPr lang="en-US" dirty="0" smtClean="0"/>
              <a:t>Service Delivery Model</a:t>
            </a:r>
            <a:endParaRPr lang="en-US" dirty="0"/>
          </a:p>
        </p:txBody>
      </p:sp>
    </p:spTree>
    <p:extLst>
      <p:ext uri="{BB962C8B-B14F-4D97-AF65-F5344CB8AC3E}">
        <p14:creationId xmlns:p14="http://schemas.microsoft.com/office/powerpoint/2010/main" val="278148459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3963" y="350831"/>
            <a:ext cx="11586963" cy="778800"/>
          </a:xfrm>
        </p:spPr>
        <p:txBody>
          <a:bodyPr/>
          <a:lstStyle/>
          <a:p>
            <a:r>
              <a:rPr lang="en-US" kern="1200" spc="-51" dirty="0">
                <a:ln w="3175">
                  <a:noFill/>
                </a:ln>
                <a:solidFill>
                  <a:schemeClr val="tx1"/>
                </a:solidFill>
                <a:latin typeface="+mj-lt"/>
                <a:ea typeface="+mn-ea"/>
                <a:cs typeface="Segoe UI" pitchFamily="34" charset="0"/>
              </a:rPr>
              <a:t>Hybrid (Onshore / Offshore) Delivery Model</a:t>
            </a:r>
          </a:p>
        </p:txBody>
      </p:sp>
      <p:pic>
        <p:nvPicPr>
          <p:cNvPr id="8" name="Picture 7"/>
          <p:cNvPicPr>
            <a:picLocks noChangeAspect="1"/>
          </p:cNvPicPr>
          <p:nvPr/>
        </p:nvPicPr>
        <p:blipFill rotWithShape="1">
          <a:blip r:embed="rId3"/>
          <a:srcRect l="7355" t="5735" r="1164" b="3048"/>
          <a:stretch/>
        </p:blipFill>
        <p:spPr>
          <a:xfrm>
            <a:off x="1178917" y="1361178"/>
            <a:ext cx="10077056" cy="4943819"/>
          </a:xfrm>
          <a:prstGeom prst="rect">
            <a:avLst/>
          </a:prstGeom>
        </p:spPr>
      </p:pic>
      <p:pic>
        <p:nvPicPr>
          <p:cNvPr id="9" name="Picture 8"/>
          <p:cNvPicPr>
            <a:picLocks noChangeAspect="1"/>
          </p:cNvPicPr>
          <p:nvPr/>
        </p:nvPicPr>
        <p:blipFill>
          <a:blip r:embed="rId4"/>
          <a:stretch>
            <a:fillRect/>
          </a:stretch>
        </p:blipFill>
        <p:spPr>
          <a:xfrm>
            <a:off x="7907089" y="3518067"/>
            <a:ext cx="1341885" cy="667215"/>
          </a:xfrm>
          <a:prstGeom prst="rect">
            <a:avLst/>
          </a:prstGeom>
        </p:spPr>
      </p:pic>
    </p:spTree>
    <p:extLst>
      <p:ext uri="{BB962C8B-B14F-4D97-AF65-F5344CB8AC3E}">
        <p14:creationId xmlns:p14="http://schemas.microsoft.com/office/powerpoint/2010/main" val="313992630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sp>
        <p:nvSpPr>
          <p:cNvPr id="156" name="Google Shape;156;p29"/>
          <p:cNvSpPr txBox="1">
            <a:spLocks noGrp="1"/>
          </p:cNvSpPr>
          <p:nvPr>
            <p:ph type="title"/>
          </p:nvPr>
        </p:nvSpPr>
        <p:spPr>
          <a:xfrm>
            <a:off x="694237" y="2952109"/>
            <a:ext cx="11304893" cy="1059072"/>
          </a:xfrm>
          <a:prstGeom prst="rect">
            <a:avLst/>
          </a:prstGeom>
        </p:spPr>
        <p:txBody>
          <a:bodyPr spcFirstLastPara="1" wrap="square" lIns="124327" tIns="124327" rIns="124327" bIns="124327" anchor="b" anchorCtr="0">
            <a:noAutofit/>
          </a:bodyPr>
          <a:lstStyle/>
          <a:p>
            <a:pPr lvl="0"/>
            <a:r>
              <a:rPr lang="en-US" sz="5400" dirty="0">
                <a:solidFill>
                  <a:schemeClr val="bg1"/>
                </a:solidFill>
              </a:rPr>
              <a:t/>
            </a:r>
            <a:br>
              <a:rPr lang="en-US" sz="5400" dirty="0">
                <a:solidFill>
                  <a:schemeClr val="bg1"/>
                </a:solidFill>
              </a:rPr>
            </a:br>
            <a:r>
              <a:rPr lang="en-US" sz="5400" dirty="0">
                <a:solidFill>
                  <a:schemeClr val="bg1"/>
                </a:solidFill>
              </a:rPr>
              <a:t>Microsoft Dynamics 365/AX </a:t>
            </a:r>
            <a:br>
              <a:rPr lang="en-US" sz="5400" dirty="0">
                <a:solidFill>
                  <a:schemeClr val="bg1"/>
                </a:solidFill>
              </a:rPr>
            </a:br>
            <a:r>
              <a:rPr lang="en-US" sz="5400" dirty="0">
                <a:solidFill>
                  <a:schemeClr val="bg1"/>
                </a:solidFill>
              </a:rPr>
              <a:t>FastTrack HR &amp; Payroll Case Study</a:t>
            </a:r>
            <a:endParaRPr lang="en-US" dirty="0"/>
          </a:p>
        </p:txBody>
      </p:sp>
    </p:spTree>
    <p:extLst>
      <p:ext uri="{BB962C8B-B14F-4D97-AF65-F5344CB8AC3E}">
        <p14:creationId xmlns:p14="http://schemas.microsoft.com/office/powerpoint/2010/main" val="158869883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100" name="Picture 4" descr="Image result for daraz homepage"/>
          <p:cNvPicPr>
            <a:picLocks noChangeAspect="1" noChangeArrowheads="1"/>
          </p:cNvPicPr>
          <p:nvPr/>
        </p:nvPicPr>
        <p:blipFill rotWithShape="1">
          <a:blip r:embed="rId3">
            <a:extLst>
              <a:ext uri="{28A0092B-C50C-407E-A947-70E740481C1C}">
                <a14:useLocalDpi xmlns:a14="http://schemas.microsoft.com/office/drawing/2010/main" val="0"/>
              </a:ext>
            </a:extLst>
          </a:blip>
          <a:srcRect t="3449" b="43192"/>
          <a:stretch/>
        </p:blipFill>
        <p:spPr bwMode="auto">
          <a:xfrm>
            <a:off x="7445073" y="793829"/>
            <a:ext cx="4596502" cy="231316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9EB149BA-F283-410D-AA93-F8405E41A5FB}"/>
              </a:ext>
            </a:extLst>
          </p:cNvPr>
          <p:cNvSpPr/>
          <p:nvPr/>
        </p:nvSpPr>
        <p:spPr bwMode="auto">
          <a:xfrm>
            <a:off x="13" y="4041709"/>
            <a:ext cx="12434880" cy="2946639"/>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8" tIns="146284" rIns="182858" bIns="146284" numCol="1" spcCol="0" rtlCol="0" fromWordArt="0" anchor="t" anchorCtr="0" forceAA="0" compatLnSpc="1">
            <a:prstTxWarp prst="textNoShape">
              <a:avLst/>
            </a:prstTxWarp>
            <a:noAutofit/>
          </a:bodyPr>
          <a:lstStyle/>
          <a:p>
            <a:pPr marL="0" marR="0" lvl="0" indent="0" algn="ctr" defTabSz="932331"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5" name="Rectangle 24">
            <a:extLst>
              <a:ext uri="{FF2B5EF4-FFF2-40B4-BE49-F238E27FC236}">
                <a16:creationId xmlns:a16="http://schemas.microsoft.com/office/drawing/2014/main" id="{079C252B-0983-4389-A1D2-F22D11FDACB6}"/>
              </a:ext>
            </a:extLst>
          </p:cNvPr>
          <p:cNvSpPr/>
          <p:nvPr/>
        </p:nvSpPr>
        <p:spPr>
          <a:xfrm>
            <a:off x="607621" y="4186633"/>
            <a:ext cx="1872823" cy="615553"/>
          </a:xfrm>
          <a:prstGeom prst="rect">
            <a:avLst/>
          </a:prstGeom>
        </p:spPr>
        <p:txBody>
          <a:bodyPr wrap="square" lIns="0" tIns="0" rIns="0" bIns="0">
            <a:spAutoFit/>
          </a:bodyPr>
          <a:lstStyle/>
          <a:p>
            <a:pPr marL="0" marR="0" lvl="0" indent="0" algn="ctr" defTabSz="932438" rtl="0" eaLnBrk="1" fontAlgn="auto" latinLnBrk="0" hangingPunct="1">
              <a:lnSpc>
                <a:spcPts val="24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Segoe UI Semibold" panose="020B0702040204020203" pitchFamily="34" charset="0"/>
                <a:ea typeface="+mn-ea"/>
                <a:cs typeface="Segoe UI Semibold" panose="020B0702040204020203" pitchFamily="34" charset="0"/>
              </a:rPr>
              <a:t>Products </a:t>
            </a:r>
            <a:br>
              <a:rPr kumimoji="0" lang="en-US" sz="2000" b="0" i="0" u="none" strike="noStrike" kern="1200" cap="none" spc="0" normalizeH="0" baseline="0" noProof="0" dirty="0">
                <a:ln>
                  <a:noFill/>
                </a:ln>
                <a:solidFill>
                  <a:srgbClr val="FFFFFF"/>
                </a:solidFill>
                <a:effectLst/>
                <a:uLnTx/>
                <a:uFillTx/>
                <a:latin typeface="Segoe UI Semibold" panose="020B0702040204020203" pitchFamily="34" charset="0"/>
                <a:ea typeface="+mn-ea"/>
                <a:cs typeface="Segoe UI Semibold" panose="020B0702040204020203" pitchFamily="34" charset="0"/>
              </a:rPr>
            </a:br>
            <a:r>
              <a:rPr kumimoji="0" lang="en-US" sz="2000" b="0" i="0" u="none" strike="noStrike" kern="1200" cap="none" spc="0" normalizeH="0" baseline="0" noProof="0" dirty="0">
                <a:ln>
                  <a:noFill/>
                </a:ln>
                <a:solidFill>
                  <a:srgbClr val="FFFFFF"/>
                </a:solidFill>
                <a:effectLst/>
                <a:uLnTx/>
                <a:uFillTx/>
                <a:latin typeface="Segoe UI Semibold" panose="020B0702040204020203" pitchFamily="34" charset="0"/>
                <a:ea typeface="+mn-ea"/>
                <a:cs typeface="Segoe UI Semibold" panose="020B0702040204020203" pitchFamily="34" charset="0"/>
              </a:rPr>
              <a:t>and services</a:t>
            </a:r>
          </a:p>
        </p:txBody>
      </p:sp>
      <p:sp>
        <p:nvSpPr>
          <p:cNvPr id="26" name="Rectangle 25">
            <a:extLst>
              <a:ext uri="{FF2B5EF4-FFF2-40B4-BE49-F238E27FC236}">
                <a16:creationId xmlns:a16="http://schemas.microsoft.com/office/drawing/2014/main" id="{3B086C3C-7EB0-498F-83C6-FA74F90AA56F}"/>
              </a:ext>
            </a:extLst>
          </p:cNvPr>
          <p:cNvSpPr/>
          <p:nvPr/>
        </p:nvSpPr>
        <p:spPr>
          <a:xfrm>
            <a:off x="3102731" y="4340499"/>
            <a:ext cx="2255737" cy="307777"/>
          </a:xfrm>
          <a:prstGeom prst="rect">
            <a:avLst/>
          </a:prstGeom>
        </p:spPr>
        <p:txBody>
          <a:bodyPr wrap="square" lIns="0" tIns="0" rIns="0" bIns="0">
            <a:spAutoFit/>
          </a:bodyPr>
          <a:lstStyle/>
          <a:p>
            <a:pPr marL="0" marR="0" lvl="0" indent="0" algn="ctr" defTabSz="932438" rtl="0" eaLnBrk="1" fontAlgn="auto" latinLnBrk="0" hangingPunct="1">
              <a:lnSpc>
                <a:spcPts val="24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Segoe UI Semibold" panose="020B0702040204020203" pitchFamily="34" charset="0"/>
                <a:ea typeface="+mn-ea"/>
                <a:cs typeface="Segoe UI Semibold" panose="020B0702040204020203" pitchFamily="34" charset="0"/>
              </a:rPr>
              <a:t>Organization size</a:t>
            </a:r>
          </a:p>
        </p:txBody>
      </p:sp>
      <p:sp>
        <p:nvSpPr>
          <p:cNvPr id="27" name="Rectangle 26">
            <a:extLst>
              <a:ext uri="{FF2B5EF4-FFF2-40B4-BE49-F238E27FC236}">
                <a16:creationId xmlns:a16="http://schemas.microsoft.com/office/drawing/2014/main" id="{0E83026D-FA31-434E-9957-4B70E5537113}"/>
              </a:ext>
            </a:extLst>
          </p:cNvPr>
          <p:cNvSpPr/>
          <p:nvPr/>
        </p:nvSpPr>
        <p:spPr>
          <a:xfrm>
            <a:off x="6107637" y="4340499"/>
            <a:ext cx="965649" cy="307777"/>
          </a:xfrm>
          <a:prstGeom prst="rect">
            <a:avLst/>
          </a:prstGeom>
        </p:spPr>
        <p:txBody>
          <a:bodyPr wrap="none" lIns="0" tIns="0" rIns="0" bIns="0">
            <a:spAutoFit/>
          </a:bodyPr>
          <a:lstStyle/>
          <a:p>
            <a:pPr marL="0" marR="0" lvl="0" indent="0" algn="ctr" defTabSz="932438" rtl="0" eaLnBrk="1" fontAlgn="auto" latinLnBrk="0" hangingPunct="1">
              <a:lnSpc>
                <a:spcPts val="2400"/>
              </a:lnSpc>
              <a:spcBef>
                <a:spcPts val="0"/>
              </a:spcBef>
              <a:spcAft>
                <a:spcPts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rPr>
              <a:t>Industry</a:t>
            </a:r>
          </a:p>
        </p:txBody>
      </p:sp>
      <p:sp>
        <p:nvSpPr>
          <p:cNvPr id="29" name="Rectangle 28">
            <a:extLst>
              <a:ext uri="{FF2B5EF4-FFF2-40B4-BE49-F238E27FC236}">
                <a16:creationId xmlns:a16="http://schemas.microsoft.com/office/drawing/2014/main" id="{9FDBC97A-4E55-46DB-922D-045E06C78F78}"/>
              </a:ext>
            </a:extLst>
          </p:cNvPr>
          <p:cNvSpPr/>
          <p:nvPr/>
        </p:nvSpPr>
        <p:spPr>
          <a:xfrm>
            <a:off x="7793888" y="4340499"/>
            <a:ext cx="1711218" cy="307777"/>
          </a:xfrm>
          <a:prstGeom prst="rect">
            <a:avLst/>
          </a:prstGeom>
        </p:spPr>
        <p:txBody>
          <a:bodyPr wrap="square" lIns="0" tIns="0" rIns="0" bIns="0">
            <a:spAutoFit/>
          </a:bodyPr>
          <a:lstStyle/>
          <a:p>
            <a:pPr marL="0" marR="0" lvl="0" indent="0" algn="ctr" defTabSz="932438" rtl="0" eaLnBrk="1" fontAlgn="auto" latinLnBrk="0" hangingPunct="1">
              <a:lnSpc>
                <a:spcPts val="24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srgbClr val="FFFFFF"/>
                </a:solidFill>
                <a:effectLst/>
                <a:uLnTx/>
                <a:uFillTx/>
                <a:latin typeface="Segoe UI Semibold" panose="020B0702040204020203" pitchFamily="34" charset="0"/>
                <a:ea typeface="+mn-ea"/>
                <a:cs typeface="Segoe UI Semibold" panose="020B0702040204020203" pitchFamily="34" charset="0"/>
              </a:rPr>
              <a:t>Location</a:t>
            </a:r>
            <a:endParaRPr kumimoji="0" lang="en-US" sz="2000" b="0" i="0" u="none" strike="noStrike" kern="1200" cap="none" spc="0" normalizeH="0" baseline="0" noProof="0" dirty="0">
              <a:ln>
                <a:noFill/>
              </a:ln>
              <a:solidFill>
                <a:srgbClr val="FFFFFF"/>
              </a:solidFill>
              <a:effectLst/>
              <a:uLnTx/>
              <a:uFillTx/>
              <a:latin typeface="Segoe UI Semibold" panose="020B0702040204020203" pitchFamily="34" charset="0"/>
              <a:ea typeface="+mn-ea"/>
              <a:cs typeface="Segoe UI Semibold" panose="020B0702040204020203" pitchFamily="34" charset="0"/>
            </a:endParaRPr>
          </a:p>
        </p:txBody>
      </p:sp>
      <p:sp>
        <p:nvSpPr>
          <p:cNvPr id="31" name="Rectangle 30">
            <a:extLst>
              <a:ext uri="{FF2B5EF4-FFF2-40B4-BE49-F238E27FC236}">
                <a16:creationId xmlns:a16="http://schemas.microsoft.com/office/drawing/2014/main" id="{21EA6C9B-5E49-421A-ADBE-58EBC18FECC8}"/>
              </a:ext>
            </a:extLst>
          </p:cNvPr>
          <p:cNvSpPr/>
          <p:nvPr/>
        </p:nvSpPr>
        <p:spPr>
          <a:xfrm>
            <a:off x="9806467" y="4340499"/>
            <a:ext cx="1723228" cy="307777"/>
          </a:xfrm>
          <a:prstGeom prst="rect">
            <a:avLst/>
          </a:prstGeom>
        </p:spPr>
        <p:txBody>
          <a:bodyPr wrap="none" lIns="0" tIns="0" rIns="0" bIns="0">
            <a:spAutoFit/>
          </a:bodyPr>
          <a:lstStyle/>
          <a:p>
            <a:pPr marL="0" marR="0" lvl="0" indent="0" algn="ctr" defTabSz="932438" rtl="0" eaLnBrk="1" fontAlgn="auto" latinLnBrk="0" hangingPunct="1">
              <a:lnSpc>
                <a:spcPts val="24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srgbClr val="FFFFFF"/>
                </a:solidFill>
                <a:effectLst/>
                <a:uLnTx/>
                <a:uFillTx/>
                <a:latin typeface="Segoe UI Semibold" panose="020B0702040204020203" pitchFamily="34" charset="0"/>
                <a:ea typeface="+mn-ea"/>
                <a:cs typeface="Segoe UI Semibold" panose="020B0702040204020203" pitchFamily="34" charset="0"/>
              </a:rPr>
              <a:t>Company Type</a:t>
            </a:r>
            <a:endParaRPr kumimoji="0" lang="en-US" sz="2000" b="0" i="0" u="none" strike="noStrike" kern="1200" cap="none" spc="0" normalizeH="0" baseline="0" noProof="0" dirty="0">
              <a:ln>
                <a:noFill/>
              </a:ln>
              <a:solidFill>
                <a:srgbClr val="FFFFFF"/>
              </a:solidFill>
              <a:effectLst/>
              <a:uLnTx/>
              <a:uFillTx/>
              <a:latin typeface="Segoe UI Semibold" panose="020B0702040204020203" pitchFamily="34" charset="0"/>
              <a:ea typeface="+mn-ea"/>
              <a:cs typeface="Segoe UI Semibold" panose="020B0702040204020203" pitchFamily="34" charset="0"/>
            </a:endParaRPr>
          </a:p>
        </p:txBody>
      </p:sp>
      <p:sp>
        <p:nvSpPr>
          <p:cNvPr id="32" name="Rectangle 31">
            <a:extLst>
              <a:ext uri="{FF2B5EF4-FFF2-40B4-BE49-F238E27FC236}">
                <a16:creationId xmlns:a16="http://schemas.microsoft.com/office/drawing/2014/main" id="{3E16C17F-22E4-43D5-A5C2-5EFA1EF678E2}"/>
              </a:ext>
            </a:extLst>
          </p:cNvPr>
          <p:cNvSpPr/>
          <p:nvPr/>
        </p:nvSpPr>
        <p:spPr>
          <a:xfrm>
            <a:off x="465079" y="4943813"/>
            <a:ext cx="2157898" cy="923330"/>
          </a:xfrm>
          <a:prstGeom prst="rect">
            <a:avLst/>
          </a:prstGeom>
        </p:spPr>
        <p:txBody>
          <a:bodyPr wrap="square" lIns="0" tIns="0" rIns="0" bIns="0">
            <a:spAutoFit/>
          </a:bodyPr>
          <a:lstStyle/>
          <a:p>
            <a:pPr marL="0" marR="0" lvl="0" indent="0" algn="ctr" defTabSz="932438" rtl="0" eaLnBrk="1" fontAlgn="auto" latinLnBrk="0" hangingPunct="1">
              <a:lnSpc>
                <a:spcPts val="18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srgbClr val="FFFFFF"/>
                </a:solidFill>
                <a:effectLst/>
                <a:uLnTx/>
                <a:uFillTx/>
                <a:latin typeface="Segoe UI Semilight"/>
                <a:ea typeface="+mn-ea"/>
                <a:cs typeface="+mn-cs"/>
              </a:rPr>
              <a:t>Microsoft </a:t>
            </a:r>
            <a:r>
              <a:rPr kumimoji="0" lang="en-US" sz="1400" b="0" i="0" u="none" strike="noStrike" kern="1200" cap="none" spc="0" normalizeH="0" baseline="0" noProof="0" dirty="0">
                <a:ln>
                  <a:noFill/>
                </a:ln>
                <a:solidFill>
                  <a:srgbClr val="FFFFFF"/>
                </a:solidFill>
                <a:effectLst/>
                <a:uLnTx/>
                <a:uFillTx/>
                <a:latin typeface="Segoe UI Semilight"/>
                <a:ea typeface="+mn-ea"/>
                <a:cs typeface="+mn-cs"/>
              </a:rPr>
              <a:t>Dynamics </a:t>
            </a:r>
            <a:r>
              <a:rPr kumimoji="0" lang="en-US" sz="1400" b="0" i="0" u="none" strike="noStrike" kern="1200" cap="none" spc="0" normalizeH="0" baseline="0" noProof="0" dirty="0" smtClean="0">
                <a:ln>
                  <a:noFill/>
                </a:ln>
                <a:solidFill>
                  <a:srgbClr val="FFFFFF"/>
                </a:solidFill>
                <a:effectLst/>
                <a:uLnTx/>
                <a:uFillTx/>
                <a:latin typeface="Segoe UI Semilight"/>
                <a:ea typeface="+mn-ea"/>
                <a:cs typeface="+mn-cs"/>
              </a:rPr>
              <a:t>365 Finance &amp; Operations Implementation with</a:t>
            </a:r>
            <a:r>
              <a:rPr kumimoji="0" lang="en-US" sz="1400" b="0" i="0" u="none" strike="noStrike" kern="1200" cap="none" spc="0" normalizeH="0" noProof="0" dirty="0" smtClean="0">
                <a:ln>
                  <a:noFill/>
                </a:ln>
                <a:solidFill>
                  <a:srgbClr val="FFFFFF"/>
                </a:solidFill>
                <a:effectLst/>
                <a:uLnTx/>
                <a:uFillTx/>
                <a:latin typeface="Segoe UI Semilight"/>
                <a:ea typeface="+mn-ea"/>
                <a:cs typeface="+mn-cs"/>
              </a:rPr>
              <a:t> </a:t>
            </a:r>
            <a:r>
              <a:rPr kumimoji="0" lang="en-US" sz="1400" b="1" i="0" u="none" strike="noStrike" kern="1200" cap="none" spc="0" normalizeH="0" noProof="0" dirty="0" smtClean="0">
                <a:ln>
                  <a:noFill/>
                </a:ln>
                <a:solidFill>
                  <a:srgbClr val="FFFFFF"/>
                </a:solidFill>
                <a:effectLst/>
                <a:uLnTx/>
                <a:uFillTx/>
                <a:latin typeface="Segoe UI Semilight"/>
                <a:ea typeface="+mn-ea"/>
                <a:cs typeface="+mn-cs"/>
              </a:rPr>
              <a:t>Payroll and HR</a:t>
            </a:r>
            <a:endParaRPr kumimoji="0" lang="en-US" sz="1400" b="1" i="0" u="none" strike="noStrike" kern="1200" cap="none" spc="0" normalizeH="0" baseline="0" noProof="0" dirty="0">
              <a:ln>
                <a:noFill/>
              </a:ln>
              <a:solidFill>
                <a:srgbClr val="FFFFFF"/>
              </a:solidFill>
              <a:effectLst/>
              <a:uLnTx/>
              <a:uFillTx/>
              <a:latin typeface="Segoe UI Semilight"/>
              <a:ea typeface="+mn-ea"/>
              <a:cs typeface="+mn-cs"/>
            </a:endParaRPr>
          </a:p>
        </p:txBody>
      </p:sp>
      <p:sp>
        <p:nvSpPr>
          <p:cNvPr id="33" name="Rectangle 32">
            <a:extLst>
              <a:ext uri="{FF2B5EF4-FFF2-40B4-BE49-F238E27FC236}">
                <a16:creationId xmlns:a16="http://schemas.microsoft.com/office/drawing/2014/main" id="{F887A91C-7A08-4D83-8F23-851C7E0D1099}"/>
              </a:ext>
            </a:extLst>
          </p:cNvPr>
          <p:cNvSpPr/>
          <p:nvPr/>
        </p:nvSpPr>
        <p:spPr>
          <a:xfrm>
            <a:off x="2910980" y="4943810"/>
            <a:ext cx="2639230" cy="230832"/>
          </a:xfrm>
          <a:prstGeom prst="rect">
            <a:avLst/>
          </a:prstGeom>
        </p:spPr>
        <p:txBody>
          <a:bodyPr wrap="square" lIns="0" tIns="0" rIns="0" bIns="0">
            <a:spAutoFit/>
          </a:bodyPr>
          <a:lstStyle/>
          <a:p>
            <a:pPr marL="0" marR="0" lvl="0" indent="0" algn="ctr" defTabSz="932438" rtl="0" eaLnBrk="1" fontAlgn="auto" latinLnBrk="0" hangingPunct="1">
              <a:lnSpc>
                <a:spcPts val="18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srgbClr val="FFFFFF"/>
                </a:solidFill>
                <a:effectLst/>
                <a:uLnTx/>
                <a:uFillTx/>
                <a:latin typeface="Segoe UI Semilight"/>
                <a:ea typeface="+mn-ea"/>
                <a:cs typeface="+mn-cs"/>
              </a:rPr>
              <a:t>Large (1,001-5,000) employees</a:t>
            </a:r>
            <a:endParaRPr kumimoji="0" lang="en-US" sz="1400" b="0" i="0" u="none" strike="noStrike" kern="1200" cap="none" spc="0" normalizeH="0" baseline="0" noProof="0" dirty="0">
              <a:ln>
                <a:noFill/>
              </a:ln>
              <a:solidFill>
                <a:srgbClr val="FFFFFF"/>
              </a:solidFill>
              <a:effectLst/>
              <a:uLnTx/>
              <a:uFillTx/>
              <a:latin typeface="Segoe UI Semilight"/>
              <a:ea typeface="+mn-ea"/>
              <a:cs typeface="+mn-cs"/>
            </a:endParaRPr>
          </a:p>
        </p:txBody>
      </p:sp>
      <p:sp>
        <p:nvSpPr>
          <p:cNvPr id="34" name="Rectangle 33">
            <a:extLst>
              <a:ext uri="{FF2B5EF4-FFF2-40B4-BE49-F238E27FC236}">
                <a16:creationId xmlns:a16="http://schemas.microsoft.com/office/drawing/2014/main" id="{1A4B4D9B-42E9-4C5B-A18C-7A89AD6CA5B6}"/>
              </a:ext>
            </a:extLst>
          </p:cNvPr>
          <p:cNvSpPr/>
          <p:nvPr/>
        </p:nvSpPr>
        <p:spPr>
          <a:xfrm>
            <a:off x="5979528" y="4943813"/>
            <a:ext cx="1438653" cy="692497"/>
          </a:xfrm>
          <a:prstGeom prst="rect">
            <a:avLst/>
          </a:prstGeom>
        </p:spPr>
        <p:txBody>
          <a:bodyPr wrap="square" lIns="0" tIns="0" rIns="0" bIns="0">
            <a:spAutoFit/>
          </a:bodyPr>
          <a:lstStyle/>
          <a:p>
            <a:pPr marL="0" marR="0" lvl="0" indent="0" algn="ctr" defTabSz="932438" rtl="0" eaLnBrk="1" fontAlgn="auto" latinLnBrk="0" hangingPunct="1">
              <a:lnSpc>
                <a:spcPts val="18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Segoe UI Semilight"/>
                <a:ea typeface="+mn-ea"/>
                <a:cs typeface="+mn-cs"/>
              </a:rPr>
              <a:t>Information Technology &amp; </a:t>
            </a:r>
            <a:r>
              <a:rPr kumimoji="0" lang="en-US" sz="1400" b="0" i="0" u="none" strike="noStrike" kern="1200" cap="none" spc="0" normalizeH="0" baseline="0" noProof="0" dirty="0" smtClean="0">
                <a:ln>
                  <a:noFill/>
                </a:ln>
                <a:solidFill>
                  <a:srgbClr val="FFFFFF"/>
                </a:solidFill>
                <a:effectLst/>
                <a:uLnTx/>
                <a:uFillTx/>
                <a:latin typeface="Segoe UI Semilight"/>
                <a:ea typeface="+mn-ea"/>
                <a:cs typeface="+mn-cs"/>
              </a:rPr>
              <a:t>Service</a:t>
            </a:r>
          </a:p>
        </p:txBody>
      </p:sp>
      <p:sp>
        <p:nvSpPr>
          <p:cNvPr id="36" name="Rectangle 35">
            <a:extLst>
              <a:ext uri="{FF2B5EF4-FFF2-40B4-BE49-F238E27FC236}">
                <a16:creationId xmlns:a16="http://schemas.microsoft.com/office/drawing/2014/main" id="{7CA46286-727C-42B0-86F1-7CE082E8FDEE}"/>
              </a:ext>
            </a:extLst>
          </p:cNvPr>
          <p:cNvSpPr/>
          <p:nvPr/>
        </p:nvSpPr>
        <p:spPr>
          <a:xfrm>
            <a:off x="7894110" y="4850987"/>
            <a:ext cx="1687110" cy="692497"/>
          </a:xfrm>
          <a:prstGeom prst="rect">
            <a:avLst/>
          </a:prstGeom>
        </p:spPr>
        <p:txBody>
          <a:bodyPr wrap="square" lIns="0" tIns="0" rIns="0" bIns="0">
            <a:spAutoFit/>
          </a:bodyPr>
          <a:lstStyle/>
          <a:p>
            <a:pPr marL="0" marR="0" lvl="0" indent="0" algn="ctr" defTabSz="932438" rtl="0" eaLnBrk="1" fontAlgn="auto" latinLnBrk="0" hangingPunct="1">
              <a:lnSpc>
                <a:spcPts val="1800"/>
              </a:lnSpc>
              <a:spcBef>
                <a:spcPts val="0"/>
              </a:spcBef>
              <a:spcAft>
                <a:spcPts val="0"/>
              </a:spcAft>
              <a:buClrTx/>
              <a:buSzTx/>
              <a:buFontTx/>
              <a:buNone/>
              <a:tabLst/>
              <a:defRPr/>
            </a:pPr>
            <a:r>
              <a:rPr kumimoji="0" lang="en-US" sz="1400" b="0" i="0" u="none" strike="noStrike" kern="1200" cap="none" spc="0" normalizeH="0" baseline="0" noProof="0" dirty="0" err="1" smtClean="0">
                <a:ln>
                  <a:noFill/>
                </a:ln>
                <a:solidFill>
                  <a:srgbClr val="FFFFFF"/>
                </a:solidFill>
                <a:effectLst/>
                <a:uLnTx/>
                <a:uFillTx/>
                <a:latin typeface="Segoe UI Semilight"/>
                <a:ea typeface="+mn-ea"/>
                <a:cs typeface="+mn-cs"/>
              </a:rPr>
              <a:t>Srilanka</a:t>
            </a:r>
            <a:r>
              <a:rPr kumimoji="0" lang="en-US" sz="1400" b="0" i="0" u="none" strike="noStrike" kern="1200" cap="none" spc="0" normalizeH="0" baseline="0" noProof="0" dirty="0" smtClean="0">
                <a:ln>
                  <a:noFill/>
                </a:ln>
                <a:solidFill>
                  <a:srgbClr val="FFFFFF"/>
                </a:solidFill>
                <a:effectLst/>
                <a:uLnTx/>
                <a:uFillTx/>
                <a:latin typeface="Segoe UI Semilight"/>
                <a:ea typeface="+mn-ea"/>
                <a:cs typeface="+mn-cs"/>
              </a:rPr>
              <a:t>, Nepal, Pakistan, Bangladesh</a:t>
            </a:r>
            <a:r>
              <a:rPr kumimoji="0" lang="en-US" sz="1400" b="0" i="0" u="none" strike="noStrike" kern="1200" cap="none" spc="0" normalizeH="0" baseline="0" noProof="0" dirty="0">
                <a:ln>
                  <a:noFill/>
                </a:ln>
                <a:solidFill>
                  <a:srgbClr val="FFFFFF"/>
                </a:solidFill>
                <a:effectLst/>
                <a:uLnTx/>
                <a:uFillTx/>
                <a:latin typeface="Segoe UI Semilight"/>
                <a:ea typeface="+mn-ea"/>
                <a:cs typeface="+mn-cs"/>
              </a:rPr>
              <a:t> </a:t>
            </a:r>
            <a:r>
              <a:rPr kumimoji="0" lang="en-US" sz="1400" b="0" i="0" u="none" strike="noStrike" kern="1200" cap="none" spc="0" normalizeH="0" baseline="0" noProof="0" dirty="0" smtClean="0">
                <a:ln>
                  <a:noFill/>
                </a:ln>
                <a:solidFill>
                  <a:srgbClr val="FFFFFF"/>
                </a:solidFill>
                <a:effectLst/>
                <a:uLnTx/>
                <a:uFillTx/>
                <a:latin typeface="Segoe UI Semilight"/>
                <a:ea typeface="+mn-ea"/>
                <a:cs typeface="+mn-cs"/>
              </a:rPr>
              <a:t>&amp; Myanmar</a:t>
            </a:r>
            <a:endParaRPr kumimoji="0" lang="en-US" sz="1400" b="0" i="0" u="none" strike="noStrike" kern="1200" cap="none" spc="0" normalizeH="0" baseline="0" noProof="0" dirty="0">
              <a:ln>
                <a:noFill/>
              </a:ln>
              <a:solidFill>
                <a:srgbClr val="FFFFFF"/>
              </a:solidFill>
              <a:effectLst/>
              <a:uLnTx/>
              <a:uFillTx/>
              <a:latin typeface="Segoe UI Semilight"/>
              <a:ea typeface="+mn-ea"/>
              <a:cs typeface="+mn-cs"/>
            </a:endParaRPr>
          </a:p>
        </p:txBody>
      </p:sp>
      <p:sp>
        <p:nvSpPr>
          <p:cNvPr id="45" name="Rectangle 44">
            <a:extLst>
              <a:ext uri="{FF2B5EF4-FFF2-40B4-BE49-F238E27FC236}">
                <a16:creationId xmlns:a16="http://schemas.microsoft.com/office/drawing/2014/main" id="{21E50C77-D35C-4C33-AEA3-9B04D91835A9}"/>
              </a:ext>
            </a:extLst>
          </p:cNvPr>
          <p:cNvSpPr/>
          <p:nvPr/>
        </p:nvSpPr>
        <p:spPr>
          <a:xfrm>
            <a:off x="10057149" y="4943813"/>
            <a:ext cx="1221865" cy="230832"/>
          </a:xfrm>
          <a:prstGeom prst="rect">
            <a:avLst/>
          </a:prstGeom>
        </p:spPr>
        <p:txBody>
          <a:bodyPr wrap="square" lIns="0" tIns="0" rIns="0" bIns="0">
            <a:spAutoFit/>
          </a:bodyPr>
          <a:lstStyle/>
          <a:p>
            <a:pPr marL="0" marR="0" lvl="0" indent="0" algn="ctr" defTabSz="932438" rtl="0" eaLnBrk="1" fontAlgn="auto" latinLnBrk="0" hangingPunct="1">
              <a:lnSpc>
                <a:spcPts val="18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srgbClr val="FFFFFF"/>
                </a:solidFill>
                <a:effectLst/>
                <a:uLnTx/>
                <a:uFillTx/>
                <a:latin typeface="Segoe UI Semilight"/>
                <a:ea typeface="+mn-ea"/>
                <a:cs typeface="+mn-cs"/>
              </a:rPr>
              <a:t>Private Limited</a:t>
            </a:r>
            <a:endParaRPr kumimoji="0" lang="en-US" sz="1400" b="0" i="0" u="none" strike="noStrike" kern="1200" cap="none" spc="0" normalizeH="0" baseline="0" noProof="0" dirty="0">
              <a:ln>
                <a:noFill/>
              </a:ln>
              <a:solidFill>
                <a:srgbClr val="FFFFFF"/>
              </a:solidFill>
              <a:effectLst/>
              <a:uLnTx/>
              <a:uFillTx/>
              <a:latin typeface="Segoe UI Semilight"/>
              <a:ea typeface="+mn-ea"/>
              <a:cs typeface="+mn-cs"/>
            </a:endParaRPr>
          </a:p>
        </p:txBody>
      </p:sp>
      <p:sp>
        <p:nvSpPr>
          <p:cNvPr id="60" name="Title 9">
            <a:extLst>
              <a:ext uri="{FF2B5EF4-FFF2-40B4-BE49-F238E27FC236}">
                <a16:creationId xmlns:a16="http://schemas.microsoft.com/office/drawing/2014/main" id="{F2630634-E7B1-409D-8444-889CC3E0D0B8}"/>
              </a:ext>
            </a:extLst>
          </p:cNvPr>
          <p:cNvSpPr>
            <a:spLocks noGrp="1"/>
          </p:cNvSpPr>
          <p:nvPr>
            <p:ph type="title"/>
          </p:nvPr>
        </p:nvSpPr>
        <p:spPr>
          <a:xfrm>
            <a:off x="465083" y="633144"/>
            <a:ext cx="6736310" cy="820738"/>
          </a:xfrm>
        </p:spPr>
        <p:txBody>
          <a:bodyPr/>
          <a:lstStyle/>
          <a:p>
            <a:r>
              <a:rPr lang="en-US" spc="-41" dirty="0" err="1">
                <a:solidFill>
                  <a:srgbClr val="3C3C41"/>
                </a:solidFill>
              </a:rPr>
              <a:t>Daraz</a:t>
            </a:r>
            <a:r>
              <a:rPr lang="en-US" spc="-41" dirty="0">
                <a:solidFill>
                  <a:srgbClr val="3C3C41"/>
                </a:solidFill>
              </a:rPr>
              <a:t> – A Rocket Internet </a:t>
            </a:r>
            <a:r>
              <a:rPr lang="en-US" spc="-41" dirty="0" smtClean="0">
                <a:solidFill>
                  <a:srgbClr val="3C3C41"/>
                </a:solidFill>
              </a:rPr>
              <a:t>Company later acquired by Alibaba Group</a:t>
            </a:r>
            <a:endParaRPr lang="en-US" dirty="0"/>
          </a:p>
        </p:txBody>
      </p:sp>
      <p:sp>
        <p:nvSpPr>
          <p:cNvPr id="61" name="Text Placeholder 19">
            <a:extLst>
              <a:ext uri="{FF2B5EF4-FFF2-40B4-BE49-F238E27FC236}">
                <a16:creationId xmlns:a16="http://schemas.microsoft.com/office/drawing/2014/main" id="{689783A1-D177-4553-A391-DE7377B12C8F}"/>
              </a:ext>
            </a:extLst>
          </p:cNvPr>
          <p:cNvSpPr>
            <a:spLocks noGrp="1"/>
          </p:cNvSpPr>
          <p:nvPr>
            <p:ph type="body" sz="quarter" idx="13"/>
          </p:nvPr>
        </p:nvSpPr>
        <p:spPr>
          <a:xfrm>
            <a:off x="465085" y="2501305"/>
            <a:ext cx="6668663" cy="1538883"/>
          </a:xfrm>
        </p:spPr>
        <p:txBody>
          <a:bodyPr/>
          <a:lstStyle/>
          <a:p>
            <a:pPr algn="just">
              <a:spcBef>
                <a:spcPts val="600"/>
              </a:spcBef>
            </a:pPr>
            <a:r>
              <a:rPr lang="en-US" dirty="0" err="1"/>
              <a:t>Daraz</a:t>
            </a:r>
            <a:r>
              <a:rPr lang="en-US" dirty="0"/>
              <a:t> is South Asia’s largest online marketplace that connects sellers and buyers on one platform, it facilitates the exchange of millions of products between millions of customers and thousands of sellers via its </a:t>
            </a:r>
            <a:r>
              <a:rPr lang="en-US" dirty="0" smtClean="0"/>
              <a:t>app.</a:t>
            </a:r>
          </a:p>
          <a:p>
            <a:pPr algn="just">
              <a:spcBef>
                <a:spcPts val="600"/>
              </a:spcBef>
            </a:pPr>
            <a:r>
              <a:rPr lang="en-US" dirty="0"/>
              <a:t>Among early adopters of Dynamics 365 for Finance &amp; Operations in the EMEA region</a:t>
            </a:r>
            <a:r>
              <a:rPr lang="en-US" dirty="0" smtClean="0"/>
              <a:t>.</a:t>
            </a:r>
          </a:p>
          <a:p>
            <a:pPr algn="just">
              <a:spcBef>
                <a:spcPts val="600"/>
              </a:spcBef>
            </a:pPr>
            <a:r>
              <a:rPr lang="en-US" dirty="0"/>
              <a:t>Running operations in 5 countries with 1600 employees</a:t>
            </a:r>
            <a:r>
              <a:rPr lang="en-US" dirty="0" smtClean="0"/>
              <a:t>.</a:t>
            </a:r>
            <a:endParaRPr lang="en-US" dirty="0"/>
          </a:p>
        </p:txBody>
      </p:sp>
      <p:sp>
        <p:nvSpPr>
          <p:cNvPr id="62" name="Text Placeholder 19">
            <a:extLst>
              <a:ext uri="{FF2B5EF4-FFF2-40B4-BE49-F238E27FC236}">
                <a16:creationId xmlns:a16="http://schemas.microsoft.com/office/drawing/2014/main" id="{4FF2C4F3-BCCA-4034-8CEE-C8CF794B2865}"/>
              </a:ext>
            </a:extLst>
          </p:cNvPr>
          <p:cNvSpPr txBox="1">
            <a:spLocks/>
          </p:cNvSpPr>
          <p:nvPr/>
        </p:nvSpPr>
        <p:spPr>
          <a:xfrm>
            <a:off x="465079" y="5971867"/>
            <a:ext cx="11576496" cy="675441"/>
          </a:xfrm>
          <a:prstGeom prst="rect">
            <a:avLst/>
          </a:prstGeom>
        </p:spPr>
        <p:txBody>
          <a:bodyPr vert="horz" wrap="square" lIns="0" tIns="0" rIns="0" bIns="0" rtlCol="0">
            <a:spAutoFit/>
          </a:bodyPr>
          <a:lstStyle>
            <a:lvl1pPr marL="0" marR="0" indent="0" algn="l" defTabSz="932742" rtl="0" eaLnBrk="1" fontAlgn="auto" latinLnBrk="0" hangingPunct="1">
              <a:lnSpc>
                <a:spcPts val="1800"/>
              </a:lnSpc>
              <a:spcBef>
                <a:spcPts val="900"/>
              </a:spcBef>
              <a:spcAft>
                <a:spcPts val="0"/>
              </a:spcAft>
              <a:buClrTx/>
              <a:buSzPct val="90000"/>
              <a:buFont typeface="Wingdings" panose="05000000000000000000" pitchFamily="2" charset="2"/>
              <a:buNone/>
              <a:tabLst/>
              <a:defRPr lang="en-US" sz="1400" b="0" kern="1200" spc="0" baseline="0" dirty="0">
                <a:solidFill>
                  <a:schemeClr val="tx2"/>
                </a:solidFill>
                <a:latin typeface="+mj-lt"/>
                <a:ea typeface="+mn-ea"/>
                <a:cs typeface="+mn-cs"/>
              </a:defRPr>
            </a:lvl1pPr>
            <a:lvl2pPr marL="0" marR="0" indent="0" algn="l" defTabSz="932742" rtl="0" eaLnBrk="1" fontAlgn="auto" latinLnBrk="0" hangingPunct="1">
              <a:lnSpc>
                <a:spcPts val="1800"/>
              </a:lnSpc>
              <a:spcBef>
                <a:spcPts val="450"/>
              </a:spcBef>
              <a:spcAft>
                <a:spcPts val="0"/>
              </a:spcAft>
              <a:buClrTx/>
              <a:buSzPct val="90000"/>
              <a:buFont typeface="Arial" panose="020B0604020202020204" pitchFamily="34" charset="0"/>
              <a:buNone/>
              <a:tabLst/>
              <a:defRPr sz="1400" kern="1200" spc="0" baseline="0">
                <a:solidFill>
                  <a:schemeClr val="tx1"/>
                </a:solidFill>
                <a:latin typeface="+mn-lt"/>
                <a:ea typeface="+mn-ea"/>
                <a:cs typeface="+mn-cs"/>
              </a:defRPr>
            </a:lvl2pPr>
            <a:lvl3pPr marL="457200" marR="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sz="1800" kern="1200" spc="0" baseline="0">
                <a:solidFill>
                  <a:schemeClr val="tx2"/>
                </a:solidFill>
                <a:latin typeface="+mj-lt"/>
                <a:ea typeface="+mn-ea"/>
                <a:cs typeface="+mn-cs"/>
              </a:defRPr>
            </a:lvl3pPr>
            <a:lvl4pPr marL="685800" marR="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sz="1800" kern="1200" spc="0" baseline="0">
                <a:solidFill>
                  <a:schemeClr val="tx1"/>
                </a:solidFill>
                <a:latin typeface="+mn-lt"/>
                <a:ea typeface="+mn-ea"/>
                <a:cs typeface="+mn-cs"/>
              </a:defRPr>
            </a:lvl4pPr>
            <a:lvl5pPr marL="914400" marR="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sz="1200" b="1" kern="1200" spc="0" baseline="0">
                <a:solidFill>
                  <a:schemeClr val="tx1"/>
                </a:solidFill>
                <a:latin typeface="+mn-lt"/>
                <a:ea typeface="+mn-ea"/>
                <a:cs typeface="+mn-cs"/>
              </a:defRPr>
            </a:lvl5pPr>
            <a:lvl6pPr marL="2331854" indent="0" algn="l" defTabSz="932742" rtl="0" eaLnBrk="1" latinLnBrk="0" hangingPunct="1">
              <a:spcBef>
                <a:spcPct val="20000"/>
              </a:spcBef>
              <a:buFont typeface="Arial" pitchFamily="34" charset="0"/>
              <a:buNone/>
              <a:defRPr sz="2000" kern="1200">
                <a:solidFill>
                  <a:schemeClr val="tx1"/>
                </a:solidFill>
                <a:latin typeface="+mn-lt"/>
                <a:ea typeface="+mn-ea"/>
                <a:cs typeface="+mn-cs"/>
              </a:defRPr>
            </a:lvl6pPr>
            <a:lvl7pPr marL="0" indent="0" algn="l" defTabSz="932742" rtl="0" eaLnBrk="1" latinLnBrk="0" hangingPunct="1">
              <a:lnSpc>
                <a:spcPct val="100000"/>
              </a:lnSpc>
              <a:spcBef>
                <a:spcPts val="0"/>
              </a:spcBef>
              <a:spcAft>
                <a:spcPts val="0"/>
              </a:spcAft>
              <a:buFont typeface="Arial" pitchFamily="34" charset="0"/>
              <a:buNone/>
              <a:defRPr sz="12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32742" rtl="0" eaLnBrk="1" fontAlgn="auto" latinLnBrk="0" hangingPunct="1">
              <a:lnSpc>
                <a:spcPts val="1800"/>
              </a:lnSpc>
              <a:spcBef>
                <a:spcPts val="900"/>
              </a:spcBef>
              <a:spcAft>
                <a:spcPts val="0"/>
              </a:spcAft>
              <a:buClrTx/>
              <a:buSzPct val="90000"/>
              <a:buFont typeface="Wingdings" panose="05000000000000000000" pitchFamily="2" charset="2"/>
              <a:buNone/>
              <a:tabLst/>
              <a:defRPr/>
            </a:pPr>
            <a:r>
              <a:rPr kumimoji="0" lang="en-US" sz="1400" b="0" i="0" u="none" strike="noStrike" kern="1200" cap="none" spc="0" normalizeH="0" baseline="0" noProof="0" dirty="0">
                <a:ln>
                  <a:noFill/>
                </a:ln>
                <a:solidFill>
                  <a:srgbClr val="FFFFFF"/>
                </a:solidFill>
                <a:effectLst/>
                <a:uLnTx/>
                <a:uFillTx/>
                <a:latin typeface="Segoe UI Semibold"/>
                <a:ea typeface="+mn-ea"/>
                <a:cs typeface="+mn-cs"/>
              </a:rPr>
              <a:t>Among early adopters of Dynamics 365 for Finance &amp; Operations in the EMEA </a:t>
            </a:r>
            <a:r>
              <a:rPr kumimoji="0" lang="en-US" sz="1400" b="0" i="0" u="none" strike="noStrike" kern="1200" cap="none" spc="0" normalizeH="0" baseline="0" noProof="0" dirty="0" smtClean="0">
                <a:ln>
                  <a:noFill/>
                </a:ln>
                <a:solidFill>
                  <a:srgbClr val="FFFFFF"/>
                </a:solidFill>
                <a:effectLst/>
                <a:uLnTx/>
                <a:uFillTx/>
                <a:latin typeface="Segoe UI Semibold"/>
                <a:ea typeface="+mn-ea"/>
                <a:cs typeface="+mn-cs"/>
              </a:rPr>
              <a:t>region.</a:t>
            </a:r>
            <a:r>
              <a:rPr kumimoji="0" lang="en-US" sz="1400" b="0" i="0" u="none" strike="noStrike" kern="1200" cap="none" spc="0" normalizeH="0" baseline="0" noProof="0" dirty="0">
                <a:ln>
                  <a:noFill/>
                </a:ln>
                <a:solidFill>
                  <a:srgbClr val="FFFFFF"/>
                </a:solidFill>
                <a:effectLst/>
                <a:uLnTx/>
                <a:uFillTx/>
                <a:latin typeface="Segoe UI Semibold"/>
                <a:ea typeface="+mn-ea"/>
                <a:cs typeface="+mn-cs"/>
              </a:rPr>
              <a:t> </a:t>
            </a:r>
            <a:r>
              <a:rPr kumimoji="0" lang="en-US" sz="1400" b="0" i="0" u="none" strike="noStrike" kern="1200" cap="none" spc="0" normalizeH="0" baseline="0" noProof="0" dirty="0" smtClean="0">
                <a:ln>
                  <a:noFill/>
                </a:ln>
                <a:solidFill>
                  <a:srgbClr val="FFFFFF"/>
                </a:solidFill>
                <a:effectLst/>
                <a:uLnTx/>
                <a:uFillTx/>
                <a:latin typeface="Segoe UI Semibold"/>
                <a:ea typeface="+mn-ea"/>
                <a:cs typeface="+mn-cs"/>
              </a:rPr>
              <a:t>Folio3 successfully implemented Microsoft Dynamics 365 Finance and Operations for </a:t>
            </a:r>
            <a:r>
              <a:rPr kumimoji="0" lang="en-US" sz="1400" b="0" i="0" u="none" strike="noStrike" kern="1200" cap="none" spc="0" normalizeH="0" baseline="0" noProof="0" dirty="0" err="1" smtClean="0">
                <a:ln>
                  <a:noFill/>
                </a:ln>
                <a:solidFill>
                  <a:srgbClr val="FFFFFF"/>
                </a:solidFill>
                <a:effectLst/>
                <a:uLnTx/>
                <a:uFillTx/>
                <a:latin typeface="Segoe UI Semibold"/>
                <a:ea typeface="+mn-ea"/>
                <a:cs typeface="+mn-cs"/>
              </a:rPr>
              <a:t>Daraz</a:t>
            </a:r>
            <a:r>
              <a:rPr kumimoji="0" lang="en-US" sz="1400" b="0" i="0" u="none" strike="noStrike" kern="1200" cap="none" spc="0" normalizeH="0" baseline="0" noProof="0" dirty="0" smtClean="0">
                <a:ln>
                  <a:noFill/>
                </a:ln>
                <a:solidFill>
                  <a:srgbClr val="FFFFFF"/>
                </a:solidFill>
                <a:effectLst/>
                <a:uLnTx/>
                <a:uFillTx/>
                <a:latin typeface="Segoe UI Semibold"/>
                <a:ea typeface="+mn-ea"/>
                <a:cs typeface="+mn-cs"/>
              </a:rPr>
              <a:t>, which was a multi-country implementation spanned in 5 countries in the South Asian region with </a:t>
            </a:r>
            <a:r>
              <a:rPr kumimoji="0" lang="en-US" sz="1400" b="0" i="0" u="none" strike="noStrike" kern="1200" cap="none" spc="0" normalizeH="0" baseline="0" noProof="0" dirty="0">
                <a:ln>
                  <a:noFill/>
                </a:ln>
                <a:solidFill>
                  <a:srgbClr val="FFFFFF"/>
                </a:solidFill>
                <a:effectLst/>
                <a:uLnTx/>
                <a:uFillTx/>
                <a:latin typeface="Segoe UI Semibold"/>
                <a:ea typeface="+mn-ea"/>
                <a:cs typeface="+mn-cs"/>
              </a:rPr>
              <a:t>Supporting Finance, Sales, Supply Chain and HR teams for their functional and technical support issues</a:t>
            </a:r>
            <a:r>
              <a:rPr kumimoji="0" lang="en-US" sz="1400" b="0" i="0" u="none" strike="noStrike" kern="1200" cap="none" spc="0" normalizeH="0" baseline="0" noProof="0" dirty="0" smtClean="0">
                <a:ln>
                  <a:noFill/>
                </a:ln>
                <a:solidFill>
                  <a:srgbClr val="FFFFFF"/>
                </a:solidFill>
                <a:effectLst/>
                <a:uLnTx/>
                <a:uFillTx/>
                <a:latin typeface="Segoe UI Semibold"/>
                <a:ea typeface="+mn-ea"/>
                <a:cs typeface="+mn-cs"/>
              </a:rPr>
              <a:t>.</a:t>
            </a:r>
            <a:endParaRPr kumimoji="0" lang="en-US" sz="1400" b="0" i="0" u="none" strike="noStrike" kern="1200" cap="none" spc="0" normalizeH="0" baseline="0" noProof="0" dirty="0">
              <a:ln>
                <a:noFill/>
              </a:ln>
              <a:solidFill>
                <a:srgbClr val="FFFFFF"/>
              </a:solidFill>
              <a:effectLst/>
              <a:uLnTx/>
              <a:uFillTx/>
              <a:latin typeface="Segoe UI Semibold"/>
              <a:ea typeface="+mn-ea"/>
              <a:cs typeface="+mn-cs"/>
            </a:endParaRPr>
          </a:p>
        </p:txBody>
      </p:sp>
      <p:cxnSp>
        <p:nvCxnSpPr>
          <p:cNvPr id="13" name="Straight Connector 12">
            <a:extLst>
              <a:ext uri="{FF2B5EF4-FFF2-40B4-BE49-F238E27FC236}">
                <a16:creationId xmlns:a16="http://schemas.microsoft.com/office/drawing/2014/main" id="{C718D55B-E909-48DD-8CB1-27BE81332041}"/>
              </a:ext>
            </a:extLst>
          </p:cNvPr>
          <p:cNvCxnSpPr>
            <a:cxnSpLocks/>
          </p:cNvCxnSpPr>
          <p:nvPr/>
        </p:nvCxnSpPr>
        <p:spPr>
          <a:xfrm>
            <a:off x="2772344" y="4186628"/>
            <a:ext cx="0" cy="1368504"/>
          </a:xfrm>
          <a:prstGeom prst="line">
            <a:avLst/>
          </a:prstGeom>
          <a:ln>
            <a:solidFill>
              <a:schemeClr val="bg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BC8C02B9-D66C-417A-AB70-6AD8CC118EC3}"/>
              </a:ext>
            </a:extLst>
          </p:cNvPr>
          <p:cNvCxnSpPr>
            <a:cxnSpLocks/>
          </p:cNvCxnSpPr>
          <p:nvPr/>
        </p:nvCxnSpPr>
        <p:spPr>
          <a:xfrm>
            <a:off x="5677406" y="4186628"/>
            <a:ext cx="0" cy="1368504"/>
          </a:xfrm>
          <a:prstGeom prst="line">
            <a:avLst/>
          </a:prstGeom>
          <a:ln>
            <a:solidFill>
              <a:schemeClr val="bg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41EBA2F2-49E4-4AF6-9325-1B46451337D3}"/>
              </a:ext>
            </a:extLst>
          </p:cNvPr>
          <p:cNvCxnSpPr>
            <a:cxnSpLocks/>
          </p:cNvCxnSpPr>
          <p:nvPr/>
        </p:nvCxnSpPr>
        <p:spPr>
          <a:xfrm>
            <a:off x="7793888" y="4186628"/>
            <a:ext cx="0" cy="1368504"/>
          </a:xfrm>
          <a:prstGeom prst="line">
            <a:avLst/>
          </a:prstGeom>
          <a:ln>
            <a:solidFill>
              <a:schemeClr val="bg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78570C66-CD9B-4F6F-9132-3FB39A5BD581}"/>
              </a:ext>
            </a:extLst>
          </p:cNvPr>
          <p:cNvCxnSpPr>
            <a:cxnSpLocks/>
          </p:cNvCxnSpPr>
          <p:nvPr/>
        </p:nvCxnSpPr>
        <p:spPr>
          <a:xfrm>
            <a:off x="9681441" y="4186628"/>
            <a:ext cx="0" cy="1368504"/>
          </a:xfrm>
          <a:prstGeom prst="line">
            <a:avLst/>
          </a:prstGeom>
          <a:ln>
            <a:solidFill>
              <a:schemeClr val="bg1"/>
            </a:solidFill>
            <a:headEnd type="none"/>
            <a:tailEnd type="none"/>
          </a:ln>
        </p:spPr>
        <p:style>
          <a:lnRef idx="1">
            <a:schemeClr val="accent1"/>
          </a:lnRef>
          <a:fillRef idx="0">
            <a:schemeClr val="accent1"/>
          </a:fillRef>
          <a:effectRef idx="0">
            <a:schemeClr val="accent1"/>
          </a:effectRef>
          <a:fontRef idx="minor">
            <a:schemeClr val="tx1"/>
          </a:fontRef>
        </p:style>
      </p:cxnSp>
      <p:pic>
        <p:nvPicPr>
          <p:cNvPr id="24" name="Picture 2" descr="Image result for daraz group alibaba"/>
          <p:cNvPicPr>
            <a:picLocks noChangeAspect="1" noChangeArrowheads="1"/>
          </p:cNvPicPr>
          <p:nvPr/>
        </p:nvPicPr>
        <p:blipFill rotWithShape="1">
          <a:blip r:embed="rId4">
            <a:extLst>
              <a:ext uri="{28A0092B-C50C-407E-A947-70E740481C1C}">
                <a14:useLocalDpi xmlns:a14="http://schemas.microsoft.com/office/drawing/2010/main" val="0"/>
              </a:ext>
            </a:extLst>
          </a:blip>
          <a:srcRect t="23777" b="29266"/>
          <a:stretch/>
        </p:blipFill>
        <p:spPr bwMode="auto">
          <a:xfrm>
            <a:off x="465079" y="1507429"/>
            <a:ext cx="3575979" cy="9403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8087635"/>
      </p:ext>
    </p:extLst>
  </p:cSld>
  <p:clrMapOvr>
    <a:masterClrMapping/>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8" name="AutoShape 2"/>
          <p:cNvSpPr>
            <a:spLocks/>
          </p:cNvSpPr>
          <p:nvPr/>
        </p:nvSpPr>
        <p:spPr bwMode="auto">
          <a:xfrm>
            <a:off x="383805" y="1419848"/>
            <a:ext cx="5082278" cy="217827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342900" indent="-342900">
              <a:defRPr sz="1600">
                <a:solidFill>
                  <a:srgbClr val="000000"/>
                </a:solidFill>
                <a:latin typeface="Times New Roman" panose="02020603050405020304" pitchFamily="18" charset="0"/>
                <a:ea typeface="ＭＳ Ｐゴシック" panose="020B0600070205080204" pitchFamily="34" charset="-128"/>
                <a:sym typeface="Times New Roman" panose="02020603050405020304" pitchFamily="18" charset="0"/>
              </a:defRPr>
            </a:lvl1pPr>
            <a:lvl2pPr marL="723900" indent="-342900">
              <a:defRPr sz="1600">
                <a:solidFill>
                  <a:srgbClr val="000000"/>
                </a:solidFill>
                <a:latin typeface="Times New Roman" panose="02020603050405020304" pitchFamily="18" charset="0"/>
                <a:ea typeface="ＭＳ Ｐゴシック" panose="020B0600070205080204" pitchFamily="34" charset="-128"/>
                <a:sym typeface="Times New Roman" panose="02020603050405020304" pitchFamily="18" charset="0"/>
              </a:defRPr>
            </a:lvl2pPr>
            <a:lvl3pPr>
              <a:defRPr sz="1600">
                <a:solidFill>
                  <a:srgbClr val="000000"/>
                </a:solidFill>
                <a:latin typeface="Times New Roman" panose="02020603050405020304" pitchFamily="18" charset="0"/>
                <a:ea typeface="ＭＳ Ｐゴシック" panose="020B0600070205080204" pitchFamily="34" charset="-128"/>
                <a:sym typeface="Times New Roman" panose="02020603050405020304" pitchFamily="18" charset="0"/>
              </a:defRPr>
            </a:lvl3pPr>
            <a:lvl4pPr>
              <a:defRPr sz="1600">
                <a:solidFill>
                  <a:srgbClr val="000000"/>
                </a:solidFill>
                <a:latin typeface="Times New Roman" panose="02020603050405020304" pitchFamily="18" charset="0"/>
                <a:ea typeface="ＭＳ Ｐゴシック" panose="020B0600070205080204" pitchFamily="34" charset="-128"/>
                <a:sym typeface="Times New Roman" panose="02020603050405020304" pitchFamily="18" charset="0"/>
              </a:defRPr>
            </a:lvl4pPr>
            <a:lvl5pPr>
              <a:defRPr sz="1600">
                <a:solidFill>
                  <a:srgbClr val="000000"/>
                </a:solidFill>
                <a:latin typeface="Times New Roman" panose="02020603050405020304" pitchFamily="18" charset="0"/>
                <a:ea typeface="ＭＳ Ｐゴシック" panose="020B0600070205080204" pitchFamily="34" charset="-128"/>
                <a:sym typeface="Times New Roman" panose="02020603050405020304" pitchFamily="18" charset="0"/>
              </a:defRPr>
            </a:lvl5pPr>
            <a:lvl6pPr marL="2284413" indent="1588" eaLnBrk="0" fontAlgn="base" hangingPunct="0">
              <a:spcBef>
                <a:spcPct val="0"/>
              </a:spcBef>
              <a:spcAft>
                <a:spcPct val="0"/>
              </a:spcAft>
              <a:defRPr sz="1600">
                <a:solidFill>
                  <a:srgbClr val="000000"/>
                </a:solidFill>
                <a:latin typeface="Times New Roman" panose="02020603050405020304" pitchFamily="18" charset="0"/>
                <a:ea typeface="ＭＳ Ｐゴシック" panose="020B0600070205080204" pitchFamily="34" charset="-128"/>
                <a:sym typeface="Times New Roman" panose="02020603050405020304" pitchFamily="18" charset="0"/>
              </a:defRPr>
            </a:lvl6pPr>
            <a:lvl7pPr marL="2741613" indent="1588" eaLnBrk="0" fontAlgn="base" hangingPunct="0">
              <a:spcBef>
                <a:spcPct val="0"/>
              </a:spcBef>
              <a:spcAft>
                <a:spcPct val="0"/>
              </a:spcAft>
              <a:defRPr sz="1600">
                <a:solidFill>
                  <a:srgbClr val="000000"/>
                </a:solidFill>
                <a:latin typeface="Times New Roman" panose="02020603050405020304" pitchFamily="18" charset="0"/>
                <a:ea typeface="ＭＳ Ｐゴシック" panose="020B0600070205080204" pitchFamily="34" charset="-128"/>
                <a:sym typeface="Times New Roman" panose="02020603050405020304" pitchFamily="18" charset="0"/>
              </a:defRPr>
            </a:lvl7pPr>
            <a:lvl8pPr marL="3198813" indent="1588" eaLnBrk="0" fontAlgn="base" hangingPunct="0">
              <a:spcBef>
                <a:spcPct val="0"/>
              </a:spcBef>
              <a:spcAft>
                <a:spcPct val="0"/>
              </a:spcAft>
              <a:defRPr sz="1600">
                <a:solidFill>
                  <a:srgbClr val="000000"/>
                </a:solidFill>
                <a:latin typeface="Times New Roman" panose="02020603050405020304" pitchFamily="18" charset="0"/>
                <a:ea typeface="ＭＳ Ｐゴシック" panose="020B0600070205080204" pitchFamily="34" charset="-128"/>
                <a:sym typeface="Times New Roman" panose="02020603050405020304" pitchFamily="18" charset="0"/>
              </a:defRPr>
            </a:lvl8pPr>
            <a:lvl9pPr marL="3656013" indent="1588" eaLnBrk="0" fontAlgn="base" hangingPunct="0">
              <a:spcBef>
                <a:spcPct val="0"/>
              </a:spcBef>
              <a:spcAft>
                <a:spcPct val="0"/>
              </a:spcAft>
              <a:defRPr sz="1600">
                <a:solidFill>
                  <a:srgbClr val="000000"/>
                </a:solidFill>
                <a:latin typeface="Times New Roman" panose="02020603050405020304" pitchFamily="18" charset="0"/>
                <a:ea typeface="ＭＳ Ｐゴシック" panose="020B0600070205080204" pitchFamily="34" charset="-128"/>
                <a:sym typeface="Times New Roman" panose="02020603050405020304" pitchFamily="18" charset="0"/>
              </a:defRPr>
            </a:lvl9pPr>
          </a:lstStyle>
          <a:p>
            <a:pPr marL="193033" marR="0" lvl="0" indent="0" algn="l" defTabSz="932742" rtl="0" eaLnBrk="1" fontAlgn="auto" latinLnBrk="0" hangingPunct="1">
              <a:lnSpc>
                <a:spcPct val="115000"/>
              </a:lnSpc>
              <a:spcBef>
                <a:spcPts val="0"/>
              </a:spcBef>
              <a:spcAft>
                <a:spcPts val="0"/>
              </a:spcAft>
              <a:buClrTx/>
              <a:buSzPct val="100000"/>
              <a:buFontTx/>
              <a:buNone/>
              <a:tabLst/>
              <a:defRPr/>
            </a:pPr>
            <a:r>
              <a:rPr kumimoji="0" lang="en-US" sz="2000" b="0" i="0" u="none" strike="noStrike" kern="1200" cap="none" spc="0" normalizeH="0" baseline="0" noProof="0" dirty="0">
                <a:ln>
                  <a:noFill/>
                </a:ln>
                <a:solidFill>
                  <a:srgbClr val="008272"/>
                </a:solidFill>
                <a:effectLst/>
                <a:uLnTx/>
                <a:uFillTx/>
                <a:latin typeface="Segoe UI Semibold"/>
                <a:ea typeface="ＭＳ Ｐゴシック" panose="020B0600070205080204" pitchFamily="34" charset="-128"/>
                <a:cs typeface="+mn-cs"/>
                <a:sym typeface="Proxima Nova"/>
              </a:rPr>
              <a:t>Accredited Microsoft partner with over 12 years of experience and a one-stop shop for all your Microsoft Dynamics needs.</a:t>
            </a:r>
          </a:p>
        </p:txBody>
      </p:sp>
      <p:pic>
        <p:nvPicPr>
          <p:cNvPr id="51" name="Picture 50"/>
          <p:cNvPicPr>
            <a:picLocks noChangeAspect="1"/>
          </p:cNvPicPr>
          <p:nvPr/>
        </p:nvPicPr>
        <p:blipFill rotWithShape="1">
          <a:blip r:embed="rId3">
            <a:extLst>
              <a:ext uri="{28A0092B-C50C-407E-A947-70E740481C1C}">
                <a14:useLocalDpi xmlns:a14="http://schemas.microsoft.com/office/drawing/2010/main" val="0"/>
              </a:ext>
            </a:extLst>
          </a:blip>
          <a:srcRect l="12410" t="2001" r="12969" b="2494"/>
          <a:stretch/>
        </p:blipFill>
        <p:spPr>
          <a:xfrm>
            <a:off x="6245872" y="559598"/>
            <a:ext cx="5955336" cy="5875338"/>
          </a:xfrm>
          <a:prstGeom prst="rect">
            <a:avLst/>
          </a:prstGeom>
        </p:spPr>
      </p:pic>
      <p:sp>
        <p:nvSpPr>
          <p:cNvPr id="70" name="Title 2"/>
          <p:cNvSpPr>
            <a:spLocks noGrp="1"/>
          </p:cNvSpPr>
          <p:nvPr>
            <p:ph type="title"/>
          </p:nvPr>
        </p:nvSpPr>
        <p:spPr>
          <a:xfrm>
            <a:off x="465084" y="632786"/>
            <a:ext cx="5652366" cy="411163"/>
          </a:xfrm>
        </p:spPr>
        <p:txBody>
          <a:bodyPr/>
          <a:lstStyle/>
          <a:p>
            <a:r>
              <a:rPr lang="en-US" sz="3200" spc="-41" dirty="0">
                <a:solidFill>
                  <a:srgbClr val="3C3C41"/>
                </a:solidFill>
                <a:latin typeface="Segoe UI Semibold"/>
              </a:rPr>
              <a:t>What We Do</a:t>
            </a:r>
          </a:p>
        </p:txBody>
      </p:sp>
      <p:pic>
        <p:nvPicPr>
          <p:cNvPr id="8" name="Picture 7"/>
          <p:cNvPicPr>
            <a:picLocks noChangeAspect="1"/>
          </p:cNvPicPr>
          <p:nvPr/>
        </p:nvPicPr>
        <p:blipFill>
          <a:blip r:embed="rId4"/>
          <a:stretch>
            <a:fillRect/>
          </a:stretch>
        </p:blipFill>
        <p:spPr>
          <a:xfrm>
            <a:off x="383805" y="4958320"/>
            <a:ext cx="4238266" cy="1351063"/>
          </a:xfrm>
          <a:prstGeom prst="rect">
            <a:avLst/>
          </a:prstGeom>
        </p:spPr>
      </p:pic>
      <p:pic>
        <p:nvPicPr>
          <p:cNvPr id="9" name="Picture 14" descr="Image result for Microsoft CSP partner logo"/>
          <p:cNvPicPr>
            <a:picLocks noChangeAspect="1" noChangeArrowheads="1"/>
          </p:cNvPicPr>
          <p:nvPr/>
        </p:nvPicPr>
        <p:blipFill rotWithShape="1">
          <a:blip r:embed="rId5">
            <a:extLst>
              <a:ext uri="{28A0092B-C50C-407E-A947-70E740481C1C}">
                <a14:useLocalDpi xmlns:a14="http://schemas.microsoft.com/office/drawing/2010/main" val="0"/>
              </a:ext>
            </a:extLst>
          </a:blip>
          <a:srcRect l="26048" t="37319" r="6308" b="33608"/>
          <a:stretch/>
        </p:blipFill>
        <p:spPr bwMode="auto">
          <a:xfrm>
            <a:off x="2268714" y="5976948"/>
            <a:ext cx="1723186" cy="271243"/>
          </a:xfrm>
          <a:prstGeom prst="roundRect">
            <a:avLst/>
          </a:prstGeom>
          <a:noFill/>
          <a:effectLst>
            <a:glow rad="76200">
              <a:schemeClr val="bg1">
                <a:alpha val="40000"/>
              </a:schemeClr>
            </a:glow>
          </a:effectLst>
          <a:extLst>
            <a:ext uri="{909E8E84-426E-40DD-AFC4-6F175D3DCCD1}">
              <a14:hiddenFill xmlns:a14="http://schemas.microsoft.com/office/drawing/2010/main">
                <a:solidFill>
                  <a:srgbClr val="FFFFFF"/>
                </a:solidFill>
              </a14:hiddenFill>
            </a:ext>
          </a:extLst>
        </p:spPr>
      </p:pic>
      <p:pic>
        <p:nvPicPr>
          <p:cNvPr id="10" name="Picture 9" descr="Image result for MCSE Mobility 201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49036" y="5508353"/>
            <a:ext cx="739837" cy="739838"/>
          </a:xfrm>
          <a:prstGeom prst="roundRect">
            <a:avLst/>
          </a:prstGeom>
          <a:noFill/>
          <a:extLst>
            <a:ext uri="{909E8E84-426E-40DD-AFC4-6F175D3DCCD1}">
              <a14:hiddenFill xmlns:a14="http://schemas.microsoft.com/office/drawing/2010/main">
                <a:solidFill>
                  <a:srgbClr val="FFFFFF"/>
                </a:solidFill>
              </a14:hiddenFill>
            </a:ext>
          </a:extLst>
        </p:spPr>
      </p:pic>
      <p:pic>
        <p:nvPicPr>
          <p:cNvPr id="11" name="Picture 4" descr="Image result for mcsa dynamics 365 for operations logo 201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545645" y="5498802"/>
            <a:ext cx="749389" cy="749389"/>
          </a:xfrm>
          <a:prstGeom prst="roundRect">
            <a:avLst/>
          </a:prstGeom>
          <a:noFill/>
          <a:extLst>
            <a:ext uri="{909E8E84-426E-40DD-AFC4-6F175D3DCCD1}">
              <a14:hiddenFill xmlns:a14="http://schemas.microsoft.com/office/drawing/2010/main">
                <a:solidFill>
                  <a:srgbClr val="FFFFFF"/>
                </a:solidFill>
              </a14:hiddenFill>
            </a:ext>
          </a:extLst>
        </p:spPr>
      </p:pic>
      <p:pic>
        <p:nvPicPr>
          <p:cNvPr id="12" name="Picture 2" descr="Image result for Gold Microsoft Partner"/>
          <p:cNvPicPr>
            <a:picLocks noChangeAspect="1" noChangeArrowheads="1"/>
          </p:cNvPicPr>
          <p:nvPr/>
        </p:nvPicPr>
        <p:blipFill rotWithShape="1">
          <a:blip r:embed="rId8">
            <a:extLst>
              <a:ext uri="{28A0092B-C50C-407E-A947-70E740481C1C}">
                <a14:useLocalDpi xmlns:a14="http://schemas.microsoft.com/office/drawing/2010/main" val="0"/>
              </a:ext>
            </a:extLst>
          </a:blip>
          <a:srcRect l="22098" t="12689" r="66459" b="73130"/>
          <a:stretch/>
        </p:blipFill>
        <p:spPr bwMode="auto">
          <a:xfrm>
            <a:off x="400589" y="4824051"/>
            <a:ext cx="538215" cy="2227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386387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Picture Placeholder 1"/>
          <p:cNvSpPr>
            <a:spLocks noGrp="1"/>
          </p:cNvSpPr>
          <p:nvPr>
            <p:ph type="pic" sz="quarter" idx="16"/>
          </p:nvPr>
        </p:nvSpPr>
        <p:spPr/>
      </p:sp>
      <p:sp>
        <p:nvSpPr>
          <p:cNvPr id="4" name="Text Placeholder 5">
            <a:extLst>
              <a:ext uri="{FF2B5EF4-FFF2-40B4-BE49-F238E27FC236}">
                <a16:creationId xmlns:a16="http://schemas.microsoft.com/office/drawing/2014/main" id="{B2BB10C0-788C-C445-8596-39EAD88E946B}"/>
              </a:ext>
            </a:extLst>
          </p:cNvPr>
          <p:cNvSpPr txBox="1">
            <a:spLocks/>
          </p:cNvSpPr>
          <p:nvPr/>
        </p:nvSpPr>
        <p:spPr>
          <a:xfrm>
            <a:off x="219442" y="1609037"/>
            <a:ext cx="6219458" cy="2210862"/>
          </a:xfrm>
          <a:prstGeom prst="rect">
            <a:avLst/>
          </a:prstGeom>
        </p:spPr>
        <p:txBody>
          <a:bodyPr vert="horz" wrap="square" lIns="0" tIns="91440" rIns="146304" bIns="91440" rtlCol="0">
            <a:spAutoFit/>
          </a:bodyPr>
          <a:lstStyle>
            <a:lvl1pPr marL="0" marR="0" indent="0" algn="l" defTabSz="932423" rtl="0" eaLnBrk="1" fontAlgn="auto" latinLnBrk="0" hangingPunct="1">
              <a:lnSpc>
                <a:spcPct val="100000"/>
              </a:lnSpc>
              <a:spcBef>
                <a:spcPts val="0"/>
              </a:spcBef>
              <a:spcAft>
                <a:spcPts val="0"/>
              </a:spcAft>
              <a:buClrTx/>
              <a:buSzPct val="90000"/>
              <a:buFont typeface="Wingdings" panose="05000000000000000000" pitchFamily="2" charset="2"/>
              <a:buNone/>
              <a:tabLst/>
              <a:defRPr sz="2400" kern="1200" spc="-51" baseline="0">
                <a:solidFill>
                  <a:schemeClr val="tx1"/>
                </a:solidFill>
                <a:latin typeface="+mj-lt"/>
                <a:ea typeface="+mn-ea"/>
                <a:cs typeface="+mn-cs"/>
              </a:defRPr>
            </a:lvl1pPr>
            <a:lvl2pPr marL="0" marR="0" indent="0" algn="l" defTabSz="932423" rtl="0" eaLnBrk="1" fontAlgn="auto" latinLnBrk="0" hangingPunct="1">
              <a:lnSpc>
                <a:spcPct val="100000"/>
              </a:lnSpc>
              <a:spcBef>
                <a:spcPts val="0"/>
              </a:spcBef>
              <a:spcAft>
                <a:spcPts val="0"/>
              </a:spcAft>
              <a:buClrTx/>
              <a:buSzPct val="90000"/>
              <a:buFont typeface="Wingdings" panose="05000000000000000000" pitchFamily="2" charset="2"/>
              <a:buNone/>
              <a:tabLst/>
              <a:defRPr sz="2000" kern="1200" spc="0" baseline="0">
                <a:solidFill>
                  <a:schemeClr val="tx1"/>
                </a:solidFill>
                <a:latin typeface="+mn-lt"/>
                <a:ea typeface="+mn-ea"/>
                <a:cs typeface="+mn-cs"/>
              </a:defRPr>
            </a:lvl2pPr>
            <a:lvl3pPr marL="0" marR="0" indent="0" algn="l" defTabSz="932423" rtl="0" eaLnBrk="1" fontAlgn="auto" latinLnBrk="0" hangingPunct="1">
              <a:lnSpc>
                <a:spcPct val="100000"/>
              </a:lnSpc>
              <a:spcBef>
                <a:spcPts val="0"/>
              </a:spcBef>
              <a:spcAft>
                <a:spcPts val="0"/>
              </a:spcAft>
              <a:buClrTx/>
              <a:buSzPct val="90000"/>
              <a:buFont typeface="Wingdings" panose="05000000000000000000" pitchFamily="2" charset="2"/>
              <a:buNone/>
              <a:tabLst/>
              <a:defRPr sz="1800" kern="1200" spc="0" baseline="0">
                <a:solidFill>
                  <a:schemeClr val="tx2"/>
                </a:solidFill>
                <a:latin typeface="+mj-lt"/>
                <a:ea typeface="+mn-ea"/>
                <a:cs typeface="+mn-cs"/>
              </a:defRPr>
            </a:lvl3pPr>
            <a:lvl4pPr marL="0" marR="0" indent="0" algn="l" defTabSz="932423" rtl="0" eaLnBrk="1" fontAlgn="auto" latinLnBrk="0" hangingPunct="1">
              <a:lnSpc>
                <a:spcPct val="100000"/>
              </a:lnSpc>
              <a:spcBef>
                <a:spcPts val="0"/>
              </a:spcBef>
              <a:spcAft>
                <a:spcPts val="0"/>
              </a:spcAft>
              <a:buClrTx/>
              <a:buSzPct val="90000"/>
              <a:buFont typeface="Wingdings" panose="05000000000000000000" pitchFamily="2" charset="2"/>
              <a:buNone/>
              <a:tabLst/>
              <a:defRPr sz="1800" kern="1200" spc="0" baseline="0">
                <a:solidFill>
                  <a:schemeClr val="tx1"/>
                </a:solidFill>
                <a:latin typeface="+mn-lt"/>
                <a:ea typeface="+mn-ea"/>
                <a:cs typeface="+mn-cs"/>
              </a:defRPr>
            </a:lvl4pPr>
            <a:lvl5pPr marL="0" marR="0" indent="0" algn="l" defTabSz="932423" rtl="0" eaLnBrk="1" fontAlgn="auto" latinLnBrk="0" hangingPunct="1">
              <a:lnSpc>
                <a:spcPct val="100000"/>
              </a:lnSpc>
              <a:spcBef>
                <a:spcPts val="0"/>
              </a:spcBef>
              <a:spcAft>
                <a:spcPts val="0"/>
              </a:spcAft>
              <a:buClrTx/>
              <a:buSzPct val="90000"/>
              <a:buFont typeface="Wingdings" panose="05000000000000000000" pitchFamily="2" charset="2"/>
              <a:buNone/>
              <a:tabLst/>
              <a:defRPr sz="1199" b="1" kern="1200" spc="0" baseline="0">
                <a:solidFill>
                  <a:schemeClr val="tx1"/>
                </a:solidFill>
                <a:latin typeface="+mn-lt"/>
                <a:ea typeface="+mn-ea"/>
                <a:cs typeface="+mn-cs"/>
              </a:defRPr>
            </a:lvl5pPr>
            <a:lvl6pPr marL="2331056" indent="0" algn="l" defTabSz="932423" rtl="0" eaLnBrk="1" latinLnBrk="0" hangingPunct="1">
              <a:spcBef>
                <a:spcPct val="20000"/>
              </a:spcBef>
              <a:buFont typeface="Arial" pitchFamily="34" charset="0"/>
              <a:buNone/>
              <a:defRPr sz="2000" kern="1200">
                <a:solidFill>
                  <a:schemeClr val="tx1"/>
                </a:solidFill>
                <a:latin typeface="+mn-lt"/>
                <a:ea typeface="+mn-ea"/>
                <a:cs typeface="+mn-cs"/>
              </a:defRPr>
            </a:lvl6pPr>
            <a:lvl7pPr marL="0" indent="0" algn="l" defTabSz="932423" rtl="0" eaLnBrk="1" latinLnBrk="0" hangingPunct="1">
              <a:lnSpc>
                <a:spcPct val="100000"/>
              </a:lnSpc>
              <a:spcBef>
                <a:spcPts val="0"/>
              </a:spcBef>
              <a:spcAft>
                <a:spcPts val="0"/>
              </a:spcAft>
              <a:buFont typeface="Arial" pitchFamily="34" charset="0"/>
              <a:buNone/>
              <a:defRPr sz="1199" kern="1200">
                <a:solidFill>
                  <a:schemeClr val="tx1"/>
                </a:solidFill>
                <a:latin typeface="+mn-lt"/>
                <a:ea typeface="+mn-ea"/>
                <a:cs typeface="+mn-cs"/>
              </a:defRPr>
            </a:lvl7pPr>
            <a:lvl8pPr marL="3496587" indent="-233108" algn="l" defTabSz="93242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2801" indent="-233108" algn="l" defTabSz="93242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584199" indent="-457200">
              <a:spcBef>
                <a:spcPts val="1556"/>
              </a:spcBef>
              <a:spcAft>
                <a:spcPts val="333"/>
              </a:spcAft>
              <a:buClr>
                <a:srgbClr val="008272"/>
              </a:buClr>
              <a:buSzPct val="100000"/>
              <a:buFont typeface="Arial" panose="020B0604020202020204" pitchFamily="34" charset="0"/>
              <a:buChar char="•"/>
            </a:pPr>
            <a:r>
              <a:rPr lang="en-US" sz="2000" spc="0" dirty="0">
                <a:latin typeface="+mn-lt"/>
                <a:sym typeface="Proxima Nova"/>
              </a:rPr>
              <a:t>Over 12 years of experience with Microsoft </a:t>
            </a:r>
            <a:r>
              <a:rPr lang="en-US" sz="2000" spc="0" dirty="0" smtClean="0">
                <a:latin typeface="+mn-lt"/>
                <a:sym typeface="Proxima Nova"/>
              </a:rPr>
              <a:t>Dynamics</a:t>
            </a:r>
          </a:p>
          <a:p>
            <a:pPr marL="584199" indent="-457200">
              <a:spcBef>
                <a:spcPts val="1556"/>
              </a:spcBef>
              <a:spcAft>
                <a:spcPts val="333"/>
              </a:spcAft>
              <a:buClr>
                <a:srgbClr val="008272"/>
              </a:buClr>
              <a:buSzPct val="100000"/>
              <a:buFont typeface="Arial" panose="020B0604020202020204" pitchFamily="34" charset="0"/>
              <a:buChar char="•"/>
            </a:pPr>
            <a:r>
              <a:rPr lang="en-US" sz="2000" spc="0" dirty="0" smtClean="0">
                <a:latin typeface="+mn-lt"/>
                <a:sym typeface="Proxima Nova"/>
              </a:rPr>
              <a:t>Featured </a:t>
            </a:r>
            <a:r>
              <a:rPr lang="en-US" sz="2000" spc="0" dirty="0">
                <a:latin typeface="+mn-lt"/>
                <a:sym typeface="Proxima Nova"/>
              </a:rPr>
              <a:t>Microsoft Mobility Partner </a:t>
            </a:r>
            <a:endParaRPr lang="en-US" sz="2000" spc="0" dirty="0" smtClean="0">
              <a:latin typeface="+mn-lt"/>
              <a:sym typeface="Proxima Nova"/>
            </a:endParaRPr>
          </a:p>
          <a:p>
            <a:pPr marL="584199" indent="-457200">
              <a:spcBef>
                <a:spcPts val="1556"/>
              </a:spcBef>
              <a:spcAft>
                <a:spcPts val="333"/>
              </a:spcAft>
              <a:buClr>
                <a:srgbClr val="008272"/>
              </a:buClr>
              <a:buSzPct val="100000"/>
              <a:buFont typeface="Arial" panose="020B0604020202020204" pitchFamily="34" charset="0"/>
              <a:buChar char="•"/>
            </a:pPr>
            <a:r>
              <a:rPr lang="en-US" sz="2000" spc="0" dirty="0" smtClean="0">
                <a:latin typeface="+mn-lt"/>
                <a:sym typeface="Proxima Nova"/>
              </a:rPr>
              <a:t>We </a:t>
            </a:r>
            <a:r>
              <a:rPr lang="en-US" sz="2000" spc="0" dirty="0">
                <a:latin typeface="+mn-lt"/>
                <a:sym typeface="Proxima Nova"/>
              </a:rPr>
              <a:t>are a ONE STOP shop for world class expertise </a:t>
            </a:r>
            <a:r>
              <a:rPr lang="en-US" sz="2000" spc="0" dirty="0" smtClean="0">
                <a:latin typeface="+mn-lt"/>
                <a:sym typeface="Proxima Nova"/>
              </a:rPr>
              <a:t>in:</a:t>
            </a:r>
          </a:p>
        </p:txBody>
      </p:sp>
      <p:sp>
        <p:nvSpPr>
          <p:cNvPr id="5" name="Title 2">
            <a:extLst>
              <a:ext uri="{FF2B5EF4-FFF2-40B4-BE49-F238E27FC236}">
                <a16:creationId xmlns:a16="http://schemas.microsoft.com/office/drawing/2014/main" id="{D4AAFB9E-0E1D-4D94-8370-AD86691F008F}"/>
              </a:ext>
            </a:extLst>
          </p:cNvPr>
          <p:cNvSpPr txBox="1">
            <a:spLocks/>
          </p:cNvSpPr>
          <p:nvPr/>
        </p:nvSpPr>
        <p:spPr>
          <a:xfrm>
            <a:off x="465082" y="632787"/>
            <a:ext cx="5652366" cy="410369"/>
          </a:xfrm>
          <a:prstGeom prst="rect">
            <a:avLst/>
          </a:prstGeom>
        </p:spPr>
        <p:txBody>
          <a:bodyPr vert="horz" wrap="square" lIns="0" tIns="91440" rIns="146304" bIns="91440" rtlCol="0" anchor="t">
            <a:noAutofit/>
          </a:bodyPr>
          <a:lstStyle>
            <a:lvl1pPr algn="l" defTabSz="932423" rtl="0" eaLnBrk="1" latinLnBrk="0" hangingPunct="1">
              <a:lnSpc>
                <a:spcPct val="90000"/>
              </a:lnSpc>
              <a:spcBef>
                <a:spcPct val="0"/>
              </a:spcBef>
              <a:buNone/>
              <a:defRPr lang="en-US" sz="2800" b="0" kern="1200" cap="none" spc="-51" baseline="0" dirty="0" smtClean="0">
                <a:ln w="3175">
                  <a:noFill/>
                </a:ln>
                <a:solidFill>
                  <a:schemeClr val="tx1"/>
                </a:solidFill>
                <a:effectLst/>
                <a:latin typeface="+mj-lt"/>
                <a:ea typeface="+mn-ea"/>
                <a:cs typeface="Segoe UI" pitchFamily="34" charset="0"/>
              </a:defRPr>
            </a:lvl1pPr>
          </a:lstStyle>
          <a:p>
            <a:r>
              <a:rPr lang="en-US" dirty="0"/>
              <a:t>We Are Your Go-To-Experts</a:t>
            </a:r>
          </a:p>
        </p:txBody>
      </p:sp>
      <p:sp>
        <p:nvSpPr>
          <p:cNvPr id="7" name="TextBox 6"/>
          <p:cNvSpPr txBox="1"/>
          <p:nvPr/>
        </p:nvSpPr>
        <p:spPr>
          <a:xfrm>
            <a:off x="219441" y="4200525"/>
            <a:ext cx="4038233" cy="1895904"/>
          </a:xfrm>
          <a:prstGeom prst="rect">
            <a:avLst/>
          </a:prstGeom>
          <a:noFill/>
        </p:spPr>
        <p:txBody>
          <a:bodyPr wrap="square" lIns="182880" tIns="146304" rIns="182880" bIns="146304" rtlCol="0">
            <a:spAutoFit/>
          </a:bodyPr>
          <a:lstStyle/>
          <a:p>
            <a:pPr marL="412749" indent="-285750">
              <a:spcBef>
                <a:spcPts val="600"/>
              </a:spcBef>
              <a:buClr>
                <a:srgbClr val="008272"/>
              </a:buClr>
              <a:buSzPct val="100000"/>
              <a:buFont typeface="Wingdings" panose="05000000000000000000" pitchFamily="2" charset="2"/>
              <a:buChar char="v"/>
            </a:pPr>
            <a:r>
              <a:rPr lang="en-US" sz="1400" dirty="0">
                <a:sym typeface="Proxima Nova"/>
              </a:rPr>
              <a:t>Dynamics Mobile Apps</a:t>
            </a:r>
          </a:p>
          <a:p>
            <a:pPr marL="412749" indent="-285750">
              <a:spcBef>
                <a:spcPts val="600"/>
              </a:spcBef>
              <a:buClr>
                <a:srgbClr val="008272"/>
              </a:buClr>
              <a:buSzPct val="100000"/>
              <a:buFont typeface="Wingdings" panose="05000000000000000000" pitchFamily="2" charset="2"/>
              <a:buChar char="v"/>
            </a:pPr>
            <a:r>
              <a:rPr lang="en-US" sz="1400" dirty="0">
                <a:sym typeface="Proxima Nova"/>
              </a:rPr>
              <a:t>Dynamics AX/365 Connectors</a:t>
            </a:r>
          </a:p>
          <a:p>
            <a:pPr marL="412749" indent="-285750">
              <a:spcBef>
                <a:spcPts val="600"/>
              </a:spcBef>
              <a:buClr>
                <a:srgbClr val="008272"/>
              </a:buClr>
              <a:buSzPct val="100000"/>
              <a:buFont typeface="Wingdings" panose="05000000000000000000" pitchFamily="2" charset="2"/>
              <a:buChar char="v"/>
            </a:pPr>
            <a:r>
              <a:rPr lang="en-US" sz="1400" dirty="0">
                <a:sym typeface="Proxima Nova"/>
              </a:rPr>
              <a:t>Custom Mobile app </a:t>
            </a:r>
            <a:r>
              <a:rPr lang="en-US" sz="1400" dirty="0" smtClean="0">
                <a:sym typeface="Proxima Nova"/>
              </a:rPr>
              <a:t>development for </a:t>
            </a:r>
            <a:r>
              <a:rPr lang="en-US" sz="1400" dirty="0">
                <a:sym typeface="Proxima Nova"/>
              </a:rPr>
              <a:t>Dynamics AX/365</a:t>
            </a:r>
          </a:p>
          <a:p>
            <a:pPr marL="412749" indent="-285750">
              <a:spcBef>
                <a:spcPts val="600"/>
              </a:spcBef>
              <a:buClr>
                <a:srgbClr val="008272"/>
              </a:buClr>
              <a:buSzPct val="100000"/>
              <a:buFont typeface="Wingdings" panose="05000000000000000000" pitchFamily="2" charset="2"/>
              <a:buChar char="v"/>
            </a:pPr>
            <a:r>
              <a:rPr lang="en-US" sz="1400" dirty="0">
                <a:sym typeface="Proxima Nova"/>
              </a:rPr>
              <a:t>Cost Efficient AX/365 Implementations</a:t>
            </a:r>
          </a:p>
          <a:p>
            <a:pPr marL="412749" indent="-285750">
              <a:spcBef>
                <a:spcPts val="600"/>
              </a:spcBef>
              <a:buClr>
                <a:srgbClr val="008272"/>
              </a:buClr>
              <a:buSzPct val="100000"/>
              <a:buFont typeface="Wingdings" panose="05000000000000000000" pitchFamily="2" charset="2"/>
              <a:buChar char="v"/>
            </a:pPr>
            <a:r>
              <a:rPr lang="en-US" sz="1400" dirty="0">
                <a:sym typeface="Proxima Nova"/>
              </a:rPr>
              <a:t>AX/365 Development </a:t>
            </a:r>
            <a:r>
              <a:rPr lang="en-US" sz="1400" dirty="0" smtClean="0">
                <a:sym typeface="Proxima Nova"/>
              </a:rPr>
              <a:t>&amp; Customizations</a:t>
            </a:r>
            <a:endParaRPr lang="en-US" sz="1400" dirty="0">
              <a:sym typeface="Proxima Nova"/>
            </a:endParaRPr>
          </a:p>
        </p:txBody>
      </p:sp>
      <p:pic>
        <p:nvPicPr>
          <p:cNvPr id="8" name="Picture 6" descr="Image result for microsoft dynamics 365 logo officia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38900" y="450071"/>
            <a:ext cx="2933068" cy="9225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1250239"/>
      </p:ext>
    </p:extLst>
  </p:cSld>
  <p:clrMapOvr>
    <a:masterClrMapping/>
  </p:clrMapOvr>
  <p:transition>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a:p>
        </p:txBody>
      </p:sp>
      <p:pic>
        <p:nvPicPr>
          <p:cNvPr id="5" name="Picture 4"/>
          <p:cNvPicPr>
            <a:picLocks noChangeAspect="1"/>
          </p:cNvPicPr>
          <p:nvPr/>
        </p:nvPicPr>
        <p:blipFill>
          <a:blip r:embed="rId3"/>
          <a:stretch>
            <a:fillRect/>
          </a:stretch>
        </p:blipFill>
        <p:spPr>
          <a:xfrm>
            <a:off x="-489" y="-325"/>
            <a:ext cx="12435865" cy="6995174"/>
          </a:xfrm>
          <a:prstGeom prst="rect">
            <a:avLst/>
          </a:prstGeom>
        </p:spPr>
      </p:pic>
    </p:spTree>
    <p:extLst>
      <p:ext uri="{BB962C8B-B14F-4D97-AF65-F5344CB8AC3E}">
        <p14:creationId xmlns:p14="http://schemas.microsoft.com/office/powerpoint/2010/main" val="21070166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sp>
        <p:nvSpPr>
          <p:cNvPr id="156" name="Google Shape;156;p29"/>
          <p:cNvSpPr txBox="1">
            <a:spLocks noGrp="1"/>
          </p:cNvSpPr>
          <p:nvPr>
            <p:ph type="title"/>
          </p:nvPr>
        </p:nvSpPr>
        <p:spPr>
          <a:xfrm>
            <a:off x="694238" y="2797809"/>
            <a:ext cx="11046413" cy="1059072"/>
          </a:xfrm>
          <a:prstGeom prst="rect">
            <a:avLst/>
          </a:prstGeom>
        </p:spPr>
        <p:txBody>
          <a:bodyPr spcFirstLastPara="1" wrap="square" lIns="124327" tIns="124327" rIns="124327" bIns="124327" anchor="b" anchorCtr="0">
            <a:noAutofit/>
          </a:bodyPr>
          <a:lstStyle/>
          <a:p>
            <a:r>
              <a:rPr lang="en-US" sz="3600" dirty="0">
                <a:solidFill>
                  <a:schemeClr val="bg1"/>
                </a:solidFill>
              </a:rPr>
              <a:t/>
            </a:r>
            <a:br>
              <a:rPr lang="en-US" sz="3600" dirty="0">
                <a:solidFill>
                  <a:schemeClr val="bg1"/>
                </a:solidFill>
              </a:rPr>
            </a:br>
            <a:r>
              <a:rPr lang="en-US" sz="3600" dirty="0">
                <a:solidFill>
                  <a:schemeClr val="bg1"/>
                </a:solidFill>
              </a:rPr>
              <a:t>Microsoft Dynamics 365/AX </a:t>
            </a:r>
            <a:r>
              <a:rPr lang="en-US" sz="3600" dirty="0" smtClean="0">
                <a:solidFill>
                  <a:schemeClr val="bg1"/>
                </a:solidFill>
              </a:rPr>
              <a:t/>
            </a:r>
            <a:br>
              <a:rPr lang="en-US" sz="3600" dirty="0" smtClean="0">
                <a:solidFill>
                  <a:schemeClr val="bg1"/>
                </a:solidFill>
              </a:rPr>
            </a:br>
            <a:r>
              <a:rPr lang="en-US" sz="3600" dirty="0" smtClean="0">
                <a:solidFill>
                  <a:schemeClr val="bg1"/>
                </a:solidFill>
              </a:rPr>
              <a:t>FastTrack </a:t>
            </a:r>
            <a:r>
              <a:rPr lang="en-US" sz="3600" dirty="0">
                <a:solidFill>
                  <a:schemeClr val="bg1"/>
                </a:solidFill>
              </a:rPr>
              <a:t>HR &amp; Payroll</a:t>
            </a:r>
          </a:p>
        </p:txBody>
      </p:sp>
    </p:spTree>
    <p:extLst>
      <p:ext uri="{BB962C8B-B14F-4D97-AF65-F5344CB8AC3E}">
        <p14:creationId xmlns:p14="http://schemas.microsoft.com/office/powerpoint/2010/main" val="10922439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3964" y="350831"/>
            <a:ext cx="11866360" cy="778800"/>
          </a:xfrm>
        </p:spPr>
        <p:txBody>
          <a:bodyPr/>
          <a:lstStyle/>
          <a:p>
            <a:r>
              <a:rPr lang="en-US" kern="1200" spc="-51" dirty="0">
                <a:ln w="3175">
                  <a:noFill/>
                </a:ln>
                <a:solidFill>
                  <a:schemeClr val="tx1"/>
                </a:solidFill>
                <a:latin typeface="+mj-lt"/>
                <a:ea typeface="+mn-ea"/>
                <a:cs typeface="Segoe UI" pitchFamily="34" charset="0"/>
              </a:rPr>
              <a:t>What Dynamics 365 FastTrack Payroll / HR offers</a:t>
            </a:r>
          </a:p>
        </p:txBody>
      </p:sp>
      <p:pic>
        <p:nvPicPr>
          <p:cNvPr id="1026" name="Picture 2" descr="FastTrack Payroll / HR offers"/>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3538155" y="1057029"/>
            <a:ext cx="5338915" cy="57063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788976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3964" y="350831"/>
            <a:ext cx="11866360" cy="778800"/>
          </a:xfrm>
        </p:spPr>
        <p:txBody>
          <a:bodyPr/>
          <a:lstStyle/>
          <a:p>
            <a:r>
              <a:rPr lang="en-US" kern="1200" spc="-51" dirty="0">
                <a:ln w="3175">
                  <a:noFill/>
                </a:ln>
                <a:solidFill>
                  <a:schemeClr val="tx1"/>
                </a:solidFill>
                <a:latin typeface="+mj-lt"/>
                <a:ea typeface="+mn-ea"/>
                <a:cs typeface="Segoe UI" pitchFamily="34" charset="0"/>
              </a:rPr>
              <a:t>What Dynamics 365 FastTrack Payroll / HR offers</a:t>
            </a:r>
          </a:p>
        </p:txBody>
      </p:sp>
      <p:sp>
        <p:nvSpPr>
          <p:cNvPr id="3" name="Rectangle 2"/>
          <p:cNvSpPr/>
          <p:nvPr/>
        </p:nvSpPr>
        <p:spPr>
          <a:xfrm>
            <a:off x="382587" y="1399252"/>
            <a:ext cx="11268639" cy="4708981"/>
          </a:xfrm>
          <a:prstGeom prst="rect">
            <a:avLst/>
          </a:prstGeom>
        </p:spPr>
        <p:txBody>
          <a:bodyPr wrap="square">
            <a:spAutoFit/>
          </a:bodyPr>
          <a:lstStyle/>
          <a:p>
            <a:pPr marL="285750" indent="-285750">
              <a:lnSpc>
                <a:spcPct val="150000"/>
              </a:lnSpc>
              <a:buClr>
                <a:srgbClr val="008272"/>
              </a:buClr>
              <a:buSzPct val="125000"/>
              <a:buFont typeface="Arial" panose="020B0604020202020204" pitchFamily="34" charset="0"/>
              <a:buChar char="•"/>
            </a:pPr>
            <a:r>
              <a:rPr lang="en-US" sz="2000" dirty="0">
                <a:latin typeface="Proxima Nova"/>
                <a:ea typeface="Proxima Nova"/>
                <a:cs typeface="Proxima Nova"/>
                <a:sym typeface="Proxima Nova"/>
              </a:rPr>
              <a:t>Employee recruitment, approvals, performance &amp; appraisals</a:t>
            </a:r>
          </a:p>
          <a:p>
            <a:pPr marL="285750" indent="-285750">
              <a:lnSpc>
                <a:spcPct val="150000"/>
              </a:lnSpc>
              <a:buClr>
                <a:srgbClr val="008272"/>
              </a:buClr>
              <a:buSzPct val="125000"/>
              <a:buFont typeface="Arial" panose="020B0604020202020204" pitchFamily="34" charset="0"/>
              <a:buChar char="•"/>
            </a:pPr>
            <a:r>
              <a:rPr lang="en-US" sz="2000" dirty="0">
                <a:latin typeface="Proxima Nova"/>
                <a:ea typeface="Proxima Nova"/>
                <a:cs typeface="Proxima Nova"/>
                <a:sym typeface="Proxima Nova"/>
              </a:rPr>
              <a:t>Employee hiring to termination processes and reporting</a:t>
            </a:r>
          </a:p>
          <a:p>
            <a:pPr marL="285750" indent="-285750">
              <a:lnSpc>
                <a:spcPct val="150000"/>
              </a:lnSpc>
              <a:buClr>
                <a:srgbClr val="008272"/>
              </a:buClr>
              <a:buSzPct val="125000"/>
              <a:buFont typeface="Arial" panose="020B0604020202020204" pitchFamily="34" charset="0"/>
              <a:buChar char="•"/>
            </a:pPr>
            <a:r>
              <a:rPr lang="en-US" sz="2000" dirty="0">
                <a:latin typeface="Proxima Nova"/>
                <a:ea typeface="Proxima Nova"/>
                <a:cs typeface="Proxima Nova"/>
                <a:sym typeface="Proxima Nova"/>
              </a:rPr>
              <a:t>Employee compensation models, promotions and increases</a:t>
            </a:r>
          </a:p>
          <a:p>
            <a:pPr marL="285750" indent="-285750">
              <a:lnSpc>
                <a:spcPct val="150000"/>
              </a:lnSpc>
              <a:buClr>
                <a:srgbClr val="008272"/>
              </a:buClr>
              <a:buSzPct val="125000"/>
              <a:buFont typeface="Arial" panose="020B0604020202020204" pitchFamily="34" charset="0"/>
              <a:buChar char="•"/>
            </a:pPr>
            <a:r>
              <a:rPr lang="en-US" sz="2000" dirty="0">
                <a:latin typeface="Proxima Nova"/>
                <a:ea typeface="Proxima Nova"/>
                <a:cs typeface="Proxima Nova"/>
                <a:sym typeface="Proxima Nova"/>
              </a:rPr>
              <a:t>Employee skills &amp; certification tracking and reporting</a:t>
            </a:r>
          </a:p>
          <a:p>
            <a:pPr marL="285750" indent="-285750">
              <a:lnSpc>
                <a:spcPct val="150000"/>
              </a:lnSpc>
              <a:buClr>
                <a:srgbClr val="008272"/>
              </a:buClr>
              <a:buSzPct val="125000"/>
              <a:buFont typeface="Arial" panose="020B0604020202020204" pitchFamily="34" charset="0"/>
              <a:buChar char="•"/>
            </a:pPr>
            <a:r>
              <a:rPr lang="en-US" sz="2000" dirty="0">
                <a:latin typeface="Proxima Nova"/>
                <a:ea typeface="Proxima Nova"/>
                <a:cs typeface="Proxima Nova"/>
                <a:sym typeface="Proxima Nova"/>
              </a:rPr>
              <a:t>Employee portal for documents, contact and skills</a:t>
            </a:r>
          </a:p>
          <a:p>
            <a:pPr marL="285750" indent="-285750">
              <a:lnSpc>
                <a:spcPct val="150000"/>
              </a:lnSpc>
              <a:buClr>
                <a:srgbClr val="008272"/>
              </a:buClr>
              <a:buSzPct val="125000"/>
              <a:buFont typeface="Arial" panose="020B0604020202020204" pitchFamily="34" charset="0"/>
              <a:buChar char="•"/>
            </a:pPr>
            <a:r>
              <a:rPr lang="en-US" sz="2000" dirty="0">
                <a:latin typeface="Proxima Nova"/>
                <a:ea typeface="Proxima Nova"/>
                <a:cs typeface="Proxima Nova"/>
                <a:sym typeface="Proxima Nova"/>
              </a:rPr>
              <a:t>Employee time &amp; attendance tracking and approvals</a:t>
            </a:r>
          </a:p>
          <a:p>
            <a:pPr marL="285750" indent="-285750">
              <a:lnSpc>
                <a:spcPct val="150000"/>
              </a:lnSpc>
              <a:buClr>
                <a:srgbClr val="008272"/>
              </a:buClr>
              <a:buSzPct val="125000"/>
              <a:buFont typeface="Arial" panose="020B0604020202020204" pitchFamily="34" charset="0"/>
              <a:buChar char="•"/>
            </a:pPr>
            <a:r>
              <a:rPr lang="en-US" sz="2000" dirty="0">
                <a:latin typeface="Proxima Nova"/>
                <a:ea typeface="Proxima Nova"/>
                <a:cs typeface="Proxima Nova"/>
                <a:sym typeface="Proxima Nova"/>
              </a:rPr>
              <a:t>W2, W4, 1099 Maintenance</a:t>
            </a:r>
          </a:p>
          <a:p>
            <a:pPr marL="285750" indent="-285750">
              <a:lnSpc>
                <a:spcPct val="150000"/>
              </a:lnSpc>
              <a:buClr>
                <a:srgbClr val="008272"/>
              </a:buClr>
              <a:buSzPct val="125000"/>
              <a:buFont typeface="Arial" panose="020B0604020202020204" pitchFamily="34" charset="0"/>
              <a:buChar char="•"/>
            </a:pPr>
            <a:r>
              <a:rPr lang="en-US" sz="2000" dirty="0">
                <a:latin typeface="Proxima Nova"/>
                <a:ea typeface="Proxima Nova"/>
                <a:cs typeface="Proxima Nova"/>
                <a:sym typeface="Proxima Nova"/>
              </a:rPr>
              <a:t>Timesheet entry and approvals for non-clock in employees</a:t>
            </a:r>
          </a:p>
          <a:p>
            <a:pPr marL="285750" indent="-285750">
              <a:lnSpc>
                <a:spcPct val="150000"/>
              </a:lnSpc>
              <a:buClr>
                <a:srgbClr val="008272"/>
              </a:buClr>
              <a:buSzPct val="125000"/>
              <a:buFont typeface="Arial" panose="020B0604020202020204" pitchFamily="34" charset="0"/>
              <a:buChar char="•"/>
            </a:pPr>
            <a:r>
              <a:rPr lang="en-US" sz="2000" dirty="0">
                <a:latin typeface="Proxima Nova"/>
                <a:ea typeface="Proxima Nova"/>
                <a:cs typeface="Proxima Nova"/>
                <a:sym typeface="Proxima Nova"/>
              </a:rPr>
              <a:t>Process payroll by batch, legal entity, department and employee</a:t>
            </a:r>
          </a:p>
          <a:p>
            <a:pPr marL="285750" indent="-285750">
              <a:lnSpc>
                <a:spcPct val="150000"/>
              </a:lnSpc>
              <a:buClr>
                <a:srgbClr val="008272"/>
              </a:buClr>
              <a:buSzPct val="125000"/>
              <a:buFont typeface="Arial" panose="020B0604020202020204" pitchFamily="34" charset="0"/>
              <a:buChar char="•"/>
            </a:pPr>
            <a:r>
              <a:rPr lang="en-US" sz="2000" dirty="0">
                <a:latin typeface="Proxima Nova"/>
                <a:ea typeface="Proxima Nova"/>
                <a:cs typeface="Proxima Nova"/>
                <a:sym typeface="Proxima Nova"/>
              </a:rPr>
              <a:t>Report for tax</a:t>
            </a:r>
          </a:p>
        </p:txBody>
      </p:sp>
    </p:spTree>
    <p:extLst>
      <p:ext uri="{BB962C8B-B14F-4D97-AF65-F5344CB8AC3E}">
        <p14:creationId xmlns:p14="http://schemas.microsoft.com/office/powerpoint/2010/main" val="260633568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3964" y="350831"/>
            <a:ext cx="11866360" cy="778800"/>
          </a:xfrm>
        </p:spPr>
        <p:txBody>
          <a:bodyPr/>
          <a:lstStyle/>
          <a:p>
            <a:r>
              <a:rPr lang="en-US" kern="1200" spc="-51" dirty="0">
                <a:ln w="3175">
                  <a:noFill/>
                </a:ln>
                <a:solidFill>
                  <a:schemeClr val="tx1"/>
                </a:solidFill>
                <a:cs typeface="Segoe UI" pitchFamily="34" charset="0"/>
              </a:rPr>
              <a:t>Feature Set for the Payroll: </a:t>
            </a:r>
            <a:endParaRPr lang="en-US" kern="1200" spc="-51" dirty="0">
              <a:ln w="3175">
                <a:noFill/>
              </a:ln>
              <a:solidFill>
                <a:schemeClr val="tx1"/>
              </a:solidFill>
              <a:latin typeface="+mj-lt"/>
              <a:ea typeface="+mn-ea"/>
              <a:cs typeface="Segoe UI" pitchFamily="34" charset="0"/>
            </a:endParaRPr>
          </a:p>
        </p:txBody>
      </p:sp>
      <p:sp>
        <p:nvSpPr>
          <p:cNvPr id="9" name="Rectangle 8"/>
          <p:cNvSpPr/>
          <p:nvPr/>
        </p:nvSpPr>
        <p:spPr>
          <a:xfrm>
            <a:off x="423964" y="1129631"/>
            <a:ext cx="6655262" cy="5170646"/>
          </a:xfrm>
          <a:prstGeom prst="rect">
            <a:avLst/>
          </a:prstGeom>
        </p:spPr>
        <p:txBody>
          <a:bodyPr wrap="square">
            <a:spAutoFit/>
          </a:bodyPr>
          <a:lstStyle/>
          <a:p>
            <a:pPr marL="342900" indent="-342900">
              <a:lnSpc>
                <a:spcPct val="150000"/>
              </a:lnSpc>
              <a:buClr>
                <a:srgbClr val="008272"/>
              </a:buClr>
              <a:buSzPct val="125000"/>
              <a:buFont typeface="Arial" panose="020B0604020202020204" pitchFamily="34" charset="0"/>
              <a:buChar char="•"/>
            </a:pPr>
            <a:r>
              <a:rPr lang="en-US" sz="2000" dirty="0">
                <a:latin typeface="Proxima Nova"/>
                <a:ea typeface="Proxima Nova"/>
                <a:cs typeface="Proxima Nova"/>
              </a:rPr>
              <a:t>Single Click Payroll</a:t>
            </a:r>
          </a:p>
          <a:p>
            <a:pPr marL="342900" indent="-342900">
              <a:lnSpc>
                <a:spcPct val="150000"/>
              </a:lnSpc>
              <a:buClr>
                <a:srgbClr val="008272"/>
              </a:buClr>
              <a:buSzPct val="125000"/>
              <a:buFont typeface="Arial" panose="020B0604020202020204" pitchFamily="34" charset="0"/>
              <a:buChar char="•"/>
            </a:pPr>
            <a:r>
              <a:rPr lang="en-US" sz="2000" dirty="0">
                <a:latin typeface="Proxima Nova"/>
                <a:ea typeface="Proxima Nova"/>
                <a:cs typeface="Proxima Nova"/>
              </a:rPr>
              <a:t>Allowances &amp; Deductions </a:t>
            </a:r>
          </a:p>
          <a:p>
            <a:pPr marL="342900" indent="-342900">
              <a:lnSpc>
                <a:spcPct val="150000"/>
              </a:lnSpc>
              <a:buClr>
                <a:srgbClr val="008272"/>
              </a:buClr>
              <a:buSzPct val="125000"/>
              <a:buFont typeface="Arial" panose="020B0604020202020204" pitchFamily="34" charset="0"/>
              <a:buChar char="•"/>
            </a:pPr>
            <a:r>
              <a:rPr lang="en-US" sz="2000" dirty="0">
                <a:latin typeface="Proxima Nova"/>
                <a:ea typeface="Proxima Nova"/>
                <a:cs typeface="Proxima Nova"/>
              </a:rPr>
              <a:t>Payroll Attendance </a:t>
            </a:r>
          </a:p>
          <a:p>
            <a:pPr marL="342900" indent="-342900">
              <a:lnSpc>
                <a:spcPct val="150000"/>
              </a:lnSpc>
              <a:buClr>
                <a:srgbClr val="008272"/>
              </a:buClr>
              <a:buSzPct val="125000"/>
              <a:buFont typeface="Arial" panose="020B0604020202020204" pitchFamily="34" charset="0"/>
              <a:buChar char="•"/>
            </a:pPr>
            <a:r>
              <a:rPr lang="en-US" sz="2000" dirty="0">
                <a:latin typeface="Proxima Nova"/>
                <a:ea typeface="Proxima Nova"/>
                <a:cs typeface="Proxima Nova"/>
              </a:rPr>
              <a:t>Loan Management</a:t>
            </a:r>
          </a:p>
          <a:p>
            <a:pPr marL="342900" indent="-342900">
              <a:lnSpc>
                <a:spcPct val="150000"/>
              </a:lnSpc>
              <a:buClr>
                <a:srgbClr val="008272"/>
              </a:buClr>
              <a:buSzPct val="125000"/>
              <a:buFont typeface="Arial" panose="020B0604020202020204" pitchFamily="34" charset="0"/>
              <a:buChar char="•"/>
            </a:pPr>
            <a:r>
              <a:rPr lang="en-US" sz="2000" dirty="0">
                <a:latin typeface="Proxima Nova"/>
                <a:ea typeface="Proxima Nova"/>
                <a:cs typeface="Proxima Nova"/>
              </a:rPr>
              <a:t>Funds Management</a:t>
            </a:r>
          </a:p>
          <a:p>
            <a:pPr marL="342900" indent="-342900">
              <a:lnSpc>
                <a:spcPct val="150000"/>
              </a:lnSpc>
              <a:buClr>
                <a:srgbClr val="008272"/>
              </a:buClr>
              <a:buSzPct val="125000"/>
              <a:buFont typeface="Arial" panose="020B0604020202020204" pitchFamily="34" charset="0"/>
              <a:buChar char="•"/>
            </a:pPr>
            <a:r>
              <a:rPr lang="en-US" sz="2000" dirty="0">
                <a:latin typeface="Proxima Nova"/>
                <a:ea typeface="Proxima Nova"/>
                <a:cs typeface="Proxima Nova"/>
              </a:rPr>
              <a:t>Overtime Management</a:t>
            </a:r>
          </a:p>
          <a:p>
            <a:pPr marL="342900" indent="-342900">
              <a:lnSpc>
                <a:spcPct val="150000"/>
              </a:lnSpc>
              <a:buClr>
                <a:srgbClr val="008272"/>
              </a:buClr>
              <a:buSzPct val="125000"/>
              <a:buFont typeface="Arial" panose="020B0604020202020204" pitchFamily="34" charset="0"/>
              <a:buChar char="•"/>
            </a:pPr>
            <a:r>
              <a:rPr lang="en-US" sz="2000" dirty="0">
                <a:latin typeface="Proxima Nova"/>
                <a:ea typeface="Proxima Nova"/>
                <a:cs typeface="Proxima Nova"/>
              </a:rPr>
              <a:t>Backdated Payment</a:t>
            </a:r>
          </a:p>
          <a:p>
            <a:pPr marL="342900" indent="-342900">
              <a:lnSpc>
                <a:spcPct val="150000"/>
              </a:lnSpc>
              <a:buClr>
                <a:srgbClr val="008272"/>
              </a:buClr>
              <a:buSzPct val="125000"/>
              <a:buFont typeface="Arial" panose="020B0604020202020204" pitchFamily="34" charset="0"/>
              <a:buChar char="•"/>
            </a:pPr>
            <a:r>
              <a:rPr lang="en-US" sz="2000" dirty="0">
                <a:latin typeface="Proxima Nova"/>
                <a:ea typeface="Proxima Nova"/>
                <a:cs typeface="Proxima Nova"/>
              </a:rPr>
              <a:t>Overtime Management</a:t>
            </a:r>
          </a:p>
          <a:p>
            <a:pPr marL="342900" indent="-342900">
              <a:lnSpc>
                <a:spcPct val="150000"/>
              </a:lnSpc>
              <a:buClr>
                <a:srgbClr val="008272"/>
              </a:buClr>
              <a:buSzPct val="125000"/>
              <a:buFont typeface="Arial" panose="020B0604020202020204" pitchFamily="34" charset="0"/>
              <a:buChar char="•"/>
            </a:pPr>
            <a:r>
              <a:rPr lang="en-US" sz="2000" dirty="0">
                <a:latin typeface="Proxima Nova"/>
                <a:ea typeface="Proxima Nova"/>
                <a:cs typeface="Proxima Nova"/>
              </a:rPr>
              <a:t>Commission Management </a:t>
            </a:r>
          </a:p>
          <a:p>
            <a:pPr marL="342900" indent="-342900">
              <a:lnSpc>
                <a:spcPct val="150000"/>
              </a:lnSpc>
              <a:buClr>
                <a:srgbClr val="008272"/>
              </a:buClr>
              <a:buSzPct val="125000"/>
              <a:buFont typeface="Arial" panose="020B0604020202020204" pitchFamily="34" charset="0"/>
              <a:buChar char="•"/>
            </a:pPr>
            <a:r>
              <a:rPr lang="en-US" sz="2000" dirty="0">
                <a:latin typeface="Proxima Nova"/>
                <a:ea typeface="Proxima Nova"/>
                <a:cs typeface="Proxima Nova"/>
              </a:rPr>
              <a:t>Worker Earning Report</a:t>
            </a:r>
          </a:p>
          <a:p>
            <a:pPr marL="342900" indent="-342900">
              <a:lnSpc>
                <a:spcPct val="150000"/>
              </a:lnSpc>
              <a:buClr>
                <a:srgbClr val="008272"/>
              </a:buClr>
              <a:buSzPct val="125000"/>
              <a:buFont typeface="Arial" panose="020B0604020202020204" pitchFamily="34" charset="0"/>
              <a:buChar char="•"/>
            </a:pPr>
            <a:r>
              <a:rPr lang="en-US" sz="2000" dirty="0">
                <a:latin typeface="Proxima Nova"/>
                <a:ea typeface="Proxima Nova"/>
                <a:cs typeface="Proxima Nova"/>
              </a:rPr>
              <a:t>Full-time &amp; Part-time employee payroll </a:t>
            </a:r>
            <a:r>
              <a:rPr lang="en-US" sz="2000" dirty="0" smtClean="0">
                <a:latin typeface="Proxima Nova"/>
                <a:ea typeface="Proxima Nova"/>
                <a:cs typeface="Proxima Nova"/>
              </a:rPr>
              <a:t>processing</a:t>
            </a:r>
            <a:endParaRPr lang="en-US" sz="2000" dirty="0">
              <a:latin typeface="Proxima Nova"/>
              <a:ea typeface="Proxima Nova"/>
              <a:cs typeface="Proxima Nova"/>
            </a:endParaRPr>
          </a:p>
        </p:txBody>
      </p:sp>
      <p:pic>
        <p:nvPicPr>
          <p:cNvPr id="10" name="Picture 6" descr="Related image"/>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l="13202" t="13531" r="13409"/>
          <a:stretch/>
        </p:blipFill>
        <p:spPr bwMode="auto">
          <a:xfrm>
            <a:off x="7951379" y="3296669"/>
            <a:ext cx="4483509" cy="36978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347416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Image result for Tax illustration png"/>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7759370" y="3098085"/>
            <a:ext cx="4603236" cy="364970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23964" y="350831"/>
            <a:ext cx="11866360" cy="778800"/>
          </a:xfrm>
        </p:spPr>
        <p:txBody>
          <a:bodyPr/>
          <a:lstStyle/>
          <a:p>
            <a:r>
              <a:rPr lang="en-US" kern="1200" spc="-51" dirty="0">
                <a:ln w="3175">
                  <a:noFill/>
                </a:ln>
                <a:solidFill>
                  <a:schemeClr val="tx1"/>
                </a:solidFill>
                <a:cs typeface="Segoe UI" pitchFamily="34" charset="0"/>
              </a:rPr>
              <a:t>Feature Set for the Tax:</a:t>
            </a:r>
            <a:endParaRPr lang="en-US" kern="1200" spc="-51" dirty="0">
              <a:ln w="3175">
                <a:noFill/>
              </a:ln>
              <a:solidFill>
                <a:schemeClr val="tx1"/>
              </a:solidFill>
              <a:latin typeface="+mj-lt"/>
              <a:ea typeface="+mn-ea"/>
              <a:cs typeface="Segoe UI" pitchFamily="34" charset="0"/>
            </a:endParaRPr>
          </a:p>
        </p:txBody>
      </p:sp>
      <p:sp>
        <p:nvSpPr>
          <p:cNvPr id="9" name="Rectangle 8"/>
          <p:cNvSpPr/>
          <p:nvPr/>
        </p:nvSpPr>
        <p:spPr>
          <a:xfrm>
            <a:off x="423963" y="1129631"/>
            <a:ext cx="7407689" cy="4708981"/>
          </a:xfrm>
          <a:prstGeom prst="rect">
            <a:avLst/>
          </a:prstGeom>
        </p:spPr>
        <p:txBody>
          <a:bodyPr wrap="square">
            <a:spAutoFit/>
          </a:bodyPr>
          <a:lstStyle/>
          <a:p>
            <a:pPr marL="342900" indent="-342900">
              <a:lnSpc>
                <a:spcPct val="150000"/>
              </a:lnSpc>
              <a:buClr>
                <a:srgbClr val="008272"/>
              </a:buClr>
              <a:buSzPct val="125000"/>
              <a:buFont typeface="Arial" panose="020B0604020202020204" pitchFamily="34" charset="0"/>
              <a:buChar char="•"/>
            </a:pPr>
            <a:r>
              <a:rPr lang="en-US" sz="2000" dirty="0" smtClean="0">
                <a:latin typeface="Proxima Nova"/>
                <a:ea typeface="Proxima Nova"/>
                <a:cs typeface="Proxima Nova"/>
              </a:rPr>
              <a:t>Create </a:t>
            </a:r>
            <a:r>
              <a:rPr lang="en-US" sz="2000" dirty="0">
                <a:latin typeface="Proxima Nova"/>
                <a:ea typeface="Proxima Nova"/>
                <a:cs typeface="Proxima Nova"/>
              </a:rPr>
              <a:t>&amp; Manage Tax Authorities</a:t>
            </a:r>
          </a:p>
          <a:p>
            <a:pPr marL="342900" indent="-342900">
              <a:lnSpc>
                <a:spcPct val="150000"/>
              </a:lnSpc>
              <a:buClr>
                <a:srgbClr val="008272"/>
              </a:buClr>
              <a:buSzPct val="125000"/>
              <a:buFont typeface="Arial" panose="020B0604020202020204" pitchFamily="34" charset="0"/>
              <a:buChar char="•"/>
            </a:pPr>
            <a:r>
              <a:rPr lang="en-US" sz="2000" dirty="0" smtClean="0">
                <a:latin typeface="Proxima Nova"/>
                <a:ea typeface="Proxima Nova"/>
                <a:cs typeface="Proxima Nova"/>
              </a:rPr>
              <a:t>Create </a:t>
            </a:r>
            <a:r>
              <a:rPr lang="en-US" sz="2000" dirty="0">
                <a:latin typeface="Proxima Nova"/>
                <a:ea typeface="Proxima Nova"/>
                <a:cs typeface="Proxima Nova"/>
              </a:rPr>
              <a:t>and Manage Tax Tables by </a:t>
            </a:r>
            <a:r>
              <a:rPr lang="en-US" sz="2000" dirty="0" smtClean="0">
                <a:latin typeface="Proxima Nova"/>
                <a:ea typeface="Proxima Nova"/>
                <a:cs typeface="Proxima Nova"/>
              </a:rPr>
              <a:t>Authority</a:t>
            </a:r>
          </a:p>
          <a:p>
            <a:pPr marL="342900" indent="-342900">
              <a:lnSpc>
                <a:spcPct val="150000"/>
              </a:lnSpc>
              <a:buClr>
                <a:srgbClr val="008272"/>
              </a:buClr>
              <a:buSzPct val="125000"/>
              <a:buFont typeface="Arial" panose="020B0604020202020204" pitchFamily="34" charset="0"/>
              <a:buChar char="•"/>
            </a:pPr>
            <a:r>
              <a:rPr lang="en-US" sz="2000" dirty="0" smtClean="0">
                <a:latin typeface="Proxima Nova"/>
                <a:ea typeface="Proxima Nova"/>
                <a:cs typeface="Proxima Nova"/>
              </a:rPr>
              <a:t>Create </a:t>
            </a:r>
            <a:r>
              <a:rPr lang="en-US" sz="2000" dirty="0">
                <a:latin typeface="Proxima Nova"/>
                <a:ea typeface="Proxima Nova"/>
                <a:cs typeface="Proxima Nova"/>
              </a:rPr>
              <a:t>Tax Reports for Submission</a:t>
            </a:r>
          </a:p>
          <a:p>
            <a:pPr marL="342900" indent="-342900">
              <a:lnSpc>
                <a:spcPct val="150000"/>
              </a:lnSpc>
              <a:buClr>
                <a:srgbClr val="008272"/>
              </a:buClr>
              <a:buSzPct val="125000"/>
              <a:buFont typeface="Arial" panose="020B0604020202020204" pitchFamily="34" charset="0"/>
              <a:buChar char="•"/>
            </a:pPr>
            <a:r>
              <a:rPr lang="en-US" sz="2000" dirty="0" smtClean="0">
                <a:latin typeface="Proxima Nova"/>
                <a:ea typeface="Proxima Nova"/>
                <a:cs typeface="Proxima Nova"/>
              </a:rPr>
              <a:t>Tax </a:t>
            </a:r>
            <a:r>
              <a:rPr lang="en-US" sz="2000" dirty="0">
                <a:latin typeface="Proxima Nova"/>
                <a:ea typeface="Proxima Nova"/>
                <a:cs typeface="Proxima Nova"/>
              </a:rPr>
              <a:t>Calculation as per income Tax Law</a:t>
            </a:r>
          </a:p>
          <a:p>
            <a:pPr marL="342900" indent="-342900">
              <a:lnSpc>
                <a:spcPct val="150000"/>
              </a:lnSpc>
              <a:buClr>
                <a:srgbClr val="008272"/>
              </a:buClr>
              <a:buSzPct val="125000"/>
              <a:buFont typeface="Arial" panose="020B0604020202020204" pitchFamily="34" charset="0"/>
              <a:buChar char="•"/>
            </a:pPr>
            <a:r>
              <a:rPr lang="en-US" sz="2000" dirty="0" smtClean="0">
                <a:latin typeface="Proxima Nova"/>
                <a:ea typeface="Proxima Nova"/>
                <a:cs typeface="Proxima Nova"/>
              </a:rPr>
              <a:t>Tax Adjustment</a:t>
            </a:r>
            <a:endParaRPr lang="en-US" sz="2000" dirty="0">
              <a:latin typeface="Proxima Nova"/>
              <a:ea typeface="Proxima Nova"/>
              <a:cs typeface="Proxima Nova"/>
            </a:endParaRPr>
          </a:p>
          <a:p>
            <a:pPr marL="342900" indent="-342900">
              <a:lnSpc>
                <a:spcPct val="150000"/>
              </a:lnSpc>
              <a:buClr>
                <a:srgbClr val="008272"/>
              </a:buClr>
              <a:buSzPct val="125000"/>
              <a:buFont typeface="Arial" panose="020B0604020202020204" pitchFamily="34" charset="0"/>
              <a:buChar char="•"/>
            </a:pPr>
            <a:r>
              <a:rPr lang="en-US" sz="2000" dirty="0" smtClean="0">
                <a:latin typeface="Proxima Nova"/>
                <a:ea typeface="Proxima Nova"/>
                <a:cs typeface="Proxima Nova"/>
              </a:rPr>
              <a:t>Tax </a:t>
            </a:r>
            <a:r>
              <a:rPr lang="en-US" sz="2000" dirty="0">
                <a:latin typeface="Proxima Nova"/>
                <a:ea typeface="Proxima Nova"/>
                <a:cs typeface="Proxima Nova"/>
              </a:rPr>
              <a:t>Rebates management</a:t>
            </a:r>
          </a:p>
          <a:p>
            <a:pPr marL="342900" indent="-342900">
              <a:lnSpc>
                <a:spcPct val="150000"/>
              </a:lnSpc>
              <a:buClr>
                <a:srgbClr val="008272"/>
              </a:buClr>
              <a:buSzPct val="125000"/>
              <a:buFont typeface="Arial" panose="020B0604020202020204" pitchFamily="34" charset="0"/>
              <a:buChar char="•"/>
            </a:pPr>
            <a:r>
              <a:rPr lang="en-US" sz="2000" dirty="0" smtClean="0">
                <a:latin typeface="Proxima Nova"/>
                <a:ea typeface="Proxima Nova"/>
                <a:cs typeface="Proxima Nova"/>
              </a:rPr>
              <a:t>Tax </a:t>
            </a:r>
            <a:r>
              <a:rPr lang="en-US" sz="2000" dirty="0">
                <a:latin typeface="Proxima Nova"/>
                <a:ea typeface="Proxima Nova"/>
                <a:cs typeface="Proxima Nova"/>
              </a:rPr>
              <a:t>Rebates calculation based on investment </a:t>
            </a:r>
            <a:r>
              <a:rPr lang="en-US" sz="2000" dirty="0" smtClean="0">
                <a:latin typeface="Proxima Nova"/>
                <a:ea typeface="Proxima Nova"/>
                <a:cs typeface="Proxima Nova"/>
              </a:rPr>
              <a:t>in mutual </a:t>
            </a:r>
            <a:r>
              <a:rPr lang="en-US" sz="2000" dirty="0">
                <a:latin typeface="Proxima Nova"/>
                <a:ea typeface="Proxima Nova"/>
                <a:cs typeface="Proxima Nova"/>
              </a:rPr>
              <a:t>Fund</a:t>
            </a:r>
          </a:p>
          <a:p>
            <a:pPr marL="342900" indent="-342900">
              <a:lnSpc>
                <a:spcPct val="150000"/>
              </a:lnSpc>
              <a:buClr>
                <a:srgbClr val="008272"/>
              </a:buClr>
              <a:buSzPct val="125000"/>
              <a:buFont typeface="Arial" panose="020B0604020202020204" pitchFamily="34" charset="0"/>
              <a:buChar char="•"/>
            </a:pPr>
            <a:r>
              <a:rPr lang="en-US" sz="2000" dirty="0" smtClean="0">
                <a:latin typeface="Proxima Nova"/>
                <a:ea typeface="Proxima Nova"/>
                <a:cs typeface="Proxima Nova"/>
              </a:rPr>
              <a:t>Tax </a:t>
            </a:r>
            <a:r>
              <a:rPr lang="en-US" sz="2000" dirty="0">
                <a:latin typeface="Proxima Nova"/>
                <a:ea typeface="Proxima Nova"/>
                <a:cs typeface="Proxima Nova"/>
              </a:rPr>
              <a:t>Rebates calculation based on payment of life insurance premium</a:t>
            </a:r>
          </a:p>
          <a:p>
            <a:pPr marL="342900" indent="-342900">
              <a:lnSpc>
                <a:spcPct val="150000"/>
              </a:lnSpc>
              <a:buClr>
                <a:srgbClr val="008272"/>
              </a:buClr>
              <a:buSzPct val="125000"/>
              <a:buFont typeface="Arial" panose="020B0604020202020204" pitchFamily="34" charset="0"/>
              <a:buChar char="•"/>
            </a:pPr>
            <a:r>
              <a:rPr lang="en-US" sz="2000" dirty="0" smtClean="0">
                <a:latin typeface="Proxima Nova"/>
                <a:ea typeface="Proxima Nova"/>
                <a:cs typeface="Proxima Nova"/>
              </a:rPr>
              <a:t>Other </a:t>
            </a:r>
            <a:r>
              <a:rPr lang="en-US" sz="2000" dirty="0">
                <a:latin typeface="Proxima Nova"/>
                <a:ea typeface="Proxima Nova"/>
                <a:cs typeface="Proxima Nova"/>
              </a:rPr>
              <a:t>tax deduction on </a:t>
            </a:r>
            <a:r>
              <a:rPr lang="en-US" sz="2000" dirty="0" smtClean="0">
                <a:latin typeface="Proxima Nova"/>
                <a:ea typeface="Proxima Nova"/>
                <a:cs typeface="Proxima Nova"/>
              </a:rPr>
              <a:t>cash </a:t>
            </a:r>
            <a:r>
              <a:rPr lang="en-US" sz="2000" dirty="0">
                <a:latin typeface="Proxima Nova"/>
                <a:ea typeface="Proxima Nova"/>
                <a:cs typeface="Proxima Nova"/>
              </a:rPr>
              <a:t>withdrawal and utility bills</a:t>
            </a:r>
          </a:p>
        </p:txBody>
      </p:sp>
    </p:spTree>
    <p:extLst>
      <p:ext uri="{BB962C8B-B14F-4D97-AF65-F5344CB8AC3E}">
        <p14:creationId xmlns:p14="http://schemas.microsoft.com/office/powerpoint/2010/main" val="79059645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9" descr="https://mpng.pngfly.com/20180420/iyw/kisspng-atlassian-graphic-design-illustrator-corporate-information-5ad9a4e36a3e57.2380783215242129634352.jpg"/>
          <p:cNvPicPr>
            <a:picLocks noChangeAspect="1" noChangeArrowheads="1"/>
          </p:cNvPicPr>
          <p:nvPr/>
        </p:nvPicPr>
        <p:blipFill rotWithShape="1">
          <a:blip r:embed="rId3">
            <a:extLst>
              <a:ext uri="{BEBA8EAE-BF5A-486C-A8C5-ECC9F3942E4B}">
                <a14:imgProps xmlns:a14="http://schemas.microsoft.com/office/drawing/2010/main">
                  <a14:imgLayer r:embed="rId4">
                    <a14:imgEffect>
                      <a14:saturation sat="66000"/>
                    </a14:imgEffect>
                    <a14:imgEffect>
                      <a14:brightnessContrast bright="20000" contrast="-40000"/>
                    </a14:imgEffect>
                  </a14:imgLayer>
                </a14:imgProps>
              </a:ext>
              <a:ext uri="{28A0092B-C50C-407E-A947-70E740481C1C}">
                <a14:useLocalDpi xmlns:a14="http://schemas.microsoft.com/office/drawing/2010/main" val="0"/>
              </a:ext>
            </a:extLst>
          </a:blip>
          <a:srcRect l="12293" r="2030" b="12627"/>
          <a:stretch/>
        </p:blipFill>
        <p:spPr bwMode="auto">
          <a:xfrm>
            <a:off x="7598069" y="3883742"/>
            <a:ext cx="4836819" cy="295951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23964" y="350831"/>
            <a:ext cx="11866360" cy="778800"/>
          </a:xfrm>
        </p:spPr>
        <p:txBody>
          <a:bodyPr/>
          <a:lstStyle/>
          <a:p>
            <a:r>
              <a:rPr lang="en-US" kern="1200" spc="-51" dirty="0">
                <a:ln w="3175">
                  <a:noFill/>
                </a:ln>
                <a:solidFill>
                  <a:schemeClr val="tx1"/>
                </a:solidFill>
                <a:cs typeface="Segoe UI" pitchFamily="34" charset="0"/>
              </a:rPr>
              <a:t>Human Resources &amp; Payroll Processes: </a:t>
            </a:r>
            <a:endParaRPr lang="en-US" kern="1200" spc="-51" dirty="0">
              <a:ln w="3175">
                <a:noFill/>
              </a:ln>
              <a:solidFill>
                <a:schemeClr val="tx1"/>
              </a:solidFill>
              <a:latin typeface="+mj-lt"/>
              <a:ea typeface="+mn-ea"/>
              <a:cs typeface="Segoe UI" pitchFamily="34" charset="0"/>
            </a:endParaRPr>
          </a:p>
        </p:txBody>
      </p:sp>
      <p:sp>
        <p:nvSpPr>
          <p:cNvPr id="9" name="Rectangle 8"/>
          <p:cNvSpPr/>
          <p:nvPr/>
        </p:nvSpPr>
        <p:spPr>
          <a:xfrm>
            <a:off x="423963" y="1129631"/>
            <a:ext cx="6566772" cy="5170646"/>
          </a:xfrm>
          <a:prstGeom prst="rect">
            <a:avLst/>
          </a:prstGeom>
        </p:spPr>
        <p:txBody>
          <a:bodyPr wrap="square">
            <a:spAutoFit/>
          </a:bodyPr>
          <a:lstStyle/>
          <a:p>
            <a:pPr marL="342900" indent="-342900">
              <a:lnSpc>
                <a:spcPct val="150000"/>
              </a:lnSpc>
              <a:buClr>
                <a:srgbClr val="008272"/>
              </a:buClr>
              <a:buSzPct val="125000"/>
              <a:buFont typeface="Arial" panose="020B0604020202020204" pitchFamily="34" charset="0"/>
              <a:buChar char="•"/>
            </a:pPr>
            <a:r>
              <a:rPr lang="en-US" sz="2000" dirty="0" smtClean="0">
                <a:latin typeface="Proxima Nova"/>
                <a:ea typeface="Proxima Nova"/>
                <a:cs typeface="Proxima Nova"/>
              </a:rPr>
              <a:t>Employee </a:t>
            </a:r>
            <a:r>
              <a:rPr lang="en-US" sz="2000" dirty="0">
                <a:latin typeface="Proxima Nova"/>
                <a:ea typeface="Proxima Nova"/>
                <a:cs typeface="Proxima Nova"/>
              </a:rPr>
              <a:t>recruitment, approvals, performance &amp; appraisals</a:t>
            </a:r>
          </a:p>
          <a:p>
            <a:pPr marL="342900" indent="-342900">
              <a:lnSpc>
                <a:spcPct val="150000"/>
              </a:lnSpc>
              <a:buClr>
                <a:srgbClr val="008272"/>
              </a:buClr>
              <a:buSzPct val="125000"/>
              <a:buFont typeface="Arial" panose="020B0604020202020204" pitchFamily="34" charset="0"/>
              <a:buChar char="•"/>
            </a:pPr>
            <a:r>
              <a:rPr lang="en-US" sz="2000" dirty="0" smtClean="0">
                <a:latin typeface="Proxima Nova"/>
                <a:ea typeface="Proxima Nova"/>
                <a:cs typeface="Proxima Nova"/>
              </a:rPr>
              <a:t>Employee </a:t>
            </a:r>
            <a:r>
              <a:rPr lang="en-US" sz="2000" dirty="0">
                <a:latin typeface="Proxima Nova"/>
                <a:ea typeface="Proxima Nova"/>
                <a:cs typeface="Proxima Nova"/>
              </a:rPr>
              <a:t>hiring to termination processes and reporting</a:t>
            </a:r>
          </a:p>
          <a:p>
            <a:pPr marL="342900" indent="-342900">
              <a:lnSpc>
                <a:spcPct val="150000"/>
              </a:lnSpc>
              <a:buClr>
                <a:srgbClr val="008272"/>
              </a:buClr>
              <a:buSzPct val="125000"/>
              <a:buFont typeface="Arial" panose="020B0604020202020204" pitchFamily="34" charset="0"/>
              <a:buChar char="•"/>
            </a:pPr>
            <a:r>
              <a:rPr lang="en-US" sz="2000" dirty="0" smtClean="0">
                <a:latin typeface="Proxima Nova"/>
                <a:ea typeface="Proxima Nova"/>
                <a:cs typeface="Proxima Nova"/>
              </a:rPr>
              <a:t>Employee </a:t>
            </a:r>
            <a:r>
              <a:rPr lang="en-US" sz="2000" dirty="0">
                <a:latin typeface="Proxima Nova"/>
                <a:ea typeface="Proxima Nova"/>
                <a:cs typeface="Proxima Nova"/>
              </a:rPr>
              <a:t>compensation models</a:t>
            </a:r>
          </a:p>
          <a:p>
            <a:pPr marL="342900" indent="-342900">
              <a:lnSpc>
                <a:spcPct val="150000"/>
              </a:lnSpc>
              <a:buClr>
                <a:srgbClr val="008272"/>
              </a:buClr>
              <a:buSzPct val="125000"/>
              <a:buFont typeface="Arial" panose="020B0604020202020204" pitchFamily="34" charset="0"/>
              <a:buChar char="•"/>
            </a:pPr>
            <a:r>
              <a:rPr lang="en-US" sz="2000" dirty="0" smtClean="0">
                <a:latin typeface="Proxima Nova"/>
                <a:ea typeface="Proxima Nova"/>
                <a:cs typeface="Proxima Nova"/>
              </a:rPr>
              <a:t>Employee </a:t>
            </a:r>
            <a:r>
              <a:rPr lang="en-US" sz="2000" dirty="0">
                <a:latin typeface="Proxima Nova"/>
                <a:ea typeface="Proxima Nova"/>
                <a:cs typeface="Proxima Nova"/>
              </a:rPr>
              <a:t>Increments and Promotions</a:t>
            </a:r>
          </a:p>
          <a:p>
            <a:pPr marL="342900" indent="-342900">
              <a:lnSpc>
                <a:spcPct val="150000"/>
              </a:lnSpc>
              <a:buClr>
                <a:srgbClr val="008272"/>
              </a:buClr>
              <a:buSzPct val="125000"/>
              <a:buFont typeface="Arial" panose="020B0604020202020204" pitchFamily="34" charset="0"/>
              <a:buChar char="•"/>
            </a:pPr>
            <a:r>
              <a:rPr lang="en-US" sz="2000" dirty="0" smtClean="0">
                <a:latin typeface="Proxima Nova"/>
                <a:ea typeface="Proxima Nova"/>
                <a:cs typeface="Proxima Nova"/>
              </a:rPr>
              <a:t>Employee </a:t>
            </a:r>
            <a:r>
              <a:rPr lang="en-US" sz="2000" dirty="0">
                <a:latin typeface="Proxima Nova"/>
                <a:ea typeface="Proxima Nova"/>
                <a:cs typeface="Proxima Nova"/>
              </a:rPr>
              <a:t>skills &amp; certification tracking and reporting</a:t>
            </a:r>
          </a:p>
          <a:p>
            <a:pPr marL="342900" indent="-342900">
              <a:lnSpc>
                <a:spcPct val="150000"/>
              </a:lnSpc>
              <a:buClr>
                <a:srgbClr val="008272"/>
              </a:buClr>
              <a:buSzPct val="125000"/>
              <a:buFont typeface="Arial" panose="020B0604020202020204" pitchFamily="34" charset="0"/>
              <a:buChar char="•"/>
            </a:pPr>
            <a:r>
              <a:rPr lang="en-US" sz="2000" dirty="0" smtClean="0">
                <a:latin typeface="Proxima Nova"/>
                <a:ea typeface="Proxima Nova"/>
                <a:cs typeface="Proxima Nova"/>
              </a:rPr>
              <a:t>Employee </a:t>
            </a:r>
            <a:r>
              <a:rPr lang="en-US" sz="2000" dirty="0">
                <a:latin typeface="Proxima Nova"/>
                <a:ea typeface="Proxima Nova"/>
                <a:cs typeface="Proxima Nova"/>
              </a:rPr>
              <a:t>portal for documents, contact and skills</a:t>
            </a:r>
          </a:p>
          <a:p>
            <a:pPr marL="342900" indent="-342900">
              <a:lnSpc>
                <a:spcPct val="150000"/>
              </a:lnSpc>
              <a:buClr>
                <a:srgbClr val="008272"/>
              </a:buClr>
              <a:buSzPct val="125000"/>
              <a:buFont typeface="Arial" panose="020B0604020202020204" pitchFamily="34" charset="0"/>
              <a:buChar char="•"/>
            </a:pPr>
            <a:r>
              <a:rPr lang="en-US" sz="2000" dirty="0" smtClean="0">
                <a:latin typeface="Proxima Nova"/>
                <a:ea typeface="Proxima Nova"/>
                <a:cs typeface="Proxima Nova"/>
              </a:rPr>
              <a:t>Employee </a:t>
            </a:r>
            <a:r>
              <a:rPr lang="en-US" sz="2000" dirty="0">
                <a:latin typeface="Proxima Nova"/>
                <a:ea typeface="Proxima Nova"/>
                <a:cs typeface="Proxima Nova"/>
              </a:rPr>
              <a:t>time &amp; attendance tracking and approvals</a:t>
            </a:r>
          </a:p>
          <a:p>
            <a:pPr marL="342900" indent="-342900">
              <a:lnSpc>
                <a:spcPct val="150000"/>
              </a:lnSpc>
              <a:buClr>
                <a:srgbClr val="008272"/>
              </a:buClr>
              <a:buSzPct val="125000"/>
              <a:buFont typeface="Arial" panose="020B0604020202020204" pitchFamily="34" charset="0"/>
              <a:buChar char="•"/>
            </a:pPr>
            <a:r>
              <a:rPr lang="en-US" sz="2000" dirty="0" smtClean="0">
                <a:latin typeface="Proxima Nova"/>
                <a:ea typeface="Proxima Nova"/>
                <a:cs typeface="Proxima Nova"/>
              </a:rPr>
              <a:t>Timesheet </a:t>
            </a:r>
            <a:r>
              <a:rPr lang="en-US" sz="2000" dirty="0">
                <a:latin typeface="Proxima Nova"/>
                <a:ea typeface="Proxima Nova"/>
                <a:cs typeface="Proxima Nova"/>
              </a:rPr>
              <a:t>entry and approvals for non-clock in </a:t>
            </a:r>
            <a:r>
              <a:rPr lang="en-US" sz="2000" dirty="0" smtClean="0">
                <a:latin typeface="Proxima Nova"/>
                <a:ea typeface="Proxima Nova"/>
                <a:cs typeface="Proxima Nova"/>
              </a:rPr>
              <a:t>employees</a:t>
            </a:r>
            <a:endParaRPr lang="en-US" sz="2000" dirty="0">
              <a:latin typeface="Proxima Nova"/>
              <a:ea typeface="Proxima Nova"/>
              <a:cs typeface="Proxima Nova"/>
            </a:endParaRPr>
          </a:p>
        </p:txBody>
      </p:sp>
    </p:spTree>
    <p:extLst>
      <p:ext uri="{BB962C8B-B14F-4D97-AF65-F5344CB8AC3E}">
        <p14:creationId xmlns:p14="http://schemas.microsoft.com/office/powerpoint/2010/main" val="376900262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Related image"/>
          <p:cNvPicPr>
            <a:picLocks noChangeAspect="1" noChangeArrowheads="1"/>
          </p:cNvPicPr>
          <p:nvPr/>
        </p:nvPicPr>
        <p:blipFill rotWithShape="1">
          <a:blip r:embed="rId3">
            <a:extLst>
              <a:ext uri="{BEBA8EAE-BF5A-486C-A8C5-ECC9F3942E4B}">
                <a14:imgProps xmlns:a14="http://schemas.microsoft.com/office/drawing/2010/main">
                  <a14:imgLayer r:embed="rId4">
                    <a14:imgEffect>
                      <a14:saturation sat="66000"/>
                    </a14:imgEffect>
                    <a14:imgEffect>
                      <a14:brightnessContrast bright="20000" contrast="-40000"/>
                    </a14:imgEffect>
                  </a14:imgLayer>
                </a14:imgProps>
              </a:ext>
              <a:ext uri="{28A0092B-C50C-407E-A947-70E740481C1C}">
                <a14:useLocalDpi xmlns:a14="http://schemas.microsoft.com/office/drawing/2010/main" val="0"/>
              </a:ext>
            </a:extLst>
          </a:blip>
          <a:srcRect l="15734" b="10567"/>
          <a:stretch/>
        </p:blipFill>
        <p:spPr bwMode="auto">
          <a:xfrm>
            <a:off x="8892387" y="4110856"/>
            <a:ext cx="3493341" cy="280122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23964" y="350831"/>
            <a:ext cx="11866360" cy="778800"/>
          </a:xfrm>
        </p:spPr>
        <p:txBody>
          <a:bodyPr/>
          <a:lstStyle/>
          <a:p>
            <a:r>
              <a:rPr lang="en-US" kern="1200" spc="-51" dirty="0">
                <a:ln w="3175">
                  <a:noFill/>
                </a:ln>
                <a:solidFill>
                  <a:schemeClr val="tx1"/>
                </a:solidFill>
                <a:cs typeface="Segoe UI" pitchFamily="34" charset="0"/>
              </a:rPr>
              <a:t>Human Resources &amp; Payroll </a:t>
            </a:r>
            <a:r>
              <a:rPr lang="en-US" kern="1200" spc="-51" dirty="0" smtClean="0">
                <a:ln w="3175">
                  <a:noFill/>
                </a:ln>
                <a:solidFill>
                  <a:schemeClr val="tx1"/>
                </a:solidFill>
                <a:cs typeface="Segoe UI" pitchFamily="34" charset="0"/>
              </a:rPr>
              <a:t>Processes </a:t>
            </a:r>
            <a:r>
              <a:rPr lang="en-US" sz="2000" i="1" kern="1200" spc="-51" dirty="0" smtClean="0">
                <a:ln w="3175">
                  <a:noFill/>
                </a:ln>
                <a:solidFill>
                  <a:schemeClr val="tx1"/>
                </a:solidFill>
                <a:cs typeface="Segoe UI" pitchFamily="34" charset="0"/>
              </a:rPr>
              <a:t>(contd.)</a:t>
            </a:r>
            <a:endParaRPr lang="en-US" kern="1200" spc="-51" dirty="0">
              <a:ln w="3175">
                <a:noFill/>
              </a:ln>
              <a:solidFill>
                <a:schemeClr val="tx1"/>
              </a:solidFill>
              <a:latin typeface="+mj-lt"/>
              <a:ea typeface="+mn-ea"/>
              <a:cs typeface="Segoe UI" pitchFamily="34" charset="0"/>
            </a:endParaRPr>
          </a:p>
        </p:txBody>
      </p:sp>
      <p:sp>
        <p:nvSpPr>
          <p:cNvPr id="9" name="Rectangle 8"/>
          <p:cNvSpPr/>
          <p:nvPr/>
        </p:nvSpPr>
        <p:spPr>
          <a:xfrm>
            <a:off x="423962" y="1129631"/>
            <a:ext cx="8887185" cy="5575309"/>
          </a:xfrm>
          <a:prstGeom prst="rect">
            <a:avLst/>
          </a:prstGeom>
        </p:spPr>
        <p:txBody>
          <a:bodyPr wrap="square">
            <a:spAutoFit/>
          </a:bodyPr>
          <a:lstStyle/>
          <a:p>
            <a:pPr marL="342900" indent="-342900">
              <a:lnSpc>
                <a:spcPct val="150000"/>
              </a:lnSpc>
              <a:buClr>
                <a:srgbClr val="008272"/>
              </a:buClr>
              <a:buSzPct val="125000"/>
              <a:buFont typeface="Arial" panose="020B0604020202020204" pitchFamily="34" charset="0"/>
              <a:buChar char="•"/>
            </a:pPr>
            <a:r>
              <a:rPr lang="en-US" sz="2000" dirty="0" smtClean="0">
                <a:latin typeface="Proxima Nova"/>
                <a:ea typeface="Proxima Nova"/>
                <a:cs typeface="Proxima Nova"/>
              </a:rPr>
              <a:t>Process </a:t>
            </a:r>
            <a:r>
              <a:rPr lang="en-US" sz="2000" dirty="0">
                <a:latin typeface="Proxima Nova"/>
                <a:ea typeface="Proxima Nova"/>
                <a:cs typeface="Proxima Nova"/>
              </a:rPr>
              <a:t>payroll by batch, legal entity, department and employee</a:t>
            </a:r>
          </a:p>
          <a:p>
            <a:pPr marL="342900" indent="-342900">
              <a:lnSpc>
                <a:spcPct val="150000"/>
              </a:lnSpc>
              <a:buClr>
                <a:srgbClr val="008272"/>
              </a:buClr>
              <a:buSzPct val="125000"/>
              <a:buFont typeface="Arial" panose="020B0604020202020204" pitchFamily="34" charset="0"/>
              <a:buChar char="•"/>
            </a:pPr>
            <a:r>
              <a:rPr lang="en-US" sz="2000" dirty="0" smtClean="0">
                <a:latin typeface="Proxima Nova"/>
                <a:ea typeface="Proxima Nova"/>
                <a:cs typeface="Proxima Nova"/>
              </a:rPr>
              <a:t>Report </a:t>
            </a:r>
            <a:r>
              <a:rPr lang="en-US" sz="2000" dirty="0">
                <a:latin typeface="Proxima Nova"/>
                <a:ea typeface="Proxima Nova"/>
                <a:cs typeface="Proxima Nova"/>
              </a:rPr>
              <a:t>for tax</a:t>
            </a:r>
          </a:p>
          <a:p>
            <a:pPr marL="342900" indent="-342900">
              <a:lnSpc>
                <a:spcPct val="150000"/>
              </a:lnSpc>
              <a:buClr>
                <a:srgbClr val="008272"/>
              </a:buClr>
              <a:buSzPct val="125000"/>
              <a:buFont typeface="Arial" panose="020B0604020202020204" pitchFamily="34" charset="0"/>
              <a:buChar char="•"/>
            </a:pPr>
            <a:r>
              <a:rPr lang="en-US" sz="2000" dirty="0" smtClean="0">
                <a:latin typeface="Proxima Nova"/>
                <a:ea typeface="Proxima Nova"/>
                <a:cs typeface="Proxima Nova"/>
              </a:rPr>
              <a:t>Requisition </a:t>
            </a:r>
            <a:r>
              <a:rPr lang="en-US" sz="2000" dirty="0">
                <a:latin typeface="Proxima Nova"/>
                <a:ea typeface="Proxima Nova"/>
                <a:cs typeface="Proxima Nova"/>
              </a:rPr>
              <a:t>creation for new hiring &amp; management of approval workflow</a:t>
            </a:r>
          </a:p>
          <a:p>
            <a:pPr marL="342900" indent="-342900">
              <a:lnSpc>
                <a:spcPct val="150000"/>
              </a:lnSpc>
              <a:buClr>
                <a:srgbClr val="008272"/>
              </a:buClr>
              <a:buSzPct val="125000"/>
              <a:buFont typeface="Arial" panose="020B0604020202020204" pitchFamily="34" charset="0"/>
              <a:buChar char="•"/>
            </a:pPr>
            <a:r>
              <a:rPr lang="en-US" sz="2000" dirty="0" smtClean="0">
                <a:latin typeface="Proxima Nova"/>
                <a:ea typeface="Proxima Nova"/>
                <a:cs typeface="Proxima Nova"/>
              </a:rPr>
              <a:t>Complete </a:t>
            </a:r>
            <a:r>
              <a:rPr lang="en-US" sz="2000" dirty="0">
                <a:latin typeface="Proxima Nova"/>
                <a:ea typeface="Proxima Nova"/>
                <a:cs typeface="Proxima Nova"/>
              </a:rPr>
              <a:t>hire to terminate processes including documentation, management and reporting</a:t>
            </a:r>
          </a:p>
          <a:p>
            <a:pPr marL="342900" indent="-342900">
              <a:lnSpc>
                <a:spcPct val="150000"/>
              </a:lnSpc>
              <a:buClr>
                <a:srgbClr val="008272"/>
              </a:buClr>
              <a:buSzPct val="125000"/>
              <a:buFont typeface="Arial" panose="020B0604020202020204" pitchFamily="34" charset="0"/>
              <a:buChar char="•"/>
            </a:pPr>
            <a:r>
              <a:rPr lang="en-US" sz="2000" dirty="0" smtClean="0">
                <a:latin typeface="Proxima Nova"/>
                <a:ea typeface="Proxima Nova"/>
                <a:cs typeface="Proxima Nova"/>
              </a:rPr>
              <a:t>Performance </a:t>
            </a:r>
            <a:r>
              <a:rPr lang="en-US" sz="2000" dirty="0">
                <a:latin typeface="Proxima Nova"/>
                <a:ea typeface="Proxima Nova"/>
                <a:cs typeface="Proxima Nova"/>
              </a:rPr>
              <a:t>management with templates for teams or individuals and actions</a:t>
            </a:r>
          </a:p>
          <a:p>
            <a:pPr marL="342900" indent="-342900">
              <a:lnSpc>
                <a:spcPct val="150000"/>
              </a:lnSpc>
              <a:buClr>
                <a:srgbClr val="008272"/>
              </a:buClr>
              <a:buSzPct val="125000"/>
              <a:buFont typeface="Arial" panose="020B0604020202020204" pitchFamily="34" charset="0"/>
              <a:buChar char="•"/>
            </a:pPr>
            <a:r>
              <a:rPr lang="en-US" sz="2000" dirty="0" smtClean="0">
                <a:latin typeface="Proxima Nova"/>
                <a:ea typeface="Proxima Nova"/>
                <a:cs typeface="Proxima Nova"/>
              </a:rPr>
              <a:t>Employee </a:t>
            </a:r>
            <a:r>
              <a:rPr lang="en-US" sz="2000" dirty="0">
                <a:latin typeface="Proxima Nova"/>
                <a:ea typeface="Proxima Nova"/>
                <a:cs typeface="Proxima Nova"/>
              </a:rPr>
              <a:t>Trainings and Skills development</a:t>
            </a:r>
          </a:p>
          <a:p>
            <a:pPr marL="342900" indent="-342900">
              <a:lnSpc>
                <a:spcPct val="150000"/>
              </a:lnSpc>
              <a:buClr>
                <a:srgbClr val="008272"/>
              </a:buClr>
              <a:buSzPct val="125000"/>
              <a:buFont typeface="Arial" panose="020B0604020202020204" pitchFamily="34" charset="0"/>
              <a:buChar char="•"/>
            </a:pPr>
            <a:r>
              <a:rPr lang="en-US" sz="2000" dirty="0" smtClean="0">
                <a:latin typeface="Proxima Nova"/>
                <a:ea typeface="Proxima Nova"/>
                <a:cs typeface="Proxima Nova"/>
              </a:rPr>
              <a:t>Employee </a:t>
            </a:r>
            <a:r>
              <a:rPr lang="en-US" sz="2000" dirty="0">
                <a:latin typeface="Proxima Nova"/>
                <a:ea typeface="Proxima Nova"/>
                <a:cs typeface="Proxima Nova"/>
              </a:rPr>
              <a:t>Goal &amp; Performance Management, Reviews management</a:t>
            </a:r>
          </a:p>
          <a:p>
            <a:pPr marL="342900" indent="-342900">
              <a:lnSpc>
                <a:spcPct val="150000"/>
              </a:lnSpc>
              <a:buClr>
                <a:srgbClr val="008272"/>
              </a:buClr>
              <a:buSzPct val="125000"/>
              <a:buFont typeface="Arial" panose="020B0604020202020204" pitchFamily="34" charset="0"/>
              <a:buChar char="•"/>
            </a:pPr>
            <a:r>
              <a:rPr lang="en-US" sz="2000" dirty="0" smtClean="0">
                <a:latin typeface="Proxima Nova"/>
                <a:ea typeface="Proxima Nova"/>
                <a:cs typeface="Proxima Nova"/>
              </a:rPr>
              <a:t>Employee </a:t>
            </a:r>
            <a:r>
              <a:rPr lang="en-US" sz="2000" dirty="0">
                <a:latin typeface="Proxima Nova"/>
                <a:ea typeface="Proxima Nova"/>
                <a:cs typeface="Proxima Nova"/>
              </a:rPr>
              <a:t>Rewards and Recognition</a:t>
            </a:r>
          </a:p>
          <a:p>
            <a:pPr marL="342900" indent="-342900">
              <a:lnSpc>
                <a:spcPct val="150000"/>
              </a:lnSpc>
              <a:buClr>
                <a:srgbClr val="008272"/>
              </a:buClr>
              <a:buSzPct val="125000"/>
              <a:buFont typeface="Arial" panose="020B0604020202020204" pitchFamily="34" charset="0"/>
              <a:buChar char="•"/>
            </a:pPr>
            <a:r>
              <a:rPr lang="en-US" sz="2000" dirty="0" smtClean="0">
                <a:latin typeface="Proxima Nova"/>
                <a:ea typeface="Proxima Nova"/>
                <a:cs typeface="Proxima Nova"/>
              </a:rPr>
              <a:t>Documentation </a:t>
            </a:r>
            <a:r>
              <a:rPr lang="en-US" sz="2000" dirty="0">
                <a:latin typeface="Proxima Nova"/>
                <a:ea typeface="Proxima Nova"/>
                <a:cs typeface="Proxima Nova"/>
              </a:rPr>
              <a:t>of employee feedback (positive or negative), required actions and notes</a:t>
            </a:r>
          </a:p>
        </p:txBody>
      </p:sp>
    </p:spTree>
    <p:extLst>
      <p:ext uri="{BB962C8B-B14F-4D97-AF65-F5344CB8AC3E}">
        <p14:creationId xmlns:p14="http://schemas.microsoft.com/office/powerpoint/2010/main" val="192873531"/>
      </p:ext>
    </p:extLst>
  </p:cSld>
  <p:clrMapOvr>
    <a:masterClrMapping/>
  </p:clrMapOvr>
  <p:timing>
    <p:tnLst>
      <p:par>
        <p:cTn id="1" dur="indefinite" restart="never" nodeType="tmRoot"/>
      </p:par>
    </p:tnLst>
  </p:timing>
</p:sld>
</file>

<file path=ppt/theme/theme1.xml><?xml version="1.0" encoding="utf-8"?>
<a:theme xmlns:a="http://schemas.openxmlformats.org/drawingml/2006/main" name="Dynamics 365">
  <a:themeElements>
    <a:clrScheme name="Dynamics365">
      <a:dk1>
        <a:srgbClr val="3C3C41"/>
      </a:dk1>
      <a:lt1>
        <a:srgbClr val="FFFFFF"/>
      </a:lt1>
      <a:dk2>
        <a:srgbClr val="008272"/>
      </a:dk2>
      <a:lt2>
        <a:srgbClr val="FFFFFF"/>
      </a:lt2>
      <a:accent1>
        <a:srgbClr val="EBEBEB"/>
      </a:accent1>
      <a:accent2>
        <a:srgbClr val="75757A"/>
      </a:accent2>
      <a:accent3>
        <a:srgbClr val="3C3C41"/>
      </a:accent3>
      <a:accent4>
        <a:srgbClr val="008272"/>
      </a:accent4>
      <a:accent5>
        <a:srgbClr val="30E5D0"/>
      </a:accent5>
      <a:accent6>
        <a:srgbClr val="FEF000"/>
      </a:accent6>
      <a:hlink>
        <a:srgbClr val="0078D4"/>
      </a:hlink>
      <a:folHlink>
        <a:srgbClr val="0078D4"/>
      </a:folHlink>
    </a:clrScheme>
    <a:fontScheme name="Dynamics 365">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Dynamics365 Template draft v3 SC.potx" id="{A91B6053-8384-4AE8-98E6-56B97C9D870C}" vid="{49B3785B-999C-4E77-957A-CEE44C159471}"/>
    </a:ext>
  </a:extLst>
</a:theme>
</file>

<file path=ppt/theme/theme10.xml><?xml version="1.0" encoding="utf-8"?>
<a:theme xmlns:a="http://schemas.openxmlformats.org/drawingml/2006/main" name="2_spearmint">
  <a:themeElements>
    <a:clrScheme name="Spearmint">
      <a:dk1>
        <a:srgbClr val="202729"/>
      </a:dk1>
      <a:lt1>
        <a:srgbClr val="FFFFFF"/>
      </a:lt1>
      <a:dk2>
        <a:srgbClr val="4BA173"/>
      </a:dk2>
      <a:lt2>
        <a:srgbClr val="63D297"/>
      </a:lt2>
      <a:accent1>
        <a:srgbClr val="353744"/>
      </a:accent1>
      <a:accent2>
        <a:srgbClr val="424242"/>
      </a:accent2>
      <a:accent3>
        <a:srgbClr val="616161"/>
      </a:accent3>
      <a:accent4>
        <a:srgbClr val="999999"/>
      </a:accent4>
      <a:accent5>
        <a:srgbClr val="FF5252"/>
      </a:accent5>
      <a:accent6>
        <a:srgbClr val="FFF176"/>
      </a:accent6>
      <a:hlink>
        <a:srgbClr val="FF5252"/>
      </a:hlink>
      <a:folHlink>
        <a:srgbClr val="FF525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4_Theme1">
  <a:themeElements>
    <a:clrScheme name="Dynamics365">
      <a:dk1>
        <a:srgbClr val="3C3C41"/>
      </a:dk1>
      <a:lt1>
        <a:srgbClr val="FFFFFF"/>
      </a:lt1>
      <a:dk2>
        <a:srgbClr val="008272"/>
      </a:dk2>
      <a:lt2>
        <a:srgbClr val="FFFFFF"/>
      </a:lt2>
      <a:accent1>
        <a:srgbClr val="EBEBEB"/>
      </a:accent1>
      <a:accent2>
        <a:srgbClr val="75757A"/>
      </a:accent2>
      <a:accent3>
        <a:srgbClr val="3C3C41"/>
      </a:accent3>
      <a:accent4>
        <a:srgbClr val="008272"/>
      </a:accent4>
      <a:accent5>
        <a:srgbClr val="30E5D0"/>
      </a:accent5>
      <a:accent6>
        <a:srgbClr val="FEF000"/>
      </a:accent6>
      <a:hlink>
        <a:srgbClr val="0078D4"/>
      </a:hlink>
      <a:folHlink>
        <a:srgbClr val="0078D4"/>
      </a:folHlink>
    </a:clrScheme>
    <a:fontScheme name="Dynamics 365">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Theme1" id="{F6D66BD4-7B07-4699-B06D-BC93517CD41D}" vid="{F1E1C859-CC40-4AC4-9C64-FD4A43745BE5}"/>
    </a:ext>
  </a:ext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eme1">
  <a:themeElements>
    <a:clrScheme name="Dynamics365">
      <a:dk1>
        <a:srgbClr val="3C3C41"/>
      </a:dk1>
      <a:lt1>
        <a:srgbClr val="FFFFFF"/>
      </a:lt1>
      <a:dk2>
        <a:srgbClr val="008272"/>
      </a:dk2>
      <a:lt2>
        <a:srgbClr val="FFFFFF"/>
      </a:lt2>
      <a:accent1>
        <a:srgbClr val="EBEBEB"/>
      </a:accent1>
      <a:accent2>
        <a:srgbClr val="75757A"/>
      </a:accent2>
      <a:accent3>
        <a:srgbClr val="3C3C41"/>
      </a:accent3>
      <a:accent4>
        <a:srgbClr val="008272"/>
      </a:accent4>
      <a:accent5>
        <a:srgbClr val="30E5D0"/>
      </a:accent5>
      <a:accent6>
        <a:srgbClr val="FEF000"/>
      </a:accent6>
      <a:hlink>
        <a:srgbClr val="0078D4"/>
      </a:hlink>
      <a:folHlink>
        <a:srgbClr val="0078D4"/>
      </a:folHlink>
    </a:clrScheme>
    <a:fontScheme name="Dynamics 365">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Theme1" id="{F6D66BD4-7B07-4699-B06D-BC93517CD41D}" vid="{F1E1C859-CC40-4AC4-9C64-FD4A43745BE5}"/>
    </a:ext>
  </a:extLst>
</a:theme>
</file>

<file path=ppt/theme/theme3.xml><?xml version="1.0" encoding="utf-8"?>
<a:theme xmlns:a="http://schemas.openxmlformats.org/drawingml/2006/main" name="2_Dynamics-2018">
  <a:themeElements>
    <a:clrScheme name="Dynamics365">
      <a:dk1>
        <a:srgbClr val="3C3C41"/>
      </a:dk1>
      <a:lt1>
        <a:srgbClr val="FFFFFF"/>
      </a:lt1>
      <a:dk2>
        <a:srgbClr val="008272"/>
      </a:dk2>
      <a:lt2>
        <a:srgbClr val="FFFFFF"/>
      </a:lt2>
      <a:accent1>
        <a:srgbClr val="EBEBEB"/>
      </a:accent1>
      <a:accent2>
        <a:srgbClr val="75757A"/>
      </a:accent2>
      <a:accent3>
        <a:srgbClr val="3C3C41"/>
      </a:accent3>
      <a:accent4>
        <a:srgbClr val="008272"/>
      </a:accent4>
      <a:accent5>
        <a:srgbClr val="30E5D0"/>
      </a:accent5>
      <a:accent6>
        <a:srgbClr val="FEF000"/>
      </a:accent6>
      <a:hlink>
        <a:srgbClr val="0078D4"/>
      </a:hlink>
      <a:folHlink>
        <a:srgbClr val="0078D4"/>
      </a:folHlink>
    </a:clrScheme>
    <a:fontScheme name="Dynamics 365">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Dynamics-2018" id="{8DEE90C9-277D-4C68-874B-67B8BC5DF76F}" vid="{C432282E-3B5A-4734-B5A1-70A8F2B71951}"/>
    </a:ext>
  </a:extLst>
</a:theme>
</file>

<file path=ppt/theme/theme4.xml><?xml version="1.0" encoding="utf-8"?>
<a:theme xmlns:a="http://schemas.openxmlformats.org/drawingml/2006/main" name="DYNAMICS 2018">
  <a:themeElements>
    <a:clrScheme name="Dynamics365">
      <a:dk1>
        <a:srgbClr val="3C3C41"/>
      </a:dk1>
      <a:lt1>
        <a:srgbClr val="FFFFFF"/>
      </a:lt1>
      <a:dk2>
        <a:srgbClr val="008272"/>
      </a:dk2>
      <a:lt2>
        <a:srgbClr val="FFFFFF"/>
      </a:lt2>
      <a:accent1>
        <a:srgbClr val="EBEBEB"/>
      </a:accent1>
      <a:accent2>
        <a:srgbClr val="75757A"/>
      </a:accent2>
      <a:accent3>
        <a:srgbClr val="3C3C41"/>
      </a:accent3>
      <a:accent4>
        <a:srgbClr val="008272"/>
      </a:accent4>
      <a:accent5>
        <a:srgbClr val="30E5D0"/>
      </a:accent5>
      <a:accent6>
        <a:srgbClr val="FEF000"/>
      </a:accent6>
      <a:hlink>
        <a:srgbClr val="0078D4"/>
      </a:hlink>
      <a:folHlink>
        <a:srgbClr val="0078D4"/>
      </a:folHlink>
    </a:clrScheme>
    <a:fontScheme name="Dynamics 365">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DYNAMICS 2018" id="{279C24F1-F1E8-4F77-9029-0DEB168EC412}" vid="{815577B2-6876-4A6D-ADAE-56F00142163D}"/>
    </a:ext>
  </a:extLst>
</a:theme>
</file>

<file path=ppt/theme/theme5.xml><?xml version="1.0" encoding="utf-8"?>
<a:theme xmlns:a="http://schemas.openxmlformats.org/drawingml/2006/main" name="2_Business applications and industry slide library">
  <a:themeElements>
    <a:clrScheme name="Dynamics 2018">
      <a:dk1>
        <a:srgbClr val="3C3C41"/>
      </a:dk1>
      <a:lt1>
        <a:srgbClr val="FFFFFF"/>
      </a:lt1>
      <a:dk2>
        <a:srgbClr val="008272"/>
      </a:dk2>
      <a:lt2>
        <a:srgbClr val="EAEAEA"/>
      </a:lt2>
      <a:accent1>
        <a:srgbClr val="008272"/>
      </a:accent1>
      <a:accent2>
        <a:srgbClr val="75757A"/>
      </a:accent2>
      <a:accent3>
        <a:srgbClr val="EBEBEB"/>
      </a:accent3>
      <a:accent4>
        <a:srgbClr val="30E5D0"/>
      </a:accent4>
      <a:accent5>
        <a:srgbClr val="FEF050"/>
      </a:accent5>
      <a:accent6>
        <a:srgbClr val="505050"/>
      </a:accent6>
      <a:hlink>
        <a:srgbClr val="505050"/>
      </a:hlink>
      <a:folHlink>
        <a:srgbClr val="008272"/>
      </a:folHlink>
    </a:clrScheme>
    <a:fontScheme name="Segoe UI Semibold - Segoe UI">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_Ready+Inspire_Corenote_Template.potx" id="{4CCE07CA-C33D-4AF1-BDB7-921D470807A7}" vid="{B0E96F9E-CA7A-4634-8EEC-1A14892FC2D5}"/>
    </a:ext>
  </a:extLst>
</a:theme>
</file>

<file path=ppt/theme/theme6.xml><?xml version="1.0" encoding="utf-8"?>
<a:theme xmlns:a="http://schemas.openxmlformats.org/drawingml/2006/main" name="9_WHITE TEMPLATE">
  <a:themeElements>
    <a:clrScheme name="Dynamics365">
      <a:dk1>
        <a:srgbClr val="505050"/>
      </a:dk1>
      <a:lt1>
        <a:srgbClr val="FFFFFF"/>
      </a:lt1>
      <a:dk2>
        <a:srgbClr val="001E4E"/>
      </a:dk2>
      <a:lt2>
        <a:srgbClr val="3892D9"/>
      </a:lt2>
      <a:accent1>
        <a:srgbClr val="001C44"/>
      </a:accent1>
      <a:accent2>
        <a:srgbClr val="3892DA"/>
      </a:accent2>
      <a:accent3>
        <a:srgbClr val="00B6C2"/>
      </a:accent3>
      <a:accent4>
        <a:srgbClr val="4F5B6B"/>
      </a:accent4>
      <a:accent5>
        <a:srgbClr val="384351"/>
      </a:accent5>
      <a:accent6>
        <a:srgbClr val="1B212A"/>
      </a:accent6>
      <a:hlink>
        <a:srgbClr val="3893DB"/>
      </a:hlink>
      <a:folHlink>
        <a:srgbClr val="3893DB"/>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bodyPr vert="horz" wrap="square" lIns="146304" tIns="91440" rIns="146304" bIns="91440" rtlCol="0" anchor="t">
        <a:noAutofit/>
      </a:bodyPr>
      <a:lstStyle>
        <a:defPPr>
          <a:defRPr sz="2400" dirty="0" smtClean="0">
            <a:solidFill>
              <a:schemeClr val="bg2"/>
            </a:solidFill>
          </a:defRPr>
        </a:defPPr>
      </a:lstStyle>
    </a:txDef>
  </a:objectDefaults>
  <a:extraClrSchemeLst/>
  <a:extLst>
    <a:ext uri="{05A4C25C-085E-4340-85A3-A5531E510DB2}">
      <thm15:themeFamily xmlns:thm15="http://schemas.microsoft.com/office/thememl/2012/main" name="Dynamics365_template_16-9_DARK_BLUE_2017" id="{8FB303E4-D316-EC41-9A70-82CB8DE19F07}" vid="{199F96B1-A9C6-C248-867E-D36ABDDB8BCF}"/>
    </a:ext>
  </a:extLst>
</a:theme>
</file>

<file path=ppt/theme/theme7.xml><?xml version="1.0" encoding="utf-8"?>
<a:theme xmlns:a="http://schemas.openxmlformats.org/drawingml/2006/main" name="1_DYNAMICS 2018">
  <a:themeElements>
    <a:clrScheme name="Dynamics365">
      <a:dk1>
        <a:srgbClr val="3C3C41"/>
      </a:dk1>
      <a:lt1>
        <a:srgbClr val="FFFFFF"/>
      </a:lt1>
      <a:dk2>
        <a:srgbClr val="008272"/>
      </a:dk2>
      <a:lt2>
        <a:srgbClr val="FFFFFF"/>
      </a:lt2>
      <a:accent1>
        <a:srgbClr val="EBEBEB"/>
      </a:accent1>
      <a:accent2>
        <a:srgbClr val="75757A"/>
      </a:accent2>
      <a:accent3>
        <a:srgbClr val="3C3C41"/>
      </a:accent3>
      <a:accent4>
        <a:srgbClr val="008272"/>
      </a:accent4>
      <a:accent5>
        <a:srgbClr val="30E5D0"/>
      </a:accent5>
      <a:accent6>
        <a:srgbClr val="FEF000"/>
      </a:accent6>
      <a:hlink>
        <a:srgbClr val="0078D4"/>
      </a:hlink>
      <a:folHlink>
        <a:srgbClr val="0078D4"/>
      </a:folHlink>
    </a:clrScheme>
    <a:fontScheme name="Dynamics 365">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DYNAMICS 2018" id="{CC78B43C-ECB8-4CD3-B665-4BF844B5103E}" vid="{A199889B-37CF-4059-AFF7-01B6E21F7E43}"/>
    </a:ext>
  </a:extLst>
</a:theme>
</file>

<file path=ppt/theme/theme8.xml><?xml version="1.0" encoding="utf-8"?>
<a:theme xmlns:a="http://schemas.openxmlformats.org/drawingml/2006/main" name="1_Theme1">
  <a:themeElements>
    <a:clrScheme name="Dynamics365">
      <a:dk1>
        <a:srgbClr val="3C3C41"/>
      </a:dk1>
      <a:lt1>
        <a:srgbClr val="FFFFFF"/>
      </a:lt1>
      <a:dk2>
        <a:srgbClr val="008272"/>
      </a:dk2>
      <a:lt2>
        <a:srgbClr val="FFFFFF"/>
      </a:lt2>
      <a:accent1>
        <a:srgbClr val="EBEBEB"/>
      </a:accent1>
      <a:accent2>
        <a:srgbClr val="75757A"/>
      </a:accent2>
      <a:accent3>
        <a:srgbClr val="3C3C41"/>
      </a:accent3>
      <a:accent4>
        <a:srgbClr val="008272"/>
      </a:accent4>
      <a:accent5>
        <a:srgbClr val="30E5D0"/>
      </a:accent5>
      <a:accent6>
        <a:srgbClr val="FEF000"/>
      </a:accent6>
      <a:hlink>
        <a:srgbClr val="0078D4"/>
      </a:hlink>
      <a:folHlink>
        <a:srgbClr val="0078D4"/>
      </a:folHlink>
    </a:clrScheme>
    <a:fontScheme name="Dynamics 365">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Theme1" id="{F6D66BD4-7B07-4699-B06D-BC93517CD41D}" vid="{F1E1C859-CC40-4AC4-9C64-FD4A43745BE5}"/>
    </a:ext>
  </a:extLst>
</a:theme>
</file>

<file path=ppt/theme/theme9.xml><?xml version="1.0" encoding="utf-8"?>
<a:theme xmlns:a="http://schemas.openxmlformats.org/drawingml/2006/main" name="spearmint">
  <a:themeElements>
    <a:clrScheme name="Spearmint">
      <a:dk1>
        <a:srgbClr val="202729"/>
      </a:dk1>
      <a:lt1>
        <a:srgbClr val="FFFFFF"/>
      </a:lt1>
      <a:dk2>
        <a:srgbClr val="4BA173"/>
      </a:dk2>
      <a:lt2>
        <a:srgbClr val="63D297"/>
      </a:lt2>
      <a:accent1>
        <a:srgbClr val="353744"/>
      </a:accent1>
      <a:accent2>
        <a:srgbClr val="424242"/>
      </a:accent2>
      <a:accent3>
        <a:srgbClr val="616161"/>
      </a:accent3>
      <a:accent4>
        <a:srgbClr val="999999"/>
      </a:accent4>
      <a:accent5>
        <a:srgbClr val="FF5252"/>
      </a:accent5>
      <a:accent6>
        <a:srgbClr val="FFF176"/>
      </a:accent6>
      <a:hlink>
        <a:srgbClr val="FF5252"/>
      </a:hlink>
      <a:folHlink>
        <a:srgbClr val="FF525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0DE1B1923149242B01B9249FDA86C03" ma:contentTypeVersion="2" ma:contentTypeDescription="Create a new document." ma:contentTypeScope="" ma:versionID="11a089857913d5fe235f637d35e073f5">
  <xsd:schema xmlns:xsd="http://www.w3.org/2001/XMLSchema" xmlns:xs="http://www.w3.org/2001/XMLSchema" xmlns:p="http://schemas.microsoft.com/office/2006/metadata/properties" xmlns:ns2="8ac35069-36e1-4e72-99d7-5e3c0e4d36a7" targetNamespace="http://schemas.microsoft.com/office/2006/metadata/properties" ma:root="true" ma:fieldsID="418a92a1dd28e9695a8336376a2dfa8c" ns2:_="">
    <xsd:import namespace="8ac35069-36e1-4e72-99d7-5e3c0e4d36a7"/>
    <xsd:element name="properties">
      <xsd:complexType>
        <xsd:sequence>
          <xsd:element name="documentManagement">
            <xsd:complexType>
              <xsd:all>
                <xsd:element ref="ns2:MediaServiceMetadata" minOccurs="0"/>
                <xsd:element ref="ns2: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ac35069-36e1-4e72-99d7-5e3c0e4d36a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6E0BA1C1-F908-43CE-9EE1-A4A20728583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ac35069-36e1-4e72-99d7-5e3c0e4d36a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9E0C32DD-F017-4060-8686-1D143E8FEEFD}">
  <ds:schemaRefs>
    <ds:schemaRef ds:uri="http://schemas.microsoft.com/sharepoint/v3/contenttype/forms"/>
  </ds:schemaRefs>
</ds:datastoreItem>
</file>

<file path=customXml/itemProps3.xml><?xml version="1.0" encoding="utf-8"?>
<ds:datastoreItem xmlns:ds="http://schemas.openxmlformats.org/officeDocument/2006/customXml" ds:itemID="{B0487332-3C1A-4D9C-A08A-835C66F8ECD5}">
  <ds:schemaRefs>
    <ds:schemaRef ds:uri="http://purl.org/dc/elements/1.1/"/>
    <ds:schemaRef ds:uri="http://schemas.openxmlformats.org/package/2006/metadata/core-properties"/>
    <ds:schemaRef ds:uri="8ac35069-36e1-4e72-99d7-5e3c0e4d36a7"/>
    <ds:schemaRef ds:uri="http://purl.org/dc/terms/"/>
    <ds:schemaRef ds:uri="http://schemas.microsoft.com/office/2006/documentManagement/types"/>
    <ds:schemaRef ds:uri="http://schemas.microsoft.com/office/2006/metadata/properties"/>
    <ds:schemaRef ds:uri="http://schemas.microsoft.com/office/infopath/2007/PartnerControl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0</TotalTime>
  <Words>1133</Words>
  <Application>Microsoft Office PowerPoint</Application>
  <PresentationFormat>Custom</PresentationFormat>
  <Paragraphs>158</Paragraphs>
  <Slides>21</Slides>
  <Notes>20</Notes>
  <HiddenSlides>0</HiddenSlides>
  <MMClips>0</MMClips>
  <ScaleCrop>false</ScaleCrop>
  <HeadingPairs>
    <vt:vector size="6" baseType="variant">
      <vt:variant>
        <vt:lpstr>Fonts Used</vt:lpstr>
      </vt:variant>
      <vt:variant>
        <vt:i4>12</vt:i4>
      </vt:variant>
      <vt:variant>
        <vt:lpstr>Theme</vt:lpstr>
      </vt:variant>
      <vt:variant>
        <vt:i4>11</vt:i4>
      </vt:variant>
      <vt:variant>
        <vt:lpstr>Slide Titles</vt:lpstr>
      </vt:variant>
      <vt:variant>
        <vt:i4>21</vt:i4>
      </vt:variant>
    </vt:vector>
  </HeadingPairs>
  <TitlesOfParts>
    <vt:vector size="44" baseType="lpstr">
      <vt:lpstr>ＭＳ Ｐゴシック</vt:lpstr>
      <vt:lpstr>Arial</vt:lpstr>
      <vt:lpstr>Arial Black</vt:lpstr>
      <vt:lpstr>Arial Unicode MS</vt:lpstr>
      <vt:lpstr>Consolas</vt:lpstr>
      <vt:lpstr>Proxima Nova</vt:lpstr>
      <vt:lpstr>Segoe UI</vt:lpstr>
      <vt:lpstr>Segoe UI Light</vt:lpstr>
      <vt:lpstr>Segoe UI Semibold</vt:lpstr>
      <vt:lpstr>Segoe UI Semilight</vt:lpstr>
      <vt:lpstr>Trebuchet MS</vt:lpstr>
      <vt:lpstr>Wingdings</vt:lpstr>
      <vt:lpstr>Dynamics 365</vt:lpstr>
      <vt:lpstr>Theme1</vt:lpstr>
      <vt:lpstr>2_Dynamics-2018</vt:lpstr>
      <vt:lpstr>DYNAMICS 2018</vt:lpstr>
      <vt:lpstr>2_Business applications and industry slide library</vt:lpstr>
      <vt:lpstr>9_WHITE TEMPLATE</vt:lpstr>
      <vt:lpstr>1_DYNAMICS 2018</vt:lpstr>
      <vt:lpstr>1_Theme1</vt:lpstr>
      <vt:lpstr>spearmint</vt:lpstr>
      <vt:lpstr>2_spearmint</vt:lpstr>
      <vt:lpstr>4_Theme1</vt:lpstr>
      <vt:lpstr>FastTrack HR &amp; Payroll Solution</vt:lpstr>
      <vt:lpstr>What We Do</vt:lpstr>
      <vt:lpstr> Microsoft Dynamics 365/AX  FastTrack HR &amp; Payroll</vt:lpstr>
      <vt:lpstr>What Dynamics 365 FastTrack Payroll / HR offers</vt:lpstr>
      <vt:lpstr>What Dynamics 365 FastTrack Payroll / HR offers</vt:lpstr>
      <vt:lpstr>Feature Set for the Payroll: </vt:lpstr>
      <vt:lpstr>Feature Set for the Tax:</vt:lpstr>
      <vt:lpstr>Human Resources &amp; Payroll Processes: </vt:lpstr>
      <vt:lpstr>Human Resources &amp; Payroll Processes (contd.)</vt:lpstr>
      <vt:lpstr>Payroll Feature Set For Specific Countries</vt:lpstr>
      <vt:lpstr>Distinct Payroll Feature Set for Pakistan</vt:lpstr>
      <vt:lpstr>Distinct Payroll Feature Set for Sri Lanka</vt:lpstr>
      <vt:lpstr>Distinct Payroll Feature Set for Bangladesh</vt:lpstr>
      <vt:lpstr>Distinct Payroll Feature Set for Nepal</vt:lpstr>
      <vt:lpstr>Distinct Payroll Feature Set for Myanmar</vt:lpstr>
      <vt:lpstr>Service Delivery Model</vt:lpstr>
      <vt:lpstr>Hybrid (Onshore / Offshore) Delivery Model</vt:lpstr>
      <vt:lpstr> Microsoft Dynamics 365/AX  FastTrack HR &amp; Payroll Case Study</vt:lpstr>
      <vt:lpstr>Daraz – A Rocket Internet Company later acquired by Alibaba Group</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Folio3 Dynamics - HR &amp; Payroll Solution - 2019</dc:title>
  <dc:creator/>
  <cp:lastModifiedBy/>
  <cp:revision>16</cp:revision>
  <dcterms:modified xsi:type="dcterms:W3CDTF">2020-03-30T11:38:00Z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f67e5d4b76f4a9db8769983fda9cec0">
    <vt:lpwstr/>
  </property>
  <property fmtid="{D5CDD505-2E9C-101B-9397-08002B2CF9AE}" pid="3" name="TaxKeyword">
    <vt:lpwstr/>
  </property>
  <property fmtid="{D5CDD505-2E9C-101B-9397-08002B2CF9AE}" pid="4" name="NewsType">
    <vt:lpwstr/>
  </property>
  <property fmtid="{D5CDD505-2E9C-101B-9397-08002B2CF9AE}" pid="5" name="_dlc_policyId">
    <vt:lpwstr/>
  </property>
  <property fmtid="{D5CDD505-2E9C-101B-9397-08002B2CF9AE}" pid="6" name="Region">
    <vt:lpwstr/>
  </property>
  <property fmtid="{D5CDD505-2E9C-101B-9397-08002B2CF9AE}" pid="7" name="Confidentiality">
    <vt:lpwstr>14;#customer ready|8986c41d-21c5-4f8f-8a12-ea4625b46858</vt:lpwstr>
  </property>
  <property fmtid="{D5CDD505-2E9C-101B-9397-08002B2CF9AE}" pid="8" name="ItemType">
    <vt:lpwstr>1088;#solution overviews|9d645bcd-a571-45cf-a991-f5f20de43ed9;#16;#customer presentations|18e9ae94-e321-4eea-82d2-ad5b2f470f3c</vt:lpwstr>
  </property>
  <property fmtid="{D5CDD505-2E9C-101B-9397-08002B2CF9AE}" pid="9" name="ContentTypeId">
    <vt:lpwstr>0x01010020DE1B1923149242B01B9249FDA86C03</vt:lpwstr>
  </property>
  <property fmtid="{D5CDD505-2E9C-101B-9397-08002B2CF9AE}" pid="10" name="ga0c0bf70a6644469c61b3efa7025301">
    <vt:lpwstr/>
  </property>
  <property fmtid="{D5CDD505-2E9C-101B-9397-08002B2CF9AE}" pid="11" name="Industries">
    <vt:lpwstr/>
  </property>
  <property fmtid="{D5CDD505-2E9C-101B-9397-08002B2CF9AE}" pid="12" name="MSProducts">
    <vt:lpwstr/>
  </property>
  <property fmtid="{D5CDD505-2E9C-101B-9397-08002B2CF9AE}" pid="13" name="Competitors">
    <vt:lpwstr/>
  </property>
  <property fmtid="{D5CDD505-2E9C-101B-9397-08002B2CF9AE}" pid="14" name="SMSGDomain">
    <vt:lpwstr>454;#Dynamics Domain|c9ee6292-a1e2-403c-bbb9-76077437e5b5;#453;#Microsoft Business Solutions|659377a4-c7bd-435e-b683-bdae8524bc80;#2548;#Business Applications Domain|610af3f5-b43d-455a-97a7-f917993f5652</vt:lpwstr>
  </property>
  <property fmtid="{D5CDD505-2E9C-101B-9397-08002B2CF9AE}" pid="15" name="ExperienceContentType">
    <vt:lpwstr/>
  </property>
  <property fmtid="{D5CDD505-2E9C-101B-9397-08002B2CF9AE}" pid="16" name="Audience">
    <vt:lpwstr/>
  </property>
  <property fmtid="{D5CDD505-2E9C-101B-9397-08002B2CF9AE}" pid="17" name="BusinessArchitecture">
    <vt:lpwstr/>
  </property>
  <property fmtid="{D5CDD505-2E9C-101B-9397-08002B2CF9AE}" pid="18" name="Products">
    <vt:lpwstr>2567;#Dynamics 365 for Finance and Operations|197c1c3a-4be7-4a0d-a907-119580248a80</vt:lpwstr>
  </property>
  <property fmtid="{D5CDD505-2E9C-101B-9397-08002B2CF9AE}" pid="19" name="l6f004f21209409da86a713c0f24627d">
    <vt:lpwstr/>
  </property>
  <property fmtid="{D5CDD505-2E9C-101B-9397-08002B2CF9AE}" pid="20" name="Segments">
    <vt:lpwstr/>
  </property>
  <property fmtid="{D5CDD505-2E9C-101B-9397-08002B2CF9AE}" pid="21" name="ActivitiesAndPrograms">
    <vt:lpwstr/>
  </property>
  <property fmtid="{D5CDD505-2E9C-101B-9397-08002B2CF9AE}" pid="22" name="Partners">
    <vt:lpwstr/>
  </property>
  <property fmtid="{D5CDD505-2E9C-101B-9397-08002B2CF9AE}" pid="23" name="la4444b61d19467597d63190b69ac227">
    <vt:lpwstr/>
  </property>
  <property fmtid="{D5CDD505-2E9C-101B-9397-08002B2CF9AE}" pid="24" name="MSProductsTaxHTField0">
    <vt:lpwstr/>
  </property>
  <property fmtid="{D5CDD505-2E9C-101B-9397-08002B2CF9AE}" pid="25" name="Topics">
    <vt:lpwstr/>
  </property>
  <property fmtid="{D5CDD505-2E9C-101B-9397-08002B2CF9AE}" pid="26" name="Groups">
    <vt:lpwstr/>
  </property>
  <property fmtid="{D5CDD505-2E9C-101B-9397-08002B2CF9AE}" pid="27" name="e8080b0481964c759b2c36ae49591b31">
    <vt:lpwstr/>
  </property>
  <property fmtid="{D5CDD505-2E9C-101B-9397-08002B2CF9AE}" pid="28" name="_docset_NoMedatataSyncRequired">
    <vt:lpwstr>False</vt:lpwstr>
  </property>
  <property fmtid="{D5CDD505-2E9C-101B-9397-08002B2CF9AE}" pid="29" name="Languages">
    <vt:lpwstr/>
  </property>
  <property fmtid="{D5CDD505-2E9C-101B-9397-08002B2CF9AE}" pid="30" name="Event Venue">
    <vt:lpwstr/>
  </property>
  <property fmtid="{D5CDD505-2E9C-101B-9397-08002B2CF9AE}" pid="31" name="Track">
    <vt:lpwstr/>
  </property>
  <property fmtid="{D5CDD505-2E9C-101B-9397-08002B2CF9AE}" pid="32" name="TechnicalLevel">
    <vt:lpwstr/>
  </property>
  <property fmtid="{D5CDD505-2E9C-101B-9397-08002B2CF9AE}" pid="33" name="Audiences">
    <vt:lpwstr/>
  </property>
  <property fmtid="{D5CDD505-2E9C-101B-9397-08002B2CF9AE}" pid="34" name="IsMyDocuments">
    <vt:bool>true</vt:bool>
  </property>
  <property fmtid="{D5CDD505-2E9C-101B-9397-08002B2CF9AE}" pid="35" name="ldac8aee9d1f469e8cd8c3f8d6a615f2">
    <vt:lpwstr/>
  </property>
  <property fmtid="{D5CDD505-2E9C-101B-9397-08002B2CF9AE}" pid="36" name="EmployeeRole">
    <vt:lpwstr/>
  </property>
  <property fmtid="{D5CDD505-2E9C-101B-9397-08002B2CF9AE}" pid="37" name="NewsTopic">
    <vt:lpwstr/>
  </property>
  <property fmtid="{D5CDD505-2E9C-101B-9397-08002B2CF9AE}" pid="38" name="Product">
    <vt:lpwstr/>
  </property>
  <property fmtid="{D5CDD505-2E9C-101B-9397-08002B2CF9AE}" pid="39" name="Roles">
    <vt:lpwstr/>
  </property>
  <property fmtid="{D5CDD505-2E9C-101B-9397-08002B2CF9AE}" pid="40" name="Event Location">
    <vt:lpwstr/>
  </property>
  <property fmtid="{D5CDD505-2E9C-101B-9397-08002B2CF9AE}" pid="41" name="ItemRetentionFormula">
    <vt:lpwstr/>
  </property>
  <property fmtid="{D5CDD505-2E9C-101B-9397-08002B2CF9AE}" pid="42" name="NewsSource">
    <vt:lpwstr/>
  </property>
  <property fmtid="{D5CDD505-2E9C-101B-9397-08002B2CF9AE}" pid="43" name="Event1">
    <vt:lpwstr>622;#Unassigned|2c8af875-f38a-40b8-a0a9-056aed3fc8c0</vt:lpwstr>
  </property>
  <property fmtid="{D5CDD505-2E9C-101B-9397-08002B2CF9AE}" pid="44" name="SMSGTags">
    <vt:lpwstr/>
  </property>
  <property fmtid="{D5CDD505-2E9C-101B-9397-08002B2CF9AE}" pid="45" name="_dlc_DocIdItemGuid">
    <vt:lpwstr>be723e51-0d2e-41b9-b613-8f6073b205f4</vt:lpwstr>
  </property>
  <property fmtid="{D5CDD505-2E9C-101B-9397-08002B2CF9AE}" pid="46" name="MSPhysicalGeography">
    <vt:lpwstr/>
  </property>
  <property fmtid="{D5CDD505-2E9C-101B-9397-08002B2CF9AE}" pid="47" name="j3562c58ee414e028925bc902cfc01a1">
    <vt:lpwstr/>
  </property>
  <property fmtid="{D5CDD505-2E9C-101B-9397-08002B2CF9AE}" pid="48" name="EnterpriseDomainTags">
    <vt:lpwstr/>
  </property>
  <property fmtid="{D5CDD505-2E9C-101B-9397-08002B2CF9AE}" pid="49" name="Campaign">
    <vt:lpwstr/>
  </property>
  <property fmtid="{D5CDD505-2E9C-101B-9397-08002B2CF9AE}" pid="50" name="MSIP_Label_f42aa342-8706-4288-bd11-ebb85995028c_Enabled">
    <vt:lpwstr>True</vt:lpwstr>
  </property>
  <property fmtid="{D5CDD505-2E9C-101B-9397-08002B2CF9AE}" pid="51" name="MSIP_Label_f42aa342-8706-4288-bd11-ebb85995028c_SiteId">
    <vt:lpwstr>72f988bf-86f1-41af-91ab-2d7cd011db47</vt:lpwstr>
  </property>
  <property fmtid="{D5CDD505-2E9C-101B-9397-08002B2CF9AE}" pid="52" name="MSIP_Label_f42aa342-8706-4288-bd11-ebb85995028c_Ref">
    <vt:lpwstr>https://api.informationprotection.azure.com/api/72f988bf-86f1-41af-91ab-2d7cd011db47</vt:lpwstr>
  </property>
  <property fmtid="{D5CDD505-2E9C-101B-9397-08002B2CF9AE}" pid="53" name="MSIP_Label_f42aa342-8706-4288-bd11-ebb85995028c_SetBy">
    <vt:lpwstr>anshimel@microsoft.com</vt:lpwstr>
  </property>
  <property fmtid="{D5CDD505-2E9C-101B-9397-08002B2CF9AE}" pid="54" name="MSIP_Label_f42aa342-8706-4288-bd11-ebb85995028c_SetDate">
    <vt:lpwstr>2017-05-22T06:19:07.0692513-07:00</vt:lpwstr>
  </property>
  <property fmtid="{D5CDD505-2E9C-101B-9397-08002B2CF9AE}" pid="55" name="MSIP_Label_f42aa342-8706-4288-bd11-ebb85995028c_Name">
    <vt:lpwstr>General</vt:lpwstr>
  </property>
  <property fmtid="{D5CDD505-2E9C-101B-9397-08002B2CF9AE}" pid="56" name="MSIP_Label_f42aa342-8706-4288-bd11-ebb85995028c_Application">
    <vt:lpwstr>Microsoft Azure Information Protection</vt:lpwstr>
  </property>
  <property fmtid="{D5CDD505-2E9C-101B-9397-08002B2CF9AE}" pid="57" name="MSIP_Label_f42aa342-8706-4288-bd11-ebb85995028c_Extended_MSFT_Method">
    <vt:lpwstr>Automatic</vt:lpwstr>
  </property>
  <property fmtid="{D5CDD505-2E9C-101B-9397-08002B2CF9AE}" pid="58" name="Sensitivity">
    <vt:lpwstr>General</vt:lpwstr>
  </property>
  <property fmtid="{D5CDD505-2E9C-101B-9397-08002B2CF9AE}" pid="59" name="LastSharedByUser">
    <vt:lpwstr>aelgarhy@microsoft.com</vt:lpwstr>
  </property>
  <property fmtid="{D5CDD505-2E9C-101B-9397-08002B2CF9AE}" pid="60" name="ODSWF1">
    <vt:lpwstr>, </vt:lpwstr>
  </property>
  <property fmtid="{D5CDD505-2E9C-101B-9397-08002B2CF9AE}" pid="61" name="ODSWF(1)0">
    <vt:lpwstr>, </vt:lpwstr>
  </property>
  <property fmtid="{D5CDD505-2E9C-101B-9397-08002B2CF9AE}" pid="62" name="Update Parent Child Relation(1)1">
    <vt:lpwstr>, </vt:lpwstr>
  </property>
  <property fmtid="{D5CDD505-2E9C-101B-9397-08002B2CF9AE}" pid="63" name="LastSharedByTime">
    <vt:filetime>2017-11-07T12:46:36Z</vt:filetime>
  </property>
  <property fmtid="{D5CDD505-2E9C-101B-9397-08002B2CF9AE}" pid="64" name="ODSWF(1)1">
    <vt:lpwstr>, </vt:lpwstr>
  </property>
  <property fmtid="{D5CDD505-2E9C-101B-9397-08002B2CF9AE}" pid="65" name="ODSWF2">
    <vt:lpwstr>, </vt:lpwstr>
  </property>
  <property fmtid="{D5CDD505-2E9C-101B-9397-08002B2CF9AE}" pid="66" name="SharedWithUsers">
    <vt:lpwstr>45675;#Shelly Bakke (MILLER);#13283;#Alaa Ajweh;#34874;#Ahmed Hakkoum</vt:lpwstr>
  </property>
  <property fmtid="{D5CDD505-2E9C-101B-9397-08002B2CF9AE}" pid="67" name="ODSWF2(1)">
    <vt:lpwstr>, </vt:lpwstr>
  </property>
  <property fmtid="{D5CDD505-2E9C-101B-9397-08002B2CF9AE}" pid="68" name="ODSWF2(1)0">
    <vt:lpwstr>, </vt:lpwstr>
  </property>
  <property fmtid="{D5CDD505-2E9C-101B-9397-08002B2CF9AE}" pid="69" name="ODSWF(1)">
    <vt:lpwstr>, </vt:lpwstr>
  </property>
  <property fmtid="{D5CDD505-2E9C-101B-9397-08002B2CF9AE}" pid="70" name="Update Parent Child Relation(1)0">
    <vt:lpwstr>, </vt:lpwstr>
  </property>
</Properties>
</file>