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1"/>
  </p:notesMasterIdLst>
  <p:sldIdLst>
    <p:sldId id="256" r:id="rId6"/>
    <p:sldId id="270" r:id="rId7"/>
    <p:sldId id="271" r:id="rId8"/>
    <p:sldId id="274" r:id="rId9"/>
    <p:sldId id="275" r:id="rId10"/>
  </p:sldIdLst>
  <p:sldSz cx="12192000" cy="6858000"/>
  <p:notesSz cx="6858000" cy="9144000"/>
  <p:embeddedFontLst>
    <p:embeddedFont>
      <p:font typeface="Segoe UI Light" panose="020B0502040204020203" pitchFamily="34" charset="0"/>
      <p:regular r:id="rId12"/>
      <p:italic r:id="rId13"/>
    </p:embeddedFont>
    <p:embeddedFont>
      <p:font typeface="Calibri" panose="020F0502020204030204" pitchFamily="34" charset="0"/>
      <p:regular r:id="rId14"/>
      <p:bold r:id="rId15"/>
      <p:italic r:id="rId16"/>
      <p:boldItalic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F26B43"/>
          </p15:clr>
        </p15:guide>
        <p15:guide id="3" orient="horz" pos="1200" userDrawn="1">
          <p15:clr>
            <a:srgbClr val="FDE53C"/>
          </p15:clr>
        </p15:guide>
        <p15:guide id="4" orient="horz" pos="288" userDrawn="1">
          <p15:clr>
            <a:srgbClr val="FDE53C"/>
          </p15:clr>
        </p15:guide>
        <p15:guide id="5"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orient="horz" pos="1200"/>
        <p:guide orient="horz" pos="2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mut ALTINAY" userId="23e183dd-094b-4937-8f8d-c882b6a50ec9" providerId="ADAL" clId="{FD3E65B3-2264-4E5D-A699-108237028EDA}"/>
    <pc:docChg chg="undo custSel addSld delSld modSld">
      <pc:chgData name="Umut ALTINAY" userId="23e183dd-094b-4937-8f8d-c882b6a50ec9" providerId="ADAL" clId="{FD3E65B3-2264-4E5D-A699-108237028EDA}" dt="2017-12-27T07:13:00.097" v="1169" actId="20577"/>
      <pc:docMkLst>
        <pc:docMk/>
      </pc:docMkLst>
      <pc:sldChg chg="del">
        <pc:chgData name="Umut ALTINAY" userId="23e183dd-094b-4937-8f8d-c882b6a50ec9" providerId="ADAL" clId="{FD3E65B3-2264-4E5D-A699-108237028EDA}" dt="2017-11-27T09:19:03.166" v="135" actId="2696"/>
        <pc:sldMkLst>
          <pc:docMk/>
          <pc:sldMk cId="2605515134" sldId="262"/>
        </pc:sldMkLst>
      </pc:sldChg>
      <pc:sldChg chg="modSp">
        <pc:chgData name="Umut ALTINAY" userId="23e183dd-094b-4937-8f8d-c882b6a50ec9" providerId="ADAL" clId="{FD3E65B3-2264-4E5D-A699-108237028EDA}" dt="2017-11-27T09:15:51.754" v="134" actId="20577"/>
        <pc:sldMkLst>
          <pc:docMk/>
          <pc:sldMk cId="1497915967" sldId="270"/>
        </pc:sldMkLst>
        <pc:spChg chg="mod">
          <ac:chgData name="Umut ALTINAY" userId="23e183dd-094b-4937-8f8d-c882b6a50ec9" providerId="ADAL" clId="{FD3E65B3-2264-4E5D-A699-108237028EDA}" dt="2017-11-27T09:10:06.111" v="1" actId="20577"/>
          <ac:spMkLst>
            <pc:docMk/>
            <pc:sldMk cId="1497915967" sldId="270"/>
            <ac:spMk id="2" creationId="{00000000-0000-0000-0000-000000000000}"/>
          </ac:spMkLst>
        </pc:spChg>
        <pc:spChg chg="mod">
          <ac:chgData name="Umut ALTINAY" userId="23e183dd-094b-4937-8f8d-c882b6a50ec9" providerId="ADAL" clId="{FD3E65B3-2264-4E5D-A699-108237028EDA}" dt="2017-11-27T09:15:02.233" v="79" actId="20577"/>
          <ac:spMkLst>
            <pc:docMk/>
            <pc:sldMk cId="1497915967" sldId="270"/>
            <ac:spMk id="27" creationId="{00000000-0000-0000-0000-000000000000}"/>
          </ac:spMkLst>
        </pc:spChg>
        <pc:spChg chg="mod">
          <ac:chgData name="Umut ALTINAY" userId="23e183dd-094b-4937-8f8d-c882b6a50ec9" providerId="ADAL" clId="{FD3E65B3-2264-4E5D-A699-108237028EDA}" dt="2017-11-27T09:15:51.754" v="134" actId="20577"/>
          <ac:spMkLst>
            <pc:docMk/>
            <pc:sldMk cId="1497915967" sldId="270"/>
            <ac:spMk id="34" creationId="{00000000-0000-0000-0000-000000000000}"/>
          </ac:spMkLst>
        </pc:spChg>
        <pc:spChg chg="mod">
          <ac:chgData name="Umut ALTINAY" userId="23e183dd-094b-4937-8f8d-c882b6a50ec9" providerId="ADAL" clId="{FD3E65B3-2264-4E5D-A699-108237028EDA}" dt="2017-11-27T09:15:34.346" v="130" actId="20577"/>
          <ac:spMkLst>
            <pc:docMk/>
            <pc:sldMk cId="1497915967" sldId="270"/>
            <ac:spMk id="35" creationId="{00000000-0000-0000-0000-000000000000}"/>
          </ac:spMkLst>
        </pc:spChg>
      </pc:sldChg>
      <pc:sldChg chg="modSp">
        <pc:chgData name="Umut ALTINAY" userId="23e183dd-094b-4937-8f8d-c882b6a50ec9" providerId="ADAL" clId="{FD3E65B3-2264-4E5D-A699-108237028EDA}" dt="2017-11-27T09:13:56.865" v="56" actId="20577"/>
        <pc:sldMkLst>
          <pc:docMk/>
          <pc:sldMk cId="2622864275" sldId="271"/>
        </pc:sldMkLst>
        <pc:spChg chg="mod">
          <ac:chgData name="Umut ALTINAY" userId="23e183dd-094b-4937-8f8d-c882b6a50ec9" providerId="ADAL" clId="{FD3E65B3-2264-4E5D-A699-108237028EDA}" dt="2017-11-27T09:10:13.347" v="3" actId="20577"/>
          <ac:spMkLst>
            <pc:docMk/>
            <pc:sldMk cId="2622864275" sldId="271"/>
            <ac:spMk id="3" creationId="{00000000-0000-0000-0000-000000000000}"/>
          </ac:spMkLst>
        </pc:spChg>
        <pc:spChg chg="mod">
          <ac:chgData name="Umut ALTINAY" userId="23e183dd-094b-4937-8f8d-c882b6a50ec9" providerId="ADAL" clId="{FD3E65B3-2264-4E5D-A699-108237028EDA}" dt="2017-11-27T09:13:29.721" v="30" actId="113"/>
          <ac:spMkLst>
            <pc:docMk/>
            <pc:sldMk cId="2622864275" sldId="271"/>
            <ac:spMk id="20" creationId="{00000000-0000-0000-0000-000000000000}"/>
          </ac:spMkLst>
        </pc:spChg>
        <pc:spChg chg="mod">
          <ac:chgData name="Umut ALTINAY" userId="23e183dd-094b-4937-8f8d-c882b6a50ec9" providerId="ADAL" clId="{FD3E65B3-2264-4E5D-A699-108237028EDA}" dt="2017-11-27T09:12:12.389" v="17" actId="20577"/>
          <ac:spMkLst>
            <pc:docMk/>
            <pc:sldMk cId="2622864275" sldId="271"/>
            <ac:spMk id="28" creationId="{00000000-0000-0000-0000-000000000000}"/>
          </ac:spMkLst>
        </pc:spChg>
        <pc:spChg chg="mod">
          <ac:chgData name="Umut ALTINAY" userId="23e183dd-094b-4937-8f8d-c882b6a50ec9" providerId="ADAL" clId="{FD3E65B3-2264-4E5D-A699-108237028EDA}" dt="2017-11-27T09:13:56.865" v="56" actId="20577"/>
          <ac:spMkLst>
            <pc:docMk/>
            <pc:sldMk cId="2622864275" sldId="271"/>
            <ac:spMk id="30" creationId="{00000000-0000-0000-0000-000000000000}"/>
          </ac:spMkLst>
        </pc:spChg>
      </pc:sldChg>
      <pc:sldChg chg="addSp delSp modSp">
        <pc:chgData name="Umut ALTINAY" userId="23e183dd-094b-4937-8f8d-c882b6a50ec9" providerId="ADAL" clId="{FD3E65B3-2264-4E5D-A699-108237028EDA}" dt="2017-11-27T09:26:54.442" v="389" actId="20577"/>
        <pc:sldMkLst>
          <pc:docMk/>
          <pc:sldMk cId="1063383291" sldId="274"/>
        </pc:sldMkLst>
        <pc:spChg chg="mod">
          <ac:chgData name="Umut ALTINAY" userId="23e183dd-094b-4937-8f8d-c882b6a50ec9" providerId="ADAL" clId="{FD3E65B3-2264-4E5D-A699-108237028EDA}" dt="2017-11-27T09:26:54.442" v="389" actId="20577"/>
          <ac:spMkLst>
            <pc:docMk/>
            <pc:sldMk cId="1063383291" sldId="274"/>
            <ac:spMk id="2" creationId="{00000000-0000-0000-0000-000000000000}"/>
          </ac:spMkLst>
        </pc:spChg>
        <pc:spChg chg="del">
          <ac:chgData name="Umut ALTINAY" userId="23e183dd-094b-4937-8f8d-c882b6a50ec9" providerId="ADAL" clId="{FD3E65B3-2264-4E5D-A699-108237028EDA}" dt="2017-11-27T09:20:38.951" v="186" actId="478"/>
          <ac:spMkLst>
            <pc:docMk/>
            <pc:sldMk cId="1063383291" sldId="274"/>
            <ac:spMk id="6" creationId="{00000000-0000-0000-0000-000000000000}"/>
          </ac:spMkLst>
        </pc:spChg>
        <pc:spChg chg="mod">
          <ac:chgData name="Umut ALTINAY" userId="23e183dd-094b-4937-8f8d-c882b6a50ec9" providerId="ADAL" clId="{FD3E65B3-2264-4E5D-A699-108237028EDA}" dt="2017-11-27T09:25:40.791" v="325" actId="20577"/>
          <ac:spMkLst>
            <pc:docMk/>
            <pc:sldMk cId="1063383291" sldId="274"/>
            <ac:spMk id="11" creationId="{00000000-0000-0000-0000-000000000000}"/>
          </ac:spMkLst>
        </pc:spChg>
        <pc:spChg chg="mod">
          <ac:chgData name="Umut ALTINAY" userId="23e183dd-094b-4937-8f8d-c882b6a50ec9" providerId="ADAL" clId="{FD3E65B3-2264-4E5D-A699-108237028EDA}" dt="2017-11-27T09:21:12.829" v="212" actId="20577"/>
          <ac:spMkLst>
            <pc:docMk/>
            <pc:sldMk cId="1063383291" sldId="274"/>
            <ac:spMk id="15" creationId="{00000000-0000-0000-0000-000000000000}"/>
          </ac:spMkLst>
        </pc:spChg>
        <pc:spChg chg="mod">
          <ac:chgData name="Umut ALTINAY" userId="23e183dd-094b-4937-8f8d-c882b6a50ec9" providerId="ADAL" clId="{FD3E65B3-2264-4E5D-A699-108237028EDA}" dt="2017-11-27T09:24:40.283" v="303" actId="20577"/>
          <ac:spMkLst>
            <pc:docMk/>
            <pc:sldMk cId="1063383291" sldId="274"/>
            <ac:spMk id="16" creationId="{00000000-0000-0000-0000-000000000000}"/>
          </ac:spMkLst>
        </pc:spChg>
        <pc:spChg chg="mod">
          <ac:chgData name="Umut ALTINAY" userId="23e183dd-094b-4937-8f8d-c882b6a50ec9" providerId="ADAL" clId="{FD3E65B3-2264-4E5D-A699-108237028EDA}" dt="2017-11-27T09:26:39.502" v="381" actId="20577"/>
          <ac:spMkLst>
            <pc:docMk/>
            <pc:sldMk cId="1063383291" sldId="274"/>
            <ac:spMk id="19" creationId="{00000000-0000-0000-0000-000000000000}"/>
          </ac:spMkLst>
        </pc:spChg>
        <pc:spChg chg="del">
          <ac:chgData name="Umut ALTINAY" userId="23e183dd-094b-4937-8f8d-c882b6a50ec9" providerId="ADAL" clId="{FD3E65B3-2264-4E5D-A699-108237028EDA}" dt="2017-11-27T09:20:46.811" v="188" actId="478"/>
          <ac:spMkLst>
            <pc:docMk/>
            <pc:sldMk cId="1063383291" sldId="274"/>
            <ac:spMk id="22" creationId="{00000000-0000-0000-0000-000000000000}"/>
          </ac:spMkLst>
        </pc:spChg>
        <pc:picChg chg="add mod">
          <ac:chgData name="Umut ALTINAY" userId="23e183dd-094b-4937-8f8d-c882b6a50ec9" providerId="ADAL" clId="{FD3E65B3-2264-4E5D-A699-108237028EDA}" dt="2017-11-27T09:20:55.656" v="190" actId="1076"/>
          <ac:picMkLst>
            <pc:docMk/>
            <pc:sldMk cId="1063383291" sldId="274"/>
            <ac:picMk id="12" creationId="{A5B6B67C-CE4A-4365-8855-18BD3AD1C0FC}"/>
          </ac:picMkLst>
        </pc:picChg>
        <pc:picChg chg="add mod">
          <ac:chgData name="Umut ALTINAY" userId="23e183dd-094b-4937-8f8d-c882b6a50ec9" providerId="ADAL" clId="{FD3E65B3-2264-4E5D-A699-108237028EDA}" dt="2017-11-27T09:21:33.128" v="220" actId="1076"/>
          <ac:picMkLst>
            <pc:docMk/>
            <pc:sldMk cId="1063383291" sldId="274"/>
            <ac:picMk id="13" creationId="{0C3196FA-AC60-4381-A128-B33CC6DDFB18}"/>
          </ac:picMkLst>
        </pc:picChg>
        <pc:picChg chg="add del mod">
          <ac:chgData name="Umut ALTINAY" userId="23e183dd-094b-4937-8f8d-c882b6a50ec9" providerId="ADAL" clId="{FD3E65B3-2264-4E5D-A699-108237028EDA}" dt="2017-11-27T09:26:17.703" v="335" actId="478"/>
          <ac:picMkLst>
            <pc:docMk/>
            <pc:sldMk cId="1063383291" sldId="274"/>
            <ac:picMk id="14" creationId="{6BB6BB0B-066B-4EBB-9AC8-4D6E8C89271D}"/>
          </ac:picMkLst>
        </pc:picChg>
        <pc:picChg chg="add mod">
          <ac:chgData name="Umut ALTINAY" userId="23e183dd-094b-4937-8f8d-c882b6a50ec9" providerId="ADAL" clId="{FD3E65B3-2264-4E5D-A699-108237028EDA}" dt="2017-11-27T09:25:57.075" v="334" actId="1036"/>
          <ac:picMkLst>
            <pc:docMk/>
            <pc:sldMk cId="1063383291" sldId="274"/>
            <ac:picMk id="17" creationId="{98A1390F-B765-4D21-9B9B-815C5F4F359A}"/>
          </ac:picMkLst>
        </pc:picChg>
        <pc:picChg chg="add mod">
          <ac:chgData name="Umut ALTINAY" userId="23e183dd-094b-4937-8f8d-c882b6a50ec9" providerId="ADAL" clId="{FD3E65B3-2264-4E5D-A699-108237028EDA}" dt="2017-11-27T09:26:21.813" v="337" actId="1076"/>
          <ac:picMkLst>
            <pc:docMk/>
            <pc:sldMk cId="1063383291" sldId="274"/>
            <ac:picMk id="18" creationId="{F6966C7E-FCF4-42BC-9045-A0FBB78E4B5E}"/>
          </ac:picMkLst>
        </pc:picChg>
      </pc:sldChg>
      <pc:sldChg chg="addSp delSp modSp add">
        <pc:chgData name="Umut ALTINAY" userId="23e183dd-094b-4937-8f8d-c882b6a50ec9" providerId="ADAL" clId="{FD3E65B3-2264-4E5D-A699-108237028EDA}" dt="2017-12-27T07:13:00.097" v="1169" actId="20577"/>
        <pc:sldMkLst>
          <pc:docMk/>
          <pc:sldMk cId="58630319" sldId="275"/>
        </pc:sldMkLst>
        <pc:spChg chg="mod">
          <ac:chgData name="Umut ALTINAY" userId="23e183dd-094b-4937-8f8d-c882b6a50ec9" providerId="ADAL" clId="{FD3E65B3-2264-4E5D-A699-108237028EDA}" dt="2017-12-26T06:20:47.049" v="417" actId="20577"/>
          <ac:spMkLst>
            <pc:docMk/>
            <pc:sldMk cId="58630319" sldId="275"/>
            <ac:spMk id="2" creationId="{00000000-0000-0000-0000-000000000000}"/>
          </ac:spMkLst>
        </pc:spChg>
        <pc:spChg chg="mod">
          <ac:chgData name="Umut ALTINAY" userId="23e183dd-094b-4937-8f8d-c882b6a50ec9" providerId="ADAL" clId="{FD3E65B3-2264-4E5D-A699-108237028EDA}" dt="2017-12-27T07:13:00.097" v="1169" actId="20577"/>
          <ac:spMkLst>
            <pc:docMk/>
            <pc:sldMk cId="58630319" sldId="275"/>
            <ac:spMk id="11" creationId="{00000000-0000-0000-0000-000000000000}"/>
          </ac:spMkLst>
        </pc:spChg>
        <pc:spChg chg="mod">
          <ac:chgData name="Umut ALTINAY" userId="23e183dd-094b-4937-8f8d-c882b6a50ec9" providerId="ADAL" clId="{FD3E65B3-2264-4E5D-A699-108237028EDA}" dt="2017-12-26T06:24:54.176" v="507" actId="122"/>
          <ac:spMkLst>
            <pc:docMk/>
            <pc:sldMk cId="58630319" sldId="275"/>
            <ac:spMk id="15" creationId="{00000000-0000-0000-0000-000000000000}"/>
          </ac:spMkLst>
        </pc:spChg>
        <pc:spChg chg="mod">
          <ac:chgData name="Umut ALTINAY" userId="23e183dd-094b-4937-8f8d-c882b6a50ec9" providerId="ADAL" clId="{FD3E65B3-2264-4E5D-A699-108237028EDA}" dt="2017-12-26T06:25:33.659" v="559" actId="122"/>
          <ac:spMkLst>
            <pc:docMk/>
            <pc:sldMk cId="58630319" sldId="275"/>
            <ac:spMk id="16" creationId="{00000000-0000-0000-0000-000000000000}"/>
          </ac:spMkLst>
        </pc:spChg>
        <pc:spChg chg="mod">
          <ac:chgData name="Umut ALTINAY" userId="23e183dd-094b-4937-8f8d-c882b6a50ec9" providerId="ADAL" clId="{FD3E65B3-2264-4E5D-A699-108237028EDA}" dt="2017-12-26T06:26:37.166" v="742" actId="122"/>
          <ac:spMkLst>
            <pc:docMk/>
            <pc:sldMk cId="58630319" sldId="275"/>
            <ac:spMk id="19" creationId="{00000000-0000-0000-0000-000000000000}"/>
          </ac:spMkLst>
        </pc:spChg>
        <pc:picChg chg="del">
          <ac:chgData name="Umut ALTINAY" userId="23e183dd-094b-4937-8f8d-c882b6a50ec9" providerId="ADAL" clId="{FD3E65B3-2264-4E5D-A699-108237028EDA}" dt="2017-12-26T06:20:31.721" v="392" actId="478"/>
          <ac:picMkLst>
            <pc:docMk/>
            <pc:sldMk cId="58630319" sldId="275"/>
            <ac:picMk id="12" creationId="{A5B6B67C-CE4A-4365-8855-18BD3AD1C0FC}"/>
          </ac:picMkLst>
        </pc:picChg>
        <pc:picChg chg="del">
          <ac:chgData name="Umut ALTINAY" userId="23e183dd-094b-4937-8f8d-c882b6a50ec9" providerId="ADAL" clId="{FD3E65B3-2264-4E5D-A699-108237028EDA}" dt="2017-12-26T06:20:32.108" v="393" actId="478"/>
          <ac:picMkLst>
            <pc:docMk/>
            <pc:sldMk cId="58630319" sldId="275"/>
            <ac:picMk id="13" creationId="{0C3196FA-AC60-4381-A128-B33CC6DDFB18}"/>
          </ac:picMkLst>
        </pc:picChg>
        <pc:picChg chg="add mod">
          <ac:chgData name="Umut ALTINAY" userId="23e183dd-094b-4937-8f8d-c882b6a50ec9" providerId="ADAL" clId="{FD3E65B3-2264-4E5D-A699-108237028EDA}" dt="2017-12-26T06:21:38.531" v="419" actId="1076"/>
          <ac:picMkLst>
            <pc:docMk/>
            <pc:sldMk cId="58630319" sldId="275"/>
            <ac:picMk id="14" creationId="{B8B6E281-1D7D-481C-890C-02E17BCD6089}"/>
          </ac:picMkLst>
        </pc:picChg>
        <pc:picChg chg="del">
          <ac:chgData name="Umut ALTINAY" userId="23e183dd-094b-4937-8f8d-c882b6a50ec9" providerId="ADAL" clId="{FD3E65B3-2264-4E5D-A699-108237028EDA}" dt="2017-12-26T06:20:30.885" v="391" actId="478"/>
          <ac:picMkLst>
            <pc:docMk/>
            <pc:sldMk cId="58630319" sldId="275"/>
            <ac:picMk id="17" creationId="{98A1390F-B765-4D21-9B9B-815C5F4F359A}"/>
          </ac:picMkLst>
        </pc:picChg>
        <pc:picChg chg="del">
          <ac:chgData name="Umut ALTINAY" userId="23e183dd-094b-4937-8f8d-c882b6a50ec9" providerId="ADAL" clId="{FD3E65B3-2264-4E5D-A699-108237028EDA}" dt="2017-12-26T06:20:32.564" v="394" actId="478"/>
          <ac:picMkLst>
            <pc:docMk/>
            <pc:sldMk cId="58630319" sldId="275"/>
            <ac:picMk id="18" creationId="{F6966C7E-FCF4-42BC-9045-A0FBB78E4B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35DDC-3939-42B6-AAC5-7BE65ACA3B5B}"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51C67-4276-46F6-B4D1-DFD1D29FA08C}" type="slidenum">
              <a:rPr lang="en-US" smtClean="0"/>
              <a:t>‹#›</a:t>
            </a:fld>
            <a:endParaRPr lang="en-US"/>
          </a:p>
        </p:txBody>
      </p:sp>
    </p:spTree>
    <p:extLst>
      <p:ext uri="{BB962C8B-B14F-4D97-AF65-F5344CB8AC3E}">
        <p14:creationId xmlns:p14="http://schemas.microsoft.com/office/powerpoint/2010/main" val="14312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51C67-4276-46F6-B4D1-DFD1D29FA08C}" type="slidenum">
              <a:rPr lang="en-US" smtClean="0"/>
              <a:t>2</a:t>
            </a:fld>
            <a:endParaRPr lang="en-US"/>
          </a:p>
        </p:txBody>
      </p:sp>
    </p:spTree>
    <p:extLst>
      <p:ext uri="{BB962C8B-B14F-4D97-AF65-F5344CB8AC3E}">
        <p14:creationId xmlns:p14="http://schemas.microsoft.com/office/powerpoint/2010/main" val="388728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51C67-4276-46F6-B4D1-DFD1D29FA08C}" type="slidenum">
              <a:rPr lang="en-US" smtClean="0"/>
              <a:t>3</a:t>
            </a:fld>
            <a:endParaRPr lang="en-US"/>
          </a:p>
        </p:txBody>
      </p:sp>
    </p:spTree>
    <p:extLst>
      <p:ext uri="{BB962C8B-B14F-4D97-AF65-F5344CB8AC3E}">
        <p14:creationId xmlns:p14="http://schemas.microsoft.com/office/powerpoint/2010/main" val="388508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icture Placeholder 2"/>
          <p:cNvSpPr>
            <a:spLocks noGrp="1"/>
          </p:cNvSpPr>
          <p:nvPr>
            <p:ph type="pic" sz="quarter" idx="11" hasCustomPrompt="1"/>
          </p:nvPr>
        </p:nvSpPr>
        <p:spPr>
          <a:xfrm>
            <a:off x="509588" y="3487738"/>
            <a:ext cx="4010025" cy="1049337"/>
          </a:xfrm>
          <a:prstGeom prst="rect">
            <a:avLst/>
          </a:prstGeom>
        </p:spPr>
        <p:txBody>
          <a:bodyPr anchor="ctr"/>
          <a:lstStyle>
            <a:lvl1pPr marL="0" indent="0" algn="ctr">
              <a:buNone/>
              <a:defRPr b="1">
                <a:solidFill>
                  <a:schemeClr val="tx1"/>
                </a:solidFill>
              </a:defRPr>
            </a:lvl1pPr>
          </a:lstStyle>
          <a:p>
            <a:r>
              <a:rPr lang="en-US" dirty="0"/>
              <a:t>Box 2:</a:t>
            </a:r>
            <a:br>
              <a:rPr lang="en-US" dirty="0"/>
            </a:br>
            <a:r>
              <a:rPr lang="en-US" dirty="0"/>
              <a:t>&lt;ISV Logo&gt;</a:t>
            </a:r>
          </a:p>
        </p:txBody>
      </p:sp>
      <p:sp>
        <p:nvSpPr>
          <p:cNvPr id="12" name="Text Placeholder 11"/>
          <p:cNvSpPr>
            <a:spLocks noGrp="1"/>
          </p:cNvSpPr>
          <p:nvPr>
            <p:ph type="body" sz="quarter" idx="10" hasCustomPrompt="1"/>
          </p:nvPr>
        </p:nvSpPr>
        <p:spPr>
          <a:xfrm>
            <a:off x="266700" y="290146"/>
            <a:ext cx="4495800" cy="2974262"/>
          </a:xfrm>
          <a:prstGeom prst="rect">
            <a:avLst/>
          </a:prstGeom>
          <a:ln>
            <a:solidFill>
              <a:schemeClr val="tx1"/>
            </a:solidFill>
            <a:prstDash val="sysDash"/>
          </a:ln>
        </p:spPr>
        <p:txBody>
          <a:bodyPr lIns="182880" tIns="182880" rIns="182880" bIns="182880" anchor="t">
            <a:normAutofit/>
          </a:bodyPr>
          <a:lstStyle>
            <a:lvl1pPr marL="0" indent="0">
              <a:buNone/>
              <a:defRPr sz="4400">
                <a:solidFill>
                  <a:schemeClr val="accent1"/>
                </a:solidFill>
                <a:latin typeface="Segoe UI Light" panose="020B0502040204020203" pitchFamily="34" charset="0"/>
              </a:defRPr>
            </a:lvl1pPr>
          </a:lstStyle>
          <a:p>
            <a:pPr lvl="0"/>
            <a:r>
              <a:rPr lang="en-US" dirty="0"/>
              <a:t>Box 1: &lt;ISV Name&gt; &lt;Product Name&gt;</a:t>
            </a:r>
          </a:p>
        </p:txBody>
      </p:sp>
    </p:spTree>
    <p:extLst>
      <p:ext uri="{BB962C8B-B14F-4D97-AF65-F5344CB8AC3E}">
        <p14:creationId xmlns:p14="http://schemas.microsoft.com/office/powerpoint/2010/main" val="414813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 y="75337"/>
            <a:ext cx="12051792" cy="1202469"/>
          </a:xfrm>
        </p:spPr>
        <p:txBody>
          <a:bodyPr/>
          <a:lstStyle/>
          <a:p>
            <a:r>
              <a:rPr lang="en-US" dirty="0"/>
              <a:t>Click to edit Master title style</a:t>
            </a:r>
          </a:p>
        </p:txBody>
      </p:sp>
    </p:spTree>
    <p:extLst>
      <p:ext uri="{BB962C8B-B14F-4D97-AF65-F5344CB8AC3E}">
        <p14:creationId xmlns:p14="http://schemas.microsoft.com/office/powerpoint/2010/main" val="35073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Title 1"/>
          <p:cNvSpPr>
            <a:spLocks noGrp="1"/>
          </p:cNvSpPr>
          <p:nvPr>
            <p:ph type="title"/>
          </p:nvPr>
        </p:nvSpPr>
        <p:spPr>
          <a:xfrm>
            <a:off x="73151" y="75337"/>
            <a:ext cx="12024805" cy="1202469"/>
          </a:xfrm>
        </p:spPr>
        <p:txBody>
          <a:bodyPr>
            <a:normAutofit/>
          </a:bodyPr>
          <a:lstStyle>
            <a:lvl1pPr>
              <a:defRPr sz="24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82169" y="1277938"/>
            <a:ext cx="12015788" cy="5461000"/>
          </a:xfrm>
          <a:prstGeom prst="rect">
            <a:avLst/>
          </a:prstGeom>
        </p:spPr>
        <p:txBody>
          <a:bodyPr lIns="182880" tIns="182880" rIns="182880" bIns="182880"/>
          <a:lstStyle>
            <a:lvl1pPr marL="0" indent="0">
              <a:buNone/>
              <a:defRPr sz="1200" b="1">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0277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0085" y="257908"/>
            <a:ext cx="11637099" cy="1395046"/>
          </a:xfrm>
          <a:prstGeom prst="rect">
            <a:avLst/>
          </a:prstGeom>
        </p:spPr>
      </p:pic>
      <p:sp>
        <p:nvSpPr>
          <p:cNvPr id="5" name="Rectangle 4"/>
          <p:cNvSpPr/>
          <p:nvPr userDrawn="1"/>
        </p:nvSpPr>
        <p:spPr>
          <a:xfrm>
            <a:off x="9718431" y="257908"/>
            <a:ext cx="2198753" cy="1395046"/>
          </a:xfrm>
          <a:prstGeom prst="rect">
            <a:avLst/>
          </a:prstGeom>
          <a:gradFill>
            <a:gsLst>
              <a:gs pos="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862" y="354196"/>
            <a:ext cx="7957038" cy="1216695"/>
          </a:xfrm>
        </p:spPr>
        <p:txBody>
          <a:bodyPr>
            <a:normAutofit/>
          </a:bodyPr>
          <a:lstStyle>
            <a:lvl1pPr>
              <a:defRPr sz="2400">
                <a:solidFill>
                  <a:schemeClr val="bg1"/>
                </a:solidFill>
              </a:defRPr>
            </a:lvl1pPr>
          </a:lstStyle>
          <a:p>
            <a:r>
              <a:rPr lang="en-US" dirty="0"/>
              <a:t>Click to edit Master title style</a:t>
            </a:r>
          </a:p>
        </p:txBody>
      </p:sp>
      <p:sp>
        <p:nvSpPr>
          <p:cNvPr id="6" name="Rectangle 5"/>
          <p:cNvSpPr/>
          <p:nvPr userDrawn="1"/>
        </p:nvSpPr>
        <p:spPr>
          <a:xfrm>
            <a:off x="8889476" y="257908"/>
            <a:ext cx="3027709" cy="1395046"/>
          </a:xfrm>
          <a:prstGeom prst="rect">
            <a:avLst/>
          </a:prstGeom>
          <a:gradFill>
            <a:gsLst>
              <a:gs pos="0">
                <a:schemeClr val="bg1">
                  <a:alpha val="0"/>
                </a:schemeClr>
              </a:gs>
              <a:gs pos="4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10305288" y="487880"/>
            <a:ext cx="1718673" cy="949325"/>
          </a:xfrm>
          <a:prstGeom prst="rect">
            <a:avLst/>
          </a:prstGeom>
        </p:spPr>
        <p:txBody>
          <a:bodyPr anchor="ctr"/>
          <a:lstStyle>
            <a:lvl1pPr marL="0" indent="0" algn="ctr">
              <a:buNone/>
              <a:defRPr sz="1200" b="1" baseline="0">
                <a:solidFill>
                  <a:schemeClr val="tx1"/>
                </a:solidFill>
              </a:defRPr>
            </a:lvl1pPr>
          </a:lstStyle>
          <a:p>
            <a:r>
              <a:rPr lang="en-US" dirty="0"/>
              <a:t>Box 2:</a:t>
            </a:r>
            <a:br>
              <a:rPr lang="en-US" dirty="0"/>
            </a:br>
            <a:r>
              <a:rPr lang="en-US" dirty="0"/>
              <a:t>&lt;ISV Logo&gt;</a:t>
            </a:r>
          </a:p>
        </p:txBody>
      </p:sp>
    </p:spTree>
    <p:extLst>
      <p:ext uri="{BB962C8B-B14F-4D97-AF65-F5344CB8AC3E}">
        <p14:creationId xmlns:p14="http://schemas.microsoft.com/office/powerpoint/2010/main" val="307810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779" t="8365" r="5161" b="75342"/>
          <a:stretch/>
        </p:blipFill>
        <p:spPr>
          <a:xfrm flipH="1">
            <a:off x="284200" y="257908"/>
            <a:ext cx="11615353" cy="1395047"/>
          </a:xfrm>
          <a:prstGeom prst="rect">
            <a:avLst/>
          </a:prstGeom>
        </p:spPr>
      </p:pic>
      <p:sp>
        <p:nvSpPr>
          <p:cNvPr id="8" name="Rectangle 7"/>
          <p:cNvSpPr/>
          <p:nvPr userDrawn="1"/>
        </p:nvSpPr>
        <p:spPr>
          <a:xfrm>
            <a:off x="7562336" y="257908"/>
            <a:ext cx="4337218" cy="1403629"/>
          </a:xfrm>
          <a:prstGeom prst="rect">
            <a:avLst/>
          </a:prstGeom>
          <a:gradFill>
            <a:gsLst>
              <a:gs pos="0">
                <a:schemeClr val="bg1">
                  <a:alpha val="0"/>
                </a:schemeClr>
              </a:gs>
              <a:gs pos="59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862" y="354196"/>
            <a:ext cx="7957038" cy="1202469"/>
          </a:xfrm>
        </p:spPr>
        <p:txBody>
          <a:bodyPr>
            <a:normAutofit/>
          </a:bodyPr>
          <a:lstStyle>
            <a:lvl1pPr>
              <a:defRPr sz="2400">
                <a:solidFill>
                  <a:schemeClr val="bg1"/>
                </a:solidFill>
              </a:defRPr>
            </a:lvl1pPr>
          </a:lstStyle>
          <a:p>
            <a:r>
              <a:rPr lang="en-US" dirty="0"/>
              <a:t>Click to edit Master title style</a:t>
            </a:r>
          </a:p>
        </p:txBody>
      </p:sp>
      <p:sp>
        <p:nvSpPr>
          <p:cNvPr id="9" name="Picture Placeholder 6"/>
          <p:cNvSpPr>
            <a:spLocks noGrp="1"/>
          </p:cNvSpPr>
          <p:nvPr>
            <p:ph type="pic" sz="quarter" idx="10" hasCustomPrompt="1"/>
          </p:nvPr>
        </p:nvSpPr>
        <p:spPr>
          <a:xfrm>
            <a:off x="10305288" y="487880"/>
            <a:ext cx="1718673" cy="949325"/>
          </a:xfrm>
          <a:prstGeom prst="rect">
            <a:avLst/>
          </a:prstGeom>
        </p:spPr>
        <p:txBody>
          <a:bodyPr anchor="ctr"/>
          <a:lstStyle>
            <a:lvl1pPr marL="0" indent="0" algn="ctr">
              <a:buNone/>
              <a:defRPr sz="1200" b="1" baseline="0">
                <a:solidFill>
                  <a:schemeClr val="tx1"/>
                </a:solidFill>
              </a:defRPr>
            </a:lvl1pPr>
          </a:lstStyle>
          <a:p>
            <a:r>
              <a:rPr lang="en-US" dirty="0"/>
              <a:t>Box 2:</a:t>
            </a:r>
            <a:br>
              <a:rPr lang="en-US" dirty="0"/>
            </a:br>
            <a:r>
              <a:rPr lang="en-US" dirty="0"/>
              <a:t>&lt;ISV Logo&gt;</a:t>
            </a:r>
          </a:p>
        </p:txBody>
      </p:sp>
    </p:spTree>
    <p:extLst>
      <p:ext uri="{BB962C8B-B14F-4D97-AF65-F5344CB8AC3E}">
        <p14:creationId xmlns:p14="http://schemas.microsoft.com/office/powerpoint/2010/main" val="147555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0085" y="257908"/>
            <a:ext cx="11630561" cy="1383324"/>
          </a:xfrm>
          <a:prstGeom prst="rect">
            <a:avLst/>
          </a:prstGeom>
        </p:spPr>
      </p:pic>
      <p:sp>
        <p:nvSpPr>
          <p:cNvPr id="2" name="Title 1"/>
          <p:cNvSpPr>
            <a:spLocks noGrp="1"/>
          </p:cNvSpPr>
          <p:nvPr>
            <p:ph type="title"/>
          </p:nvPr>
        </p:nvSpPr>
        <p:spPr>
          <a:xfrm>
            <a:off x="386862" y="348335"/>
            <a:ext cx="7957038" cy="1202469"/>
          </a:xfrm>
        </p:spPr>
        <p:txBody>
          <a:bodyPr>
            <a:norm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1252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0085" y="257909"/>
            <a:ext cx="11637099" cy="1395046"/>
          </a:xfrm>
          <a:prstGeom prst="rect">
            <a:avLst/>
          </a:prstGeom>
        </p:spPr>
      </p:pic>
      <p:sp>
        <p:nvSpPr>
          <p:cNvPr id="2" name="Title 1"/>
          <p:cNvSpPr>
            <a:spLocks noGrp="1"/>
          </p:cNvSpPr>
          <p:nvPr>
            <p:ph type="title"/>
          </p:nvPr>
        </p:nvSpPr>
        <p:spPr>
          <a:xfrm>
            <a:off x="386862" y="354197"/>
            <a:ext cx="7957038" cy="1202469"/>
          </a:xfrm>
        </p:spPr>
        <p:txBody>
          <a:bodyPr>
            <a:norm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292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66700" y="1922463"/>
            <a:ext cx="5464175" cy="1049337"/>
          </a:xfrm>
          <a:prstGeom prst="rect">
            <a:avLst/>
          </a:prstGeom>
        </p:spPr>
        <p:txBody>
          <a:bodyPr anchor="ctr"/>
          <a:lstStyle>
            <a:lvl1pPr marL="0" indent="0" algn="ctr">
              <a:buNone/>
              <a:defRPr sz="1600" b="1" baseline="0"/>
            </a:lvl1pPr>
          </a:lstStyle>
          <a:p>
            <a:r>
              <a:rPr lang="en-US" sz="1600" b="1" dirty="0"/>
              <a:t>Box 1: &lt;Customer Logo&gt;</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280083" y="269630"/>
            <a:ext cx="11637099" cy="1395047"/>
          </a:xfrm>
          <a:prstGeom prst="rect">
            <a:avLst/>
          </a:prstGeom>
        </p:spPr>
      </p:pic>
      <p:sp>
        <p:nvSpPr>
          <p:cNvPr id="2" name="Title 1"/>
          <p:cNvSpPr>
            <a:spLocks noGrp="1"/>
          </p:cNvSpPr>
          <p:nvPr>
            <p:ph type="title"/>
          </p:nvPr>
        </p:nvSpPr>
        <p:spPr>
          <a:xfrm>
            <a:off x="386862" y="357138"/>
            <a:ext cx="8270748" cy="1202469"/>
          </a:xfrm>
        </p:spPr>
        <p:txBody>
          <a:bodyPr>
            <a:norm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496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106A2C4-CB86-4F54-92D9-BDEEB74AE9AD}" type="datetimeFigureOut">
              <a:rPr lang="en-US" smtClean="0"/>
              <a:t>12/26/2017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92EC4F9-2D19-499A-903F-A670B6FD75B1}" type="slidenum">
              <a:rPr lang="en-US" smtClean="0"/>
              <a:t>‹#›</a:t>
            </a:fld>
            <a:endParaRPr lang="en-US"/>
          </a:p>
        </p:txBody>
      </p:sp>
    </p:spTree>
    <p:extLst>
      <p:ext uri="{BB962C8B-B14F-4D97-AF65-F5344CB8AC3E}">
        <p14:creationId xmlns:p14="http://schemas.microsoft.com/office/powerpoint/2010/main" val="227804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 y="75337"/>
            <a:ext cx="8270748" cy="1202469"/>
          </a:xfrm>
          <a:prstGeom prst="rect">
            <a:avLst/>
          </a:prstGeom>
        </p:spPr>
        <p:txBody>
          <a:bodyPr vert="horz" lIns="182880" tIns="182880" rIns="182880" bIns="182880" rtlCol="0" anchor="ctr">
            <a:normAutofit/>
          </a:bodyPr>
          <a:lstStyle/>
          <a:p>
            <a:r>
              <a:rPr lang="en-US" dirty="0"/>
              <a:t>Click to edit Master title style</a:t>
            </a:r>
          </a:p>
        </p:txBody>
      </p:sp>
    </p:spTree>
    <p:extLst>
      <p:ext uri="{BB962C8B-B14F-4D97-AF65-F5344CB8AC3E}">
        <p14:creationId xmlns:p14="http://schemas.microsoft.com/office/powerpoint/2010/main" val="120077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6" r:id="rId4"/>
    <p:sldLayoutId id="2147483657" r:id="rId5"/>
    <p:sldLayoutId id="2147483658" r:id="rId6"/>
    <p:sldLayoutId id="2147483659" r:id="rId7"/>
    <p:sldLayoutId id="2147483660" r:id="rId8"/>
    <p:sldLayoutId id="2147483662" r:id="rId9"/>
  </p:sldLayoutIdLst>
  <p:txStyles>
    <p:titleStyle>
      <a:lvl1pPr algn="l" defTabSz="914400" rtl="0" eaLnBrk="1" latinLnBrk="0" hangingPunct="1">
        <a:lnSpc>
          <a:spcPct val="90000"/>
        </a:lnSpc>
        <a:spcBef>
          <a:spcPct val="0"/>
        </a:spcBef>
        <a:buNone/>
        <a:defRPr sz="3800" kern="1200">
          <a:solidFill>
            <a:schemeClr val="accent1"/>
          </a:solidFill>
          <a:latin typeface="Segoe UI Light"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A4A3A4"/>
          </p15:clr>
        </p15:guide>
        <p15:guide id="4" pos="720" userDrawn="1">
          <p15:clr>
            <a:srgbClr val="A4A3A4"/>
          </p15:clr>
        </p15:guide>
        <p15:guide id="5" pos="1296" userDrawn="1">
          <p15:clr>
            <a:srgbClr val="A4A3A4"/>
          </p15:clr>
        </p15:guide>
        <p15:guide id="6" pos="1872" userDrawn="1">
          <p15:clr>
            <a:srgbClr val="A4A3A4"/>
          </p15:clr>
        </p15:guide>
        <p15:guide id="7" pos="2424" userDrawn="1">
          <p15:clr>
            <a:srgbClr val="A4A3A4"/>
          </p15:clr>
        </p15:guide>
        <p15:guide id="8" pos="3000" userDrawn="1">
          <p15:clr>
            <a:srgbClr val="A4A3A4"/>
          </p15:clr>
        </p15:guide>
        <p15:guide id="9" pos="3552" userDrawn="1">
          <p15:clr>
            <a:srgbClr val="A4A3A4"/>
          </p15:clr>
        </p15:guide>
        <p15:guide id="10" pos="4128" userDrawn="1">
          <p15:clr>
            <a:srgbClr val="A4A3A4"/>
          </p15:clr>
        </p15:guide>
        <p15:guide id="11" pos="4680" userDrawn="1">
          <p15:clr>
            <a:srgbClr val="A4A3A4"/>
          </p15:clr>
        </p15:guide>
        <p15:guide id="12" pos="5256" userDrawn="1">
          <p15:clr>
            <a:srgbClr val="A4A3A4"/>
          </p15:clr>
        </p15:guide>
        <p15:guide id="13" pos="5808" userDrawn="1">
          <p15:clr>
            <a:srgbClr val="A4A3A4"/>
          </p15:clr>
        </p15:guide>
        <p15:guide id="14" pos="6384" userDrawn="1">
          <p15:clr>
            <a:srgbClr val="A4A3A4"/>
          </p15:clr>
        </p15:guide>
        <p15:guide id="15" pos="6936" userDrawn="1">
          <p15:clr>
            <a:srgbClr val="A4A3A4"/>
          </p15:clr>
        </p15:guide>
        <p15:guide id="16" pos="7512" userDrawn="1">
          <p15:clr>
            <a:srgbClr val="A4A3A4"/>
          </p15:clr>
        </p15:guide>
        <p15:guide id="17" orient="horz" pos="4128" userDrawn="1">
          <p15:clr>
            <a:srgbClr val="A4A3A4"/>
          </p15:clr>
        </p15:guide>
        <p15:guide id="18" orient="horz" pos="3576" userDrawn="1">
          <p15:clr>
            <a:srgbClr val="A4A3A4"/>
          </p15:clr>
        </p15:guide>
        <p15:guide id="19" orient="horz" pos="3000" userDrawn="1">
          <p15:clr>
            <a:srgbClr val="A4A3A4"/>
          </p15:clr>
        </p15:guide>
        <p15:guide id="20" orient="horz" pos="2448" userDrawn="1">
          <p15:clr>
            <a:srgbClr val="A4A3A4"/>
          </p15:clr>
        </p15:guide>
        <p15:guide id="21" orient="horz" pos="1872" userDrawn="1">
          <p15:clr>
            <a:srgbClr val="A4A3A4"/>
          </p15:clr>
        </p15:guide>
        <p15:guide id="22" orient="horz" pos="1296" userDrawn="1">
          <p15:clr>
            <a:srgbClr val="A4A3A4"/>
          </p15:clr>
        </p15:guide>
        <p15:guide id="23" orient="horz" pos="744" userDrawn="1">
          <p15:clr>
            <a:srgbClr val="A4A3A4"/>
          </p15:clr>
        </p15:guide>
        <p15:guide id="24" orient="horz" pos="16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www.albil.com/" TargetMode="External"/><Relationship Id="rId2" Type="http://schemas.openxmlformats.org/officeDocument/2006/relationships/hyperlink" Target="http://www.albayrak.com.tr/"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699" y="332349"/>
            <a:ext cx="5113684" cy="449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nSpc>
                <a:spcPct val="90000"/>
              </a:lnSpc>
            </a:pPr>
            <a:endParaRPr lang="en-US" sz="2400" dirty="0">
              <a:solidFill>
                <a:schemeClr val="tx2"/>
              </a:solidFill>
              <a:latin typeface="Segoe UI Light" panose="020B0502040204020203" pitchFamily="34" charset="0"/>
              <a:ea typeface="Segoe UI" panose="020B0502040204020203" pitchFamily="34" charset="0"/>
              <a:cs typeface="Segoe UI" panose="020B0502040204020203" pitchFamily="34" charset="0"/>
            </a:endParaRPr>
          </a:p>
          <a:p>
            <a:pPr>
              <a:lnSpc>
                <a:spcPct val="90000"/>
              </a:lnSpc>
            </a:pPr>
            <a:r>
              <a:rPr lang="en-US" sz="2400" dirty="0">
                <a:solidFill>
                  <a:schemeClr val="tx2"/>
                </a:solidFill>
                <a:latin typeface="Segoe UI Light" panose="020B0502040204020203" pitchFamily="34" charset="0"/>
                <a:ea typeface="Segoe UI" panose="020B0502040204020203" pitchFamily="34" charset="0"/>
                <a:cs typeface="Segoe UI" panose="020B0502040204020203" pitchFamily="34" charset="0"/>
              </a:rPr>
              <a:t>MICROSOFT DYNAMICS </a:t>
            </a:r>
            <a:r>
              <a:rPr lang="tr-TR" sz="2400" dirty="0">
                <a:solidFill>
                  <a:schemeClr val="tx2"/>
                </a:solidFill>
                <a:latin typeface="Segoe UI Light" panose="020B0502040204020203" pitchFamily="34" charset="0"/>
                <a:ea typeface="Segoe UI" panose="020B0502040204020203" pitchFamily="34" charset="0"/>
                <a:cs typeface="Segoe UI" panose="020B0502040204020203" pitchFamily="34" charset="0"/>
              </a:rPr>
              <a:t>365 </a:t>
            </a:r>
            <a:r>
              <a:rPr lang="en-US" sz="2400" b="1" dirty="0">
                <a:solidFill>
                  <a:schemeClr val="tx2"/>
                </a:solidFill>
                <a:latin typeface="Segoe UI Light" panose="020B0502040204020203" pitchFamily="34" charset="0"/>
                <a:ea typeface="Segoe UI" panose="020B0502040204020203" pitchFamily="34" charset="0"/>
                <a:cs typeface="Segoe UI" panose="020B0502040204020203" pitchFamily="34" charset="0"/>
              </a:rPr>
              <a:t>BORAX</a:t>
            </a:r>
            <a:endParaRPr lang="tr-TR" sz="2400" b="1" dirty="0">
              <a:solidFill>
                <a:schemeClr val="tx2"/>
              </a:solidFill>
              <a:latin typeface="Segoe UI Light" panose="020B0502040204020203" pitchFamily="34" charset="0"/>
              <a:ea typeface="Segoe UI" panose="020B0502040204020203" pitchFamily="34" charset="0"/>
              <a:cs typeface="Segoe UI" panose="020B0502040204020203" pitchFamily="34" charset="0"/>
            </a:endParaRPr>
          </a:p>
          <a:p>
            <a:pPr>
              <a:lnSpc>
                <a:spcPct val="90000"/>
              </a:lnSpc>
            </a:pPr>
            <a:endParaRPr lang="tr-TR" sz="2400" dirty="0">
              <a:solidFill>
                <a:schemeClr val="tx2"/>
              </a:solidFill>
              <a:latin typeface="Segoe UI Light" panose="020B0502040204020203" pitchFamily="34" charset="0"/>
              <a:ea typeface="Segoe UI" panose="020B0502040204020203" pitchFamily="34" charset="0"/>
              <a:cs typeface="Segoe UI" panose="020B0502040204020203" pitchFamily="34" charset="0"/>
            </a:endParaRPr>
          </a:p>
          <a:p>
            <a:pPr algn="ctr">
              <a:lnSpc>
                <a:spcPct val="90000"/>
              </a:lnSpc>
            </a:pPr>
            <a:r>
              <a:rPr lang="en-US" sz="2400" dirty="0">
                <a:solidFill>
                  <a:schemeClr val="tx2"/>
                </a:solidFill>
                <a:latin typeface="Segoe UI Light" panose="020B0502040204020203" pitchFamily="34" charset="0"/>
                <a:ea typeface="Segoe UI" panose="020B0502040204020203" pitchFamily="34" charset="0"/>
                <a:cs typeface="Segoe UI" panose="020B0502040204020203" pitchFamily="34" charset="0"/>
              </a:rPr>
              <a:t>KRİPTOLU BORDRO VE PERSONEL YÖNETİMİ</a:t>
            </a:r>
          </a:p>
          <a:p>
            <a:pPr>
              <a:lnSpc>
                <a:spcPct val="90000"/>
              </a:lnSpc>
            </a:pPr>
            <a:endParaRPr lang="en-US" sz="2000" dirty="0">
              <a:solidFill>
                <a:schemeClr val="tx2"/>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Resim 14" descr="metin, küçük resim içeren bir resim&#10;&#10;Yüksek güvenilirlikle oluşturulmuş açıklama">
            <a:extLst>
              <a:ext uri="{FF2B5EF4-FFF2-40B4-BE49-F238E27FC236}">
                <a16:creationId xmlns:a16="http://schemas.microsoft.com/office/drawing/2014/main" id="{E1B4CDA9-72A0-4188-8946-15CE48F1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62" y="2826730"/>
            <a:ext cx="3847875" cy="1729927"/>
          </a:xfrm>
          <a:prstGeom prst="rect">
            <a:avLst/>
          </a:prstGeom>
        </p:spPr>
      </p:pic>
    </p:spTree>
    <p:extLst>
      <p:ext uri="{BB962C8B-B14F-4D97-AF65-F5344CB8AC3E}">
        <p14:creationId xmlns:p14="http://schemas.microsoft.com/office/powerpoint/2010/main" val="47691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6862" y="357138"/>
            <a:ext cx="7851882" cy="121375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2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tr-TR" dirty="0"/>
              <a:t>MICROSOFT DYNAMICS 365 BORAX</a:t>
            </a: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09101" y="5387545"/>
            <a:ext cx="3520440" cy="1223320"/>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40667" y="5375189"/>
            <a:ext cx="3539889" cy="1248034"/>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0085" y="5375189"/>
            <a:ext cx="3532795" cy="1248034"/>
          </a:xfrm>
          <a:prstGeom prst="rect">
            <a:avLst/>
          </a:prstGeom>
        </p:spPr>
      </p:pic>
      <p:sp>
        <p:nvSpPr>
          <p:cNvPr id="25" name="TextBox 24"/>
          <p:cNvSpPr txBox="1"/>
          <p:nvPr/>
        </p:nvSpPr>
        <p:spPr>
          <a:xfrm>
            <a:off x="8409101" y="2124683"/>
            <a:ext cx="3520440" cy="396769"/>
          </a:xfrm>
          <a:prstGeom prst="rect">
            <a:avLst/>
          </a:prstGeom>
          <a:solidFill>
            <a:schemeClr val="accent1"/>
          </a:solidFill>
          <a:ln>
            <a:noFill/>
          </a:ln>
        </p:spPr>
        <p:txBody>
          <a:bodyPr wrap="square" lIns="137160" tIns="137160" rIns="137160" bIns="137160" rtlCol="0" anchor="ctr">
            <a:noAutofit/>
          </a:bodyPr>
          <a:lstStyle/>
          <a:p>
            <a:pPr algn="ctr">
              <a:spcBef>
                <a:spcPts val="600"/>
              </a:spcBef>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BEKLENEN SONUÇLAR</a:t>
            </a:r>
          </a:p>
        </p:txBody>
      </p:sp>
      <p:sp>
        <p:nvSpPr>
          <p:cNvPr id="26" name="TextBox 25"/>
          <p:cNvSpPr txBox="1"/>
          <p:nvPr/>
        </p:nvSpPr>
        <p:spPr>
          <a:xfrm>
            <a:off x="280085" y="2124685"/>
            <a:ext cx="3520440" cy="396769"/>
          </a:xfrm>
          <a:prstGeom prst="rect">
            <a:avLst/>
          </a:prstGeom>
          <a:solidFill>
            <a:schemeClr val="accent2"/>
          </a:solidFill>
          <a:ln>
            <a:noFill/>
          </a:ln>
        </p:spPr>
        <p:txBody>
          <a:bodyPr wrap="square" lIns="137160" tIns="137160" rIns="137160" bIns="137160" rtlCol="0" anchor="ctr">
            <a:noAutofit/>
          </a:bodyPr>
          <a:lstStyle/>
          <a:p>
            <a:pPr algn="ctr">
              <a:spcBef>
                <a:spcPts val="600"/>
              </a:spcBef>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ZORUNLULUKLAR</a:t>
            </a:r>
          </a:p>
        </p:txBody>
      </p:sp>
      <p:sp>
        <p:nvSpPr>
          <p:cNvPr id="27" name="TextBox 26"/>
          <p:cNvSpPr txBox="1"/>
          <p:nvPr/>
        </p:nvSpPr>
        <p:spPr>
          <a:xfrm>
            <a:off x="292440" y="2836211"/>
            <a:ext cx="3520440" cy="2025837"/>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Kurumun ç</a:t>
            </a:r>
            <a:r>
              <a:rPr lang="en-US" sz="1200" dirty="0" err="1">
                <a:latin typeface="Segoe UI" panose="020B0502040204020203" pitchFamily="34" charset="0"/>
                <a:ea typeface="Segoe UI" panose="020B0502040204020203" pitchFamily="34" charset="0"/>
                <a:cs typeface="Segoe UI" panose="020B0502040204020203" pitchFamily="34" charset="0"/>
              </a:rPr>
              <a:t>alışanlar</a:t>
            </a:r>
            <a:r>
              <a:rPr lang="tr-TR" sz="1200" dirty="0" err="1">
                <a:latin typeface="Segoe UI" panose="020B0502040204020203" pitchFamily="34" charset="0"/>
                <a:ea typeface="Segoe UI" panose="020B0502040204020203" pitchFamily="34" charset="0"/>
                <a:cs typeface="Segoe UI" panose="020B0502040204020203" pitchFamily="34" charset="0"/>
              </a:rPr>
              <a:t>ına</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karşı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yasal</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zorunluluklar</a:t>
            </a:r>
            <a:r>
              <a:rPr lang="tr-TR" sz="1200" dirty="0">
                <a:latin typeface="Segoe UI" panose="020B0502040204020203" pitchFamily="34" charset="0"/>
                <a:ea typeface="Segoe UI" panose="020B0502040204020203" pitchFamily="34" charset="0"/>
                <a:cs typeface="Segoe UI" panose="020B0502040204020203" pitchFamily="34" charset="0"/>
              </a:rPr>
              <a:t>ı</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Kurumun D</a:t>
            </a:r>
            <a:r>
              <a:rPr lang="en-US" sz="1200" dirty="0" err="1">
                <a:latin typeface="Segoe UI" panose="020B0502040204020203" pitchFamily="34" charset="0"/>
                <a:ea typeface="Segoe UI" panose="020B0502040204020203" pitchFamily="34" charset="0"/>
                <a:cs typeface="Segoe UI" panose="020B0502040204020203" pitchFamily="34" charset="0"/>
              </a:rPr>
              <a:t>evlete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karşı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yasal</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zorunluluklar</a:t>
            </a:r>
            <a:r>
              <a:rPr lang="tr-TR" sz="1200" dirty="0">
                <a:latin typeface="Segoe UI" panose="020B0502040204020203" pitchFamily="34" charset="0"/>
                <a:ea typeface="Segoe UI" panose="020B0502040204020203" pitchFamily="34" charset="0"/>
                <a:cs typeface="Segoe UI" panose="020B0502040204020203" pitchFamily="34" charset="0"/>
              </a:rPr>
              <a:t>ı </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P</a:t>
            </a:r>
            <a:r>
              <a:rPr lang="en-US" sz="1200" dirty="0" err="1">
                <a:latin typeface="Segoe UI" panose="020B0502040204020203" pitchFamily="34" charset="0"/>
                <a:ea typeface="Segoe UI" panose="020B0502040204020203" pitchFamily="34" charset="0"/>
                <a:cs typeface="Segoe UI" panose="020B0502040204020203" pitchFamily="34" charset="0"/>
              </a:rPr>
              <a:t>ersonel</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işlemleri</a:t>
            </a: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Bordrolama Süreci</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endParaRPr lang="tr-TR"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8438322" y="2836211"/>
            <a:ext cx="3520440" cy="2465157"/>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en-US" sz="1200" dirty="0" err="1">
                <a:latin typeface="Segoe UI" panose="020B0502040204020203" pitchFamily="34" charset="0"/>
                <a:ea typeface="Segoe UI" panose="020B0502040204020203" pitchFamily="34" charset="0"/>
                <a:cs typeface="Segoe UI" panose="020B0502040204020203" pitchFamily="34" charset="0"/>
              </a:rPr>
              <a:t>Kurumun</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devlete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ve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ilgili</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kamu</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kuruluşlarına</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ait</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sorumluluklarını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ve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haklarını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eksiksiz</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ve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yasal</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açıdan</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uygun</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şekilde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uygulanması</a:t>
            </a: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en-US" sz="1200" dirty="0" err="1">
                <a:latin typeface="Segoe UI" panose="020B0502040204020203" pitchFamily="34" charset="0"/>
                <a:ea typeface="Segoe UI" panose="020B0502040204020203" pitchFamily="34" charset="0"/>
                <a:cs typeface="Segoe UI" panose="020B0502040204020203" pitchFamily="34" charset="0"/>
              </a:rPr>
              <a:t>Kurumun</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tamamı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bölümleri</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birimleri</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departmanları</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ve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personelleri</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bazında</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bordro</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ve</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personel</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maliyetlerinin</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kolayca</a:t>
            </a:r>
            <a:r>
              <a:rPr lang="en-US" sz="1200" dirty="0">
                <a:latin typeface="Segoe UI" panose="020B0502040204020203" pitchFamily="34" charset="0"/>
                <a:ea typeface="Segoe UI" panose="020B0502040204020203" pitchFamily="34" charset="0"/>
                <a:cs typeface="Segoe UI" panose="020B0502040204020203" pitchFamily="34" charset="0"/>
              </a:rPr>
              <a:t> </a:t>
            </a:r>
            <a:r>
              <a:rPr lang="en-US" sz="1200" dirty="0" err="1">
                <a:latin typeface="Segoe UI" panose="020B0502040204020203" pitchFamily="34" charset="0"/>
                <a:ea typeface="Segoe UI" panose="020B0502040204020203" pitchFamily="34" charset="0"/>
                <a:cs typeface="Segoe UI" panose="020B0502040204020203" pitchFamily="34" charset="0"/>
              </a:rPr>
              <a:t>izlenebilmes</a:t>
            </a:r>
            <a:r>
              <a:rPr lang="tr-TR" sz="1200" dirty="0">
                <a:latin typeface="Segoe UI" panose="020B0502040204020203" pitchFamily="34" charset="0"/>
                <a:ea typeface="Segoe UI" panose="020B0502040204020203" pitchFamily="34" charset="0"/>
                <a:cs typeface="Segoe UI" panose="020B0502040204020203" pitchFamily="34" charset="0"/>
              </a:rPr>
              <a:t>i</a:t>
            </a: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Çoklu lokalizasyonlarda bordro, personel işlemleri ve yasal bildirimlerin tek yerden kolayca, hızlı yönetimi</a:t>
            </a:r>
          </a:p>
        </p:txBody>
      </p:sp>
      <p:sp>
        <p:nvSpPr>
          <p:cNvPr id="35" name="TextBox 34"/>
          <p:cNvSpPr txBox="1"/>
          <p:nvPr/>
        </p:nvSpPr>
        <p:spPr>
          <a:xfrm>
            <a:off x="4365381" y="2836211"/>
            <a:ext cx="3520440" cy="1949767"/>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Mevzuata uygun ve güncel</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Zamandan tasarruf yapabilen</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Muhasebe ve İK modülü ile entegre</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p:cNvSpPr txBox="1"/>
          <p:nvPr/>
        </p:nvSpPr>
        <p:spPr>
          <a:xfrm>
            <a:off x="4350391" y="2124684"/>
            <a:ext cx="3520440" cy="396769"/>
          </a:xfrm>
          <a:prstGeom prst="rect">
            <a:avLst/>
          </a:prstGeom>
          <a:solidFill>
            <a:schemeClr val="accent4"/>
          </a:solidFill>
          <a:ln>
            <a:noFill/>
          </a:ln>
        </p:spPr>
        <p:txBody>
          <a:bodyPr wrap="square" lIns="137160" tIns="137160" rIns="137160" bIns="137160" rtlCol="0" anchor="ctr">
            <a:noAutofit/>
          </a:bodyPr>
          <a:lstStyle/>
          <a:p>
            <a:pPr algn="ctr">
              <a:spcBef>
                <a:spcPts val="600"/>
              </a:spcBef>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İDEAL ÇÖZÜM</a:t>
            </a:r>
          </a:p>
        </p:txBody>
      </p:sp>
      <p:pic>
        <p:nvPicPr>
          <p:cNvPr id="9" name="Resim Yer Tutucusu 8">
            <a:extLst>
              <a:ext uri="{FF2B5EF4-FFF2-40B4-BE49-F238E27FC236}">
                <a16:creationId xmlns:a16="http://schemas.microsoft.com/office/drawing/2014/main" id="{5D220B9E-F8C1-4637-9CBD-F5681B27044B}"/>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t="25966" b="29032"/>
          <a:stretch/>
        </p:blipFill>
        <p:spPr>
          <a:xfrm>
            <a:off x="10305288" y="548640"/>
            <a:ext cx="1718673" cy="759655"/>
          </a:xfrm>
        </p:spPr>
      </p:pic>
    </p:spTree>
    <p:extLst>
      <p:ext uri="{BB962C8B-B14F-4D97-AF65-F5344CB8AC3E}">
        <p14:creationId xmlns:p14="http://schemas.microsoft.com/office/powerpoint/2010/main" val="149791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6862" y="357138"/>
            <a:ext cx="7851882" cy="121375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2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 name="Title 2"/>
          <p:cNvSpPr>
            <a:spLocks noGrp="1"/>
          </p:cNvSpPr>
          <p:nvPr>
            <p:ph type="title"/>
          </p:nvPr>
        </p:nvSpPr>
        <p:spPr/>
        <p:txBody>
          <a:bodyPr/>
          <a:lstStyle/>
          <a:p>
            <a:r>
              <a:rPr lang="tr-TR" dirty="0"/>
              <a:t>MICROSOFT DYNAMICS 365 BORAX</a:t>
            </a:r>
          </a:p>
        </p:txBody>
      </p:sp>
      <p:pic>
        <p:nvPicPr>
          <p:cNvPr id="5" name="Resim Yer Tutucusu 4">
            <a:extLst>
              <a:ext uri="{FF2B5EF4-FFF2-40B4-BE49-F238E27FC236}">
                <a16:creationId xmlns:a16="http://schemas.microsoft.com/office/drawing/2014/main" id="{87EADAB5-F44B-4C43-8CD1-D4B2B6354E3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365" b="28886"/>
          <a:stretch/>
        </p:blipFill>
        <p:spPr>
          <a:xfrm>
            <a:off x="10305288" y="556591"/>
            <a:ext cx="1718673" cy="768626"/>
          </a:xfrm>
        </p:spPr>
      </p:pic>
      <p:sp>
        <p:nvSpPr>
          <p:cNvPr id="18" name="TextBox 17"/>
          <p:cNvSpPr txBox="1"/>
          <p:nvPr/>
        </p:nvSpPr>
        <p:spPr>
          <a:xfrm>
            <a:off x="280085" y="1922585"/>
            <a:ext cx="11637099" cy="785516"/>
          </a:xfrm>
          <a:prstGeom prst="rect">
            <a:avLst/>
          </a:prstGeom>
          <a:noFill/>
          <a:ln>
            <a:noFill/>
          </a:ln>
        </p:spPr>
        <p:txBody>
          <a:bodyPr wrap="square" lIns="137160" tIns="137160" rIns="137160" bIns="137160" rtlCol="0" anchor="ctr">
            <a:noAutofit/>
          </a:bodyPr>
          <a:lstStyle/>
          <a:p>
            <a:pPr>
              <a:spcBef>
                <a:spcPts val="600"/>
              </a:spcBef>
            </a:pPr>
            <a:r>
              <a:rPr lang="en-US" sz="1600" dirty="0" err="1">
                <a:latin typeface="Segoe UI" panose="020B0502040204020203" pitchFamily="34" charset="0"/>
                <a:ea typeface="Segoe UI" panose="020B0502040204020203" pitchFamily="34" charset="0"/>
                <a:cs typeface="Segoe UI" panose="020B0502040204020203" pitchFamily="34" charset="0"/>
              </a:rPr>
              <a:t>Çalışanların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tahakkuk</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işlemleri</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ile</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kamu</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kurumlarına</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verilmesi</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gereken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evrakların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sistem</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tarafından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oluşturulup</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takibinin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yapıldığı</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etkin</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ve</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kolay</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uygulanabilir</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bordro</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ve</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personel</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yönetimi</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err="1">
                <a:latin typeface="Segoe UI" panose="020B0502040204020203" pitchFamily="34" charset="0"/>
                <a:ea typeface="Segoe UI" panose="020B0502040204020203" pitchFamily="34" charset="0"/>
                <a:cs typeface="Segoe UI" panose="020B0502040204020203" pitchFamily="34" charset="0"/>
              </a:rPr>
              <a:t>uygulamasıdır</a:t>
            </a:r>
            <a:r>
              <a:rPr lang="en-US" sz="1600" dirty="0">
                <a:latin typeface="Segoe UI" panose="020B0502040204020203" pitchFamily="34" charset="0"/>
                <a:ea typeface="Segoe UI" panose="020B0502040204020203" pitchFamily="34" charset="0"/>
                <a:cs typeface="Segoe UI" panose="020B0502040204020203" pitchFamily="34" charset="0"/>
              </a:rPr>
              <a:t>. </a:t>
            </a:r>
          </a:p>
        </p:txBody>
      </p:sp>
      <p:sp>
        <p:nvSpPr>
          <p:cNvPr id="19" name="TextBox 18"/>
          <p:cNvSpPr txBox="1"/>
          <p:nvPr/>
        </p:nvSpPr>
        <p:spPr>
          <a:xfrm>
            <a:off x="280085" y="3026803"/>
            <a:ext cx="2617626" cy="629390"/>
          </a:xfrm>
          <a:prstGeom prst="rect">
            <a:avLst/>
          </a:prstGeom>
          <a:solidFill>
            <a:schemeClr val="accent1"/>
          </a:solidFill>
          <a:ln>
            <a:noFill/>
          </a:ln>
        </p:spPr>
        <p:txBody>
          <a:bodyPr wrap="square" lIns="137160" tIns="137160" rIns="137160" bIns="137160" rtlCol="0" anchor="ctr">
            <a:noAutofit/>
          </a:bodyPr>
          <a:lstStyle/>
          <a:p>
            <a:pPr algn="ctr">
              <a:spcBef>
                <a:spcPts val="600"/>
              </a:spcBef>
            </a:pPr>
            <a:r>
              <a:rPr lang="en-US" dirty="0">
                <a:solidFill>
                  <a:schemeClr val="bg1"/>
                </a:solidFill>
                <a:latin typeface="Segoe UI Light" panose="020B0502040204020203" pitchFamily="34" charset="0"/>
                <a:ea typeface="Segoe UI" panose="020B0502040204020203" pitchFamily="34" charset="0"/>
                <a:cs typeface="Segoe UI" panose="020B0502040204020203" pitchFamily="34" charset="0"/>
              </a:rPr>
              <a:t>ESNEK YAPILI</a:t>
            </a:r>
          </a:p>
        </p:txBody>
      </p:sp>
      <p:sp>
        <p:nvSpPr>
          <p:cNvPr id="20" name="TextBox 19"/>
          <p:cNvSpPr txBox="1"/>
          <p:nvPr/>
        </p:nvSpPr>
        <p:spPr>
          <a:xfrm>
            <a:off x="280085" y="4020096"/>
            <a:ext cx="2617626" cy="1900934"/>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tr-TR" sz="1200" dirty="0">
                <a:solidFill>
                  <a:schemeClr val="tx2"/>
                </a:solidFill>
                <a:latin typeface="Segoe UI" panose="020B0502040204020203" pitchFamily="34" charset="0"/>
                <a:ea typeface="Segoe UI" panose="020B0502040204020203" pitchFamily="34" charset="0"/>
                <a:cs typeface="Segoe UI" panose="020B0502040204020203" pitchFamily="34" charset="0"/>
              </a:rPr>
              <a:t>İster kendi sunucularınızda (On-</a:t>
            </a:r>
            <a:r>
              <a:rPr lang="tr-TR" sz="1200" dirty="0" err="1">
                <a:solidFill>
                  <a:schemeClr val="tx2"/>
                </a:solidFill>
                <a:latin typeface="Segoe UI" panose="020B0502040204020203" pitchFamily="34" charset="0"/>
                <a:ea typeface="Segoe UI" panose="020B0502040204020203" pitchFamily="34" charset="0"/>
                <a:cs typeface="Segoe UI" panose="020B0502040204020203" pitchFamily="34" charset="0"/>
              </a:rPr>
              <a:t>Prem</a:t>
            </a:r>
            <a:r>
              <a:rPr lang="tr-TR" sz="1200" dirty="0">
                <a:solidFill>
                  <a:schemeClr val="tx2"/>
                </a:solidFill>
                <a:latin typeface="Segoe UI" panose="020B0502040204020203" pitchFamily="34" charset="0"/>
                <a:ea typeface="Segoe UI" panose="020B0502040204020203" pitchFamily="34" charset="0"/>
                <a:cs typeface="Segoe UI" panose="020B0502040204020203" pitchFamily="34" charset="0"/>
              </a:rPr>
              <a:t>), isterseniz Microsoft </a:t>
            </a:r>
            <a:r>
              <a:rPr lang="tr-TR" sz="1200" dirty="0" err="1">
                <a:solidFill>
                  <a:schemeClr val="tx2"/>
                </a:solidFill>
                <a:latin typeface="Segoe UI" panose="020B0502040204020203" pitchFamily="34" charset="0"/>
                <a:ea typeface="Segoe UI" panose="020B0502040204020203" pitchFamily="34" charset="0"/>
                <a:cs typeface="Segoe UI" panose="020B0502040204020203" pitchFamily="34" charset="0"/>
              </a:rPr>
              <a:t>Azure</a:t>
            </a:r>
            <a:r>
              <a:rPr lang="tr-TR" sz="1200" dirty="0">
                <a:solidFill>
                  <a:schemeClr val="tx2"/>
                </a:solidFill>
                <a:latin typeface="Segoe UI" panose="020B0502040204020203" pitchFamily="34" charset="0"/>
                <a:ea typeface="Segoe UI" panose="020B0502040204020203" pitchFamily="34" charset="0"/>
                <a:cs typeface="Segoe UI" panose="020B0502040204020203" pitchFamily="34" charset="0"/>
              </a:rPr>
              <a:t> üzerinde (</a:t>
            </a:r>
            <a:r>
              <a:rPr lang="tr-TR" sz="1200" dirty="0" err="1">
                <a:solidFill>
                  <a:schemeClr val="tx2"/>
                </a:solidFill>
                <a:latin typeface="Segoe UI" panose="020B0502040204020203" pitchFamily="34" charset="0"/>
                <a:ea typeface="Segoe UI" panose="020B0502040204020203" pitchFamily="34" charset="0"/>
                <a:cs typeface="Segoe UI" panose="020B0502040204020203" pitchFamily="34" charset="0"/>
              </a:rPr>
              <a:t>Cloud</a:t>
            </a:r>
            <a:r>
              <a:rPr lang="tr-TR" sz="1200" dirty="0">
                <a:solidFill>
                  <a:schemeClr val="tx2"/>
                </a:solidFill>
                <a:latin typeface="Segoe UI" panose="020B0502040204020203" pitchFamily="34" charset="0"/>
                <a:ea typeface="Segoe UI" panose="020B0502040204020203" pitchFamily="34" charset="0"/>
                <a:cs typeface="Segoe UI" panose="020B0502040204020203" pitchFamily="34" charset="0"/>
              </a:rPr>
              <a:t>) kullanım seçeneği</a:t>
            </a:r>
            <a:endParaRPr lang="en-US" sz="1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Gerektiğinde esnek yazılım altyapısı sayesinde kurum ihtiyaçlarına göre özelleştirilebilir</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4535225" y="3026803"/>
            <a:ext cx="2617626" cy="629390"/>
          </a:xfrm>
          <a:prstGeom prst="rect">
            <a:avLst/>
          </a:prstGeom>
          <a:solidFill>
            <a:schemeClr val="accent1"/>
          </a:solidFill>
          <a:ln>
            <a:noFill/>
          </a:ln>
        </p:spPr>
        <p:txBody>
          <a:bodyPr wrap="square" lIns="137160" tIns="137160" rIns="137160" bIns="137160" rtlCol="0" anchor="ctr">
            <a:noAutofit/>
          </a:bodyPr>
          <a:lstStyle/>
          <a:p>
            <a:pPr algn="ctr">
              <a:spcBef>
                <a:spcPts val="600"/>
              </a:spcBef>
            </a:pPr>
            <a:r>
              <a:rPr lang="en-US" dirty="0">
                <a:solidFill>
                  <a:schemeClr val="bg1"/>
                </a:solidFill>
                <a:latin typeface="Segoe UI Light" panose="020B0502040204020203" pitchFamily="34" charset="0"/>
                <a:ea typeface="Segoe UI" panose="020B0502040204020203" pitchFamily="34" charset="0"/>
                <a:cs typeface="Segoe UI" panose="020B0502040204020203" pitchFamily="34" charset="0"/>
              </a:rPr>
              <a:t>VERİMLİ</a:t>
            </a:r>
          </a:p>
        </p:txBody>
      </p:sp>
      <p:sp>
        <p:nvSpPr>
          <p:cNvPr id="28" name="TextBox 27"/>
          <p:cNvSpPr txBox="1"/>
          <p:nvPr/>
        </p:nvSpPr>
        <p:spPr>
          <a:xfrm>
            <a:off x="4535225" y="4020096"/>
            <a:ext cx="2617626" cy="1900934"/>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Office 365 ile birlikte çalışır</a:t>
            </a:r>
          </a:p>
          <a:p>
            <a:pPr marL="171450" indent="-171450">
              <a:spcBef>
                <a:spcPts val="600"/>
              </a:spcBef>
              <a:buFont typeface="Arial" panose="020B0604020202020204" pitchFamily="34" charset="0"/>
              <a:buChar char="•"/>
            </a:pPr>
            <a:endParaRPr lang="tr-TR"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err="1">
                <a:latin typeface="Segoe UI" panose="020B0502040204020203" pitchFamily="34" charset="0"/>
                <a:ea typeface="Segoe UI" panose="020B0502040204020203" pitchFamily="34" charset="0"/>
                <a:cs typeface="Segoe UI" panose="020B0502040204020203" pitchFamily="34" charset="0"/>
              </a:rPr>
              <a:t>Power</a:t>
            </a:r>
            <a:r>
              <a:rPr lang="tr-TR" sz="1200" dirty="0">
                <a:latin typeface="Segoe UI" panose="020B0502040204020203" pitchFamily="34" charset="0"/>
                <a:ea typeface="Segoe UI" panose="020B0502040204020203" pitchFamily="34" charset="0"/>
                <a:cs typeface="Segoe UI" panose="020B0502040204020203" pitchFamily="34" charset="0"/>
              </a:rPr>
              <a:t> BI ile birlikte çalışır</a:t>
            </a:r>
          </a:p>
          <a:p>
            <a:pPr marL="171450" indent="-171450">
              <a:spcBef>
                <a:spcPts val="600"/>
              </a:spcBef>
              <a:buFont typeface="Arial" panose="020B0604020202020204" pitchFamily="34" charset="0"/>
              <a:buChar char="•"/>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Muhasebe modülü ile bütünleşik</a:t>
            </a:r>
          </a:p>
          <a:p>
            <a:pPr marL="171450" indent="-171450">
              <a:spcBef>
                <a:spcPts val="600"/>
              </a:spcBef>
              <a:buFont typeface="Arial" panose="020B0604020202020204" pitchFamily="34" charset="0"/>
              <a:buChar char="•"/>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İK (HCM) modülü ile bütünleşik </a:t>
            </a: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8790365" y="3026803"/>
            <a:ext cx="2617626" cy="629390"/>
          </a:xfrm>
          <a:prstGeom prst="rect">
            <a:avLst/>
          </a:prstGeom>
          <a:solidFill>
            <a:schemeClr val="accent1"/>
          </a:solidFill>
          <a:ln>
            <a:noFill/>
          </a:ln>
        </p:spPr>
        <p:txBody>
          <a:bodyPr wrap="square" lIns="137160" tIns="137160" rIns="137160" bIns="137160" rtlCol="0" anchor="ctr">
            <a:noAutofit/>
          </a:bodyPr>
          <a:lstStyle/>
          <a:p>
            <a:pPr algn="ctr">
              <a:spcBef>
                <a:spcPts val="600"/>
              </a:spcBef>
            </a:pPr>
            <a:r>
              <a:rPr lang="en-US" dirty="0">
                <a:solidFill>
                  <a:schemeClr val="bg1"/>
                </a:solidFill>
                <a:latin typeface="Segoe UI Light" panose="020B0502040204020203" pitchFamily="34" charset="0"/>
                <a:ea typeface="Segoe UI" panose="020B0502040204020203" pitchFamily="34" charset="0"/>
                <a:cs typeface="Segoe UI" panose="020B0502040204020203" pitchFamily="34" charset="0"/>
              </a:rPr>
              <a:t>ZENGİN MÜŞTERİ PORTFÖYÜ</a:t>
            </a:r>
          </a:p>
        </p:txBody>
      </p:sp>
      <p:sp>
        <p:nvSpPr>
          <p:cNvPr id="30" name="TextBox 29"/>
          <p:cNvSpPr txBox="1"/>
          <p:nvPr/>
        </p:nvSpPr>
        <p:spPr>
          <a:xfrm>
            <a:off x="8790365" y="4020096"/>
            <a:ext cx="2617626" cy="1559068"/>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Çoklu şirket / holding yapılarına uygun</a:t>
            </a:r>
          </a:p>
          <a:p>
            <a:pPr marL="171450" indent="-171450">
              <a:spcBef>
                <a:spcPts val="600"/>
              </a:spcBef>
              <a:buFont typeface="Arial" panose="020B0604020202020204" pitchFamily="34" charset="0"/>
              <a:buChar char="•"/>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600"/>
              </a:spcBef>
              <a:buFont typeface="Arial" panose="020B0604020202020204" pitchFamily="34" charset="0"/>
              <a:buChar char="•"/>
            </a:pPr>
            <a:r>
              <a:rPr lang="tr-TR" sz="1200" dirty="0">
                <a:latin typeface="Segoe UI" panose="020B0502040204020203" pitchFamily="34" charset="0"/>
                <a:ea typeface="Segoe UI" panose="020B0502040204020203" pitchFamily="34" charset="0"/>
                <a:cs typeface="Segoe UI" panose="020B0502040204020203" pitchFamily="34" charset="0"/>
              </a:rPr>
              <a:t>Her ay on binlerce kişinin bordrosunun hesaplandığı, </a:t>
            </a:r>
            <a:r>
              <a:rPr lang="tr-TR" sz="1200" b="1" dirty="0">
                <a:latin typeface="Segoe UI" panose="020B0502040204020203" pitchFamily="34" charset="0"/>
                <a:ea typeface="Segoe UI" panose="020B0502040204020203" pitchFamily="34" charset="0"/>
                <a:cs typeface="Segoe UI" panose="020B0502040204020203" pitchFamily="34" charset="0"/>
              </a:rPr>
              <a:t>kendini ispat etmiş </a:t>
            </a:r>
            <a:r>
              <a:rPr lang="tr-TR" sz="1200" dirty="0">
                <a:latin typeface="Segoe UI" panose="020B0502040204020203" pitchFamily="34" charset="0"/>
                <a:ea typeface="Segoe UI" panose="020B0502040204020203" pitchFamily="34" charset="0"/>
                <a:cs typeface="Segoe UI" panose="020B0502040204020203" pitchFamily="34" charset="0"/>
              </a:rPr>
              <a:t>çözüm</a:t>
            </a:r>
          </a:p>
          <a:p>
            <a:pPr>
              <a:spcBef>
                <a:spcPts val="600"/>
              </a:spcBef>
            </a:pP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286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6862" y="357138"/>
            <a:ext cx="7851882" cy="121375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2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tr-TR" dirty="0"/>
              <a:t>BORAX Referanslarından Bazıları…</a:t>
            </a:r>
            <a:endParaRPr lang="en-US" dirty="0"/>
          </a:p>
        </p:txBody>
      </p:sp>
      <p:sp>
        <p:nvSpPr>
          <p:cNvPr id="11" name="TextBox 10"/>
          <p:cNvSpPr txBox="1"/>
          <p:nvPr/>
        </p:nvSpPr>
        <p:spPr>
          <a:xfrm>
            <a:off x="266699" y="3241013"/>
            <a:ext cx="5463543" cy="3312187"/>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lgn="ct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25.000+ çalışan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6461763" y="2432115"/>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        80+ şirket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6461763" y="3898298"/>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 15.000 çalışan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6461763" y="5364480"/>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     Bulut (</a:t>
            </a:r>
            <a:r>
              <a:rPr lang="tr-TR" sz="1600" dirty="0" err="1">
                <a:latin typeface="Segoe UI" panose="020B0502040204020203" pitchFamily="34" charset="0"/>
                <a:ea typeface="Segoe UI" panose="020B0502040204020203" pitchFamily="34" charset="0"/>
                <a:cs typeface="Segoe UI" panose="020B0502040204020203" pitchFamily="34" charset="0"/>
              </a:rPr>
              <a:t>Cloud</a:t>
            </a:r>
            <a:r>
              <a:rPr lang="tr-TR" sz="1600" dirty="0">
                <a:latin typeface="Segoe UI" panose="020B0502040204020203" pitchFamily="34" charset="0"/>
                <a:ea typeface="Segoe UI" panose="020B0502040204020203" pitchFamily="34" charset="0"/>
                <a:cs typeface="Segoe UI" panose="020B0502040204020203" pitchFamily="34" charset="0"/>
              </a:rPr>
              <a:t>) </a:t>
            </a:r>
          </a:p>
          <a:p>
            <a:pP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        kullanım</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0" name="Straight Connector 19"/>
          <p:cNvCxnSpPr/>
          <p:nvPr/>
        </p:nvCxnSpPr>
        <p:spPr>
          <a:xfrm>
            <a:off x="6096002" y="1922168"/>
            <a:ext cx="0" cy="463103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B6B67C-CE4A-4365-8855-18BD3AD1C0FC}"/>
              </a:ext>
            </a:extLst>
          </p:cNvPr>
          <p:cNvPicPr>
            <a:picLocks noChangeAspect="1"/>
          </p:cNvPicPr>
          <p:nvPr/>
        </p:nvPicPr>
        <p:blipFill>
          <a:blip r:embed="rId2"/>
          <a:stretch>
            <a:fillRect/>
          </a:stretch>
        </p:blipFill>
        <p:spPr>
          <a:xfrm>
            <a:off x="8522395" y="2496039"/>
            <a:ext cx="3394789" cy="1060872"/>
          </a:xfrm>
          <a:prstGeom prst="rect">
            <a:avLst/>
          </a:prstGeom>
        </p:spPr>
      </p:pic>
      <p:pic>
        <p:nvPicPr>
          <p:cNvPr id="13" name="Picture 12">
            <a:extLst>
              <a:ext uri="{FF2B5EF4-FFF2-40B4-BE49-F238E27FC236}">
                <a16:creationId xmlns:a16="http://schemas.microsoft.com/office/drawing/2014/main" id="{0C3196FA-AC60-4381-A128-B33CC6DDFB18}"/>
              </a:ext>
            </a:extLst>
          </p:cNvPr>
          <p:cNvPicPr>
            <a:picLocks noChangeAspect="1"/>
          </p:cNvPicPr>
          <p:nvPr/>
        </p:nvPicPr>
        <p:blipFill>
          <a:blip r:embed="rId3"/>
          <a:stretch>
            <a:fillRect/>
          </a:stretch>
        </p:blipFill>
        <p:spPr>
          <a:xfrm>
            <a:off x="8610681" y="3930439"/>
            <a:ext cx="3218216" cy="1124437"/>
          </a:xfrm>
          <a:prstGeom prst="rect">
            <a:avLst/>
          </a:prstGeom>
        </p:spPr>
      </p:pic>
      <p:pic>
        <p:nvPicPr>
          <p:cNvPr id="17" name="Picture 16">
            <a:extLst>
              <a:ext uri="{FF2B5EF4-FFF2-40B4-BE49-F238E27FC236}">
                <a16:creationId xmlns:a16="http://schemas.microsoft.com/office/drawing/2014/main" id="{98A1390F-B765-4D21-9B9B-815C5F4F359A}"/>
              </a:ext>
            </a:extLst>
          </p:cNvPr>
          <p:cNvPicPr>
            <a:picLocks noChangeAspect="1"/>
          </p:cNvPicPr>
          <p:nvPr/>
        </p:nvPicPr>
        <p:blipFill>
          <a:blip r:embed="rId4"/>
          <a:stretch>
            <a:fillRect/>
          </a:stretch>
        </p:blipFill>
        <p:spPr>
          <a:xfrm>
            <a:off x="363103" y="4297746"/>
            <a:ext cx="5316766" cy="1213753"/>
          </a:xfrm>
          <a:prstGeom prst="rect">
            <a:avLst/>
          </a:prstGeom>
        </p:spPr>
      </p:pic>
      <p:pic>
        <p:nvPicPr>
          <p:cNvPr id="18" name="Picture 17">
            <a:extLst>
              <a:ext uri="{FF2B5EF4-FFF2-40B4-BE49-F238E27FC236}">
                <a16:creationId xmlns:a16="http://schemas.microsoft.com/office/drawing/2014/main" id="{F6966C7E-FCF4-42BC-9045-A0FBB78E4B5E}"/>
              </a:ext>
            </a:extLst>
          </p:cNvPr>
          <p:cNvPicPr>
            <a:picLocks noChangeAspect="1"/>
          </p:cNvPicPr>
          <p:nvPr/>
        </p:nvPicPr>
        <p:blipFill>
          <a:blip r:embed="rId5"/>
          <a:stretch>
            <a:fillRect/>
          </a:stretch>
        </p:blipFill>
        <p:spPr>
          <a:xfrm>
            <a:off x="9030516" y="5566156"/>
            <a:ext cx="2649430" cy="785367"/>
          </a:xfrm>
          <a:prstGeom prst="rect">
            <a:avLst/>
          </a:prstGeom>
        </p:spPr>
      </p:pic>
    </p:spTree>
    <p:extLst>
      <p:ext uri="{BB962C8B-B14F-4D97-AF65-F5344CB8AC3E}">
        <p14:creationId xmlns:p14="http://schemas.microsoft.com/office/powerpoint/2010/main" val="106338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6862" y="357138"/>
            <a:ext cx="7851882" cy="121375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2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tr-TR" dirty="0"/>
              <a:t>BORAX Müşteri Başarı Hikayesi</a:t>
            </a:r>
            <a:endParaRPr lang="en-US" dirty="0"/>
          </a:p>
        </p:txBody>
      </p:sp>
      <p:sp>
        <p:nvSpPr>
          <p:cNvPr id="11" name="TextBox 10"/>
          <p:cNvSpPr txBox="1"/>
          <p:nvPr/>
        </p:nvSpPr>
        <p:spPr>
          <a:xfrm>
            <a:off x="266699" y="3241013"/>
            <a:ext cx="5463543" cy="3312187"/>
          </a:xfrm>
          <a:prstGeom prst="rect">
            <a:avLst/>
          </a:prstGeom>
          <a:noFill/>
          <a:ln>
            <a:solidFill>
              <a:schemeClr val="tx1">
                <a:lumMod val="20000"/>
                <a:lumOff val="80000"/>
              </a:schemeClr>
            </a:solidFill>
          </a:ln>
        </p:spPr>
        <p:txBody>
          <a:bodyPr wrap="square" lIns="137160" tIns="137160" rIns="137160" bIns="137160" rtlCol="0">
            <a:noAutofit/>
          </a:bodyPr>
          <a:lstStyle/>
          <a:p>
            <a:pPr algn="just">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65 yıllık ticaret hayatını geride bırakan Albayrak Grubu (</a:t>
            </a:r>
            <a:r>
              <a:rPr lang="tr-TR" sz="1600" dirty="0">
                <a:latin typeface="Segoe UI" panose="020B0502040204020203" pitchFamily="34" charset="0"/>
                <a:ea typeface="Segoe UI" panose="020B0502040204020203" pitchFamily="34" charset="0"/>
                <a:cs typeface="Segoe UI" panose="020B0502040204020203" pitchFamily="34" charset="0"/>
                <a:hlinkClick r:id="rId2"/>
              </a:rPr>
              <a:t>http://www.albayrak.com.tr</a:t>
            </a:r>
            <a:r>
              <a:rPr lang="tr-TR" sz="1600" dirty="0">
                <a:latin typeface="Segoe UI" panose="020B0502040204020203" pitchFamily="34" charset="0"/>
                <a:ea typeface="Segoe UI" panose="020B0502040204020203" pitchFamily="34" charset="0"/>
                <a:cs typeface="Segoe UI" panose="020B0502040204020203" pitchFamily="34" charset="0"/>
              </a:rPr>
              <a:t>) bugün 80’in üzerinde şirketi ile Türkiye’de Milli sermayenin rekabetçi ve sorumluluk sahibi girişimcisi olmanın bilinci ile faaliyetlerine devam etmektedir. ALBİL Merkezi Hizmetler şirketi  (</a:t>
            </a:r>
            <a:r>
              <a:rPr lang="tr-TR" sz="1600" dirty="0">
                <a:latin typeface="Segoe UI" panose="020B0502040204020203" pitchFamily="34" charset="0"/>
                <a:ea typeface="Segoe UI" panose="020B0502040204020203" pitchFamily="34" charset="0"/>
                <a:cs typeface="Segoe UI" panose="020B0502040204020203" pitchFamily="34" charset="0"/>
                <a:hlinkClick r:id="rId3"/>
              </a:rPr>
              <a:t>http://www.albil.com</a:t>
            </a:r>
            <a:r>
              <a:rPr lang="tr-TR" sz="1600" dirty="0">
                <a:latin typeface="Segoe UI" panose="020B0502040204020203" pitchFamily="34" charset="0"/>
                <a:ea typeface="Segoe UI" panose="020B0502040204020203" pitchFamily="34" charset="0"/>
                <a:cs typeface="Segoe UI" panose="020B0502040204020203" pitchFamily="34" charset="0"/>
              </a:rPr>
              <a:t>) bilgi teknolojilerinde çözüm üretmenin, hızla değişen dünyada Türkiye için ne kadar gerekli olduğunun bilinciyle 2000 yılında kuruldu ve gerek yurt içinde gerekse yurt dışındaki tüm Albayrak Grubu şirketlerine Bilgi Teknolojileri (BT) hizmeti vermektedir.</a:t>
            </a:r>
          </a:p>
          <a:p>
            <a:pPr algn="just">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lgn="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Hulusi GÜLEN – Genel Müdür Yardımcısı</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6461763" y="2432115"/>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lgn="ct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Mevzuata uygun ve güncel tutulan bir yazılım olması bizim için en önemli konulardan birisi.</a:t>
            </a:r>
          </a:p>
        </p:txBody>
      </p:sp>
      <p:sp>
        <p:nvSpPr>
          <p:cNvPr id="16" name="TextBox 15"/>
          <p:cNvSpPr txBox="1"/>
          <p:nvPr/>
        </p:nvSpPr>
        <p:spPr>
          <a:xfrm>
            <a:off x="6461763" y="3898298"/>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spcBef>
                <a:spcPts val="600"/>
              </a:spcBef>
            </a:pPr>
            <a:endParaRPr lang="tr-TR" sz="1600" dirty="0">
              <a:latin typeface="Segoe UI" panose="020B0502040204020203" pitchFamily="34" charset="0"/>
              <a:ea typeface="Segoe UI" panose="020B0502040204020203" pitchFamily="34" charset="0"/>
              <a:cs typeface="Segoe UI" panose="020B0502040204020203" pitchFamily="34" charset="0"/>
            </a:endParaRPr>
          </a:p>
          <a:p>
            <a:pPr algn="ct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Çoklu şirket / holding yapısına uygun olması sebebiyle tercih ettik.</a:t>
            </a:r>
          </a:p>
        </p:txBody>
      </p:sp>
      <p:sp>
        <p:nvSpPr>
          <p:cNvPr id="19" name="TextBox 18"/>
          <p:cNvSpPr txBox="1"/>
          <p:nvPr/>
        </p:nvSpPr>
        <p:spPr>
          <a:xfrm>
            <a:off x="6461763" y="5364480"/>
            <a:ext cx="5455421" cy="1188720"/>
          </a:xfrm>
          <a:prstGeom prst="rect">
            <a:avLst/>
          </a:prstGeom>
          <a:noFill/>
          <a:ln>
            <a:solidFill>
              <a:schemeClr val="tx1">
                <a:lumMod val="20000"/>
                <a:lumOff val="80000"/>
              </a:schemeClr>
            </a:solidFill>
          </a:ln>
        </p:spPr>
        <p:txBody>
          <a:bodyPr wrap="square" lIns="137160" tIns="137160" rIns="137160" bIns="137160" rtlCol="0">
            <a:noAutofit/>
          </a:bodyPr>
          <a:lstStyle/>
          <a:p>
            <a:pPr algn="ctr">
              <a:spcBef>
                <a:spcPts val="600"/>
              </a:spcBef>
            </a:pPr>
            <a:r>
              <a:rPr lang="tr-TR" sz="1600" dirty="0">
                <a:latin typeface="Segoe UI" panose="020B0502040204020203" pitchFamily="34" charset="0"/>
                <a:ea typeface="Segoe UI" panose="020B0502040204020203" pitchFamily="34" charset="0"/>
                <a:cs typeface="Segoe UI" panose="020B0502040204020203" pitchFamily="34" charset="0"/>
              </a:rPr>
              <a:t>Microsoft Dynamics 365 (eski ismiyle AX) yazılımının içinde olması ve ERP entegrasyon ihtiyacının bulunmaması hayatımızı kolaylaştırıyor.</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0" name="Straight Connector 19"/>
          <p:cNvCxnSpPr/>
          <p:nvPr/>
        </p:nvCxnSpPr>
        <p:spPr>
          <a:xfrm>
            <a:off x="6096002" y="1922168"/>
            <a:ext cx="0" cy="463103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8B6E281-1D7D-481C-890C-02E17BCD6089}"/>
              </a:ext>
            </a:extLst>
          </p:cNvPr>
          <p:cNvPicPr>
            <a:picLocks noChangeAspect="1"/>
          </p:cNvPicPr>
          <p:nvPr/>
        </p:nvPicPr>
        <p:blipFill>
          <a:blip r:embed="rId4"/>
          <a:stretch>
            <a:fillRect/>
          </a:stretch>
        </p:blipFill>
        <p:spPr>
          <a:xfrm>
            <a:off x="1458987" y="1922168"/>
            <a:ext cx="3394789" cy="1060872"/>
          </a:xfrm>
          <a:prstGeom prst="rect">
            <a:avLst/>
          </a:prstGeom>
        </p:spPr>
      </p:pic>
    </p:spTree>
    <p:extLst>
      <p:ext uri="{BB962C8B-B14F-4D97-AF65-F5344CB8AC3E}">
        <p14:creationId xmlns:p14="http://schemas.microsoft.com/office/powerpoint/2010/main" val="58630319"/>
      </p:ext>
    </p:extLst>
  </p:cSld>
  <p:clrMapOvr>
    <a:masterClrMapping/>
  </p:clrMapOvr>
</p:sld>
</file>

<file path=ppt/theme/theme1.xml><?xml version="1.0" encoding="utf-8"?>
<a:theme xmlns:a="http://schemas.openxmlformats.org/drawingml/2006/main" name="Office Theme">
  <a:themeElements>
    <a:clrScheme name="Custom 35">
      <a:dk1>
        <a:srgbClr val="737373"/>
      </a:dk1>
      <a:lt1>
        <a:sysClr val="window" lastClr="FFFFFF"/>
      </a:lt1>
      <a:dk2>
        <a:srgbClr val="505050"/>
      </a:dk2>
      <a:lt2>
        <a:srgbClr val="D2D2D2"/>
      </a:lt2>
      <a:accent1>
        <a:srgbClr val="0078D7"/>
      </a:accent1>
      <a:accent2>
        <a:srgbClr val="5C2D91"/>
      </a:accent2>
      <a:accent3>
        <a:srgbClr val="B4009E"/>
      </a:accent3>
      <a:accent4>
        <a:srgbClr val="008272"/>
      </a:accent4>
      <a:accent5>
        <a:srgbClr val="107C10"/>
      </a:accent5>
      <a:accent6>
        <a:srgbClr val="E81123"/>
      </a:accent6>
      <a:hlink>
        <a:srgbClr val="0078D7"/>
      </a:hlink>
      <a:folHlink>
        <a:srgbClr val="73737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rimary_x0020_Contact xmlns="8635572a-28f3-422f-a97c-43a7914d6922">
      <UserInfo>
        <DisplayName/>
        <AccountId xsi:nil="true"/>
        <AccountType/>
      </UserInfo>
    </Primary_x0020_Contact>
    <FY xmlns="8635572a-28f3-422f-a97c-43a7914d6922">
      <Value>FY16</Value>
    </FY>
    <TaxKeywordTaxHTField xmlns="230e9df3-be65-4c73-a93b-d1236ebd677e">
      <Terms xmlns="http://schemas.microsoft.com/office/infopath/2007/PartnerControls"/>
    </TaxKeywordTaxHTField>
    <TaxCatchAll xmlns="230e9df3-be65-4c73-a93b-d1236ebd677e"/>
    <_dlc_DocId xmlns="230e9df3-be65-4c73-a93b-d1236ebd677e">F6RNAPT3MYEW-35-1776</_dlc_DocId>
    <_dlc_DocIdUrl xmlns="230e9df3-be65-4c73-a93b-d1236ebd677e">
      <Url>https://microsoft.sharepoint.com/teams/cdndpe/hubs/docs/_layouts/15/DocIdRedir.aspx?ID=F6RNAPT3MYEW-35-1776</Url>
      <Description>F6RNAPT3MYEW-35-1776</Description>
    </_dlc_DocIdUrl>
    <_ip_UnifiedCompliancePolicyUIAction xmlns="http://schemas.microsoft.com/sharepoint/v3" xsi:nil="true"/>
    <_ip_UnifiedCompliancePolicyProperties xmlns="http://schemas.microsoft.com/sharepoint/v3" xsi:nil="true"/>
    <SharedWithUsers xmlns="8635572a-28f3-422f-a97c-43a7914d6922">
      <UserInfo>
        <DisplayName>Yannick Debaupte</DisplayName>
        <AccountId>170</AccountId>
        <AccountType/>
      </UserInfo>
      <UserInfo>
        <DisplayName>Oana Viciu</DisplayName>
        <AccountId>201</AccountId>
        <AccountType/>
      </UserInfo>
      <UserInfo>
        <DisplayName>Karin Älfvåg</DisplayName>
        <AccountId>202</AccountId>
        <AccountType/>
      </UserInfo>
      <UserInfo>
        <DisplayName>James Lockyer</DisplayName>
        <AccountId>203</AccountId>
        <AccountType/>
      </UserInfo>
      <UserInfo>
        <DisplayName>Jose Mercado</DisplayName>
        <AccountId>204</AccountId>
        <AccountType/>
      </UserInfo>
      <UserInfo>
        <DisplayName>George Kamarinos</DisplayName>
        <AccountId>205</AccountId>
        <AccountType/>
      </UserInfo>
      <UserInfo>
        <DisplayName>Giovanna Roversi</DisplayName>
        <AccountId>206</AccountId>
        <AccountType/>
      </UserInfo>
      <UserInfo>
        <DisplayName>Vincent Julien</DisplayName>
        <AccountId>207</AccountId>
        <AccountType/>
      </UserInfo>
      <UserInfo>
        <DisplayName>Luca De Bernardi</DisplayName>
        <AccountId>208</AccountId>
        <AccountType/>
      </UserInfo>
      <UserInfo>
        <DisplayName>Phil Cross</DisplayName>
        <AccountId>209</AccountId>
        <AccountType/>
      </UserInfo>
      <UserInfo>
        <DisplayName>Dan Mannion</DisplayName>
        <AccountId>210</AccountId>
        <AccountType/>
      </UserInfo>
      <UserInfo>
        <DisplayName>Paul DiStefano</DisplayName>
        <AccountId>211</AccountId>
        <AccountType/>
      </UserInfo>
      <UserInfo>
        <DisplayName>Natalie Sims</DisplayName>
        <AccountId>212</AccountId>
        <AccountType/>
      </UserInfo>
      <UserInfo>
        <DisplayName>Tami Anders</DisplayName>
        <AccountId>213</AccountId>
        <AccountType/>
      </UserInfo>
      <UserInfo>
        <DisplayName>Bernard Morgan</DisplayName>
        <AccountId>214</AccountId>
        <AccountType/>
      </UserInfo>
      <UserInfo>
        <DisplayName>Tim May</DisplayName>
        <AccountId>215</AccountId>
        <AccountType/>
      </UserInfo>
      <UserInfo>
        <DisplayName>Larry Orwin</DisplayName>
        <AccountId>216</AccountId>
        <AccountType/>
      </UserInfo>
      <UserInfo>
        <DisplayName>Marc Kleinmaier</DisplayName>
        <AccountId>217</AccountId>
        <AccountType/>
      </UserInfo>
      <UserInfo>
        <DisplayName>Rick Witham</DisplayName>
        <AccountId>218</AccountId>
        <AccountType/>
      </UserInfo>
      <UserInfo>
        <DisplayName>Jerome Patterson</DisplayName>
        <AccountId>219</AccountId>
        <AccountType/>
      </UserInfo>
      <UserInfo>
        <DisplayName>Kathleen Winder (TIMINEY)</DisplayName>
        <AccountId>220</AccountId>
        <AccountType/>
      </UserInfo>
      <UserInfo>
        <DisplayName>Mark Sorenson</DisplayName>
        <AccountId>221</AccountId>
        <AccountType/>
      </UserInfo>
      <UserInfo>
        <DisplayName>Mutlu Kurtoglu</DisplayName>
        <AccountId>222</AccountId>
        <AccountType/>
      </UserInfo>
      <UserInfo>
        <DisplayName>Jenna Goff</DisplayName>
        <AccountId>223</AccountId>
        <AccountType/>
      </UserInfo>
      <UserInfo>
        <DisplayName>Frank Kyei-Manu</DisplayName>
        <AccountId>224</AccountId>
        <AccountType/>
      </UserInfo>
      <UserInfo>
        <DisplayName>Erin Parsons</DisplayName>
        <AccountId>225</AccountId>
        <AccountType/>
      </UserInfo>
      <UserInfo>
        <DisplayName>Jim Ewig</DisplayName>
        <AccountId>226</AccountId>
        <AccountType/>
      </UserInfo>
      <UserInfo>
        <DisplayName>Sandy Jeong</DisplayName>
        <AccountId>227</AccountId>
        <AccountType/>
      </UserInfo>
      <UserInfo>
        <DisplayName>Chris Cunningham</DisplayName>
        <AccountId>228</AccountId>
        <AccountType/>
      </UserInfo>
      <UserInfo>
        <DisplayName>Peter Sketch</DisplayName>
        <AccountId>229</AccountId>
        <AccountType/>
      </UserInfo>
      <UserInfo>
        <DisplayName>Jeremy Haisman</DisplayName>
        <AccountId>230</AccountId>
        <AccountType/>
      </UserInfo>
      <UserInfo>
        <DisplayName>Peter Deeley</DisplayName>
        <AccountId>231</AccountId>
        <AccountType/>
      </UserInfo>
      <UserInfo>
        <DisplayName>Jodi Mau</DisplayName>
        <AccountId>232</AccountId>
        <AccountType/>
      </UserInfo>
      <UserInfo>
        <DisplayName>Carly Wyatt</DisplayName>
        <AccountId>233</AccountId>
        <AccountType/>
      </UserInfo>
      <UserInfo>
        <DisplayName>Renat Minazhdinov</DisplayName>
        <AccountId>234</AccountId>
        <AccountType/>
      </UserInfo>
      <UserInfo>
        <DisplayName>Rachel Pekin</DisplayName>
        <AccountId>235</AccountId>
        <AccountType/>
      </UserInfo>
      <UserInfo>
        <DisplayName>Ahmed Adel</DisplayName>
        <AccountId>236</AccountId>
        <AccountType/>
      </UserInfo>
      <UserInfo>
        <DisplayName>Aysegul Erman Ersöz</DisplayName>
        <AccountId>237</AccountId>
        <AccountType/>
      </UserInfo>
      <UserInfo>
        <DisplayName>Joe Devassy</DisplayName>
        <AccountId>238</AccountId>
        <AccountType/>
      </UserInfo>
      <UserInfo>
        <DisplayName>Praveen Prabhakaran</DisplayName>
        <AccountId>239</AccountId>
        <AccountType/>
      </UserInfo>
      <UserInfo>
        <DisplayName>Maria Thomson</DisplayName>
        <AccountId>240</AccountId>
        <AccountType/>
      </UserInfo>
      <UserInfo>
        <DisplayName>Ines Gonzalez-Llanos Helou</DisplayName>
        <AccountId>241</AccountId>
        <AccountType/>
      </UserInfo>
      <UserInfo>
        <DisplayName>Hiroshi Okunushi</DisplayName>
        <AccountId>172</AccountId>
        <AccountType/>
      </UserInfo>
      <UserInfo>
        <DisplayName>Drew Robbins</DisplayName>
        <AccountId>242</AccountId>
        <AccountType/>
      </UserInfo>
      <UserInfo>
        <DisplayName>Yusuke Jinnai</DisplayName>
        <AccountId>243</AccountId>
        <AccountType/>
      </UserInfo>
      <UserInfo>
        <DisplayName>Makoto Uno</DisplayName>
        <AccountId>244</AccountId>
        <AccountType/>
      </UserInfo>
      <UserInfo>
        <DisplayName>Hisayo Maki</DisplayName>
        <AccountId>245</AccountId>
        <AccountType/>
      </UserInfo>
      <UserInfo>
        <DisplayName>Katsuhiko Sato</DisplayName>
        <AccountId>246</AccountId>
        <AccountType/>
      </UserInfo>
      <UserInfo>
        <DisplayName>Harish Vaidyanathan</DisplayName>
        <AccountId>247</AccountId>
        <AccountType/>
      </UserInfo>
      <UserInfo>
        <DisplayName>Namrata Kohli</DisplayName>
        <AccountId>248</AccountId>
        <AccountType/>
      </UserInfo>
      <UserInfo>
        <DisplayName>Sangeeta Bavi</DisplayName>
        <AccountId>249</AccountId>
        <AccountType/>
      </UserInfo>
      <UserInfo>
        <DisplayName>Lars Schmoldt</DisplayName>
        <AccountId>250</AccountId>
        <AccountType/>
      </UserInfo>
      <UserInfo>
        <DisplayName>Finn Boysen</DisplayName>
        <AccountId>251</AccountId>
        <AccountType/>
      </UserInfo>
      <UserInfo>
        <DisplayName>Laure Wilkinson</DisplayName>
        <AccountId>252</AccountId>
        <AccountType/>
      </UserInfo>
      <UserInfo>
        <DisplayName>Celia Ertl (SCHUETZ)</DisplayName>
        <AccountId>253</AccountId>
        <AccountType/>
      </UserInfo>
      <UserInfo>
        <DisplayName>Katherine Heumos</DisplayName>
        <AccountId>254</AccountId>
        <AccountType/>
      </UserInfo>
      <UserInfo>
        <DisplayName>Gerrit Pohl</DisplayName>
        <AccountId>255</AccountId>
        <AccountType/>
      </UserInfo>
      <UserInfo>
        <DisplayName>Peng Xia</DisplayName>
        <AccountId>256</AccountId>
        <AccountType/>
      </UserInfo>
      <UserInfo>
        <DisplayName>Joelle Woo</DisplayName>
        <AccountId>257</AccountId>
        <AccountType/>
      </UserInfo>
      <UserInfo>
        <DisplayName>Nien-Chen Liu</DisplayName>
        <AccountId>258</AccountId>
        <AccountType/>
      </UserInfo>
      <UserInfo>
        <DisplayName>Wenli Wang</DisplayName>
        <AccountId>259</AccountId>
        <AccountType/>
      </UserInfo>
      <UserInfo>
        <DisplayName>Hubert Ng</DisplayName>
        <AccountId>260</AccountId>
        <AccountType/>
      </UserInfo>
      <UserInfo>
        <DisplayName>Anne Shih</DisplayName>
        <AccountId>261</AccountId>
        <AccountType/>
      </UserInfo>
      <UserInfo>
        <DisplayName>Alyn Hsu</DisplayName>
        <AccountId>262</AccountId>
        <AccountType/>
      </UserInfo>
      <UserInfo>
        <DisplayName>Jenny Xiong</DisplayName>
        <AccountId>263</AccountId>
        <AccountType/>
      </UserInfo>
      <UserInfo>
        <DisplayName>Ling Liu</DisplayName>
        <AccountId>264</AccountId>
        <AccountType/>
      </UserInfo>
      <UserInfo>
        <DisplayName>Heidi Fu</DisplayName>
        <AccountId>265</AccountId>
        <AccountType/>
      </UserInfo>
      <UserInfo>
        <DisplayName>Sophie Jacquet</DisplayName>
        <AccountId>266</AccountId>
        <AccountType/>
      </UserInfo>
      <UserInfo>
        <DisplayName>Ines Kouraichi</DisplayName>
        <AccountId>267</AccountId>
        <AccountType/>
      </UserInfo>
      <UserInfo>
        <DisplayName>Christelle Lemaire</DisplayName>
        <AccountId>268</AccountId>
        <AccountType/>
      </UserInfo>
      <UserInfo>
        <DisplayName>Benoit Launay</DisplayName>
        <AccountId>269</AccountId>
        <AccountType/>
      </UserInfo>
      <UserInfo>
        <DisplayName>Anthony Virapin</DisplayName>
        <AccountId>270</AccountId>
        <AccountType/>
      </UserInfo>
      <UserInfo>
        <DisplayName>Raoul Beraho-Beka</DisplayName>
        <AccountId>271</AccountId>
        <AccountType/>
      </UserInfo>
      <UserInfo>
        <DisplayName>Olga Ostrovskaya</DisplayName>
        <AccountId>272</AccountId>
        <AccountType/>
      </UserInfo>
      <UserInfo>
        <DisplayName>Mik Chernomordikov</DisplayName>
        <AccountId>273</AccountId>
        <AccountType/>
      </UserInfo>
      <UserInfo>
        <DisplayName>Maria Anikina</DisplayName>
        <AccountId>274</AccountId>
        <AccountType/>
      </UserInfo>
      <UserInfo>
        <DisplayName>Anton Belousov</DisplayName>
        <AccountId>275</AccountId>
        <AccountType/>
      </UserInfo>
      <UserInfo>
        <DisplayName>Gerd Olsowsky-Klein</DisplayName>
        <AccountId>276</AccountId>
        <AccountType/>
      </UserInfo>
      <UserInfo>
        <DisplayName>Dariusz Zalewski</DisplayName>
        <AccountId>277</AccountId>
        <AccountType/>
      </UserInfo>
      <UserInfo>
        <DisplayName>Ekaterina Annenkova</DisplayName>
        <AccountId>278</AccountId>
        <AccountType/>
      </UserInfo>
      <UserInfo>
        <DisplayName>Fedor Dorofeev</DisplayName>
        <AccountId>279</AccountId>
        <AccountType/>
      </UserInfo>
      <UserInfo>
        <DisplayName>Kerri Connolly</DisplayName>
        <AccountId>16</AccountId>
        <AccountType/>
      </UserInfo>
      <UserInfo>
        <DisplayName>Ryan Storgaard</DisplayName>
        <AccountId>12</AccountId>
        <AccountType/>
      </UserInfo>
      <UserInfo>
        <DisplayName>Julie Lafleur</DisplayName>
        <AccountId>76</AccountId>
        <AccountType/>
      </UserInfo>
      <UserInfo>
        <DisplayName>Alice Qi</DisplayName>
        <AccountId>162</AccountId>
        <AccountType/>
      </UserInfo>
      <UserInfo>
        <DisplayName>Pratima Amonkar</DisplayName>
        <AccountId>280</AccountId>
        <AccountType/>
      </UserInfo>
      <UserInfo>
        <DisplayName>Seung Ho Lim</DisplayName>
        <AccountId>281</AccountId>
        <AccountType/>
      </UserInfo>
      <UserInfo>
        <DisplayName>Paul Randazzo</DisplayName>
        <AccountId>282</AccountId>
        <AccountType/>
      </UserInfo>
      <UserInfo>
        <DisplayName>Andrey Terekhov</DisplayName>
        <AccountId>283</AccountId>
        <AccountType/>
      </UserInfo>
      <UserInfo>
        <DisplayName>Jirapat Janjerdsak</DisplayName>
        <AccountId>284</AccountId>
        <AccountType/>
      </UserInfo>
      <UserInfo>
        <DisplayName>Anna Hankin</DisplayName>
        <AccountId>285</AccountId>
        <AccountType/>
      </UserInfo>
      <UserInfo>
        <DisplayName>Jorge Chavez Martinez</DisplayName>
        <AccountId>286</AccountId>
        <AccountType/>
      </UserInfo>
      <UserInfo>
        <DisplayName>Joe Wilson (DX)</DisplayName>
        <AccountId>287</AccountId>
        <AccountType/>
      </UserInfo>
      <UserInfo>
        <DisplayName>Renata Gonçalves (ROCHEL)</DisplayName>
        <AccountId>288</AccountId>
        <AccountType/>
      </UserInfo>
      <UserInfo>
        <DisplayName>Erina Gehring</DisplayName>
        <AccountId>289</AccountId>
        <AccountType/>
      </UserInfo>
      <UserInfo>
        <DisplayName>Eleni Rachaniotou</DisplayName>
        <AccountId>290</AccountId>
        <AccountType/>
      </UserInfo>
      <UserInfo>
        <DisplayName>Lubos Pechatschek</DisplayName>
        <AccountId>291</AccountId>
        <AccountType/>
      </UserInfo>
      <UserInfo>
        <DisplayName>Sathish Sathyamurthy</DisplayName>
        <AccountId>292</AccountId>
        <AccountType/>
      </UserInfo>
      <UserInfo>
        <DisplayName>Annette Bowman (PACTERA TECHNOLOGIES INC)</DisplayName>
        <AccountId>293</AccountId>
        <AccountType/>
      </UserInfo>
      <UserInfo>
        <DisplayName>Nuno Costa (DX)</DisplayName>
        <AccountId>294</AccountId>
        <AccountType/>
      </UserInfo>
      <UserInfo>
        <DisplayName>Debbi Hoehn</DisplayName>
        <AccountId>295</AccountId>
        <AccountType/>
      </UserInfo>
      <UserInfo>
        <DisplayName>Jason Nadal</DisplayName>
        <AccountId>296</AccountId>
        <AccountType/>
      </UserInfo>
      <UserInfo>
        <DisplayName>Sushant Wad</DisplayName>
        <AccountId>297</AccountId>
        <AccountType/>
      </UserInfo>
      <UserInfo>
        <DisplayName>Richard Chaves</DisplayName>
        <AccountId>298</AccountId>
        <AccountType/>
      </UserInfo>
      <UserInfo>
        <DisplayName>Alexander Lozhechkin</DisplayName>
        <AccountId>299</AccountId>
        <AccountType/>
      </UserInfo>
      <UserInfo>
        <DisplayName>Nicolas Gaume</DisplayName>
        <AccountId>300</AccountId>
        <AccountType/>
      </UserInfo>
      <UserInfo>
        <DisplayName>Peter Jaeger</DisplayName>
        <AccountId>301</AccountId>
        <AccountType/>
      </UserInfo>
      <UserInfo>
        <DisplayName>Katsura Ito</DisplayName>
        <AccountId>302</AccountId>
        <AccountType/>
      </UserInfo>
      <UserInfo>
        <DisplayName>Larry Orecklin</DisplayName>
        <AccountId>303</AccountId>
        <AccountType/>
      </UserInfo>
      <UserInfo>
        <DisplayName>Amrish Goyal</DisplayName>
        <AccountId>304</AccountId>
        <AccountType/>
      </UserInfo>
      <UserInfo>
        <DisplayName>Mary-Ellen Anderson</DisplayName>
        <AccountId>18</AccountId>
        <AccountType/>
      </UserInfo>
      <UserInfo>
        <DisplayName>Aben Kovoor</DisplayName>
        <AccountId>305</AccountId>
        <AccountType/>
      </UserInfo>
      <UserInfo>
        <DisplayName>Ricardo Marulanda</DisplayName>
        <AccountId>171</AccountId>
        <AccountType/>
      </UserInfo>
      <UserInfo>
        <DisplayName>Robert Suess</DisplayName>
        <AccountId>306</AccountId>
        <AccountType/>
      </UserInfo>
      <UserInfo>
        <DisplayName>Liam Kelly</DisplayName>
        <AccountId>307</AccountId>
        <AccountType/>
      </UserInfo>
      <UserInfo>
        <DisplayName>Srikanth Raju</DisplayName>
        <AccountId>308</AccountId>
        <AccountType/>
      </UserInfo>
      <UserInfo>
        <DisplayName>Alison Pember</DisplayName>
        <AccountId>309</AccountId>
        <AccountType/>
      </UserInfo>
      <UserInfo>
        <DisplayName>Cliff Reeves</DisplayName>
        <AccountId>175</AccountId>
        <AccountType/>
      </UserInfo>
      <UserInfo>
        <DisplayName>Jeana Jorgensen</DisplayName>
        <AccountId>310</AccountId>
        <AccountType/>
      </UserInfo>
      <UserInfo>
        <DisplayName>Daniel Ro</DisplayName>
        <AccountId>311</AccountId>
        <AccountType/>
      </UserInfo>
      <UserInfo>
        <DisplayName>Feliz Montpellier</DisplayName>
        <AccountId>312</AccountId>
        <AccountType/>
      </UserInfo>
      <UserInfo>
        <DisplayName>Chris Colyer</DisplayName>
        <AccountId>313</AccountId>
        <AccountType/>
      </UserInfo>
      <UserInfo>
        <DisplayName>Karen Laucka</DisplayName>
        <AccountId>314</AccountId>
        <AccountType/>
      </UserInfo>
      <UserInfo>
        <DisplayName>Desmond Forbes</DisplayName>
        <AccountId>315</AccountId>
        <AccountType/>
      </UserInfo>
      <UserInfo>
        <DisplayName>Larry Levy</DisplayName>
        <AccountId>316</AccountId>
        <AccountType/>
      </UserInfo>
      <UserInfo>
        <DisplayName>Shauna Sampson Eves</DisplayName>
        <AccountId>317</AccountId>
        <AccountType/>
      </UserInfo>
      <UserInfo>
        <DisplayName>Julie Cosgrove (JeffreyM Consulting LLC)</DisplayName>
        <AccountId>318</AccountId>
        <AccountType/>
      </UserInfo>
      <UserInfo>
        <DisplayName>Bharti Pardasani</DisplayName>
        <AccountId>319</AccountId>
        <AccountType/>
      </UserInfo>
      <UserInfo>
        <DisplayName>Gina Gustafson (JeffreyM Consulting LLC)</DisplayName>
        <AccountId>180</AccountId>
        <AccountType/>
      </UserInfo>
      <UserInfo>
        <DisplayName>Dmitri Lozdernik</DisplayName>
        <AccountId>320</AccountId>
        <AccountType/>
      </UserInfo>
      <UserInfo>
        <DisplayName>Alita Larkin</DisplayName>
        <AccountId>321</AccountId>
        <AccountType/>
      </UserInfo>
      <UserInfo>
        <DisplayName>Shannon Bach</DisplayName>
        <AccountId>322</AccountId>
        <AccountType/>
      </UserInfo>
      <UserInfo>
        <DisplayName>Robin Wood</DisplayName>
        <AccountId>323</AccountId>
        <AccountType/>
      </UserInfo>
      <UserInfo>
        <DisplayName>Brett Shoemaker</DisplayName>
        <AccountId>176</AccountId>
        <AccountType/>
      </UserInfo>
      <UserInfo>
        <DisplayName>Ulrich Eitler</DisplayName>
        <AccountId>324</AccountId>
        <AccountType/>
      </UserInfo>
      <UserInfo>
        <DisplayName>Elizabeth Butler</DisplayName>
        <AccountId>325</AccountId>
        <AccountType/>
      </UserInfo>
      <UserInfo>
        <DisplayName>Hayley McSpirit</DisplayName>
        <AccountId>326</AccountId>
        <AccountType/>
      </UserInfo>
      <UserInfo>
        <DisplayName>Sam Truswell</DisplayName>
        <AccountId>327</AccountId>
        <AccountType/>
      </UserInfo>
      <UserInfo>
        <DisplayName>Leigha Grimaldi</DisplayName>
        <AccountId>328</AccountId>
        <AccountType/>
      </UserInfo>
      <UserInfo>
        <DisplayName>Stela Solar</DisplayName>
        <AccountId>329</AccountId>
        <AccountType/>
      </UserInfo>
      <UserInfo>
        <DisplayName>Poorvi Mody</DisplayName>
        <AccountId>330</AccountId>
        <AccountType/>
      </UserInfo>
      <UserInfo>
        <DisplayName>Katie Aretz</DisplayName>
        <AccountId>331</AccountId>
        <AccountType/>
      </UserInfo>
      <UserInfo>
        <DisplayName>Jordan Friedman</DisplayName>
        <AccountId>332</AccountId>
        <AccountType/>
      </UserInfo>
      <UserInfo>
        <DisplayName>Jessica Martin</DisplayName>
        <AccountId>333</AccountId>
        <AccountType/>
      </UserInfo>
      <UserInfo>
        <DisplayName>Niko Tziolis</DisplayName>
        <AccountId>334</AccountId>
        <AccountType/>
      </UserInfo>
      <UserInfo>
        <DisplayName>Mike Opal</DisplayName>
        <AccountId>335</AccountId>
        <AccountType/>
      </UserInfo>
      <UserInfo>
        <DisplayName>Megan Holt</DisplayName>
        <AccountId>336</AccountId>
        <AccountType/>
      </UserInfo>
      <UserInfo>
        <DisplayName>Shaneli Ramratan</DisplayName>
        <AccountId>337</AccountId>
        <AccountType/>
      </UserInfo>
      <UserInfo>
        <DisplayName>Kalyan Vadrevu</DisplayName>
        <AccountId>338</AccountId>
        <AccountType/>
      </UserInfo>
      <UserInfo>
        <DisplayName>Justin Holzwarth</DisplayName>
        <AccountId>339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50FF5D2675B84B9DEFE618C0532F79" ma:contentTypeVersion="16" ma:contentTypeDescription="Create a new document." ma:contentTypeScope="" ma:versionID="9d75f4f4115146b110e71ba60902f8f7">
  <xsd:schema xmlns:xsd="http://www.w3.org/2001/XMLSchema" xmlns:xs="http://www.w3.org/2001/XMLSchema" xmlns:p="http://schemas.microsoft.com/office/2006/metadata/properties" xmlns:ns1="http://schemas.microsoft.com/sharepoint/v3" xmlns:ns2="230e9df3-be65-4c73-a93b-d1236ebd677e" xmlns:ns3="8635572a-28f3-422f-a97c-43a7914d6922" xmlns:ns4="http://schemas.microsoft.com/sharepoint/v4" targetNamespace="http://schemas.microsoft.com/office/2006/metadata/properties" ma:root="true" ma:fieldsID="5898f49488cc78a5f3f4a81bd89590de" ns1:_="" ns2:_="" ns3:_="" ns4:_="">
    <xsd:import namespace="http://schemas.microsoft.com/sharepoint/v3"/>
    <xsd:import namespace="230e9df3-be65-4c73-a93b-d1236ebd677e"/>
    <xsd:import namespace="8635572a-28f3-422f-a97c-43a7914d692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2:TaxCatchAll" minOccurs="0"/>
                <xsd:element ref="ns3:FY" minOccurs="0"/>
                <xsd:element ref="ns3:SharedWithUsers" minOccurs="0"/>
                <xsd:element ref="ns4:IconOverlay" minOccurs="0"/>
                <xsd:element ref="ns3:Primary_x0020_Contact" minOccurs="0"/>
                <xsd:element ref="ns3: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2"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0c3c783e-9da3-4756-b9b1-969d29169efe}" ma:internalName="TaxCatchAll" ma:showField="CatchAllData" ma:web="7959aa16-186e-45d4-8eb9-72adbda90f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35572a-28f3-422f-a97c-43a7914d6922" elementFormDefault="qualified">
    <xsd:import namespace="http://schemas.microsoft.com/office/2006/documentManagement/types"/>
    <xsd:import namespace="http://schemas.microsoft.com/office/infopath/2007/PartnerControls"/>
    <xsd:element name="FY" ma:index="14" nillable="true" ma:displayName="FY" ma:default="FY16" ma:internalName="FY">
      <xsd:complexType>
        <xsd:complexContent>
          <xsd:extension base="dms:MultiChoice">
            <xsd:sequence>
              <xsd:element name="Value" maxOccurs="unbounded" minOccurs="0" nillable="true">
                <xsd:simpleType>
                  <xsd:restriction base="dms:Choice">
                    <xsd:enumeration value="FY16"/>
                    <xsd:enumeration value="FY15"/>
                    <xsd:enumeration value="FY14"/>
                    <xsd:enumeration value="FY13"/>
                  </xsd:restrict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mary_x0020_Contact" ma:index="17" nillable="true" ma:displayName="Primary Contact" ma:list="UserInfo" ma:SharePointGroup="0" ma:internalName="Primary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8" nillable="true" ma:displayName="Sharing Hint Hash" ma:internalName="SharingHintHash" ma:readOnly="true">
      <xsd:simpleType>
        <xsd:restriction base="dms:Text"/>
      </xsd:simple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5D256-5B52-4E5C-9DD5-331BAC3E8568}">
  <ds:schemaRefs>
    <ds:schemaRef ds:uri="http://www.w3.org/XML/1998/namespace"/>
    <ds:schemaRef ds:uri="http://purl.org/dc/elements/1.1/"/>
    <ds:schemaRef ds:uri="http://purl.org/dc/terms/"/>
    <ds:schemaRef ds:uri="http://schemas.microsoft.com/office/2006/documentManagement/types"/>
    <ds:schemaRef ds:uri="http://schemas.microsoft.com/sharepoint/v4"/>
    <ds:schemaRef ds:uri="http://schemas.microsoft.com/office/2006/metadata/properties"/>
    <ds:schemaRef ds:uri="http://purl.org/dc/dcmitype/"/>
    <ds:schemaRef ds:uri="http://schemas.openxmlformats.org/package/2006/metadata/core-properties"/>
    <ds:schemaRef ds:uri="http://schemas.microsoft.com/office/infopath/2007/PartnerControls"/>
    <ds:schemaRef ds:uri="8635572a-28f3-422f-a97c-43a7914d6922"/>
    <ds:schemaRef ds:uri="230e9df3-be65-4c73-a93b-d1236ebd677e"/>
    <ds:schemaRef ds:uri="http://schemas.microsoft.com/sharepoint/v3"/>
  </ds:schemaRefs>
</ds:datastoreItem>
</file>

<file path=customXml/itemProps2.xml><?xml version="1.0" encoding="utf-8"?>
<ds:datastoreItem xmlns:ds="http://schemas.openxmlformats.org/officeDocument/2006/customXml" ds:itemID="{72D53D40-FA35-4B4B-A7A4-A12D445C4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8635572a-28f3-422f-a97c-43a7914d692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FB0DE5-EC29-46AC-8793-1594FDEE44A2}">
  <ds:schemaRefs>
    <ds:schemaRef ds:uri="http://schemas.microsoft.com/sharepoint/events"/>
  </ds:schemaRefs>
</ds:datastoreItem>
</file>

<file path=customXml/itemProps4.xml><?xml version="1.0" encoding="utf-8"?>
<ds:datastoreItem xmlns:ds="http://schemas.openxmlformats.org/officeDocument/2006/customXml" ds:itemID="{A826F5B5-5779-4E98-A1B0-365FE5707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3977</TotalTime>
  <Words>365</Words>
  <Application>Microsoft Office PowerPoint</Application>
  <PresentationFormat>Widescreen</PresentationFormat>
  <Paragraphs>63</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Segoe UI Light</vt:lpstr>
      <vt:lpstr>Calibri</vt:lpstr>
      <vt:lpstr>Arial</vt:lpstr>
      <vt:lpstr>Segoe UI</vt:lpstr>
      <vt:lpstr>Office Theme</vt:lpstr>
      <vt:lpstr>PowerPoint Presentation</vt:lpstr>
      <vt:lpstr>MICROSOFT DYNAMICS 365 BORAX</vt:lpstr>
      <vt:lpstr>MICROSOFT DYNAMICS 365 BORAX</vt:lpstr>
      <vt:lpstr>BORAX Referanslarından Bazıları…</vt:lpstr>
      <vt:lpstr>BORAX Müşteri Başarı Hikayesi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&lt;ISV&gt; &lt;Product Name&gt;</dc:title>
  <dc:creator>Sarah Pevey</dc:creator>
  <cp:lastModifiedBy>umut.altinay</cp:lastModifiedBy>
  <cp:revision>142</cp:revision>
  <dcterms:created xsi:type="dcterms:W3CDTF">2015-05-20T00:25:15Z</dcterms:created>
  <dcterms:modified xsi:type="dcterms:W3CDTF">2017-12-27T07:13:06Z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0x0101001950FF5D2675B84B9DEFE618C0532F79</vt:lpwstr>
  </property>
  <property fmtid="{D5CDD505-2E9C-101B-9397-08002B2CF9AE}" pid="3" name="TaxKeyword">
    <vt:lpwstr/>
  </property>
  <property fmtid="{D5CDD505-2E9C-101B-9397-08002B2CF9AE}" pid="4" name="_dlc_DocIdItemGuid">
    <vt:lpwstr>2d60cc79-0389-4e16-b6e4-b4bb8d107603</vt:lpwstr>
  </property>
</Properties>
</file>