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59" r:id="rId3"/>
    <p:sldId id="345" r:id="rId4"/>
    <p:sldId id="364" r:id="rId5"/>
    <p:sldId id="371" r:id="rId6"/>
    <p:sldId id="369" r:id="rId7"/>
    <p:sldId id="366" r:id="rId8"/>
    <p:sldId id="377" r:id="rId9"/>
    <p:sldId id="370" r:id="rId10"/>
    <p:sldId id="346" r:id="rId11"/>
    <p:sldId id="34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002050"/>
    <a:srgbClr val="505050"/>
    <a:srgbClr val="5C005C"/>
    <a:srgbClr val="00322C"/>
    <a:srgbClr val="008272"/>
    <a:srgbClr val="FF3FE8"/>
    <a:srgbClr val="B4009E"/>
    <a:srgbClr val="107B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 autoAdjust="0"/>
    <p:restoredTop sz="95405" autoAdjust="0"/>
  </p:normalViewPr>
  <p:slideViewPr>
    <p:cSldViewPr snapToGrid="0">
      <p:cViewPr varScale="1">
        <p:scale>
          <a:sx n="81" d="100"/>
          <a:sy n="81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028EF-C55E-4045-9A20-9E7F7DAA894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BB833-279C-44D6-A971-0C2187E2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6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0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01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23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9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13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49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33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2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4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4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81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7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0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2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5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4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0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1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3E8D-424A-4BA9-85A8-BBA01F4CFF30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9839-247E-4BA9-8FAE-5EF4D89B7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E0CFF-88D7-4EA6-8B52-1843F199E53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84D7E-3CB2-4FEE-A66D-045154923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91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4778" y="1043401"/>
            <a:ext cx="11627708" cy="960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 display units</a:t>
            </a:r>
            <a:endParaRPr lang="en-US" sz="5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2146" y="2759365"/>
            <a:ext cx="11627708" cy="1339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This template is for informational purposes only. MICROSOFT MAKES NO WARRANTIES, EXPRESS, IMPLIED, OR STATUTORY, AS TO THE INFORMATION IN THIS DOCUMENT. </a:t>
            </a:r>
            <a:r>
              <a:rPr lang="en-US" sz="2400" i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400" i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© </a:t>
            </a:r>
            <a:r>
              <a:rPr lang="en-US" sz="24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2016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760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52" y="0"/>
            <a:ext cx="803954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-2"/>
            <a:ext cx="4163209" cy="6858002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917" y="111787"/>
            <a:ext cx="396929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10 </a:t>
            </a:r>
          </a:p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just keeps </a:t>
            </a:r>
            <a:b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better!</a:t>
            </a:r>
          </a:p>
          <a:p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today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do great things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&lt;insert intranet URL for more info&gt;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191" y="6239549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5799695" y="564177"/>
            <a:ext cx="5774713" cy="5912814"/>
            <a:chOff x="4169421" y="4997970"/>
            <a:chExt cx="1127256" cy="1154214"/>
          </a:xfrm>
        </p:grpSpPr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4307707" y="5607527"/>
              <a:ext cx="838702" cy="421847"/>
            </a:xfrm>
            <a:custGeom>
              <a:avLst/>
              <a:gdLst>
                <a:gd name="T0" fmla="*/ 1680 w 1680"/>
                <a:gd name="T1" fmla="*/ 845 h 845"/>
                <a:gd name="T2" fmla="*/ 0 w 1680"/>
                <a:gd name="T3" fmla="*/ 845 h 845"/>
                <a:gd name="T4" fmla="*/ 452 w 1680"/>
                <a:gd name="T5" fmla="*/ 0 h 845"/>
                <a:gd name="T6" fmla="*/ 1261 w 1680"/>
                <a:gd name="T7" fmla="*/ 0 h 845"/>
                <a:gd name="T8" fmla="*/ 1680 w 1680"/>
                <a:gd name="T9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845">
                  <a:moveTo>
                    <a:pt x="1680" y="845"/>
                  </a:moveTo>
                  <a:lnTo>
                    <a:pt x="0" y="845"/>
                  </a:lnTo>
                  <a:lnTo>
                    <a:pt x="452" y="0"/>
                  </a:lnTo>
                  <a:lnTo>
                    <a:pt x="1261" y="0"/>
                  </a:lnTo>
                  <a:lnTo>
                    <a:pt x="1680" y="845"/>
                  </a:lnTo>
                  <a:close/>
                </a:path>
              </a:pathLst>
            </a:custGeom>
            <a:solidFill>
              <a:srgbClr val="1A36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4307707" y="5607527"/>
              <a:ext cx="838702" cy="421847"/>
            </a:xfrm>
            <a:custGeom>
              <a:avLst/>
              <a:gdLst>
                <a:gd name="T0" fmla="*/ 1680 w 1680"/>
                <a:gd name="T1" fmla="*/ 845 h 845"/>
                <a:gd name="T2" fmla="*/ 0 w 1680"/>
                <a:gd name="T3" fmla="*/ 845 h 845"/>
                <a:gd name="T4" fmla="*/ 452 w 1680"/>
                <a:gd name="T5" fmla="*/ 0 h 845"/>
                <a:gd name="T6" fmla="*/ 1261 w 1680"/>
                <a:gd name="T7" fmla="*/ 0 h 845"/>
                <a:gd name="T8" fmla="*/ 1680 w 1680"/>
                <a:gd name="T9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845">
                  <a:moveTo>
                    <a:pt x="1680" y="845"/>
                  </a:moveTo>
                  <a:lnTo>
                    <a:pt x="0" y="845"/>
                  </a:lnTo>
                  <a:lnTo>
                    <a:pt x="452" y="0"/>
                  </a:lnTo>
                  <a:lnTo>
                    <a:pt x="1261" y="0"/>
                  </a:lnTo>
                  <a:lnTo>
                    <a:pt x="1680" y="8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4635200" y="5758793"/>
              <a:ext cx="404874" cy="94853"/>
            </a:xfrm>
            <a:custGeom>
              <a:avLst/>
              <a:gdLst>
                <a:gd name="T0" fmla="*/ 163 w 811"/>
                <a:gd name="T1" fmla="*/ 0 h 190"/>
                <a:gd name="T2" fmla="*/ 127 w 811"/>
                <a:gd name="T3" fmla="*/ 0 h 190"/>
                <a:gd name="T4" fmla="*/ 16 w 811"/>
                <a:gd name="T5" fmla="*/ 74 h 190"/>
                <a:gd name="T6" fmla="*/ 0 w 811"/>
                <a:gd name="T7" fmla="*/ 190 h 190"/>
                <a:gd name="T8" fmla="*/ 811 w 811"/>
                <a:gd name="T9" fmla="*/ 190 h 190"/>
                <a:gd name="T10" fmla="*/ 785 w 811"/>
                <a:gd name="T11" fmla="*/ 133 h 190"/>
                <a:gd name="T12" fmla="*/ 163 w 811"/>
                <a:gd name="T13" fmla="*/ 133 h 190"/>
                <a:gd name="T14" fmla="*/ 163 w 811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190">
                  <a:moveTo>
                    <a:pt x="163" y="0"/>
                  </a:moveTo>
                  <a:lnTo>
                    <a:pt x="127" y="0"/>
                  </a:lnTo>
                  <a:lnTo>
                    <a:pt x="16" y="74"/>
                  </a:lnTo>
                  <a:lnTo>
                    <a:pt x="0" y="190"/>
                  </a:lnTo>
                  <a:lnTo>
                    <a:pt x="811" y="190"/>
                  </a:lnTo>
                  <a:lnTo>
                    <a:pt x="785" y="133"/>
                  </a:lnTo>
                  <a:lnTo>
                    <a:pt x="163" y="13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314A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4635200" y="5758793"/>
              <a:ext cx="404874" cy="94853"/>
            </a:xfrm>
            <a:custGeom>
              <a:avLst/>
              <a:gdLst>
                <a:gd name="T0" fmla="*/ 163 w 811"/>
                <a:gd name="T1" fmla="*/ 0 h 190"/>
                <a:gd name="T2" fmla="*/ 127 w 811"/>
                <a:gd name="T3" fmla="*/ 0 h 190"/>
                <a:gd name="T4" fmla="*/ 16 w 811"/>
                <a:gd name="T5" fmla="*/ 74 h 190"/>
                <a:gd name="T6" fmla="*/ 0 w 811"/>
                <a:gd name="T7" fmla="*/ 190 h 190"/>
                <a:gd name="T8" fmla="*/ 811 w 811"/>
                <a:gd name="T9" fmla="*/ 190 h 190"/>
                <a:gd name="T10" fmla="*/ 785 w 811"/>
                <a:gd name="T11" fmla="*/ 133 h 190"/>
                <a:gd name="T12" fmla="*/ 163 w 811"/>
                <a:gd name="T13" fmla="*/ 133 h 190"/>
                <a:gd name="T14" fmla="*/ 163 w 811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190">
                  <a:moveTo>
                    <a:pt x="163" y="0"/>
                  </a:moveTo>
                  <a:lnTo>
                    <a:pt x="127" y="0"/>
                  </a:lnTo>
                  <a:lnTo>
                    <a:pt x="16" y="74"/>
                  </a:lnTo>
                  <a:lnTo>
                    <a:pt x="0" y="190"/>
                  </a:lnTo>
                  <a:lnTo>
                    <a:pt x="811" y="190"/>
                  </a:lnTo>
                  <a:lnTo>
                    <a:pt x="785" y="133"/>
                  </a:lnTo>
                  <a:lnTo>
                    <a:pt x="163" y="133"/>
                  </a:lnTo>
                  <a:lnTo>
                    <a:pt x="1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4711582" y="5747310"/>
              <a:ext cx="4992" cy="1997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4 h 4"/>
                <a:gd name="T4" fmla="*/ 10 w 10"/>
                <a:gd name="T5" fmla="*/ 4 h 4"/>
                <a:gd name="T6" fmla="*/ 10 w 1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14A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4711582" y="5747310"/>
              <a:ext cx="4992" cy="1997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4 h 4"/>
                <a:gd name="T4" fmla="*/ 10 w 10"/>
                <a:gd name="T5" fmla="*/ 4 h 4"/>
                <a:gd name="T6" fmla="*/ 10 w 1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4475447" y="5668932"/>
              <a:ext cx="178723" cy="80376"/>
            </a:xfrm>
            <a:custGeom>
              <a:avLst/>
              <a:gdLst>
                <a:gd name="T0" fmla="*/ 0 w 358"/>
                <a:gd name="T1" fmla="*/ 161 h 161"/>
                <a:gd name="T2" fmla="*/ 329 w 358"/>
                <a:gd name="T3" fmla="*/ 161 h 161"/>
                <a:gd name="T4" fmla="*/ 358 w 358"/>
                <a:gd name="T5" fmla="*/ 0 h 161"/>
                <a:gd name="T6" fmla="*/ 76 w 358"/>
                <a:gd name="T7" fmla="*/ 0 h 161"/>
                <a:gd name="T8" fmla="*/ 0 w 358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61">
                  <a:moveTo>
                    <a:pt x="0" y="161"/>
                  </a:moveTo>
                  <a:lnTo>
                    <a:pt x="329" y="161"/>
                  </a:lnTo>
                  <a:lnTo>
                    <a:pt x="358" y="0"/>
                  </a:lnTo>
                  <a:lnTo>
                    <a:pt x="76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9B4F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4475447" y="5668932"/>
              <a:ext cx="178723" cy="80376"/>
            </a:xfrm>
            <a:custGeom>
              <a:avLst/>
              <a:gdLst>
                <a:gd name="T0" fmla="*/ 0 w 358"/>
                <a:gd name="T1" fmla="*/ 161 h 161"/>
                <a:gd name="T2" fmla="*/ 329 w 358"/>
                <a:gd name="T3" fmla="*/ 161 h 161"/>
                <a:gd name="T4" fmla="*/ 358 w 358"/>
                <a:gd name="T5" fmla="*/ 0 h 161"/>
                <a:gd name="T6" fmla="*/ 76 w 358"/>
                <a:gd name="T7" fmla="*/ 0 h 161"/>
                <a:gd name="T8" fmla="*/ 0 w 358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61">
                  <a:moveTo>
                    <a:pt x="0" y="161"/>
                  </a:moveTo>
                  <a:lnTo>
                    <a:pt x="329" y="161"/>
                  </a:lnTo>
                  <a:lnTo>
                    <a:pt x="358" y="0"/>
                  </a:lnTo>
                  <a:lnTo>
                    <a:pt x="76" y="0"/>
                  </a:lnTo>
                  <a:lnTo>
                    <a:pt x="0" y="1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4352637" y="5758793"/>
              <a:ext cx="286058" cy="250612"/>
            </a:xfrm>
            <a:custGeom>
              <a:avLst/>
              <a:gdLst>
                <a:gd name="T0" fmla="*/ 0 w 573"/>
                <a:gd name="T1" fmla="*/ 502 h 502"/>
                <a:gd name="T2" fmla="*/ 488 w 573"/>
                <a:gd name="T3" fmla="*/ 502 h 502"/>
                <a:gd name="T4" fmla="*/ 573 w 573"/>
                <a:gd name="T5" fmla="*/ 0 h 502"/>
                <a:gd name="T6" fmla="*/ 237 w 573"/>
                <a:gd name="T7" fmla="*/ 0 h 502"/>
                <a:gd name="T8" fmla="*/ 0 w 573"/>
                <a:gd name="T9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02">
                  <a:moveTo>
                    <a:pt x="0" y="502"/>
                  </a:moveTo>
                  <a:lnTo>
                    <a:pt x="488" y="502"/>
                  </a:lnTo>
                  <a:lnTo>
                    <a:pt x="573" y="0"/>
                  </a:lnTo>
                  <a:lnTo>
                    <a:pt x="237" y="0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4352637" y="5758793"/>
              <a:ext cx="286058" cy="250612"/>
            </a:xfrm>
            <a:custGeom>
              <a:avLst/>
              <a:gdLst>
                <a:gd name="T0" fmla="*/ 0 w 573"/>
                <a:gd name="T1" fmla="*/ 502 h 502"/>
                <a:gd name="T2" fmla="*/ 488 w 573"/>
                <a:gd name="T3" fmla="*/ 502 h 502"/>
                <a:gd name="T4" fmla="*/ 573 w 573"/>
                <a:gd name="T5" fmla="*/ 0 h 502"/>
                <a:gd name="T6" fmla="*/ 237 w 573"/>
                <a:gd name="T7" fmla="*/ 0 h 502"/>
                <a:gd name="T8" fmla="*/ 0 w 573"/>
                <a:gd name="T9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02">
                  <a:moveTo>
                    <a:pt x="0" y="502"/>
                  </a:moveTo>
                  <a:lnTo>
                    <a:pt x="488" y="502"/>
                  </a:lnTo>
                  <a:lnTo>
                    <a:pt x="573" y="0"/>
                  </a:lnTo>
                  <a:lnTo>
                    <a:pt x="237" y="0"/>
                  </a:lnTo>
                  <a:lnTo>
                    <a:pt x="0" y="5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4611237" y="5871119"/>
              <a:ext cx="243623" cy="138286"/>
            </a:xfrm>
            <a:custGeom>
              <a:avLst/>
              <a:gdLst>
                <a:gd name="T0" fmla="*/ 0 w 488"/>
                <a:gd name="T1" fmla="*/ 277 h 277"/>
                <a:gd name="T2" fmla="*/ 488 w 488"/>
                <a:gd name="T3" fmla="*/ 277 h 277"/>
                <a:gd name="T4" fmla="*/ 448 w 488"/>
                <a:gd name="T5" fmla="*/ 0 h 277"/>
                <a:gd name="T6" fmla="*/ 43 w 488"/>
                <a:gd name="T7" fmla="*/ 0 h 277"/>
                <a:gd name="T8" fmla="*/ 0 w 488"/>
                <a:gd name="T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277">
                  <a:moveTo>
                    <a:pt x="0" y="277"/>
                  </a:moveTo>
                  <a:lnTo>
                    <a:pt x="488" y="277"/>
                  </a:lnTo>
                  <a:lnTo>
                    <a:pt x="448" y="0"/>
                  </a:lnTo>
                  <a:lnTo>
                    <a:pt x="43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4DE4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4611237" y="5871119"/>
              <a:ext cx="243623" cy="138286"/>
            </a:xfrm>
            <a:custGeom>
              <a:avLst/>
              <a:gdLst>
                <a:gd name="T0" fmla="*/ 0 w 488"/>
                <a:gd name="T1" fmla="*/ 277 h 277"/>
                <a:gd name="T2" fmla="*/ 488 w 488"/>
                <a:gd name="T3" fmla="*/ 277 h 277"/>
                <a:gd name="T4" fmla="*/ 448 w 488"/>
                <a:gd name="T5" fmla="*/ 0 h 277"/>
                <a:gd name="T6" fmla="*/ 43 w 488"/>
                <a:gd name="T7" fmla="*/ 0 h 277"/>
                <a:gd name="T8" fmla="*/ 0 w 488"/>
                <a:gd name="T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277">
                  <a:moveTo>
                    <a:pt x="0" y="277"/>
                  </a:moveTo>
                  <a:lnTo>
                    <a:pt x="488" y="277"/>
                  </a:lnTo>
                  <a:lnTo>
                    <a:pt x="448" y="0"/>
                  </a:lnTo>
                  <a:lnTo>
                    <a:pt x="43" y="0"/>
                  </a:lnTo>
                  <a:lnTo>
                    <a:pt x="0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4847871" y="5871119"/>
              <a:ext cx="265589" cy="138286"/>
            </a:xfrm>
            <a:custGeom>
              <a:avLst/>
              <a:gdLst>
                <a:gd name="T0" fmla="*/ 47 w 532"/>
                <a:gd name="T1" fmla="*/ 277 h 277"/>
                <a:gd name="T2" fmla="*/ 532 w 532"/>
                <a:gd name="T3" fmla="*/ 277 h 277"/>
                <a:gd name="T4" fmla="*/ 402 w 532"/>
                <a:gd name="T5" fmla="*/ 0 h 277"/>
                <a:gd name="T6" fmla="*/ 0 w 532"/>
                <a:gd name="T7" fmla="*/ 0 h 277"/>
                <a:gd name="T8" fmla="*/ 47 w 532"/>
                <a:gd name="T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277">
                  <a:moveTo>
                    <a:pt x="47" y="277"/>
                  </a:moveTo>
                  <a:lnTo>
                    <a:pt x="532" y="277"/>
                  </a:lnTo>
                  <a:lnTo>
                    <a:pt x="402" y="0"/>
                  </a:lnTo>
                  <a:lnTo>
                    <a:pt x="0" y="0"/>
                  </a:lnTo>
                  <a:lnTo>
                    <a:pt x="47" y="277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4847871" y="5871119"/>
              <a:ext cx="265589" cy="138286"/>
            </a:xfrm>
            <a:custGeom>
              <a:avLst/>
              <a:gdLst>
                <a:gd name="T0" fmla="*/ 47 w 532"/>
                <a:gd name="T1" fmla="*/ 277 h 277"/>
                <a:gd name="T2" fmla="*/ 532 w 532"/>
                <a:gd name="T3" fmla="*/ 277 h 277"/>
                <a:gd name="T4" fmla="*/ 402 w 532"/>
                <a:gd name="T5" fmla="*/ 0 h 277"/>
                <a:gd name="T6" fmla="*/ 0 w 532"/>
                <a:gd name="T7" fmla="*/ 0 h 277"/>
                <a:gd name="T8" fmla="*/ 47 w 532"/>
                <a:gd name="T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277">
                  <a:moveTo>
                    <a:pt x="47" y="277"/>
                  </a:moveTo>
                  <a:lnTo>
                    <a:pt x="532" y="277"/>
                  </a:lnTo>
                  <a:lnTo>
                    <a:pt x="402" y="0"/>
                  </a:lnTo>
                  <a:lnTo>
                    <a:pt x="0" y="0"/>
                  </a:lnTo>
                  <a:lnTo>
                    <a:pt x="47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4169421" y="5578072"/>
              <a:ext cx="1127256" cy="537668"/>
            </a:xfrm>
            <a:custGeom>
              <a:avLst/>
              <a:gdLst>
                <a:gd name="T0" fmla="*/ 2149 w 2258"/>
                <a:gd name="T1" fmla="*/ 897 h 1077"/>
                <a:gd name="T2" fmla="*/ 1633 w 2258"/>
                <a:gd name="T3" fmla="*/ 59 h 1077"/>
                <a:gd name="T4" fmla="*/ 1595 w 2258"/>
                <a:gd name="T5" fmla="*/ 0 h 1077"/>
                <a:gd name="T6" fmla="*/ 663 w 2258"/>
                <a:gd name="T7" fmla="*/ 0 h 1077"/>
                <a:gd name="T8" fmla="*/ 627 w 2258"/>
                <a:gd name="T9" fmla="*/ 59 h 1077"/>
                <a:gd name="T10" fmla="*/ 112 w 2258"/>
                <a:gd name="T11" fmla="*/ 897 h 1077"/>
                <a:gd name="T12" fmla="*/ 0 w 2258"/>
                <a:gd name="T13" fmla="*/ 1077 h 1077"/>
                <a:gd name="T14" fmla="*/ 2258 w 2258"/>
                <a:gd name="T15" fmla="*/ 1077 h 1077"/>
                <a:gd name="T16" fmla="*/ 2149 w 2258"/>
                <a:gd name="T17" fmla="*/ 897 h 1077"/>
                <a:gd name="T18" fmla="*/ 320 w 2258"/>
                <a:gd name="T19" fmla="*/ 897 h 1077"/>
                <a:gd name="T20" fmla="*/ 729 w 2258"/>
                <a:gd name="T21" fmla="*/ 59 h 1077"/>
                <a:gd name="T22" fmla="*/ 1529 w 2258"/>
                <a:gd name="T23" fmla="*/ 59 h 1077"/>
                <a:gd name="T24" fmla="*/ 1938 w 2258"/>
                <a:gd name="T25" fmla="*/ 897 h 1077"/>
                <a:gd name="T26" fmla="*/ 320 w 2258"/>
                <a:gd name="T27" fmla="*/ 89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8" h="1077">
                  <a:moveTo>
                    <a:pt x="2149" y="897"/>
                  </a:moveTo>
                  <a:lnTo>
                    <a:pt x="1633" y="59"/>
                  </a:lnTo>
                  <a:lnTo>
                    <a:pt x="1595" y="0"/>
                  </a:lnTo>
                  <a:lnTo>
                    <a:pt x="663" y="0"/>
                  </a:lnTo>
                  <a:lnTo>
                    <a:pt x="627" y="59"/>
                  </a:lnTo>
                  <a:lnTo>
                    <a:pt x="112" y="897"/>
                  </a:lnTo>
                  <a:lnTo>
                    <a:pt x="0" y="1077"/>
                  </a:lnTo>
                  <a:lnTo>
                    <a:pt x="2258" y="1077"/>
                  </a:lnTo>
                  <a:lnTo>
                    <a:pt x="2149" y="897"/>
                  </a:lnTo>
                  <a:close/>
                  <a:moveTo>
                    <a:pt x="320" y="897"/>
                  </a:moveTo>
                  <a:lnTo>
                    <a:pt x="729" y="59"/>
                  </a:lnTo>
                  <a:lnTo>
                    <a:pt x="1529" y="59"/>
                  </a:lnTo>
                  <a:lnTo>
                    <a:pt x="1938" y="897"/>
                  </a:lnTo>
                  <a:lnTo>
                    <a:pt x="320" y="89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4169421" y="5578072"/>
              <a:ext cx="1127256" cy="537668"/>
            </a:xfrm>
            <a:custGeom>
              <a:avLst/>
              <a:gdLst>
                <a:gd name="T0" fmla="*/ 2149 w 2258"/>
                <a:gd name="T1" fmla="*/ 897 h 1077"/>
                <a:gd name="T2" fmla="*/ 1633 w 2258"/>
                <a:gd name="T3" fmla="*/ 59 h 1077"/>
                <a:gd name="T4" fmla="*/ 1595 w 2258"/>
                <a:gd name="T5" fmla="*/ 0 h 1077"/>
                <a:gd name="T6" fmla="*/ 663 w 2258"/>
                <a:gd name="T7" fmla="*/ 0 h 1077"/>
                <a:gd name="T8" fmla="*/ 627 w 2258"/>
                <a:gd name="T9" fmla="*/ 59 h 1077"/>
                <a:gd name="T10" fmla="*/ 112 w 2258"/>
                <a:gd name="T11" fmla="*/ 897 h 1077"/>
                <a:gd name="T12" fmla="*/ 0 w 2258"/>
                <a:gd name="T13" fmla="*/ 1077 h 1077"/>
                <a:gd name="T14" fmla="*/ 2258 w 2258"/>
                <a:gd name="T15" fmla="*/ 1077 h 1077"/>
                <a:gd name="T16" fmla="*/ 2149 w 2258"/>
                <a:gd name="T17" fmla="*/ 897 h 1077"/>
                <a:gd name="T18" fmla="*/ 320 w 2258"/>
                <a:gd name="T19" fmla="*/ 897 h 1077"/>
                <a:gd name="T20" fmla="*/ 729 w 2258"/>
                <a:gd name="T21" fmla="*/ 59 h 1077"/>
                <a:gd name="T22" fmla="*/ 1529 w 2258"/>
                <a:gd name="T23" fmla="*/ 59 h 1077"/>
                <a:gd name="T24" fmla="*/ 1938 w 2258"/>
                <a:gd name="T25" fmla="*/ 897 h 1077"/>
                <a:gd name="T26" fmla="*/ 320 w 2258"/>
                <a:gd name="T27" fmla="*/ 89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8" h="1077">
                  <a:moveTo>
                    <a:pt x="2149" y="897"/>
                  </a:moveTo>
                  <a:lnTo>
                    <a:pt x="1633" y="59"/>
                  </a:lnTo>
                  <a:lnTo>
                    <a:pt x="1595" y="0"/>
                  </a:lnTo>
                  <a:lnTo>
                    <a:pt x="663" y="0"/>
                  </a:lnTo>
                  <a:lnTo>
                    <a:pt x="627" y="59"/>
                  </a:lnTo>
                  <a:lnTo>
                    <a:pt x="112" y="897"/>
                  </a:lnTo>
                  <a:lnTo>
                    <a:pt x="0" y="1077"/>
                  </a:lnTo>
                  <a:lnTo>
                    <a:pt x="2258" y="1077"/>
                  </a:lnTo>
                  <a:lnTo>
                    <a:pt x="2149" y="897"/>
                  </a:lnTo>
                  <a:moveTo>
                    <a:pt x="320" y="897"/>
                  </a:moveTo>
                  <a:lnTo>
                    <a:pt x="729" y="59"/>
                  </a:lnTo>
                  <a:lnTo>
                    <a:pt x="1529" y="59"/>
                  </a:lnTo>
                  <a:lnTo>
                    <a:pt x="1938" y="897"/>
                  </a:lnTo>
                  <a:lnTo>
                    <a:pt x="320" y="8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4169421" y="6115740"/>
              <a:ext cx="1127256" cy="36444"/>
            </a:xfrm>
            <a:custGeom>
              <a:avLst/>
              <a:gdLst>
                <a:gd name="T0" fmla="*/ 924 w 954"/>
                <a:gd name="T1" fmla="*/ 0 h 31"/>
                <a:gd name="T2" fmla="*/ 30 w 954"/>
                <a:gd name="T3" fmla="*/ 0 h 31"/>
                <a:gd name="T4" fmla="*/ 0 w 954"/>
                <a:gd name="T5" fmla="*/ 0 h 31"/>
                <a:gd name="T6" fmla="*/ 30 w 954"/>
                <a:gd name="T7" fmla="*/ 31 h 31"/>
                <a:gd name="T8" fmla="*/ 924 w 954"/>
                <a:gd name="T9" fmla="*/ 31 h 31"/>
                <a:gd name="T10" fmla="*/ 954 w 954"/>
                <a:gd name="T11" fmla="*/ 0 h 31"/>
                <a:gd name="T12" fmla="*/ 924 w 95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4" h="31">
                  <a:moveTo>
                    <a:pt x="92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0" y="31"/>
                  </a:cubicBezTo>
                  <a:cubicBezTo>
                    <a:pt x="924" y="31"/>
                    <a:pt x="924" y="31"/>
                    <a:pt x="924" y="31"/>
                  </a:cubicBezTo>
                  <a:cubicBezTo>
                    <a:pt x="941" y="31"/>
                    <a:pt x="954" y="17"/>
                    <a:pt x="954" y="0"/>
                  </a:cubicBezTo>
                  <a:lnTo>
                    <a:pt x="924" y="0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4342154" y="5607527"/>
              <a:ext cx="373422" cy="392393"/>
            </a:xfrm>
            <a:custGeom>
              <a:avLst/>
              <a:gdLst>
                <a:gd name="T0" fmla="*/ 625 w 748"/>
                <a:gd name="T1" fmla="*/ 123 h 786"/>
                <a:gd name="T2" fmla="*/ 625 w 748"/>
                <a:gd name="T3" fmla="*/ 123 h 786"/>
                <a:gd name="T4" fmla="*/ 596 w 748"/>
                <a:gd name="T5" fmla="*/ 284 h 786"/>
                <a:gd name="T6" fmla="*/ 267 w 748"/>
                <a:gd name="T7" fmla="*/ 284 h 786"/>
                <a:gd name="T8" fmla="*/ 343 w 748"/>
                <a:gd name="T9" fmla="*/ 123 h 786"/>
                <a:gd name="T10" fmla="*/ 625 w 748"/>
                <a:gd name="T11" fmla="*/ 123 h 786"/>
                <a:gd name="T12" fmla="*/ 487 w 748"/>
                <a:gd name="T13" fmla="*/ 0 h 786"/>
                <a:gd name="T14" fmla="*/ 383 w 748"/>
                <a:gd name="T15" fmla="*/ 0 h 786"/>
                <a:gd name="T16" fmla="*/ 0 w 748"/>
                <a:gd name="T17" fmla="*/ 786 h 786"/>
                <a:gd name="T18" fmla="*/ 45 w 748"/>
                <a:gd name="T19" fmla="*/ 755 h 786"/>
                <a:gd name="T20" fmla="*/ 258 w 748"/>
                <a:gd name="T21" fmla="*/ 303 h 786"/>
                <a:gd name="T22" fmla="*/ 594 w 748"/>
                <a:gd name="T23" fmla="*/ 303 h 786"/>
                <a:gd name="T24" fmla="*/ 577 w 748"/>
                <a:gd name="T25" fmla="*/ 396 h 786"/>
                <a:gd name="T26" fmla="*/ 603 w 748"/>
                <a:gd name="T27" fmla="*/ 377 h 786"/>
                <a:gd name="T28" fmla="*/ 615 w 748"/>
                <a:gd name="T29" fmla="*/ 303 h 786"/>
                <a:gd name="T30" fmla="*/ 714 w 748"/>
                <a:gd name="T31" fmla="*/ 303 h 786"/>
                <a:gd name="T32" fmla="*/ 740 w 748"/>
                <a:gd name="T33" fmla="*/ 284 h 786"/>
                <a:gd name="T34" fmla="*/ 620 w 748"/>
                <a:gd name="T35" fmla="*/ 284 h 786"/>
                <a:gd name="T36" fmla="*/ 648 w 748"/>
                <a:gd name="T37" fmla="*/ 93 h 786"/>
                <a:gd name="T38" fmla="*/ 629 w 748"/>
                <a:gd name="T39" fmla="*/ 93 h 786"/>
                <a:gd name="T40" fmla="*/ 627 w 748"/>
                <a:gd name="T41" fmla="*/ 104 h 786"/>
                <a:gd name="T42" fmla="*/ 350 w 748"/>
                <a:gd name="T43" fmla="*/ 104 h 786"/>
                <a:gd name="T44" fmla="*/ 397 w 748"/>
                <a:gd name="T45" fmla="*/ 7 h 786"/>
                <a:gd name="T46" fmla="*/ 485 w 748"/>
                <a:gd name="T47" fmla="*/ 7 h 786"/>
                <a:gd name="T48" fmla="*/ 487 w 748"/>
                <a:gd name="T49" fmla="*/ 0 h 786"/>
                <a:gd name="T50" fmla="*/ 748 w 748"/>
                <a:gd name="T51" fmla="*/ 0 h 786"/>
                <a:gd name="T52" fmla="*/ 710 w 748"/>
                <a:gd name="T53" fmla="*/ 0 h 786"/>
                <a:gd name="T54" fmla="*/ 710 w 748"/>
                <a:gd name="T55" fmla="*/ 7 h 786"/>
                <a:gd name="T56" fmla="*/ 745 w 748"/>
                <a:gd name="T57" fmla="*/ 7 h 786"/>
                <a:gd name="T58" fmla="*/ 748 w 748"/>
                <a:gd name="T59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786">
                  <a:moveTo>
                    <a:pt x="625" y="123"/>
                  </a:moveTo>
                  <a:lnTo>
                    <a:pt x="625" y="123"/>
                  </a:lnTo>
                  <a:lnTo>
                    <a:pt x="596" y="284"/>
                  </a:lnTo>
                  <a:lnTo>
                    <a:pt x="267" y="284"/>
                  </a:lnTo>
                  <a:lnTo>
                    <a:pt x="343" y="123"/>
                  </a:lnTo>
                  <a:lnTo>
                    <a:pt x="625" y="123"/>
                  </a:lnTo>
                  <a:close/>
                  <a:moveTo>
                    <a:pt x="487" y="0"/>
                  </a:moveTo>
                  <a:lnTo>
                    <a:pt x="383" y="0"/>
                  </a:lnTo>
                  <a:lnTo>
                    <a:pt x="0" y="786"/>
                  </a:lnTo>
                  <a:lnTo>
                    <a:pt x="45" y="755"/>
                  </a:lnTo>
                  <a:lnTo>
                    <a:pt x="258" y="303"/>
                  </a:lnTo>
                  <a:lnTo>
                    <a:pt x="594" y="303"/>
                  </a:lnTo>
                  <a:lnTo>
                    <a:pt x="577" y="396"/>
                  </a:lnTo>
                  <a:lnTo>
                    <a:pt x="603" y="377"/>
                  </a:lnTo>
                  <a:lnTo>
                    <a:pt x="615" y="303"/>
                  </a:lnTo>
                  <a:lnTo>
                    <a:pt x="714" y="303"/>
                  </a:lnTo>
                  <a:lnTo>
                    <a:pt x="740" y="284"/>
                  </a:lnTo>
                  <a:lnTo>
                    <a:pt x="620" y="284"/>
                  </a:lnTo>
                  <a:lnTo>
                    <a:pt x="648" y="93"/>
                  </a:lnTo>
                  <a:lnTo>
                    <a:pt x="629" y="93"/>
                  </a:lnTo>
                  <a:lnTo>
                    <a:pt x="627" y="104"/>
                  </a:lnTo>
                  <a:lnTo>
                    <a:pt x="350" y="104"/>
                  </a:lnTo>
                  <a:lnTo>
                    <a:pt x="397" y="7"/>
                  </a:lnTo>
                  <a:lnTo>
                    <a:pt x="485" y="7"/>
                  </a:lnTo>
                  <a:lnTo>
                    <a:pt x="487" y="0"/>
                  </a:lnTo>
                  <a:close/>
                  <a:moveTo>
                    <a:pt x="748" y="0"/>
                  </a:moveTo>
                  <a:lnTo>
                    <a:pt x="710" y="0"/>
                  </a:lnTo>
                  <a:lnTo>
                    <a:pt x="710" y="7"/>
                  </a:lnTo>
                  <a:lnTo>
                    <a:pt x="745" y="7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314A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25"/>
            <p:cNvSpPr>
              <a:spLocks noEditPoints="1"/>
            </p:cNvSpPr>
            <p:nvPr/>
          </p:nvSpPr>
          <p:spPr bwMode="auto">
            <a:xfrm>
              <a:off x="4342154" y="5607527"/>
              <a:ext cx="373422" cy="392393"/>
            </a:xfrm>
            <a:custGeom>
              <a:avLst/>
              <a:gdLst>
                <a:gd name="T0" fmla="*/ 625 w 748"/>
                <a:gd name="T1" fmla="*/ 123 h 786"/>
                <a:gd name="T2" fmla="*/ 625 w 748"/>
                <a:gd name="T3" fmla="*/ 123 h 786"/>
                <a:gd name="T4" fmla="*/ 596 w 748"/>
                <a:gd name="T5" fmla="*/ 284 h 786"/>
                <a:gd name="T6" fmla="*/ 267 w 748"/>
                <a:gd name="T7" fmla="*/ 284 h 786"/>
                <a:gd name="T8" fmla="*/ 343 w 748"/>
                <a:gd name="T9" fmla="*/ 123 h 786"/>
                <a:gd name="T10" fmla="*/ 625 w 748"/>
                <a:gd name="T11" fmla="*/ 123 h 786"/>
                <a:gd name="T12" fmla="*/ 487 w 748"/>
                <a:gd name="T13" fmla="*/ 0 h 786"/>
                <a:gd name="T14" fmla="*/ 383 w 748"/>
                <a:gd name="T15" fmla="*/ 0 h 786"/>
                <a:gd name="T16" fmla="*/ 0 w 748"/>
                <a:gd name="T17" fmla="*/ 786 h 786"/>
                <a:gd name="T18" fmla="*/ 45 w 748"/>
                <a:gd name="T19" fmla="*/ 755 h 786"/>
                <a:gd name="T20" fmla="*/ 258 w 748"/>
                <a:gd name="T21" fmla="*/ 303 h 786"/>
                <a:gd name="T22" fmla="*/ 594 w 748"/>
                <a:gd name="T23" fmla="*/ 303 h 786"/>
                <a:gd name="T24" fmla="*/ 577 w 748"/>
                <a:gd name="T25" fmla="*/ 396 h 786"/>
                <a:gd name="T26" fmla="*/ 603 w 748"/>
                <a:gd name="T27" fmla="*/ 377 h 786"/>
                <a:gd name="T28" fmla="*/ 615 w 748"/>
                <a:gd name="T29" fmla="*/ 303 h 786"/>
                <a:gd name="T30" fmla="*/ 714 w 748"/>
                <a:gd name="T31" fmla="*/ 303 h 786"/>
                <a:gd name="T32" fmla="*/ 740 w 748"/>
                <a:gd name="T33" fmla="*/ 284 h 786"/>
                <a:gd name="T34" fmla="*/ 620 w 748"/>
                <a:gd name="T35" fmla="*/ 284 h 786"/>
                <a:gd name="T36" fmla="*/ 648 w 748"/>
                <a:gd name="T37" fmla="*/ 93 h 786"/>
                <a:gd name="T38" fmla="*/ 629 w 748"/>
                <a:gd name="T39" fmla="*/ 93 h 786"/>
                <a:gd name="T40" fmla="*/ 627 w 748"/>
                <a:gd name="T41" fmla="*/ 104 h 786"/>
                <a:gd name="T42" fmla="*/ 350 w 748"/>
                <a:gd name="T43" fmla="*/ 104 h 786"/>
                <a:gd name="T44" fmla="*/ 397 w 748"/>
                <a:gd name="T45" fmla="*/ 7 h 786"/>
                <a:gd name="T46" fmla="*/ 485 w 748"/>
                <a:gd name="T47" fmla="*/ 7 h 786"/>
                <a:gd name="T48" fmla="*/ 487 w 748"/>
                <a:gd name="T49" fmla="*/ 0 h 786"/>
                <a:gd name="T50" fmla="*/ 748 w 748"/>
                <a:gd name="T51" fmla="*/ 0 h 786"/>
                <a:gd name="T52" fmla="*/ 710 w 748"/>
                <a:gd name="T53" fmla="*/ 0 h 786"/>
                <a:gd name="T54" fmla="*/ 710 w 748"/>
                <a:gd name="T55" fmla="*/ 7 h 786"/>
                <a:gd name="T56" fmla="*/ 745 w 748"/>
                <a:gd name="T57" fmla="*/ 7 h 786"/>
                <a:gd name="T58" fmla="*/ 748 w 748"/>
                <a:gd name="T59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786">
                  <a:moveTo>
                    <a:pt x="625" y="123"/>
                  </a:moveTo>
                  <a:lnTo>
                    <a:pt x="625" y="123"/>
                  </a:lnTo>
                  <a:lnTo>
                    <a:pt x="596" y="284"/>
                  </a:lnTo>
                  <a:lnTo>
                    <a:pt x="267" y="284"/>
                  </a:lnTo>
                  <a:lnTo>
                    <a:pt x="343" y="123"/>
                  </a:lnTo>
                  <a:lnTo>
                    <a:pt x="625" y="123"/>
                  </a:lnTo>
                  <a:moveTo>
                    <a:pt x="487" y="0"/>
                  </a:moveTo>
                  <a:lnTo>
                    <a:pt x="383" y="0"/>
                  </a:lnTo>
                  <a:lnTo>
                    <a:pt x="0" y="786"/>
                  </a:lnTo>
                  <a:lnTo>
                    <a:pt x="45" y="755"/>
                  </a:lnTo>
                  <a:lnTo>
                    <a:pt x="258" y="303"/>
                  </a:lnTo>
                  <a:lnTo>
                    <a:pt x="594" y="303"/>
                  </a:lnTo>
                  <a:lnTo>
                    <a:pt x="577" y="396"/>
                  </a:lnTo>
                  <a:lnTo>
                    <a:pt x="603" y="377"/>
                  </a:lnTo>
                  <a:lnTo>
                    <a:pt x="615" y="303"/>
                  </a:lnTo>
                  <a:lnTo>
                    <a:pt x="714" y="303"/>
                  </a:lnTo>
                  <a:lnTo>
                    <a:pt x="740" y="284"/>
                  </a:lnTo>
                  <a:lnTo>
                    <a:pt x="620" y="284"/>
                  </a:lnTo>
                  <a:lnTo>
                    <a:pt x="648" y="93"/>
                  </a:lnTo>
                  <a:lnTo>
                    <a:pt x="629" y="93"/>
                  </a:lnTo>
                  <a:lnTo>
                    <a:pt x="627" y="104"/>
                  </a:lnTo>
                  <a:lnTo>
                    <a:pt x="350" y="104"/>
                  </a:lnTo>
                  <a:lnTo>
                    <a:pt x="397" y="7"/>
                  </a:lnTo>
                  <a:lnTo>
                    <a:pt x="485" y="7"/>
                  </a:lnTo>
                  <a:lnTo>
                    <a:pt x="487" y="0"/>
                  </a:lnTo>
                  <a:moveTo>
                    <a:pt x="748" y="0"/>
                  </a:moveTo>
                  <a:lnTo>
                    <a:pt x="710" y="0"/>
                  </a:lnTo>
                  <a:lnTo>
                    <a:pt x="710" y="7"/>
                  </a:lnTo>
                  <a:lnTo>
                    <a:pt x="745" y="7"/>
                  </a:lnTo>
                  <a:lnTo>
                    <a:pt x="7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4643188" y="5758793"/>
              <a:ext cx="55414" cy="36943"/>
            </a:xfrm>
            <a:custGeom>
              <a:avLst/>
              <a:gdLst>
                <a:gd name="T0" fmla="*/ 111 w 111"/>
                <a:gd name="T1" fmla="*/ 0 h 74"/>
                <a:gd name="T2" fmla="*/ 12 w 111"/>
                <a:gd name="T3" fmla="*/ 0 h 74"/>
                <a:gd name="T4" fmla="*/ 0 w 111"/>
                <a:gd name="T5" fmla="*/ 74 h 74"/>
                <a:gd name="T6" fmla="*/ 111 w 111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4">
                  <a:moveTo>
                    <a:pt x="111" y="0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465C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643188" y="5758793"/>
              <a:ext cx="55414" cy="36943"/>
            </a:xfrm>
            <a:custGeom>
              <a:avLst/>
              <a:gdLst>
                <a:gd name="T0" fmla="*/ 111 w 111"/>
                <a:gd name="T1" fmla="*/ 0 h 74"/>
                <a:gd name="T2" fmla="*/ 12 w 111"/>
                <a:gd name="T3" fmla="*/ 0 h 74"/>
                <a:gd name="T4" fmla="*/ 0 w 111"/>
                <a:gd name="T5" fmla="*/ 74 h 74"/>
                <a:gd name="T6" fmla="*/ 111 w 111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4">
                  <a:moveTo>
                    <a:pt x="111" y="0"/>
                  </a:moveTo>
                  <a:lnTo>
                    <a:pt x="12" y="0"/>
                  </a:lnTo>
                  <a:lnTo>
                    <a:pt x="0" y="74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651675" y="5611021"/>
              <a:ext cx="81374" cy="138286"/>
            </a:xfrm>
            <a:custGeom>
              <a:avLst/>
              <a:gdLst>
                <a:gd name="T0" fmla="*/ 90 w 163"/>
                <a:gd name="T1" fmla="*/ 0 h 277"/>
                <a:gd name="T2" fmla="*/ 85 w 163"/>
                <a:gd name="T3" fmla="*/ 86 h 277"/>
                <a:gd name="T4" fmla="*/ 28 w 163"/>
                <a:gd name="T5" fmla="*/ 86 h 277"/>
                <a:gd name="T6" fmla="*/ 0 w 163"/>
                <a:gd name="T7" fmla="*/ 277 h 277"/>
                <a:gd name="T8" fmla="*/ 120 w 163"/>
                <a:gd name="T9" fmla="*/ 277 h 277"/>
                <a:gd name="T10" fmla="*/ 130 w 163"/>
                <a:gd name="T11" fmla="*/ 273 h 277"/>
                <a:gd name="T12" fmla="*/ 130 w 163"/>
                <a:gd name="T13" fmla="*/ 237 h 277"/>
                <a:gd name="T14" fmla="*/ 163 w 163"/>
                <a:gd name="T15" fmla="*/ 237 h 277"/>
                <a:gd name="T16" fmla="*/ 163 w 163"/>
                <a:gd name="T17" fmla="*/ 192 h 277"/>
                <a:gd name="T18" fmla="*/ 109 w 163"/>
                <a:gd name="T19" fmla="*/ 192 h 277"/>
                <a:gd name="T20" fmla="*/ 125 w 163"/>
                <a:gd name="T21" fmla="*/ 0 h 277"/>
                <a:gd name="T22" fmla="*/ 90 w 163"/>
                <a:gd name="T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77">
                  <a:moveTo>
                    <a:pt x="90" y="0"/>
                  </a:moveTo>
                  <a:lnTo>
                    <a:pt x="85" y="86"/>
                  </a:lnTo>
                  <a:lnTo>
                    <a:pt x="28" y="86"/>
                  </a:lnTo>
                  <a:lnTo>
                    <a:pt x="0" y="277"/>
                  </a:lnTo>
                  <a:lnTo>
                    <a:pt x="120" y="277"/>
                  </a:lnTo>
                  <a:lnTo>
                    <a:pt x="130" y="273"/>
                  </a:lnTo>
                  <a:lnTo>
                    <a:pt x="130" y="237"/>
                  </a:lnTo>
                  <a:lnTo>
                    <a:pt x="163" y="237"/>
                  </a:lnTo>
                  <a:lnTo>
                    <a:pt x="163" y="192"/>
                  </a:lnTo>
                  <a:lnTo>
                    <a:pt x="109" y="192"/>
                  </a:lnTo>
                  <a:lnTo>
                    <a:pt x="12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65C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4651675" y="5611021"/>
              <a:ext cx="81374" cy="138286"/>
            </a:xfrm>
            <a:custGeom>
              <a:avLst/>
              <a:gdLst>
                <a:gd name="T0" fmla="*/ 90 w 163"/>
                <a:gd name="T1" fmla="*/ 0 h 277"/>
                <a:gd name="T2" fmla="*/ 85 w 163"/>
                <a:gd name="T3" fmla="*/ 86 h 277"/>
                <a:gd name="T4" fmla="*/ 28 w 163"/>
                <a:gd name="T5" fmla="*/ 86 h 277"/>
                <a:gd name="T6" fmla="*/ 0 w 163"/>
                <a:gd name="T7" fmla="*/ 277 h 277"/>
                <a:gd name="T8" fmla="*/ 120 w 163"/>
                <a:gd name="T9" fmla="*/ 277 h 277"/>
                <a:gd name="T10" fmla="*/ 130 w 163"/>
                <a:gd name="T11" fmla="*/ 273 h 277"/>
                <a:gd name="T12" fmla="*/ 130 w 163"/>
                <a:gd name="T13" fmla="*/ 237 h 277"/>
                <a:gd name="T14" fmla="*/ 163 w 163"/>
                <a:gd name="T15" fmla="*/ 237 h 277"/>
                <a:gd name="T16" fmla="*/ 163 w 163"/>
                <a:gd name="T17" fmla="*/ 192 h 277"/>
                <a:gd name="T18" fmla="*/ 109 w 163"/>
                <a:gd name="T19" fmla="*/ 192 h 277"/>
                <a:gd name="T20" fmla="*/ 125 w 163"/>
                <a:gd name="T21" fmla="*/ 0 h 277"/>
                <a:gd name="T22" fmla="*/ 90 w 163"/>
                <a:gd name="T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77">
                  <a:moveTo>
                    <a:pt x="90" y="0"/>
                  </a:moveTo>
                  <a:lnTo>
                    <a:pt x="85" y="86"/>
                  </a:lnTo>
                  <a:lnTo>
                    <a:pt x="28" y="86"/>
                  </a:lnTo>
                  <a:lnTo>
                    <a:pt x="0" y="277"/>
                  </a:lnTo>
                  <a:lnTo>
                    <a:pt x="120" y="277"/>
                  </a:lnTo>
                  <a:lnTo>
                    <a:pt x="130" y="273"/>
                  </a:lnTo>
                  <a:lnTo>
                    <a:pt x="130" y="237"/>
                  </a:lnTo>
                  <a:lnTo>
                    <a:pt x="163" y="237"/>
                  </a:lnTo>
                  <a:lnTo>
                    <a:pt x="163" y="192"/>
                  </a:lnTo>
                  <a:lnTo>
                    <a:pt x="109" y="192"/>
                  </a:lnTo>
                  <a:lnTo>
                    <a:pt x="125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30"/>
            <p:cNvSpPr>
              <a:spLocks noEditPoints="1"/>
            </p:cNvSpPr>
            <p:nvPr/>
          </p:nvSpPr>
          <p:spPr bwMode="auto">
            <a:xfrm>
              <a:off x="4475447" y="5668932"/>
              <a:ext cx="178723" cy="80376"/>
            </a:xfrm>
            <a:custGeom>
              <a:avLst/>
              <a:gdLst>
                <a:gd name="T0" fmla="*/ 33 w 151"/>
                <a:gd name="T1" fmla="*/ 45 h 68"/>
                <a:gd name="T2" fmla="*/ 36 w 151"/>
                <a:gd name="T3" fmla="*/ 53 h 68"/>
                <a:gd name="T4" fmla="*/ 45 w 151"/>
                <a:gd name="T5" fmla="*/ 45 h 68"/>
                <a:gd name="T6" fmla="*/ 103 w 151"/>
                <a:gd name="T7" fmla="*/ 20 h 68"/>
                <a:gd name="T8" fmla="*/ 84 w 151"/>
                <a:gd name="T9" fmla="*/ 35 h 68"/>
                <a:gd name="T10" fmla="*/ 112 w 151"/>
                <a:gd name="T11" fmla="*/ 35 h 68"/>
                <a:gd name="T12" fmla="*/ 103 w 151"/>
                <a:gd name="T13" fmla="*/ 20 h 68"/>
                <a:gd name="T14" fmla="*/ 38 w 151"/>
                <a:gd name="T15" fmla="*/ 42 h 68"/>
                <a:gd name="T16" fmla="*/ 40 w 151"/>
                <a:gd name="T17" fmla="*/ 40 h 68"/>
                <a:gd name="T18" fmla="*/ 44 w 151"/>
                <a:gd name="T19" fmla="*/ 40 h 68"/>
                <a:gd name="T20" fmla="*/ 48 w 151"/>
                <a:gd name="T21" fmla="*/ 43 h 68"/>
                <a:gd name="T22" fmla="*/ 51 w 151"/>
                <a:gd name="T23" fmla="*/ 42 h 68"/>
                <a:gd name="T24" fmla="*/ 54 w 151"/>
                <a:gd name="T25" fmla="*/ 43 h 68"/>
                <a:gd name="T26" fmla="*/ 51 w 151"/>
                <a:gd name="T27" fmla="*/ 45 h 68"/>
                <a:gd name="T28" fmla="*/ 55 w 151"/>
                <a:gd name="T29" fmla="*/ 47 h 68"/>
                <a:gd name="T30" fmla="*/ 56 w 151"/>
                <a:gd name="T31" fmla="*/ 49 h 68"/>
                <a:gd name="T32" fmla="*/ 52 w 151"/>
                <a:gd name="T33" fmla="*/ 50 h 68"/>
                <a:gd name="T34" fmla="*/ 50 w 151"/>
                <a:gd name="T35" fmla="*/ 53 h 68"/>
                <a:gd name="T36" fmla="*/ 47 w 151"/>
                <a:gd name="T37" fmla="*/ 55 h 68"/>
                <a:gd name="T38" fmla="*/ 45 w 151"/>
                <a:gd name="T39" fmla="*/ 55 h 68"/>
                <a:gd name="T40" fmla="*/ 38 w 151"/>
                <a:gd name="T41" fmla="*/ 55 h 68"/>
                <a:gd name="T42" fmla="*/ 36 w 151"/>
                <a:gd name="T43" fmla="*/ 57 h 68"/>
                <a:gd name="T44" fmla="*/ 31 w 151"/>
                <a:gd name="T45" fmla="*/ 56 h 68"/>
                <a:gd name="T46" fmla="*/ 28 w 151"/>
                <a:gd name="T47" fmla="*/ 54 h 68"/>
                <a:gd name="T48" fmla="*/ 25 w 151"/>
                <a:gd name="T49" fmla="*/ 55 h 68"/>
                <a:gd name="T50" fmla="*/ 23 w 151"/>
                <a:gd name="T51" fmla="*/ 54 h 68"/>
                <a:gd name="T52" fmla="*/ 25 w 151"/>
                <a:gd name="T53" fmla="*/ 52 h 68"/>
                <a:gd name="T54" fmla="*/ 22 w 151"/>
                <a:gd name="T55" fmla="*/ 50 h 68"/>
                <a:gd name="T56" fmla="*/ 22 w 151"/>
                <a:gd name="T57" fmla="*/ 48 h 68"/>
                <a:gd name="T58" fmla="*/ 26 w 151"/>
                <a:gd name="T59" fmla="*/ 47 h 68"/>
                <a:gd name="T60" fmla="*/ 27 w 151"/>
                <a:gd name="T61" fmla="*/ 44 h 68"/>
                <a:gd name="T62" fmla="*/ 30 w 151"/>
                <a:gd name="T63" fmla="*/ 42 h 68"/>
                <a:gd name="T64" fmla="*/ 32 w 151"/>
                <a:gd name="T65" fmla="*/ 42 h 68"/>
                <a:gd name="T66" fmla="*/ 87 w 151"/>
                <a:gd name="T67" fmla="*/ 17 h 68"/>
                <a:gd name="T68" fmla="*/ 98 w 151"/>
                <a:gd name="T69" fmla="*/ 13 h 68"/>
                <a:gd name="T70" fmla="*/ 108 w 151"/>
                <a:gd name="T71" fmla="*/ 12 h 68"/>
                <a:gd name="T72" fmla="*/ 110 w 151"/>
                <a:gd name="T73" fmla="*/ 15 h 68"/>
                <a:gd name="T74" fmla="*/ 122 w 151"/>
                <a:gd name="T75" fmla="*/ 15 h 68"/>
                <a:gd name="T76" fmla="*/ 125 w 151"/>
                <a:gd name="T77" fmla="*/ 15 h 68"/>
                <a:gd name="T78" fmla="*/ 129 w 151"/>
                <a:gd name="T79" fmla="*/ 19 h 68"/>
                <a:gd name="T80" fmla="*/ 128 w 151"/>
                <a:gd name="T81" fmla="*/ 26 h 68"/>
                <a:gd name="T82" fmla="*/ 134 w 151"/>
                <a:gd name="T83" fmla="*/ 27 h 68"/>
                <a:gd name="T84" fmla="*/ 131 w 151"/>
                <a:gd name="T85" fmla="*/ 31 h 68"/>
                <a:gd name="T86" fmla="*/ 127 w 151"/>
                <a:gd name="T87" fmla="*/ 31 h 68"/>
                <a:gd name="T88" fmla="*/ 125 w 151"/>
                <a:gd name="T89" fmla="*/ 37 h 68"/>
                <a:gd name="T90" fmla="*/ 120 w 151"/>
                <a:gd name="T91" fmla="*/ 42 h 68"/>
                <a:gd name="T92" fmla="*/ 116 w 151"/>
                <a:gd name="T93" fmla="*/ 42 h 68"/>
                <a:gd name="T94" fmla="*/ 103 w 151"/>
                <a:gd name="T95" fmla="*/ 42 h 68"/>
                <a:gd name="T96" fmla="*/ 100 w 151"/>
                <a:gd name="T97" fmla="*/ 45 h 68"/>
                <a:gd name="T98" fmla="*/ 92 w 151"/>
                <a:gd name="T99" fmla="*/ 46 h 68"/>
                <a:gd name="T100" fmla="*/ 90 w 151"/>
                <a:gd name="T101" fmla="*/ 42 h 68"/>
                <a:gd name="T102" fmla="*/ 76 w 151"/>
                <a:gd name="T103" fmla="*/ 42 h 68"/>
                <a:gd name="T104" fmla="*/ 71 w 151"/>
                <a:gd name="T105" fmla="*/ 42 h 68"/>
                <a:gd name="T106" fmla="*/ 67 w 151"/>
                <a:gd name="T107" fmla="*/ 38 h 68"/>
                <a:gd name="T108" fmla="*/ 69 w 151"/>
                <a:gd name="T109" fmla="*/ 31 h 68"/>
                <a:gd name="T110" fmla="*/ 62 w 151"/>
                <a:gd name="T111" fmla="*/ 30 h 68"/>
                <a:gd name="T112" fmla="*/ 66 w 151"/>
                <a:gd name="T113" fmla="*/ 26 h 68"/>
                <a:gd name="T114" fmla="*/ 77 w 151"/>
                <a:gd name="T115" fmla="*/ 21 h 68"/>
                <a:gd name="T116" fmla="*/ 74 w 151"/>
                <a:gd name="T117" fmla="*/ 18 h 68"/>
                <a:gd name="T118" fmla="*/ 82 w 151"/>
                <a:gd name="T119" fmla="*/ 15 h 68"/>
                <a:gd name="T120" fmla="*/ 87 w 151"/>
                <a:gd name="T121" fmla="*/ 17 h 68"/>
                <a:gd name="T122" fmla="*/ 32 w 151"/>
                <a:gd name="T123" fmla="*/ 0 h 68"/>
                <a:gd name="T124" fmla="*/ 139 w 151"/>
                <a:gd name="T12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68">
                  <a:moveTo>
                    <a:pt x="40" y="44"/>
                  </a:moveTo>
                  <a:cubicBezTo>
                    <a:pt x="37" y="44"/>
                    <a:pt x="35" y="44"/>
                    <a:pt x="33" y="45"/>
                  </a:cubicBezTo>
                  <a:cubicBezTo>
                    <a:pt x="29" y="47"/>
                    <a:pt x="28" y="50"/>
                    <a:pt x="30" y="51"/>
                  </a:cubicBezTo>
                  <a:cubicBezTo>
                    <a:pt x="31" y="52"/>
                    <a:pt x="33" y="53"/>
                    <a:pt x="36" y="53"/>
                  </a:cubicBezTo>
                  <a:cubicBezTo>
                    <a:pt x="38" y="53"/>
                    <a:pt x="41" y="52"/>
                    <a:pt x="43" y="51"/>
                  </a:cubicBezTo>
                  <a:cubicBezTo>
                    <a:pt x="47" y="50"/>
                    <a:pt x="48" y="47"/>
                    <a:pt x="45" y="45"/>
                  </a:cubicBezTo>
                  <a:cubicBezTo>
                    <a:pt x="44" y="44"/>
                    <a:pt x="42" y="44"/>
                    <a:pt x="40" y="44"/>
                  </a:cubicBezTo>
                  <a:moveTo>
                    <a:pt x="103" y="20"/>
                  </a:moveTo>
                  <a:cubicBezTo>
                    <a:pt x="98" y="20"/>
                    <a:pt x="93" y="21"/>
                    <a:pt x="88" y="22"/>
                  </a:cubicBezTo>
                  <a:cubicBezTo>
                    <a:pt x="79" y="26"/>
                    <a:pt x="78" y="31"/>
                    <a:pt x="84" y="35"/>
                  </a:cubicBezTo>
                  <a:cubicBezTo>
                    <a:pt x="88" y="36"/>
                    <a:pt x="93" y="37"/>
                    <a:pt x="98" y="37"/>
                  </a:cubicBezTo>
                  <a:cubicBezTo>
                    <a:pt x="103" y="37"/>
                    <a:pt x="108" y="36"/>
                    <a:pt x="112" y="35"/>
                  </a:cubicBezTo>
                  <a:cubicBezTo>
                    <a:pt x="120" y="31"/>
                    <a:pt x="121" y="26"/>
                    <a:pt x="115" y="22"/>
                  </a:cubicBezTo>
                  <a:cubicBezTo>
                    <a:pt x="112" y="21"/>
                    <a:pt x="107" y="20"/>
                    <a:pt x="103" y="20"/>
                  </a:cubicBezTo>
                  <a:moveTo>
                    <a:pt x="33" y="43"/>
                  </a:moveTo>
                  <a:cubicBezTo>
                    <a:pt x="34" y="42"/>
                    <a:pt x="36" y="42"/>
                    <a:pt x="38" y="42"/>
                  </a:cubicBezTo>
                  <a:cubicBezTo>
                    <a:pt x="38" y="41"/>
                    <a:pt x="38" y="41"/>
                    <a:pt x="38" y="40"/>
                  </a:cubicBezTo>
                  <a:cubicBezTo>
                    <a:pt x="38" y="40"/>
                    <a:pt x="39" y="40"/>
                    <a:pt x="40" y="40"/>
                  </a:cubicBezTo>
                  <a:cubicBezTo>
                    <a:pt x="41" y="40"/>
                    <a:pt x="41" y="40"/>
                    <a:pt x="43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4" y="41"/>
                    <a:pt x="43" y="42"/>
                  </a:cubicBezTo>
                  <a:cubicBezTo>
                    <a:pt x="45" y="42"/>
                    <a:pt x="46" y="42"/>
                    <a:pt x="48" y="43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0" y="42"/>
                    <a:pt x="51" y="42"/>
                    <a:pt x="51" y="42"/>
                  </a:cubicBezTo>
                  <a:cubicBezTo>
                    <a:pt x="51" y="42"/>
                    <a:pt x="52" y="42"/>
                    <a:pt x="52" y="42"/>
                  </a:cubicBezTo>
                  <a:cubicBezTo>
                    <a:pt x="53" y="42"/>
                    <a:pt x="53" y="42"/>
                    <a:pt x="54" y="43"/>
                  </a:cubicBezTo>
                  <a:cubicBezTo>
                    <a:pt x="54" y="43"/>
                    <a:pt x="54" y="44"/>
                    <a:pt x="54" y="44"/>
                  </a:cubicBezTo>
                  <a:cubicBezTo>
                    <a:pt x="53" y="44"/>
                    <a:pt x="52" y="44"/>
                    <a:pt x="51" y="45"/>
                  </a:cubicBezTo>
                  <a:cubicBezTo>
                    <a:pt x="52" y="45"/>
                    <a:pt x="53" y="46"/>
                    <a:pt x="53" y="47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6" y="47"/>
                    <a:pt x="57" y="47"/>
                    <a:pt x="57" y="47"/>
                  </a:cubicBezTo>
                  <a:cubicBezTo>
                    <a:pt x="56" y="48"/>
                    <a:pt x="56" y="48"/>
                    <a:pt x="56" y="49"/>
                  </a:cubicBezTo>
                  <a:cubicBezTo>
                    <a:pt x="56" y="49"/>
                    <a:pt x="55" y="50"/>
                    <a:pt x="54" y="50"/>
                  </a:cubicBezTo>
                  <a:cubicBezTo>
                    <a:pt x="53" y="50"/>
                    <a:pt x="53" y="50"/>
                    <a:pt x="52" y="50"/>
                  </a:cubicBezTo>
                  <a:cubicBezTo>
                    <a:pt x="51" y="51"/>
                    <a:pt x="50" y="51"/>
                    <a:pt x="49" y="52"/>
                  </a:cubicBezTo>
                  <a:cubicBezTo>
                    <a:pt x="49" y="52"/>
                    <a:pt x="50" y="52"/>
                    <a:pt x="50" y="53"/>
                  </a:cubicBezTo>
                  <a:cubicBezTo>
                    <a:pt x="51" y="53"/>
                    <a:pt x="51" y="53"/>
                    <a:pt x="50" y="54"/>
                  </a:cubicBezTo>
                  <a:cubicBezTo>
                    <a:pt x="49" y="54"/>
                    <a:pt x="48" y="54"/>
                    <a:pt x="47" y="55"/>
                  </a:cubicBezTo>
                  <a:cubicBezTo>
                    <a:pt x="47" y="55"/>
                    <a:pt x="46" y="55"/>
                    <a:pt x="46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4"/>
                    <a:pt x="43" y="54"/>
                  </a:cubicBezTo>
                  <a:cubicBezTo>
                    <a:pt x="42" y="54"/>
                    <a:pt x="40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5" y="57"/>
                    <a:pt x="34" y="57"/>
                    <a:pt x="32" y="57"/>
                  </a:cubicBezTo>
                  <a:cubicBezTo>
                    <a:pt x="32" y="57"/>
                    <a:pt x="31" y="57"/>
                    <a:pt x="31" y="56"/>
                  </a:cubicBezTo>
                  <a:cubicBezTo>
                    <a:pt x="32" y="56"/>
                    <a:pt x="32" y="55"/>
                    <a:pt x="32" y="55"/>
                  </a:cubicBezTo>
                  <a:cubicBezTo>
                    <a:pt x="30" y="55"/>
                    <a:pt x="29" y="55"/>
                    <a:pt x="28" y="54"/>
                  </a:cubicBezTo>
                  <a:cubicBezTo>
                    <a:pt x="27" y="54"/>
                    <a:pt x="27" y="55"/>
                    <a:pt x="26" y="55"/>
                  </a:cubicBezTo>
                  <a:cubicBezTo>
                    <a:pt x="26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5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4"/>
                    <a:pt x="23" y="53"/>
                    <a:pt x="23" y="53"/>
                  </a:cubicBezTo>
                  <a:cubicBezTo>
                    <a:pt x="24" y="53"/>
                    <a:pt x="24" y="52"/>
                    <a:pt x="25" y="52"/>
                  </a:cubicBezTo>
                  <a:cubicBezTo>
                    <a:pt x="24" y="51"/>
                    <a:pt x="24" y="51"/>
                    <a:pt x="24" y="50"/>
                  </a:cubicBezTo>
                  <a:cubicBezTo>
                    <a:pt x="23" y="50"/>
                    <a:pt x="23" y="50"/>
                    <a:pt x="22" y="50"/>
                  </a:cubicBezTo>
                  <a:cubicBezTo>
                    <a:pt x="22" y="50"/>
                    <a:pt x="21" y="50"/>
                    <a:pt x="21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7"/>
                    <a:pt x="25" y="47"/>
                    <a:pt x="26" y="47"/>
                  </a:cubicBezTo>
                  <a:cubicBezTo>
                    <a:pt x="26" y="46"/>
                    <a:pt x="27" y="45"/>
                    <a:pt x="28" y="45"/>
                  </a:cubicBezTo>
                  <a:cubicBezTo>
                    <a:pt x="28" y="44"/>
                    <a:pt x="28" y="44"/>
                    <a:pt x="27" y="44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8" y="42"/>
                    <a:pt x="29" y="42"/>
                    <a:pt x="30" y="42"/>
                  </a:cubicBezTo>
                  <a:cubicBezTo>
                    <a:pt x="30" y="42"/>
                    <a:pt x="31" y="42"/>
                    <a:pt x="31" y="42"/>
                  </a:cubicBezTo>
                  <a:cubicBezTo>
                    <a:pt x="31" y="42"/>
                    <a:pt x="31" y="42"/>
                    <a:pt x="32" y="42"/>
                  </a:cubicBezTo>
                  <a:cubicBezTo>
                    <a:pt x="32" y="42"/>
                    <a:pt x="32" y="42"/>
                    <a:pt x="33" y="43"/>
                  </a:cubicBezTo>
                  <a:moveTo>
                    <a:pt x="87" y="17"/>
                  </a:moveTo>
                  <a:cubicBezTo>
                    <a:pt x="91" y="16"/>
                    <a:pt x="94" y="15"/>
                    <a:pt x="98" y="15"/>
                  </a:cubicBezTo>
                  <a:cubicBezTo>
                    <a:pt x="98" y="14"/>
                    <a:pt x="98" y="14"/>
                    <a:pt x="98" y="13"/>
                  </a:cubicBezTo>
                  <a:cubicBezTo>
                    <a:pt x="98" y="12"/>
                    <a:pt x="100" y="12"/>
                    <a:pt x="101" y="12"/>
                  </a:cubicBezTo>
                  <a:cubicBezTo>
                    <a:pt x="104" y="12"/>
                    <a:pt x="105" y="12"/>
                    <a:pt x="108" y="12"/>
                  </a:cubicBezTo>
                  <a:cubicBezTo>
                    <a:pt x="110" y="12"/>
                    <a:pt x="111" y="12"/>
                    <a:pt x="110" y="13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3" y="15"/>
                    <a:pt x="116" y="16"/>
                    <a:pt x="118" y="17"/>
                  </a:cubicBezTo>
                  <a:cubicBezTo>
                    <a:pt x="120" y="16"/>
                    <a:pt x="121" y="16"/>
                    <a:pt x="122" y="15"/>
                  </a:cubicBezTo>
                  <a:cubicBezTo>
                    <a:pt x="123" y="15"/>
                    <a:pt x="123" y="15"/>
                    <a:pt x="124" y="15"/>
                  </a:cubicBezTo>
                  <a:cubicBezTo>
                    <a:pt x="124" y="15"/>
                    <a:pt x="125" y="15"/>
                    <a:pt x="125" y="15"/>
                  </a:cubicBezTo>
                  <a:cubicBezTo>
                    <a:pt x="127" y="16"/>
                    <a:pt x="128" y="17"/>
                    <a:pt x="129" y="18"/>
                  </a:cubicBezTo>
                  <a:cubicBezTo>
                    <a:pt x="130" y="18"/>
                    <a:pt x="130" y="19"/>
                    <a:pt x="129" y="19"/>
                  </a:cubicBezTo>
                  <a:cubicBezTo>
                    <a:pt x="127" y="20"/>
                    <a:pt x="127" y="20"/>
                    <a:pt x="125" y="21"/>
                  </a:cubicBezTo>
                  <a:cubicBezTo>
                    <a:pt x="127" y="22"/>
                    <a:pt x="128" y="24"/>
                    <a:pt x="128" y="26"/>
                  </a:cubicBezTo>
                  <a:cubicBezTo>
                    <a:pt x="130" y="26"/>
                    <a:pt x="130" y="26"/>
                    <a:pt x="132" y="26"/>
                  </a:cubicBezTo>
                  <a:cubicBezTo>
                    <a:pt x="133" y="26"/>
                    <a:pt x="134" y="26"/>
                    <a:pt x="134" y="27"/>
                  </a:cubicBezTo>
                  <a:cubicBezTo>
                    <a:pt x="134" y="28"/>
                    <a:pt x="133" y="29"/>
                    <a:pt x="133" y="30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30" y="31"/>
                    <a:pt x="129" y="31"/>
                    <a:pt x="128" y="31"/>
                  </a:cubicBezTo>
                  <a:cubicBezTo>
                    <a:pt x="128" y="31"/>
                    <a:pt x="127" y="31"/>
                    <a:pt x="127" y="31"/>
                  </a:cubicBezTo>
                  <a:cubicBezTo>
                    <a:pt x="126" y="33"/>
                    <a:pt x="124" y="34"/>
                    <a:pt x="122" y="36"/>
                  </a:cubicBezTo>
                  <a:cubicBezTo>
                    <a:pt x="124" y="36"/>
                    <a:pt x="124" y="37"/>
                    <a:pt x="125" y="37"/>
                  </a:cubicBezTo>
                  <a:cubicBezTo>
                    <a:pt x="126" y="38"/>
                    <a:pt x="126" y="39"/>
                    <a:pt x="125" y="39"/>
                  </a:cubicBezTo>
                  <a:cubicBezTo>
                    <a:pt x="123" y="40"/>
                    <a:pt x="122" y="41"/>
                    <a:pt x="120" y="42"/>
                  </a:cubicBezTo>
                  <a:cubicBezTo>
                    <a:pt x="120" y="42"/>
                    <a:pt x="119" y="42"/>
                    <a:pt x="118" y="42"/>
                  </a:cubicBezTo>
                  <a:cubicBezTo>
                    <a:pt x="118" y="42"/>
                    <a:pt x="117" y="42"/>
                    <a:pt x="116" y="42"/>
                  </a:cubicBezTo>
                  <a:cubicBezTo>
                    <a:pt x="115" y="41"/>
                    <a:pt x="115" y="41"/>
                    <a:pt x="113" y="40"/>
                  </a:cubicBezTo>
                  <a:cubicBezTo>
                    <a:pt x="110" y="41"/>
                    <a:pt x="107" y="41"/>
                    <a:pt x="103" y="42"/>
                  </a:cubicBezTo>
                  <a:cubicBezTo>
                    <a:pt x="103" y="43"/>
                    <a:pt x="103" y="43"/>
                    <a:pt x="103" y="44"/>
                  </a:cubicBezTo>
                  <a:cubicBezTo>
                    <a:pt x="103" y="45"/>
                    <a:pt x="101" y="45"/>
                    <a:pt x="100" y="45"/>
                  </a:cubicBezTo>
                  <a:cubicBezTo>
                    <a:pt x="97" y="45"/>
                    <a:pt x="95" y="45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0" y="46"/>
                    <a:pt x="89" y="45"/>
                    <a:pt x="89" y="44"/>
                  </a:cubicBezTo>
                  <a:cubicBezTo>
                    <a:pt x="90" y="43"/>
                    <a:pt x="90" y="43"/>
                    <a:pt x="90" y="42"/>
                  </a:cubicBezTo>
                  <a:cubicBezTo>
                    <a:pt x="87" y="42"/>
                    <a:pt x="83" y="41"/>
                    <a:pt x="80" y="40"/>
                  </a:cubicBezTo>
                  <a:cubicBezTo>
                    <a:pt x="78" y="41"/>
                    <a:pt x="77" y="41"/>
                    <a:pt x="76" y="42"/>
                  </a:cubicBezTo>
                  <a:cubicBezTo>
                    <a:pt x="75" y="42"/>
                    <a:pt x="74" y="42"/>
                    <a:pt x="73" y="42"/>
                  </a:cubicBezTo>
                  <a:cubicBezTo>
                    <a:pt x="73" y="42"/>
                    <a:pt x="72" y="42"/>
                    <a:pt x="71" y="42"/>
                  </a:cubicBezTo>
                  <a:cubicBezTo>
                    <a:pt x="70" y="41"/>
                    <a:pt x="69" y="40"/>
                    <a:pt x="67" y="39"/>
                  </a:cubicBezTo>
                  <a:cubicBezTo>
                    <a:pt x="66" y="39"/>
                    <a:pt x="66" y="38"/>
                    <a:pt x="67" y="38"/>
                  </a:cubicBezTo>
                  <a:cubicBezTo>
                    <a:pt x="69" y="37"/>
                    <a:pt x="70" y="37"/>
                    <a:pt x="72" y="36"/>
                  </a:cubicBezTo>
                  <a:cubicBezTo>
                    <a:pt x="70" y="35"/>
                    <a:pt x="69" y="33"/>
                    <a:pt x="69" y="31"/>
                  </a:cubicBezTo>
                  <a:cubicBezTo>
                    <a:pt x="67" y="31"/>
                    <a:pt x="66" y="31"/>
                    <a:pt x="64" y="31"/>
                  </a:cubicBezTo>
                  <a:cubicBezTo>
                    <a:pt x="62" y="31"/>
                    <a:pt x="61" y="31"/>
                    <a:pt x="62" y="30"/>
                  </a:cubicBezTo>
                  <a:cubicBezTo>
                    <a:pt x="62" y="29"/>
                    <a:pt x="62" y="28"/>
                    <a:pt x="63" y="27"/>
                  </a:cubicBezTo>
                  <a:cubicBezTo>
                    <a:pt x="63" y="26"/>
                    <a:pt x="64" y="26"/>
                    <a:pt x="66" y="26"/>
                  </a:cubicBezTo>
                  <a:cubicBezTo>
                    <a:pt x="68" y="26"/>
                    <a:pt x="69" y="26"/>
                    <a:pt x="71" y="26"/>
                  </a:cubicBezTo>
                  <a:cubicBezTo>
                    <a:pt x="72" y="24"/>
                    <a:pt x="74" y="22"/>
                    <a:pt x="77" y="21"/>
                  </a:cubicBezTo>
                  <a:cubicBezTo>
                    <a:pt x="76" y="20"/>
                    <a:pt x="75" y="20"/>
                    <a:pt x="74" y="19"/>
                  </a:cubicBezTo>
                  <a:cubicBezTo>
                    <a:pt x="73" y="19"/>
                    <a:pt x="73" y="18"/>
                    <a:pt x="74" y="18"/>
                  </a:cubicBezTo>
                  <a:cubicBezTo>
                    <a:pt x="77" y="17"/>
                    <a:pt x="78" y="16"/>
                    <a:pt x="80" y="15"/>
                  </a:cubicBezTo>
                  <a:cubicBezTo>
                    <a:pt x="81" y="15"/>
                    <a:pt x="81" y="15"/>
                    <a:pt x="82" y="15"/>
                  </a:cubicBezTo>
                  <a:cubicBezTo>
                    <a:pt x="83" y="15"/>
                    <a:pt x="84" y="15"/>
                    <a:pt x="84" y="15"/>
                  </a:cubicBezTo>
                  <a:cubicBezTo>
                    <a:pt x="85" y="16"/>
                    <a:pt x="86" y="16"/>
                    <a:pt x="87" y="17"/>
                  </a:cubicBezTo>
                  <a:moveTo>
                    <a:pt x="15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4DE4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4364619" y="5758793"/>
              <a:ext cx="274076" cy="225651"/>
            </a:xfrm>
            <a:custGeom>
              <a:avLst/>
              <a:gdLst>
                <a:gd name="T0" fmla="*/ 549 w 549"/>
                <a:gd name="T1" fmla="*/ 0 h 452"/>
                <a:gd name="T2" fmla="*/ 213 w 549"/>
                <a:gd name="T3" fmla="*/ 0 h 452"/>
                <a:gd name="T4" fmla="*/ 0 w 549"/>
                <a:gd name="T5" fmla="*/ 452 h 452"/>
                <a:gd name="T6" fmla="*/ 532 w 549"/>
                <a:gd name="T7" fmla="*/ 93 h 452"/>
                <a:gd name="T8" fmla="*/ 549 w 549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52">
                  <a:moveTo>
                    <a:pt x="549" y="0"/>
                  </a:moveTo>
                  <a:lnTo>
                    <a:pt x="213" y="0"/>
                  </a:lnTo>
                  <a:lnTo>
                    <a:pt x="0" y="452"/>
                  </a:lnTo>
                  <a:lnTo>
                    <a:pt x="532" y="9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C1DC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4364619" y="5758793"/>
              <a:ext cx="274076" cy="225651"/>
            </a:xfrm>
            <a:custGeom>
              <a:avLst/>
              <a:gdLst>
                <a:gd name="T0" fmla="*/ 549 w 549"/>
                <a:gd name="T1" fmla="*/ 0 h 452"/>
                <a:gd name="T2" fmla="*/ 213 w 549"/>
                <a:gd name="T3" fmla="*/ 0 h 452"/>
                <a:gd name="T4" fmla="*/ 0 w 549"/>
                <a:gd name="T5" fmla="*/ 452 h 452"/>
                <a:gd name="T6" fmla="*/ 532 w 549"/>
                <a:gd name="T7" fmla="*/ 93 h 452"/>
                <a:gd name="T8" fmla="*/ 549 w 549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52">
                  <a:moveTo>
                    <a:pt x="549" y="0"/>
                  </a:moveTo>
                  <a:lnTo>
                    <a:pt x="213" y="0"/>
                  </a:lnTo>
                  <a:lnTo>
                    <a:pt x="0" y="452"/>
                  </a:lnTo>
                  <a:lnTo>
                    <a:pt x="532" y="93"/>
                  </a:lnTo>
                  <a:lnTo>
                    <a:pt x="5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4516883" y="5611021"/>
              <a:ext cx="139285" cy="48425"/>
            </a:xfrm>
            <a:custGeom>
              <a:avLst/>
              <a:gdLst>
                <a:gd name="T0" fmla="*/ 135 w 279"/>
                <a:gd name="T1" fmla="*/ 0 h 97"/>
                <a:gd name="T2" fmla="*/ 47 w 279"/>
                <a:gd name="T3" fmla="*/ 0 h 97"/>
                <a:gd name="T4" fmla="*/ 0 w 279"/>
                <a:gd name="T5" fmla="*/ 97 h 97"/>
                <a:gd name="T6" fmla="*/ 277 w 279"/>
                <a:gd name="T7" fmla="*/ 97 h 97"/>
                <a:gd name="T8" fmla="*/ 279 w 279"/>
                <a:gd name="T9" fmla="*/ 86 h 97"/>
                <a:gd name="T10" fmla="*/ 107 w 279"/>
                <a:gd name="T11" fmla="*/ 86 h 97"/>
                <a:gd name="T12" fmla="*/ 135 w 27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97">
                  <a:moveTo>
                    <a:pt x="135" y="0"/>
                  </a:moveTo>
                  <a:lnTo>
                    <a:pt x="47" y="0"/>
                  </a:lnTo>
                  <a:lnTo>
                    <a:pt x="0" y="97"/>
                  </a:lnTo>
                  <a:lnTo>
                    <a:pt x="277" y="97"/>
                  </a:lnTo>
                  <a:lnTo>
                    <a:pt x="279" y="86"/>
                  </a:lnTo>
                  <a:lnTo>
                    <a:pt x="107" y="8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465C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4516883" y="5611021"/>
              <a:ext cx="139285" cy="48425"/>
            </a:xfrm>
            <a:custGeom>
              <a:avLst/>
              <a:gdLst>
                <a:gd name="T0" fmla="*/ 135 w 279"/>
                <a:gd name="T1" fmla="*/ 0 h 97"/>
                <a:gd name="T2" fmla="*/ 47 w 279"/>
                <a:gd name="T3" fmla="*/ 0 h 97"/>
                <a:gd name="T4" fmla="*/ 0 w 279"/>
                <a:gd name="T5" fmla="*/ 97 h 97"/>
                <a:gd name="T6" fmla="*/ 277 w 279"/>
                <a:gd name="T7" fmla="*/ 97 h 97"/>
                <a:gd name="T8" fmla="*/ 279 w 279"/>
                <a:gd name="T9" fmla="*/ 86 h 97"/>
                <a:gd name="T10" fmla="*/ 107 w 279"/>
                <a:gd name="T11" fmla="*/ 86 h 97"/>
                <a:gd name="T12" fmla="*/ 135 w 27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97">
                  <a:moveTo>
                    <a:pt x="135" y="0"/>
                  </a:moveTo>
                  <a:lnTo>
                    <a:pt x="47" y="0"/>
                  </a:lnTo>
                  <a:lnTo>
                    <a:pt x="0" y="97"/>
                  </a:lnTo>
                  <a:lnTo>
                    <a:pt x="277" y="97"/>
                  </a:lnTo>
                  <a:lnTo>
                    <a:pt x="279" y="86"/>
                  </a:lnTo>
                  <a:lnTo>
                    <a:pt x="107" y="86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4169421" y="5578072"/>
              <a:ext cx="796268" cy="537668"/>
            </a:xfrm>
            <a:custGeom>
              <a:avLst/>
              <a:gdLst>
                <a:gd name="T0" fmla="*/ 1595 w 1595"/>
                <a:gd name="T1" fmla="*/ 0 h 1077"/>
                <a:gd name="T2" fmla="*/ 663 w 1595"/>
                <a:gd name="T3" fmla="*/ 0 h 1077"/>
                <a:gd name="T4" fmla="*/ 0 w 1595"/>
                <a:gd name="T5" fmla="*/ 1077 h 1077"/>
                <a:gd name="T6" fmla="*/ 346 w 1595"/>
                <a:gd name="T7" fmla="*/ 845 h 1077"/>
                <a:gd name="T8" fmla="*/ 729 w 1595"/>
                <a:gd name="T9" fmla="*/ 59 h 1077"/>
                <a:gd name="T10" fmla="*/ 833 w 1595"/>
                <a:gd name="T11" fmla="*/ 59 h 1077"/>
                <a:gd name="T12" fmla="*/ 836 w 1595"/>
                <a:gd name="T13" fmla="*/ 55 h 1077"/>
                <a:gd name="T14" fmla="*/ 1056 w 1595"/>
                <a:gd name="T15" fmla="*/ 55 h 1077"/>
                <a:gd name="T16" fmla="*/ 1056 w 1595"/>
                <a:gd name="T17" fmla="*/ 59 h 1077"/>
                <a:gd name="T18" fmla="*/ 1094 w 1595"/>
                <a:gd name="T19" fmla="*/ 59 h 1077"/>
                <a:gd name="T20" fmla="*/ 1094 w 1595"/>
                <a:gd name="T21" fmla="*/ 57 h 1077"/>
                <a:gd name="T22" fmla="*/ 1512 w 1595"/>
                <a:gd name="T23" fmla="*/ 57 h 1077"/>
                <a:gd name="T24" fmla="*/ 1595 w 1595"/>
                <a:gd name="T25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5" h="1077">
                  <a:moveTo>
                    <a:pt x="1595" y="0"/>
                  </a:moveTo>
                  <a:lnTo>
                    <a:pt x="663" y="0"/>
                  </a:lnTo>
                  <a:lnTo>
                    <a:pt x="0" y="1077"/>
                  </a:lnTo>
                  <a:lnTo>
                    <a:pt x="346" y="845"/>
                  </a:lnTo>
                  <a:lnTo>
                    <a:pt x="729" y="59"/>
                  </a:lnTo>
                  <a:lnTo>
                    <a:pt x="833" y="59"/>
                  </a:lnTo>
                  <a:lnTo>
                    <a:pt x="836" y="55"/>
                  </a:lnTo>
                  <a:lnTo>
                    <a:pt x="1056" y="55"/>
                  </a:lnTo>
                  <a:lnTo>
                    <a:pt x="1056" y="59"/>
                  </a:lnTo>
                  <a:lnTo>
                    <a:pt x="1094" y="59"/>
                  </a:lnTo>
                  <a:lnTo>
                    <a:pt x="1094" y="57"/>
                  </a:lnTo>
                  <a:lnTo>
                    <a:pt x="1512" y="57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1A37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4169421" y="5578072"/>
              <a:ext cx="796268" cy="537668"/>
            </a:xfrm>
            <a:custGeom>
              <a:avLst/>
              <a:gdLst>
                <a:gd name="T0" fmla="*/ 1595 w 1595"/>
                <a:gd name="T1" fmla="*/ 0 h 1077"/>
                <a:gd name="T2" fmla="*/ 663 w 1595"/>
                <a:gd name="T3" fmla="*/ 0 h 1077"/>
                <a:gd name="T4" fmla="*/ 0 w 1595"/>
                <a:gd name="T5" fmla="*/ 1077 h 1077"/>
                <a:gd name="T6" fmla="*/ 346 w 1595"/>
                <a:gd name="T7" fmla="*/ 845 h 1077"/>
                <a:gd name="T8" fmla="*/ 729 w 1595"/>
                <a:gd name="T9" fmla="*/ 59 h 1077"/>
                <a:gd name="T10" fmla="*/ 833 w 1595"/>
                <a:gd name="T11" fmla="*/ 59 h 1077"/>
                <a:gd name="T12" fmla="*/ 836 w 1595"/>
                <a:gd name="T13" fmla="*/ 55 h 1077"/>
                <a:gd name="T14" fmla="*/ 1056 w 1595"/>
                <a:gd name="T15" fmla="*/ 55 h 1077"/>
                <a:gd name="T16" fmla="*/ 1056 w 1595"/>
                <a:gd name="T17" fmla="*/ 59 h 1077"/>
                <a:gd name="T18" fmla="*/ 1094 w 1595"/>
                <a:gd name="T19" fmla="*/ 59 h 1077"/>
                <a:gd name="T20" fmla="*/ 1094 w 1595"/>
                <a:gd name="T21" fmla="*/ 57 h 1077"/>
                <a:gd name="T22" fmla="*/ 1512 w 1595"/>
                <a:gd name="T23" fmla="*/ 57 h 1077"/>
                <a:gd name="T24" fmla="*/ 1595 w 1595"/>
                <a:gd name="T25" fmla="*/ 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5" h="1077">
                  <a:moveTo>
                    <a:pt x="1595" y="0"/>
                  </a:moveTo>
                  <a:lnTo>
                    <a:pt x="663" y="0"/>
                  </a:lnTo>
                  <a:lnTo>
                    <a:pt x="0" y="1077"/>
                  </a:lnTo>
                  <a:lnTo>
                    <a:pt x="346" y="845"/>
                  </a:lnTo>
                  <a:lnTo>
                    <a:pt x="729" y="59"/>
                  </a:lnTo>
                  <a:lnTo>
                    <a:pt x="833" y="59"/>
                  </a:lnTo>
                  <a:lnTo>
                    <a:pt x="836" y="55"/>
                  </a:lnTo>
                  <a:lnTo>
                    <a:pt x="1056" y="55"/>
                  </a:lnTo>
                  <a:lnTo>
                    <a:pt x="1056" y="59"/>
                  </a:lnTo>
                  <a:lnTo>
                    <a:pt x="1094" y="59"/>
                  </a:lnTo>
                  <a:lnTo>
                    <a:pt x="1094" y="57"/>
                  </a:lnTo>
                  <a:lnTo>
                    <a:pt x="1512" y="57"/>
                  </a:lnTo>
                  <a:lnTo>
                    <a:pt x="15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4998638" y="5631490"/>
              <a:ext cx="35445" cy="56413"/>
            </a:xfrm>
            <a:custGeom>
              <a:avLst/>
              <a:gdLst>
                <a:gd name="T0" fmla="*/ 0 w 71"/>
                <a:gd name="T1" fmla="*/ 0 h 113"/>
                <a:gd name="T2" fmla="*/ 69 w 71"/>
                <a:gd name="T3" fmla="*/ 113 h 113"/>
                <a:gd name="T4" fmla="*/ 71 w 71"/>
                <a:gd name="T5" fmla="*/ 113 h 113"/>
                <a:gd name="T6" fmla="*/ 0 w 71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13">
                  <a:moveTo>
                    <a:pt x="0" y="0"/>
                  </a:moveTo>
                  <a:lnTo>
                    <a:pt x="69" y="113"/>
                  </a:lnTo>
                  <a:lnTo>
                    <a:pt x="71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1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4998638" y="5631490"/>
              <a:ext cx="35445" cy="56413"/>
            </a:xfrm>
            <a:custGeom>
              <a:avLst/>
              <a:gdLst>
                <a:gd name="T0" fmla="*/ 0 w 71"/>
                <a:gd name="T1" fmla="*/ 0 h 113"/>
                <a:gd name="T2" fmla="*/ 69 w 71"/>
                <a:gd name="T3" fmla="*/ 113 h 113"/>
                <a:gd name="T4" fmla="*/ 71 w 71"/>
                <a:gd name="T5" fmla="*/ 113 h 113"/>
                <a:gd name="T6" fmla="*/ 0 w 71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13">
                  <a:moveTo>
                    <a:pt x="0" y="0"/>
                  </a:moveTo>
                  <a:lnTo>
                    <a:pt x="69" y="113"/>
                  </a:lnTo>
                  <a:lnTo>
                    <a:pt x="71" y="1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4917264" y="5607527"/>
              <a:ext cx="54416" cy="80376"/>
            </a:xfrm>
            <a:custGeom>
              <a:avLst/>
              <a:gdLst>
                <a:gd name="T0" fmla="*/ 31 w 109"/>
                <a:gd name="T1" fmla="*/ 0 h 161"/>
                <a:gd name="T2" fmla="*/ 10 w 109"/>
                <a:gd name="T3" fmla="*/ 0 h 161"/>
                <a:gd name="T4" fmla="*/ 0 w 109"/>
                <a:gd name="T5" fmla="*/ 7 h 161"/>
                <a:gd name="T6" fmla="*/ 17 w 109"/>
                <a:gd name="T7" fmla="*/ 7 h 161"/>
                <a:gd name="T8" fmla="*/ 90 w 109"/>
                <a:gd name="T9" fmla="*/ 161 h 161"/>
                <a:gd name="T10" fmla="*/ 109 w 109"/>
                <a:gd name="T11" fmla="*/ 161 h 161"/>
                <a:gd name="T12" fmla="*/ 31 w 109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61">
                  <a:moveTo>
                    <a:pt x="31" y="0"/>
                  </a:moveTo>
                  <a:lnTo>
                    <a:pt x="10" y="0"/>
                  </a:lnTo>
                  <a:lnTo>
                    <a:pt x="0" y="7"/>
                  </a:lnTo>
                  <a:lnTo>
                    <a:pt x="17" y="7"/>
                  </a:lnTo>
                  <a:lnTo>
                    <a:pt x="90" y="161"/>
                  </a:lnTo>
                  <a:lnTo>
                    <a:pt x="109" y="1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34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4917264" y="5607527"/>
              <a:ext cx="54416" cy="80376"/>
            </a:xfrm>
            <a:custGeom>
              <a:avLst/>
              <a:gdLst>
                <a:gd name="T0" fmla="*/ 31 w 109"/>
                <a:gd name="T1" fmla="*/ 0 h 161"/>
                <a:gd name="T2" fmla="*/ 10 w 109"/>
                <a:gd name="T3" fmla="*/ 0 h 161"/>
                <a:gd name="T4" fmla="*/ 0 w 109"/>
                <a:gd name="T5" fmla="*/ 7 h 161"/>
                <a:gd name="T6" fmla="*/ 17 w 109"/>
                <a:gd name="T7" fmla="*/ 7 h 161"/>
                <a:gd name="T8" fmla="*/ 90 w 109"/>
                <a:gd name="T9" fmla="*/ 161 h 161"/>
                <a:gd name="T10" fmla="*/ 109 w 109"/>
                <a:gd name="T11" fmla="*/ 161 h 161"/>
                <a:gd name="T12" fmla="*/ 31 w 109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61">
                  <a:moveTo>
                    <a:pt x="31" y="0"/>
                  </a:moveTo>
                  <a:lnTo>
                    <a:pt x="10" y="0"/>
                  </a:lnTo>
                  <a:lnTo>
                    <a:pt x="0" y="7"/>
                  </a:lnTo>
                  <a:lnTo>
                    <a:pt x="17" y="7"/>
                  </a:lnTo>
                  <a:lnTo>
                    <a:pt x="90" y="161"/>
                  </a:lnTo>
                  <a:lnTo>
                    <a:pt x="109" y="16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4803939" y="5611021"/>
              <a:ext cx="158255" cy="76881"/>
            </a:xfrm>
            <a:custGeom>
              <a:avLst/>
              <a:gdLst>
                <a:gd name="T0" fmla="*/ 227 w 317"/>
                <a:gd name="T1" fmla="*/ 0 h 154"/>
                <a:gd name="T2" fmla="*/ 0 w 317"/>
                <a:gd name="T3" fmla="*/ 154 h 154"/>
                <a:gd name="T4" fmla="*/ 317 w 317"/>
                <a:gd name="T5" fmla="*/ 154 h 154"/>
                <a:gd name="T6" fmla="*/ 244 w 317"/>
                <a:gd name="T7" fmla="*/ 0 h 154"/>
                <a:gd name="T8" fmla="*/ 227 w 31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54">
                  <a:moveTo>
                    <a:pt x="227" y="0"/>
                  </a:moveTo>
                  <a:lnTo>
                    <a:pt x="0" y="154"/>
                  </a:lnTo>
                  <a:lnTo>
                    <a:pt x="317" y="154"/>
                  </a:lnTo>
                  <a:lnTo>
                    <a:pt x="244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46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4803939" y="5611021"/>
              <a:ext cx="158255" cy="76881"/>
            </a:xfrm>
            <a:custGeom>
              <a:avLst/>
              <a:gdLst>
                <a:gd name="T0" fmla="*/ 227 w 317"/>
                <a:gd name="T1" fmla="*/ 0 h 154"/>
                <a:gd name="T2" fmla="*/ 0 w 317"/>
                <a:gd name="T3" fmla="*/ 154 h 154"/>
                <a:gd name="T4" fmla="*/ 317 w 317"/>
                <a:gd name="T5" fmla="*/ 154 h 154"/>
                <a:gd name="T6" fmla="*/ 244 w 317"/>
                <a:gd name="T7" fmla="*/ 0 h 154"/>
                <a:gd name="T8" fmla="*/ 227 w 317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54">
                  <a:moveTo>
                    <a:pt x="227" y="0"/>
                  </a:moveTo>
                  <a:lnTo>
                    <a:pt x="0" y="154"/>
                  </a:lnTo>
                  <a:lnTo>
                    <a:pt x="317" y="154"/>
                  </a:lnTo>
                  <a:lnTo>
                    <a:pt x="244" y="0"/>
                  </a:lnTo>
                  <a:lnTo>
                    <a:pt x="2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4922256" y="5606528"/>
              <a:ext cx="110829" cy="81374"/>
            </a:xfrm>
            <a:custGeom>
              <a:avLst/>
              <a:gdLst>
                <a:gd name="T0" fmla="*/ 123 w 222"/>
                <a:gd name="T1" fmla="*/ 0 h 163"/>
                <a:gd name="T2" fmla="*/ 4 w 222"/>
                <a:gd name="T3" fmla="*/ 0 h 163"/>
                <a:gd name="T4" fmla="*/ 0 w 222"/>
                <a:gd name="T5" fmla="*/ 2 h 163"/>
                <a:gd name="T6" fmla="*/ 21 w 222"/>
                <a:gd name="T7" fmla="*/ 2 h 163"/>
                <a:gd name="T8" fmla="*/ 99 w 222"/>
                <a:gd name="T9" fmla="*/ 163 h 163"/>
                <a:gd name="T10" fmla="*/ 222 w 222"/>
                <a:gd name="T11" fmla="*/ 163 h 163"/>
                <a:gd name="T12" fmla="*/ 153 w 222"/>
                <a:gd name="T13" fmla="*/ 50 h 163"/>
                <a:gd name="T14" fmla="*/ 123 w 222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163">
                  <a:moveTo>
                    <a:pt x="123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1" y="2"/>
                  </a:lnTo>
                  <a:lnTo>
                    <a:pt x="99" y="163"/>
                  </a:lnTo>
                  <a:lnTo>
                    <a:pt x="222" y="163"/>
                  </a:lnTo>
                  <a:lnTo>
                    <a:pt x="153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922256" y="5606528"/>
              <a:ext cx="110829" cy="81374"/>
            </a:xfrm>
            <a:custGeom>
              <a:avLst/>
              <a:gdLst>
                <a:gd name="T0" fmla="*/ 123 w 222"/>
                <a:gd name="T1" fmla="*/ 0 h 163"/>
                <a:gd name="T2" fmla="*/ 4 w 222"/>
                <a:gd name="T3" fmla="*/ 0 h 163"/>
                <a:gd name="T4" fmla="*/ 0 w 222"/>
                <a:gd name="T5" fmla="*/ 2 h 163"/>
                <a:gd name="T6" fmla="*/ 21 w 222"/>
                <a:gd name="T7" fmla="*/ 2 h 163"/>
                <a:gd name="T8" fmla="*/ 99 w 222"/>
                <a:gd name="T9" fmla="*/ 163 h 163"/>
                <a:gd name="T10" fmla="*/ 222 w 222"/>
                <a:gd name="T11" fmla="*/ 163 h 163"/>
                <a:gd name="T12" fmla="*/ 153 w 222"/>
                <a:gd name="T13" fmla="*/ 50 h 163"/>
                <a:gd name="T14" fmla="*/ 123 w 222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163">
                  <a:moveTo>
                    <a:pt x="123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1" y="2"/>
                  </a:lnTo>
                  <a:lnTo>
                    <a:pt x="99" y="163"/>
                  </a:lnTo>
                  <a:lnTo>
                    <a:pt x="222" y="163"/>
                  </a:lnTo>
                  <a:lnTo>
                    <a:pt x="153" y="50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/>
            </p:cNvSpPr>
            <p:nvPr/>
          </p:nvSpPr>
          <p:spPr bwMode="auto">
            <a:xfrm>
              <a:off x="4714078" y="5607527"/>
              <a:ext cx="208178" cy="3495"/>
            </a:xfrm>
            <a:custGeom>
              <a:avLst/>
              <a:gdLst>
                <a:gd name="T0" fmla="*/ 417 w 417"/>
                <a:gd name="T1" fmla="*/ 0 h 7"/>
                <a:gd name="T2" fmla="*/ 3 w 417"/>
                <a:gd name="T3" fmla="*/ 0 h 7"/>
                <a:gd name="T4" fmla="*/ 0 w 417"/>
                <a:gd name="T5" fmla="*/ 7 h 7"/>
                <a:gd name="T6" fmla="*/ 407 w 417"/>
                <a:gd name="T7" fmla="*/ 7 h 7"/>
                <a:gd name="T8" fmla="*/ 417 w 4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7">
                  <a:moveTo>
                    <a:pt x="417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407" y="7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2C466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4714078" y="5607527"/>
              <a:ext cx="208178" cy="3495"/>
            </a:xfrm>
            <a:custGeom>
              <a:avLst/>
              <a:gdLst>
                <a:gd name="T0" fmla="*/ 417 w 417"/>
                <a:gd name="T1" fmla="*/ 0 h 7"/>
                <a:gd name="T2" fmla="*/ 3 w 417"/>
                <a:gd name="T3" fmla="*/ 0 h 7"/>
                <a:gd name="T4" fmla="*/ 0 w 417"/>
                <a:gd name="T5" fmla="*/ 7 h 7"/>
                <a:gd name="T6" fmla="*/ 407 w 417"/>
                <a:gd name="T7" fmla="*/ 7 h 7"/>
                <a:gd name="T8" fmla="*/ 417 w 4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7">
                  <a:moveTo>
                    <a:pt x="417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407" y="7"/>
                  </a:lnTo>
                  <a:lnTo>
                    <a:pt x="4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4706091" y="5611021"/>
              <a:ext cx="211173" cy="95852"/>
            </a:xfrm>
            <a:custGeom>
              <a:avLst/>
              <a:gdLst>
                <a:gd name="T0" fmla="*/ 16 w 423"/>
                <a:gd name="T1" fmla="*/ 0 h 192"/>
                <a:gd name="T2" fmla="*/ 0 w 423"/>
                <a:gd name="T3" fmla="*/ 192 h 192"/>
                <a:gd name="T4" fmla="*/ 54 w 423"/>
                <a:gd name="T5" fmla="*/ 192 h 192"/>
                <a:gd name="T6" fmla="*/ 54 w 423"/>
                <a:gd name="T7" fmla="*/ 154 h 192"/>
                <a:gd name="T8" fmla="*/ 196 w 423"/>
                <a:gd name="T9" fmla="*/ 154 h 192"/>
                <a:gd name="T10" fmla="*/ 423 w 423"/>
                <a:gd name="T11" fmla="*/ 0 h 192"/>
                <a:gd name="T12" fmla="*/ 16 w 42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192">
                  <a:moveTo>
                    <a:pt x="16" y="0"/>
                  </a:moveTo>
                  <a:lnTo>
                    <a:pt x="0" y="192"/>
                  </a:lnTo>
                  <a:lnTo>
                    <a:pt x="54" y="192"/>
                  </a:lnTo>
                  <a:lnTo>
                    <a:pt x="54" y="154"/>
                  </a:lnTo>
                  <a:lnTo>
                    <a:pt x="196" y="154"/>
                  </a:lnTo>
                  <a:lnTo>
                    <a:pt x="42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F567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4706091" y="5611021"/>
              <a:ext cx="211173" cy="95852"/>
            </a:xfrm>
            <a:custGeom>
              <a:avLst/>
              <a:gdLst>
                <a:gd name="T0" fmla="*/ 16 w 423"/>
                <a:gd name="T1" fmla="*/ 0 h 192"/>
                <a:gd name="T2" fmla="*/ 0 w 423"/>
                <a:gd name="T3" fmla="*/ 192 h 192"/>
                <a:gd name="T4" fmla="*/ 54 w 423"/>
                <a:gd name="T5" fmla="*/ 192 h 192"/>
                <a:gd name="T6" fmla="*/ 54 w 423"/>
                <a:gd name="T7" fmla="*/ 154 h 192"/>
                <a:gd name="T8" fmla="*/ 196 w 423"/>
                <a:gd name="T9" fmla="*/ 154 h 192"/>
                <a:gd name="T10" fmla="*/ 423 w 423"/>
                <a:gd name="T11" fmla="*/ 0 h 192"/>
                <a:gd name="T12" fmla="*/ 16 w 423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192">
                  <a:moveTo>
                    <a:pt x="16" y="0"/>
                  </a:moveTo>
                  <a:lnTo>
                    <a:pt x="0" y="192"/>
                  </a:lnTo>
                  <a:lnTo>
                    <a:pt x="54" y="192"/>
                  </a:lnTo>
                  <a:lnTo>
                    <a:pt x="54" y="154"/>
                  </a:lnTo>
                  <a:lnTo>
                    <a:pt x="196" y="154"/>
                  </a:lnTo>
                  <a:lnTo>
                    <a:pt x="423" y="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4715576" y="5606528"/>
              <a:ext cx="208677" cy="998"/>
            </a:xfrm>
            <a:custGeom>
              <a:avLst/>
              <a:gdLst>
                <a:gd name="T0" fmla="*/ 418 w 418"/>
                <a:gd name="T1" fmla="*/ 0 h 2"/>
                <a:gd name="T2" fmla="*/ 0 w 418"/>
                <a:gd name="T3" fmla="*/ 0 h 2"/>
                <a:gd name="T4" fmla="*/ 0 w 418"/>
                <a:gd name="T5" fmla="*/ 2 h 2"/>
                <a:gd name="T6" fmla="*/ 414 w 418"/>
                <a:gd name="T7" fmla="*/ 2 h 2"/>
                <a:gd name="T8" fmla="*/ 418 w 4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">
                  <a:moveTo>
                    <a:pt x="41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14" y="2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1735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4715576" y="5606528"/>
              <a:ext cx="208677" cy="998"/>
            </a:xfrm>
            <a:custGeom>
              <a:avLst/>
              <a:gdLst>
                <a:gd name="T0" fmla="*/ 418 w 418"/>
                <a:gd name="T1" fmla="*/ 0 h 2"/>
                <a:gd name="T2" fmla="*/ 0 w 418"/>
                <a:gd name="T3" fmla="*/ 0 h 2"/>
                <a:gd name="T4" fmla="*/ 0 w 418"/>
                <a:gd name="T5" fmla="*/ 2 h 2"/>
                <a:gd name="T6" fmla="*/ 414 w 418"/>
                <a:gd name="T7" fmla="*/ 2 h 2"/>
                <a:gd name="T8" fmla="*/ 418 w 4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">
                  <a:moveTo>
                    <a:pt x="41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14" y="2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716574" y="5749307"/>
              <a:ext cx="322501" cy="75883"/>
            </a:xfrm>
            <a:custGeom>
              <a:avLst/>
              <a:gdLst>
                <a:gd name="T0" fmla="*/ 606 w 646"/>
                <a:gd name="T1" fmla="*/ 67 h 152"/>
                <a:gd name="T2" fmla="*/ 582 w 646"/>
                <a:gd name="T3" fmla="*/ 67 h 152"/>
                <a:gd name="T4" fmla="*/ 622 w 646"/>
                <a:gd name="T5" fmla="*/ 152 h 152"/>
                <a:gd name="T6" fmla="*/ 646 w 646"/>
                <a:gd name="T7" fmla="*/ 152 h 152"/>
                <a:gd name="T8" fmla="*/ 606 w 646"/>
                <a:gd name="T9" fmla="*/ 67 h 152"/>
                <a:gd name="T10" fmla="*/ 33 w 646"/>
                <a:gd name="T11" fmla="*/ 0 h 152"/>
                <a:gd name="T12" fmla="*/ 0 w 646"/>
                <a:gd name="T13" fmla="*/ 0 h 152"/>
                <a:gd name="T14" fmla="*/ 0 w 646"/>
                <a:gd name="T15" fmla="*/ 19 h 152"/>
                <a:gd name="T16" fmla="*/ 33 w 646"/>
                <a:gd name="T17" fmla="*/ 19 h 152"/>
                <a:gd name="T18" fmla="*/ 33 w 646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6" h="152">
                  <a:moveTo>
                    <a:pt x="606" y="67"/>
                  </a:moveTo>
                  <a:lnTo>
                    <a:pt x="582" y="67"/>
                  </a:lnTo>
                  <a:lnTo>
                    <a:pt x="622" y="152"/>
                  </a:lnTo>
                  <a:lnTo>
                    <a:pt x="646" y="152"/>
                  </a:lnTo>
                  <a:lnTo>
                    <a:pt x="606" y="67"/>
                  </a:lnTo>
                  <a:close/>
                  <a:moveTo>
                    <a:pt x="33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33" y="1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532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716574" y="5749307"/>
              <a:ext cx="322501" cy="75883"/>
            </a:xfrm>
            <a:custGeom>
              <a:avLst/>
              <a:gdLst>
                <a:gd name="T0" fmla="*/ 606 w 646"/>
                <a:gd name="T1" fmla="*/ 67 h 152"/>
                <a:gd name="T2" fmla="*/ 582 w 646"/>
                <a:gd name="T3" fmla="*/ 67 h 152"/>
                <a:gd name="T4" fmla="*/ 622 w 646"/>
                <a:gd name="T5" fmla="*/ 152 h 152"/>
                <a:gd name="T6" fmla="*/ 646 w 646"/>
                <a:gd name="T7" fmla="*/ 152 h 152"/>
                <a:gd name="T8" fmla="*/ 606 w 646"/>
                <a:gd name="T9" fmla="*/ 67 h 152"/>
                <a:gd name="T10" fmla="*/ 33 w 646"/>
                <a:gd name="T11" fmla="*/ 0 h 152"/>
                <a:gd name="T12" fmla="*/ 0 w 646"/>
                <a:gd name="T13" fmla="*/ 0 h 152"/>
                <a:gd name="T14" fmla="*/ 0 w 646"/>
                <a:gd name="T15" fmla="*/ 19 h 152"/>
                <a:gd name="T16" fmla="*/ 33 w 646"/>
                <a:gd name="T17" fmla="*/ 19 h 152"/>
                <a:gd name="T18" fmla="*/ 33 w 646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6" h="152">
                  <a:moveTo>
                    <a:pt x="606" y="67"/>
                  </a:moveTo>
                  <a:lnTo>
                    <a:pt x="582" y="67"/>
                  </a:lnTo>
                  <a:lnTo>
                    <a:pt x="622" y="152"/>
                  </a:lnTo>
                  <a:lnTo>
                    <a:pt x="646" y="152"/>
                  </a:lnTo>
                  <a:lnTo>
                    <a:pt x="606" y="67"/>
                  </a:lnTo>
                  <a:moveTo>
                    <a:pt x="33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33" y="19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4716574" y="5758793"/>
              <a:ext cx="310520" cy="66397"/>
            </a:xfrm>
            <a:custGeom>
              <a:avLst/>
              <a:gdLst>
                <a:gd name="T0" fmla="*/ 33 w 622"/>
                <a:gd name="T1" fmla="*/ 0 h 133"/>
                <a:gd name="T2" fmla="*/ 0 w 622"/>
                <a:gd name="T3" fmla="*/ 0 h 133"/>
                <a:gd name="T4" fmla="*/ 0 w 622"/>
                <a:gd name="T5" fmla="*/ 133 h 133"/>
                <a:gd name="T6" fmla="*/ 622 w 622"/>
                <a:gd name="T7" fmla="*/ 133 h 133"/>
                <a:gd name="T8" fmla="*/ 582 w 622"/>
                <a:gd name="T9" fmla="*/ 48 h 133"/>
                <a:gd name="T10" fmla="*/ 33 w 622"/>
                <a:gd name="T11" fmla="*/ 48 h 133"/>
                <a:gd name="T12" fmla="*/ 33 w 622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133">
                  <a:moveTo>
                    <a:pt x="33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622" y="133"/>
                  </a:lnTo>
                  <a:lnTo>
                    <a:pt x="582" y="48"/>
                  </a:lnTo>
                  <a:lnTo>
                    <a:pt x="33" y="4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4716574" y="5758793"/>
              <a:ext cx="310520" cy="66397"/>
            </a:xfrm>
            <a:custGeom>
              <a:avLst/>
              <a:gdLst>
                <a:gd name="T0" fmla="*/ 33 w 622"/>
                <a:gd name="T1" fmla="*/ 0 h 133"/>
                <a:gd name="T2" fmla="*/ 0 w 622"/>
                <a:gd name="T3" fmla="*/ 0 h 133"/>
                <a:gd name="T4" fmla="*/ 0 w 622"/>
                <a:gd name="T5" fmla="*/ 133 h 133"/>
                <a:gd name="T6" fmla="*/ 622 w 622"/>
                <a:gd name="T7" fmla="*/ 133 h 133"/>
                <a:gd name="T8" fmla="*/ 582 w 622"/>
                <a:gd name="T9" fmla="*/ 48 h 133"/>
                <a:gd name="T10" fmla="*/ 33 w 622"/>
                <a:gd name="T11" fmla="*/ 48 h 133"/>
                <a:gd name="T12" fmla="*/ 33 w 622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133">
                  <a:moveTo>
                    <a:pt x="33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622" y="133"/>
                  </a:lnTo>
                  <a:lnTo>
                    <a:pt x="582" y="48"/>
                  </a:lnTo>
                  <a:lnTo>
                    <a:pt x="33" y="48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4716574" y="5735329"/>
              <a:ext cx="16475" cy="13978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24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4716574" y="5735329"/>
              <a:ext cx="16475" cy="13978"/>
            </a:xfrm>
            <a:custGeom>
              <a:avLst/>
              <a:gdLst>
                <a:gd name="T0" fmla="*/ 33 w 33"/>
                <a:gd name="T1" fmla="*/ 0 h 28"/>
                <a:gd name="T2" fmla="*/ 0 w 33"/>
                <a:gd name="T3" fmla="*/ 24 h 28"/>
                <a:gd name="T4" fmla="*/ 0 w 33"/>
                <a:gd name="T5" fmla="*/ 28 h 28"/>
                <a:gd name="T6" fmla="*/ 33 w 33"/>
                <a:gd name="T7" fmla="*/ 28 h 28"/>
                <a:gd name="T8" fmla="*/ 33 w 3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3" y="28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5019106" y="5782755"/>
              <a:ext cx="97849" cy="42434"/>
            </a:xfrm>
            <a:custGeom>
              <a:avLst/>
              <a:gdLst>
                <a:gd name="T0" fmla="*/ 144 w 196"/>
                <a:gd name="T1" fmla="*/ 0 h 85"/>
                <a:gd name="T2" fmla="*/ 0 w 196"/>
                <a:gd name="T3" fmla="*/ 0 h 85"/>
                <a:gd name="T4" fmla="*/ 40 w 196"/>
                <a:gd name="T5" fmla="*/ 85 h 85"/>
                <a:gd name="T6" fmla="*/ 196 w 196"/>
                <a:gd name="T7" fmla="*/ 85 h 85"/>
                <a:gd name="T8" fmla="*/ 144 w 19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5">
                  <a:moveTo>
                    <a:pt x="144" y="0"/>
                  </a:moveTo>
                  <a:lnTo>
                    <a:pt x="0" y="0"/>
                  </a:lnTo>
                  <a:lnTo>
                    <a:pt x="40" y="85"/>
                  </a:lnTo>
                  <a:lnTo>
                    <a:pt x="196" y="8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5019106" y="5782755"/>
              <a:ext cx="97849" cy="42434"/>
            </a:xfrm>
            <a:custGeom>
              <a:avLst/>
              <a:gdLst>
                <a:gd name="T0" fmla="*/ 144 w 196"/>
                <a:gd name="T1" fmla="*/ 0 h 85"/>
                <a:gd name="T2" fmla="*/ 0 w 196"/>
                <a:gd name="T3" fmla="*/ 0 h 85"/>
                <a:gd name="T4" fmla="*/ 40 w 196"/>
                <a:gd name="T5" fmla="*/ 85 h 85"/>
                <a:gd name="T6" fmla="*/ 196 w 196"/>
                <a:gd name="T7" fmla="*/ 85 h 85"/>
                <a:gd name="T8" fmla="*/ 144 w 19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5">
                  <a:moveTo>
                    <a:pt x="144" y="0"/>
                  </a:moveTo>
                  <a:lnTo>
                    <a:pt x="0" y="0"/>
                  </a:lnTo>
                  <a:lnTo>
                    <a:pt x="40" y="85"/>
                  </a:lnTo>
                  <a:lnTo>
                    <a:pt x="196" y="85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4716574" y="5729338"/>
              <a:ext cx="16475" cy="17972"/>
            </a:xfrm>
            <a:custGeom>
              <a:avLst/>
              <a:gdLst>
                <a:gd name="T0" fmla="*/ 33 w 33"/>
                <a:gd name="T1" fmla="*/ 0 h 36"/>
                <a:gd name="T2" fmla="*/ 0 w 33"/>
                <a:gd name="T3" fmla="*/ 0 h 36"/>
                <a:gd name="T4" fmla="*/ 0 w 33"/>
                <a:gd name="T5" fmla="*/ 36 h 36"/>
                <a:gd name="T6" fmla="*/ 33 w 33"/>
                <a:gd name="T7" fmla="*/ 12 h 36"/>
                <a:gd name="T8" fmla="*/ 33 w 3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3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3" y="1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850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4716574" y="5729338"/>
              <a:ext cx="16475" cy="17972"/>
            </a:xfrm>
            <a:custGeom>
              <a:avLst/>
              <a:gdLst>
                <a:gd name="T0" fmla="*/ 33 w 33"/>
                <a:gd name="T1" fmla="*/ 0 h 36"/>
                <a:gd name="T2" fmla="*/ 0 w 33"/>
                <a:gd name="T3" fmla="*/ 0 h 36"/>
                <a:gd name="T4" fmla="*/ 0 w 33"/>
                <a:gd name="T5" fmla="*/ 36 h 36"/>
                <a:gd name="T6" fmla="*/ 33 w 33"/>
                <a:gd name="T7" fmla="*/ 12 h 36"/>
                <a:gd name="T8" fmla="*/ 33 w 3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3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33" y="12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4584279" y="5607527"/>
              <a:ext cx="112326" cy="46428"/>
            </a:xfrm>
            <a:custGeom>
              <a:avLst/>
              <a:gdLst>
                <a:gd name="T0" fmla="*/ 225 w 225"/>
                <a:gd name="T1" fmla="*/ 0 h 93"/>
                <a:gd name="T2" fmla="*/ 2 w 225"/>
                <a:gd name="T3" fmla="*/ 0 h 93"/>
                <a:gd name="T4" fmla="*/ 0 w 225"/>
                <a:gd name="T5" fmla="*/ 7 h 93"/>
                <a:gd name="T6" fmla="*/ 158 w 225"/>
                <a:gd name="T7" fmla="*/ 7 h 93"/>
                <a:gd name="T8" fmla="*/ 144 w 225"/>
                <a:gd name="T9" fmla="*/ 93 h 93"/>
                <a:gd name="T10" fmla="*/ 163 w 225"/>
                <a:gd name="T11" fmla="*/ 93 h 93"/>
                <a:gd name="T12" fmla="*/ 175 w 225"/>
                <a:gd name="T13" fmla="*/ 7 h 93"/>
                <a:gd name="T14" fmla="*/ 225 w 225"/>
                <a:gd name="T15" fmla="*/ 7 h 93"/>
                <a:gd name="T16" fmla="*/ 225 w 225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93">
                  <a:moveTo>
                    <a:pt x="225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58" y="7"/>
                  </a:lnTo>
                  <a:lnTo>
                    <a:pt x="144" y="93"/>
                  </a:lnTo>
                  <a:lnTo>
                    <a:pt x="163" y="93"/>
                  </a:lnTo>
                  <a:lnTo>
                    <a:pt x="175" y="7"/>
                  </a:lnTo>
                  <a:lnTo>
                    <a:pt x="225" y="7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742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4584279" y="5607527"/>
              <a:ext cx="112326" cy="46428"/>
            </a:xfrm>
            <a:custGeom>
              <a:avLst/>
              <a:gdLst>
                <a:gd name="T0" fmla="*/ 225 w 225"/>
                <a:gd name="T1" fmla="*/ 0 h 93"/>
                <a:gd name="T2" fmla="*/ 2 w 225"/>
                <a:gd name="T3" fmla="*/ 0 h 93"/>
                <a:gd name="T4" fmla="*/ 0 w 225"/>
                <a:gd name="T5" fmla="*/ 7 h 93"/>
                <a:gd name="T6" fmla="*/ 158 w 225"/>
                <a:gd name="T7" fmla="*/ 7 h 93"/>
                <a:gd name="T8" fmla="*/ 144 w 225"/>
                <a:gd name="T9" fmla="*/ 93 h 93"/>
                <a:gd name="T10" fmla="*/ 163 w 225"/>
                <a:gd name="T11" fmla="*/ 93 h 93"/>
                <a:gd name="T12" fmla="*/ 175 w 225"/>
                <a:gd name="T13" fmla="*/ 7 h 93"/>
                <a:gd name="T14" fmla="*/ 225 w 225"/>
                <a:gd name="T15" fmla="*/ 7 h 93"/>
                <a:gd name="T16" fmla="*/ 225 w 225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93">
                  <a:moveTo>
                    <a:pt x="225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58" y="7"/>
                  </a:lnTo>
                  <a:lnTo>
                    <a:pt x="144" y="93"/>
                  </a:lnTo>
                  <a:lnTo>
                    <a:pt x="163" y="93"/>
                  </a:lnTo>
                  <a:lnTo>
                    <a:pt x="175" y="7"/>
                  </a:lnTo>
                  <a:lnTo>
                    <a:pt x="225" y="7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4665653" y="5611021"/>
              <a:ext cx="30952" cy="42934"/>
            </a:xfrm>
            <a:custGeom>
              <a:avLst/>
              <a:gdLst>
                <a:gd name="T0" fmla="*/ 12 w 62"/>
                <a:gd name="T1" fmla="*/ 0 h 86"/>
                <a:gd name="T2" fmla="*/ 0 w 62"/>
                <a:gd name="T3" fmla="*/ 86 h 86"/>
                <a:gd name="T4" fmla="*/ 57 w 62"/>
                <a:gd name="T5" fmla="*/ 86 h 86"/>
                <a:gd name="T6" fmla="*/ 62 w 62"/>
                <a:gd name="T7" fmla="*/ 0 h 86"/>
                <a:gd name="T8" fmla="*/ 12 w 62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6">
                  <a:moveTo>
                    <a:pt x="12" y="0"/>
                  </a:moveTo>
                  <a:lnTo>
                    <a:pt x="0" y="86"/>
                  </a:lnTo>
                  <a:lnTo>
                    <a:pt x="57" y="86"/>
                  </a:lnTo>
                  <a:lnTo>
                    <a:pt x="6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850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4665653" y="5611021"/>
              <a:ext cx="30952" cy="42934"/>
            </a:xfrm>
            <a:custGeom>
              <a:avLst/>
              <a:gdLst>
                <a:gd name="T0" fmla="*/ 12 w 62"/>
                <a:gd name="T1" fmla="*/ 0 h 86"/>
                <a:gd name="T2" fmla="*/ 0 w 62"/>
                <a:gd name="T3" fmla="*/ 86 h 86"/>
                <a:gd name="T4" fmla="*/ 57 w 62"/>
                <a:gd name="T5" fmla="*/ 86 h 86"/>
                <a:gd name="T6" fmla="*/ 62 w 62"/>
                <a:gd name="T7" fmla="*/ 0 h 86"/>
                <a:gd name="T8" fmla="*/ 12 w 62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6">
                  <a:moveTo>
                    <a:pt x="12" y="0"/>
                  </a:moveTo>
                  <a:lnTo>
                    <a:pt x="0" y="86"/>
                  </a:lnTo>
                  <a:lnTo>
                    <a:pt x="57" y="86"/>
                  </a:lnTo>
                  <a:lnTo>
                    <a:pt x="6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4570301" y="5611021"/>
              <a:ext cx="92856" cy="42934"/>
            </a:xfrm>
            <a:custGeom>
              <a:avLst/>
              <a:gdLst>
                <a:gd name="T0" fmla="*/ 186 w 186"/>
                <a:gd name="T1" fmla="*/ 0 h 86"/>
                <a:gd name="T2" fmla="*/ 28 w 186"/>
                <a:gd name="T3" fmla="*/ 0 h 86"/>
                <a:gd name="T4" fmla="*/ 0 w 186"/>
                <a:gd name="T5" fmla="*/ 86 h 86"/>
                <a:gd name="T6" fmla="*/ 172 w 186"/>
                <a:gd name="T7" fmla="*/ 86 h 86"/>
                <a:gd name="T8" fmla="*/ 186 w 18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86">
                  <a:moveTo>
                    <a:pt x="186" y="0"/>
                  </a:moveTo>
                  <a:lnTo>
                    <a:pt x="28" y="0"/>
                  </a:lnTo>
                  <a:lnTo>
                    <a:pt x="0" y="86"/>
                  </a:lnTo>
                  <a:lnTo>
                    <a:pt x="172" y="8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3850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4570301" y="5611021"/>
              <a:ext cx="92856" cy="42934"/>
            </a:xfrm>
            <a:custGeom>
              <a:avLst/>
              <a:gdLst>
                <a:gd name="T0" fmla="*/ 186 w 186"/>
                <a:gd name="T1" fmla="*/ 0 h 86"/>
                <a:gd name="T2" fmla="*/ 28 w 186"/>
                <a:gd name="T3" fmla="*/ 0 h 86"/>
                <a:gd name="T4" fmla="*/ 0 w 186"/>
                <a:gd name="T5" fmla="*/ 86 h 86"/>
                <a:gd name="T6" fmla="*/ 172 w 186"/>
                <a:gd name="T7" fmla="*/ 86 h 86"/>
                <a:gd name="T8" fmla="*/ 186 w 18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86">
                  <a:moveTo>
                    <a:pt x="186" y="0"/>
                  </a:moveTo>
                  <a:lnTo>
                    <a:pt x="28" y="0"/>
                  </a:lnTo>
                  <a:lnTo>
                    <a:pt x="0" y="86"/>
                  </a:lnTo>
                  <a:lnTo>
                    <a:pt x="172" y="86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4585277" y="5605530"/>
              <a:ext cx="111328" cy="1997"/>
            </a:xfrm>
            <a:custGeom>
              <a:avLst/>
              <a:gdLst>
                <a:gd name="T0" fmla="*/ 223 w 223"/>
                <a:gd name="T1" fmla="*/ 0 h 4"/>
                <a:gd name="T2" fmla="*/ 3 w 223"/>
                <a:gd name="T3" fmla="*/ 0 h 4"/>
                <a:gd name="T4" fmla="*/ 0 w 223"/>
                <a:gd name="T5" fmla="*/ 4 h 4"/>
                <a:gd name="T6" fmla="*/ 223 w 223"/>
                <a:gd name="T7" fmla="*/ 4 h 4"/>
                <a:gd name="T8" fmla="*/ 223 w 2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">
                  <a:moveTo>
                    <a:pt x="22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223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1532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4585277" y="5605530"/>
              <a:ext cx="111328" cy="1997"/>
            </a:xfrm>
            <a:custGeom>
              <a:avLst/>
              <a:gdLst>
                <a:gd name="T0" fmla="*/ 223 w 223"/>
                <a:gd name="T1" fmla="*/ 0 h 4"/>
                <a:gd name="T2" fmla="*/ 3 w 223"/>
                <a:gd name="T3" fmla="*/ 0 h 4"/>
                <a:gd name="T4" fmla="*/ 0 w 223"/>
                <a:gd name="T5" fmla="*/ 4 h 4"/>
                <a:gd name="T6" fmla="*/ 223 w 223"/>
                <a:gd name="T7" fmla="*/ 4 h 4"/>
                <a:gd name="T8" fmla="*/ 223 w 2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">
                  <a:moveTo>
                    <a:pt x="22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223" y="4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4723564" y="5922040"/>
              <a:ext cx="99346" cy="54416"/>
            </a:xfrm>
            <a:custGeom>
              <a:avLst/>
              <a:gdLst>
                <a:gd name="T0" fmla="*/ 72 w 84"/>
                <a:gd name="T1" fmla="*/ 0 h 46"/>
                <a:gd name="T2" fmla="*/ 72 w 84"/>
                <a:gd name="T3" fmla="*/ 0 h 46"/>
                <a:gd name="T4" fmla="*/ 72 w 84"/>
                <a:gd name="T5" fmla="*/ 0 h 46"/>
                <a:gd name="T6" fmla="*/ 21 w 84"/>
                <a:gd name="T7" fmla="*/ 0 h 46"/>
                <a:gd name="T8" fmla="*/ 21 w 84"/>
                <a:gd name="T9" fmla="*/ 15 h 46"/>
                <a:gd name="T10" fmla="*/ 21 w 84"/>
                <a:gd name="T11" fmla="*/ 16 h 46"/>
                <a:gd name="T12" fmla="*/ 6 w 84"/>
                <a:gd name="T13" fmla="*/ 23 h 46"/>
                <a:gd name="T14" fmla="*/ 6 w 84"/>
                <a:gd name="T15" fmla="*/ 23 h 46"/>
                <a:gd name="T16" fmla="*/ 0 w 84"/>
                <a:gd name="T17" fmla="*/ 23 h 46"/>
                <a:gd name="T18" fmla="*/ 0 w 84"/>
                <a:gd name="T19" fmla="*/ 30 h 46"/>
                <a:gd name="T20" fmla="*/ 0 w 84"/>
                <a:gd name="T21" fmla="*/ 30 h 46"/>
                <a:gd name="T22" fmla="*/ 0 w 84"/>
                <a:gd name="T23" fmla="*/ 31 h 46"/>
                <a:gd name="T24" fmla="*/ 10 w 84"/>
                <a:gd name="T25" fmla="*/ 36 h 46"/>
                <a:gd name="T26" fmla="*/ 10 w 84"/>
                <a:gd name="T27" fmla="*/ 36 h 46"/>
                <a:gd name="T28" fmla="*/ 10 w 84"/>
                <a:gd name="T29" fmla="*/ 36 h 46"/>
                <a:gd name="T30" fmla="*/ 47 w 84"/>
                <a:gd name="T31" fmla="*/ 36 h 46"/>
                <a:gd name="T32" fmla="*/ 66 w 84"/>
                <a:gd name="T33" fmla="*/ 46 h 46"/>
                <a:gd name="T34" fmla="*/ 65 w 84"/>
                <a:gd name="T35" fmla="*/ 36 h 46"/>
                <a:gd name="T36" fmla="*/ 76 w 84"/>
                <a:gd name="T37" fmla="*/ 36 h 46"/>
                <a:gd name="T38" fmla="*/ 77 w 84"/>
                <a:gd name="T39" fmla="*/ 36 h 46"/>
                <a:gd name="T40" fmla="*/ 84 w 84"/>
                <a:gd name="T41" fmla="*/ 31 h 46"/>
                <a:gd name="T42" fmla="*/ 84 w 84"/>
                <a:gd name="T43" fmla="*/ 31 h 46"/>
                <a:gd name="T44" fmla="*/ 80 w 84"/>
                <a:gd name="T45" fmla="*/ 6 h 46"/>
                <a:gd name="T46" fmla="*/ 80 w 84"/>
                <a:gd name="T47" fmla="*/ 6 h 46"/>
                <a:gd name="T48" fmla="*/ 80 w 84"/>
                <a:gd name="T49" fmla="*/ 5 h 46"/>
                <a:gd name="T50" fmla="*/ 72 w 84"/>
                <a:gd name="T5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46"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4" y="0"/>
                    <a:pt x="43" y="0"/>
                    <a:pt x="21" y="0"/>
                  </a:cubicBezTo>
                  <a:cubicBezTo>
                    <a:pt x="21" y="6"/>
                    <a:pt x="21" y="9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0"/>
                    <a:pt x="1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3"/>
                    <a:pt x="0" y="23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4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25" y="36"/>
                    <a:pt x="33" y="36"/>
                    <a:pt x="47" y="36"/>
                  </a:cubicBezTo>
                  <a:cubicBezTo>
                    <a:pt x="55" y="40"/>
                    <a:pt x="59" y="42"/>
                    <a:pt x="66" y="46"/>
                  </a:cubicBezTo>
                  <a:cubicBezTo>
                    <a:pt x="66" y="42"/>
                    <a:pt x="66" y="40"/>
                    <a:pt x="65" y="36"/>
                  </a:cubicBezTo>
                  <a:cubicBezTo>
                    <a:pt x="70" y="36"/>
                    <a:pt x="72" y="36"/>
                    <a:pt x="76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1" y="35"/>
                    <a:pt x="84" y="33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2" y="21"/>
                    <a:pt x="82" y="1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3"/>
                    <a:pt x="77" y="0"/>
                    <a:pt x="72" y="0"/>
                  </a:cubicBezTo>
                </a:path>
              </a:pathLst>
            </a:custGeom>
            <a:solidFill>
              <a:srgbClr val="ACF2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4645684" y="5904068"/>
              <a:ext cx="96850" cy="54416"/>
            </a:xfrm>
            <a:custGeom>
              <a:avLst/>
              <a:gdLst>
                <a:gd name="T0" fmla="*/ 73 w 82"/>
                <a:gd name="T1" fmla="*/ 0 h 46"/>
                <a:gd name="T2" fmla="*/ 73 w 82"/>
                <a:gd name="T3" fmla="*/ 0 h 46"/>
                <a:gd name="T4" fmla="*/ 72 w 82"/>
                <a:gd name="T5" fmla="*/ 0 h 46"/>
                <a:gd name="T6" fmla="*/ 72 w 82"/>
                <a:gd name="T7" fmla="*/ 0 h 46"/>
                <a:gd name="T8" fmla="*/ 12 w 82"/>
                <a:gd name="T9" fmla="*/ 1 h 46"/>
                <a:gd name="T10" fmla="*/ 12 w 82"/>
                <a:gd name="T11" fmla="*/ 1 h 46"/>
                <a:gd name="T12" fmla="*/ 12 w 82"/>
                <a:gd name="T13" fmla="*/ 1 h 46"/>
                <a:gd name="T14" fmla="*/ 4 w 82"/>
                <a:gd name="T15" fmla="*/ 6 h 46"/>
                <a:gd name="T16" fmla="*/ 4 w 82"/>
                <a:gd name="T17" fmla="*/ 6 h 46"/>
                <a:gd name="T18" fmla="*/ 4 w 82"/>
                <a:gd name="T19" fmla="*/ 6 h 46"/>
                <a:gd name="T20" fmla="*/ 0 w 82"/>
                <a:gd name="T21" fmla="*/ 31 h 46"/>
                <a:gd name="T22" fmla="*/ 0 w 82"/>
                <a:gd name="T23" fmla="*/ 31 h 46"/>
                <a:gd name="T24" fmla="*/ 7 w 82"/>
                <a:gd name="T25" fmla="*/ 36 h 46"/>
                <a:gd name="T26" fmla="*/ 7 w 82"/>
                <a:gd name="T27" fmla="*/ 36 h 46"/>
                <a:gd name="T28" fmla="*/ 8 w 82"/>
                <a:gd name="T29" fmla="*/ 36 h 46"/>
                <a:gd name="T30" fmla="*/ 19 w 82"/>
                <a:gd name="T31" fmla="*/ 36 h 46"/>
                <a:gd name="T32" fmla="*/ 17 w 82"/>
                <a:gd name="T33" fmla="*/ 46 h 46"/>
                <a:gd name="T34" fmla="*/ 30 w 82"/>
                <a:gd name="T35" fmla="*/ 36 h 46"/>
                <a:gd name="T36" fmla="*/ 66 w 82"/>
                <a:gd name="T37" fmla="*/ 36 h 46"/>
                <a:gd name="T38" fmla="*/ 71 w 82"/>
                <a:gd name="T39" fmla="*/ 36 h 46"/>
                <a:gd name="T40" fmla="*/ 72 w 82"/>
                <a:gd name="T41" fmla="*/ 36 h 46"/>
                <a:gd name="T42" fmla="*/ 82 w 82"/>
                <a:gd name="T43" fmla="*/ 31 h 46"/>
                <a:gd name="T44" fmla="*/ 82 w 82"/>
                <a:gd name="T45" fmla="*/ 30 h 46"/>
                <a:gd name="T46" fmla="*/ 82 w 82"/>
                <a:gd name="T47" fmla="*/ 5 h 46"/>
                <a:gd name="T48" fmla="*/ 82 w 82"/>
                <a:gd name="T49" fmla="*/ 5 h 46"/>
                <a:gd name="T50" fmla="*/ 73 w 82"/>
                <a:gd name="T5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46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6" y="0"/>
                    <a:pt x="3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4" y="3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16"/>
                    <a:pt x="2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4" y="36"/>
                    <a:pt x="19" y="36"/>
                  </a:cubicBezTo>
                  <a:cubicBezTo>
                    <a:pt x="18" y="40"/>
                    <a:pt x="18" y="42"/>
                    <a:pt x="17" y="46"/>
                  </a:cubicBezTo>
                  <a:cubicBezTo>
                    <a:pt x="23" y="42"/>
                    <a:pt x="25" y="40"/>
                    <a:pt x="30" y="36"/>
                  </a:cubicBezTo>
                  <a:cubicBezTo>
                    <a:pt x="44" y="36"/>
                    <a:pt x="51" y="36"/>
                    <a:pt x="66" y="36"/>
                  </a:cubicBezTo>
                  <a:cubicBezTo>
                    <a:pt x="69" y="36"/>
                    <a:pt x="71" y="36"/>
                    <a:pt x="71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8" y="36"/>
                    <a:pt x="82" y="33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0"/>
                    <a:pt x="82" y="1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1" y="2"/>
                    <a:pt x="77" y="0"/>
                    <a:pt x="73" y="0"/>
                  </a:cubicBezTo>
                </a:path>
              </a:pathLst>
            </a:custGeom>
            <a:solidFill>
              <a:srgbClr val="ACF2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4903286" y="5960980"/>
              <a:ext cx="32949" cy="19969"/>
            </a:xfrm>
            <a:custGeom>
              <a:avLst/>
              <a:gdLst>
                <a:gd name="T0" fmla="*/ 0 w 28"/>
                <a:gd name="T1" fmla="*/ 0 h 17"/>
                <a:gd name="T2" fmla="*/ 3 w 28"/>
                <a:gd name="T3" fmla="*/ 17 h 17"/>
                <a:gd name="T4" fmla="*/ 28 w 28"/>
                <a:gd name="T5" fmla="*/ 17 h 17"/>
                <a:gd name="T6" fmla="*/ 23 w 28"/>
                <a:gd name="T7" fmla="*/ 0 h 17"/>
                <a:gd name="T8" fmla="*/ 0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0"/>
                  </a:moveTo>
                  <a:cubicBezTo>
                    <a:pt x="1" y="7"/>
                    <a:pt x="2" y="10"/>
                    <a:pt x="3" y="17"/>
                  </a:cubicBezTo>
                  <a:cubicBezTo>
                    <a:pt x="12" y="17"/>
                    <a:pt x="17" y="17"/>
                    <a:pt x="28" y="17"/>
                  </a:cubicBezTo>
                  <a:cubicBezTo>
                    <a:pt x="26" y="10"/>
                    <a:pt x="25" y="7"/>
                    <a:pt x="23" y="0"/>
                  </a:cubicBezTo>
                  <a:cubicBezTo>
                    <a:pt x="13" y="0"/>
                    <a:pt x="9" y="0"/>
                    <a:pt x="0" y="0"/>
                  </a:cubicBezTo>
                </a:path>
              </a:pathLst>
            </a:custGeom>
            <a:solidFill>
              <a:srgbClr val="D6E8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4935236" y="5939513"/>
              <a:ext cx="42435" cy="41436"/>
            </a:xfrm>
            <a:custGeom>
              <a:avLst/>
              <a:gdLst>
                <a:gd name="T0" fmla="*/ 0 w 36"/>
                <a:gd name="T1" fmla="*/ 0 h 35"/>
                <a:gd name="T2" fmla="*/ 9 w 36"/>
                <a:gd name="T3" fmla="*/ 35 h 35"/>
                <a:gd name="T4" fmla="*/ 36 w 36"/>
                <a:gd name="T5" fmla="*/ 35 h 35"/>
                <a:gd name="T6" fmla="*/ 25 w 36"/>
                <a:gd name="T7" fmla="*/ 0 h 35"/>
                <a:gd name="T8" fmla="*/ 0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0" y="0"/>
                  </a:moveTo>
                  <a:cubicBezTo>
                    <a:pt x="4" y="14"/>
                    <a:pt x="6" y="21"/>
                    <a:pt x="9" y="35"/>
                  </a:cubicBezTo>
                  <a:cubicBezTo>
                    <a:pt x="20" y="35"/>
                    <a:pt x="25" y="35"/>
                    <a:pt x="36" y="35"/>
                  </a:cubicBezTo>
                  <a:cubicBezTo>
                    <a:pt x="32" y="21"/>
                    <a:pt x="30" y="14"/>
                    <a:pt x="25" y="0"/>
                  </a:cubicBezTo>
                  <a:cubicBezTo>
                    <a:pt x="15" y="0"/>
                    <a:pt x="10" y="0"/>
                    <a:pt x="0" y="0"/>
                  </a:cubicBezTo>
                </a:path>
              </a:pathLst>
            </a:custGeom>
            <a:solidFill>
              <a:srgbClr val="D6E8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4968185" y="5919544"/>
              <a:ext cx="52918" cy="61405"/>
            </a:xfrm>
            <a:custGeom>
              <a:avLst/>
              <a:gdLst>
                <a:gd name="T0" fmla="*/ 0 w 45"/>
                <a:gd name="T1" fmla="*/ 0 h 52"/>
                <a:gd name="T2" fmla="*/ 17 w 45"/>
                <a:gd name="T3" fmla="*/ 52 h 52"/>
                <a:gd name="T4" fmla="*/ 45 w 45"/>
                <a:gd name="T5" fmla="*/ 52 h 52"/>
                <a:gd name="T6" fmla="*/ 24 w 45"/>
                <a:gd name="T7" fmla="*/ 0 h 52"/>
                <a:gd name="T8" fmla="*/ 0 w 4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0" y="0"/>
                  </a:moveTo>
                  <a:cubicBezTo>
                    <a:pt x="7" y="20"/>
                    <a:pt x="10" y="31"/>
                    <a:pt x="17" y="52"/>
                  </a:cubicBezTo>
                  <a:cubicBezTo>
                    <a:pt x="28" y="52"/>
                    <a:pt x="34" y="52"/>
                    <a:pt x="45" y="52"/>
                  </a:cubicBezTo>
                  <a:cubicBezTo>
                    <a:pt x="36" y="31"/>
                    <a:pt x="32" y="21"/>
                    <a:pt x="24" y="0"/>
                  </a:cubicBezTo>
                  <a:cubicBezTo>
                    <a:pt x="15" y="0"/>
                    <a:pt x="10" y="0"/>
                    <a:pt x="0" y="0"/>
                  </a:cubicBezTo>
                </a:path>
              </a:pathLst>
            </a:custGeom>
            <a:solidFill>
              <a:srgbClr val="D6E8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4997639" y="5898576"/>
              <a:ext cx="62404" cy="82373"/>
            </a:xfrm>
            <a:custGeom>
              <a:avLst/>
              <a:gdLst>
                <a:gd name="T0" fmla="*/ 0 w 53"/>
                <a:gd name="T1" fmla="*/ 0 h 70"/>
                <a:gd name="T2" fmla="*/ 28 w 53"/>
                <a:gd name="T3" fmla="*/ 70 h 70"/>
                <a:gd name="T4" fmla="*/ 53 w 53"/>
                <a:gd name="T5" fmla="*/ 70 h 70"/>
                <a:gd name="T6" fmla="*/ 22 w 53"/>
                <a:gd name="T7" fmla="*/ 0 h 70"/>
                <a:gd name="T8" fmla="*/ 0 w 5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0">
                  <a:moveTo>
                    <a:pt x="0" y="0"/>
                  </a:moveTo>
                  <a:cubicBezTo>
                    <a:pt x="11" y="28"/>
                    <a:pt x="17" y="42"/>
                    <a:pt x="28" y="70"/>
                  </a:cubicBezTo>
                  <a:cubicBezTo>
                    <a:pt x="39" y="70"/>
                    <a:pt x="44" y="70"/>
                    <a:pt x="53" y="70"/>
                  </a:cubicBezTo>
                  <a:cubicBezTo>
                    <a:pt x="40" y="42"/>
                    <a:pt x="34" y="28"/>
                    <a:pt x="22" y="0"/>
                  </a:cubicBezTo>
                  <a:cubicBezTo>
                    <a:pt x="14" y="0"/>
                    <a:pt x="9" y="0"/>
                    <a:pt x="0" y="0"/>
                  </a:cubicBezTo>
                </a:path>
              </a:pathLst>
            </a:custGeom>
            <a:solidFill>
              <a:srgbClr val="D6E86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75"/>
            <p:cNvSpPr>
              <a:spLocks noEditPoints="1"/>
            </p:cNvSpPr>
            <p:nvPr/>
          </p:nvSpPr>
          <p:spPr bwMode="auto">
            <a:xfrm>
              <a:off x="4547836" y="5683409"/>
              <a:ext cx="85867" cy="39938"/>
            </a:xfrm>
            <a:custGeom>
              <a:avLst/>
              <a:gdLst>
                <a:gd name="T0" fmla="*/ 37 w 73"/>
                <a:gd name="T1" fmla="*/ 25 h 34"/>
                <a:gd name="T2" fmla="*/ 23 w 73"/>
                <a:gd name="T3" fmla="*/ 23 h 34"/>
                <a:gd name="T4" fmla="*/ 27 w 73"/>
                <a:gd name="T5" fmla="*/ 10 h 34"/>
                <a:gd name="T6" fmla="*/ 42 w 73"/>
                <a:gd name="T7" fmla="*/ 8 h 34"/>
                <a:gd name="T8" fmla="*/ 54 w 73"/>
                <a:gd name="T9" fmla="*/ 10 h 34"/>
                <a:gd name="T10" fmla="*/ 51 w 73"/>
                <a:gd name="T11" fmla="*/ 23 h 34"/>
                <a:gd name="T12" fmla="*/ 37 w 73"/>
                <a:gd name="T13" fmla="*/ 25 h 34"/>
                <a:gd name="T14" fmla="*/ 40 w 73"/>
                <a:gd name="T15" fmla="*/ 0 h 34"/>
                <a:gd name="T16" fmla="*/ 37 w 73"/>
                <a:gd name="T17" fmla="*/ 1 h 34"/>
                <a:gd name="T18" fmla="*/ 37 w 73"/>
                <a:gd name="T19" fmla="*/ 3 h 34"/>
                <a:gd name="T20" fmla="*/ 26 w 73"/>
                <a:gd name="T21" fmla="*/ 5 h 34"/>
                <a:gd name="T22" fmla="*/ 23 w 73"/>
                <a:gd name="T23" fmla="*/ 3 h 34"/>
                <a:gd name="T24" fmla="*/ 21 w 73"/>
                <a:gd name="T25" fmla="*/ 3 h 34"/>
                <a:gd name="T26" fmla="*/ 19 w 73"/>
                <a:gd name="T27" fmla="*/ 3 h 34"/>
                <a:gd name="T28" fmla="*/ 13 w 73"/>
                <a:gd name="T29" fmla="*/ 6 h 34"/>
                <a:gd name="T30" fmla="*/ 13 w 73"/>
                <a:gd name="T31" fmla="*/ 7 h 34"/>
                <a:gd name="T32" fmla="*/ 16 w 73"/>
                <a:gd name="T33" fmla="*/ 9 h 34"/>
                <a:gd name="T34" fmla="*/ 10 w 73"/>
                <a:gd name="T35" fmla="*/ 14 h 34"/>
                <a:gd name="T36" fmla="*/ 5 w 73"/>
                <a:gd name="T37" fmla="*/ 14 h 34"/>
                <a:gd name="T38" fmla="*/ 2 w 73"/>
                <a:gd name="T39" fmla="*/ 15 h 34"/>
                <a:gd name="T40" fmla="*/ 1 w 73"/>
                <a:gd name="T41" fmla="*/ 18 h 34"/>
                <a:gd name="T42" fmla="*/ 3 w 73"/>
                <a:gd name="T43" fmla="*/ 19 h 34"/>
                <a:gd name="T44" fmla="*/ 8 w 73"/>
                <a:gd name="T45" fmla="*/ 19 h 34"/>
                <a:gd name="T46" fmla="*/ 11 w 73"/>
                <a:gd name="T47" fmla="*/ 24 h 34"/>
                <a:gd name="T48" fmla="*/ 6 w 73"/>
                <a:gd name="T49" fmla="*/ 26 h 34"/>
                <a:gd name="T50" fmla="*/ 6 w 73"/>
                <a:gd name="T51" fmla="*/ 27 h 34"/>
                <a:gd name="T52" fmla="*/ 10 w 73"/>
                <a:gd name="T53" fmla="*/ 30 h 34"/>
                <a:gd name="T54" fmla="*/ 12 w 73"/>
                <a:gd name="T55" fmla="*/ 30 h 34"/>
                <a:gd name="T56" fmla="*/ 15 w 73"/>
                <a:gd name="T57" fmla="*/ 30 h 34"/>
                <a:gd name="T58" fmla="*/ 19 w 73"/>
                <a:gd name="T59" fmla="*/ 28 h 34"/>
                <a:gd name="T60" fmla="*/ 29 w 73"/>
                <a:gd name="T61" fmla="*/ 30 h 34"/>
                <a:gd name="T62" fmla="*/ 28 w 73"/>
                <a:gd name="T63" fmla="*/ 32 h 34"/>
                <a:gd name="T64" fmla="*/ 31 w 73"/>
                <a:gd name="T65" fmla="*/ 34 h 34"/>
                <a:gd name="T66" fmla="*/ 31 w 73"/>
                <a:gd name="T67" fmla="*/ 34 h 34"/>
                <a:gd name="T68" fmla="*/ 39 w 73"/>
                <a:gd name="T69" fmla="*/ 33 h 34"/>
                <a:gd name="T70" fmla="*/ 42 w 73"/>
                <a:gd name="T71" fmla="*/ 32 h 34"/>
                <a:gd name="T72" fmla="*/ 42 w 73"/>
                <a:gd name="T73" fmla="*/ 30 h 34"/>
                <a:gd name="T74" fmla="*/ 52 w 73"/>
                <a:gd name="T75" fmla="*/ 28 h 34"/>
                <a:gd name="T76" fmla="*/ 55 w 73"/>
                <a:gd name="T77" fmla="*/ 30 h 34"/>
                <a:gd name="T78" fmla="*/ 57 w 73"/>
                <a:gd name="T79" fmla="*/ 30 h 34"/>
                <a:gd name="T80" fmla="*/ 59 w 73"/>
                <a:gd name="T81" fmla="*/ 30 h 34"/>
                <a:gd name="T82" fmla="*/ 64 w 73"/>
                <a:gd name="T83" fmla="*/ 27 h 34"/>
                <a:gd name="T84" fmla="*/ 64 w 73"/>
                <a:gd name="T85" fmla="*/ 25 h 34"/>
                <a:gd name="T86" fmla="*/ 61 w 73"/>
                <a:gd name="T87" fmla="*/ 24 h 34"/>
                <a:gd name="T88" fmla="*/ 66 w 73"/>
                <a:gd name="T89" fmla="*/ 19 h 34"/>
                <a:gd name="T90" fmla="*/ 67 w 73"/>
                <a:gd name="T91" fmla="*/ 19 h 34"/>
                <a:gd name="T92" fmla="*/ 70 w 73"/>
                <a:gd name="T93" fmla="*/ 19 h 34"/>
                <a:gd name="T94" fmla="*/ 72 w 73"/>
                <a:gd name="T95" fmla="*/ 18 h 34"/>
                <a:gd name="T96" fmla="*/ 73 w 73"/>
                <a:gd name="T97" fmla="*/ 15 h 34"/>
                <a:gd name="T98" fmla="*/ 71 w 73"/>
                <a:gd name="T99" fmla="*/ 14 h 34"/>
                <a:gd name="T100" fmla="*/ 67 w 73"/>
                <a:gd name="T101" fmla="*/ 14 h 34"/>
                <a:gd name="T102" fmla="*/ 64 w 73"/>
                <a:gd name="T103" fmla="*/ 9 h 34"/>
                <a:gd name="T104" fmla="*/ 68 w 73"/>
                <a:gd name="T105" fmla="*/ 7 h 34"/>
                <a:gd name="T106" fmla="*/ 68 w 73"/>
                <a:gd name="T107" fmla="*/ 6 h 34"/>
                <a:gd name="T108" fmla="*/ 64 w 73"/>
                <a:gd name="T109" fmla="*/ 3 h 34"/>
                <a:gd name="T110" fmla="*/ 63 w 73"/>
                <a:gd name="T111" fmla="*/ 3 h 34"/>
                <a:gd name="T112" fmla="*/ 61 w 73"/>
                <a:gd name="T113" fmla="*/ 3 h 34"/>
                <a:gd name="T114" fmla="*/ 57 w 73"/>
                <a:gd name="T115" fmla="*/ 5 h 34"/>
                <a:gd name="T116" fmla="*/ 49 w 73"/>
                <a:gd name="T117" fmla="*/ 3 h 34"/>
                <a:gd name="T118" fmla="*/ 49 w 73"/>
                <a:gd name="T119" fmla="*/ 1 h 34"/>
                <a:gd name="T120" fmla="*/ 47 w 73"/>
                <a:gd name="T121" fmla="*/ 0 h 34"/>
                <a:gd name="T122" fmla="*/ 40 w 73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34">
                  <a:moveTo>
                    <a:pt x="37" y="25"/>
                  </a:moveTo>
                  <a:cubicBezTo>
                    <a:pt x="32" y="25"/>
                    <a:pt x="27" y="24"/>
                    <a:pt x="23" y="23"/>
                  </a:cubicBezTo>
                  <a:cubicBezTo>
                    <a:pt x="17" y="19"/>
                    <a:pt x="18" y="14"/>
                    <a:pt x="27" y="10"/>
                  </a:cubicBezTo>
                  <a:cubicBezTo>
                    <a:pt x="32" y="9"/>
                    <a:pt x="37" y="8"/>
                    <a:pt x="42" y="8"/>
                  </a:cubicBezTo>
                  <a:cubicBezTo>
                    <a:pt x="46" y="8"/>
                    <a:pt x="51" y="9"/>
                    <a:pt x="54" y="10"/>
                  </a:cubicBezTo>
                  <a:cubicBezTo>
                    <a:pt x="60" y="14"/>
                    <a:pt x="59" y="19"/>
                    <a:pt x="51" y="23"/>
                  </a:cubicBezTo>
                  <a:cubicBezTo>
                    <a:pt x="47" y="24"/>
                    <a:pt x="42" y="25"/>
                    <a:pt x="37" y="25"/>
                  </a:cubicBezTo>
                  <a:moveTo>
                    <a:pt x="40" y="0"/>
                  </a:moveTo>
                  <a:cubicBezTo>
                    <a:pt x="39" y="0"/>
                    <a:pt x="37" y="0"/>
                    <a:pt x="37" y="1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3" y="3"/>
                    <a:pt x="30" y="4"/>
                    <a:pt x="26" y="5"/>
                  </a:cubicBezTo>
                  <a:cubicBezTo>
                    <a:pt x="25" y="4"/>
                    <a:pt x="24" y="4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7" y="4"/>
                    <a:pt x="16" y="5"/>
                    <a:pt x="13" y="6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4" y="8"/>
                    <a:pt x="15" y="8"/>
                    <a:pt x="16" y="9"/>
                  </a:cubicBezTo>
                  <a:cubicBezTo>
                    <a:pt x="13" y="10"/>
                    <a:pt x="11" y="12"/>
                    <a:pt x="10" y="14"/>
                  </a:cubicBezTo>
                  <a:cubicBezTo>
                    <a:pt x="8" y="14"/>
                    <a:pt x="7" y="14"/>
                    <a:pt x="5" y="14"/>
                  </a:cubicBezTo>
                  <a:cubicBezTo>
                    <a:pt x="3" y="14"/>
                    <a:pt x="2" y="14"/>
                    <a:pt x="2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0" y="19"/>
                    <a:pt x="1" y="19"/>
                    <a:pt x="3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21"/>
                    <a:pt x="9" y="23"/>
                    <a:pt x="11" y="24"/>
                  </a:cubicBezTo>
                  <a:cubicBezTo>
                    <a:pt x="9" y="25"/>
                    <a:pt x="8" y="25"/>
                    <a:pt x="6" y="26"/>
                  </a:cubicBezTo>
                  <a:cubicBezTo>
                    <a:pt x="5" y="26"/>
                    <a:pt x="5" y="27"/>
                    <a:pt x="6" y="27"/>
                  </a:cubicBezTo>
                  <a:cubicBezTo>
                    <a:pt x="8" y="28"/>
                    <a:pt x="9" y="29"/>
                    <a:pt x="10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3" y="30"/>
                    <a:pt x="14" y="30"/>
                    <a:pt x="15" y="30"/>
                  </a:cubicBezTo>
                  <a:cubicBezTo>
                    <a:pt x="16" y="29"/>
                    <a:pt x="17" y="29"/>
                    <a:pt x="19" y="28"/>
                  </a:cubicBezTo>
                  <a:cubicBezTo>
                    <a:pt x="22" y="29"/>
                    <a:pt x="26" y="30"/>
                    <a:pt x="29" y="30"/>
                  </a:cubicBezTo>
                  <a:cubicBezTo>
                    <a:pt x="29" y="31"/>
                    <a:pt x="29" y="31"/>
                    <a:pt x="28" y="32"/>
                  </a:cubicBezTo>
                  <a:cubicBezTo>
                    <a:pt x="28" y="33"/>
                    <a:pt x="29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4" y="33"/>
                    <a:pt x="36" y="33"/>
                    <a:pt x="39" y="33"/>
                  </a:cubicBezTo>
                  <a:cubicBezTo>
                    <a:pt x="40" y="33"/>
                    <a:pt x="42" y="33"/>
                    <a:pt x="42" y="32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6" y="29"/>
                    <a:pt x="49" y="29"/>
                    <a:pt x="52" y="28"/>
                  </a:cubicBezTo>
                  <a:cubicBezTo>
                    <a:pt x="54" y="29"/>
                    <a:pt x="54" y="29"/>
                    <a:pt x="55" y="30"/>
                  </a:cubicBezTo>
                  <a:cubicBezTo>
                    <a:pt x="56" y="30"/>
                    <a:pt x="57" y="30"/>
                    <a:pt x="57" y="30"/>
                  </a:cubicBezTo>
                  <a:cubicBezTo>
                    <a:pt x="58" y="30"/>
                    <a:pt x="59" y="30"/>
                    <a:pt x="59" y="30"/>
                  </a:cubicBezTo>
                  <a:cubicBezTo>
                    <a:pt x="61" y="29"/>
                    <a:pt x="62" y="28"/>
                    <a:pt x="64" y="27"/>
                  </a:cubicBezTo>
                  <a:cubicBezTo>
                    <a:pt x="65" y="27"/>
                    <a:pt x="65" y="26"/>
                    <a:pt x="64" y="25"/>
                  </a:cubicBezTo>
                  <a:cubicBezTo>
                    <a:pt x="63" y="25"/>
                    <a:pt x="63" y="24"/>
                    <a:pt x="61" y="24"/>
                  </a:cubicBezTo>
                  <a:cubicBezTo>
                    <a:pt x="63" y="22"/>
                    <a:pt x="65" y="21"/>
                    <a:pt x="66" y="19"/>
                  </a:cubicBezTo>
                  <a:cubicBezTo>
                    <a:pt x="66" y="19"/>
                    <a:pt x="67" y="19"/>
                    <a:pt x="67" y="19"/>
                  </a:cubicBezTo>
                  <a:cubicBezTo>
                    <a:pt x="68" y="19"/>
                    <a:pt x="69" y="19"/>
                    <a:pt x="70" y="19"/>
                  </a:cubicBezTo>
                  <a:cubicBezTo>
                    <a:pt x="71" y="19"/>
                    <a:pt x="72" y="19"/>
                    <a:pt x="72" y="18"/>
                  </a:cubicBezTo>
                  <a:cubicBezTo>
                    <a:pt x="72" y="17"/>
                    <a:pt x="73" y="16"/>
                    <a:pt x="73" y="15"/>
                  </a:cubicBezTo>
                  <a:cubicBezTo>
                    <a:pt x="73" y="14"/>
                    <a:pt x="72" y="14"/>
                    <a:pt x="71" y="14"/>
                  </a:cubicBezTo>
                  <a:cubicBezTo>
                    <a:pt x="69" y="14"/>
                    <a:pt x="69" y="14"/>
                    <a:pt x="67" y="14"/>
                  </a:cubicBezTo>
                  <a:cubicBezTo>
                    <a:pt x="67" y="12"/>
                    <a:pt x="66" y="10"/>
                    <a:pt x="64" y="9"/>
                  </a:cubicBezTo>
                  <a:cubicBezTo>
                    <a:pt x="66" y="8"/>
                    <a:pt x="66" y="8"/>
                    <a:pt x="68" y="7"/>
                  </a:cubicBezTo>
                  <a:cubicBezTo>
                    <a:pt x="69" y="7"/>
                    <a:pt x="69" y="6"/>
                    <a:pt x="68" y="6"/>
                  </a:cubicBezTo>
                  <a:cubicBezTo>
                    <a:pt x="67" y="5"/>
                    <a:pt x="66" y="4"/>
                    <a:pt x="64" y="3"/>
                  </a:cubicBezTo>
                  <a:cubicBezTo>
                    <a:pt x="64" y="3"/>
                    <a:pt x="63" y="3"/>
                    <a:pt x="63" y="3"/>
                  </a:cubicBezTo>
                  <a:cubicBezTo>
                    <a:pt x="62" y="3"/>
                    <a:pt x="62" y="3"/>
                    <a:pt x="61" y="3"/>
                  </a:cubicBezTo>
                  <a:cubicBezTo>
                    <a:pt x="60" y="4"/>
                    <a:pt x="59" y="4"/>
                    <a:pt x="57" y="5"/>
                  </a:cubicBezTo>
                  <a:cubicBezTo>
                    <a:pt x="55" y="4"/>
                    <a:pt x="52" y="3"/>
                    <a:pt x="49" y="3"/>
                  </a:cubicBezTo>
                  <a:cubicBezTo>
                    <a:pt x="49" y="2"/>
                    <a:pt x="49" y="2"/>
                    <a:pt x="49" y="1"/>
                  </a:cubicBezTo>
                  <a:cubicBezTo>
                    <a:pt x="50" y="0"/>
                    <a:pt x="49" y="0"/>
                    <a:pt x="47" y="0"/>
                  </a:cubicBezTo>
                  <a:cubicBezTo>
                    <a:pt x="44" y="0"/>
                    <a:pt x="43" y="0"/>
                    <a:pt x="40" y="0"/>
                  </a:cubicBezTo>
                </a:path>
              </a:pathLst>
            </a:custGeom>
            <a:solidFill>
              <a:srgbClr val="ACF2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76"/>
            <p:cNvSpPr>
              <a:spLocks noEditPoints="1"/>
            </p:cNvSpPr>
            <p:nvPr/>
          </p:nvSpPr>
          <p:spPr bwMode="auto">
            <a:xfrm>
              <a:off x="4500409" y="5716358"/>
              <a:ext cx="42435" cy="19969"/>
            </a:xfrm>
            <a:custGeom>
              <a:avLst/>
              <a:gdLst>
                <a:gd name="T0" fmla="*/ 15 w 36"/>
                <a:gd name="T1" fmla="*/ 13 h 17"/>
                <a:gd name="T2" fmla="*/ 9 w 36"/>
                <a:gd name="T3" fmla="*/ 11 h 17"/>
                <a:gd name="T4" fmla="*/ 12 w 36"/>
                <a:gd name="T5" fmla="*/ 5 h 17"/>
                <a:gd name="T6" fmla="*/ 19 w 36"/>
                <a:gd name="T7" fmla="*/ 4 h 17"/>
                <a:gd name="T8" fmla="*/ 24 w 36"/>
                <a:gd name="T9" fmla="*/ 5 h 17"/>
                <a:gd name="T10" fmla="*/ 22 w 36"/>
                <a:gd name="T11" fmla="*/ 11 h 17"/>
                <a:gd name="T12" fmla="*/ 15 w 36"/>
                <a:gd name="T13" fmla="*/ 13 h 17"/>
                <a:gd name="T14" fmla="*/ 22 w 36"/>
                <a:gd name="T15" fmla="*/ 0 h 17"/>
                <a:gd name="T16" fmla="*/ 19 w 36"/>
                <a:gd name="T17" fmla="*/ 0 h 17"/>
                <a:gd name="T18" fmla="*/ 17 w 36"/>
                <a:gd name="T19" fmla="*/ 0 h 17"/>
                <a:gd name="T20" fmla="*/ 17 w 36"/>
                <a:gd name="T21" fmla="*/ 2 h 17"/>
                <a:gd name="T22" fmla="*/ 12 w 36"/>
                <a:gd name="T23" fmla="*/ 3 h 17"/>
                <a:gd name="T24" fmla="*/ 11 w 36"/>
                <a:gd name="T25" fmla="*/ 2 h 17"/>
                <a:gd name="T26" fmla="*/ 10 w 36"/>
                <a:gd name="T27" fmla="*/ 2 h 17"/>
                <a:gd name="T28" fmla="*/ 9 w 36"/>
                <a:gd name="T29" fmla="*/ 2 h 17"/>
                <a:gd name="T30" fmla="*/ 6 w 36"/>
                <a:gd name="T31" fmla="*/ 3 h 17"/>
                <a:gd name="T32" fmla="*/ 6 w 36"/>
                <a:gd name="T33" fmla="*/ 4 h 17"/>
                <a:gd name="T34" fmla="*/ 7 w 36"/>
                <a:gd name="T35" fmla="*/ 5 h 17"/>
                <a:gd name="T36" fmla="*/ 5 w 36"/>
                <a:gd name="T37" fmla="*/ 7 h 17"/>
                <a:gd name="T38" fmla="*/ 3 w 36"/>
                <a:gd name="T39" fmla="*/ 7 h 17"/>
                <a:gd name="T40" fmla="*/ 1 w 36"/>
                <a:gd name="T41" fmla="*/ 8 h 17"/>
                <a:gd name="T42" fmla="*/ 0 w 36"/>
                <a:gd name="T43" fmla="*/ 9 h 17"/>
                <a:gd name="T44" fmla="*/ 1 w 36"/>
                <a:gd name="T45" fmla="*/ 10 h 17"/>
                <a:gd name="T46" fmla="*/ 3 w 36"/>
                <a:gd name="T47" fmla="*/ 10 h 17"/>
                <a:gd name="T48" fmla="*/ 4 w 36"/>
                <a:gd name="T49" fmla="*/ 12 h 17"/>
                <a:gd name="T50" fmla="*/ 2 w 36"/>
                <a:gd name="T51" fmla="*/ 13 h 17"/>
                <a:gd name="T52" fmla="*/ 2 w 36"/>
                <a:gd name="T53" fmla="*/ 14 h 17"/>
                <a:gd name="T54" fmla="*/ 3 w 36"/>
                <a:gd name="T55" fmla="*/ 15 h 17"/>
                <a:gd name="T56" fmla="*/ 4 w 36"/>
                <a:gd name="T57" fmla="*/ 15 h 17"/>
                <a:gd name="T58" fmla="*/ 5 w 36"/>
                <a:gd name="T59" fmla="*/ 15 h 17"/>
                <a:gd name="T60" fmla="*/ 7 w 36"/>
                <a:gd name="T61" fmla="*/ 14 h 17"/>
                <a:gd name="T62" fmla="*/ 11 w 36"/>
                <a:gd name="T63" fmla="*/ 15 h 17"/>
                <a:gd name="T64" fmla="*/ 10 w 36"/>
                <a:gd name="T65" fmla="*/ 16 h 17"/>
                <a:gd name="T66" fmla="*/ 11 w 36"/>
                <a:gd name="T67" fmla="*/ 17 h 17"/>
                <a:gd name="T68" fmla="*/ 15 w 36"/>
                <a:gd name="T69" fmla="*/ 17 h 17"/>
                <a:gd name="T70" fmla="*/ 17 w 36"/>
                <a:gd name="T71" fmla="*/ 16 h 17"/>
                <a:gd name="T72" fmla="*/ 17 w 36"/>
                <a:gd name="T73" fmla="*/ 15 h 17"/>
                <a:gd name="T74" fmla="*/ 22 w 36"/>
                <a:gd name="T75" fmla="*/ 14 h 17"/>
                <a:gd name="T76" fmla="*/ 24 w 36"/>
                <a:gd name="T77" fmla="*/ 15 h 17"/>
                <a:gd name="T78" fmla="*/ 25 w 36"/>
                <a:gd name="T79" fmla="*/ 15 h 17"/>
                <a:gd name="T80" fmla="*/ 26 w 36"/>
                <a:gd name="T81" fmla="*/ 15 h 17"/>
                <a:gd name="T82" fmla="*/ 29 w 36"/>
                <a:gd name="T83" fmla="*/ 14 h 17"/>
                <a:gd name="T84" fmla="*/ 29 w 36"/>
                <a:gd name="T85" fmla="*/ 13 h 17"/>
                <a:gd name="T86" fmla="*/ 28 w 36"/>
                <a:gd name="T87" fmla="*/ 12 h 17"/>
                <a:gd name="T88" fmla="*/ 31 w 36"/>
                <a:gd name="T89" fmla="*/ 10 h 17"/>
                <a:gd name="T90" fmla="*/ 33 w 36"/>
                <a:gd name="T91" fmla="*/ 10 h 17"/>
                <a:gd name="T92" fmla="*/ 35 w 36"/>
                <a:gd name="T93" fmla="*/ 9 h 17"/>
                <a:gd name="T94" fmla="*/ 36 w 36"/>
                <a:gd name="T95" fmla="*/ 7 h 17"/>
                <a:gd name="T96" fmla="*/ 34 w 36"/>
                <a:gd name="T97" fmla="*/ 7 h 17"/>
                <a:gd name="T98" fmla="*/ 32 w 36"/>
                <a:gd name="T99" fmla="*/ 7 h 17"/>
                <a:gd name="T100" fmla="*/ 30 w 36"/>
                <a:gd name="T101" fmla="*/ 5 h 17"/>
                <a:gd name="T102" fmla="*/ 33 w 36"/>
                <a:gd name="T103" fmla="*/ 4 h 17"/>
                <a:gd name="T104" fmla="*/ 33 w 36"/>
                <a:gd name="T105" fmla="*/ 3 h 17"/>
                <a:gd name="T106" fmla="*/ 31 w 36"/>
                <a:gd name="T107" fmla="*/ 2 h 17"/>
                <a:gd name="T108" fmla="*/ 30 w 36"/>
                <a:gd name="T109" fmla="*/ 2 h 17"/>
                <a:gd name="T110" fmla="*/ 29 w 36"/>
                <a:gd name="T111" fmla="*/ 2 h 17"/>
                <a:gd name="T112" fmla="*/ 27 w 36"/>
                <a:gd name="T113" fmla="*/ 3 h 17"/>
                <a:gd name="T114" fmla="*/ 22 w 36"/>
                <a:gd name="T115" fmla="*/ 2 h 17"/>
                <a:gd name="T116" fmla="*/ 23 w 36"/>
                <a:gd name="T117" fmla="*/ 0 h 17"/>
                <a:gd name="T118" fmla="*/ 22 w 36"/>
                <a:gd name="T1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17">
                  <a:moveTo>
                    <a:pt x="15" y="13"/>
                  </a:moveTo>
                  <a:cubicBezTo>
                    <a:pt x="12" y="13"/>
                    <a:pt x="10" y="12"/>
                    <a:pt x="9" y="11"/>
                  </a:cubicBezTo>
                  <a:cubicBezTo>
                    <a:pt x="7" y="10"/>
                    <a:pt x="8" y="7"/>
                    <a:pt x="12" y="5"/>
                  </a:cubicBezTo>
                  <a:cubicBezTo>
                    <a:pt x="14" y="4"/>
                    <a:pt x="16" y="4"/>
                    <a:pt x="19" y="4"/>
                  </a:cubicBezTo>
                  <a:cubicBezTo>
                    <a:pt x="21" y="4"/>
                    <a:pt x="23" y="4"/>
                    <a:pt x="24" y="5"/>
                  </a:cubicBezTo>
                  <a:cubicBezTo>
                    <a:pt x="27" y="7"/>
                    <a:pt x="26" y="10"/>
                    <a:pt x="22" y="11"/>
                  </a:cubicBezTo>
                  <a:cubicBezTo>
                    <a:pt x="20" y="12"/>
                    <a:pt x="17" y="13"/>
                    <a:pt x="15" y="13"/>
                  </a:cubicBezTo>
                  <a:moveTo>
                    <a:pt x="22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5" y="2"/>
                    <a:pt x="13" y="2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4" y="12"/>
                  </a:cubicBezTo>
                  <a:cubicBezTo>
                    <a:pt x="3" y="12"/>
                    <a:pt x="3" y="13"/>
                    <a:pt x="2" y="13"/>
                  </a:cubicBezTo>
                  <a:cubicBezTo>
                    <a:pt x="2" y="13"/>
                    <a:pt x="1" y="14"/>
                    <a:pt x="2" y="14"/>
                  </a:cubicBezTo>
                  <a:cubicBezTo>
                    <a:pt x="2" y="14"/>
                    <a:pt x="3" y="14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5"/>
                    <a:pt x="11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6" y="17"/>
                    <a:pt x="16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9" y="15"/>
                    <a:pt x="21" y="14"/>
                    <a:pt x="22" y="14"/>
                  </a:cubicBezTo>
                  <a:cubicBezTo>
                    <a:pt x="23" y="14"/>
                    <a:pt x="23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7" y="14"/>
                    <a:pt x="28" y="14"/>
                    <a:pt x="29" y="14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9" y="12"/>
                    <a:pt x="28" y="12"/>
                    <a:pt x="28" y="12"/>
                  </a:cubicBezTo>
                  <a:cubicBezTo>
                    <a:pt x="29" y="11"/>
                    <a:pt x="30" y="11"/>
                    <a:pt x="31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4" y="10"/>
                    <a:pt x="35" y="9"/>
                    <a:pt x="35" y="9"/>
                  </a:cubicBezTo>
                  <a:cubicBezTo>
                    <a:pt x="35" y="8"/>
                    <a:pt x="35" y="8"/>
                    <a:pt x="36" y="7"/>
                  </a:cubicBezTo>
                  <a:cubicBezTo>
                    <a:pt x="36" y="7"/>
                    <a:pt x="35" y="7"/>
                    <a:pt x="34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6"/>
                    <a:pt x="31" y="5"/>
                    <a:pt x="30" y="5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3" y="4"/>
                    <a:pt x="33" y="3"/>
                    <a:pt x="33" y="3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8" y="2"/>
                    <a:pt x="28" y="2"/>
                    <a:pt x="27" y="3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ACF2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>
              <a:off x="4585277" y="5586559"/>
              <a:ext cx="126305" cy="48425"/>
            </a:xfrm>
            <a:custGeom>
              <a:avLst/>
              <a:gdLst>
                <a:gd name="T0" fmla="*/ 253 w 253"/>
                <a:gd name="T1" fmla="*/ 0 h 97"/>
                <a:gd name="T2" fmla="*/ 33 w 253"/>
                <a:gd name="T3" fmla="*/ 0 h 97"/>
                <a:gd name="T4" fmla="*/ 0 w 253"/>
                <a:gd name="T5" fmla="*/ 97 h 97"/>
                <a:gd name="T6" fmla="*/ 249 w 253"/>
                <a:gd name="T7" fmla="*/ 97 h 97"/>
                <a:gd name="T8" fmla="*/ 253 w 2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97">
                  <a:moveTo>
                    <a:pt x="253" y="0"/>
                  </a:moveTo>
                  <a:lnTo>
                    <a:pt x="33" y="0"/>
                  </a:lnTo>
                  <a:lnTo>
                    <a:pt x="0" y="97"/>
                  </a:lnTo>
                  <a:lnTo>
                    <a:pt x="249" y="9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>
              <a:off x="4733049" y="5687902"/>
              <a:ext cx="406371" cy="94853"/>
            </a:xfrm>
            <a:custGeom>
              <a:avLst/>
              <a:gdLst>
                <a:gd name="T0" fmla="*/ 0 w 814"/>
                <a:gd name="T1" fmla="*/ 190 h 190"/>
                <a:gd name="T2" fmla="*/ 814 w 814"/>
                <a:gd name="T3" fmla="*/ 190 h 190"/>
                <a:gd name="T4" fmla="*/ 679 w 814"/>
                <a:gd name="T5" fmla="*/ 0 h 190"/>
                <a:gd name="T6" fmla="*/ 0 w 814"/>
                <a:gd name="T7" fmla="*/ 0 h 190"/>
                <a:gd name="T8" fmla="*/ 0 w 814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90">
                  <a:moveTo>
                    <a:pt x="0" y="190"/>
                  </a:moveTo>
                  <a:lnTo>
                    <a:pt x="814" y="190"/>
                  </a:lnTo>
                  <a:lnTo>
                    <a:pt x="679" y="0"/>
                  </a:lnTo>
                  <a:lnTo>
                    <a:pt x="0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>
              <a:off x="4733049" y="5687902"/>
              <a:ext cx="406371" cy="94853"/>
            </a:xfrm>
            <a:custGeom>
              <a:avLst/>
              <a:gdLst>
                <a:gd name="T0" fmla="*/ 0 w 814"/>
                <a:gd name="T1" fmla="*/ 190 h 190"/>
                <a:gd name="T2" fmla="*/ 814 w 814"/>
                <a:gd name="T3" fmla="*/ 190 h 190"/>
                <a:gd name="T4" fmla="*/ 679 w 814"/>
                <a:gd name="T5" fmla="*/ 0 h 190"/>
                <a:gd name="T6" fmla="*/ 0 w 814"/>
                <a:gd name="T7" fmla="*/ 0 h 190"/>
                <a:gd name="T8" fmla="*/ 0 w 814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190">
                  <a:moveTo>
                    <a:pt x="0" y="190"/>
                  </a:moveTo>
                  <a:lnTo>
                    <a:pt x="814" y="190"/>
                  </a:lnTo>
                  <a:lnTo>
                    <a:pt x="679" y="0"/>
                  </a:lnTo>
                  <a:lnTo>
                    <a:pt x="0" y="0"/>
                  </a:lnTo>
                  <a:lnTo>
                    <a:pt x="0" y="1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80"/>
            <p:cNvSpPr>
              <a:spLocks/>
            </p:cNvSpPr>
            <p:nvPr/>
          </p:nvSpPr>
          <p:spPr bwMode="auto">
            <a:xfrm>
              <a:off x="4733049" y="5687902"/>
              <a:ext cx="336479" cy="18971"/>
            </a:xfrm>
            <a:custGeom>
              <a:avLst/>
              <a:gdLst>
                <a:gd name="T0" fmla="*/ 651 w 674"/>
                <a:gd name="T1" fmla="*/ 0 h 38"/>
                <a:gd name="T2" fmla="*/ 601 w 674"/>
                <a:gd name="T3" fmla="*/ 0 h 38"/>
                <a:gd name="T4" fmla="*/ 478 w 674"/>
                <a:gd name="T5" fmla="*/ 0 h 38"/>
                <a:gd name="T6" fmla="*/ 142 w 674"/>
                <a:gd name="T7" fmla="*/ 0 h 38"/>
                <a:gd name="T8" fmla="*/ 0 w 674"/>
                <a:gd name="T9" fmla="*/ 0 h 38"/>
                <a:gd name="T10" fmla="*/ 0 w 674"/>
                <a:gd name="T11" fmla="*/ 38 h 38"/>
                <a:gd name="T12" fmla="*/ 674 w 674"/>
                <a:gd name="T13" fmla="*/ 38 h 38"/>
                <a:gd name="T14" fmla="*/ 651 w 674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4" h="38">
                  <a:moveTo>
                    <a:pt x="651" y="0"/>
                  </a:moveTo>
                  <a:lnTo>
                    <a:pt x="601" y="0"/>
                  </a:lnTo>
                  <a:lnTo>
                    <a:pt x="478" y="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674" y="38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3FA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81"/>
            <p:cNvSpPr>
              <a:spLocks/>
            </p:cNvSpPr>
            <p:nvPr/>
          </p:nvSpPr>
          <p:spPr bwMode="auto">
            <a:xfrm>
              <a:off x="4733049" y="5687902"/>
              <a:ext cx="336479" cy="18971"/>
            </a:xfrm>
            <a:custGeom>
              <a:avLst/>
              <a:gdLst>
                <a:gd name="T0" fmla="*/ 651 w 674"/>
                <a:gd name="T1" fmla="*/ 0 h 38"/>
                <a:gd name="T2" fmla="*/ 601 w 674"/>
                <a:gd name="T3" fmla="*/ 0 h 38"/>
                <a:gd name="T4" fmla="*/ 478 w 674"/>
                <a:gd name="T5" fmla="*/ 0 h 38"/>
                <a:gd name="T6" fmla="*/ 142 w 674"/>
                <a:gd name="T7" fmla="*/ 0 h 38"/>
                <a:gd name="T8" fmla="*/ 0 w 674"/>
                <a:gd name="T9" fmla="*/ 0 h 38"/>
                <a:gd name="T10" fmla="*/ 0 w 674"/>
                <a:gd name="T11" fmla="*/ 38 h 38"/>
                <a:gd name="T12" fmla="*/ 674 w 674"/>
                <a:gd name="T13" fmla="*/ 38 h 38"/>
                <a:gd name="T14" fmla="*/ 651 w 674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4" h="38">
                  <a:moveTo>
                    <a:pt x="651" y="0"/>
                  </a:moveTo>
                  <a:lnTo>
                    <a:pt x="601" y="0"/>
                  </a:lnTo>
                  <a:lnTo>
                    <a:pt x="478" y="0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674" y="38"/>
                  </a:lnTo>
                  <a:lnTo>
                    <a:pt x="6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82"/>
            <p:cNvSpPr>
              <a:spLocks/>
            </p:cNvSpPr>
            <p:nvPr/>
          </p:nvSpPr>
          <p:spPr bwMode="auto">
            <a:xfrm>
              <a:off x="4724562" y="5484717"/>
              <a:ext cx="340473" cy="139285"/>
            </a:xfrm>
            <a:custGeom>
              <a:avLst/>
              <a:gdLst>
                <a:gd name="T0" fmla="*/ 0 w 682"/>
                <a:gd name="T1" fmla="*/ 279 h 279"/>
                <a:gd name="T2" fmla="*/ 682 w 682"/>
                <a:gd name="T3" fmla="*/ 279 h 279"/>
                <a:gd name="T4" fmla="*/ 464 w 682"/>
                <a:gd name="T5" fmla="*/ 0 h 279"/>
                <a:gd name="T6" fmla="*/ 5 w 682"/>
                <a:gd name="T7" fmla="*/ 0 h 279"/>
                <a:gd name="T8" fmla="*/ 0 w 682"/>
                <a:gd name="T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279">
                  <a:moveTo>
                    <a:pt x="0" y="279"/>
                  </a:moveTo>
                  <a:lnTo>
                    <a:pt x="682" y="279"/>
                  </a:lnTo>
                  <a:lnTo>
                    <a:pt x="464" y="0"/>
                  </a:lnTo>
                  <a:lnTo>
                    <a:pt x="5" y="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4DE4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83"/>
            <p:cNvSpPr>
              <a:spLocks/>
            </p:cNvSpPr>
            <p:nvPr/>
          </p:nvSpPr>
          <p:spPr bwMode="auto">
            <a:xfrm>
              <a:off x="4796950" y="5484717"/>
              <a:ext cx="232640" cy="93356"/>
            </a:xfrm>
            <a:custGeom>
              <a:avLst/>
              <a:gdLst>
                <a:gd name="T0" fmla="*/ 0 w 466"/>
                <a:gd name="T1" fmla="*/ 0 h 187"/>
                <a:gd name="T2" fmla="*/ 40 w 466"/>
                <a:gd name="T3" fmla="*/ 187 h 187"/>
                <a:gd name="T4" fmla="*/ 466 w 466"/>
                <a:gd name="T5" fmla="*/ 187 h 187"/>
                <a:gd name="T6" fmla="*/ 319 w 466"/>
                <a:gd name="T7" fmla="*/ 0 h 187"/>
                <a:gd name="T8" fmla="*/ 0 w 466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187">
                  <a:moveTo>
                    <a:pt x="0" y="0"/>
                  </a:moveTo>
                  <a:lnTo>
                    <a:pt x="40" y="187"/>
                  </a:lnTo>
                  <a:lnTo>
                    <a:pt x="466" y="18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AA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84"/>
            <p:cNvSpPr>
              <a:spLocks/>
            </p:cNvSpPr>
            <p:nvPr/>
          </p:nvSpPr>
          <p:spPr bwMode="auto">
            <a:xfrm>
              <a:off x="4787465" y="5399848"/>
              <a:ext cx="376917" cy="139285"/>
            </a:xfrm>
            <a:custGeom>
              <a:avLst/>
              <a:gdLst>
                <a:gd name="T0" fmla="*/ 76 w 755"/>
                <a:gd name="T1" fmla="*/ 279 h 279"/>
                <a:gd name="T2" fmla="*/ 755 w 755"/>
                <a:gd name="T3" fmla="*/ 279 h 279"/>
                <a:gd name="T4" fmla="*/ 400 w 755"/>
                <a:gd name="T5" fmla="*/ 0 h 279"/>
                <a:gd name="T6" fmla="*/ 0 w 755"/>
                <a:gd name="T7" fmla="*/ 0 h 279"/>
                <a:gd name="T8" fmla="*/ 76 w 755"/>
                <a:gd name="T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79">
                  <a:moveTo>
                    <a:pt x="76" y="279"/>
                  </a:moveTo>
                  <a:lnTo>
                    <a:pt x="755" y="279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76" y="27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85"/>
            <p:cNvSpPr>
              <a:spLocks/>
            </p:cNvSpPr>
            <p:nvPr/>
          </p:nvSpPr>
          <p:spPr bwMode="auto">
            <a:xfrm>
              <a:off x="4787465" y="5399848"/>
              <a:ext cx="376917" cy="139285"/>
            </a:xfrm>
            <a:custGeom>
              <a:avLst/>
              <a:gdLst>
                <a:gd name="T0" fmla="*/ 76 w 755"/>
                <a:gd name="T1" fmla="*/ 279 h 279"/>
                <a:gd name="T2" fmla="*/ 755 w 755"/>
                <a:gd name="T3" fmla="*/ 279 h 279"/>
                <a:gd name="T4" fmla="*/ 400 w 755"/>
                <a:gd name="T5" fmla="*/ 0 h 279"/>
                <a:gd name="T6" fmla="*/ 0 w 755"/>
                <a:gd name="T7" fmla="*/ 0 h 279"/>
                <a:gd name="T8" fmla="*/ 76 w 755"/>
                <a:gd name="T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79">
                  <a:moveTo>
                    <a:pt x="76" y="279"/>
                  </a:moveTo>
                  <a:lnTo>
                    <a:pt x="755" y="279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76" y="2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86"/>
            <p:cNvSpPr>
              <a:spLocks/>
            </p:cNvSpPr>
            <p:nvPr/>
          </p:nvSpPr>
          <p:spPr bwMode="auto">
            <a:xfrm>
              <a:off x="4724562" y="5578072"/>
              <a:ext cx="31951" cy="12980"/>
            </a:xfrm>
            <a:custGeom>
              <a:avLst/>
              <a:gdLst>
                <a:gd name="T0" fmla="*/ 3 w 64"/>
                <a:gd name="T1" fmla="*/ 0 h 26"/>
                <a:gd name="T2" fmla="*/ 64 w 64"/>
                <a:gd name="T3" fmla="*/ 0 h 26"/>
                <a:gd name="T4" fmla="*/ 64 w 64"/>
                <a:gd name="T5" fmla="*/ 26 h 26"/>
                <a:gd name="T6" fmla="*/ 0 w 64"/>
                <a:gd name="T7" fmla="*/ 26 h 26"/>
                <a:gd name="T8" fmla="*/ 3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3" y="0"/>
                  </a:moveTo>
                  <a:lnTo>
                    <a:pt x="64" y="0"/>
                  </a:lnTo>
                  <a:lnTo>
                    <a:pt x="64" y="26"/>
                  </a:lnTo>
                  <a:lnTo>
                    <a:pt x="0" y="2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AAA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87"/>
            <p:cNvSpPr>
              <a:spLocks/>
            </p:cNvSpPr>
            <p:nvPr/>
          </p:nvSpPr>
          <p:spPr bwMode="auto">
            <a:xfrm>
              <a:off x="4741536" y="5229612"/>
              <a:ext cx="13978" cy="13978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6 h 28"/>
                <a:gd name="T4" fmla="*/ 14 w 28"/>
                <a:gd name="T5" fmla="*/ 0 h 28"/>
                <a:gd name="T6" fmla="*/ 0 w 28"/>
                <a:gd name="T7" fmla="*/ 12 h 28"/>
                <a:gd name="T8" fmla="*/ 14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lnTo>
                    <a:pt x="28" y="16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88"/>
            <p:cNvSpPr>
              <a:spLocks/>
            </p:cNvSpPr>
            <p:nvPr/>
          </p:nvSpPr>
          <p:spPr bwMode="auto">
            <a:xfrm>
              <a:off x="5016610" y="5172700"/>
              <a:ext cx="11981" cy="11981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4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24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89"/>
            <p:cNvSpPr>
              <a:spLocks/>
            </p:cNvSpPr>
            <p:nvPr/>
          </p:nvSpPr>
          <p:spPr bwMode="auto">
            <a:xfrm>
              <a:off x="5016610" y="5172700"/>
              <a:ext cx="11981" cy="11981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4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0" y="12"/>
                  </a:lnTo>
                  <a:lnTo>
                    <a:pt x="12" y="24"/>
                  </a:lnTo>
                  <a:lnTo>
                    <a:pt x="24" y="1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90"/>
            <p:cNvSpPr>
              <a:spLocks noChangeArrowheads="1"/>
            </p:cNvSpPr>
            <p:nvPr/>
          </p:nvSpPr>
          <p:spPr bwMode="auto">
            <a:xfrm>
              <a:off x="4861850" y="5437290"/>
              <a:ext cx="106336" cy="10983"/>
            </a:xfrm>
            <a:prstGeom prst="ellipse">
              <a:avLst/>
            </a:prstGeom>
            <a:solidFill>
              <a:srgbClr val="5DB1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91"/>
            <p:cNvSpPr>
              <a:spLocks/>
            </p:cNvSpPr>
            <p:nvPr/>
          </p:nvSpPr>
          <p:spPr bwMode="auto">
            <a:xfrm>
              <a:off x="4728556" y="5240095"/>
              <a:ext cx="17473" cy="14478"/>
            </a:xfrm>
            <a:custGeom>
              <a:avLst/>
              <a:gdLst>
                <a:gd name="T0" fmla="*/ 35 w 35"/>
                <a:gd name="T1" fmla="*/ 0 h 29"/>
                <a:gd name="T2" fmla="*/ 35 w 35"/>
                <a:gd name="T3" fmla="*/ 21 h 29"/>
                <a:gd name="T4" fmla="*/ 23 w 35"/>
                <a:gd name="T5" fmla="*/ 26 h 29"/>
                <a:gd name="T6" fmla="*/ 0 w 35"/>
                <a:gd name="T7" fmla="*/ 29 h 29"/>
                <a:gd name="T8" fmla="*/ 35 w 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9">
                  <a:moveTo>
                    <a:pt x="35" y="0"/>
                  </a:moveTo>
                  <a:lnTo>
                    <a:pt x="35" y="21"/>
                  </a:lnTo>
                  <a:lnTo>
                    <a:pt x="23" y="26"/>
                  </a:lnTo>
                  <a:lnTo>
                    <a:pt x="0" y="2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92"/>
            <p:cNvSpPr>
              <a:spLocks/>
            </p:cNvSpPr>
            <p:nvPr/>
          </p:nvSpPr>
          <p:spPr bwMode="auto">
            <a:xfrm>
              <a:off x="4709585" y="5221125"/>
              <a:ext cx="39938" cy="35445"/>
            </a:xfrm>
            <a:custGeom>
              <a:avLst/>
              <a:gdLst>
                <a:gd name="T0" fmla="*/ 47 w 80"/>
                <a:gd name="T1" fmla="*/ 0 h 71"/>
                <a:gd name="T2" fmla="*/ 23 w 80"/>
                <a:gd name="T3" fmla="*/ 7 h 71"/>
                <a:gd name="T4" fmla="*/ 0 w 80"/>
                <a:gd name="T5" fmla="*/ 38 h 71"/>
                <a:gd name="T6" fmla="*/ 23 w 80"/>
                <a:gd name="T7" fmla="*/ 71 h 71"/>
                <a:gd name="T8" fmla="*/ 61 w 80"/>
                <a:gd name="T9" fmla="*/ 57 h 71"/>
                <a:gd name="T10" fmla="*/ 80 w 80"/>
                <a:gd name="T11" fmla="*/ 36 h 71"/>
                <a:gd name="T12" fmla="*/ 52 w 80"/>
                <a:gd name="T13" fmla="*/ 0 h 71"/>
                <a:gd name="T14" fmla="*/ 47 w 80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71">
                  <a:moveTo>
                    <a:pt x="47" y="0"/>
                  </a:moveTo>
                  <a:lnTo>
                    <a:pt x="23" y="7"/>
                  </a:lnTo>
                  <a:lnTo>
                    <a:pt x="0" y="38"/>
                  </a:lnTo>
                  <a:lnTo>
                    <a:pt x="23" y="71"/>
                  </a:lnTo>
                  <a:lnTo>
                    <a:pt x="61" y="57"/>
                  </a:lnTo>
                  <a:lnTo>
                    <a:pt x="80" y="36"/>
                  </a:lnTo>
                  <a:lnTo>
                    <a:pt x="5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4707089" y="5226117"/>
              <a:ext cx="32949" cy="33947"/>
            </a:xfrm>
            <a:custGeom>
              <a:avLst/>
              <a:gdLst>
                <a:gd name="T0" fmla="*/ 31 w 66"/>
                <a:gd name="T1" fmla="*/ 68 h 68"/>
                <a:gd name="T2" fmla="*/ 0 w 66"/>
                <a:gd name="T3" fmla="*/ 28 h 68"/>
                <a:gd name="T4" fmla="*/ 26 w 66"/>
                <a:gd name="T5" fmla="*/ 0 h 68"/>
                <a:gd name="T6" fmla="*/ 28 w 66"/>
                <a:gd name="T7" fmla="*/ 7 h 68"/>
                <a:gd name="T8" fmla="*/ 35 w 66"/>
                <a:gd name="T9" fmla="*/ 9 h 68"/>
                <a:gd name="T10" fmla="*/ 35 w 66"/>
                <a:gd name="T11" fmla="*/ 19 h 68"/>
                <a:gd name="T12" fmla="*/ 45 w 66"/>
                <a:gd name="T13" fmla="*/ 21 h 68"/>
                <a:gd name="T14" fmla="*/ 45 w 66"/>
                <a:gd name="T15" fmla="*/ 30 h 68"/>
                <a:gd name="T16" fmla="*/ 54 w 66"/>
                <a:gd name="T17" fmla="*/ 33 h 68"/>
                <a:gd name="T18" fmla="*/ 54 w 66"/>
                <a:gd name="T19" fmla="*/ 42 h 68"/>
                <a:gd name="T20" fmla="*/ 66 w 66"/>
                <a:gd name="T21" fmla="*/ 49 h 68"/>
                <a:gd name="T22" fmla="*/ 31 w 66"/>
                <a:gd name="T2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8">
                  <a:moveTo>
                    <a:pt x="31" y="68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28" y="7"/>
                  </a:lnTo>
                  <a:lnTo>
                    <a:pt x="35" y="9"/>
                  </a:lnTo>
                  <a:lnTo>
                    <a:pt x="35" y="19"/>
                  </a:lnTo>
                  <a:lnTo>
                    <a:pt x="45" y="21"/>
                  </a:lnTo>
                  <a:lnTo>
                    <a:pt x="45" y="30"/>
                  </a:lnTo>
                  <a:lnTo>
                    <a:pt x="54" y="33"/>
                  </a:lnTo>
                  <a:lnTo>
                    <a:pt x="54" y="42"/>
                  </a:lnTo>
                  <a:lnTo>
                    <a:pt x="66" y="49"/>
                  </a:lnTo>
                  <a:lnTo>
                    <a:pt x="31" y="68"/>
                  </a:lnTo>
                  <a:close/>
                </a:path>
              </a:pathLst>
            </a:custGeom>
            <a:solidFill>
              <a:srgbClr val="E36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94"/>
            <p:cNvSpPr>
              <a:spLocks/>
            </p:cNvSpPr>
            <p:nvPr/>
          </p:nvSpPr>
          <p:spPr bwMode="auto">
            <a:xfrm>
              <a:off x="4707089" y="5226117"/>
              <a:ext cx="32949" cy="33947"/>
            </a:xfrm>
            <a:custGeom>
              <a:avLst/>
              <a:gdLst>
                <a:gd name="T0" fmla="*/ 31 w 66"/>
                <a:gd name="T1" fmla="*/ 68 h 68"/>
                <a:gd name="T2" fmla="*/ 0 w 66"/>
                <a:gd name="T3" fmla="*/ 28 h 68"/>
                <a:gd name="T4" fmla="*/ 26 w 66"/>
                <a:gd name="T5" fmla="*/ 0 h 68"/>
                <a:gd name="T6" fmla="*/ 28 w 66"/>
                <a:gd name="T7" fmla="*/ 7 h 68"/>
                <a:gd name="T8" fmla="*/ 35 w 66"/>
                <a:gd name="T9" fmla="*/ 9 h 68"/>
                <a:gd name="T10" fmla="*/ 35 w 66"/>
                <a:gd name="T11" fmla="*/ 19 h 68"/>
                <a:gd name="T12" fmla="*/ 45 w 66"/>
                <a:gd name="T13" fmla="*/ 21 h 68"/>
                <a:gd name="T14" fmla="*/ 45 w 66"/>
                <a:gd name="T15" fmla="*/ 30 h 68"/>
                <a:gd name="T16" fmla="*/ 54 w 66"/>
                <a:gd name="T17" fmla="*/ 33 h 68"/>
                <a:gd name="T18" fmla="*/ 54 w 66"/>
                <a:gd name="T19" fmla="*/ 42 h 68"/>
                <a:gd name="T20" fmla="*/ 66 w 66"/>
                <a:gd name="T21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8">
                  <a:moveTo>
                    <a:pt x="31" y="68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28" y="7"/>
                  </a:lnTo>
                  <a:lnTo>
                    <a:pt x="35" y="9"/>
                  </a:lnTo>
                  <a:lnTo>
                    <a:pt x="35" y="19"/>
                  </a:lnTo>
                  <a:lnTo>
                    <a:pt x="45" y="21"/>
                  </a:lnTo>
                  <a:lnTo>
                    <a:pt x="45" y="30"/>
                  </a:lnTo>
                  <a:lnTo>
                    <a:pt x="54" y="33"/>
                  </a:lnTo>
                  <a:lnTo>
                    <a:pt x="54" y="42"/>
                  </a:lnTo>
                  <a:lnTo>
                    <a:pt x="66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4729554" y="5249581"/>
              <a:ext cx="16475" cy="8487"/>
            </a:xfrm>
            <a:custGeom>
              <a:avLst/>
              <a:gdLst>
                <a:gd name="T0" fmla="*/ 0 w 14"/>
                <a:gd name="T1" fmla="*/ 4 h 7"/>
                <a:gd name="T2" fmla="*/ 4 w 14"/>
                <a:gd name="T3" fmla="*/ 7 h 7"/>
                <a:gd name="T4" fmla="*/ 14 w 14"/>
                <a:gd name="T5" fmla="*/ 1 h 7"/>
                <a:gd name="T6" fmla="*/ 8 w 14"/>
                <a:gd name="T7" fmla="*/ 0 h 7"/>
                <a:gd name="T8" fmla="*/ 0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9" y="0"/>
                    <a:pt x="8" y="0"/>
                  </a:cubicBezTo>
                  <a:cubicBezTo>
                    <a:pt x="8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36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4789961" y="5256570"/>
              <a:ext cx="171235" cy="186711"/>
            </a:xfrm>
            <a:custGeom>
              <a:avLst/>
              <a:gdLst>
                <a:gd name="T0" fmla="*/ 229 w 343"/>
                <a:gd name="T1" fmla="*/ 121 h 374"/>
                <a:gd name="T2" fmla="*/ 343 w 343"/>
                <a:gd name="T3" fmla="*/ 161 h 374"/>
                <a:gd name="T4" fmla="*/ 262 w 343"/>
                <a:gd name="T5" fmla="*/ 0 h 374"/>
                <a:gd name="T6" fmla="*/ 71 w 343"/>
                <a:gd name="T7" fmla="*/ 126 h 374"/>
                <a:gd name="T8" fmla="*/ 0 w 343"/>
                <a:gd name="T9" fmla="*/ 334 h 374"/>
                <a:gd name="T10" fmla="*/ 94 w 343"/>
                <a:gd name="T11" fmla="*/ 374 h 374"/>
                <a:gd name="T12" fmla="*/ 229 w 343"/>
                <a:gd name="T13" fmla="*/ 12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374">
                  <a:moveTo>
                    <a:pt x="229" y="121"/>
                  </a:moveTo>
                  <a:lnTo>
                    <a:pt x="343" y="161"/>
                  </a:lnTo>
                  <a:lnTo>
                    <a:pt x="262" y="0"/>
                  </a:lnTo>
                  <a:lnTo>
                    <a:pt x="71" y="126"/>
                  </a:lnTo>
                  <a:lnTo>
                    <a:pt x="0" y="334"/>
                  </a:lnTo>
                  <a:lnTo>
                    <a:pt x="94" y="374"/>
                  </a:lnTo>
                  <a:lnTo>
                    <a:pt x="229" y="121"/>
                  </a:lnTo>
                  <a:close/>
                </a:path>
              </a:pathLst>
            </a:custGeom>
            <a:solidFill>
              <a:srgbClr val="1A36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4729554" y="5413827"/>
              <a:ext cx="107334" cy="131297"/>
            </a:xfrm>
            <a:custGeom>
              <a:avLst/>
              <a:gdLst>
                <a:gd name="T0" fmla="*/ 215 w 215"/>
                <a:gd name="T1" fmla="*/ 59 h 263"/>
                <a:gd name="T2" fmla="*/ 130 w 215"/>
                <a:gd name="T3" fmla="*/ 0 h 263"/>
                <a:gd name="T4" fmla="*/ 0 w 215"/>
                <a:gd name="T5" fmla="*/ 201 h 263"/>
                <a:gd name="T6" fmla="*/ 73 w 215"/>
                <a:gd name="T7" fmla="*/ 263 h 263"/>
                <a:gd name="T8" fmla="*/ 215 w 215"/>
                <a:gd name="T9" fmla="*/ 5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63">
                  <a:moveTo>
                    <a:pt x="215" y="59"/>
                  </a:moveTo>
                  <a:lnTo>
                    <a:pt x="130" y="0"/>
                  </a:lnTo>
                  <a:lnTo>
                    <a:pt x="0" y="201"/>
                  </a:lnTo>
                  <a:lnTo>
                    <a:pt x="73" y="263"/>
                  </a:lnTo>
                  <a:lnTo>
                    <a:pt x="215" y="59"/>
                  </a:lnTo>
                  <a:close/>
                </a:path>
              </a:pathLst>
            </a:custGeom>
            <a:solidFill>
              <a:srgbClr val="1A36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4912771" y="5123276"/>
              <a:ext cx="49424" cy="119315"/>
            </a:xfrm>
            <a:custGeom>
              <a:avLst/>
              <a:gdLst>
                <a:gd name="T0" fmla="*/ 97 w 99"/>
                <a:gd name="T1" fmla="*/ 161 h 239"/>
                <a:gd name="T2" fmla="*/ 40 w 99"/>
                <a:gd name="T3" fmla="*/ 0 h 239"/>
                <a:gd name="T4" fmla="*/ 0 w 99"/>
                <a:gd name="T5" fmla="*/ 33 h 239"/>
                <a:gd name="T6" fmla="*/ 33 w 99"/>
                <a:gd name="T7" fmla="*/ 182 h 239"/>
                <a:gd name="T8" fmla="*/ 90 w 99"/>
                <a:gd name="T9" fmla="*/ 239 h 239"/>
                <a:gd name="T10" fmla="*/ 99 w 99"/>
                <a:gd name="T11" fmla="*/ 208 h 239"/>
                <a:gd name="T12" fmla="*/ 97 w 99"/>
                <a:gd name="T13" fmla="*/ 1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39">
                  <a:moveTo>
                    <a:pt x="97" y="161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33" y="182"/>
                  </a:lnTo>
                  <a:lnTo>
                    <a:pt x="90" y="239"/>
                  </a:lnTo>
                  <a:lnTo>
                    <a:pt x="99" y="208"/>
                  </a:lnTo>
                  <a:lnTo>
                    <a:pt x="97" y="161"/>
                  </a:lnTo>
                  <a:close/>
                </a:path>
              </a:pathLst>
            </a:custGeom>
            <a:solidFill>
              <a:srgbClr val="5958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4954207" y="5163214"/>
              <a:ext cx="69393" cy="79377"/>
            </a:xfrm>
            <a:custGeom>
              <a:avLst/>
              <a:gdLst>
                <a:gd name="T0" fmla="*/ 99 w 139"/>
                <a:gd name="T1" fmla="*/ 0 h 159"/>
                <a:gd name="T2" fmla="*/ 0 w 139"/>
                <a:gd name="T3" fmla="*/ 76 h 159"/>
                <a:gd name="T4" fmla="*/ 7 w 139"/>
                <a:gd name="T5" fmla="*/ 159 h 159"/>
                <a:gd name="T6" fmla="*/ 139 w 139"/>
                <a:gd name="T7" fmla="*/ 48 h 159"/>
                <a:gd name="T8" fmla="*/ 99 w 139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59">
                  <a:moveTo>
                    <a:pt x="99" y="0"/>
                  </a:moveTo>
                  <a:lnTo>
                    <a:pt x="0" y="76"/>
                  </a:lnTo>
                  <a:lnTo>
                    <a:pt x="7" y="159"/>
                  </a:lnTo>
                  <a:lnTo>
                    <a:pt x="139" y="4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5958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4954207" y="5163214"/>
              <a:ext cx="69393" cy="79377"/>
            </a:xfrm>
            <a:custGeom>
              <a:avLst/>
              <a:gdLst>
                <a:gd name="T0" fmla="*/ 99 w 139"/>
                <a:gd name="T1" fmla="*/ 0 h 159"/>
                <a:gd name="T2" fmla="*/ 0 w 139"/>
                <a:gd name="T3" fmla="*/ 76 h 159"/>
                <a:gd name="T4" fmla="*/ 7 w 139"/>
                <a:gd name="T5" fmla="*/ 159 h 159"/>
                <a:gd name="T6" fmla="*/ 139 w 139"/>
                <a:gd name="T7" fmla="*/ 48 h 159"/>
                <a:gd name="T8" fmla="*/ 99 w 139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59">
                  <a:moveTo>
                    <a:pt x="99" y="0"/>
                  </a:moveTo>
                  <a:lnTo>
                    <a:pt x="0" y="76"/>
                  </a:lnTo>
                  <a:lnTo>
                    <a:pt x="7" y="159"/>
                  </a:lnTo>
                  <a:lnTo>
                    <a:pt x="139" y="48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4917264" y="5306493"/>
              <a:ext cx="95852" cy="110828"/>
            </a:xfrm>
            <a:custGeom>
              <a:avLst/>
              <a:gdLst>
                <a:gd name="T0" fmla="*/ 0 w 192"/>
                <a:gd name="T1" fmla="*/ 222 h 222"/>
                <a:gd name="T2" fmla="*/ 111 w 192"/>
                <a:gd name="T3" fmla="*/ 222 h 222"/>
                <a:gd name="T4" fmla="*/ 192 w 192"/>
                <a:gd name="T5" fmla="*/ 0 h 222"/>
                <a:gd name="T6" fmla="*/ 71 w 192"/>
                <a:gd name="T7" fmla="*/ 47 h 222"/>
                <a:gd name="T8" fmla="*/ 0 w 192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22">
                  <a:moveTo>
                    <a:pt x="0" y="222"/>
                  </a:moveTo>
                  <a:lnTo>
                    <a:pt x="111" y="222"/>
                  </a:lnTo>
                  <a:lnTo>
                    <a:pt x="192" y="0"/>
                  </a:lnTo>
                  <a:lnTo>
                    <a:pt x="71" y="47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1A36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2"/>
            <p:cNvSpPr>
              <a:spLocks/>
            </p:cNvSpPr>
            <p:nvPr/>
          </p:nvSpPr>
          <p:spPr bwMode="auto">
            <a:xfrm>
              <a:off x="4912771" y="5254573"/>
              <a:ext cx="100345" cy="90859"/>
            </a:xfrm>
            <a:custGeom>
              <a:avLst/>
              <a:gdLst>
                <a:gd name="T0" fmla="*/ 12 w 201"/>
                <a:gd name="T1" fmla="*/ 0 h 182"/>
                <a:gd name="T2" fmla="*/ 12 w 201"/>
                <a:gd name="T3" fmla="*/ 0 h 182"/>
                <a:gd name="T4" fmla="*/ 0 w 201"/>
                <a:gd name="T5" fmla="*/ 130 h 182"/>
                <a:gd name="T6" fmla="*/ 149 w 201"/>
                <a:gd name="T7" fmla="*/ 182 h 182"/>
                <a:gd name="T8" fmla="*/ 201 w 201"/>
                <a:gd name="T9" fmla="*/ 104 h 182"/>
                <a:gd name="T10" fmla="*/ 12 w 201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82">
                  <a:moveTo>
                    <a:pt x="12" y="0"/>
                  </a:moveTo>
                  <a:lnTo>
                    <a:pt x="12" y="0"/>
                  </a:lnTo>
                  <a:lnTo>
                    <a:pt x="0" y="130"/>
                  </a:lnTo>
                  <a:lnTo>
                    <a:pt x="149" y="182"/>
                  </a:lnTo>
                  <a:lnTo>
                    <a:pt x="201" y="10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A36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4904284" y="5300502"/>
              <a:ext cx="69892" cy="116819"/>
            </a:xfrm>
            <a:custGeom>
              <a:avLst/>
              <a:gdLst>
                <a:gd name="T0" fmla="*/ 21 w 140"/>
                <a:gd name="T1" fmla="*/ 0 h 234"/>
                <a:gd name="T2" fmla="*/ 140 w 140"/>
                <a:gd name="T3" fmla="*/ 45 h 234"/>
                <a:gd name="T4" fmla="*/ 62 w 140"/>
                <a:gd name="T5" fmla="*/ 234 h 234"/>
                <a:gd name="T6" fmla="*/ 26 w 140"/>
                <a:gd name="T7" fmla="*/ 234 h 234"/>
                <a:gd name="T8" fmla="*/ 95 w 140"/>
                <a:gd name="T9" fmla="*/ 64 h 234"/>
                <a:gd name="T10" fmla="*/ 0 w 140"/>
                <a:gd name="T11" fmla="*/ 33 h 234"/>
                <a:gd name="T12" fmla="*/ 21 w 140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34">
                  <a:moveTo>
                    <a:pt x="21" y="0"/>
                  </a:moveTo>
                  <a:lnTo>
                    <a:pt x="140" y="45"/>
                  </a:lnTo>
                  <a:lnTo>
                    <a:pt x="62" y="234"/>
                  </a:lnTo>
                  <a:lnTo>
                    <a:pt x="26" y="234"/>
                  </a:lnTo>
                  <a:lnTo>
                    <a:pt x="95" y="64"/>
                  </a:lnTo>
                  <a:lnTo>
                    <a:pt x="0" y="3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4"/>
            <p:cNvSpPr>
              <a:spLocks/>
            </p:cNvSpPr>
            <p:nvPr/>
          </p:nvSpPr>
          <p:spPr bwMode="auto">
            <a:xfrm>
              <a:off x="4729554" y="5319472"/>
              <a:ext cx="107334" cy="200689"/>
            </a:xfrm>
            <a:custGeom>
              <a:avLst/>
              <a:gdLst>
                <a:gd name="T0" fmla="*/ 215 w 215"/>
                <a:gd name="T1" fmla="*/ 0 h 402"/>
                <a:gd name="T2" fmla="*/ 142 w 215"/>
                <a:gd name="T3" fmla="*/ 210 h 402"/>
                <a:gd name="T4" fmla="*/ 17 w 215"/>
                <a:gd name="T5" fmla="*/ 402 h 402"/>
                <a:gd name="T6" fmla="*/ 0 w 215"/>
                <a:gd name="T7" fmla="*/ 390 h 402"/>
                <a:gd name="T8" fmla="*/ 125 w 215"/>
                <a:gd name="T9" fmla="*/ 196 h 402"/>
                <a:gd name="T10" fmla="*/ 187 w 215"/>
                <a:gd name="T11" fmla="*/ 9 h 402"/>
                <a:gd name="T12" fmla="*/ 215 w 215"/>
                <a:gd name="T1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402">
                  <a:moveTo>
                    <a:pt x="215" y="0"/>
                  </a:moveTo>
                  <a:lnTo>
                    <a:pt x="142" y="210"/>
                  </a:lnTo>
                  <a:lnTo>
                    <a:pt x="17" y="402"/>
                  </a:lnTo>
                  <a:lnTo>
                    <a:pt x="0" y="390"/>
                  </a:lnTo>
                  <a:lnTo>
                    <a:pt x="125" y="196"/>
                  </a:lnTo>
                  <a:lnTo>
                    <a:pt x="187" y="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4734047" y="5156225"/>
              <a:ext cx="92357" cy="83870"/>
            </a:xfrm>
            <a:custGeom>
              <a:avLst/>
              <a:gdLst>
                <a:gd name="T0" fmla="*/ 133 w 185"/>
                <a:gd name="T1" fmla="*/ 0 h 168"/>
                <a:gd name="T2" fmla="*/ 119 w 185"/>
                <a:gd name="T3" fmla="*/ 0 h 168"/>
                <a:gd name="T4" fmla="*/ 0 w 185"/>
                <a:gd name="T5" fmla="*/ 116 h 168"/>
                <a:gd name="T6" fmla="*/ 48 w 185"/>
                <a:gd name="T7" fmla="*/ 168 h 168"/>
                <a:gd name="T8" fmla="*/ 185 w 185"/>
                <a:gd name="T9" fmla="*/ 45 h 168"/>
                <a:gd name="T10" fmla="*/ 171 w 185"/>
                <a:gd name="T11" fmla="*/ 10 h 168"/>
                <a:gd name="T12" fmla="*/ 133 w 185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68">
                  <a:moveTo>
                    <a:pt x="133" y="0"/>
                  </a:moveTo>
                  <a:lnTo>
                    <a:pt x="119" y="0"/>
                  </a:lnTo>
                  <a:lnTo>
                    <a:pt x="0" y="116"/>
                  </a:lnTo>
                  <a:lnTo>
                    <a:pt x="48" y="168"/>
                  </a:lnTo>
                  <a:lnTo>
                    <a:pt x="185" y="45"/>
                  </a:lnTo>
                  <a:lnTo>
                    <a:pt x="171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06"/>
            <p:cNvSpPr>
              <a:spLocks/>
            </p:cNvSpPr>
            <p:nvPr/>
          </p:nvSpPr>
          <p:spPr bwMode="auto">
            <a:xfrm>
              <a:off x="4729554" y="5215134"/>
              <a:ext cx="25960" cy="28456"/>
            </a:xfrm>
            <a:custGeom>
              <a:avLst/>
              <a:gdLst>
                <a:gd name="T0" fmla="*/ 52 w 52"/>
                <a:gd name="T1" fmla="*/ 45 h 57"/>
                <a:gd name="T2" fmla="*/ 38 w 52"/>
                <a:gd name="T3" fmla="*/ 57 h 57"/>
                <a:gd name="T4" fmla="*/ 0 w 52"/>
                <a:gd name="T5" fmla="*/ 15 h 57"/>
                <a:gd name="T6" fmla="*/ 14 w 52"/>
                <a:gd name="T7" fmla="*/ 0 h 57"/>
                <a:gd name="T8" fmla="*/ 52 w 52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45"/>
                  </a:moveTo>
                  <a:lnTo>
                    <a:pt x="38" y="57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07"/>
            <p:cNvSpPr>
              <a:spLocks/>
            </p:cNvSpPr>
            <p:nvPr/>
          </p:nvSpPr>
          <p:spPr bwMode="auto">
            <a:xfrm>
              <a:off x="5010619" y="5137255"/>
              <a:ext cx="34447" cy="41436"/>
            </a:xfrm>
            <a:custGeom>
              <a:avLst/>
              <a:gdLst>
                <a:gd name="T0" fmla="*/ 0 w 69"/>
                <a:gd name="T1" fmla="*/ 22 h 83"/>
                <a:gd name="T2" fmla="*/ 36 w 69"/>
                <a:gd name="T3" fmla="*/ 0 h 83"/>
                <a:gd name="T4" fmla="*/ 69 w 69"/>
                <a:gd name="T5" fmla="*/ 40 h 83"/>
                <a:gd name="T6" fmla="*/ 40 w 69"/>
                <a:gd name="T7" fmla="*/ 74 h 83"/>
                <a:gd name="T8" fmla="*/ 26 w 69"/>
                <a:gd name="T9" fmla="*/ 83 h 83"/>
                <a:gd name="T10" fmla="*/ 0 w 69"/>
                <a:gd name="T11" fmla="*/ 48 h 83"/>
                <a:gd name="T12" fmla="*/ 0 w 69"/>
                <a:gd name="T13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3">
                  <a:moveTo>
                    <a:pt x="0" y="22"/>
                  </a:moveTo>
                  <a:lnTo>
                    <a:pt x="36" y="0"/>
                  </a:lnTo>
                  <a:lnTo>
                    <a:pt x="69" y="40"/>
                  </a:lnTo>
                  <a:lnTo>
                    <a:pt x="40" y="74"/>
                  </a:lnTo>
                  <a:lnTo>
                    <a:pt x="26" y="83"/>
                  </a:lnTo>
                  <a:lnTo>
                    <a:pt x="0" y="4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08"/>
            <p:cNvSpPr>
              <a:spLocks/>
            </p:cNvSpPr>
            <p:nvPr/>
          </p:nvSpPr>
          <p:spPr bwMode="auto">
            <a:xfrm>
              <a:off x="5010619" y="5137255"/>
              <a:ext cx="34447" cy="41436"/>
            </a:xfrm>
            <a:custGeom>
              <a:avLst/>
              <a:gdLst>
                <a:gd name="T0" fmla="*/ 0 w 69"/>
                <a:gd name="T1" fmla="*/ 22 h 83"/>
                <a:gd name="T2" fmla="*/ 36 w 69"/>
                <a:gd name="T3" fmla="*/ 0 h 83"/>
                <a:gd name="T4" fmla="*/ 69 w 69"/>
                <a:gd name="T5" fmla="*/ 40 h 83"/>
                <a:gd name="T6" fmla="*/ 40 w 69"/>
                <a:gd name="T7" fmla="*/ 74 h 83"/>
                <a:gd name="T8" fmla="*/ 26 w 69"/>
                <a:gd name="T9" fmla="*/ 83 h 83"/>
                <a:gd name="T10" fmla="*/ 0 w 69"/>
                <a:gd name="T11" fmla="*/ 48 h 83"/>
                <a:gd name="T12" fmla="*/ 0 w 69"/>
                <a:gd name="T13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3">
                  <a:moveTo>
                    <a:pt x="0" y="22"/>
                  </a:moveTo>
                  <a:lnTo>
                    <a:pt x="36" y="0"/>
                  </a:lnTo>
                  <a:lnTo>
                    <a:pt x="69" y="40"/>
                  </a:lnTo>
                  <a:lnTo>
                    <a:pt x="40" y="74"/>
                  </a:lnTo>
                  <a:lnTo>
                    <a:pt x="26" y="83"/>
                  </a:lnTo>
                  <a:lnTo>
                    <a:pt x="0" y="48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09"/>
            <p:cNvSpPr>
              <a:spLocks noChangeArrowheads="1"/>
            </p:cNvSpPr>
            <p:nvPr/>
          </p:nvSpPr>
          <p:spPr bwMode="auto">
            <a:xfrm>
              <a:off x="5032086" y="5172700"/>
              <a:ext cx="499" cy="499"/>
            </a:xfrm>
            <a:prstGeom prst="rect">
              <a:avLst/>
            </a:prstGeom>
            <a:solidFill>
              <a:srgbClr val="A892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10"/>
            <p:cNvSpPr>
              <a:spLocks/>
            </p:cNvSpPr>
            <p:nvPr/>
          </p:nvSpPr>
          <p:spPr bwMode="auto">
            <a:xfrm>
              <a:off x="5032086" y="517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11"/>
            <p:cNvSpPr>
              <a:spLocks/>
            </p:cNvSpPr>
            <p:nvPr/>
          </p:nvSpPr>
          <p:spPr bwMode="auto">
            <a:xfrm>
              <a:off x="5010619" y="5144244"/>
              <a:ext cx="28456" cy="34447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8 h 69"/>
                <a:gd name="T4" fmla="*/ 0 w 57"/>
                <a:gd name="T5" fmla="*/ 34 h 69"/>
                <a:gd name="T6" fmla="*/ 26 w 57"/>
                <a:gd name="T7" fmla="*/ 69 h 69"/>
                <a:gd name="T8" fmla="*/ 43 w 57"/>
                <a:gd name="T9" fmla="*/ 57 h 69"/>
                <a:gd name="T10" fmla="*/ 43 w 57"/>
                <a:gd name="T11" fmla="*/ 57 h 69"/>
                <a:gd name="T12" fmla="*/ 57 w 57"/>
                <a:gd name="T13" fmla="*/ 31 h 69"/>
                <a:gd name="T14" fmla="*/ 31 w 57"/>
                <a:gd name="T15" fmla="*/ 8 h 69"/>
                <a:gd name="T16" fmla="*/ 31 w 57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8"/>
                  </a:lnTo>
                  <a:lnTo>
                    <a:pt x="0" y="34"/>
                  </a:lnTo>
                  <a:lnTo>
                    <a:pt x="26" y="6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57" y="31"/>
                  </a:lnTo>
                  <a:lnTo>
                    <a:pt x="31" y="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177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12"/>
            <p:cNvSpPr>
              <a:spLocks/>
            </p:cNvSpPr>
            <p:nvPr/>
          </p:nvSpPr>
          <p:spPr bwMode="auto">
            <a:xfrm>
              <a:off x="5010619" y="5144244"/>
              <a:ext cx="28456" cy="34447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8 h 69"/>
                <a:gd name="T4" fmla="*/ 0 w 57"/>
                <a:gd name="T5" fmla="*/ 34 h 69"/>
                <a:gd name="T6" fmla="*/ 26 w 57"/>
                <a:gd name="T7" fmla="*/ 69 h 69"/>
                <a:gd name="T8" fmla="*/ 43 w 57"/>
                <a:gd name="T9" fmla="*/ 57 h 69"/>
                <a:gd name="T10" fmla="*/ 43 w 57"/>
                <a:gd name="T11" fmla="*/ 57 h 69"/>
                <a:gd name="T12" fmla="*/ 57 w 57"/>
                <a:gd name="T13" fmla="*/ 31 h 69"/>
                <a:gd name="T14" fmla="*/ 31 w 57"/>
                <a:gd name="T15" fmla="*/ 8 h 69"/>
                <a:gd name="T16" fmla="*/ 31 w 57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8"/>
                  </a:lnTo>
                  <a:lnTo>
                    <a:pt x="0" y="34"/>
                  </a:lnTo>
                  <a:lnTo>
                    <a:pt x="26" y="6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57" y="31"/>
                  </a:lnTo>
                  <a:lnTo>
                    <a:pt x="31" y="8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5004629" y="5159720"/>
              <a:ext cx="23963" cy="25960"/>
            </a:xfrm>
            <a:custGeom>
              <a:avLst/>
              <a:gdLst>
                <a:gd name="T0" fmla="*/ 48 w 48"/>
                <a:gd name="T1" fmla="*/ 40 h 52"/>
                <a:gd name="T2" fmla="*/ 36 w 48"/>
                <a:gd name="T3" fmla="*/ 52 h 52"/>
                <a:gd name="T4" fmla="*/ 24 w 48"/>
                <a:gd name="T5" fmla="*/ 38 h 52"/>
                <a:gd name="T6" fmla="*/ 0 w 48"/>
                <a:gd name="T7" fmla="*/ 12 h 52"/>
                <a:gd name="T8" fmla="*/ 14 w 48"/>
                <a:gd name="T9" fmla="*/ 0 h 52"/>
                <a:gd name="T10" fmla="*/ 48 w 48"/>
                <a:gd name="T1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48" y="40"/>
                  </a:moveTo>
                  <a:lnTo>
                    <a:pt x="36" y="52"/>
                  </a:lnTo>
                  <a:lnTo>
                    <a:pt x="24" y="38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14"/>
            <p:cNvSpPr>
              <a:spLocks/>
            </p:cNvSpPr>
            <p:nvPr/>
          </p:nvSpPr>
          <p:spPr bwMode="auto">
            <a:xfrm>
              <a:off x="4917264" y="5417321"/>
              <a:ext cx="81374" cy="29455"/>
            </a:xfrm>
            <a:custGeom>
              <a:avLst/>
              <a:gdLst>
                <a:gd name="T0" fmla="*/ 50 w 69"/>
                <a:gd name="T1" fmla="*/ 12 h 25"/>
                <a:gd name="T2" fmla="*/ 34 w 69"/>
                <a:gd name="T3" fmla="*/ 0 h 25"/>
                <a:gd name="T4" fmla="*/ 2 w 69"/>
                <a:gd name="T5" fmla="*/ 0 h 25"/>
                <a:gd name="T6" fmla="*/ 0 w 69"/>
                <a:gd name="T7" fmla="*/ 10 h 25"/>
                <a:gd name="T8" fmla="*/ 0 w 69"/>
                <a:gd name="T9" fmla="*/ 15 h 25"/>
                <a:gd name="T10" fmla="*/ 0 w 69"/>
                <a:gd name="T11" fmla="*/ 22 h 25"/>
                <a:gd name="T12" fmla="*/ 0 w 69"/>
                <a:gd name="T13" fmla="*/ 25 h 25"/>
                <a:gd name="T14" fmla="*/ 19 w 69"/>
                <a:gd name="T15" fmla="*/ 25 h 25"/>
                <a:gd name="T16" fmla="*/ 23 w 69"/>
                <a:gd name="T17" fmla="*/ 25 h 25"/>
                <a:gd name="T18" fmla="*/ 69 w 69"/>
                <a:gd name="T19" fmla="*/ 25 h 25"/>
                <a:gd name="T20" fmla="*/ 69 w 69"/>
                <a:gd name="T21" fmla="*/ 22 h 25"/>
                <a:gd name="T22" fmla="*/ 69 w 69"/>
                <a:gd name="T23" fmla="*/ 19 h 25"/>
                <a:gd name="T24" fmla="*/ 50 w 69"/>
                <a:gd name="T2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5">
                  <a:moveTo>
                    <a:pt x="50" y="12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1"/>
                    <a:pt x="69" y="20"/>
                    <a:pt x="69" y="19"/>
                  </a:cubicBezTo>
                  <a:lnTo>
                    <a:pt x="5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15"/>
            <p:cNvSpPr>
              <a:spLocks/>
            </p:cNvSpPr>
            <p:nvPr/>
          </p:nvSpPr>
          <p:spPr bwMode="auto">
            <a:xfrm>
              <a:off x="4706091" y="5517666"/>
              <a:ext cx="80376" cy="73387"/>
            </a:xfrm>
            <a:custGeom>
              <a:avLst/>
              <a:gdLst>
                <a:gd name="T0" fmla="*/ 68 w 68"/>
                <a:gd name="T1" fmla="*/ 62 h 62"/>
                <a:gd name="T2" fmla="*/ 68 w 68"/>
                <a:gd name="T3" fmla="*/ 56 h 62"/>
                <a:gd name="T4" fmla="*/ 56 w 68"/>
                <a:gd name="T5" fmla="*/ 47 h 62"/>
                <a:gd name="T6" fmla="*/ 46 w 68"/>
                <a:gd name="T7" fmla="*/ 19 h 62"/>
                <a:gd name="T8" fmla="*/ 24 w 68"/>
                <a:gd name="T9" fmla="*/ 0 h 62"/>
                <a:gd name="T10" fmla="*/ 12 w 68"/>
                <a:gd name="T11" fmla="*/ 8 h 62"/>
                <a:gd name="T12" fmla="*/ 3 w 68"/>
                <a:gd name="T13" fmla="*/ 17 h 62"/>
                <a:gd name="T14" fmla="*/ 3 w 68"/>
                <a:gd name="T15" fmla="*/ 16 h 62"/>
                <a:gd name="T16" fmla="*/ 0 w 68"/>
                <a:gd name="T17" fmla="*/ 20 h 62"/>
                <a:gd name="T18" fmla="*/ 17 w 68"/>
                <a:gd name="T19" fmla="*/ 38 h 62"/>
                <a:gd name="T20" fmla="*/ 17 w 68"/>
                <a:gd name="T21" fmla="*/ 38 h 62"/>
                <a:gd name="T22" fmla="*/ 41 w 68"/>
                <a:gd name="T23" fmla="*/ 62 h 62"/>
                <a:gd name="T24" fmla="*/ 41 w 68"/>
                <a:gd name="T25" fmla="*/ 62 h 62"/>
                <a:gd name="T26" fmla="*/ 41 w 68"/>
                <a:gd name="T27" fmla="*/ 62 h 62"/>
                <a:gd name="T28" fmla="*/ 68 w 68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2">
                  <a:moveTo>
                    <a:pt x="68" y="62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47" y="41"/>
                    <a:pt x="46" y="19"/>
                    <a:pt x="46" y="1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lnTo>
                    <a:pt x="6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16"/>
            <p:cNvSpPr>
              <a:spLocks/>
            </p:cNvSpPr>
            <p:nvPr/>
          </p:nvSpPr>
          <p:spPr bwMode="auto">
            <a:xfrm>
              <a:off x="4904284" y="5254573"/>
              <a:ext cx="69892" cy="68394"/>
            </a:xfrm>
            <a:custGeom>
              <a:avLst/>
              <a:gdLst>
                <a:gd name="T0" fmla="*/ 111 w 140"/>
                <a:gd name="T1" fmla="*/ 47 h 137"/>
                <a:gd name="T2" fmla="*/ 140 w 140"/>
                <a:gd name="T3" fmla="*/ 137 h 137"/>
                <a:gd name="T4" fmla="*/ 0 w 140"/>
                <a:gd name="T5" fmla="*/ 125 h 137"/>
                <a:gd name="T6" fmla="*/ 12 w 140"/>
                <a:gd name="T7" fmla="*/ 66 h 137"/>
                <a:gd name="T8" fmla="*/ 29 w 140"/>
                <a:gd name="T9" fmla="*/ 0 h 137"/>
                <a:gd name="T10" fmla="*/ 111 w 140"/>
                <a:gd name="T11" fmla="*/ 4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37">
                  <a:moveTo>
                    <a:pt x="111" y="47"/>
                  </a:moveTo>
                  <a:lnTo>
                    <a:pt x="140" y="137"/>
                  </a:lnTo>
                  <a:lnTo>
                    <a:pt x="0" y="125"/>
                  </a:lnTo>
                  <a:lnTo>
                    <a:pt x="12" y="66"/>
                  </a:lnTo>
                  <a:lnTo>
                    <a:pt x="29" y="0"/>
                  </a:lnTo>
                  <a:lnTo>
                    <a:pt x="111" y="4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17"/>
            <p:cNvSpPr>
              <a:spLocks/>
            </p:cNvSpPr>
            <p:nvPr/>
          </p:nvSpPr>
          <p:spPr bwMode="auto">
            <a:xfrm>
              <a:off x="4816919" y="5092324"/>
              <a:ext cx="106336" cy="235136"/>
            </a:xfrm>
            <a:custGeom>
              <a:avLst/>
              <a:gdLst>
                <a:gd name="T0" fmla="*/ 88 w 90"/>
                <a:gd name="T1" fmla="*/ 48 h 199"/>
                <a:gd name="T2" fmla="*/ 81 w 90"/>
                <a:gd name="T3" fmla="*/ 28 h 199"/>
                <a:gd name="T4" fmla="*/ 75 w 90"/>
                <a:gd name="T5" fmla="*/ 5 h 199"/>
                <a:gd name="T6" fmla="*/ 52 w 90"/>
                <a:gd name="T7" fmla="*/ 0 h 199"/>
                <a:gd name="T8" fmla="*/ 32 w 90"/>
                <a:gd name="T9" fmla="*/ 18 h 199"/>
                <a:gd name="T10" fmla="*/ 24 w 90"/>
                <a:gd name="T11" fmla="*/ 27 h 199"/>
                <a:gd name="T12" fmla="*/ 22 w 90"/>
                <a:gd name="T13" fmla="*/ 104 h 199"/>
                <a:gd name="T14" fmla="*/ 0 w 90"/>
                <a:gd name="T15" fmla="*/ 192 h 199"/>
                <a:gd name="T16" fmla="*/ 77 w 90"/>
                <a:gd name="T17" fmla="*/ 175 h 199"/>
                <a:gd name="T18" fmla="*/ 90 w 90"/>
                <a:gd name="T19" fmla="*/ 105 h 199"/>
                <a:gd name="T20" fmla="*/ 88 w 90"/>
                <a:gd name="T21" fmla="*/ 4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99">
                  <a:moveTo>
                    <a:pt x="88" y="4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3" y="8"/>
                    <a:pt x="32" y="1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4" y="132"/>
                    <a:pt x="5" y="162"/>
                    <a:pt x="0" y="192"/>
                  </a:cubicBezTo>
                  <a:cubicBezTo>
                    <a:pt x="0" y="192"/>
                    <a:pt x="69" y="199"/>
                    <a:pt x="77" y="175"/>
                  </a:cubicBezTo>
                  <a:cubicBezTo>
                    <a:pt x="80" y="164"/>
                    <a:pt x="86" y="131"/>
                    <a:pt x="90" y="105"/>
                  </a:cubicBezTo>
                  <a:cubicBezTo>
                    <a:pt x="81" y="74"/>
                    <a:pt x="88" y="48"/>
                    <a:pt x="88" y="48"/>
                  </a:cubicBezTo>
                  <a:close/>
                </a:path>
              </a:pathLst>
            </a:custGeom>
            <a:solidFill>
              <a:srgbClr val="5958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4793456" y="5080842"/>
              <a:ext cx="104838" cy="104838"/>
            </a:xfrm>
            <a:custGeom>
              <a:avLst/>
              <a:gdLst>
                <a:gd name="T0" fmla="*/ 0 w 89"/>
                <a:gd name="T1" fmla="*/ 64 h 89"/>
                <a:gd name="T2" fmla="*/ 60 w 89"/>
                <a:gd name="T3" fmla="*/ 14 h 89"/>
                <a:gd name="T4" fmla="*/ 86 w 89"/>
                <a:gd name="T5" fmla="*/ 24 h 89"/>
                <a:gd name="T6" fmla="*/ 78 w 89"/>
                <a:gd name="T7" fmla="*/ 54 h 89"/>
                <a:gd name="T8" fmla="*/ 17 w 89"/>
                <a:gd name="T9" fmla="*/ 89 h 89"/>
                <a:gd name="T10" fmla="*/ 0 w 89"/>
                <a:gd name="T11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0" y="64"/>
                  </a:move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83" y="0"/>
                    <a:pt x="86" y="24"/>
                  </a:cubicBezTo>
                  <a:cubicBezTo>
                    <a:pt x="89" y="47"/>
                    <a:pt x="78" y="54"/>
                    <a:pt x="78" y="54"/>
                  </a:cubicBezTo>
                  <a:cubicBezTo>
                    <a:pt x="17" y="89"/>
                    <a:pt x="17" y="89"/>
                    <a:pt x="17" y="89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19"/>
            <p:cNvSpPr>
              <a:spLocks/>
            </p:cNvSpPr>
            <p:nvPr/>
          </p:nvSpPr>
          <p:spPr bwMode="auto">
            <a:xfrm>
              <a:off x="4930244" y="5105304"/>
              <a:ext cx="4992" cy="18971"/>
            </a:xfrm>
            <a:custGeom>
              <a:avLst/>
              <a:gdLst>
                <a:gd name="T0" fmla="*/ 10 w 10"/>
                <a:gd name="T1" fmla="*/ 19 h 38"/>
                <a:gd name="T2" fmla="*/ 5 w 10"/>
                <a:gd name="T3" fmla="*/ 38 h 38"/>
                <a:gd name="T4" fmla="*/ 0 w 10"/>
                <a:gd name="T5" fmla="*/ 10 h 38"/>
                <a:gd name="T6" fmla="*/ 0 w 10"/>
                <a:gd name="T7" fmla="*/ 0 h 38"/>
                <a:gd name="T8" fmla="*/ 10 w 10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8">
                  <a:moveTo>
                    <a:pt x="10" y="19"/>
                  </a:moveTo>
                  <a:lnTo>
                    <a:pt x="5" y="3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E36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20"/>
            <p:cNvSpPr>
              <a:spLocks/>
            </p:cNvSpPr>
            <p:nvPr/>
          </p:nvSpPr>
          <p:spPr bwMode="auto">
            <a:xfrm>
              <a:off x="4932740" y="5117285"/>
              <a:ext cx="4493" cy="12980"/>
            </a:xfrm>
            <a:custGeom>
              <a:avLst/>
              <a:gdLst>
                <a:gd name="T0" fmla="*/ 5 w 9"/>
                <a:gd name="T1" fmla="*/ 0 h 26"/>
                <a:gd name="T2" fmla="*/ 9 w 9"/>
                <a:gd name="T3" fmla="*/ 2 h 26"/>
                <a:gd name="T4" fmla="*/ 5 w 9"/>
                <a:gd name="T5" fmla="*/ 26 h 26"/>
                <a:gd name="T6" fmla="*/ 0 w 9"/>
                <a:gd name="T7" fmla="*/ 14 h 26"/>
                <a:gd name="T8" fmla="*/ 5 w 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5" y="0"/>
                  </a:moveTo>
                  <a:lnTo>
                    <a:pt x="9" y="2"/>
                  </a:lnTo>
                  <a:lnTo>
                    <a:pt x="5" y="26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Rectangle 121"/>
            <p:cNvSpPr>
              <a:spLocks noChangeArrowheads="1"/>
            </p:cNvSpPr>
            <p:nvPr/>
          </p:nvSpPr>
          <p:spPr bwMode="auto">
            <a:xfrm>
              <a:off x="4917264" y="5442282"/>
              <a:ext cx="81374" cy="4493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22"/>
            <p:cNvSpPr>
              <a:spLocks/>
            </p:cNvSpPr>
            <p:nvPr/>
          </p:nvSpPr>
          <p:spPr bwMode="auto">
            <a:xfrm>
              <a:off x="4917264" y="5417321"/>
              <a:ext cx="17972" cy="27458"/>
            </a:xfrm>
            <a:custGeom>
              <a:avLst/>
              <a:gdLst>
                <a:gd name="T0" fmla="*/ 36 w 36"/>
                <a:gd name="T1" fmla="*/ 0 h 55"/>
                <a:gd name="T2" fmla="*/ 36 w 36"/>
                <a:gd name="T3" fmla="*/ 55 h 55"/>
                <a:gd name="T4" fmla="*/ 0 w 36"/>
                <a:gd name="T5" fmla="*/ 55 h 55"/>
                <a:gd name="T6" fmla="*/ 0 w 36"/>
                <a:gd name="T7" fmla="*/ 24 h 55"/>
                <a:gd name="T8" fmla="*/ 5 w 36"/>
                <a:gd name="T9" fmla="*/ 0 h 55"/>
                <a:gd name="T10" fmla="*/ 36 w 36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5">
                  <a:moveTo>
                    <a:pt x="36" y="0"/>
                  </a:moveTo>
                  <a:lnTo>
                    <a:pt x="36" y="55"/>
                  </a:lnTo>
                  <a:lnTo>
                    <a:pt x="0" y="55"/>
                  </a:lnTo>
                  <a:lnTo>
                    <a:pt x="0" y="24"/>
                  </a:lnTo>
                  <a:lnTo>
                    <a:pt x="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123"/>
            <p:cNvSpPr>
              <a:spLocks/>
            </p:cNvSpPr>
            <p:nvPr/>
          </p:nvSpPr>
          <p:spPr bwMode="auto">
            <a:xfrm>
              <a:off x="4706091" y="5535638"/>
              <a:ext cx="80376" cy="55414"/>
            </a:xfrm>
            <a:custGeom>
              <a:avLst/>
              <a:gdLst>
                <a:gd name="T0" fmla="*/ 0 w 161"/>
                <a:gd name="T1" fmla="*/ 12 h 111"/>
                <a:gd name="T2" fmla="*/ 97 w 161"/>
                <a:gd name="T3" fmla="*/ 111 h 111"/>
                <a:gd name="T4" fmla="*/ 161 w 161"/>
                <a:gd name="T5" fmla="*/ 111 h 111"/>
                <a:gd name="T6" fmla="*/ 161 w 161"/>
                <a:gd name="T7" fmla="*/ 99 h 111"/>
                <a:gd name="T8" fmla="*/ 99 w 161"/>
                <a:gd name="T9" fmla="*/ 97 h 111"/>
                <a:gd name="T10" fmla="*/ 9 w 161"/>
                <a:gd name="T11" fmla="*/ 0 h 111"/>
                <a:gd name="T12" fmla="*/ 0 w 161"/>
                <a:gd name="T13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11">
                  <a:moveTo>
                    <a:pt x="0" y="12"/>
                  </a:moveTo>
                  <a:lnTo>
                    <a:pt x="97" y="111"/>
                  </a:lnTo>
                  <a:lnTo>
                    <a:pt x="161" y="111"/>
                  </a:lnTo>
                  <a:lnTo>
                    <a:pt x="161" y="99"/>
                  </a:lnTo>
                  <a:lnTo>
                    <a:pt x="99" y="97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124"/>
            <p:cNvSpPr>
              <a:spLocks/>
            </p:cNvSpPr>
            <p:nvPr/>
          </p:nvSpPr>
          <p:spPr bwMode="auto">
            <a:xfrm>
              <a:off x="4919760" y="5100811"/>
              <a:ext cx="20968" cy="39938"/>
            </a:xfrm>
            <a:custGeom>
              <a:avLst/>
              <a:gdLst>
                <a:gd name="T0" fmla="*/ 8 w 18"/>
                <a:gd name="T1" fmla="*/ 22 h 34"/>
                <a:gd name="T2" fmla="*/ 11 w 18"/>
                <a:gd name="T3" fmla="*/ 20 h 34"/>
                <a:gd name="T4" fmla="*/ 18 w 18"/>
                <a:gd name="T5" fmla="*/ 34 h 34"/>
                <a:gd name="T6" fmla="*/ 18 w 18"/>
                <a:gd name="T7" fmla="*/ 15 h 34"/>
                <a:gd name="T8" fmla="*/ 0 w 18"/>
                <a:gd name="T9" fmla="*/ 0 h 34"/>
                <a:gd name="T10" fmla="*/ 8 w 18"/>
                <a:gd name="T1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8" y="22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8" y="22"/>
                  </a:cubicBezTo>
                  <a:close/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125"/>
            <p:cNvSpPr>
              <a:spLocks/>
            </p:cNvSpPr>
            <p:nvPr/>
          </p:nvSpPr>
          <p:spPr bwMode="auto">
            <a:xfrm>
              <a:off x="4904284" y="5041403"/>
              <a:ext cx="41436" cy="94853"/>
            </a:xfrm>
            <a:custGeom>
              <a:avLst/>
              <a:gdLst>
                <a:gd name="T0" fmla="*/ 71 w 83"/>
                <a:gd name="T1" fmla="*/ 112 h 190"/>
                <a:gd name="T2" fmla="*/ 71 w 83"/>
                <a:gd name="T3" fmla="*/ 71 h 190"/>
                <a:gd name="T4" fmla="*/ 83 w 83"/>
                <a:gd name="T5" fmla="*/ 41 h 190"/>
                <a:gd name="T6" fmla="*/ 21 w 83"/>
                <a:gd name="T7" fmla="*/ 0 h 190"/>
                <a:gd name="T8" fmla="*/ 7 w 83"/>
                <a:gd name="T9" fmla="*/ 67 h 190"/>
                <a:gd name="T10" fmla="*/ 0 w 83"/>
                <a:gd name="T11" fmla="*/ 124 h 190"/>
                <a:gd name="T12" fmla="*/ 19 w 83"/>
                <a:gd name="T13" fmla="*/ 176 h 190"/>
                <a:gd name="T14" fmla="*/ 52 w 83"/>
                <a:gd name="T15" fmla="*/ 190 h 190"/>
                <a:gd name="T16" fmla="*/ 71 w 83"/>
                <a:gd name="T17" fmla="*/ 11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90">
                  <a:moveTo>
                    <a:pt x="71" y="112"/>
                  </a:moveTo>
                  <a:lnTo>
                    <a:pt x="71" y="71"/>
                  </a:lnTo>
                  <a:lnTo>
                    <a:pt x="83" y="41"/>
                  </a:lnTo>
                  <a:lnTo>
                    <a:pt x="21" y="0"/>
                  </a:lnTo>
                  <a:lnTo>
                    <a:pt x="7" y="67"/>
                  </a:lnTo>
                  <a:lnTo>
                    <a:pt x="0" y="124"/>
                  </a:lnTo>
                  <a:lnTo>
                    <a:pt x="19" y="176"/>
                  </a:lnTo>
                  <a:lnTo>
                    <a:pt x="52" y="190"/>
                  </a:lnTo>
                  <a:lnTo>
                    <a:pt x="71" y="112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126"/>
            <p:cNvSpPr>
              <a:spLocks/>
            </p:cNvSpPr>
            <p:nvPr/>
          </p:nvSpPr>
          <p:spPr bwMode="auto">
            <a:xfrm>
              <a:off x="4914768" y="5087831"/>
              <a:ext cx="25960" cy="44930"/>
            </a:xfrm>
            <a:custGeom>
              <a:avLst/>
              <a:gdLst>
                <a:gd name="T0" fmla="*/ 22 w 22"/>
                <a:gd name="T1" fmla="*/ 6 h 38"/>
                <a:gd name="T2" fmla="*/ 8 w 22"/>
                <a:gd name="T3" fmla="*/ 0 h 38"/>
                <a:gd name="T4" fmla="*/ 0 w 22"/>
                <a:gd name="T5" fmla="*/ 32 h 38"/>
                <a:gd name="T6" fmla="*/ 14 w 22"/>
                <a:gd name="T7" fmla="*/ 38 h 38"/>
                <a:gd name="T8" fmla="*/ 22 w 22"/>
                <a:gd name="T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22" y="6"/>
                  </a:moveTo>
                  <a:cubicBezTo>
                    <a:pt x="18" y="5"/>
                    <a:pt x="11" y="2"/>
                    <a:pt x="8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E36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27"/>
            <p:cNvSpPr>
              <a:spLocks/>
            </p:cNvSpPr>
            <p:nvPr/>
          </p:nvSpPr>
          <p:spPr bwMode="auto">
            <a:xfrm>
              <a:off x="4900789" y="5020435"/>
              <a:ext cx="70890" cy="78878"/>
            </a:xfrm>
            <a:custGeom>
              <a:avLst/>
              <a:gdLst>
                <a:gd name="T0" fmla="*/ 9 w 60"/>
                <a:gd name="T1" fmla="*/ 54 h 67"/>
                <a:gd name="T2" fmla="*/ 0 w 60"/>
                <a:gd name="T3" fmla="*/ 15 h 67"/>
                <a:gd name="T4" fmla="*/ 32 w 60"/>
                <a:gd name="T5" fmla="*/ 0 h 67"/>
                <a:gd name="T6" fmla="*/ 49 w 60"/>
                <a:gd name="T7" fmla="*/ 8 h 67"/>
                <a:gd name="T8" fmla="*/ 60 w 60"/>
                <a:gd name="T9" fmla="*/ 41 h 67"/>
                <a:gd name="T10" fmla="*/ 51 w 60"/>
                <a:gd name="T11" fmla="*/ 41 h 67"/>
                <a:gd name="T12" fmla="*/ 52 w 60"/>
                <a:gd name="T13" fmla="*/ 66 h 67"/>
                <a:gd name="T14" fmla="*/ 20 w 60"/>
                <a:gd name="T15" fmla="*/ 61 h 67"/>
                <a:gd name="T16" fmla="*/ 9 w 60"/>
                <a:gd name="T17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7">
                  <a:moveTo>
                    <a:pt x="9" y="5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56" y="29"/>
                    <a:pt x="6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8" y="66"/>
                    <a:pt x="33" y="67"/>
                    <a:pt x="20" y="61"/>
                  </a:cubicBezTo>
                  <a:cubicBezTo>
                    <a:pt x="2" y="57"/>
                    <a:pt x="9" y="54"/>
                    <a:pt x="9" y="54"/>
                  </a:cubicBezTo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28"/>
            <p:cNvSpPr>
              <a:spLocks/>
            </p:cNvSpPr>
            <p:nvPr/>
          </p:nvSpPr>
          <p:spPr bwMode="auto">
            <a:xfrm>
              <a:off x="4946718" y="5043899"/>
              <a:ext cx="4992" cy="5991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129"/>
            <p:cNvSpPr>
              <a:spLocks/>
            </p:cNvSpPr>
            <p:nvPr/>
          </p:nvSpPr>
          <p:spPr bwMode="auto">
            <a:xfrm>
              <a:off x="4880820" y="4997970"/>
              <a:ext cx="91858" cy="86366"/>
            </a:xfrm>
            <a:custGeom>
              <a:avLst/>
              <a:gdLst>
                <a:gd name="T0" fmla="*/ 68 w 78"/>
                <a:gd name="T1" fmla="*/ 0 h 73"/>
                <a:gd name="T2" fmla="*/ 64 w 78"/>
                <a:gd name="T3" fmla="*/ 5 h 73"/>
                <a:gd name="T4" fmla="*/ 43 w 78"/>
                <a:gd name="T5" fmla="*/ 4 h 73"/>
                <a:gd name="T6" fmla="*/ 21 w 78"/>
                <a:gd name="T7" fmla="*/ 10 h 73"/>
                <a:gd name="T8" fmla="*/ 16 w 78"/>
                <a:gd name="T9" fmla="*/ 22 h 73"/>
                <a:gd name="T10" fmla="*/ 7 w 78"/>
                <a:gd name="T11" fmla="*/ 26 h 73"/>
                <a:gd name="T12" fmla="*/ 21 w 78"/>
                <a:gd name="T13" fmla="*/ 73 h 73"/>
                <a:gd name="T14" fmla="*/ 32 w 78"/>
                <a:gd name="T15" fmla="*/ 65 h 73"/>
                <a:gd name="T16" fmla="*/ 32 w 78"/>
                <a:gd name="T17" fmla="*/ 59 h 73"/>
                <a:gd name="T18" fmla="*/ 31 w 78"/>
                <a:gd name="T19" fmla="*/ 56 h 73"/>
                <a:gd name="T20" fmla="*/ 28 w 78"/>
                <a:gd name="T21" fmla="*/ 52 h 73"/>
                <a:gd name="T22" fmla="*/ 29 w 78"/>
                <a:gd name="T23" fmla="*/ 40 h 73"/>
                <a:gd name="T24" fmla="*/ 40 w 78"/>
                <a:gd name="T25" fmla="*/ 48 h 73"/>
                <a:gd name="T26" fmla="*/ 46 w 78"/>
                <a:gd name="T27" fmla="*/ 48 h 73"/>
                <a:gd name="T28" fmla="*/ 44 w 78"/>
                <a:gd name="T29" fmla="*/ 26 h 73"/>
                <a:gd name="T30" fmla="*/ 65 w 78"/>
                <a:gd name="T31" fmla="*/ 27 h 73"/>
                <a:gd name="T32" fmla="*/ 68 w 78"/>
                <a:gd name="T33" fmla="*/ 27 h 73"/>
                <a:gd name="T34" fmla="*/ 68 w 78"/>
                <a:gd name="T3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73">
                  <a:moveTo>
                    <a:pt x="68" y="0"/>
                  </a:moveTo>
                  <a:cubicBezTo>
                    <a:pt x="68" y="5"/>
                    <a:pt x="66" y="6"/>
                    <a:pt x="64" y="5"/>
                  </a:cubicBezTo>
                  <a:cubicBezTo>
                    <a:pt x="57" y="4"/>
                    <a:pt x="48" y="3"/>
                    <a:pt x="43" y="4"/>
                  </a:cubicBezTo>
                  <a:cubicBezTo>
                    <a:pt x="36" y="4"/>
                    <a:pt x="28" y="6"/>
                    <a:pt x="21" y="10"/>
                  </a:cubicBezTo>
                  <a:cubicBezTo>
                    <a:pt x="17" y="12"/>
                    <a:pt x="15" y="18"/>
                    <a:pt x="16" y="22"/>
                  </a:cubicBezTo>
                  <a:cubicBezTo>
                    <a:pt x="13" y="22"/>
                    <a:pt x="9" y="24"/>
                    <a:pt x="7" y="26"/>
                  </a:cubicBezTo>
                  <a:cubicBezTo>
                    <a:pt x="0" y="57"/>
                    <a:pt x="20" y="73"/>
                    <a:pt x="21" y="73"/>
                  </a:cubicBezTo>
                  <a:cubicBezTo>
                    <a:pt x="26" y="73"/>
                    <a:pt x="30" y="69"/>
                    <a:pt x="32" y="65"/>
                  </a:cubicBezTo>
                  <a:cubicBezTo>
                    <a:pt x="32" y="63"/>
                    <a:pt x="33" y="61"/>
                    <a:pt x="32" y="59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4"/>
                    <a:pt x="30" y="53"/>
                    <a:pt x="28" y="52"/>
                  </a:cubicBezTo>
                  <a:cubicBezTo>
                    <a:pt x="27" y="49"/>
                    <a:pt x="25" y="44"/>
                    <a:pt x="29" y="40"/>
                  </a:cubicBezTo>
                  <a:cubicBezTo>
                    <a:pt x="35" y="34"/>
                    <a:pt x="40" y="43"/>
                    <a:pt x="40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2"/>
                    <a:pt x="45" y="32"/>
                    <a:pt x="44" y="26"/>
                  </a:cubicBezTo>
                  <a:cubicBezTo>
                    <a:pt x="44" y="26"/>
                    <a:pt x="55" y="28"/>
                    <a:pt x="65" y="27"/>
                  </a:cubicBezTo>
                  <a:cubicBezTo>
                    <a:pt x="65" y="27"/>
                    <a:pt x="67" y="27"/>
                    <a:pt x="68" y="27"/>
                  </a:cubicBezTo>
                  <a:cubicBezTo>
                    <a:pt x="76" y="27"/>
                    <a:pt x="78" y="10"/>
                    <a:pt x="68" y="0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130"/>
            <p:cNvSpPr>
              <a:spLocks/>
            </p:cNvSpPr>
            <p:nvPr/>
          </p:nvSpPr>
          <p:spPr bwMode="auto">
            <a:xfrm>
              <a:off x="4917264" y="5112293"/>
              <a:ext cx="15476" cy="87864"/>
            </a:xfrm>
            <a:custGeom>
              <a:avLst/>
              <a:gdLst>
                <a:gd name="T0" fmla="*/ 31 w 31"/>
                <a:gd name="T1" fmla="*/ 24 h 176"/>
                <a:gd name="T2" fmla="*/ 26 w 31"/>
                <a:gd name="T3" fmla="*/ 79 h 176"/>
                <a:gd name="T4" fmla="*/ 12 w 31"/>
                <a:gd name="T5" fmla="*/ 176 h 176"/>
                <a:gd name="T6" fmla="*/ 0 w 31"/>
                <a:gd name="T7" fmla="*/ 93 h 176"/>
                <a:gd name="T8" fmla="*/ 5 w 31"/>
                <a:gd name="T9" fmla="*/ 0 h 176"/>
                <a:gd name="T10" fmla="*/ 31 w 31"/>
                <a:gd name="T11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76">
                  <a:moveTo>
                    <a:pt x="31" y="24"/>
                  </a:moveTo>
                  <a:lnTo>
                    <a:pt x="26" y="79"/>
                  </a:lnTo>
                  <a:lnTo>
                    <a:pt x="12" y="176"/>
                  </a:lnTo>
                  <a:lnTo>
                    <a:pt x="0" y="93"/>
                  </a:lnTo>
                  <a:lnTo>
                    <a:pt x="5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131"/>
            <p:cNvSpPr>
              <a:spLocks/>
            </p:cNvSpPr>
            <p:nvPr/>
          </p:nvSpPr>
          <p:spPr bwMode="auto">
            <a:xfrm>
              <a:off x="4912771" y="5124275"/>
              <a:ext cx="27957" cy="89861"/>
            </a:xfrm>
            <a:custGeom>
              <a:avLst/>
              <a:gdLst>
                <a:gd name="T0" fmla="*/ 17 w 24"/>
                <a:gd name="T1" fmla="*/ 0 h 76"/>
                <a:gd name="T2" fmla="*/ 22 w 24"/>
                <a:gd name="T3" fmla="*/ 34 h 76"/>
                <a:gd name="T4" fmla="*/ 14 w 24"/>
                <a:gd name="T5" fmla="*/ 76 h 76"/>
                <a:gd name="T6" fmla="*/ 5 w 24"/>
                <a:gd name="T7" fmla="*/ 9 h 76"/>
                <a:gd name="T8" fmla="*/ 17 w 2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6">
                  <a:moveTo>
                    <a:pt x="17" y="0"/>
                  </a:moveTo>
                  <a:cubicBezTo>
                    <a:pt x="17" y="0"/>
                    <a:pt x="24" y="9"/>
                    <a:pt x="22" y="34"/>
                  </a:cubicBezTo>
                  <a:cubicBezTo>
                    <a:pt x="19" y="59"/>
                    <a:pt x="14" y="76"/>
                    <a:pt x="14" y="76"/>
                  </a:cubicBezTo>
                  <a:cubicBezTo>
                    <a:pt x="14" y="76"/>
                    <a:pt x="0" y="40"/>
                    <a:pt x="5" y="9"/>
                  </a:cubicBezTo>
                  <a:cubicBezTo>
                    <a:pt x="16" y="26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132"/>
            <p:cNvSpPr>
              <a:spLocks/>
            </p:cNvSpPr>
            <p:nvPr/>
          </p:nvSpPr>
          <p:spPr bwMode="auto">
            <a:xfrm>
              <a:off x="4914768" y="5108798"/>
              <a:ext cx="17972" cy="105337"/>
            </a:xfrm>
            <a:custGeom>
              <a:avLst/>
              <a:gdLst>
                <a:gd name="T0" fmla="*/ 15 w 15"/>
                <a:gd name="T1" fmla="*/ 13 h 89"/>
                <a:gd name="T2" fmla="*/ 12 w 15"/>
                <a:gd name="T3" fmla="*/ 89 h 89"/>
                <a:gd name="T4" fmla="*/ 2 w 15"/>
                <a:gd name="T5" fmla="*/ 24 h 89"/>
                <a:gd name="T6" fmla="*/ 15 w 15"/>
                <a:gd name="T7" fmla="*/ 1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9">
                  <a:moveTo>
                    <a:pt x="15" y="13"/>
                  </a:moveTo>
                  <a:cubicBezTo>
                    <a:pt x="12" y="89"/>
                    <a:pt x="12" y="89"/>
                    <a:pt x="12" y="89"/>
                  </a:cubicBezTo>
                  <a:cubicBezTo>
                    <a:pt x="12" y="89"/>
                    <a:pt x="4" y="74"/>
                    <a:pt x="2" y="24"/>
                  </a:cubicBezTo>
                  <a:cubicBezTo>
                    <a:pt x="0" y="0"/>
                    <a:pt x="15" y="12"/>
                    <a:pt x="15" y="12"/>
                  </a:cubicBezTo>
                </a:path>
              </a:pathLst>
            </a:cu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133"/>
            <p:cNvSpPr>
              <a:spLocks/>
            </p:cNvSpPr>
            <p:nvPr/>
          </p:nvSpPr>
          <p:spPr bwMode="auto">
            <a:xfrm>
              <a:off x="4907779" y="5121778"/>
              <a:ext cx="21467" cy="102841"/>
            </a:xfrm>
            <a:custGeom>
              <a:avLst/>
              <a:gdLst>
                <a:gd name="T0" fmla="*/ 9 w 18"/>
                <a:gd name="T1" fmla="*/ 6 h 87"/>
                <a:gd name="T2" fmla="*/ 18 w 18"/>
                <a:gd name="T3" fmla="*/ 78 h 87"/>
                <a:gd name="T4" fmla="*/ 13 w 18"/>
                <a:gd name="T5" fmla="*/ 81 h 87"/>
                <a:gd name="T6" fmla="*/ 4 w 18"/>
                <a:gd name="T7" fmla="*/ 4 h 87"/>
                <a:gd name="T8" fmla="*/ 9 w 18"/>
                <a:gd name="T9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7">
                  <a:moveTo>
                    <a:pt x="9" y="6"/>
                  </a:moveTo>
                  <a:cubicBezTo>
                    <a:pt x="9" y="6"/>
                    <a:pt x="7" y="52"/>
                    <a:pt x="18" y="78"/>
                  </a:cubicBezTo>
                  <a:cubicBezTo>
                    <a:pt x="14" y="87"/>
                    <a:pt x="13" y="81"/>
                    <a:pt x="13" y="81"/>
                  </a:cubicBezTo>
                  <a:cubicBezTo>
                    <a:pt x="13" y="81"/>
                    <a:pt x="0" y="54"/>
                    <a:pt x="4" y="4"/>
                  </a:cubicBezTo>
                  <a:cubicBezTo>
                    <a:pt x="5" y="0"/>
                    <a:pt x="9" y="6"/>
                    <a:pt x="9" y="6"/>
                  </a:cubicBez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134"/>
            <p:cNvSpPr>
              <a:spLocks/>
            </p:cNvSpPr>
            <p:nvPr/>
          </p:nvSpPr>
          <p:spPr bwMode="auto">
            <a:xfrm>
              <a:off x="4898293" y="5091326"/>
              <a:ext cx="34447" cy="48425"/>
            </a:xfrm>
            <a:custGeom>
              <a:avLst/>
              <a:gdLst>
                <a:gd name="T0" fmla="*/ 69 w 69"/>
                <a:gd name="T1" fmla="*/ 66 h 97"/>
                <a:gd name="T2" fmla="*/ 10 w 69"/>
                <a:gd name="T3" fmla="*/ 0 h 97"/>
                <a:gd name="T4" fmla="*/ 0 w 69"/>
                <a:gd name="T5" fmla="*/ 12 h 97"/>
                <a:gd name="T6" fmla="*/ 41 w 69"/>
                <a:gd name="T7" fmla="*/ 97 h 97"/>
                <a:gd name="T8" fmla="*/ 57 w 69"/>
                <a:gd name="T9" fmla="*/ 61 h 97"/>
                <a:gd name="T10" fmla="*/ 69 w 69"/>
                <a:gd name="T11" fmla="*/ 6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7">
                  <a:moveTo>
                    <a:pt x="69" y="66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41" y="97"/>
                  </a:lnTo>
                  <a:lnTo>
                    <a:pt x="57" y="61"/>
                  </a:lnTo>
                  <a:lnTo>
                    <a:pt x="69" y="66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135"/>
            <p:cNvSpPr>
              <a:spLocks/>
            </p:cNvSpPr>
            <p:nvPr/>
          </p:nvSpPr>
          <p:spPr bwMode="auto">
            <a:xfrm>
              <a:off x="4906780" y="5214136"/>
              <a:ext cx="22465" cy="87365"/>
            </a:xfrm>
            <a:custGeom>
              <a:avLst/>
              <a:gdLst>
                <a:gd name="T0" fmla="*/ 33 w 45"/>
                <a:gd name="T1" fmla="*/ 5 h 175"/>
                <a:gd name="T2" fmla="*/ 0 w 45"/>
                <a:gd name="T3" fmla="*/ 175 h 175"/>
                <a:gd name="T4" fmla="*/ 12 w 45"/>
                <a:gd name="T5" fmla="*/ 166 h 175"/>
                <a:gd name="T6" fmla="*/ 45 w 45"/>
                <a:gd name="T7" fmla="*/ 0 h 175"/>
                <a:gd name="T8" fmla="*/ 33 w 45"/>
                <a:gd name="T9" fmla="*/ 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5">
                  <a:moveTo>
                    <a:pt x="33" y="5"/>
                  </a:moveTo>
                  <a:lnTo>
                    <a:pt x="0" y="175"/>
                  </a:lnTo>
                  <a:lnTo>
                    <a:pt x="12" y="166"/>
                  </a:lnTo>
                  <a:lnTo>
                    <a:pt x="45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4647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7650" y="171450"/>
            <a:ext cx="7029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10 just keeps </a:t>
            </a:r>
          </a:p>
          <a:p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better!</a:t>
            </a:r>
          </a:p>
          <a:p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today </a:t>
            </a:r>
          </a:p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do great things.</a:t>
            </a:r>
          </a:p>
          <a:p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&lt;insert intranet URL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more info&gt;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365124" y="6162490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4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177800"/>
            <a:ext cx="6438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Windows 10 and do great things!</a:t>
            </a:r>
          </a:p>
          <a:p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as a Service</a:t>
            </a:r>
          </a:p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means that Windows just</a:t>
            </a:r>
          </a:p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keeps getting better.</a:t>
            </a:r>
          </a:p>
          <a:p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&lt;insert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intranet URL for more info&gt;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5124" y="6162490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142923"/>
            <a:ext cx="5172075" cy="3733752"/>
          </a:xfrm>
          <a:prstGeom prst="rect">
            <a:avLst/>
          </a:prstGeom>
          <a:solidFill>
            <a:srgbClr val="0078D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6962775" y="182445"/>
            <a:ext cx="497243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10 just keeps </a:t>
            </a:r>
          </a:p>
          <a:p>
            <a:r>
              <a:rPr lang="en-US" sz="4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better!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today </a:t>
            </a:r>
            <a:endParaRPr lang="en-US" sz="32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do great things.</a:t>
            </a:r>
          </a:p>
          <a:p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&lt;insert intranet </a:t>
            </a:r>
            <a:r>
              <a:rPr lang="en-US" sz="25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URL </a:t>
            </a:r>
            <a:r>
              <a:rPr lang="en-US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more info&gt;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9432924" y="6272336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7125" y="172614"/>
            <a:ext cx="4528808" cy="6512767"/>
          </a:xfrm>
          <a:prstGeom prst="rect">
            <a:avLst/>
          </a:prstGeom>
          <a:solidFill>
            <a:srgbClr val="0078D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71042" y="284401"/>
            <a:ext cx="405423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10 </a:t>
            </a:r>
          </a:p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just keeps </a:t>
            </a:r>
            <a:b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better!</a:t>
            </a:r>
          </a:p>
          <a:p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today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do great things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insert intranet URL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more info&gt;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0906" y="6024054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5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149" y="172615"/>
            <a:ext cx="5064125" cy="3599286"/>
          </a:xfrm>
          <a:prstGeom prst="rect">
            <a:avLst/>
          </a:prstGeom>
          <a:solidFill>
            <a:srgbClr val="0078D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300" y="177800"/>
            <a:ext cx="4921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Windows 10 </a:t>
            </a:r>
            <a:r>
              <a:rPr lang="en-US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 great things!</a:t>
            </a:r>
          </a:p>
          <a:p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as a 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Service means </a:t>
            </a: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that Windows 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just keeps </a:t>
            </a: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better.</a:t>
            </a:r>
          </a:p>
          <a:p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&lt;insert intranet URL for more info&gt;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184149" y="6286315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979" y="172614"/>
            <a:ext cx="4528808" cy="6512767"/>
          </a:xfrm>
          <a:prstGeom prst="rect">
            <a:avLst/>
          </a:prstGeom>
          <a:solidFill>
            <a:srgbClr val="0078D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9896" y="284401"/>
            <a:ext cx="405423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10 </a:t>
            </a:r>
          </a:p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just keeps </a:t>
            </a:r>
            <a:b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better!</a:t>
            </a:r>
          </a:p>
          <a:p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today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do great things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insert intranet URL 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more info&gt;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061" y="6024054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66624" y="107881"/>
            <a:ext cx="5009133" cy="3185734"/>
          </a:xfrm>
          <a:prstGeom prst="rect">
            <a:avLst/>
          </a:prstGeom>
          <a:solidFill>
            <a:srgbClr val="0078D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3174" y="113066"/>
            <a:ext cx="4921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Windows </a:t>
            </a:r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</a:t>
            </a:r>
            <a:b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 great things!</a:t>
            </a:r>
          </a:p>
          <a:p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as a 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Service means </a:t>
            </a: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that Windows </a:t>
            </a:r>
            <a:r>
              <a:rPr lang="en-US" sz="2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just keeps </a:t>
            </a: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better.</a:t>
            </a:r>
          </a:p>
          <a:p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&lt;insert intranet URL for more info&gt;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9469729" y="6306991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77125" y="172614"/>
            <a:ext cx="4528808" cy="6512767"/>
          </a:xfrm>
          <a:prstGeom prst="rect">
            <a:avLst/>
          </a:prstGeom>
          <a:solidFill>
            <a:srgbClr val="0078D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71042" y="284401"/>
            <a:ext cx="405423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10 </a:t>
            </a:r>
          </a:p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just keeps </a:t>
            </a:r>
            <a:b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better!</a:t>
            </a:r>
          </a:p>
          <a:p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 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today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do great things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</a:t>
            </a:r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insert intranet URL for more info&gt;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0906" y="6024054"/>
            <a:ext cx="2597151" cy="419472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&lt;insert company logo&gt;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2016-07-07T00:34:50Z</dcterms:created>
  <dcterms:modified xsi:type="dcterms:W3CDTF">2016-07-07T00:35:01Z</dcterms:modified>
  <cp:contentStatus/>
</cp:coreProperties>
</file>