
<file path=[Content_Types].xml><?xml version="1.0" encoding="utf-8"?>
<Types xmlns="http://schemas.openxmlformats.org/package/2006/content-types">
  <Default Extension="emf" ContentType="image/x-emf"/>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4"/>
  </p:sldMasterIdLst>
  <p:notesMasterIdLst>
    <p:notesMasterId r:id="rId16"/>
  </p:notesMasterIdLst>
  <p:sldIdLst>
    <p:sldId id="256" r:id="rId5"/>
    <p:sldId id="302" r:id="rId6"/>
    <p:sldId id="257" r:id="rId7"/>
    <p:sldId id="261" r:id="rId8"/>
    <p:sldId id="303" r:id="rId9"/>
    <p:sldId id="262" r:id="rId10"/>
    <p:sldId id="304" r:id="rId11"/>
    <p:sldId id="305" r:id="rId12"/>
    <p:sldId id="306" r:id="rId13"/>
    <p:sldId id="307" r:id="rId14"/>
    <p:sldId id="308" r:id="rId15"/>
  </p:sldIdLst>
  <p:sldSz cx="24384000" cy="137160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821531" rtl="0" fontAlgn="auto" latinLnBrk="0" hangingPunct="0">
      <a:lnSpc>
        <a:spcPct val="100000"/>
      </a:lnSpc>
      <a:spcBef>
        <a:spcPts val="0"/>
      </a:spcBef>
      <a:spcAft>
        <a:spcPts val="0"/>
      </a:spcAft>
      <a:buClrTx/>
      <a:buSzTx/>
      <a:buFontTx/>
      <a:buNone/>
      <a:tabLst/>
      <a:defRPr kumimoji="0" sz="3200" b="1" i="0" u="none" strike="noStrike" cap="none" spc="0" normalizeH="0" baseline="0">
        <a:ln>
          <a:noFill/>
        </a:ln>
        <a:solidFill>
          <a:srgbClr val="000000"/>
        </a:solidFill>
        <a:effectLst/>
        <a:uFillTx/>
        <a:latin typeface="+mn-lt"/>
        <a:ea typeface="+mn-ea"/>
        <a:cs typeface="+mn-cs"/>
        <a:sym typeface="OpenSans-Bold"/>
      </a:defRPr>
    </a:lvl1pPr>
    <a:lvl2pPr marL="0" marR="0" indent="228600" algn="ctr" defTabSz="821531" rtl="0" fontAlgn="auto" latinLnBrk="0" hangingPunct="0">
      <a:lnSpc>
        <a:spcPct val="100000"/>
      </a:lnSpc>
      <a:spcBef>
        <a:spcPts val="0"/>
      </a:spcBef>
      <a:spcAft>
        <a:spcPts val="0"/>
      </a:spcAft>
      <a:buClrTx/>
      <a:buSzTx/>
      <a:buFontTx/>
      <a:buNone/>
      <a:tabLst/>
      <a:defRPr kumimoji="0" sz="3200" b="1" i="0" u="none" strike="noStrike" cap="none" spc="0" normalizeH="0" baseline="0">
        <a:ln>
          <a:noFill/>
        </a:ln>
        <a:solidFill>
          <a:srgbClr val="000000"/>
        </a:solidFill>
        <a:effectLst/>
        <a:uFillTx/>
        <a:latin typeface="+mn-lt"/>
        <a:ea typeface="+mn-ea"/>
        <a:cs typeface="+mn-cs"/>
        <a:sym typeface="OpenSans-Bold"/>
      </a:defRPr>
    </a:lvl2pPr>
    <a:lvl3pPr marL="0" marR="0" indent="457200" algn="ctr" defTabSz="821531" rtl="0" fontAlgn="auto" latinLnBrk="0" hangingPunct="0">
      <a:lnSpc>
        <a:spcPct val="100000"/>
      </a:lnSpc>
      <a:spcBef>
        <a:spcPts val="0"/>
      </a:spcBef>
      <a:spcAft>
        <a:spcPts val="0"/>
      </a:spcAft>
      <a:buClrTx/>
      <a:buSzTx/>
      <a:buFontTx/>
      <a:buNone/>
      <a:tabLst/>
      <a:defRPr kumimoji="0" sz="3200" b="1" i="0" u="none" strike="noStrike" cap="none" spc="0" normalizeH="0" baseline="0">
        <a:ln>
          <a:noFill/>
        </a:ln>
        <a:solidFill>
          <a:srgbClr val="000000"/>
        </a:solidFill>
        <a:effectLst/>
        <a:uFillTx/>
        <a:latin typeface="+mn-lt"/>
        <a:ea typeface="+mn-ea"/>
        <a:cs typeface="+mn-cs"/>
        <a:sym typeface="OpenSans-Bold"/>
      </a:defRPr>
    </a:lvl3pPr>
    <a:lvl4pPr marL="0" marR="0" indent="685800" algn="ctr" defTabSz="821531" rtl="0" fontAlgn="auto" latinLnBrk="0" hangingPunct="0">
      <a:lnSpc>
        <a:spcPct val="100000"/>
      </a:lnSpc>
      <a:spcBef>
        <a:spcPts val="0"/>
      </a:spcBef>
      <a:spcAft>
        <a:spcPts val="0"/>
      </a:spcAft>
      <a:buClrTx/>
      <a:buSzTx/>
      <a:buFontTx/>
      <a:buNone/>
      <a:tabLst/>
      <a:defRPr kumimoji="0" sz="3200" b="1" i="0" u="none" strike="noStrike" cap="none" spc="0" normalizeH="0" baseline="0">
        <a:ln>
          <a:noFill/>
        </a:ln>
        <a:solidFill>
          <a:srgbClr val="000000"/>
        </a:solidFill>
        <a:effectLst/>
        <a:uFillTx/>
        <a:latin typeface="+mn-lt"/>
        <a:ea typeface="+mn-ea"/>
        <a:cs typeface="+mn-cs"/>
        <a:sym typeface="OpenSans-Bold"/>
      </a:defRPr>
    </a:lvl4pPr>
    <a:lvl5pPr marL="0" marR="0" indent="914400" algn="ctr" defTabSz="821531" rtl="0" fontAlgn="auto" latinLnBrk="0" hangingPunct="0">
      <a:lnSpc>
        <a:spcPct val="100000"/>
      </a:lnSpc>
      <a:spcBef>
        <a:spcPts val="0"/>
      </a:spcBef>
      <a:spcAft>
        <a:spcPts val="0"/>
      </a:spcAft>
      <a:buClrTx/>
      <a:buSzTx/>
      <a:buFontTx/>
      <a:buNone/>
      <a:tabLst/>
      <a:defRPr kumimoji="0" sz="3200" b="1" i="0" u="none" strike="noStrike" cap="none" spc="0" normalizeH="0" baseline="0">
        <a:ln>
          <a:noFill/>
        </a:ln>
        <a:solidFill>
          <a:srgbClr val="000000"/>
        </a:solidFill>
        <a:effectLst/>
        <a:uFillTx/>
        <a:latin typeface="+mn-lt"/>
        <a:ea typeface="+mn-ea"/>
        <a:cs typeface="+mn-cs"/>
        <a:sym typeface="OpenSans-Bold"/>
      </a:defRPr>
    </a:lvl5pPr>
    <a:lvl6pPr marL="0" marR="0" indent="1143000" algn="ctr" defTabSz="821531" rtl="0" fontAlgn="auto" latinLnBrk="0" hangingPunct="0">
      <a:lnSpc>
        <a:spcPct val="100000"/>
      </a:lnSpc>
      <a:spcBef>
        <a:spcPts val="0"/>
      </a:spcBef>
      <a:spcAft>
        <a:spcPts val="0"/>
      </a:spcAft>
      <a:buClrTx/>
      <a:buSzTx/>
      <a:buFontTx/>
      <a:buNone/>
      <a:tabLst/>
      <a:defRPr kumimoji="0" sz="3200" b="1" i="0" u="none" strike="noStrike" cap="none" spc="0" normalizeH="0" baseline="0">
        <a:ln>
          <a:noFill/>
        </a:ln>
        <a:solidFill>
          <a:srgbClr val="000000"/>
        </a:solidFill>
        <a:effectLst/>
        <a:uFillTx/>
        <a:latin typeface="+mn-lt"/>
        <a:ea typeface="+mn-ea"/>
        <a:cs typeface="+mn-cs"/>
        <a:sym typeface="OpenSans-Bold"/>
      </a:defRPr>
    </a:lvl6pPr>
    <a:lvl7pPr marL="0" marR="0" indent="1371600" algn="ctr" defTabSz="821531" rtl="0" fontAlgn="auto" latinLnBrk="0" hangingPunct="0">
      <a:lnSpc>
        <a:spcPct val="100000"/>
      </a:lnSpc>
      <a:spcBef>
        <a:spcPts val="0"/>
      </a:spcBef>
      <a:spcAft>
        <a:spcPts val="0"/>
      </a:spcAft>
      <a:buClrTx/>
      <a:buSzTx/>
      <a:buFontTx/>
      <a:buNone/>
      <a:tabLst/>
      <a:defRPr kumimoji="0" sz="3200" b="1" i="0" u="none" strike="noStrike" cap="none" spc="0" normalizeH="0" baseline="0">
        <a:ln>
          <a:noFill/>
        </a:ln>
        <a:solidFill>
          <a:srgbClr val="000000"/>
        </a:solidFill>
        <a:effectLst/>
        <a:uFillTx/>
        <a:latin typeface="+mn-lt"/>
        <a:ea typeface="+mn-ea"/>
        <a:cs typeface="+mn-cs"/>
        <a:sym typeface="OpenSans-Bold"/>
      </a:defRPr>
    </a:lvl7pPr>
    <a:lvl8pPr marL="0" marR="0" indent="1600200" algn="ctr" defTabSz="821531" rtl="0" fontAlgn="auto" latinLnBrk="0" hangingPunct="0">
      <a:lnSpc>
        <a:spcPct val="100000"/>
      </a:lnSpc>
      <a:spcBef>
        <a:spcPts val="0"/>
      </a:spcBef>
      <a:spcAft>
        <a:spcPts val="0"/>
      </a:spcAft>
      <a:buClrTx/>
      <a:buSzTx/>
      <a:buFontTx/>
      <a:buNone/>
      <a:tabLst/>
      <a:defRPr kumimoji="0" sz="3200" b="1" i="0" u="none" strike="noStrike" cap="none" spc="0" normalizeH="0" baseline="0">
        <a:ln>
          <a:noFill/>
        </a:ln>
        <a:solidFill>
          <a:srgbClr val="000000"/>
        </a:solidFill>
        <a:effectLst/>
        <a:uFillTx/>
        <a:latin typeface="+mn-lt"/>
        <a:ea typeface="+mn-ea"/>
        <a:cs typeface="+mn-cs"/>
        <a:sym typeface="OpenSans-Bold"/>
      </a:defRPr>
    </a:lvl8pPr>
    <a:lvl9pPr marL="0" marR="0" indent="1828800" algn="ctr" defTabSz="821531" rtl="0" fontAlgn="auto" latinLnBrk="0" hangingPunct="0">
      <a:lnSpc>
        <a:spcPct val="100000"/>
      </a:lnSpc>
      <a:spcBef>
        <a:spcPts val="0"/>
      </a:spcBef>
      <a:spcAft>
        <a:spcPts val="0"/>
      </a:spcAft>
      <a:buClrTx/>
      <a:buSzTx/>
      <a:buFontTx/>
      <a:buNone/>
      <a:tabLst/>
      <a:defRPr kumimoji="0" sz="3200" b="1" i="0" u="none" strike="noStrike" cap="none" spc="0" normalizeH="0" baseline="0">
        <a:ln>
          <a:noFill/>
        </a:ln>
        <a:solidFill>
          <a:srgbClr val="000000"/>
        </a:solidFill>
        <a:effectLst/>
        <a:uFillTx/>
        <a:latin typeface="+mn-lt"/>
        <a:ea typeface="+mn-ea"/>
        <a:cs typeface="+mn-cs"/>
        <a:sym typeface="OpenSans-Bold"/>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DC532"/>
    <a:srgbClr val="DF005A"/>
    <a:srgbClr val="009651"/>
    <a:srgbClr val="005DA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ff" i="off">
        <a:font>
          <a:latin typeface="Open Sans"/>
          <a:ea typeface="Open Sans"/>
          <a:cs typeface="Open Sans"/>
        </a:font>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FFFFFF"/>
          </a:solidFill>
        </a:fill>
      </a:tcStyle>
    </a:wholeTbl>
    <a:band2H>
      <a:tcTxStyle/>
      <a:tcStyle>
        <a:tcBdr/>
        <a:fill>
          <a:solidFill>
            <a:srgbClr val="E3E5E8"/>
          </a:solidFill>
        </a:fill>
      </a:tcStyle>
    </a:band2H>
    <a:firstCol>
      <a:tcTxStyle b="on" i="off">
        <a:fontRef idx="min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lumOff val="-13575"/>
            </a:schemeClr>
          </a:solidFill>
        </a:fill>
      </a:tcStyle>
    </a:firstCol>
    <a:lastRow>
      <a:tcTxStyle b="off" i="off">
        <a:font>
          <a:latin typeface="Open Sans"/>
          <a:ea typeface="Open Sans"/>
          <a:cs typeface="Open Sans"/>
        </a:font>
        <a:srgbClr val="000000"/>
      </a:tcTxStyle>
      <a:tcStyle>
        <a:tcBdr>
          <a:left>
            <a:ln w="12700" cap="flat">
              <a:noFill/>
              <a:miter lim="400000"/>
            </a:ln>
          </a:left>
          <a:right>
            <a:ln w="12700" cap="flat">
              <a:noFill/>
              <a:miter lim="400000"/>
            </a:ln>
          </a:right>
          <a:top>
            <a:ln w="12700" cap="flat">
              <a:solidFill>
                <a:srgbClr val="3797C6"/>
              </a:solidFill>
              <a:prstDash val="solid"/>
              <a:miter lim="400000"/>
            </a:ln>
          </a:top>
          <a:bottom>
            <a:ln w="12700" cap="flat">
              <a:noFill/>
              <a:miter lim="400000"/>
            </a:ln>
          </a:bottom>
          <a:insideH>
            <a:ln w="12700" cap="flat">
              <a:noFill/>
              <a:miter lim="400000"/>
            </a:ln>
          </a:insideH>
          <a:insideV>
            <a:ln w="12700" cap="flat">
              <a:noFill/>
              <a:miter lim="400000"/>
            </a:ln>
          </a:insideV>
        </a:tcBdr>
        <a:fill>
          <a:solidFill>
            <a:srgbClr val="FFFFFF"/>
          </a:solidFill>
        </a:fill>
      </a:tcStyle>
    </a:lastRow>
    <a:firstRow>
      <a:tcTxStyle b="on" i="off">
        <a:fontRef idx="min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hueOff val="114395"/>
              <a:lumOff val="-24975"/>
            </a:schemeClr>
          </a:solidFill>
        </a:fill>
      </a:tcStyle>
    </a:firstRow>
  </a:tblStyle>
  <a:tblStyle styleId="{C7B018BB-80A7-4F77-B60F-C8B233D01FF8}" styleName="">
    <a:tblBg/>
    <a:wholeTbl>
      <a:tcTxStyle b="off" i="off">
        <a:font>
          <a:latin typeface="Open Sans"/>
          <a:ea typeface="Open Sans"/>
          <a:cs typeface="Open Sans"/>
        </a:font>
        <a:srgbClr val="000000"/>
      </a:tcTxStyle>
      <a:tcStyle>
        <a:tcBdr>
          <a:left>
            <a:ln w="12700" cap="flat">
              <a:solidFill>
                <a:srgbClr val="B8B8B8"/>
              </a:solidFill>
              <a:prstDash val="solid"/>
              <a:miter lim="400000"/>
            </a:ln>
          </a:left>
          <a:right>
            <a:ln w="12700" cap="flat">
              <a:solidFill>
                <a:srgbClr val="B8B8B8"/>
              </a:solidFill>
              <a:prstDash val="solid"/>
              <a:miter lim="400000"/>
            </a:ln>
          </a:right>
          <a:top>
            <a:ln w="12700" cap="flat">
              <a:solidFill>
                <a:srgbClr val="B8B8B8"/>
              </a:solidFill>
              <a:prstDash val="solid"/>
              <a:miter lim="400000"/>
            </a:ln>
          </a:top>
          <a:bottom>
            <a:ln w="12700" cap="flat">
              <a:solidFill>
                <a:srgbClr val="B8B8B8"/>
              </a:solidFill>
              <a:prstDash val="solid"/>
              <a:miter lim="400000"/>
            </a:ln>
          </a:bottom>
          <a:insideH>
            <a:ln w="12700" cap="flat">
              <a:solidFill>
                <a:srgbClr val="B8B8B8"/>
              </a:solidFill>
              <a:prstDash val="solid"/>
              <a:miter lim="400000"/>
            </a:ln>
          </a:insideH>
          <a:insideV>
            <a:ln w="12700" cap="flat">
              <a:solidFill>
                <a:srgbClr val="B8B8B8"/>
              </a:solidFill>
              <a:prstDash val="solid"/>
              <a:miter lim="400000"/>
            </a:ln>
          </a:insideV>
        </a:tcBdr>
        <a:fill>
          <a:solidFill>
            <a:srgbClr val="EBEBEB"/>
          </a:solidFill>
        </a:fill>
      </a:tcStyle>
    </a:wholeTbl>
    <a:band2H>
      <a:tcTxStyle/>
      <a:tcStyle>
        <a:tcBdr/>
        <a:fill>
          <a:solidFill>
            <a:srgbClr val="E1E0DA"/>
          </a:solidFill>
        </a:fill>
      </a:tcStyle>
    </a:band2H>
    <a:firstCol>
      <a:tcTxStyle b="on" i="off">
        <a:fontRef idx="minor">
          <a:srgbClr val="FFFFFF"/>
        </a:fontRef>
        <a:srgbClr val="FFFFFF"/>
      </a:tcTxStyle>
      <a:tcStyle>
        <a:tcBdr>
          <a:left>
            <a:ln w="12700" cap="flat">
              <a:solidFill>
                <a:srgbClr val="606060"/>
              </a:solidFill>
              <a:prstDash val="solid"/>
              <a:miter lim="400000"/>
            </a:ln>
          </a:left>
          <a:right>
            <a:ln w="12700" cap="flat">
              <a:solidFill>
                <a:srgbClr val="606060"/>
              </a:solidFill>
              <a:prstDash val="solid"/>
              <a:miter lim="400000"/>
            </a:ln>
          </a:right>
          <a:top>
            <a:ln w="12700" cap="flat">
              <a:solidFill>
                <a:srgbClr val="606060"/>
              </a:solidFill>
              <a:prstDash val="solid"/>
              <a:miter lim="400000"/>
            </a:ln>
          </a:top>
          <a:bottom>
            <a:ln w="12700" cap="flat">
              <a:solidFill>
                <a:srgbClr val="606060"/>
              </a:solidFill>
              <a:prstDash val="solid"/>
              <a:miter lim="400000"/>
            </a:ln>
          </a:bottom>
          <a:insideH>
            <a:ln w="12700" cap="flat">
              <a:solidFill>
                <a:srgbClr val="606060"/>
              </a:solidFill>
              <a:prstDash val="solid"/>
              <a:miter lim="400000"/>
            </a:ln>
          </a:insideH>
          <a:insideV>
            <a:ln w="12700" cap="flat">
              <a:solidFill>
                <a:srgbClr val="606060"/>
              </a:solidFill>
              <a:prstDash val="solid"/>
              <a:miter lim="400000"/>
            </a:ln>
          </a:insideV>
        </a:tcBdr>
        <a:fill>
          <a:solidFill>
            <a:schemeClr val="accent3">
              <a:hueOff val="362282"/>
              <a:satOff val="31803"/>
              <a:lumOff val="-18242"/>
            </a:schemeClr>
          </a:solidFill>
        </a:fill>
      </a:tcStyle>
    </a:firstCol>
    <a:lastRow>
      <a:tcTxStyle b="off" i="off">
        <a:font>
          <a:latin typeface="Open Sans"/>
          <a:ea typeface="Open Sans"/>
          <a:cs typeface="Open Sans"/>
        </a:font>
        <a:srgbClr val="000000"/>
      </a:tcTxStyle>
      <a:tcStyle>
        <a:tcBdr>
          <a:left>
            <a:ln w="12700" cap="flat">
              <a:solidFill>
                <a:srgbClr val="606060"/>
              </a:solidFill>
              <a:prstDash val="solid"/>
              <a:miter lim="400000"/>
            </a:ln>
          </a:left>
          <a:right>
            <a:ln w="12700" cap="flat">
              <a:solidFill>
                <a:srgbClr val="606060"/>
              </a:solidFill>
              <a:prstDash val="solid"/>
              <a:miter lim="400000"/>
            </a:ln>
          </a:right>
          <a:top>
            <a:ln w="25400" cap="flat">
              <a:solidFill>
                <a:srgbClr val="606060"/>
              </a:solidFill>
              <a:prstDash val="solid"/>
              <a:miter lim="400000"/>
            </a:ln>
          </a:top>
          <a:bottom>
            <a:ln w="12700" cap="flat">
              <a:solidFill>
                <a:srgbClr val="606060"/>
              </a:solidFill>
              <a:prstDash val="solid"/>
              <a:miter lim="400000"/>
            </a:ln>
          </a:bottom>
          <a:insideH>
            <a:ln w="12700" cap="flat">
              <a:solidFill>
                <a:srgbClr val="606060"/>
              </a:solidFill>
              <a:prstDash val="solid"/>
              <a:miter lim="400000"/>
            </a:ln>
          </a:insideH>
          <a:insideV>
            <a:ln w="12700" cap="flat">
              <a:solidFill>
                <a:srgbClr val="606060"/>
              </a:solidFill>
              <a:prstDash val="solid"/>
              <a:miter lim="400000"/>
            </a:ln>
          </a:insideV>
        </a:tcBdr>
        <a:fill>
          <a:solidFill>
            <a:srgbClr val="EBEBEB"/>
          </a:solidFill>
        </a:fill>
      </a:tcStyle>
    </a:lastRow>
    <a:firstRow>
      <a:tcTxStyle b="on" i="off">
        <a:fontRef idx="minor">
          <a:srgbClr val="FFFFFF"/>
        </a:fontRef>
        <a:srgbClr val="FFFFFF"/>
      </a:tcTxStyle>
      <a:tcStyle>
        <a:tcBdr>
          <a:left>
            <a:ln w="12700" cap="flat">
              <a:solidFill>
                <a:srgbClr val="929292"/>
              </a:solidFill>
              <a:prstDash val="solid"/>
              <a:miter lim="400000"/>
            </a:ln>
          </a:left>
          <a:right>
            <a:ln w="12700" cap="flat">
              <a:solidFill>
                <a:srgbClr val="929292"/>
              </a:solidFill>
              <a:prstDash val="solid"/>
              <a:miter lim="400000"/>
            </a:ln>
          </a:right>
          <a:top>
            <a:ln w="12700" cap="flat">
              <a:solidFill>
                <a:srgbClr val="606060"/>
              </a:solidFill>
              <a:prstDash val="solid"/>
              <a:miter lim="400000"/>
            </a:ln>
          </a:top>
          <a:bottom>
            <a:ln w="12700" cap="flat">
              <a:solidFill>
                <a:srgbClr val="606060"/>
              </a:solidFill>
              <a:prstDash val="solid"/>
              <a:miter lim="400000"/>
            </a:ln>
          </a:bottom>
          <a:insideH>
            <a:ln w="12700" cap="flat">
              <a:solidFill>
                <a:srgbClr val="929292"/>
              </a:solidFill>
              <a:prstDash val="solid"/>
              <a:miter lim="400000"/>
            </a:ln>
          </a:insideH>
          <a:insideV>
            <a:ln w="12700" cap="flat">
              <a:solidFill>
                <a:srgbClr val="929292"/>
              </a:solidFill>
              <a:prstDash val="solid"/>
              <a:miter lim="400000"/>
            </a:ln>
          </a:insideV>
        </a:tcBdr>
        <a:fill>
          <a:solidFill>
            <a:srgbClr val="017101"/>
          </a:solidFill>
        </a:fill>
      </a:tcStyle>
    </a:firstRow>
  </a:tblStyle>
  <a:tblStyle styleId="{EEE7283C-3CF3-47DC-8721-378D4A62B228}" styleName="">
    <a:tblBg/>
    <a:wholeTbl>
      <a:tcTxStyle b="off" i="off">
        <a:font>
          <a:latin typeface="Open Sans"/>
          <a:ea typeface="Open Sans"/>
          <a:cs typeface="Open Sans"/>
        </a:font>
        <a:srgbClr val="000000"/>
      </a:tcTxStyle>
      <a:tcStyle>
        <a:tcBdr>
          <a:left>
            <a:ln w="12700" cap="flat">
              <a:solidFill>
                <a:srgbClr val="5D5D5D"/>
              </a:solidFill>
              <a:custDash>
                <a:ds d="200000" sp="200000"/>
              </a:custDash>
              <a:miter lim="400000"/>
            </a:ln>
          </a:left>
          <a:right>
            <a:ln w="12700" cap="flat">
              <a:solidFill>
                <a:srgbClr val="5D5D5D"/>
              </a:solidFill>
              <a:custDash>
                <a:ds d="200000" sp="200000"/>
              </a:custDash>
              <a:miter lim="400000"/>
            </a:ln>
          </a:right>
          <a:top>
            <a:ln w="12700" cap="flat">
              <a:solidFill>
                <a:srgbClr val="5D5D5D"/>
              </a:solidFill>
              <a:custDash>
                <a:ds d="200000" sp="200000"/>
              </a:custDash>
              <a:miter lim="400000"/>
            </a:ln>
          </a:top>
          <a:bottom>
            <a:ln w="12700" cap="flat">
              <a:solidFill>
                <a:srgbClr val="5D5D5D"/>
              </a:solidFill>
              <a:custDash>
                <a:ds d="200000" sp="200000"/>
              </a:custDash>
              <a:miter lim="400000"/>
            </a:ln>
          </a:bottom>
          <a:insideH>
            <a:ln w="12700" cap="flat">
              <a:solidFill>
                <a:srgbClr val="5D5D5D"/>
              </a:solidFill>
              <a:custDash>
                <a:ds d="200000" sp="200000"/>
              </a:custDash>
              <a:miter lim="400000"/>
            </a:ln>
          </a:insideH>
          <a:insideV>
            <a:ln w="12700" cap="flat">
              <a:solidFill>
                <a:srgbClr val="5D5D5D"/>
              </a:solidFill>
              <a:custDash>
                <a:ds d="200000" sp="200000"/>
              </a:custDash>
              <a:miter lim="400000"/>
            </a:ln>
          </a:insideV>
        </a:tcBdr>
        <a:fill>
          <a:solidFill>
            <a:srgbClr val="FAF7E9"/>
          </a:solidFill>
        </a:fill>
      </a:tcStyle>
    </a:wholeTbl>
    <a:band2H>
      <a:tcTxStyle/>
      <a:tcStyle>
        <a:tcBdr/>
        <a:fill>
          <a:solidFill>
            <a:srgbClr val="EDEADD"/>
          </a:solidFill>
        </a:fill>
      </a:tcStyle>
    </a:band2H>
    <a:firstCol>
      <a:tcTxStyle b="on" i="off">
        <a:fontRef idx="minor">
          <a:srgbClr val="FFFFFF"/>
        </a:fontRef>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F9BA00"/>
          </a:solidFill>
        </a:fill>
      </a:tcStyle>
    </a:firstCol>
    <a:lastRow>
      <a:tcTxStyle b="on" i="off">
        <a:fontRef idx="minor">
          <a:srgbClr val="FFFFFF"/>
        </a:fontRef>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FF9400"/>
          </a:solidFill>
        </a:fill>
      </a:tcStyle>
    </a:lastRow>
    <a:firstRow>
      <a:tcTxStyle b="on" i="off">
        <a:fontRef idx="minor">
          <a:srgbClr val="FFFFFF"/>
        </a:fontRef>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FF9400"/>
          </a:solidFill>
        </a:fill>
      </a:tcStyle>
    </a:firstRow>
  </a:tblStyle>
  <a:tblStyle styleId="{CF821DB8-F4EB-4A41-A1BA-3FCAFE7338EE}" styleName="">
    <a:tblBg/>
    <a:wholeTbl>
      <a:tcTxStyle b="off" i="off">
        <a:font>
          <a:latin typeface="Open Sans"/>
          <a:ea typeface="Open Sans"/>
          <a:cs typeface="Open Sans"/>
        </a:font>
        <a:srgbClr val="000000"/>
      </a:tcTxStyle>
      <a:tcStyle>
        <a:tcBdr>
          <a:left>
            <a:ln w="12700" cap="flat">
              <a:solidFill>
                <a:srgbClr val="A6AAA9"/>
              </a:solidFill>
              <a:prstDash val="solid"/>
              <a:miter lim="400000"/>
            </a:ln>
          </a:left>
          <a:right>
            <a:ln w="12700" cap="flat">
              <a:solidFill>
                <a:srgbClr val="A6AAA9"/>
              </a:solidFill>
              <a:prstDash val="solid"/>
              <a:miter lim="400000"/>
            </a:ln>
          </a:right>
          <a:top>
            <a:ln w="12700" cap="flat">
              <a:solidFill>
                <a:srgbClr val="A6AAA9"/>
              </a:solidFill>
              <a:prstDash val="solid"/>
              <a:miter lim="400000"/>
            </a:ln>
          </a:top>
          <a:bottom>
            <a:ln w="12700" cap="flat">
              <a:solidFill>
                <a:srgbClr val="A6AAA9"/>
              </a:solidFill>
              <a:prstDash val="solid"/>
              <a:miter lim="400000"/>
            </a:ln>
          </a:bottom>
          <a:insideH>
            <a:ln w="12700" cap="flat">
              <a:solidFill>
                <a:srgbClr val="A6AAA9"/>
              </a:solidFill>
              <a:prstDash val="solid"/>
              <a:miter lim="400000"/>
            </a:ln>
          </a:insideH>
          <a:insideV>
            <a:ln w="12700" cap="flat">
              <a:solidFill>
                <a:srgbClr val="A6AAA9"/>
              </a:solidFill>
              <a:prstDash val="solid"/>
              <a:miter lim="400000"/>
            </a:ln>
          </a:insideV>
        </a:tcBdr>
        <a:fill>
          <a:solidFill>
            <a:srgbClr val="EBEBEB"/>
          </a:solidFill>
        </a:fill>
      </a:tcStyle>
    </a:wholeTbl>
    <a:band2H>
      <a:tcTxStyle/>
      <a:tcStyle>
        <a:tcBdr/>
        <a:fill>
          <a:solidFill>
            <a:srgbClr val="DADBDA"/>
          </a:solidFill>
        </a:fill>
      </a:tcStyle>
    </a:band2H>
    <a:firstCol>
      <a:tcTxStyle b="on" i="off">
        <a:fontRef idx="minor">
          <a:srgbClr val="FFFFFF"/>
        </a:fontRef>
        <a:srgbClr val="FFFFFF"/>
      </a:tcTxStyle>
      <a:tcStyle>
        <a:tcBdr>
          <a:left>
            <a:ln w="12700" cap="flat">
              <a:solidFill>
                <a:srgbClr val="A6AAA9"/>
              </a:solidFill>
              <a:prstDash val="solid"/>
              <a:miter lim="400000"/>
            </a:ln>
          </a:left>
          <a:right>
            <a:ln w="12700" cap="flat">
              <a:solidFill>
                <a:srgbClr val="A6AAA9"/>
              </a:solidFill>
              <a:prstDash val="solid"/>
              <a:miter lim="400000"/>
            </a:ln>
          </a:right>
          <a:top>
            <a:ln w="12700" cap="flat">
              <a:solidFill>
                <a:srgbClr val="A6AAA9"/>
              </a:solidFill>
              <a:prstDash val="solid"/>
              <a:miter lim="400000"/>
            </a:ln>
          </a:top>
          <a:bottom>
            <a:ln w="12700" cap="flat">
              <a:solidFill>
                <a:srgbClr val="A6AAA9"/>
              </a:solidFill>
              <a:prstDash val="solid"/>
              <a:miter lim="400000"/>
            </a:ln>
          </a:bottom>
          <a:insideH>
            <a:ln w="12700" cap="flat">
              <a:solidFill>
                <a:srgbClr val="A6AAA9"/>
              </a:solidFill>
              <a:prstDash val="solid"/>
              <a:miter lim="400000"/>
            </a:ln>
          </a:insideH>
          <a:insideV>
            <a:ln w="12700" cap="flat">
              <a:solidFill>
                <a:srgbClr val="A6AAA9"/>
              </a:solidFill>
              <a:prstDash val="solid"/>
              <a:miter lim="400000"/>
            </a:ln>
          </a:insideV>
        </a:tcBdr>
        <a:fill>
          <a:solidFill>
            <a:schemeClr val="accent6">
              <a:hueOff val="-146070"/>
              <a:satOff val="-10048"/>
              <a:lumOff val="-30626"/>
            </a:schemeClr>
          </a:solidFill>
        </a:fill>
      </a:tcStyle>
    </a:firstCol>
    <a:lastRow>
      <a:tcTxStyle b="on" i="off">
        <a:fontRef idx="minor">
          <a:srgbClr val="FFFFFF"/>
        </a:fontRef>
        <a:srgbClr val="FFFFFF"/>
      </a:tcTxStyle>
      <a:tcStyle>
        <a:tcBdr>
          <a:left>
            <a:ln w="12700" cap="flat">
              <a:solidFill>
                <a:srgbClr val="A6AAA9"/>
              </a:solidFill>
              <a:prstDash val="solid"/>
              <a:miter lim="400000"/>
            </a:ln>
          </a:left>
          <a:right>
            <a:ln w="12700" cap="flat">
              <a:solidFill>
                <a:srgbClr val="A6AAA9"/>
              </a:solidFill>
              <a:prstDash val="solid"/>
              <a:miter lim="400000"/>
            </a:ln>
          </a:right>
          <a:top>
            <a:ln w="12700" cap="flat">
              <a:solidFill>
                <a:srgbClr val="A6AAA9"/>
              </a:solidFill>
              <a:prstDash val="solid"/>
              <a:miter lim="400000"/>
            </a:ln>
          </a:top>
          <a:bottom>
            <a:ln w="12700" cap="flat">
              <a:solidFill>
                <a:srgbClr val="A6AAA9"/>
              </a:solidFill>
              <a:prstDash val="solid"/>
              <a:miter lim="400000"/>
            </a:ln>
          </a:bottom>
          <a:insideH>
            <a:ln w="12700" cap="flat">
              <a:solidFill>
                <a:srgbClr val="A6AAA9"/>
              </a:solidFill>
              <a:prstDash val="solid"/>
              <a:miter lim="400000"/>
            </a:ln>
          </a:insideH>
          <a:insideV>
            <a:ln w="12700" cap="flat">
              <a:solidFill>
                <a:srgbClr val="A6AAA9"/>
              </a:solidFill>
              <a:prstDash val="solid"/>
              <a:miter lim="400000"/>
            </a:ln>
          </a:insideV>
        </a:tcBdr>
        <a:fill>
          <a:solidFill>
            <a:srgbClr val="C24785"/>
          </a:solidFill>
        </a:fill>
      </a:tcStyle>
    </a:lastRow>
    <a:firstRow>
      <a:tcTxStyle b="on" i="off">
        <a:fontRef idx="minor">
          <a:srgbClr val="FFFFFF"/>
        </a:fontRef>
        <a:srgbClr val="FFFFFF"/>
      </a:tcTxStyle>
      <a:tcStyle>
        <a:tcBdr>
          <a:left>
            <a:ln w="12700" cap="flat">
              <a:solidFill>
                <a:srgbClr val="A6AAA9"/>
              </a:solidFill>
              <a:prstDash val="solid"/>
              <a:miter lim="400000"/>
            </a:ln>
          </a:left>
          <a:right>
            <a:ln w="12700" cap="flat">
              <a:solidFill>
                <a:srgbClr val="A6AAA9"/>
              </a:solidFill>
              <a:prstDash val="solid"/>
              <a:miter lim="400000"/>
            </a:ln>
          </a:right>
          <a:top>
            <a:ln w="12700" cap="flat">
              <a:solidFill>
                <a:srgbClr val="A6AAA9"/>
              </a:solidFill>
              <a:prstDash val="solid"/>
              <a:miter lim="400000"/>
            </a:ln>
          </a:top>
          <a:bottom>
            <a:ln w="12700" cap="flat">
              <a:solidFill>
                <a:srgbClr val="A6AAA9"/>
              </a:solidFill>
              <a:prstDash val="solid"/>
              <a:miter lim="400000"/>
            </a:ln>
          </a:bottom>
          <a:insideH>
            <a:ln w="12700" cap="flat">
              <a:solidFill>
                <a:srgbClr val="A6AAA9"/>
              </a:solidFill>
              <a:prstDash val="solid"/>
              <a:miter lim="400000"/>
            </a:ln>
          </a:insideH>
          <a:insideV>
            <a:ln w="12700" cap="flat">
              <a:solidFill>
                <a:srgbClr val="A6AAA9"/>
              </a:solidFill>
              <a:prstDash val="solid"/>
              <a:miter lim="400000"/>
            </a:ln>
          </a:insideV>
        </a:tcBdr>
        <a:fill>
          <a:solidFill>
            <a:srgbClr val="C24785"/>
          </a:solidFill>
        </a:fill>
      </a:tcStyle>
    </a:firstRow>
  </a:tblStyle>
  <a:tblStyle styleId="{33BA23B1-9221-436E-865A-0063620EA4FD}" styleName="">
    <a:tblBg/>
    <a:wholeTbl>
      <a:tcTxStyle b="off" i="off">
        <a:font>
          <a:latin typeface="Open Sans"/>
          <a:ea typeface="Open Sans"/>
          <a:cs typeface="Open Sans"/>
        </a:font>
        <a:srgbClr val="000000"/>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B5B5C1"/>
          </a:solidFill>
        </a:fill>
      </a:tcStyle>
    </a:wholeTbl>
    <a:band2H>
      <a:tcTxStyle/>
      <a:tcStyle>
        <a:tcBdr/>
        <a:fill>
          <a:solidFill>
            <a:srgbClr val="9A9AA5"/>
          </a:solidFill>
        </a:fill>
      </a:tcStyle>
    </a:band2H>
    <a:firstCol>
      <a:tcTxStyle b="on" i="off">
        <a:fontRef idx="minor">
          <a:srgbClr val="FFFFFF"/>
        </a:fontRef>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53585F"/>
          </a:solidFill>
        </a:fill>
      </a:tcStyle>
    </a:firstCol>
    <a:lastRow>
      <a:tcTxStyle b="on" i="off">
        <a:fontRef idx="minor">
          <a:srgbClr val="FFFFFF"/>
        </a:fontRef>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798089"/>
          </a:solidFill>
        </a:fill>
      </a:tcStyle>
    </a:lastRow>
    <a:firstRow>
      <a:tcTxStyle b="on" i="off">
        <a:fontRef idx="minor">
          <a:srgbClr val="FFFFFF"/>
        </a:fontRef>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798089"/>
          </a:solidFill>
        </a:fill>
      </a:tcStyle>
    </a:firstRow>
  </a:tblStyle>
  <a:tblStyle styleId="{2708684C-4D16-4618-839F-0558EEFCDFE6}" styleName="">
    <a:tblBg/>
    <a:wholeTbl>
      <a:tcTxStyle b="off" i="off">
        <a:font>
          <a:latin typeface="Open Sans"/>
          <a:ea typeface="Open Sans"/>
          <a:cs typeface="Open Sans"/>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wholeTbl>
    <a:band2H>
      <a:tcTxStyle/>
      <a:tcStyle>
        <a:tcBdr/>
        <a:fill>
          <a:solidFill>
            <a:srgbClr val="EDEEEE"/>
          </a:solidFill>
        </a:fill>
      </a:tcStyle>
    </a:band2H>
    <a:firstCol>
      <a:tcTxStyle b="on" i="off">
        <a:fontRef idx="minor">
          <a:srgbClr val="000000"/>
        </a:fontRef>
        <a:srgbClr val="000000"/>
      </a:tcTxStyle>
      <a:tcStyle>
        <a:tcBdr>
          <a:left>
            <a:ln w="12700" cap="flat">
              <a:noFill/>
              <a:miter lim="400000"/>
            </a:ln>
          </a:left>
          <a:right>
            <a:ln w="12700" cap="flat">
              <a:solidFill>
                <a:srgbClr val="000000"/>
              </a:solidFill>
              <a:prstDash val="solid"/>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firstCol>
    <a:lastRow>
      <a:tcTxStyle b="on" i="off">
        <a:fontRef idx="minor">
          <a:srgbClr val="000000"/>
        </a:fontRef>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solidFill>
                <a:srgbClr val="000000"/>
              </a:solidFill>
              <a:prstDash val="solid"/>
              <a:miter lim="400000"/>
            </a:ln>
          </a:top>
          <a:bottom>
            <a:ln w="12700" cap="flat">
              <a:noFill/>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lastRow>
    <a:firstRow>
      <a:tcTxStyle b="on" i="off">
        <a:fontRef idx="minor">
          <a:srgbClr val="000000"/>
        </a:fontRef>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noFill/>
              <a:miter lim="400000"/>
            </a:ln>
          </a:top>
          <a:bottom>
            <a:ln w="12700" cap="flat">
              <a:solidFill>
                <a:srgbClr val="000000"/>
              </a:solidFill>
              <a:prstDash val="solid"/>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79318" autoAdjust="0"/>
  </p:normalViewPr>
  <p:slideViewPr>
    <p:cSldViewPr snapToGrid="0">
      <p:cViewPr varScale="1">
        <p:scale>
          <a:sx n="45" d="100"/>
          <a:sy n="45" d="100"/>
        </p:scale>
        <p:origin x="1344" y="84"/>
      </p:cViewPr>
      <p:guideLst/>
    </p:cSldViewPr>
  </p:slideViewPr>
  <p:notesTextViewPr>
    <p:cViewPr>
      <p:scale>
        <a:sx n="1" d="1"/>
        <a:sy n="1" d="1"/>
      </p:scale>
      <p:origin x="0" y="0"/>
    </p:cViewPr>
  </p:notesTextViewPr>
  <p:sorterViewPr>
    <p:cViewPr>
      <p:scale>
        <a:sx n="100" d="100"/>
        <a:sy n="100" d="100"/>
      </p:scale>
      <p:origin x="0" y="-9882"/>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viewProps" Target="viewProps.xml"/><Relationship Id="rId3" Type="http://schemas.openxmlformats.org/officeDocument/2006/relationships/customXml" Target="../customXml/item3.xml"/><Relationship Id="rId21" Type="http://schemas.microsoft.com/office/2016/11/relationships/changesInfo" Target="changesInfos/changesInfo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10" Type="http://schemas.openxmlformats.org/officeDocument/2006/relationships/slide" Target="slides/slide6.xml"/><Relationship Id="rId19"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Lindsay Ross" userId="2fc1f29d-f09e-4f77-9481-09e60d11e01b" providerId="ADAL" clId="{0F4A010B-F6CF-4D95-84B3-BAC0C6335EB5}"/>
    <pc:docChg chg="custSel modSld">
      <pc:chgData name="Lindsay Ross" userId="2fc1f29d-f09e-4f77-9481-09e60d11e01b" providerId="ADAL" clId="{0F4A010B-F6CF-4D95-84B3-BAC0C6335EB5}" dt="2020-01-13T11:25:22.278" v="53" actId="20577"/>
      <pc:docMkLst>
        <pc:docMk/>
      </pc:docMkLst>
      <pc:sldChg chg="modSp">
        <pc:chgData name="Lindsay Ross" userId="2fc1f29d-f09e-4f77-9481-09e60d11e01b" providerId="ADAL" clId="{0F4A010B-F6CF-4D95-84B3-BAC0C6335EB5}" dt="2020-01-13T11:25:22.278" v="53" actId="20577"/>
        <pc:sldMkLst>
          <pc:docMk/>
          <pc:sldMk cId="824389651" sldId="262"/>
        </pc:sldMkLst>
        <pc:spChg chg="mod">
          <ac:chgData name="Lindsay Ross" userId="2fc1f29d-f09e-4f77-9481-09e60d11e01b" providerId="ADAL" clId="{0F4A010B-F6CF-4D95-84B3-BAC0C6335EB5}" dt="2020-01-13T11:25:22.278" v="53" actId="20577"/>
          <ac:spMkLst>
            <pc:docMk/>
            <pc:sldMk cId="824389651" sldId="262"/>
            <ac:spMk id="2" creationId="{0AC5B797-68E6-4295-9147-AB6CB981A03A}"/>
          </ac:spMkLst>
        </pc:spChg>
      </pc:sldChg>
    </pc:docChg>
  </pc:docChgLst>
  <pc:docChgLst>
    <pc:chgData name="Lindsay Ross" userId="2fc1f29d-f09e-4f77-9481-09e60d11e01b" providerId="ADAL" clId="{6AA5007A-3358-4D34-9A00-3DAF5DE2ECBD}"/>
    <pc:docChg chg="undo custSel addSld delSld modSld">
      <pc:chgData name="Lindsay Ross" userId="2fc1f29d-f09e-4f77-9481-09e60d11e01b" providerId="ADAL" clId="{6AA5007A-3358-4D34-9A00-3DAF5DE2ECBD}" dt="2019-11-18T12:04:00.275" v="634" actId="478"/>
      <pc:docMkLst>
        <pc:docMk/>
      </pc:docMkLst>
      <pc:sldChg chg="addSp delSp modSp">
        <pc:chgData name="Lindsay Ross" userId="2fc1f29d-f09e-4f77-9481-09e60d11e01b" providerId="ADAL" clId="{6AA5007A-3358-4D34-9A00-3DAF5DE2ECBD}" dt="2019-11-18T12:04:00.275" v="634" actId="478"/>
        <pc:sldMkLst>
          <pc:docMk/>
          <pc:sldMk cId="0" sldId="256"/>
        </pc:sldMkLst>
        <pc:spChg chg="add del mod">
          <ac:chgData name="Lindsay Ross" userId="2fc1f29d-f09e-4f77-9481-09e60d11e01b" providerId="ADAL" clId="{6AA5007A-3358-4D34-9A00-3DAF5DE2ECBD}" dt="2019-11-18T12:04:00.275" v="634" actId="478"/>
          <ac:spMkLst>
            <pc:docMk/>
            <pc:sldMk cId="0" sldId="256"/>
            <ac:spMk id="2" creationId="{CD47D624-63FB-4AE9-83CC-D105B370F13E}"/>
          </ac:spMkLst>
        </pc:spChg>
        <pc:spChg chg="add del mod">
          <ac:chgData name="Lindsay Ross" userId="2fc1f29d-f09e-4f77-9481-09e60d11e01b" providerId="ADAL" clId="{6AA5007A-3358-4D34-9A00-3DAF5DE2ECBD}" dt="2019-11-18T12:03:58.396" v="633" actId="478"/>
          <ac:spMkLst>
            <pc:docMk/>
            <pc:sldMk cId="0" sldId="256"/>
            <ac:spMk id="4" creationId="{DF3BC56A-F042-42D8-B2C1-71CD944DC9FE}"/>
          </ac:spMkLst>
        </pc:spChg>
        <pc:spChg chg="del mod">
          <ac:chgData name="Lindsay Ross" userId="2fc1f29d-f09e-4f77-9481-09e60d11e01b" providerId="ADAL" clId="{6AA5007A-3358-4D34-9A00-3DAF5DE2ECBD}" dt="2019-11-18T10:31:36.139" v="17" actId="478"/>
          <ac:spMkLst>
            <pc:docMk/>
            <pc:sldMk cId="0" sldId="256"/>
            <ac:spMk id="523" creationId="{00000000-0000-0000-0000-000000000000}"/>
          </ac:spMkLst>
        </pc:spChg>
        <pc:spChg chg="add del mod">
          <ac:chgData name="Lindsay Ross" userId="2fc1f29d-f09e-4f77-9481-09e60d11e01b" providerId="ADAL" clId="{6AA5007A-3358-4D34-9A00-3DAF5DE2ECBD}" dt="2019-11-18T12:03:58.396" v="633" actId="478"/>
          <ac:spMkLst>
            <pc:docMk/>
            <pc:sldMk cId="0" sldId="256"/>
            <ac:spMk id="524" creationId="{00000000-0000-0000-0000-000000000000}"/>
          </ac:spMkLst>
        </pc:spChg>
      </pc:sldChg>
      <pc:sldChg chg="addSp modSp">
        <pc:chgData name="Lindsay Ross" userId="2fc1f29d-f09e-4f77-9481-09e60d11e01b" providerId="ADAL" clId="{6AA5007A-3358-4D34-9A00-3DAF5DE2ECBD}" dt="2019-11-18T10:35:28.487" v="38" actId="1076"/>
        <pc:sldMkLst>
          <pc:docMk/>
          <pc:sldMk cId="0" sldId="257"/>
        </pc:sldMkLst>
        <pc:spChg chg="mod">
          <ac:chgData name="Lindsay Ross" userId="2fc1f29d-f09e-4f77-9481-09e60d11e01b" providerId="ADAL" clId="{6AA5007A-3358-4D34-9A00-3DAF5DE2ECBD}" dt="2019-11-18T10:35:21.253" v="37" actId="255"/>
          <ac:spMkLst>
            <pc:docMk/>
            <pc:sldMk cId="0" sldId="257"/>
            <ac:spMk id="526" creationId="{00000000-0000-0000-0000-000000000000}"/>
          </ac:spMkLst>
        </pc:spChg>
        <pc:spChg chg="mod">
          <ac:chgData name="Lindsay Ross" userId="2fc1f29d-f09e-4f77-9481-09e60d11e01b" providerId="ADAL" clId="{6AA5007A-3358-4D34-9A00-3DAF5DE2ECBD}" dt="2019-11-18T10:35:28.487" v="38" actId="1076"/>
          <ac:spMkLst>
            <pc:docMk/>
            <pc:sldMk cId="0" sldId="257"/>
            <ac:spMk id="527" creationId="{00000000-0000-0000-0000-000000000000}"/>
          </ac:spMkLst>
        </pc:spChg>
        <pc:picChg chg="add mod">
          <ac:chgData name="Lindsay Ross" userId="2fc1f29d-f09e-4f77-9481-09e60d11e01b" providerId="ADAL" clId="{6AA5007A-3358-4D34-9A00-3DAF5DE2ECBD}" dt="2019-11-18T10:33:53.512" v="23" actId="1076"/>
          <ac:picMkLst>
            <pc:docMk/>
            <pc:sldMk cId="0" sldId="257"/>
            <ac:picMk id="4" creationId="{AA59EC3D-381F-4EFC-97B9-1FEB4D3B7964}"/>
          </ac:picMkLst>
        </pc:picChg>
      </pc:sldChg>
      <pc:sldChg chg="modSp del">
        <pc:chgData name="Lindsay Ross" userId="2fc1f29d-f09e-4f77-9481-09e60d11e01b" providerId="ADAL" clId="{6AA5007A-3358-4D34-9A00-3DAF5DE2ECBD}" dt="2019-11-18T11:01:50.493" v="572" actId="2696"/>
        <pc:sldMkLst>
          <pc:docMk/>
          <pc:sldMk cId="0" sldId="259"/>
        </pc:sldMkLst>
        <pc:spChg chg="mod">
          <ac:chgData name="Lindsay Ross" userId="2fc1f29d-f09e-4f77-9481-09e60d11e01b" providerId="ADAL" clId="{6AA5007A-3358-4D34-9A00-3DAF5DE2ECBD}" dt="2019-11-18T10:54:23.964" v="343" actId="27636"/>
          <ac:spMkLst>
            <pc:docMk/>
            <pc:sldMk cId="0" sldId="259"/>
            <ac:spMk id="532" creationId="{00000000-0000-0000-0000-000000000000}"/>
          </ac:spMkLst>
        </pc:spChg>
      </pc:sldChg>
      <pc:sldChg chg="del">
        <pc:chgData name="Lindsay Ross" userId="2fc1f29d-f09e-4f77-9481-09e60d11e01b" providerId="ADAL" clId="{6AA5007A-3358-4D34-9A00-3DAF5DE2ECBD}" dt="2019-11-18T11:01:50.514" v="573" actId="2696"/>
        <pc:sldMkLst>
          <pc:docMk/>
          <pc:sldMk cId="0" sldId="260"/>
        </pc:sldMkLst>
      </pc:sldChg>
      <pc:sldChg chg="addSp delSp modSp">
        <pc:chgData name="Lindsay Ross" userId="2fc1f29d-f09e-4f77-9481-09e60d11e01b" providerId="ADAL" clId="{6AA5007A-3358-4D34-9A00-3DAF5DE2ECBD}" dt="2019-11-18T10:40:28.289" v="87"/>
        <pc:sldMkLst>
          <pc:docMk/>
          <pc:sldMk cId="2506114402" sldId="261"/>
        </pc:sldMkLst>
        <pc:spChg chg="add del mod">
          <ac:chgData name="Lindsay Ross" userId="2fc1f29d-f09e-4f77-9481-09e60d11e01b" providerId="ADAL" clId="{6AA5007A-3358-4D34-9A00-3DAF5DE2ECBD}" dt="2019-11-18T10:38:17.466" v="57"/>
          <ac:spMkLst>
            <pc:docMk/>
            <pc:sldMk cId="2506114402" sldId="261"/>
            <ac:spMk id="2" creationId="{03F7EF65-C996-40F3-8DEC-5EA0B3E13B55}"/>
          </ac:spMkLst>
        </pc:spChg>
        <pc:spChg chg="del">
          <ac:chgData name="Lindsay Ross" userId="2fc1f29d-f09e-4f77-9481-09e60d11e01b" providerId="ADAL" clId="{6AA5007A-3358-4D34-9A00-3DAF5DE2ECBD}" dt="2019-11-18T10:39:17.207" v="80" actId="478"/>
          <ac:spMkLst>
            <pc:docMk/>
            <pc:sldMk cId="2506114402" sldId="261"/>
            <ac:spMk id="3" creationId="{F1DFC306-62AB-CF44-BE56-AF82325FA733}"/>
          </ac:spMkLst>
        </pc:spChg>
        <pc:spChg chg="mod">
          <ac:chgData name="Lindsay Ross" userId="2fc1f29d-f09e-4f77-9481-09e60d11e01b" providerId="ADAL" clId="{6AA5007A-3358-4D34-9A00-3DAF5DE2ECBD}" dt="2019-11-18T10:37:40.812" v="52" actId="207"/>
          <ac:spMkLst>
            <pc:docMk/>
            <pc:sldMk cId="2506114402" sldId="261"/>
            <ac:spMk id="4" creationId="{19315CCC-AE67-2049-A747-E9F0662E8CCB}"/>
          </ac:spMkLst>
        </pc:spChg>
        <pc:spChg chg="add mod">
          <ac:chgData name="Lindsay Ross" userId="2fc1f29d-f09e-4f77-9481-09e60d11e01b" providerId="ADAL" clId="{6AA5007A-3358-4D34-9A00-3DAF5DE2ECBD}" dt="2019-11-18T10:39:10.664" v="79" actId="20577"/>
          <ac:spMkLst>
            <pc:docMk/>
            <pc:sldMk cId="2506114402" sldId="261"/>
            <ac:spMk id="7" creationId="{55B517EA-D748-496E-BB32-AB3A4CB34042}"/>
          </ac:spMkLst>
        </pc:spChg>
        <pc:spChg chg="add del mod">
          <ac:chgData name="Lindsay Ross" userId="2fc1f29d-f09e-4f77-9481-09e60d11e01b" providerId="ADAL" clId="{6AA5007A-3358-4D34-9A00-3DAF5DE2ECBD}" dt="2019-11-18T10:38:28.775" v="59" actId="478"/>
          <ac:spMkLst>
            <pc:docMk/>
            <pc:sldMk cId="2506114402" sldId="261"/>
            <ac:spMk id="8" creationId="{AB66183B-9922-4CEC-BC4E-286408243883}"/>
          </ac:spMkLst>
        </pc:spChg>
        <pc:picChg chg="add mod">
          <ac:chgData name="Lindsay Ross" userId="2fc1f29d-f09e-4f77-9481-09e60d11e01b" providerId="ADAL" clId="{6AA5007A-3358-4D34-9A00-3DAF5DE2ECBD}" dt="2019-11-18T10:39:27.121" v="82" actId="14100"/>
          <ac:picMkLst>
            <pc:docMk/>
            <pc:sldMk cId="2506114402" sldId="261"/>
            <ac:picMk id="5" creationId="{E3384DDB-0B17-44B9-A5C1-5CE68ADEB438}"/>
          </ac:picMkLst>
        </pc:picChg>
        <pc:picChg chg="add mod">
          <ac:chgData name="Lindsay Ross" userId="2fc1f29d-f09e-4f77-9481-09e60d11e01b" providerId="ADAL" clId="{6AA5007A-3358-4D34-9A00-3DAF5DE2ECBD}" dt="2019-11-18T10:39:34.608" v="85" actId="1076"/>
          <ac:picMkLst>
            <pc:docMk/>
            <pc:sldMk cId="2506114402" sldId="261"/>
            <ac:picMk id="6" creationId="{F39C16A6-85F4-4934-91DA-744352F63EF7}"/>
          </ac:picMkLst>
        </pc:picChg>
        <pc:picChg chg="del">
          <ac:chgData name="Lindsay Ross" userId="2fc1f29d-f09e-4f77-9481-09e60d11e01b" providerId="ADAL" clId="{6AA5007A-3358-4D34-9A00-3DAF5DE2ECBD}" dt="2019-11-18T10:40:23.812" v="86"/>
          <ac:picMkLst>
            <pc:docMk/>
            <pc:sldMk cId="2506114402" sldId="261"/>
            <ac:picMk id="9" creationId="{C24EFEF8-6E44-4854-AB29-03DDF8962BEA}"/>
          </ac:picMkLst>
        </pc:picChg>
        <pc:picChg chg="del">
          <ac:chgData name="Lindsay Ross" userId="2fc1f29d-f09e-4f77-9481-09e60d11e01b" providerId="ADAL" clId="{6AA5007A-3358-4D34-9A00-3DAF5DE2ECBD}" dt="2019-11-18T10:40:28.289" v="87"/>
          <ac:picMkLst>
            <pc:docMk/>
            <pc:sldMk cId="2506114402" sldId="261"/>
            <ac:picMk id="10" creationId="{C3A462A2-A1F4-4B94-892C-A689C716FD67}"/>
          </ac:picMkLst>
        </pc:picChg>
      </pc:sldChg>
      <pc:sldChg chg="addSp delSp modSp">
        <pc:chgData name="Lindsay Ross" userId="2fc1f29d-f09e-4f77-9481-09e60d11e01b" providerId="ADAL" clId="{6AA5007A-3358-4D34-9A00-3DAF5DE2ECBD}" dt="2019-11-18T10:48:41.763" v="281" actId="1076"/>
        <pc:sldMkLst>
          <pc:docMk/>
          <pc:sldMk cId="824389651" sldId="262"/>
        </pc:sldMkLst>
        <pc:spChg chg="add mod">
          <ac:chgData name="Lindsay Ross" userId="2fc1f29d-f09e-4f77-9481-09e60d11e01b" providerId="ADAL" clId="{6AA5007A-3358-4D34-9A00-3DAF5DE2ECBD}" dt="2019-11-18T10:48:35.777" v="279" actId="27636"/>
          <ac:spMkLst>
            <pc:docMk/>
            <pc:sldMk cId="824389651" sldId="262"/>
            <ac:spMk id="2" creationId="{0AC5B797-68E6-4295-9147-AB6CB981A03A}"/>
          </ac:spMkLst>
        </pc:spChg>
        <pc:spChg chg="add del mod">
          <ac:chgData name="Lindsay Ross" userId="2fc1f29d-f09e-4f77-9481-09e60d11e01b" providerId="ADAL" clId="{6AA5007A-3358-4D34-9A00-3DAF5DE2ECBD}" dt="2019-11-18T10:46:15.671" v="225"/>
          <ac:spMkLst>
            <pc:docMk/>
            <pc:sldMk cId="824389651" sldId="262"/>
            <ac:spMk id="3" creationId="{675739E3-27BE-498D-816C-0347BC29B0A9}"/>
          </ac:spMkLst>
        </pc:spChg>
        <pc:spChg chg="del">
          <ac:chgData name="Lindsay Ross" userId="2fc1f29d-f09e-4f77-9481-09e60d11e01b" providerId="ADAL" clId="{6AA5007A-3358-4D34-9A00-3DAF5DE2ECBD}" dt="2019-11-18T10:43:50.533" v="153" actId="478"/>
          <ac:spMkLst>
            <pc:docMk/>
            <pc:sldMk cId="824389651" sldId="262"/>
            <ac:spMk id="8" creationId="{634EC399-9F1B-8244-A233-BB30646525A8}"/>
          </ac:spMkLst>
        </pc:spChg>
        <pc:spChg chg="del">
          <ac:chgData name="Lindsay Ross" userId="2fc1f29d-f09e-4f77-9481-09e60d11e01b" providerId="ADAL" clId="{6AA5007A-3358-4D34-9A00-3DAF5DE2ECBD}" dt="2019-11-18T10:43:56.721" v="156" actId="478"/>
          <ac:spMkLst>
            <pc:docMk/>
            <pc:sldMk cId="824389651" sldId="262"/>
            <ac:spMk id="9" creationId="{4F1F350B-F497-3145-9115-3CC3B37142C7}"/>
          </ac:spMkLst>
        </pc:spChg>
        <pc:spChg chg="del">
          <ac:chgData name="Lindsay Ross" userId="2fc1f29d-f09e-4f77-9481-09e60d11e01b" providerId="ADAL" clId="{6AA5007A-3358-4D34-9A00-3DAF5DE2ECBD}" dt="2019-11-18T10:43:57.536" v="157" actId="478"/>
          <ac:spMkLst>
            <pc:docMk/>
            <pc:sldMk cId="824389651" sldId="262"/>
            <ac:spMk id="10" creationId="{F6A322E1-B35A-934D-97B0-F5F77E2C19BE}"/>
          </ac:spMkLst>
        </pc:spChg>
        <pc:spChg chg="add mod">
          <ac:chgData name="Lindsay Ross" userId="2fc1f29d-f09e-4f77-9481-09e60d11e01b" providerId="ADAL" clId="{6AA5007A-3358-4D34-9A00-3DAF5DE2ECBD}" dt="2019-11-18T10:45:43.644" v="212" actId="1076"/>
          <ac:spMkLst>
            <pc:docMk/>
            <pc:sldMk cId="824389651" sldId="262"/>
            <ac:spMk id="12" creationId="{83DC8001-5F4F-44DA-8FED-1C4FF31003A8}"/>
          </ac:spMkLst>
        </pc:spChg>
        <pc:grpChg chg="del mod">
          <ac:chgData name="Lindsay Ross" userId="2fc1f29d-f09e-4f77-9481-09e60d11e01b" providerId="ADAL" clId="{6AA5007A-3358-4D34-9A00-3DAF5DE2ECBD}" dt="2019-11-18T10:43:53.093" v="155" actId="478"/>
          <ac:grpSpMkLst>
            <pc:docMk/>
            <pc:sldMk cId="824389651" sldId="262"/>
            <ac:grpSpMk id="7" creationId="{C8F6265F-F694-5746-AB36-B4A531954C08}"/>
          </ac:grpSpMkLst>
        </pc:grpChg>
        <pc:picChg chg="add mod">
          <ac:chgData name="Lindsay Ross" userId="2fc1f29d-f09e-4f77-9481-09e60d11e01b" providerId="ADAL" clId="{6AA5007A-3358-4D34-9A00-3DAF5DE2ECBD}" dt="2019-11-18T10:48:41.763" v="281" actId="1076"/>
          <ac:picMkLst>
            <pc:docMk/>
            <pc:sldMk cId="824389651" sldId="262"/>
            <ac:picMk id="11" creationId="{36EBA91C-D390-4523-8F57-CBC97E129ECE}"/>
          </ac:picMkLst>
        </pc:picChg>
      </pc:sldChg>
      <pc:sldChg chg="del">
        <pc:chgData name="Lindsay Ross" userId="2fc1f29d-f09e-4f77-9481-09e60d11e01b" providerId="ADAL" clId="{6AA5007A-3358-4D34-9A00-3DAF5DE2ECBD}" dt="2019-11-18T11:01:50.525" v="574" actId="2696"/>
        <pc:sldMkLst>
          <pc:docMk/>
          <pc:sldMk cId="87717153" sldId="264"/>
        </pc:sldMkLst>
      </pc:sldChg>
      <pc:sldChg chg="del">
        <pc:chgData name="Lindsay Ross" userId="2fc1f29d-f09e-4f77-9481-09e60d11e01b" providerId="ADAL" clId="{6AA5007A-3358-4D34-9A00-3DAF5DE2ECBD}" dt="2019-11-18T11:01:54.831" v="578" actId="2696"/>
        <pc:sldMkLst>
          <pc:docMk/>
          <pc:sldMk cId="3293187450" sldId="265"/>
        </pc:sldMkLst>
      </pc:sldChg>
      <pc:sldChg chg="del">
        <pc:chgData name="Lindsay Ross" userId="2fc1f29d-f09e-4f77-9481-09e60d11e01b" providerId="ADAL" clId="{6AA5007A-3358-4D34-9A00-3DAF5DE2ECBD}" dt="2019-11-18T11:01:54.829" v="577" actId="2696"/>
        <pc:sldMkLst>
          <pc:docMk/>
          <pc:sldMk cId="3057952900" sldId="266"/>
        </pc:sldMkLst>
      </pc:sldChg>
      <pc:sldChg chg="del">
        <pc:chgData name="Lindsay Ross" userId="2fc1f29d-f09e-4f77-9481-09e60d11e01b" providerId="ADAL" clId="{6AA5007A-3358-4D34-9A00-3DAF5DE2ECBD}" dt="2019-11-18T11:01:54.818" v="576" actId="2696"/>
        <pc:sldMkLst>
          <pc:docMk/>
          <pc:sldMk cId="2713888244" sldId="267"/>
        </pc:sldMkLst>
      </pc:sldChg>
      <pc:sldChg chg="del">
        <pc:chgData name="Lindsay Ross" userId="2fc1f29d-f09e-4f77-9481-09e60d11e01b" providerId="ADAL" clId="{6AA5007A-3358-4D34-9A00-3DAF5DE2ECBD}" dt="2019-11-18T11:01:54.787" v="575" actId="2696"/>
        <pc:sldMkLst>
          <pc:docMk/>
          <pc:sldMk cId="4113064403" sldId="268"/>
        </pc:sldMkLst>
      </pc:sldChg>
      <pc:sldChg chg="del">
        <pc:chgData name="Lindsay Ross" userId="2fc1f29d-f09e-4f77-9481-09e60d11e01b" providerId="ADAL" clId="{6AA5007A-3358-4D34-9A00-3DAF5DE2ECBD}" dt="2019-11-18T11:01:58.761" v="583" actId="2696"/>
        <pc:sldMkLst>
          <pc:docMk/>
          <pc:sldMk cId="2893575222" sldId="269"/>
        </pc:sldMkLst>
      </pc:sldChg>
      <pc:sldChg chg="del">
        <pc:chgData name="Lindsay Ross" userId="2fc1f29d-f09e-4f77-9481-09e60d11e01b" providerId="ADAL" clId="{6AA5007A-3358-4D34-9A00-3DAF5DE2ECBD}" dt="2019-11-18T11:01:58.751" v="582" actId="2696"/>
        <pc:sldMkLst>
          <pc:docMk/>
          <pc:sldMk cId="749000623" sldId="270"/>
        </pc:sldMkLst>
      </pc:sldChg>
      <pc:sldChg chg="del">
        <pc:chgData name="Lindsay Ross" userId="2fc1f29d-f09e-4f77-9481-09e60d11e01b" providerId="ADAL" clId="{6AA5007A-3358-4D34-9A00-3DAF5DE2ECBD}" dt="2019-11-18T11:01:58.749" v="581" actId="2696"/>
        <pc:sldMkLst>
          <pc:docMk/>
          <pc:sldMk cId="2995729065" sldId="271"/>
        </pc:sldMkLst>
      </pc:sldChg>
      <pc:sldChg chg="del">
        <pc:chgData name="Lindsay Ross" userId="2fc1f29d-f09e-4f77-9481-09e60d11e01b" providerId="ADAL" clId="{6AA5007A-3358-4D34-9A00-3DAF5DE2ECBD}" dt="2019-11-18T11:02:02.448" v="589" actId="2696"/>
        <pc:sldMkLst>
          <pc:docMk/>
          <pc:sldMk cId="374772158" sldId="272"/>
        </pc:sldMkLst>
      </pc:sldChg>
      <pc:sldChg chg="del">
        <pc:chgData name="Lindsay Ross" userId="2fc1f29d-f09e-4f77-9481-09e60d11e01b" providerId="ADAL" clId="{6AA5007A-3358-4D34-9A00-3DAF5DE2ECBD}" dt="2019-11-18T11:02:02.446" v="588" actId="2696"/>
        <pc:sldMkLst>
          <pc:docMk/>
          <pc:sldMk cId="1777130628" sldId="273"/>
        </pc:sldMkLst>
      </pc:sldChg>
      <pc:sldChg chg="del">
        <pc:chgData name="Lindsay Ross" userId="2fc1f29d-f09e-4f77-9481-09e60d11e01b" providerId="ADAL" clId="{6AA5007A-3358-4D34-9A00-3DAF5DE2ECBD}" dt="2019-11-18T11:02:02.443" v="586" actId="2696"/>
        <pc:sldMkLst>
          <pc:docMk/>
          <pc:sldMk cId="1686614229" sldId="274"/>
        </pc:sldMkLst>
      </pc:sldChg>
      <pc:sldChg chg="del">
        <pc:chgData name="Lindsay Ross" userId="2fc1f29d-f09e-4f77-9481-09e60d11e01b" providerId="ADAL" clId="{6AA5007A-3358-4D34-9A00-3DAF5DE2ECBD}" dt="2019-11-18T11:02:02.441" v="585" actId="2696"/>
        <pc:sldMkLst>
          <pc:docMk/>
          <pc:sldMk cId="769420387" sldId="275"/>
        </pc:sldMkLst>
      </pc:sldChg>
      <pc:sldChg chg="del">
        <pc:chgData name="Lindsay Ross" userId="2fc1f29d-f09e-4f77-9481-09e60d11e01b" providerId="ADAL" clId="{6AA5007A-3358-4D34-9A00-3DAF5DE2ECBD}" dt="2019-11-18T11:02:02.434" v="584" actId="2696"/>
        <pc:sldMkLst>
          <pc:docMk/>
          <pc:sldMk cId="3446367873" sldId="276"/>
        </pc:sldMkLst>
      </pc:sldChg>
      <pc:sldChg chg="del">
        <pc:chgData name="Lindsay Ross" userId="2fc1f29d-f09e-4f77-9481-09e60d11e01b" providerId="ADAL" clId="{6AA5007A-3358-4D34-9A00-3DAF5DE2ECBD}" dt="2019-11-18T11:02:05.356" v="594" actId="2696"/>
        <pc:sldMkLst>
          <pc:docMk/>
          <pc:sldMk cId="831623627" sldId="277"/>
        </pc:sldMkLst>
      </pc:sldChg>
      <pc:sldChg chg="del">
        <pc:chgData name="Lindsay Ross" userId="2fc1f29d-f09e-4f77-9481-09e60d11e01b" providerId="ADAL" clId="{6AA5007A-3358-4D34-9A00-3DAF5DE2ECBD}" dt="2019-11-18T11:02:05.352" v="592" actId="2696"/>
        <pc:sldMkLst>
          <pc:docMk/>
          <pc:sldMk cId="4137714324" sldId="278"/>
        </pc:sldMkLst>
      </pc:sldChg>
      <pc:sldChg chg="del">
        <pc:chgData name="Lindsay Ross" userId="2fc1f29d-f09e-4f77-9481-09e60d11e01b" providerId="ADAL" clId="{6AA5007A-3358-4D34-9A00-3DAF5DE2ECBD}" dt="2019-11-18T11:02:05.354" v="593" actId="2696"/>
        <pc:sldMkLst>
          <pc:docMk/>
          <pc:sldMk cId="1696486031" sldId="279"/>
        </pc:sldMkLst>
      </pc:sldChg>
      <pc:sldChg chg="del">
        <pc:chgData name="Lindsay Ross" userId="2fc1f29d-f09e-4f77-9481-09e60d11e01b" providerId="ADAL" clId="{6AA5007A-3358-4D34-9A00-3DAF5DE2ECBD}" dt="2019-11-18T11:02:05.346" v="590" actId="2696"/>
        <pc:sldMkLst>
          <pc:docMk/>
          <pc:sldMk cId="1011571100" sldId="280"/>
        </pc:sldMkLst>
      </pc:sldChg>
      <pc:sldChg chg="del">
        <pc:chgData name="Lindsay Ross" userId="2fc1f29d-f09e-4f77-9481-09e60d11e01b" providerId="ADAL" clId="{6AA5007A-3358-4D34-9A00-3DAF5DE2ECBD}" dt="2019-11-18T11:02:09.382" v="598" actId="2696"/>
        <pc:sldMkLst>
          <pc:docMk/>
          <pc:sldMk cId="2222912087" sldId="282"/>
        </pc:sldMkLst>
      </pc:sldChg>
      <pc:sldChg chg="del">
        <pc:chgData name="Lindsay Ross" userId="2fc1f29d-f09e-4f77-9481-09e60d11e01b" providerId="ADAL" clId="{6AA5007A-3358-4D34-9A00-3DAF5DE2ECBD}" dt="2019-11-18T11:02:09.380" v="597" actId="2696"/>
        <pc:sldMkLst>
          <pc:docMk/>
          <pc:sldMk cId="668143648" sldId="283"/>
        </pc:sldMkLst>
      </pc:sldChg>
      <pc:sldChg chg="del">
        <pc:chgData name="Lindsay Ross" userId="2fc1f29d-f09e-4f77-9481-09e60d11e01b" providerId="ADAL" clId="{6AA5007A-3358-4D34-9A00-3DAF5DE2ECBD}" dt="2019-11-18T11:02:09.378" v="596" actId="2696"/>
        <pc:sldMkLst>
          <pc:docMk/>
          <pc:sldMk cId="3308088894" sldId="284"/>
        </pc:sldMkLst>
      </pc:sldChg>
      <pc:sldChg chg="del">
        <pc:chgData name="Lindsay Ross" userId="2fc1f29d-f09e-4f77-9481-09e60d11e01b" providerId="ADAL" clId="{6AA5007A-3358-4D34-9A00-3DAF5DE2ECBD}" dt="2019-11-18T11:02:09.374" v="595" actId="2696"/>
        <pc:sldMkLst>
          <pc:docMk/>
          <pc:sldMk cId="2041581383" sldId="285"/>
        </pc:sldMkLst>
      </pc:sldChg>
      <pc:sldChg chg="del">
        <pc:chgData name="Lindsay Ross" userId="2fc1f29d-f09e-4f77-9481-09e60d11e01b" providerId="ADAL" clId="{6AA5007A-3358-4D34-9A00-3DAF5DE2ECBD}" dt="2019-11-18T11:02:13.914" v="603" actId="2696"/>
        <pc:sldMkLst>
          <pc:docMk/>
          <pc:sldMk cId="1463831541" sldId="286"/>
        </pc:sldMkLst>
      </pc:sldChg>
      <pc:sldChg chg="del">
        <pc:chgData name="Lindsay Ross" userId="2fc1f29d-f09e-4f77-9481-09e60d11e01b" providerId="ADAL" clId="{6AA5007A-3358-4D34-9A00-3DAF5DE2ECBD}" dt="2019-11-18T11:02:13.912" v="602" actId="2696"/>
        <pc:sldMkLst>
          <pc:docMk/>
          <pc:sldMk cId="567168135" sldId="287"/>
        </pc:sldMkLst>
      </pc:sldChg>
      <pc:sldChg chg="del">
        <pc:chgData name="Lindsay Ross" userId="2fc1f29d-f09e-4f77-9481-09e60d11e01b" providerId="ADAL" clId="{6AA5007A-3358-4D34-9A00-3DAF5DE2ECBD}" dt="2019-11-18T11:02:13.910" v="601" actId="2696"/>
        <pc:sldMkLst>
          <pc:docMk/>
          <pc:sldMk cId="3265329878" sldId="288"/>
        </pc:sldMkLst>
      </pc:sldChg>
      <pc:sldChg chg="del">
        <pc:chgData name="Lindsay Ross" userId="2fc1f29d-f09e-4f77-9481-09e60d11e01b" providerId="ADAL" clId="{6AA5007A-3358-4D34-9A00-3DAF5DE2ECBD}" dt="2019-11-18T11:02:13.905" v="599" actId="2696"/>
        <pc:sldMkLst>
          <pc:docMk/>
          <pc:sldMk cId="387720391" sldId="289"/>
        </pc:sldMkLst>
      </pc:sldChg>
      <pc:sldChg chg="del">
        <pc:chgData name="Lindsay Ross" userId="2fc1f29d-f09e-4f77-9481-09e60d11e01b" providerId="ADAL" clId="{6AA5007A-3358-4D34-9A00-3DAF5DE2ECBD}" dt="2019-11-18T11:02:17.007" v="609" actId="2696"/>
        <pc:sldMkLst>
          <pc:docMk/>
          <pc:sldMk cId="99805198" sldId="290"/>
        </pc:sldMkLst>
      </pc:sldChg>
      <pc:sldChg chg="del">
        <pc:chgData name="Lindsay Ross" userId="2fc1f29d-f09e-4f77-9481-09e60d11e01b" providerId="ADAL" clId="{6AA5007A-3358-4D34-9A00-3DAF5DE2ECBD}" dt="2019-11-18T11:02:17.004" v="607" actId="2696"/>
        <pc:sldMkLst>
          <pc:docMk/>
          <pc:sldMk cId="2240086421" sldId="291"/>
        </pc:sldMkLst>
      </pc:sldChg>
      <pc:sldChg chg="del">
        <pc:chgData name="Lindsay Ross" userId="2fc1f29d-f09e-4f77-9481-09e60d11e01b" providerId="ADAL" clId="{6AA5007A-3358-4D34-9A00-3DAF5DE2ECBD}" dt="2019-11-18T11:02:17.002" v="606" actId="2696"/>
        <pc:sldMkLst>
          <pc:docMk/>
          <pc:sldMk cId="1463936837" sldId="292"/>
        </pc:sldMkLst>
      </pc:sldChg>
      <pc:sldChg chg="del">
        <pc:chgData name="Lindsay Ross" userId="2fc1f29d-f09e-4f77-9481-09e60d11e01b" providerId="ADAL" clId="{6AA5007A-3358-4D34-9A00-3DAF5DE2ECBD}" dt="2019-11-18T11:02:16.992" v="604" actId="2696"/>
        <pc:sldMkLst>
          <pc:docMk/>
          <pc:sldMk cId="3388495943" sldId="293"/>
        </pc:sldMkLst>
      </pc:sldChg>
      <pc:sldChg chg="del">
        <pc:chgData name="Lindsay Ross" userId="2fc1f29d-f09e-4f77-9481-09e60d11e01b" providerId="ADAL" clId="{6AA5007A-3358-4D34-9A00-3DAF5DE2ECBD}" dt="2019-11-18T11:02:20.190" v="616" actId="2696"/>
        <pc:sldMkLst>
          <pc:docMk/>
          <pc:sldMk cId="858043029" sldId="294"/>
        </pc:sldMkLst>
      </pc:sldChg>
      <pc:sldChg chg="del">
        <pc:chgData name="Lindsay Ross" userId="2fc1f29d-f09e-4f77-9481-09e60d11e01b" providerId="ADAL" clId="{6AA5007A-3358-4D34-9A00-3DAF5DE2ECBD}" dt="2019-11-18T11:02:20.188" v="614" actId="2696"/>
        <pc:sldMkLst>
          <pc:docMk/>
          <pc:sldMk cId="571261291" sldId="295"/>
        </pc:sldMkLst>
      </pc:sldChg>
      <pc:sldChg chg="del">
        <pc:chgData name="Lindsay Ross" userId="2fc1f29d-f09e-4f77-9481-09e60d11e01b" providerId="ADAL" clId="{6AA5007A-3358-4D34-9A00-3DAF5DE2ECBD}" dt="2019-11-18T11:02:20.185" v="612" actId="2696"/>
        <pc:sldMkLst>
          <pc:docMk/>
          <pc:sldMk cId="2234163534" sldId="296"/>
        </pc:sldMkLst>
      </pc:sldChg>
      <pc:sldChg chg="del">
        <pc:chgData name="Lindsay Ross" userId="2fc1f29d-f09e-4f77-9481-09e60d11e01b" providerId="ADAL" clId="{6AA5007A-3358-4D34-9A00-3DAF5DE2ECBD}" dt="2019-11-18T11:02:20.177" v="610" actId="2696"/>
        <pc:sldMkLst>
          <pc:docMk/>
          <pc:sldMk cId="619282752" sldId="297"/>
        </pc:sldMkLst>
      </pc:sldChg>
      <pc:sldChg chg="del">
        <pc:chgData name="Lindsay Ross" userId="2fc1f29d-f09e-4f77-9481-09e60d11e01b" providerId="ADAL" clId="{6AA5007A-3358-4D34-9A00-3DAF5DE2ECBD}" dt="2019-11-18T11:02:23.021" v="621" actId="2696"/>
        <pc:sldMkLst>
          <pc:docMk/>
          <pc:sldMk cId="1027212300" sldId="298"/>
        </pc:sldMkLst>
      </pc:sldChg>
      <pc:sldChg chg="del">
        <pc:chgData name="Lindsay Ross" userId="2fc1f29d-f09e-4f77-9481-09e60d11e01b" providerId="ADAL" clId="{6AA5007A-3358-4D34-9A00-3DAF5DE2ECBD}" dt="2019-11-18T11:02:23.012" v="619" actId="2696"/>
        <pc:sldMkLst>
          <pc:docMk/>
          <pc:sldMk cId="818640519" sldId="299"/>
        </pc:sldMkLst>
      </pc:sldChg>
      <pc:sldChg chg="del">
        <pc:chgData name="Lindsay Ross" userId="2fc1f29d-f09e-4f77-9481-09e60d11e01b" providerId="ADAL" clId="{6AA5007A-3358-4D34-9A00-3DAF5DE2ECBD}" dt="2019-11-18T11:02:22.998" v="617" actId="2696"/>
        <pc:sldMkLst>
          <pc:docMk/>
          <pc:sldMk cId="1863702097" sldId="300"/>
        </pc:sldMkLst>
      </pc:sldChg>
      <pc:sldChg chg="del">
        <pc:chgData name="Lindsay Ross" userId="2fc1f29d-f09e-4f77-9481-09e60d11e01b" providerId="ADAL" clId="{6AA5007A-3358-4D34-9A00-3DAF5DE2ECBD}" dt="2019-11-18T11:01:58.737" v="580" actId="2696"/>
        <pc:sldMkLst>
          <pc:docMk/>
          <pc:sldMk cId="3486182694" sldId="301"/>
        </pc:sldMkLst>
      </pc:sldChg>
      <pc:sldChg chg="modSp">
        <pc:chgData name="Lindsay Ross" userId="2fc1f29d-f09e-4f77-9481-09e60d11e01b" providerId="ADAL" clId="{6AA5007A-3358-4D34-9A00-3DAF5DE2ECBD}" dt="2019-11-18T10:37:08.069" v="48" actId="1076"/>
        <pc:sldMkLst>
          <pc:docMk/>
          <pc:sldMk cId="0" sldId="302"/>
        </pc:sldMkLst>
        <pc:spChg chg="mod">
          <ac:chgData name="Lindsay Ross" userId="2fc1f29d-f09e-4f77-9481-09e60d11e01b" providerId="ADAL" clId="{6AA5007A-3358-4D34-9A00-3DAF5DE2ECBD}" dt="2019-11-18T10:37:04.868" v="46" actId="1076"/>
          <ac:spMkLst>
            <pc:docMk/>
            <pc:sldMk cId="0" sldId="302"/>
            <ac:spMk id="4" creationId="{9946A9A0-2569-2145-A398-0C439AB54836}"/>
          </ac:spMkLst>
        </pc:spChg>
        <pc:spChg chg="mod">
          <ac:chgData name="Lindsay Ross" userId="2fc1f29d-f09e-4f77-9481-09e60d11e01b" providerId="ADAL" clId="{6AA5007A-3358-4D34-9A00-3DAF5DE2ECBD}" dt="2019-11-18T10:37:08.069" v="48" actId="1076"/>
          <ac:spMkLst>
            <pc:docMk/>
            <pc:sldMk cId="0" sldId="302"/>
            <ac:spMk id="5" creationId="{54B00D52-B7DE-BA49-8ECD-E0CA5490F86C}"/>
          </ac:spMkLst>
        </pc:spChg>
        <pc:spChg chg="mod">
          <ac:chgData name="Lindsay Ross" userId="2fc1f29d-f09e-4f77-9481-09e60d11e01b" providerId="ADAL" clId="{6AA5007A-3358-4D34-9A00-3DAF5DE2ECBD}" dt="2019-11-18T10:37:06.401" v="47" actId="1076"/>
          <ac:spMkLst>
            <pc:docMk/>
            <pc:sldMk cId="0" sldId="302"/>
            <ac:spMk id="6" creationId="{655C8C7A-F65B-0644-A2BC-F0E2F72F653C}"/>
          </ac:spMkLst>
        </pc:spChg>
        <pc:spChg chg="mod">
          <ac:chgData name="Lindsay Ross" userId="2fc1f29d-f09e-4f77-9481-09e60d11e01b" providerId="ADAL" clId="{6AA5007A-3358-4D34-9A00-3DAF5DE2ECBD}" dt="2019-11-18T10:37:03.122" v="45" actId="1076"/>
          <ac:spMkLst>
            <pc:docMk/>
            <pc:sldMk cId="0" sldId="302"/>
            <ac:spMk id="536" creationId="{00000000-0000-0000-0000-000000000000}"/>
          </ac:spMkLst>
        </pc:spChg>
      </pc:sldChg>
      <pc:sldChg chg="addSp delSp modSp add modTransition">
        <pc:chgData name="Lindsay Ross" userId="2fc1f29d-f09e-4f77-9481-09e60d11e01b" providerId="ADAL" clId="{6AA5007A-3358-4D34-9A00-3DAF5DE2ECBD}" dt="2019-11-18T10:43:17.450" v="151" actId="20577"/>
        <pc:sldMkLst>
          <pc:docMk/>
          <pc:sldMk cId="4282327868" sldId="303"/>
        </pc:sldMkLst>
        <pc:spChg chg="add del mod">
          <ac:chgData name="Lindsay Ross" userId="2fc1f29d-f09e-4f77-9481-09e60d11e01b" providerId="ADAL" clId="{6AA5007A-3358-4D34-9A00-3DAF5DE2ECBD}" dt="2019-11-18T10:40:54.487" v="93" actId="478"/>
          <ac:spMkLst>
            <pc:docMk/>
            <pc:sldMk cId="4282327868" sldId="303"/>
            <ac:spMk id="2" creationId="{3999938D-2C42-4834-AF5A-89502F431453}"/>
          </ac:spMkLst>
        </pc:spChg>
        <pc:spChg chg="add mod">
          <ac:chgData name="Lindsay Ross" userId="2fc1f29d-f09e-4f77-9481-09e60d11e01b" providerId="ADAL" clId="{6AA5007A-3358-4D34-9A00-3DAF5DE2ECBD}" dt="2019-11-18T10:43:17.450" v="151" actId="20577"/>
          <ac:spMkLst>
            <pc:docMk/>
            <pc:sldMk cId="4282327868" sldId="303"/>
            <ac:spMk id="3" creationId="{A19AEEE4-E8D1-4673-AC09-5451D1F1E5AB}"/>
          </ac:spMkLst>
        </pc:spChg>
        <pc:spChg chg="mod">
          <ac:chgData name="Lindsay Ross" userId="2fc1f29d-f09e-4f77-9481-09e60d11e01b" providerId="ADAL" clId="{6AA5007A-3358-4D34-9A00-3DAF5DE2ECBD}" dt="2019-11-18T10:41:44.846" v="130" actId="113"/>
          <ac:spMkLst>
            <pc:docMk/>
            <pc:sldMk cId="4282327868" sldId="303"/>
            <ac:spMk id="4" creationId="{18CF0ED0-CF52-406B-9405-9D49EFAB2070}"/>
          </ac:spMkLst>
        </pc:spChg>
        <pc:spChg chg="mod">
          <ac:chgData name="Lindsay Ross" userId="2fc1f29d-f09e-4f77-9481-09e60d11e01b" providerId="ADAL" clId="{6AA5007A-3358-4D34-9A00-3DAF5DE2ECBD}" dt="2019-11-18T10:43:03.114" v="147" actId="255"/>
          <ac:spMkLst>
            <pc:docMk/>
            <pc:sldMk cId="4282327868" sldId="303"/>
            <ac:spMk id="6" creationId="{21D4136D-EE4D-4F2B-997B-2AFAA432D65A}"/>
          </ac:spMkLst>
        </pc:spChg>
        <pc:spChg chg="del mod">
          <ac:chgData name="Lindsay Ross" userId="2fc1f29d-f09e-4f77-9481-09e60d11e01b" providerId="ADAL" clId="{6AA5007A-3358-4D34-9A00-3DAF5DE2ECBD}" dt="2019-11-18T10:42:02.665" v="131" actId="478"/>
          <ac:spMkLst>
            <pc:docMk/>
            <pc:sldMk cId="4282327868" sldId="303"/>
            <ac:spMk id="8" creationId="{A4A9F561-D0A1-4FFC-8372-0259528A7223}"/>
          </ac:spMkLst>
        </pc:spChg>
        <pc:spChg chg="del">
          <ac:chgData name="Lindsay Ross" userId="2fc1f29d-f09e-4f77-9481-09e60d11e01b" providerId="ADAL" clId="{6AA5007A-3358-4D34-9A00-3DAF5DE2ECBD}" dt="2019-11-18T10:42:04.136" v="133" actId="478"/>
          <ac:spMkLst>
            <pc:docMk/>
            <pc:sldMk cId="4282327868" sldId="303"/>
            <ac:spMk id="9" creationId="{4BF29FD0-24FE-4BAC-AB8F-086FF595A079}"/>
          </ac:spMkLst>
        </pc:spChg>
        <pc:spChg chg="del">
          <ac:chgData name="Lindsay Ross" userId="2fc1f29d-f09e-4f77-9481-09e60d11e01b" providerId="ADAL" clId="{6AA5007A-3358-4D34-9A00-3DAF5DE2ECBD}" dt="2019-11-18T10:42:03.288" v="132" actId="478"/>
          <ac:spMkLst>
            <pc:docMk/>
            <pc:sldMk cId="4282327868" sldId="303"/>
            <ac:spMk id="10" creationId="{E9ED2C8F-95B6-47EA-90E8-6E35348E56F1}"/>
          </ac:spMkLst>
        </pc:spChg>
        <pc:grpChg chg="add mod">
          <ac:chgData name="Lindsay Ross" userId="2fc1f29d-f09e-4f77-9481-09e60d11e01b" providerId="ADAL" clId="{6AA5007A-3358-4D34-9A00-3DAF5DE2ECBD}" dt="2019-11-18T10:42:13.008" v="138" actId="1076"/>
          <ac:grpSpMkLst>
            <pc:docMk/>
            <pc:sldMk cId="4282327868" sldId="303"/>
            <ac:grpSpMk id="11" creationId="{1F99F218-AA1F-4511-8F64-516F8F5F75FF}"/>
          </ac:grpSpMkLst>
        </pc:grpChg>
      </pc:sldChg>
      <pc:sldChg chg="addSp delSp modSp add">
        <pc:chgData name="Lindsay Ross" userId="2fc1f29d-f09e-4f77-9481-09e60d11e01b" providerId="ADAL" clId="{6AA5007A-3358-4D34-9A00-3DAF5DE2ECBD}" dt="2019-11-18T11:06:32.463" v="631" actId="20577"/>
        <pc:sldMkLst>
          <pc:docMk/>
          <pc:sldMk cId="3898040197" sldId="304"/>
        </pc:sldMkLst>
        <pc:spChg chg="mod">
          <ac:chgData name="Lindsay Ross" userId="2fc1f29d-f09e-4f77-9481-09e60d11e01b" providerId="ADAL" clId="{6AA5007A-3358-4D34-9A00-3DAF5DE2ECBD}" dt="2019-11-18T11:06:32.463" v="631" actId="20577"/>
          <ac:spMkLst>
            <pc:docMk/>
            <pc:sldMk cId="3898040197" sldId="304"/>
            <ac:spMk id="2" creationId="{0AC5B797-68E6-4295-9147-AB6CB981A03A}"/>
          </ac:spMkLst>
        </pc:spChg>
        <pc:spChg chg="mod">
          <ac:chgData name="Lindsay Ross" userId="2fc1f29d-f09e-4f77-9481-09e60d11e01b" providerId="ADAL" clId="{6AA5007A-3358-4D34-9A00-3DAF5DE2ECBD}" dt="2019-11-18T10:49:10.089" v="292" actId="20577"/>
          <ac:spMkLst>
            <pc:docMk/>
            <pc:sldMk cId="3898040197" sldId="304"/>
            <ac:spMk id="12" creationId="{83DC8001-5F4F-44DA-8FED-1C4FF31003A8}"/>
          </ac:spMkLst>
        </pc:spChg>
        <pc:picChg chg="add mod">
          <ac:chgData name="Lindsay Ross" userId="2fc1f29d-f09e-4f77-9481-09e60d11e01b" providerId="ADAL" clId="{6AA5007A-3358-4D34-9A00-3DAF5DE2ECBD}" dt="2019-11-18T10:50:22.632" v="313" actId="1076"/>
          <ac:picMkLst>
            <pc:docMk/>
            <pc:sldMk cId="3898040197" sldId="304"/>
            <ac:picMk id="5" creationId="{4709917F-5415-4E13-BFBC-902B99C01BCD}"/>
          </ac:picMkLst>
        </pc:picChg>
        <pc:picChg chg="del">
          <ac:chgData name="Lindsay Ross" userId="2fc1f29d-f09e-4f77-9481-09e60d11e01b" providerId="ADAL" clId="{6AA5007A-3358-4D34-9A00-3DAF5DE2ECBD}" dt="2019-11-18T10:50:10.563" v="309" actId="478"/>
          <ac:picMkLst>
            <pc:docMk/>
            <pc:sldMk cId="3898040197" sldId="304"/>
            <ac:picMk id="11" creationId="{36EBA91C-D390-4523-8F57-CBC97E129ECE}"/>
          </ac:picMkLst>
        </pc:picChg>
      </pc:sldChg>
      <pc:sldChg chg="addSp delSp modSp add">
        <pc:chgData name="Lindsay Ross" userId="2fc1f29d-f09e-4f77-9481-09e60d11e01b" providerId="ADAL" clId="{6AA5007A-3358-4D34-9A00-3DAF5DE2ECBD}" dt="2019-11-18T10:51:47.755" v="342" actId="1076"/>
        <pc:sldMkLst>
          <pc:docMk/>
          <pc:sldMk cId="4147347073" sldId="305"/>
        </pc:sldMkLst>
        <pc:spChg chg="mod">
          <ac:chgData name="Lindsay Ross" userId="2fc1f29d-f09e-4f77-9481-09e60d11e01b" providerId="ADAL" clId="{6AA5007A-3358-4D34-9A00-3DAF5DE2ECBD}" dt="2019-11-18T10:51:30.038" v="337" actId="12"/>
          <ac:spMkLst>
            <pc:docMk/>
            <pc:sldMk cId="4147347073" sldId="305"/>
            <ac:spMk id="2" creationId="{0AC5B797-68E6-4295-9147-AB6CB981A03A}"/>
          </ac:spMkLst>
        </pc:spChg>
        <pc:spChg chg="mod">
          <ac:chgData name="Lindsay Ross" userId="2fc1f29d-f09e-4f77-9481-09e60d11e01b" providerId="ADAL" clId="{6AA5007A-3358-4D34-9A00-3DAF5DE2ECBD}" dt="2019-11-18T10:50:44.025" v="326" actId="20577"/>
          <ac:spMkLst>
            <pc:docMk/>
            <pc:sldMk cId="4147347073" sldId="305"/>
            <ac:spMk id="12" creationId="{83DC8001-5F4F-44DA-8FED-1C4FF31003A8}"/>
          </ac:spMkLst>
        </pc:spChg>
        <pc:picChg chg="del">
          <ac:chgData name="Lindsay Ross" userId="2fc1f29d-f09e-4f77-9481-09e60d11e01b" providerId="ADAL" clId="{6AA5007A-3358-4D34-9A00-3DAF5DE2ECBD}" dt="2019-11-18T10:51:31.514" v="338" actId="478"/>
          <ac:picMkLst>
            <pc:docMk/>
            <pc:sldMk cId="4147347073" sldId="305"/>
            <ac:picMk id="5" creationId="{4709917F-5415-4E13-BFBC-902B99C01BCD}"/>
          </ac:picMkLst>
        </pc:picChg>
        <pc:picChg chg="add mod">
          <ac:chgData name="Lindsay Ross" userId="2fc1f29d-f09e-4f77-9481-09e60d11e01b" providerId="ADAL" clId="{6AA5007A-3358-4D34-9A00-3DAF5DE2ECBD}" dt="2019-11-18T10:51:47.755" v="342" actId="1076"/>
          <ac:picMkLst>
            <pc:docMk/>
            <pc:sldMk cId="4147347073" sldId="305"/>
            <ac:picMk id="6" creationId="{AE1513E9-C091-40A9-B9F2-10D999FE5376}"/>
          </ac:picMkLst>
        </pc:picChg>
      </pc:sldChg>
      <pc:sldChg chg="addSp modSp add">
        <pc:chgData name="Lindsay Ross" userId="2fc1f29d-f09e-4f77-9481-09e60d11e01b" providerId="ADAL" clId="{6AA5007A-3358-4D34-9A00-3DAF5DE2ECBD}" dt="2019-11-18T10:59:09.332" v="504" actId="1076"/>
        <pc:sldMkLst>
          <pc:docMk/>
          <pc:sldMk cId="1580387656" sldId="306"/>
        </pc:sldMkLst>
        <pc:spChg chg="mod">
          <ac:chgData name="Lindsay Ross" userId="2fc1f29d-f09e-4f77-9481-09e60d11e01b" providerId="ADAL" clId="{6AA5007A-3358-4D34-9A00-3DAF5DE2ECBD}" dt="2019-11-18T10:59:05.593" v="503" actId="1076"/>
          <ac:spMkLst>
            <pc:docMk/>
            <pc:sldMk cId="1580387656" sldId="306"/>
            <ac:spMk id="2" creationId="{BDCA6AC5-5288-4C2F-B098-25858B52D86F}"/>
          </ac:spMkLst>
        </pc:spChg>
        <pc:spChg chg="mod">
          <ac:chgData name="Lindsay Ross" userId="2fc1f29d-f09e-4f77-9481-09e60d11e01b" providerId="ADAL" clId="{6AA5007A-3358-4D34-9A00-3DAF5DE2ECBD}" dt="2019-11-18T10:59:00.819" v="502" actId="1076"/>
          <ac:spMkLst>
            <pc:docMk/>
            <pc:sldMk cId="1580387656" sldId="306"/>
            <ac:spMk id="3" creationId="{75337C69-7ACC-4C60-98D7-DECFBE128F74}"/>
          </ac:spMkLst>
        </pc:spChg>
        <pc:spChg chg="add mod">
          <ac:chgData name="Lindsay Ross" userId="2fc1f29d-f09e-4f77-9481-09e60d11e01b" providerId="ADAL" clId="{6AA5007A-3358-4D34-9A00-3DAF5DE2ECBD}" dt="2019-11-18T10:59:09.332" v="504" actId="1076"/>
          <ac:spMkLst>
            <pc:docMk/>
            <pc:sldMk cId="1580387656" sldId="306"/>
            <ac:spMk id="4" creationId="{47A98259-2354-4F2A-A956-3B620A73ED8A}"/>
          </ac:spMkLst>
        </pc:spChg>
        <pc:spChg chg="add mod">
          <ac:chgData name="Lindsay Ross" userId="2fc1f29d-f09e-4f77-9481-09e60d11e01b" providerId="ADAL" clId="{6AA5007A-3358-4D34-9A00-3DAF5DE2ECBD}" dt="2019-11-18T10:58:56.498" v="501" actId="207"/>
          <ac:spMkLst>
            <pc:docMk/>
            <pc:sldMk cId="1580387656" sldId="306"/>
            <ac:spMk id="8" creationId="{A25B1BAF-16B5-4C85-84DF-C3F345916754}"/>
          </ac:spMkLst>
        </pc:spChg>
        <pc:spChg chg="add mod">
          <ac:chgData name="Lindsay Ross" userId="2fc1f29d-f09e-4f77-9481-09e60d11e01b" providerId="ADAL" clId="{6AA5007A-3358-4D34-9A00-3DAF5DE2ECBD}" dt="2019-11-18T10:58:56.498" v="501" actId="207"/>
          <ac:spMkLst>
            <pc:docMk/>
            <pc:sldMk cId="1580387656" sldId="306"/>
            <ac:spMk id="9" creationId="{16FE2DDA-0FB9-44E6-881B-14E1A859B647}"/>
          </ac:spMkLst>
        </pc:spChg>
        <pc:spChg chg="add mod">
          <ac:chgData name="Lindsay Ross" userId="2fc1f29d-f09e-4f77-9481-09e60d11e01b" providerId="ADAL" clId="{6AA5007A-3358-4D34-9A00-3DAF5DE2ECBD}" dt="2019-11-18T10:58:56.498" v="501" actId="207"/>
          <ac:spMkLst>
            <pc:docMk/>
            <pc:sldMk cId="1580387656" sldId="306"/>
            <ac:spMk id="10" creationId="{70C2778C-6A16-4BE5-A170-B2EB5AB05D65}"/>
          </ac:spMkLst>
        </pc:spChg>
        <pc:picChg chg="add mod">
          <ac:chgData name="Lindsay Ross" userId="2fc1f29d-f09e-4f77-9481-09e60d11e01b" providerId="ADAL" clId="{6AA5007A-3358-4D34-9A00-3DAF5DE2ECBD}" dt="2019-11-18T10:58:36.178" v="496" actId="1076"/>
          <ac:picMkLst>
            <pc:docMk/>
            <pc:sldMk cId="1580387656" sldId="306"/>
            <ac:picMk id="5" creationId="{A1C4A5C1-5E1E-4666-B4C2-E6CB002A9FC6}"/>
          </ac:picMkLst>
        </pc:picChg>
        <pc:picChg chg="add mod">
          <ac:chgData name="Lindsay Ross" userId="2fc1f29d-f09e-4f77-9481-09e60d11e01b" providerId="ADAL" clId="{6AA5007A-3358-4D34-9A00-3DAF5DE2ECBD}" dt="2019-11-18T10:58:18.608" v="493" actId="1076"/>
          <ac:picMkLst>
            <pc:docMk/>
            <pc:sldMk cId="1580387656" sldId="306"/>
            <ac:picMk id="6" creationId="{C65652A8-5C1B-4E83-9586-23B9D4A883B0}"/>
          </ac:picMkLst>
        </pc:picChg>
        <pc:picChg chg="add mod">
          <ac:chgData name="Lindsay Ross" userId="2fc1f29d-f09e-4f77-9481-09e60d11e01b" providerId="ADAL" clId="{6AA5007A-3358-4D34-9A00-3DAF5DE2ECBD}" dt="2019-11-18T10:58:45.833" v="499" actId="1076"/>
          <ac:picMkLst>
            <pc:docMk/>
            <pc:sldMk cId="1580387656" sldId="306"/>
            <ac:picMk id="7" creationId="{3A5A92AC-49ED-4C2A-BEBB-2C1A522DA133}"/>
          </ac:picMkLst>
        </pc:picChg>
      </pc:sldChg>
      <pc:sldChg chg="addSp delSp modSp add">
        <pc:chgData name="Lindsay Ross" userId="2fc1f29d-f09e-4f77-9481-09e60d11e01b" providerId="ADAL" clId="{6AA5007A-3358-4D34-9A00-3DAF5DE2ECBD}" dt="2019-11-18T11:00:05.124" v="537" actId="1076"/>
        <pc:sldMkLst>
          <pc:docMk/>
          <pc:sldMk cId="3925012383" sldId="307"/>
        </pc:sldMkLst>
        <pc:spChg chg="mod">
          <ac:chgData name="Lindsay Ross" userId="2fc1f29d-f09e-4f77-9481-09e60d11e01b" providerId="ADAL" clId="{6AA5007A-3358-4D34-9A00-3DAF5DE2ECBD}" dt="2019-11-18T10:59:42.765" v="532" actId="20577"/>
          <ac:spMkLst>
            <pc:docMk/>
            <pc:sldMk cId="3925012383" sldId="307"/>
            <ac:spMk id="2" creationId="{D7A843A1-3909-4AE1-A884-B8993D06AE93}"/>
          </ac:spMkLst>
        </pc:spChg>
        <pc:spChg chg="del">
          <ac:chgData name="Lindsay Ross" userId="2fc1f29d-f09e-4f77-9481-09e60d11e01b" providerId="ADAL" clId="{6AA5007A-3358-4D34-9A00-3DAF5DE2ECBD}" dt="2019-11-18T10:59:56.267" v="533" actId="478"/>
          <ac:spMkLst>
            <pc:docMk/>
            <pc:sldMk cId="3925012383" sldId="307"/>
            <ac:spMk id="3" creationId="{44D06508-958D-4C8C-A0D0-B130260EA089}"/>
          </ac:spMkLst>
        </pc:spChg>
        <pc:picChg chg="add mod">
          <ac:chgData name="Lindsay Ross" userId="2fc1f29d-f09e-4f77-9481-09e60d11e01b" providerId="ADAL" clId="{6AA5007A-3358-4D34-9A00-3DAF5DE2ECBD}" dt="2019-11-18T11:00:05.124" v="537" actId="1076"/>
          <ac:picMkLst>
            <pc:docMk/>
            <pc:sldMk cId="3925012383" sldId="307"/>
            <ac:picMk id="4" creationId="{EB265789-9D01-4120-9AEA-ABA5F62C7405}"/>
          </ac:picMkLst>
        </pc:picChg>
      </pc:sldChg>
      <pc:sldChg chg="addSp delSp modSp add">
        <pc:chgData name="Lindsay Ross" userId="2fc1f29d-f09e-4f77-9481-09e60d11e01b" providerId="ADAL" clId="{6AA5007A-3358-4D34-9A00-3DAF5DE2ECBD}" dt="2019-11-18T11:00:56.444" v="571" actId="20577"/>
        <pc:sldMkLst>
          <pc:docMk/>
          <pc:sldMk cId="1038059009" sldId="308"/>
        </pc:sldMkLst>
        <pc:spChg chg="mod">
          <ac:chgData name="Lindsay Ross" userId="2fc1f29d-f09e-4f77-9481-09e60d11e01b" providerId="ADAL" clId="{6AA5007A-3358-4D34-9A00-3DAF5DE2ECBD}" dt="2019-11-18T11:00:56.444" v="571" actId="20577"/>
          <ac:spMkLst>
            <pc:docMk/>
            <pc:sldMk cId="1038059009" sldId="308"/>
            <ac:spMk id="2" creationId="{2571B32E-13BF-4B88-8FB0-F5B40BC0D438}"/>
          </ac:spMkLst>
        </pc:spChg>
        <pc:spChg chg="del">
          <ac:chgData name="Lindsay Ross" userId="2fc1f29d-f09e-4f77-9481-09e60d11e01b" providerId="ADAL" clId="{6AA5007A-3358-4D34-9A00-3DAF5DE2ECBD}" dt="2019-11-18T11:00:35.640" v="539" actId="478"/>
          <ac:spMkLst>
            <pc:docMk/>
            <pc:sldMk cId="1038059009" sldId="308"/>
            <ac:spMk id="3" creationId="{650495D7-8A8A-4CF5-B19F-9D678E1D6F0E}"/>
          </ac:spMkLst>
        </pc:spChg>
        <pc:grpChg chg="add mod">
          <ac:chgData name="Lindsay Ross" userId="2fc1f29d-f09e-4f77-9481-09e60d11e01b" providerId="ADAL" clId="{6AA5007A-3358-4D34-9A00-3DAF5DE2ECBD}" dt="2019-11-18T11:00:45.448" v="544" actId="1076"/>
          <ac:grpSpMkLst>
            <pc:docMk/>
            <pc:sldMk cId="1038059009" sldId="308"/>
            <ac:grpSpMk id="4" creationId="{215AE8A6-A244-43A3-9579-9DAEBC852150}"/>
          </ac:grpSpMkLst>
        </pc:grpChg>
      </pc:sldChg>
      <pc:sldMasterChg chg="delSldLayout">
        <pc:chgData name="Lindsay Ross" userId="2fc1f29d-f09e-4f77-9481-09e60d11e01b" providerId="ADAL" clId="{6AA5007A-3358-4D34-9A00-3DAF5DE2ECBD}" dt="2019-11-18T11:02:23.017" v="620" actId="2696"/>
        <pc:sldMasterMkLst>
          <pc:docMk/>
          <pc:sldMasterMk cId="0" sldId="2147483648"/>
        </pc:sldMasterMkLst>
        <pc:sldLayoutChg chg="del">
          <pc:chgData name="Lindsay Ross" userId="2fc1f29d-f09e-4f77-9481-09e60d11e01b" providerId="ADAL" clId="{6AA5007A-3358-4D34-9A00-3DAF5DE2ECBD}" dt="2019-11-18T11:02:23.008" v="618" actId="2696"/>
          <pc:sldLayoutMkLst>
            <pc:docMk/>
            <pc:sldMasterMk cId="0" sldId="2147483648"/>
            <pc:sldLayoutMk cId="0" sldId="2147483650"/>
          </pc:sldLayoutMkLst>
        </pc:sldLayoutChg>
        <pc:sldLayoutChg chg="del">
          <pc:chgData name="Lindsay Ross" userId="2fc1f29d-f09e-4f77-9481-09e60d11e01b" providerId="ADAL" clId="{6AA5007A-3358-4D34-9A00-3DAF5DE2ECBD}" dt="2019-11-18T11:02:17" v="605" actId="2696"/>
          <pc:sldLayoutMkLst>
            <pc:docMk/>
            <pc:sldMasterMk cId="0" sldId="2147483648"/>
            <pc:sldLayoutMk cId="0" sldId="2147483654"/>
          </pc:sldLayoutMkLst>
        </pc:sldLayoutChg>
        <pc:sldLayoutChg chg="del">
          <pc:chgData name="Lindsay Ross" userId="2fc1f29d-f09e-4f77-9481-09e60d11e01b" providerId="ADAL" clId="{6AA5007A-3358-4D34-9A00-3DAF5DE2ECBD}" dt="2019-11-18T11:02:02.444" v="587" actId="2696"/>
          <pc:sldLayoutMkLst>
            <pc:docMk/>
            <pc:sldMasterMk cId="0" sldId="2147483648"/>
            <pc:sldLayoutMk cId="0" sldId="2147483664"/>
          </pc:sldLayoutMkLst>
        </pc:sldLayoutChg>
        <pc:sldLayoutChg chg="del">
          <pc:chgData name="Lindsay Ross" userId="2fc1f29d-f09e-4f77-9481-09e60d11e01b" providerId="ADAL" clId="{6AA5007A-3358-4D34-9A00-3DAF5DE2ECBD}" dt="2019-11-18T11:01:54.833" v="579" actId="2696"/>
          <pc:sldLayoutMkLst>
            <pc:docMk/>
            <pc:sldMasterMk cId="0" sldId="2147483648"/>
            <pc:sldLayoutMk cId="0" sldId="2147483666"/>
          </pc:sldLayoutMkLst>
        </pc:sldLayoutChg>
        <pc:sldLayoutChg chg="del">
          <pc:chgData name="Lindsay Ross" userId="2fc1f29d-f09e-4f77-9481-09e60d11e01b" providerId="ADAL" clId="{6AA5007A-3358-4D34-9A00-3DAF5DE2ECBD}" dt="2019-11-18T11:02:13.908" v="600" actId="2696"/>
          <pc:sldLayoutMkLst>
            <pc:docMk/>
            <pc:sldMasterMk cId="0" sldId="2147483648"/>
            <pc:sldLayoutMk cId="0" sldId="2147483668"/>
          </pc:sldLayoutMkLst>
        </pc:sldLayoutChg>
        <pc:sldLayoutChg chg="del">
          <pc:chgData name="Lindsay Ross" userId="2fc1f29d-f09e-4f77-9481-09e60d11e01b" providerId="ADAL" clId="{6AA5007A-3358-4D34-9A00-3DAF5DE2ECBD}" dt="2019-11-18T11:02:23.017" v="620" actId="2696"/>
          <pc:sldLayoutMkLst>
            <pc:docMk/>
            <pc:sldMasterMk cId="0" sldId="2147483648"/>
            <pc:sldLayoutMk cId="0" sldId="2147483672"/>
          </pc:sldLayoutMkLst>
        </pc:sldLayoutChg>
        <pc:sldLayoutChg chg="del">
          <pc:chgData name="Lindsay Ross" userId="2fc1f29d-f09e-4f77-9481-09e60d11e01b" providerId="ADAL" clId="{6AA5007A-3358-4D34-9A00-3DAF5DE2ECBD}" dt="2019-11-18T11:02:20.189" v="615" actId="2696"/>
          <pc:sldLayoutMkLst>
            <pc:docMk/>
            <pc:sldMasterMk cId="0" sldId="2147483648"/>
            <pc:sldLayoutMk cId="0" sldId="2147483684"/>
          </pc:sldLayoutMkLst>
        </pc:sldLayoutChg>
        <pc:sldLayoutChg chg="del">
          <pc:chgData name="Lindsay Ross" userId="2fc1f29d-f09e-4f77-9481-09e60d11e01b" providerId="ADAL" clId="{6AA5007A-3358-4D34-9A00-3DAF5DE2ECBD}" dt="2019-11-18T11:02:20.186" v="613" actId="2696"/>
          <pc:sldLayoutMkLst>
            <pc:docMk/>
            <pc:sldMasterMk cId="0" sldId="2147483648"/>
            <pc:sldLayoutMk cId="0" sldId="2147483686"/>
          </pc:sldLayoutMkLst>
        </pc:sldLayoutChg>
        <pc:sldLayoutChg chg="del">
          <pc:chgData name="Lindsay Ross" userId="2fc1f29d-f09e-4f77-9481-09e60d11e01b" providerId="ADAL" clId="{6AA5007A-3358-4D34-9A00-3DAF5DE2ECBD}" dt="2019-11-18T11:02:05.350" v="591" actId="2696"/>
          <pc:sldLayoutMkLst>
            <pc:docMk/>
            <pc:sldMasterMk cId="0" sldId="2147483648"/>
            <pc:sldLayoutMk cId="0" sldId="2147483694"/>
          </pc:sldLayoutMkLst>
        </pc:sldLayoutChg>
        <pc:sldLayoutChg chg="del">
          <pc:chgData name="Lindsay Ross" userId="2fc1f29d-f09e-4f77-9481-09e60d11e01b" providerId="ADAL" clId="{6AA5007A-3358-4D34-9A00-3DAF5DE2ECBD}" dt="2019-11-18T11:02:17.005" v="608" actId="2696"/>
          <pc:sldLayoutMkLst>
            <pc:docMk/>
            <pc:sldMasterMk cId="0" sldId="2147483648"/>
            <pc:sldLayoutMk cId="0" sldId="2147483696"/>
          </pc:sldLayoutMkLst>
        </pc:sldLayoutChg>
        <pc:sldLayoutChg chg="del">
          <pc:chgData name="Lindsay Ross" userId="2fc1f29d-f09e-4f77-9481-09e60d11e01b" providerId="ADAL" clId="{6AA5007A-3358-4D34-9A00-3DAF5DE2ECBD}" dt="2019-11-18T11:02:20.182" v="611" actId="2696"/>
          <pc:sldLayoutMkLst>
            <pc:docMk/>
            <pc:sldMasterMk cId="0" sldId="2147483648"/>
            <pc:sldLayoutMk cId="0" sldId="2147483698"/>
          </pc:sldLayoutMkLst>
        </pc:sldLayoutChg>
      </pc:sldMaster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520" name="Shape 520"/>
          <p:cNvSpPr>
            <a:spLocks noGrp="1" noRot="1" noChangeAspect="1"/>
          </p:cNvSpPr>
          <p:nvPr>
            <p:ph type="sldImg"/>
          </p:nvPr>
        </p:nvSpPr>
        <p:spPr>
          <a:xfrm>
            <a:off x="1143000" y="685800"/>
            <a:ext cx="4572000" cy="3429000"/>
          </a:xfrm>
          <a:prstGeom prst="rect">
            <a:avLst/>
          </a:prstGeom>
        </p:spPr>
        <p:txBody>
          <a:bodyPr/>
          <a:lstStyle/>
          <a:p>
            <a:endParaRPr/>
          </a:p>
        </p:txBody>
      </p:sp>
      <p:sp>
        <p:nvSpPr>
          <p:cNvPr id="521" name="Shape 521"/>
          <p:cNvSpPr>
            <a:spLocks noGrp="1"/>
          </p:cNvSpPr>
          <p:nvPr>
            <p:ph type="body" sz="quarter" idx="1"/>
          </p:nvPr>
        </p:nvSpPr>
        <p:spPr>
          <a:xfrm>
            <a:off x="914400" y="4343400"/>
            <a:ext cx="5029200" cy="4114800"/>
          </a:xfrm>
          <a:prstGeom prst="rect">
            <a:avLst/>
          </a:prstGeom>
        </p:spPr>
        <p:txBody>
          <a:bodyPr/>
          <a:lstStyle/>
          <a:p>
            <a:endParaRPr/>
          </a:p>
        </p:txBody>
      </p:sp>
    </p:spTree>
  </p:cSld>
  <p:clrMap bg1="lt1" tx1="dk1" bg2="lt2" tx2="dk2" accent1="accent1" accent2="accent2" accent3="accent3" accent4="accent4" accent5="accent5" accent6="accent6" hlink="hlink" folHlink="folHlink"/>
  <p:notesStyle>
    <a:lvl1pPr defTabSz="457200" latinLnBrk="0">
      <a:lnSpc>
        <a:spcPct val="117999"/>
      </a:lnSpc>
      <a:defRPr sz="2200">
        <a:latin typeface="Open Sans"/>
        <a:ea typeface="Open Sans"/>
        <a:cs typeface="Open Sans"/>
        <a:sym typeface="Open Sans"/>
      </a:defRPr>
    </a:lvl1pPr>
    <a:lvl2pPr indent="228600" defTabSz="457200" latinLnBrk="0">
      <a:lnSpc>
        <a:spcPct val="117999"/>
      </a:lnSpc>
      <a:defRPr sz="2200">
        <a:latin typeface="Open Sans"/>
        <a:ea typeface="Open Sans"/>
        <a:cs typeface="Open Sans"/>
        <a:sym typeface="Open Sans"/>
      </a:defRPr>
    </a:lvl2pPr>
    <a:lvl3pPr indent="457200" defTabSz="457200" latinLnBrk="0">
      <a:lnSpc>
        <a:spcPct val="117999"/>
      </a:lnSpc>
      <a:defRPr sz="2200">
        <a:latin typeface="Open Sans"/>
        <a:ea typeface="Open Sans"/>
        <a:cs typeface="Open Sans"/>
        <a:sym typeface="Open Sans"/>
      </a:defRPr>
    </a:lvl3pPr>
    <a:lvl4pPr indent="685800" defTabSz="457200" latinLnBrk="0">
      <a:lnSpc>
        <a:spcPct val="117999"/>
      </a:lnSpc>
      <a:defRPr sz="2200">
        <a:latin typeface="Open Sans"/>
        <a:ea typeface="Open Sans"/>
        <a:cs typeface="Open Sans"/>
        <a:sym typeface="Open Sans"/>
      </a:defRPr>
    </a:lvl4pPr>
    <a:lvl5pPr indent="914400" defTabSz="457200" latinLnBrk="0">
      <a:lnSpc>
        <a:spcPct val="117999"/>
      </a:lnSpc>
      <a:defRPr sz="2200">
        <a:latin typeface="Open Sans"/>
        <a:ea typeface="Open Sans"/>
        <a:cs typeface="Open Sans"/>
        <a:sym typeface="Open Sans"/>
      </a:defRPr>
    </a:lvl5pPr>
    <a:lvl6pPr indent="1143000" defTabSz="457200" latinLnBrk="0">
      <a:lnSpc>
        <a:spcPct val="117999"/>
      </a:lnSpc>
      <a:defRPr sz="2200">
        <a:latin typeface="Open Sans"/>
        <a:ea typeface="Open Sans"/>
        <a:cs typeface="Open Sans"/>
        <a:sym typeface="Open Sans"/>
      </a:defRPr>
    </a:lvl6pPr>
    <a:lvl7pPr indent="1371600" defTabSz="457200" latinLnBrk="0">
      <a:lnSpc>
        <a:spcPct val="117999"/>
      </a:lnSpc>
      <a:defRPr sz="2200">
        <a:latin typeface="Open Sans"/>
        <a:ea typeface="Open Sans"/>
        <a:cs typeface="Open Sans"/>
        <a:sym typeface="Open Sans"/>
      </a:defRPr>
    </a:lvl7pPr>
    <a:lvl8pPr indent="1600200" defTabSz="457200" latinLnBrk="0">
      <a:lnSpc>
        <a:spcPct val="117999"/>
      </a:lnSpc>
      <a:defRPr sz="2200">
        <a:latin typeface="Open Sans"/>
        <a:ea typeface="Open Sans"/>
        <a:cs typeface="Open Sans"/>
        <a:sym typeface="Open Sans"/>
      </a:defRPr>
    </a:lvl8pPr>
    <a:lvl9pPr indent="1828800" defTabSz="457200" latinLnBrk="0">
      <a:lnSpc>
        <a:spcPct val="117999"/>
      </a:lnSpc>
      <a:defRPr sz="2200">
        <a:latin typeface="Open Sans"/>
        <a:ea typeface="Open Sans"/>
        <a:cs typeface="Open Sans"/>
        <a:sym typeface="Open San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GB" dirty="0"/>
              <a:t>We are a leading Microsoft partner, that provides digital services. We are a one stop shop for all things Microsoft</a:t>
            </a:r>
          </a:p>
          <a:p>
            <a:endParaRPr lang="en-GB" dirty="0"/>
          </a:p>
          <a:p>
            <a:r>
              <a:rPr lang="en-GB" dirty="0"/>
              <a:t>We split our services into three distinct areas: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dirty="0"/>
              <a:t>Cloud and Apps – This area of the business is focused on supporting organisations on the journey to the cloud, application modernisation and Office 365. Focused on modernising your IT and helping your digitally transform.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dirty="0"/>
              <a:t>Dynamics 365 – We have split the Dynamics 365 range into 3 areas (CE, BC + F+O) We do cover the entire range of Dynamics 365 and we actually provide supporting services to legacy Dynamics products such as Dynamics NAV, AX, GP and CRM. </a:t>
            </a:r>
          </a:p>
          <a:p>
            <a:pPr marL="171450" indent="-171450">
              <a:buFont typeface="Arial" panose="020B0604020202020204" pitchFamily="34" charset="0"/>
              <a:buChar char="•"/>
            </a:pPr>
            <a:r>
              <a:rPr lang="en-GB" dirty="0"/>
              <a:t>Data and AI –data is now the lifeblood of your organisation and our team of data specialists help you tap into and make the most of that data. They provide data engineering, business intelligence, Power BI and Data Science services.</a:t>
            </a:r>
          </a:p>
          <a:p>
            <a:pPr marL="171450" indent="-171450">
              <a:buFont typeface="Arial" panose="020B0604020202020204" pitchFamily="34" charset="0"/>
              <a:buChar char="•"/>
            </a:pPr>
            <a:endParaRPr lang="en-GB" dirty="0"/>
          </a:p>
          <a:p>
            <a:pPr marL="0" indent="0">
              <a:buFont typeface="Arial" panose="020B0604020202020204" pitchFamily="34" charset="0"/>
              <a:buNone/>
            </a:pPr>
            <a:r>
              <a:rPr lang="en-GB" dirty="0"/>
              <a:t>We also provide digital transformation and support services.</a:t>
            </a:r>
          </a:p>
          <a:p>
            <a:endParaRPr lang="en-GB" dirty="0"/>
          </a:p>
        </p:txBody>
      </p:sp>
    </p:spTree>
    <p:extLst>
      <p:ext uri="{BB962C8B-B14F-4D97-AF65-F5344CB8AC3E}">
        <p14:creationId xmlns:p14="http://schemas.microsoft.com/office/powerpoint/2010/main" val="74249687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GB" dirty="0"/>
              <a:t>We are a leading Microsoft partner, holding 7 gold competencies and 3 silver competencies.</a:t>
            </a:r>
          </a:p>
          <a:p>
            <a:br>
              <a:rPr lang="en-GB" dirty="0"/>
            </a:br>
            <a:r>
              <a:rPr lang="en-GB" dirty="0"/>
              <a:t>We are also part of the 2019/2020 Inner circle for business applications. This recognises Incremental Group as one of Microsoft leading Business Applications partners in the world.</a:t>
            </a:r>
          </a:p>
          <a:p>
            <a:endParaRPr lang="en-GB" dirty="0"/>
          </a:p>
        </p:txBody>
      </p:sp>
    </p:spTree>
    <p:extLst>
      <p:ext uri="{BB962C8B-B14F-4D97-AF65-F5344CB8AC3E}">
        <p14:creationId xmlns:p14="http://schemas.microsoft.com/office/powerpoint/2010/main" val="50949962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GB"/>
              <a:t>We are a leading Microsoft partner, that provides digital services. We are a one stop shop for all things Microsoft</a:t>
            </a:r>
          </a:p>
          <a:p>
            <a:endParaRPr lang="en-GB"/>
          </a:p>
          <a:p>
            <a:r>
              <a:rPr lang="en-GB"/>
              <a:t>We split our services into three distinct areas: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a:t>Cloud and Apps – This area of the business is focused on supporting organisations on the journey to the cloud, application modernisation and Office 365. Focused on modernising your IT and helping your digitally transform.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a:t>Dynamics 365 – We have split the Dynamics 365 range into 3 areas (CE, BC + F+O) We do cover the entire range of Dynamics 365 and we actually provide supporting services to legacy Dynamics products such as Dynamics NAV, AX, GP and CRM. </a:t>
            </a:r>
          </a:p>
          <a:p>
            <a:pPr marL="171450" indent="-171450">
              <a:buFont typeface="Arial" panose="020B0604020202020204" pitchFamily="34" charset="0"/>
              <a:buChar char="•"/>
            </a:pPr>
            <a:r>
              <a:rPr lang="en-GB"/>
              <a:t>Data and AI –data is now the lifeblood of your organisation and our team of data specialists help you tap into and make the most of that data. They provide data engineering, business intelligence, Power BI and Data Science services.</a:t>
            </a:r>
          </a:p>
          <a:p>
            <a:pPr marL="171450" indent="-171450">
              <a:buFont typeface="Arial" panose="020B0604020202020204" pitchFamily="34" charset="0"/>
              <a:buChar char="•"/>
            </a:pPr>
            <a:endParaRPr lang="en-GB"/>
          </a:p>
          <a:p>
            <a:pPr marL="0" indent="0">
              <a:buFont typeface="Arial" panose="020B0604020202020204" pitchFamily="34" charset="0"/>
              <a:buNone/>
            </a:pPr>
            <a:r>
              <a:rPr lang="en-GB"/>
              <a:t>We also provide digital transformation and support services.</a:t>
            </a:r>
          </a:p>
        </p:txBody>
      </p:sp>
      <p:sp>
        <p:nvSpPr>
          <p:cNvPr id="4" name="Slide Number Placeholder 3"/>
          <p:cNvSpPr>
            <a:spLocks noGrp="1"/>
          </p:cNvSpPr>
          <p:nvPr>
            <p:ph type="sldNum" sz="quarter" idx="5"/>
          </p:nvPr>
        </p:nvSpPr>
        <p:spPr/>
        <p:txBody>
          <a:bodyPr/>
          <a:lstStyle/>
          <a:p>
            <a:fld id="{6E44AA72-3CBD-4750-B168-CC53DEE51CA0}" type="slidenum">
              <a:rPr lang="en-GB" smtClean="0"/>
              <a:t>5</a:t>
            </a:fld>
            <a:endParaRPr lang="en-GB"/>
          </a:p>
        </p:txBody>
      </p:sp>
    </p:spTree>
    <p:extLst>
      <p:ext uri="{BB962C8B-B14F-4D97-AF65-F5344CB8AC3E}">
        <p14:creationId xmlns:p14="http://schemas.microsoft.com/office/powerpoint/2010/main" val="281949579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329954948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marR="0" lvl="0" indent="0" defTabSz="457200" eaLnBrk="1" fontAlgn="auto" latinLnBrk="0" hangingPunct="1">
              <a:lnSpc>
                <a:spcPct val="117999"/>
              </a:lnSpc>
              <a:spcBef>
                <a:spcPts val="0"/>
              </a:spcBef>
              <a:spcAft>
                <a:spcPts val="0"/>
              </a:spcAft>
              <a:buClrTx/>
              <a:buSzTx/>
              <a:buFontTx/>
              <a:buNone/>
              <a:tabLst/>
              <a:defRPr/>
            </a:pPr>
            <a:r>
              <a:rPr lang="en-GB" dirty="0"/>
              <a:t>The Modern Data Platform is a product agnostic journey that is tailored for a customer’s needs and scales as their business grows. Each stage provides a tangible output.</a:t>
            </a:r>
          </a:p>
          <a:p>
            <a:endParaRPr lang="en-GB" dirty="0"/>
          </a:p>
        </p:txBody>
      </p:sp>
    </p:spTree>
    <p:extLst>
      <p:ext uri="{BB962C8B-B14F-4D97-AF65-F5344CB8AC3E}">
        <p14:creationId xmlns:p14="http://schemas.microsoft.com/office/powerpoint/2010/main" val="92240100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userDrawn="1">
  <p:cSld name="Title &amp; Subtitle Blue Alt">
    <p:spTree>
      <p:nvGrpSpPr>
        <p:cNvPr id="1" name=""/>
        <p:cNvGrpSpPr/>
        <p:nvPr/>
      </p:nvGrpSpPr>
      <p:grpSpPr>
        <a:xfrm>
          <a:off x="0" y="0"/>
          <a:ext cx="0" cy="0"/>
          <a:chOff x="0" y="0"/>
          <a:chExt cx="0" cy="0"/>
        </a:xfrm>
      </p:grpSpPr>
      <p:pic>
        <p:nvPicPr>
          <p:cNvPr id="45" name="inc109_Brand_Guidelines_Review_Office_Documents_PPT-22.png" descr="inc109_Brand_Guidelines_Review_Office_Documents_PPT-22.png"/>
          <p:cNvPicPr>
            <a:picLocks noChangeAspect="1"/>
          </p:cNvPicPr>
          <p:nvPr/>
        </p:nvPicPr>
        <p:blipFill>
          <a:blip r:embed="rId2"/>
          <a:stretch>
            <a:fillRect/>
          </a:stretch>
        </p:blipFill>
        <p:spPr>
          <a:xfrm>
            <a:off x="-155942" y="-90530"/>
            <a:ext cx="24695884" cy="13897060"/>
          </a:xfrm>
          <a:prstGeom prst="rect">
            <a:avLst/>
          </a:prstGeom>
          <a:ln w="12700">
            <a:miter lim="400000"/>
          </a:ln>
        </p:spPr>
      </p:pic>
      <p:pic>
        <p:nvPicPr>
          <p:cNvPr id="47" name="Image" descr="Image"/>
          <p:cNvPicPr>
            <a:picLocks noChangeAspect="1"/>
          </p:cNvPicPr>
          <p:nvPr/>
        </p:nvPicPr>
        <p:blipFill>
          <a:blip r:embed="rId3"/>
          <a:stretch>
            <a:fillRect/>
          </a:stretch>
        </p:blipFill>
        <p:spPr>
          <a:xfrm>
            <a:off x="21779938" y="1910695"/>
            <a:ext cx="695186" cy="779461"/>
          </a:xfrm>
          <a:prstGeom prst="rect">
            <a:avLst/>
          </a:prstGeom>
          <a:ln w="12700">
            <a:miter lim="400000"/>
          </a:ln>
        </p:spPr>
      </p:pic>
      <p:sp>
        <p:nvSpPr>
          <p:cNvPr id="48" name="Title Text"/>
          <p:cNvSpPr txBox="1">
            <a:spLocks noGrp="1"/>
          </p:cNvSpPr>
          <p:nvPr>
            <p:ph type="body" sz="half" idx="13"/>
          </p:nvPr>
        </p:nvSpPr>
        <p:spPr>
          <a:xfrm>
            <a:off x="4833937" y="2303859"/>
            <a:ext cx="14716126" cy="4643438"/>
          </a:xfrm>
          <a:prstGeom prst="rect">
            <a:avLst/>
          </a:prstGeom>
        </p:spPr>
        <p:txBody>
          <a:bodyPr anchor="b"/>
          <a:lstStyle>
            <a:lvl1pPr algn="ctr">
              <a:defRPr sz="6000">
                <a:solidFill>
                  <a:srgbClr val="FFFFFF"/>
                </a:solidFill>
                <a:latin typeface="+mj-lt"/>
                <a:ea typeface="+mj-ea"/>
                <a:cs typeface="+mj-cs"/>
                <a:sym typeface="Open Inc Light"/>
              </a:defRPr>
            </a:lvl1pPr>
          </a:lstStyle>
          <a:p>
            <a:r>
              <a:t>Title Text</a:t>
            </a:r>
          </a:p>
        </p:txBody>
      </p:sp>
      <p:sp>
        <p:nvSpPr>
          <p:cNvPr id="7" name="Body Level One…">
            <a:extLst>
              <a:ext uri="{FF2B5EF4-FFF2-40B4-BE49-F238E27FC236}">
                <a16:creationId xmlns:a16="http://schemas.microsoft.com/office/drawing/2014/main" id="{59A8B3FE-3E4B-C245-94E6-1B205F94725B}"/>
              </a:ext>
            </a:extLst>
          </p:cNvPr>
          <p:cNvSpPr txBox="1">
            <a:spLocks noGrp="1"/>
          </p:cNvSpPr>
          <p:nvPr>
            <p:ph type="body" sz="quarter" idx="1"/>
          </p:nvPr>
        </p:nvSpPr>
        <p:spPr>
          <a:xfrm>
            <a:off x="4833937" y="7090171"/>
            <a:ext cx="14716126" cy="1655276"/>
          </a:xfrm>
          <a:prstGeom prst="rect">
            <a:avLst/>
          </a:prstGeom>
        </p:spPr>
        <p:txBody>
          <a:bodyPr>
            <a:noAutofit/>
          </a:bodyPr>
          <a:lstStyle>
            <a:lvl1pPr algn="ctr">
              <a:defRPr sz="4000">
                <a:solidFill>
                  <a:srgbClr val="FFFFFF"/>
                </a:solidFill>
                <a:latin typeface="Arial" panose="020B0604020202020204" pitchFamily="34" charset="0"/>
                <a:cs typeface="Arial" panose="020B0604020202020204" pitchFamily="34" charset="0"/>
              </a:defRPr>
            </a:lvl1pPr>
            <a:lvl2pPr algn="ctr">
              <a:defRPr sz="4000">
                <a:solidFill>
                  <a:srgbClr val="FFFFFF"/>
                </a:solidFill>
                <a:latin typeface="Arial" panose="020B0604020202020204" pitchFamily="34" charset="0"/>
                <a:cs typeface="Arial" panose="020B0604020202020204" pitchFamily="34" charset="0"/>
              </a:defRPr>
            </a:lvl2pPr>
            <a:lvl3pPr algn="ctr">
              <a:defRPr sz="4000">
                <a:solidFill>
                  <a:srgbClr val="FFFFFF"/>
                </a:solidFill>
                <a:latin typeface="Arial" panose="020B0604020202020204" pitchFamily="34" charset="0"/>
                <a:cs typeface="Arial" panose="020B0604020202020204" pitchFamily="34" charset="0"/>
              </a:defRPr>
            </a:lvl3pPr>
            <a:lvl4pPr algn="ctr">
              <a:defRPr sz="4000">
                <a:solidFill>
                  <a:srgbClr val="FFFFFF"/>
                </a:solidFill>
                <a:latin typeface="Arial" panose="020B0604020202020204" pitchFamily="34" charset="0"/>
                <a:cs typeface="Arial" panose="020B0604020202020204" pitchFamily="34" charset="0"/>
              </a:defRPr>
            </a:lvl4pPr>
            <a:lvl5pPr algn="ctr">
              <a:defRPr sz="4000">
                <a:solidFill>
                  <a:srgbClr val="FFFFFF"/>
                </a:solidFill>
                <a:latin typeface="Arial" panose="020B0604020202020204" pitchFamily="34" charset="0"/>
                <a:cs typeface="Arial" panose="020B0604020202020204" pitchFamily="34" charset="0"/>
              </a:defRPr>
            </a:lvl5pPr>
          </a:lstStyle>
          <a:p>
            <a:r>
              <a:t>Body Level One</a:t>
            </a:r>
          </a:p>
          <a:p>
            <a:pPr lvl="1"/>
            <a:r>
              <a:t>Body Level Two</a:t>
            </a:r>
          </a:p>
          <a:p>
            <a:pPr lvl="2"/>
            <a:r>
              <a:t>Body Level Three</a:t>
            </a:r>
          </a:p>
          <a:p>
            <a:pPr lvl="3"/>
            <a:r>
              <a:t>Body Level Four</a:t>
            </a:r>
          </a:p>
          <a:p>
            <a:pPr lvl="4"/>
            <a:r>
              <a:t>Body Level Five</a:t>
            </a:r>
          </a:p>
        </p:txBody>
      </p:sp>
    </p:spTree>
  </p:cSld>
  <p:clrMapOvr>
    <a:masterClrMapping/>
  </p:clrMapOvr>
  <p:transition spd="med"/>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tx">
  <p:cSld name="Simple Black">
    <p:spTree>
      <p:nvGrpSpPr>
        <p:cNvPr id="1" name=""/>
        <p:cNvGrpSpPr/>
        <p:nvPr/>
      </p:nvGrpSpPr>
      <p:grpSpPr>
        <a:xfrm>
          <a:off x="0" y="0"/>
          <a:ext cx="0" cy="0"/>
          <a:chOff x="0" y="0"/>
          <a:chExt cx="0" cy="0"/>
        </a:xfrm>
      </p:grpSpPr>
      <p:sp>
        <p:nvSpPr>
          <p:cNvPr id="431" name="Title Text"/>
          <p:cNvSpPr txBox="1">
            <a:spLocks noGrp="1"/>
          </p:cNvSpPr>
          <p:nvPr>
            <p:ph type="body" sz="quarter" idx="13"/>
          </p:nvPr>
        </p:nvSpPr>
        <p:spPr>
          <a:xfrm>
            <a:off x="1813586" y="1398168"/>
            <a:ext cx="15609095" cy="1804515"/>
          </a:xfrm>
          <a:prstGeom prst="rect">
            <a:avLst/>
          </a:prstGeom>
        </p:spPr>
        <p:txBody>
          <a:bodyPr anchor="ctr"/>
          <a:lstStyle>
            <a:lvl1pPr>
              <a:defRPr sz="6000">
                <a:latin typeface="+mj-lt"/>
                <a:ea typeface="+mj-ea"/>
                <a:cs typeface="+mj-cs"/>
                <a:sym typeface="Open Inc Light"/>
              </a:defRPr>
            </a:lvl1pPr>
          </a:lstStyle>
          <a:p>
            <a:r>
              <a:t>Title Text</a:t>
            </a:r>
          </a:p>
        </p:txBody>
      </p:sp>
      <p:sp>
        <p:nvSpPr>
          <p:cNvPr id="432" name="Body Level One…"/>
          <p:cNvSpPr txBox="1">
            <a:spLocks noGrp="1"/>
          </p:cNvSpPr>
          <p:nvPr>
            <p:ph type="body" idx="14"/>
          </p:nvPr>
        </p:nvSpPr>
        <p:spPr>
          <a:xfrm>
            <a:off x="1813586" y="3643312"/>
            <a:ext cx="20664488" cy="8840392"/>
          </a:xfrm>
          <a:prstGeom prst="rect">
            <a:avLst/>
          </a:prstGeom>
        </p:spPr>
        <p:txBody>
          <a:bodyPr anchor="ctr"/>
          <a:lstStyle>
            <a:lvl1pPr marL="611187" indent="-611187">
              <a:spcBef>
                <a:spcPts val="5900"/>
              </a:spcBef>
              <a:buClr>
                <a:srgbClr val="000000"/>
              </a:buClr>
              <a:buSzPct val="66000"/>
              <a:buChar char="‣"/>
              <a:defRPr sz="4400"/>
            </a:lvl1pPr>
            <a:lvl2pPr marL="1055687" indent="-611187">
              <a:spcBef>
                <a:spcPts val="5900"/>
              </a:spcBef>
              <a:buClr>
                <a:srgbClr val="000000"/>
              </a:buClr>
              <a:buSzPct val="66000"/>
              <a:buChar char="‣"/>
              <a:defRPr sz="4400"/>
            </a:lvl2pPr>
            <a:lvl3pPr marL="1500187" indent="-611187">
              <a:spcBef>
                <a:spcPts val="5900"/>
              </a:spcBef>
              <a:buClr>
                <a:srgbClr val="000000"/>
              </a:buClr>
              <a:buSzPct val="66000"/>
              <a:buChar char="‣"/>
              <a:defRPr sz="4400"/>
            </a:lvl3pPr>
            <a:lvl4pPr marL="1944687" indent="-611187">
              <a:spcBef>
                <a:spcPts val="5900"/>
              </a:spcBef>
              <a:buClr>
                <a:srgbClr val="000000"/>
              </a:buClr>
              <a:buSzPct val="66000"/>
              <a:buChar char="‣"/>
              <a:defRPr sz="4400"/>
            </a:lvl4pPr>
            <a:lvl5pPr marL="2389187" indent="-611187">
              <a:spcBef>
                <a:spcPts val="5900"/>
              </a:spcBef>
              <a:buClr>
                <a:srgbClr val="000000"/>
              </a:buClr>
              <a:buSzPct val="66000"/>
              <a:buChar char="‣"/>
              <a:defRPr sz="4400"/>
            </a:lvl5pPr>
          </a:lstStyle>
          <a:p>
            <a:r>
              <a:t>Body Level One</a:t>
            </a:r>
          </a:p>
          <a:p>
            <a:pPr lvl="1"/>
            <a:r>
              <a:t>Body Level Two</a:t>
            </a:r>
          </a:p>
          <a:p>
            <a:pPr lvl="2"/>
            <a:r>
              <a:t>Body Level Three</a:t>
            </a:r>
          </a:p>
          <a:p>
            <a:pPr lvl="3"/>
            <a:r>
              <a:t>Body Level Four</a:t>
            </a:r>
          </a:p>
          <a:p>
            <a:pPr lvl="4"/>
            <a:r>
              <a:t>Body Level Five</a:t>
            </a:r>
          </a:p>
        </p:txBody>
      </p:sp>
      <p:pic>
        <p:nvPicPr>
          <p:cNvPr id="433" name="inc109_Brand_Guidelines_Review_Office_Documents_PPT-26.png" descr="inc109_Brand_Guidelines_Review_Office_Documents_PPT-26.png"/>
          <p:cNvPicPr>
            <a:picLocks noChangeAspect="1"/>
          </p:cNvPicPr>
          <p:nvPr userDrawn="1"/>
        </p:nvPicPr>
        <p:blipFill rotWithShape="1">
          <a:blip r:embed="rId2"/>
          <a:srcRect b="95266"/>
          <a:stretch/>
        </p:blipFill>
        <p:spPr>
          <a:xfrm>
            <a:off x="-99851" y="13060765"/>
            <a:ext cx="24583702" cy="655235"/>
          </a:xfrm>
          <a:prstGeom prst="rect">
            <a:avLst/>
          </a:prstGeom>
          <a:ln w="12700">
            <a:miter lim="400000"/>
          </a:ln>
        </p:spPr>
      </p:pic>
    </p:spTree>
  </p:cSld>
  <p:clrMapOvr>
    <a:masterClrMapping/>
  </p:clrMapOvr>
  <p:transition spd="med"/>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tx">
  <p:cSld name="Simple Blue">
    <p:spTree>
      <p:nvGrpSpPr>
        <p:cNvPr id="1" name=""/>
        <p:cNvGrpSpPr/>
        <p:nvPr/>
      </p:nvGrpSpPr>
      <p:grpSpPr>
        <a:xfrm>
          <a:off x="0" y="0"/>
          <a:ext cx="0" cy="0"/>
          <a:chOff x="0" y="0"/>
          <a:chExt cx="0" cy="0"/>
        </a:xfrm>
      </p:grpSpPr>
      <p:sp>
        <p:nvSpPr>
          <p:cNvPr id="451" name="Title Text"/>
          <p:cNvSpPr txBox="1">
            <a:spLocks noGrp="1"/>
          </p:cNvSpPr>
          <p:nvPr>
            <p:ph type="body" sz="quarter" idx="13"/>
          </p:nvPr>
        </p:nvSpPr>
        <p:spPr>
          <a:xfrm>
            <a:off x="1813586" y="1398168"/>
            <a:ext cx="15609095" cy="1804515"/>
          </a:xfrm>
          <a:prstGeom prst="rect">
            <a:avLst/>
          </a:prstGeom>
        </p:spPr>
        <p:txBody>
          <a:bodyPr anchor="ctr"/>
          <a:lstStyle>
            <a:lvl1pPr>
              <a:defRPr sz="6000">
                <a:latin typeface="+mj-lt"/>
                <a:ea typeface="+mj-ea"/>
                <a:cs typeface="+mj-cs"/>
                <a:sym typeface="Open Inc Light"/>
              </a:defRPr>
            </a:lvl1pPr>
          </a:lstStyle>
          <a:p>
            <a:r>
              <a:t>Title Text</a:t>
            </a:r>
          </a:p>
        </p:txBody>
      </p:sp>
      <p:sp>
        <p:nvSpPr>
          <p:cNvPr id="452" name="Body Level One…"/>
          <p:cNvSpPr txBox="1">
            <a:spLocks noGrp="1"/>
          </p:cNvSpPr>
          <p:nvPr>
            <p:ph type="body" idx="14"/>
          </p:nvPr>
        </p:nvSpPr>
        <p:spPr>
          <a:xfrm>
            <a:off x="1813586" y="3643312"/>
            <a:ext cx="20664488" cy="8840392"/>
          </a:xfrm>
          <a:prstGeom prst="rect">
            <a:avLst/>
          </a:prstGeom>
        </p:spPr>
        <p:txBody>
          <a:bodyPr anchor="ctr"/>
          <a:lstStyle>
            <a:lvl1pPr marL="611187" indent="-611187">
              <a:spcBef>
                <a:spcPts val="5900"/>
              </a:spcBef>
              <a:buClr>
                <a:srgbClr val="000000"/>
              </a:buClr>
              <a:buSzPct val="66000"/>
              <a:buChar char="‣"/>
              <a:defRPr sz="4400"/>
            </a:lvl1pPr>
            <a:lvl2pPr marL="1055687" indent="-611187">
              <a:spcBef>
                <a:spcPts val="5900"/>
              </a:spcBef>
              <a:buClr>
                <a:srgbClr val="000000"/>
              </a:buClr>
              <a:buSzPct val="66000"/>
              <a:buChar char="‣"/>
              <a:defRPr sz="4400"/>
            </a:lvl2pPr>
            <a:lvl3pPr marL="1500187" indent="-611187">
              <a:spcBef>
                <a:spcPts val="5900"/>
              </a:spcBef>
              <a:buClr>
                <a:srgbClr val="000000"/>
              </a:buClr>
              <a:buSzPct val="66000"/>
              <a:buChar char="‣"/>
              <a:defRPr sz="4400"/>
            </a:lvl3pPr>
            <a:lvl4pPr marL="1944687" indent="-611187">
              <a:spcBef>
                <a:spcPts val="5900"/>
              </a:spcBef>
              <a:buClr>
                <a:srgbClr val="000000"/>
              </a:buClr>
              <a:buSzPct val="66000"/>
              <a:buChar char="‣"/>
              <a:defRPr sz="4400"/>
            </a:lvl4pPr>
            <a:lvl5pPr marL="2389187" indent="-611187">
              <a:spcBef>
                <a:spcPts val="5900"/>
              </a:spcBef>
              <a:buClr>
                <a:srgbClr val="000000"/>
              </a:buClr>
              <a:buSzPct val="66000"/>
              <a:buChar char="‣"/>
              <a:defRPr sz="4400"/>
            </a:lvl5pPr>
          </a:lstStyle>
          <a:p>
            <a:r>
              <a:t>Body Level One</a:t>
            </a:r>
          </a:p>
          <a:p>
            <a:pPr lvl="1"/>
            <a:r>
              <a:t>Body Level Two</a:t>
            </a:r>
          </a:p>
          <a:p>
            <a:pPr lvl="2"/>
            <a:r>
              <a:t>Body Level Three</a:t>
            </a:r>
          </a:p>
          <a:p>
            <a:pPr lvl="3"/>
            <a:r>
              <a:t>Body Level Four</a:t>
            </a:r>
          </a:p>
          <a:p>
            <a:pPr lvl="4"/>
            <a:r>
              <a:t>Body Level Five</a:t>
            </a:r>
          </a:p>
        </p:txBody>
      </p:sp>
      <p:pic>
        <p:nvPicPr>
          <p:cNvPr id="453" name="inc109_Brand_Guidelines_Review_Office_Documents_PPT-22.png" descr="inc109_Brand_Guidelines_Review_Office_Documents_PPT-22.png"/>
          <p:cNvPicPr>
            <a:picLocks noChangeAspect="1"/>
          </p:cNvPicPr>
          <p:nvPr/>
        </p:nvPicPr>
        <p:blipFill rotWithShape="1">
          <a:blip r:embed="rId2"/>
          <a:srcRect t="95175"/>
          <a:stretch/>
        </p:blipFill>
        <p:spPr>
          <a:xfrm rot="10800000">
            <a:off x="-155942" y="13045504"/>
            <a:ext cx="24695884" cy="670496"/>
          </a:xfrm>
          <a:prstGeom prst="rect">
            <a:avLst/>
          </a:prstGeom>
          <a:ln w="12700">
            <a:miter lim="400000"/>
          </a:ln>
        </p:spPr>
      </p:pic>
    </p:spTree>
  </p:cSld>
  <p:clrMapOvr>
    <a:masterClrMapping/>
  </p:clrMapOvr>
  <p:transition spd="med"/>
</p:sldLayout>
</file>

<file path=ppt/slideLayouts/slideLayout12.xml><?xml version="1.0" encoding="utf-8"?>
<p:sldLayout xmlns:a="http://schemas.openxmlformats.org/drawingml/2006/main" xmlns:r="http://schemas.openxmlformats.org/officeDocument/2006/relationships" xmlns:p="http://schemas.openxmlformats.org/presentationml/2006/main">
  <p:cSld name="2_Title and Content">
    <p:bg>
      <p:bgPr>
        <a:solidFill>
          <a:schemeClr val="bg1"/>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1676400" y="4139030"/>
            <a:ext cx="21031200" cy="7786920"/>
          </a:xfrm>
        </p:spPr>
        <p:txBody>
          <a:bodyPr/>
          <a:lstStyle>
            <a:lvl1pPr marL="457200" indent="-457200">
              <a:buClr>
                <a:srgbClr val="0080C8"/>
              </a:buClr>
              <a:buFont typeface="Wingdings" charset="2"/>
              <a:buChar char="§"/>
              <a:defRPr>
                <a:solidFill>
                  <a:schemeClr val="tx1">
                    <a:lumMod val="50000"/>
                    <a:lumOff val="50000"/>
                  </a:schemeClr>
                </a:solidFill>
              </a:defRPr>
            </a:lvl1pPr>
            <a:lvl2pPr marL="1371600" indent="-457200">
              <a:buClr>
                <a:srgbClr val="0080C8"/>
              </a:buClr>
              <a:buFont typeface="Wingdings" charset="2"/>
              <a:buChar char="§"/>
              <a:defRPr>
                <a:solidFill>
                  <a:schemeClr val="tx1">
                    <a:lumMod val="50000"/>
                    <a:lumOff val="50000"/>
                  </a:schemeClr>
                </a:solidFill>
              </a:defRPr>
            </a:lvl2pPr>
            <a:lvl3pPr marL="2286000" indent="-457200">
              <a:buClr>
                <a:srgbClr val="0080C8"/>
              </a:buClr>
              <a:buFont typeface="Wingdings" charset="2"/>
              <a:buChar char="§"/>
              <a:defRPr>
                <a:solidFill>
                  <a:schemeClr val="tx1">
                    <a:lumMod val="50000"/>
                    <a:lumOff val="50000"/>
                  </a:schemeClr>
                </a:solidFill>
              </a:defRPr>
            </a:lvl3pPr>
            <a:lvl4pPr marL="3200400" indent="-457200">
              <a:buClr>
                <a:srgbClr val="0080C8"/>
              </a:buClr>
              <a:buFont typeface="Wingdings" charset="2"/>
              <a:buChar char="§"/>
              <a:defRPr>
                <a:solidFill>
                  <a:schemeClr val="tx1">
                    <a:lumMod val="50000"/>
                    <a:lumOff val="50000"/>
                  </a:schemeClr>
                </a:solidFill>
              </a:defRPr>
            </a:lvl4pPr>
            <a:lvl5pPr marL="4114800" indent="-457200">
              <a:buClr>
                <a:srgbClr val="0080C8"/>
              </a:buClr>
              <a:buFont typeface="Wingdings" charset="2"/>
              <a:buChar char="§"/>
              <a:defRPr>
                <a:solidFill>
                  <a:schemeClr val="tx1">
                    <a:lumMod val="50000"/>
                    <a:lumOff val="50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1676400" y="12712701"/>
            <a:ext cx="5486400" cy="730250"/>
          </a:xfrm>
        </p:spPr>
        <p:txBody>
          <a:bodyPr/>
          <a:lstStyle>
            <a:lvl1pPr algn="l">
              <a:defRPr>
                <a:solidFill>
                  <a:srgbClr val="222B50"/>
                </a:solidFill>
              </a:defRPr>
            </a:lvl1pPr>
          </a:lstStyle>
          <a:p>
            <a:r>
              <a:rPr lang="en-US"/>
              <a:t>Confidential in Confidence</a:t>
            </a:r>
          </a:p>
        </p:txBody>
      </p:sp>
      <p:sp>
        <p:nvSpPr>
          <p:cNvPr id="6" name="Slide Number Placeholder 5"/>
          <p:cNvSpPr>
            <a:spLocks noGrp="1"/>
          </p:cNvSpPr>
          <p:nvPr>
            <p:ph type="sldNum" sz="quarter" idx="12"/>
          </p:nvPr>
        </p:nvSpPr>
        <p:spPr/>
        <p:txBody>
          <a:bodyPr/>
          <a:lstStyle>
            <a:lvl1pPr algn="ctr">
              <a:defRPr>
                <a:solidFill>
                  <a:srgbClr val="222B50"/>
                </a:solidFill>
              </a:defRPr>
            </a:lvl1pPr>
          </a:lstStyle>
          <a:p>
            <a:fld id="{9D2349C9-CA89-7749-937D-7666FFABB5A8}" type="slidenum">
              <a:rPr lang="en-US" smtClean="0"/>
              <a:pPr/>
              <a:t>‹#›</a:t>
            </a:fld>
            <a:endParaRPr lang="en-US"/>
          </a:p>
        </p:txBody>
      </p:sp>
      <p:sp>
        <p:nvSpPr>
          <p:cNvPr id="5" name="Title 4"/>
          <p:cNvSpPr>
            <a:spLocks noGrp="1"/>
          </p:cNvSpPr>
          <p:nvPr>
            <p:ph type="title"/>
          </p:nvPr>
        </p:nvSpPr>
        <p:spPr/>
        <p:txBody>
          <a:bodyPr/>
          <a:lstStyle>
            <a:lvl1pPr>
              <a:defRPr>
                <a:solidFill>
                  <a:srgbClr val="222B50"/>
                </a:solidFill>
              </a:defRPr>
            </a:lvl1pPr>
          </a:lstStyle>
          <a:p>
            <a:r>
              <a:rPr lang="en-US"/>
              <a:t>Click to edit Master title style</a:t>
            </a:r>
          </a:p>
        </p:txBody>
      </p:sp>
      <p:grpSp>
        <p:nvGrpSpPr>
          <p:cNvPr id="10" name="Group 9"/>
          <p:cNvGrpSpPr/>
          <p:nvPr/>
        </p:nvGrpSpPr>
        <p:grpSpPr>
          <a:xfrm>
            <a:off x="15986508" y="10778187"/>
            <a:ext cx="8397492" cy="2937814"/>
            <a:chOff x="7993254" y="5389093"/>
            <a:chExt cx="4198746" cy="1468907"/>
          </a:xfrm>
        </p:grpSpPr>
        <p:pic>
          <p:nvPicPr>
            <p:cNvPr id="11" name="Picture 10"/>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7993254" y="5389093"/>
              <a:ext cx="4198746" cy="1468907"/>
            </a:xfrm>
            <a:prstGeom prst="rect">
              <a:avLst/>
            </a:prstGeom>
          </p:spPr>
        </p:pic>
        <p:pic>
          <p:nvPicPr>
            <p:cNvPr id="12" name="Picture 11"/>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1341913" y="6078501"/>
              <a:ext cx="433776" cy="482936"/>
            </a:xfrm>
            <a:prstGeom prst="rect">
              <a:avLst/>
            </a:prstGeom>
          </p:spPr>
        </p:pic>
      </p:grpSp>
    </p:spTree>
    <p:extLst>
      <p:ext uri="{BB962C8B-B14F-4D97-AF65-F5344CB8AC3E}">
        <p14:creationId xmlns:p14="http://schemas.microsoft.com/office/powerpoint/2010/main" val="3420968199"/>
      </p:ext>
    </p:extLst>
  </p:cSld>
  <p:clrMapOvr>
    <a:masterClrMapping/>
  </p:clrMapOvr>
  <p:transition>
    <p:fade thruBlk="1"/>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userDrawn="1">
  <p:cSld name="Title &amp; Subtitle Green Alt">
    <p:spTree>
      <p:nvGrpSpPr>
        <p:cNvPr id="1" name=""/>
        <p:cNvGrpSpPr/>
        <p:nvPr/>
      </p:nvGrpSpPr>
      <p:grpSpPr>
        <a:xfrm>
          <a:off x="0" y="0"/>
          <a:ext cx="0" cy="0"/>
          <a:chOff x="0" y="0"/>
          <a:chExt cx="0" cy="0"/>
        </a:xfrm>
      </p:grpSpPr>
      <p:pic>
        <p:nvPicPr>
          <p:cNvPr id="89" name="inc109_Brand_Guidelines_Review_Office_Documents_PPT-24.png" descr="inc109_Brand_Guidelines_Review_Office_Documents_PPT-24.png"/>
          <p:cNvPicPr>
            <a:picLocks noChangeAspect="1"/>
          </p:cNvPicPr>
          <p:nvPr/>
        </p:nvPicPr>
        <p:blipFill>
          <a:blip r:embed="rId2"/>
          <a:stretch>
            <a:fillRect/>
          </a:stretch>
        </p:blipFill>
        <p:spPr>
          <a:xfrm>
            <a:off x="-101752" y="-60036"/>
            <a:ext cx="24587504" cy="13836072"/>
          </a:xfrm>
          <a:prstGeom prst="rect">
            <a:avLst/>
          </a:prstGeom>
          <a:ln w="12700">
            <a:miter lim="400000"/>
          </a:ln>
        </p:spPr>
      </p:pic>
      <p:pic>
        <p:nvPicPr>
          <p:cNvPr id="91" name="Image" descr="Image"/>
          <p:cNvPicPr>
            <a:picLocks noChangeAspect="1"/>
          </p:cNvPicPr>
          <p:nvPr/>
        </p:nvPicPr>
        <p:blipFill>
          <a:blip r:embed="rId3"/>
          <a:stretch>
            <a:fillRect/>
          </a:stretch>
        </p:blipFill>
        <p:spPr>
          <a:xfrm>
            <a:off x="21779938" y="1910695"/>
            <a:ext cx="695186" cy="779461"/>
          </a:xfrm>
          <a:prstGeom prst="rect">
            <a:avLst/>
          </a:prstGeom>
          <a:ln w="12700">
            <a:miter lim="400000"/>
          </a:ln>
        </p:spPr>
      </p:pic>
      <p:sp>
        <p:nvSpPr>
          <p:cNvPr id="92" name="Title Text"/>
          <p:cNvSpPr txBox="1">
            <a:spLocks noGrp="1"/>
          </p:cNvSpPr>
          <p:nvPr>
            <p:ph type="body" sz="half" idx="13"/>
          </p:nvPr>
        </p:nvSpPr>
        <p:spPr>
          <a:xfrm>
            <a:off x="4833937" y="2303859"/>
            <a:ext cx="14716126" cy="4643438"/>
          </a:xfrm>
          <a:prstGeom prst="rect">
            <a:avLst/>
          </a:prstGeom>
        </p:spPr>
        <p:txBody>
          <a:bodyPr anchor="b"/>
          <a:lstStyle>
            <a:lvl1pPr algn="ctr">
              <a:defRPr sz="6000">
                <a:solidFill>
                  <a:srgbClr val="FFFFFF"/>
                </a:solidFill>
                <a:latin typeface="+mj-lt"/>
                <a:ea typeface="+mj-ea"/>
                <a:cs typeface="+mj-cs"/>
                <a:sym typeface="Open Inc Light"/>
              </a:defRPr>
            </a:lvl1pPr>
          </a:lstStyle>
          <a:p>
            <a:r>
              <a:t>Title Text</a:t>
            </a:r>
          </a:p>
        </p:txBody>
      </p:sp>
      <p:sp>
        <p:nvSpPr>
          <p:cNvPr id="7" name="Body Level One…">
            <a:extLst>
              <a:ext uri="{FF2B5EF4-FFF2-40B4-BE49-F238E27FC236}">
                <a16:creationId xmlns:a16="http://schemas.microsoft.com/office/drawing/2014/main" id="{858F9483-47AA-1848-A895-8B647D524FF4}"/>
              </a:ext>
            </a:extLst>
          </p:cNvPr>
          <p:cNvSpPr txBox="1">
            <a:spLocks noGrp="1"/>
          </p:cNvSpPr>
          <p:nvPr>
            <p:ph type="body" sz="quarter" idx="1"/>
          </p:nvPr>
        </p:nvSpPr>
        <p:spPr>
          <a:xfrm>
            <a:off x="4833937" y="7090171"/>
            <a:ext cx="14716126" cy="1655276"/>
          </a:xfrm>
          <a:prstGeom prst="rect">
            <a:avLst/>
          </a:prstGeom>
        </p:spPr>
        <p:txBody>
          <a:bodyPr>
            <a:noAutofit/>
          </a:bodyPr>
          <a:lstStyle>
            <a:lvl1pPr algn="ctr">
              <a:defRPr sz="4000">
                <a:solidFill>
                  <a:srgbClr val="FFFFFF"/>
                </a:solidFill>
                <a:latin typeface="Arial" panose="020B0604020202020204" pitchFamily="34" charset="0"/>
                <a:cs typeface="Arial" panose="020B0604020202020204" pitchFamily="34" charset="0"/>
              </a:defRPr>
            </a:lvl1pPr>
            <a:lvl2pPr algn="ctr">
              <a:defRPr sz="4000">
                <a:solidFill>
                  <a:srgbClr val="FFFFFF"/>
                </a:solidFill>
                <a:latin typeface="Arial" panose="020B0604020202020204" pitchFamily="34" charset="0"/>
                <a:cs typeface="Arial" panose="020B0604020202020204" pitchFamily="34" charset="0"/>
              </a:defRPr>
            </a:lvl2pPr>
            <a:lvl3pPr algn="ctr">
              <a:defRPr sz="4000">
                <a:solidFill>
                  <a:srgbClr val="FFFFFF"/>
                </a:solidFill>
                <a:latin typeface="Arial" panose="020B0604020202020204" pitchFamily="34" charset="0"/>
                <a:cs typeface="Arial" panose="020B0604020202020204" pitchFamily="34" charset="0"/>
              </a:defRPr>
            </a:lvl3pPr>
            <a:lvl4pPr algn="ctr">
              <a:defRPr sz="4000">
                <a:solidFill>
                  <a:srgbClr val="FFFFFF"/>
                </a:solidFill>
                <a:latin typeface="Arial" panose="020B0604020202020204" pitchFamily="34" charset="0"/>
                <a:cs typeface="Arial" panose="020B0604020202020204" pitchFamily="34" charset="0"/>
              </a:defRPr>
            </a:lvl4pPr>
            <a:lvl5pPr algn="ctr">
              <a:defRPr sz="4000">
                <a:solidFill>
                  <a:srgbClr val="FFFFFF"/>
                </a:solidFill>
                <a:latin typeface="Arial" panose="020B0604020202020204" pitchFamily="34" charset="0"/>
                <a:cs typeface="Arial" panose="020B0604020202020204" pitchFamily="34" charset="0"/>
              </a:defRPr>
            </a:lvl5pPr>
          </a:lstStyle>
          <a:p>
            <a:r>
              <a:t>Body Level One</a:t>
            </a:r>
          </a:p>
          <a:p>
            <a:pPr lvl="1"/>
            <a:r>
              <a:t>Body Level Two</a:t>
            </a:r>
          </a:p>
          <a:p>
            <a:pPr lvl="2"/>
            <a:r>
              <a:t>Body Level Three</a:t>
            </a:r>
          </a:p>
          <a:p>
            <a:pPr lvl="3"/>
            <a:r>
              <a:t>Body Level Four</a:t>
            </a:r>
          </a:p>
          <a:p>
            <a:pPr lvl="4"/>
            <a:r>
              <a:t>Body Level Five</a:t>
            </a:r>
          </a:p>
        </p:txBody>
      </p:sp>
    </p:spTree>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tx">
  <p:cSld name="Title &amp; Subtitle Yellow Alt">
    <p:spTree>
      <p:nvGrpSpPr>
        <p:cNvPr id="1" name=""/>
        <p:cNvGrpSpPr/>
        <p:nvPr/>
      </p:nvGrpSpPr>
      <p:grpSpPr>
        <a:xfrm>
          <a:off x="0" y="0"/>
          <a:ext cx="0" cy="0"/>
          <a:chOff x="0" y="0"/>
          <a:chExt cx="0" cy="0"/>
        </a:xfrm>
      </p:grpSpPr>
      <p:pic>
        <p:nvPicPr>
          <p:cNvPr id="111" name="inc109_Brand_Guidelines_Review_Office_Documents_PPT-25.png" descr="inc109_Brand_Guidelines_Review_Office_Documents_PPT-25.png"/>
          <p:cNvPicPr>
            <a:picLocks noChangeAspect="1"/>
          </p:cNvPicPr>
          <p:nvPr/>
        </p:nvPicPr>
        <p:blipFill>
          <a:blip r:embed="rId2"/>
          <a:stretch>
            <a:fillRect/>
          </a:stretch>
        </p:blipFill>
        <p:spPr>
          <a:xfrm>
            <a:off x="-137084" y="0"/>
            <a:ext cx="24658168" cy="13875834"/>
          </a:xfrm>
          <a:prstGeom prst="rect">
            <a:avLst/>
          </a:prstGeom>
          <a:ln w="12700">
            <a:miter lim="400000"/>
          </a:ln>
        </p:spPr>
      </p:pic>
      <p:sp>
        <p:nvSpPr>
          <p:cNvPr id="112" name="Body Level One…"/>
          <p:cNvSpPr txBox="1">
            <a:spLocks noGrp="1"/>
          </p:cNvSpPr>
          <p:nvPr>
            <p:ph type="body" sz="quarter" idx="1"/>
          </p:nvPr>
        </p:nvSpPr>
        <p:spPr>
          <a:xfrm>
            <a:off x="4833937" y="7090171"/>
            <a:ext cx="14716126" cy="1655276"/>
          </a:xfrm>
          <a:prstGeom prst="rect">
            <a:avLst/>
          </a:prstGeom>
        </p:spPr>
        <p:txBody>
          <a:bodyPr>
            <a:noAutofit/>
          </a:bodyPr>
          <a:lstStyle>
            <a:lvl1pPr algn="ctr">
              <a:defRPr sz="4000">
                <a:solidFill>
                  <a:srgbClr val="FFFFFF"/>
                </a:solidFill>
                <a:latin typeface="Arial" panose="020B0604020202020204" pitchFamily="34" charset="0"/>
                <a:cs typeface="Arial" panose="020B0604020202020204" pitchFamily="34" charset="0"/>
              </a:defRPr>
            </a:lvl1pPr>
            <a:lvl2pPr algn="ctr">
              <a:defRPr sz="4000">
                <a:solidFill>
                  <a:srgbClr val="FFFFFF"/>
                </a:solidFill>
                <a:latin typeface="Arial" panose="020B0604020202020204" pitchFamily="34" charset="0"/>
                <a:cs typeface="Arial" panose="020B0604020202020204" pitchFamily="34" charset="0"/>
              </a:defRPr>
            </a:lvl2pPr>
            <a:lvl3pPr algn="ctr">
              <a:defRPr sz="4000">
                <a:solidFill>
                  <a:srgbClr val="FFFFFF"/>
                </a:solidFill>
                <a:latin typeface="Arial" panose="020B0604020202020204" pitchFamily="34" charset="0"/>
                <a:cs typeface="Arial" panose="020B0604020202020204" pitchFamily="34" charset="0"/>
              </a:defRPr>
            </a:lvl3pPr>
            <a:lvl4pPr algn="ctr">
              <a:defRPr sz="4000">
                <a:solidFill>
                  <a:srgbClr val="FFFFFF"/>
                </a:solidFill>
                <a:latin typeface="Arial" panose="020B0604020202020204" pitchFamily="34" charset="0"/>
                <a:cs typeface="Arial" panose="020B0604020202020204" pitchFamily="34" charset="0"/>
              </a:defRPr>
            </a:lvl4pPr>
            <a:lvl5pPr algn="ctr">
              <a:defRPr sz="4000">
                <a:solidFill>
                  <a:srgbClr val="FFFFFF"/>
                </a:solidFill>
                <a:latin typeface="Arial" panose="020B0604020202020204" pitchFamily="34" charset="0"/>
                <a:cs typeface="Arial" panose="020B0604020202020204" pitchFamily="34" charset="0"/>
              </a:defRPr>
            </a:lvl5pPr>
          </a:lstStyle>
          <a:p>
            <a:r>
              <a:t>Body Level One</a:t>
            </a:r>
          </a:p>
          <a:p>
            <a:pPr lvl="1"/>
            <a:r>
              <a:t>Body Level Two</a:t>
            </a:r>
          </a:p>
          <a:p>
            <a:pPr lvl="2"/>
            <a:r>
              <a:t>Body Level Three</a:t>
            </a:r>
          </a:p>
          <a:p>
            <a:pPr lvl="3"/>
            <a:r>
              <a:t>Body Level Four</a:t>
            </a:r>
          </a:p>
          <a:p>
            <a:pPr lvl="4"/>
            <a:r>
              <a:t>Body Level Five</a:t>
            </a:r>
          </a:p>
        </p:txBody>
      </p:sp>
      <p:pic>
        <p:nvPicPr>
          <p:cNvPr id="113" name="Image" descr="Image"/>
          <p:cNvPicPr>
            <a:picLocks noChangeAspect="1"/>
          </p:cNvPicPr>
          <p:nvPr/>
        </p:nvPicPr>
        <p:blipFill>
          <a:blip r:embed="rId3"/>
          <a:stretch>
            <a:fillRect/>
          </a:stretch>
        </p:blipFill>
        <p:spPr>
          <a:xfrm>
            <a:off x="21779938" y="1910695"/>
            <a:ext cx="695186" cy="779461"/>
          </a:xfrm>
          <a:prstGeom prst="rect">
            <a:avLst/>
          </a:prstGeom>
          <a:ln w="12700">
            <a:miter lim="400000"/>
          </a:ln>
        </p:spPr>
      </p:pic>
      <p:sp>
        <p:nvSpPr>
          <p:cNvPr id="114" name="Title Text"/>
          <p:cNvSpPr txBox="1">
            <a:spLocks noGrp="1"/>
          </p:cNvSpPr>
          <p:nvPr>
            <p:ph type="body" sz="half" idx="13"/>
          </p:nvPr>
        </p:nvSpPr>
        <p:spPr>
          <a:xfrm>
            <a:off x="4833937" y="2303859"/>
            <a:ext cx="14716126" cy="4643438"/>
          </a:xfrm>
          <a:prstGeom prst="rect">
            <a:avLst/>
          </a:prstGeom>
        </p:spPr>
        <p:txBody>
          <a:bodyPr anchor="b"/>
          <a:lstStyle>
            <a:lvl1pPr algn="ctr">
              <a:defRPr sz="6000">
                <a:solidFill>
                  <a:srgbClr val="FFFFFF"/>
                </a:solidFill>
                <a:latin typeface="+mj-lt"/>
                <a:ea typeface="+mj-ea"/>
                <a:cs typeface="+mj-cs"/>
                <a:sym typeface="Open Inc Light"/>
              </a:defRPr>
            </a:lvl1pPr>
          </a:lstStyle>
          <a:p>
            <a:r>
              <a:t>Title Text</a:t>
            </a:r>
          </a:p>
        </p:txBody>
      </p:sp>
    </p:spTree>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userDrawn="1">
  <p:cSld name="Section Break Black copy">
    <p:spTree>
      <p:nvGrpSpPr>
        <p:cNvPr id="1" name=""/>
        <p:cNvGrpSpPr/>
        <p:nvPr/>
      </p:nvGrpSpPr>
      <p:grpSpPr>
        <a:xfrm>
          <a:off x="0" y="0"/>
          <a:ext cx="0" cy="0"/>
          <a:chOff x="0" y="0"/>
          <a:chExt cx="0" cy="0"/>
        </a:xfrm>
      </p:grpSpPr>
      <p:pic>
        <p:nvPicPr>
          <p:cNvPr id="131" name="inc109_Brand_Guidelines_Review_Office_Documents_PPT-26.png" descr="inc109_Brand_Guidelines_Review_Office_Documents_PPT-26.png"/>
          <p:cNvPicPr>
            <a:picLocks noChangeAspect="1"/>
          </p:cNvPicPr>
          <p:nvPr/>
        </p:nvPicPr>
        <p:blipFill>
          <a:blip r:embed="rId2"/>
          <a:stretch>
            <a:fillRect/>
          </a:stretch>
        </p:blipFill>
        <p:spPr>
          <a:xfrm>
            <a:off x="-99851" y="-62569"/>
            <a:ext cx="24583702" cy="13841138"/>
          </a:xfrm>
          <a:prstGeom prst="rect">
            <a:avLst/>
          </a:prstGeom>
          <a:ln w="12700">
            <a:miter lim="400000"/>
          </a:ln>
        </p:spPr>
      </p:pic>
      <p:sp>
        <p:nvSpPr>
          <p:cNvPr id="6" name="Title Text">
            <a:extLst>
              <a:ext uri="{FF2B5EF4-FFF2-40B4-BE49-F238E27FC236}">
                <a16:creationId xmlns:a16="http://schemas.microsoft.com/office/drawing/2014/main" id="{FC6B1D6B-6D0A-F148-873E-3F6811B0CCA6}"/>
              </a:ext>
            </a:extLst>
          </p:cNvPr>
          <p:cNvSpPr txBox="1">
            <a:spLocks noGrp="1"/>
          </p:cNvSpPr>
          <p:nvPr>
            <p:ph type="body" sz="quarter" idx="13"/>
          </p:nvPr>
        </p:nvSpPr>
        <p:spPr>
          <a:xfrm>
            <a:off x="1151240" y="11234027"/>
            <a:ext cx="22081520" cy="1412575"/>
          </a:xfrm>
          <a:prstGeom prst="rect">
            <a:avLst/>
          </a:prstGeom>
        </p:spPr>
        <p:txBody>
          <a:bodyPr anchor="b"/>
          <a:lstStyle>
            <a:lvl1pPr>
              <a:defRPr sz="6000">
                <a:latin typeface="+mj-lt"/>
                <a:ea typeface="+mj-ea"/>
                <a:cs typeface="+mj-cs"/>
                <a:sym typeface="Open Inc Light"/>
              </a:defRPr>
            </a:lvl1pPr>
          </a:lstStyle>
          <a:p>
            <a:r>
              <a:t>Title Text</a:t>
            </a:r>
          </a:p>
        </p:txBody>
      </p:sp>
    </p:spTree>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userDrawn="1">
  <p:cSld name="Section Break Blue copy">
    <p:spTree>
      <p:nvGrpSpPr>
        <p:cNvPr id="1" name=""/>
        <p:cNvGrpSpPr/>
        <p:nvPr/>
      </p:nvGrpSpPr>
      <p:grpSpPr>
        <a:xfrm>
          <a:off x="0" y="0"/>
          <a:ext cx="0" cy="0"/>
          <a:chOff x="0" y="0"/>
          <a:chExt cx="0" cy="0"/>
        </a:xfrm>
      </p:grpSpPr>
      <p:pic>
        <p:nvPicPr>
          <p:cNvPr id="151" name="inc109_Brand_Guidelines_Review_Office_Documents_PPT-27.png" descr="inc109_Brand_Guidelines_Review_Office_Documents_PPT-27.png"/>
          <p:cNvPicPr>
            <a:picLocks noChangeAspect="1"/>
          </p:cNvPicPr>
          <p:nvPr/>
        </p:nvPicPr>
        <p:blipFill>
          <a:blip r:embed="rId2"/>
          <a:stretch>
            <a:fillRect/>
          </a:stretch>
        </p:blipFill>
        <p:spPr>
          <a:xfrm>
            <a:off x="-140716" y="-40698"/>
            <a:ext cx="24524716" cy="13800738"/>
          </a:xfrm>
          <a:prstGeom prst="rect">
            <a:avLst/>
          </a:prstGeom>
          <a:ln w="12700">
            <a:miter lim="400000"/>
          </a:ln>
        </p:spPr>
      </p:pic>
      <p:sp>
        <p:nvSpPr>
          <p:cNvPr id="6" name="Title Text">
            <a:extLst>
              <a:ext uri="{FF2B5EF4-FFF2-40B4-BE49-F238E27FC236}">
                <a16:creationId xmlns:a16="http://schemas.microsoft.com/office/drawing/2014/main" id="{001EF6C8-DA98-9543-9F98-1DB45641A4A4}"/>
              </a:ext>
            </a:extLst>
          </p:cNvPr>
          <p:cNvSpPr txBox="1">
            <a:spLocks noGrp="1"/>
          </p:cNvSpPr>
          <p:nvPr>
            <p:ph type="body" sz="quarter" idx="13"/>
          </p:nvPr>
        </p:nvSpPr>
        <p:spPr>
          <a:xfrm>
            <a:off x="1151240" y="11234027"/>
            <a:ext cx="22081520" cy="1412575"/>
          </a:xfrm>
          <a:prstGeom prst="rect">
            <a:avLst/>
          </a:prstGeom>
        </p:spPr>
        <p:txBody>
          <a:bodyPr anchor="b"/>
          <a:lstStyle>
            <a:lvl1pPr>
              <a:defRPr sz="6000">
                <a:latin typeface="+mj-lt"/>
                <a:ea typeface="+mj-ea"/>
                <a:cs typeface="+mj-cs"/>
                <a:sym typeface="Open Inc Light"/>
              </a:defRPr>
            </a:lvl1pPr>
          </a:lstStyle>
          <a:p>
            <a:r>
              <a:t>Title Text</a:t>
            </a:r>
          </a:p>
        </p:txBody>
      </p:sp>
    </p:spTree>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x">
  <p:cSld name="Side Split A Black Alt">
    <p:spTree>
      <p:nvGrpSpPr>
        <p:cNvPr id="1" name=""/>
        <p:cNvGrpSpPr/>
        <p:nvPr/>
      </p:nvGrpSpPr>
      <p:grpSpPr>
        <a:xfrm>
          <a:off x="0" y="0"/>
          <a:ext cx="0" cy="0"/>
          <a:chOff x="0" y="0"/>
          <a:chExt cx="0" cy="0"/>
        </a:xfrm>
      </p:grpSpPr>
      <p:sp>
        <p:nvSpPr>
          <p:cNvPr id="231" name="Title Text"/>
          <p:cNvSpPr txBox="1">
            <a:spLocks noGrp="1"/>
          </p:cNvSpPr>
          <p:nvPr>
            <p:ph type="body" sz="quarter" idx="13"/>
          </p:nvPr>
        </p:nvSpPr>
        <p:spPr>
          <a:xfrm>
            <a:off x="1813586" y="1398168"/>
            <a:ext cx="9797456" cy="1804515"/>
          </a:xfrm>
          <a:prstGeom prst="rect">
            <a:avLst/>
          </a:prstGeom>
        </p:spPr>
        <p:txBody>
          <a:bodyPr anchor="ctr"/>
          <a:lstStyle>
            <a:lvl1pPr>
              <a:defRPr sz="6000">
                <a:latin typeface="+mj-lt"/>
                <a:ea typeface="+mj-ea"/>
                <a:cs typeface="+mj-cs"/>
                <a:sym typeface="Open Inc Light"/>
              </a:defRPr>
            </a:lvl1pPr>
          </a:lstStyle>
          <a:p>
            <a:r>
              <a:t>Title Text</a:t>
            </a:r>
          </a:p>
        </p:txBody>
      </p:sp>
      <p:sp>
        <p:nvSpPr>
          <p:cNvPr id="232" name="Body Level One…"/>
          <p:cNvSpPr txBox="1">
            <a:spLocks noGrp="1"/>
          </p:cNvSpPr>
          <p:nvPr>
            <p:ph type="body" sz="half" idx="14"/>
          </p:nvPr>
        </p:nvSpPr>
        <p:spPr>
          <a:xfrm>
            <a:off x="1813586" y="3643312"/>
            <a:ext cx="9601796" cy="8840392"/>
          </a:xfrm>
          <a:prstGeom prst="rect">
            <a:avLst/>
          </a:prstGeom>
        </p:spPr>
        <p:txBody>
          <a:bodyPr anchor="ctr"/>
          <a:lstStyle>
            <a:lvl1pPr marL="611187" indent="-611187">
              <a:spcBef>
                <a:spcPts val="5900"/>
              </a:spcBef>
              <a:buClr>
                <a:srgbClr val="000000"/>
              </a:buClr>
              <a:buSzPct val="66000"/>
              <a:buChar char="‣"/>
              <a:defRPr sz="4400"/>
            </a:lvl1pPr>
            <a:lvl2pPr marL="1055687" indent="-611187">
              <a:spcBef>
                <a:spcPts val="5900"/>
              </a:spcBef>
              <a:buClr>
                <a:srgbClr val="000000"/>
              </a:buClr>
              <a:buSzPct val="66000"/>
              <a:buChar char="‣"/>
              <a:defRPr sz="4400"/>
            </a:lvl2pPr>
            <a:lvl3pPr marL="1500187" indent="-611187">
              <a:spcBef>
                <a:spcPts val="5900"/>
              </a:spcBef>
              <a:buClr>
                <a:srgbClr val="000000"/>
              </a:buClr>
              <a:buSzPct val="66000"/>
              <a:buChar char="‣"/>
              <a:defRPr sz="4400"/>
            </a:lvl3pPr>
            <a:lvl4pPr marL="1944687" indent="-611187">
              <a:spcBef>
                <a:spcPts val="5900"/>
              </a:spcBef>
              <a:buClr>
                <a:srgbClr val="000000"/>
              </a:buClr>
              <a:buSzPct val="66000"/>
              <a:buChar char="‣"/>
              <a:defRPr sz="4400"/>
            </a:lvl4pPr>
            <a:lvl5pPr marL="2389187" indent="-611187">
              <a:spcBef>
                <a:spcPts val="5900"/>
              </a:spcBef>
              <a:buClr>
                <a:srgbClr val="000000"/>
              </a:buClr>
              <a:buSzPct val="66000"/>
              <a:buChar char="‣"/>
              <a:defRPr sz="4400"/>
            </a:lvl5pPr>
          </a:lstStyle>
          <a:p>
            <a:r>
              <a:t>Body Level One</a:t>
            </a:r>
          </a:p>
          <a:p>
            <a:pPr lvl="1"/>
            <a:r>
              <a:t>Body Level Two</a:t>
            </a:r>
          </a:p>
          <a:p>
            <a:pPr lvl="2"/>
            <a:r>
              <a:t>Body Level Three</a:t>
            </a:r>
          </a:p>
          <a:p>
            <a:pPr lvl="3"/>
            <a:r>
              <a:t>Body Level Four</a:t>
            </a:r>
          </a:p>
          <a:p>
            <a:pPr lvl="4"/>
            <a:r>
              <a:t>Body Level Five</a:t>
            </a:r>
          </a:p>
        </p:txBody>
      </p:sp>
      <p:pic>
        <p:nvPicPr>
          <p:cNvPr id="233" name="inc109_Brand_Guidelines_Review_Office_Documents_PPT-31.png" descr="inc109_Brand_Guidelines_Review_Office_Documents_PPT-31.png"/>
          <p:cNvPicPr>
            <a:picLocks noChangeAspect="1"/>
          </p:cNvPicPr>
          <p:nvPr/>
        </p:nvPicPr>
        <p:blipFill>
          <a:blip r:embed="rId2"/>
          <a:stretch>
            <a:fillRect/>
          </a:stretch>
        </p:blipFill>
        <p:spPr>
          <a:xfrm flipH="1">
            <a:off x="-134688" y="-82183"/>
            <a:ext cx="24653376" cy="13880366"/>
          </a:xfrm>
          <a:prstGeom prst="rect">
            <a:avLst/>
          </a:prstGeom>
          <a:ln w="12700">
            <a:miter lim="400000"/>
          </a:ln>
        </p:spPr>
      </p:pic>
    </p:spTree>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tx">
  <p:cSld name="Side Split B Black copy">
    <p:spTree>
      <p:nvGrpSpPr>
        <p:cNvPr id="1" name=""/>
        <p:cNvGrpSpPr/>
        <p:nvPr/>
      </p:nvGrpSpPr>
      <p:grpSpPr>
        <a:xfrm>
          <a:off x="0" y="0"/>
          <a:ext cx="0" cy="0"/>
          <a:chOff x="0" y="0"/>
          <a:chExt cx="0" cy="0"/>
        </a:xfrm>
      </p:grpSpPr>
      <p:pic>
        <p:nvPicPr>
          <p:cNvPr id="331" name="inc109_Brand_Guidelines_Review_Office_Documents_PPT-31.png" descr="inc109_Brand_Guidelines_Review_Office_Documents_PPT-31.png"/>
          <p:cNvPicPr>
            <a:picLocks noChangeAspect="1"/>
          </p:cNvPicPr>
          <p:nvPr/>
        </p:nvPicPr>
        <p:blipFill>
          <a:blip r:embed="rId2"/>
          <a:stretch>
            <a:fillRect/>
          </a:stretch>
        </p:blipFill>
        <p:spPr>
          <a:xfrm>
            <a:off x="-84595" y="-53979"/>
            <a:ext cx="24553190" cy="13823958"/>
          </a:xfrm>
          <a:prstGeom prst="rect">
            <a:avLst/>
          </a:prstGeom>
          <a:ln w="12700">
            <a:miter lim="400000"/>
          </a:ln>
        </p:spPr>
      </p:pic>
      <p:sp>
        <p:nvSpPr>
          <p:cNvPr id="332" name="Title Text"/>
          <p:cNvSpPr txBox="1">
            <a:spLocks noGrp="1"/>
          </p:cNvSpPr>
          <p:nvPr>
            <p:ph type="title"/>
          </p:nvPr>
        </p:nvSpPr>
        <p:spPr>
          <a:xfrm>
            <a:off x="1881319" y="3377764"/>
            <a:ext cx="9601796" cy="7841005"/>
          </a:xfrm>
          <a:prstGeom prst="rect">
            <a:avLst/>
          </a:prstGeom>
        </p:spPr>
        <p:txBody>
          <a:bodyPr anchor="t"/>
          <a:lstStyle>
            <a:lvl1pPr>
              <a:defRPr>
                <a:solidFill>
                  <a:srgbClr val="FFFFFF"/>
                </a:solidFill>
              </a:defRPr>
            </a:lvl1pPr>
          </a:lstStyle>
          <a:p>
            <a:r>
              <a:t>Title Text</a:t>
            </a:r>
          </a:p>
        </p:txBody>
      </p:sp>
      <p:sp>
        <p:nvSpPr>
          <p:cNvPr id="333" name="Body Level One…"/>
          <p:cNvSpPr txBox="1">
            <a:spLocks noGrp="1"/>
          </p:cNvSpPr>
          <p:nvPr>
            <p:ph type="body" sz="half" idx="13"/>
          </p:nvPr>
        </p:nvSpPr>
        <p:spPr>
          <a:xfrm>
            <a:off x="13091186" y="3643312"/>
            <a:ext cx="9601797" cy="8840392"/>
          </a:xfrm>
          <a:prstGeom prst="rect">
            <a:avLst/>
          </a:prstGeom>
        </p:spPr>
        <p:txBody>
          <a:bodyPr/>
          <a:lstStyle>
            <a:lvl1pPr marL="611187" indent="-611187">
              <a:spcBef>
                <a:spcPts val="5900"/>
              </a:spcBef>
              <a:buClr>
                <a:srgbClr val="000000"/>
              </a:buClr>
              <a:buSzPct val="66000"/>
              <a:buChar char="‣"/>
              <a:defRPr sz="4400"/>
            </a:lvl1pPr>
            <a:lvl2pPr marL="1055687" indent="-611187">
              <a:spcBef>
                <a:spcPts val="5900"/>
              </a:spcBef>
              <a:buClr>
                <a:srgbClr val="000000"/>
              </a:buClr>
              <a:buSzPct val="66000"/>
              <a:buChar char="‣"/>
              <a:defRPr sz="4400"/>
            </a:lvl2pPr>
            <a:lvl3pPr marL="1500187" indent="-611187">
              <a:spcBef>
                <a:spcPts val="5900"/>
              </a:spcBef>
              <a:buClr>
                <a:srgbClr val="000000"/>
              </a:buClr>
              <a:buSzPct val="66000"/>
              <a:buChar char="‣"/>
              <a:defRPr sz="4400"/>
            </a:lvl3pPr>
            <a:lvl4pPr marL="1944687" indent="-611187">
              <a:spcBef>
                <a:spcPts val="5900"/>
              </a:spcBef>
              <a:buClr>
                <a:srgbClr val="000000"/>
              </a:buClr>
              <a:buSzPct val="66000"/>
              <a:buChar char="‣"/>
              <a:defRPr sz="4400"/>
            </a:lvl4pPr>
            <a:lvl5pPr marL="2389187" indent="-611187">
              <a:spcBef>
                <a:spcPts val="5900"/>
              </a:spcBef>
              <a:buClr>
                <a:srgbClr val="000000"/>
              </a:buClr>
              <a:buSzPct val="66000"/>
              <a:buChar char="‣"/>
              <a:defRPr sz="4400"/>
            </a:lvl5pPr>
          </a:lstStyle>
          <a:p>
            <a:r>
              <a:t>Body Level One</a:t>
            </a:r>
          </a:p>
          <a:p>
            <a:pPr lvl="1"/>
            <a:r>
              <a:t>Body Level Two</a:t>
            </a:r>
          </a:p>
          <a:p>
            <a:pPr lvl="2"/>
            <a:r>
              <a:t>Body Level Three</a:t>
            </a:r>
          </a:p>
          <a:p>
            <a:pPr lvl="3"/>
            <a:r>
              <a:t>Body Level Four</a:t>
            </a:r>
          </a:p>
          <a:p>
            <a:pPr lvl="4"/>
            <a:r>
              <a:t>Body Level Five</a:t>
            </a:r>
          </a:p>
        </p:txBody>
      </p:sp>
    </p:spTree>
  </p:cSld>
  <p:clrMapOvr>
    <a:masterClrMapping/>
  </p:clrMapOvr>
  <p:transition spd="med"/>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tx">
  <p:cSld name="Side Split B Blue copy">
    <p:spTree>
      <p:nvGrpSpPr>
        <p:cNvPr id="1" name=""/>
        <p:cNvGrpSpPr/>
        <p:nvPr/>
      </p:nvGrpSpPr>
      <p:grpSpPr>
        <a:xfrm>
          <a:off x="0" y="0"/>
          <a:ext cx="0" cy="0"/>
          <a:chOff x="0" y="0"/>
          <a:chExt cx="0" cy="0"/>
        </a:xfrm>
      </p:grpSpPr>
      <p:pic>
        <p:nvPicPr>
          <p:cNvPr id="351" name="inc109_Brand_Guidelines_Review_Office_Documents_PPT-32.png" descr="inc109_Brand_Guidelines_Review_Office_Documents_PPT-32.png"/>
          <p:cNvPicPr>
            <a:picLocks noChangeAspect="1"/>
          </p:cNvPicPr>
          <p:nvPr/>
        </p:nvPicPr>
        <p:blipFill>
          <a:blip r:embed="rId2"/>
          <a:stretch>
            <a:fillRect/>
          </a:stretch>
        </p:blipFill>
        <p:spPr>
          <a:xfrm>
            <a:off x="-106870" y="-62915"/>
            <a:ext cx="24597740" cy="13841830"/>
          </a:xfrm>
          <a:prstGeom prst="rect">
            <a:avLst/>
          </a:prstGeom>
          <a:ln w="12700">
            <a:miter lim="400000"/>
          </a:ln>
        </p:spPr>
      </p:pic>
      <p:sp>
        <p:nvSpPr>
          <p:cNvPr id="352" name="Body Level One…"/>
          <p:cNvSpPr txBox="1">
            <a:spLocks noGrp="1"/>
          </p:cNvSpPr>
          <p:nvPr>
            <p:ph type="body" sz="half" idx="13"/>
          </p:nvPr>
        </p:nvSpPr>
        <p:spPr>
          <a:xfrm>
            <a:off x="13091186" y="3643312"/>
            <a:ext cx="9601797" cy="8840392"/>
          </a:xfrm>
          <a:prstGeom prst="rect">
            <a:avLst/>
          </a:prstGeom>
        </p:spPr>
        <p:txBody>
          <a:bodyPr/>
          <a:lstStyle>
            <a:lvl1pPr marL="611187" indent="-611187">
              <a:spcBef>
                <a:spcPts val="5900"/>
              </a:spcBef>
              <a:buClr>
                <a:srgbClr val="000000"/>
              </a:buClr>
              <a:buSzPct val="66000"/>
              <a:buChar char="‣"/>
              <a:defRPr sz="4400"/>
            </a:lvl1pPr>
            <a:lvl2pPr marL="1055687" indent="-611187">
              <a:spcBef>
                <a:spcPts val="5900"/>
              </a:spcBef>
              <a:buClr>
                <a:srgbClr val="000000"/>
              </a:buClr>
              <a:buSzPct val="66000"/>
              <a:buChar char="‣"/>
              <a:defRPr sz="4400"/>
            </a:lvl2pPr>
            <a:lvl3pPr marL="1500187" indent="-611187">
              <a:spcBef>
                <a:spcPts val="5900"/>
              </a:spcBef>
              <a:buClr>
                <a:srgbClr val="000000"/>
              </a:buClr>
              <a:buSzPct val="66000"/>
              <a:buChar char="‣"/>
              <a:defRPr sz="4400"/>
            </a:lvl3pPr>
            <a:lvl4pPr marL="1944687" indent="-611187">
              <a:spcBef>
                <a:spcPts val="5900"/>
              </a:spcBef>
              <a:buClr>
                <a:srgbClr val="000000"/>
              </a:buClr>
              <a:buSzPct val="66000"/>
              <a:buChar char="‣"/>
              <a:defRPr sz="4400"/>
            </a:lvl4pPr>
            <a:lvl5pPr marL="2389187" indent="-611187">
              <a:spcBef>
                <a:spcPts val="5900"/>
              </a:spcBef>
              <a:buClr>
                <a:srgbClr val="000000"/>
              </a:buClr>
              <a:buSzPct val="66000"/>
              <a:buChar char="‣"/>
              <a:defRPr sz="4400"/>
            </a:lvl5pPr>
          </a:lstStyle>
          <a:p>
            <a:r>
              <a:t>Body Level One</a:t>
            </a:r>
          </a:p>
          <a:p>
            <a:pPr lvl="1"/>
            <a:r>
              <a:t>Body Level Two</a:t>
            </a:r>
          </a:p>
          <a:p>
            <a:pPr lvl="2"/>
            <a:r>
              <a:t>Body Level Three</a:t>
            </a:r>
          </a:p>
          <a:p>
            <a:pPr lvl="3"/>
            <a:r>
              <a:t>Body Level Four</a:t>
            </a:r>
          </a:p>
          <a:p>
            <a:pPr lvl="4"/>
            <a:r>
              <a:t>Body Level Five</a:t>
            </a:r>
          </a:p>
        </p:txBody>
      </p:sp>
      <p:sp>
        <p:nvSpPr>
          <p:cNvPr id="353" name="Title Text"/>
          <p:cNvSpPr txBox="1">
            <a:spLocks noGrp="1"/>
          </p:cNvSpPr>
          <p:nvPr>
            <p:ph type="body" sz="half" idx="14"/>
          </p:nvPr>
        </p:nvSpPr>
        <p:spPr>
          <a:xfrm>
            <a:off x="1881319" y="3377764"/>
            <a:ext cx="9601796" cy="7841005"/>
          </a:xfrm>
          <a:prstGeom prst="rect">
            <a:avLst/>
          </a:prstGeom>
        </p:spPr>
        <p:txBody>
          <a:bodyPr/>
          <a:lstStyle>
            <a:lvl1pPr>
              <a:defRPr sz="6000">
                <a:solidFill>
                  <a:srgbClr val="FFFFFF"/>
                </a:solidFill>
                <a:latin typeface="+mj-lt"/>
                <a:ea typeface="+mj-ea"/>
                <a:cs typeface="+mj-cs"/>
                <a:sym typeface="Open Inc Light"/>
              </a:defRPr>
            </a:lvl1pPr>
          </a:lstStyle>
          <a:p>
            <a:r>
              <a:t>Title Text</a:t>
            </a:r>
          </a:p>
        </p:txBody>
      </p:sp>
    </p:spTree>
  </p:cSld>
  <p:clrMapOvr>
    <a:masterClrMapping/>
  </p:clrMapOvr>
  <p:transition spd="med"/>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tx">
  <p:cSld name="Side Split B Yellow copy">
    <p:spTree>
      <p:nvGrpSpPr>
        <p:cNvPr id="1" name=""/>
        <p:cNvGrpSpPr/>
        <p:nvPr/>
      </p:nvGrpSpPr>
      <p:grpSpPr>
        <a:xfrm>
          <a:off x="0" y="0"/>
          <a:ext cx="0" cy="0"/>
          <a:chOff x="0" y="0"/>
          <a:chExt cx="0" cy="0"/>
        </a:xfrm>
      </p:grpSpPr>
      <p:pic>
        <p:nvPicPr>
          <p:cNvPr id="411" name="inc109_Brand_Guidelines_Review_Office_Documents_PPT-35.png" descr="inc109_Brand_Guidelines_Review_Office_Documents_PPT-35.png"/>
          <p:cNvPicPr>
            <a:picLocks noChangeAspect="1"/>
          </p:cNvPicPr>
          <p:nvPr/>
        </p:nvPicPr>
        <p:blipFill>
          <a:blip r:embed="rId2"/>
          <a:stretch>
            <a:fillRect/>
          </a:stretch>
        </p:blipFill>
        <p:spPr>
          <a:xfrm>
            <a:off x="-75006" y="-44985"/>
            <a:ext cx="24534012" cy="13805970"/>
          </a:xfrm>
          <a:prstGeom prst="rect">
            <a:avLst/>
          </a:prstGeom>
          <a:ln w="12700">
            <a:miter lim="400000"/>
          </a:ln>
        </p:spPr>
      </p:pic>
      <p:sp>
        <p:nvSpPr>
          <p:cNvPr id="412" name="Body Level One…"/>
          <p:cNvSpPr txBox="1">
            <a:spLocks noGrp="1"/>
          </p:cNvSpPr>
          <p:nvPr>
            <p:ph type="body" sz="half" idx="13"/>
          </p:nvPr>
        </p:nvSpPr>
        <p:spPr>
          <a:xfrm>
            <a:off x="13091186" y="3643312"/>
            <a:ext cx="9601797" cy="8840392"/>
          </a:xfrm>
          <a:prstGeom prst="rect">
            <a:avLst/>
          </a:prstGeom>
        </p:spPr>
        <p:txBody>
          <a:bodyPr/>
          <a:lstStyle>
            <a:lvl1pPr marL="611187" indent="-611187">
              <a:spcBef>
                <a:spcPts val="5900"/>
              </a:spcBef>
              <a:buClr>
                <a:srgbClr val="000000"/>
              </a:buClr>
              <a:buSzPct val="66000"/>
              <a:buChar char="‣"/>
              <a:defRPr sz="4400"/>
            </a:lvl1pPr>
            <a:lvl2pPr marL="1055687" indent="-611187">
              <a:spcBef>
                <a:spcPts val="5900"/>
              </a:spcBef>
              <a:buClr>
                <a:srgbClr val="000000"/>
              </a:buClr>
              <a:buSzPct val="66000"/>
              <a:buChar char="‣"/>
              <a:defRPr sz="4400"/>
            </a:lvl2pPr>
            <a:lvl3pPr marL="1500187" indent="-611187">
              <a:spcBef>
                <a:spcPts val="5900"/>
              </a:spcBef>
              <a:buClr>
                <a:srgbClr val="000000"/>
              </a:buClr>
              <a:buSzPct val="66000"/>
              <a:buChar char="‣"/>
              <a:defRPr sz="4400"/>
            </a:lvl3pPr>
            <a:lvl4pPr marL="1944687" indent="-611187">
              <a:spcBef>
                <a:spcPts val="5900"/>
              </a:spcBef>
              <a:buClr>
                <a:srgbClr val="000000"/>
              </a:buClr>
              <a:buSzPct val="66000"/>
              <a:buChar char="‣"/>
              <a:defRPr sz="4400"/>
            </a:lvl4pPr>
            <a:lvl5pPr marL="2389187" indent="-611187">
              <a:spcBef>
                <a:spcPts val="5900"/>
              </a:spcBef>
              <a:buClr>
                <a:srgbClr val="000000"/>
              </a:buClr>
              <a:buSzPct val="66000"/>
              <a:buChar char="‣"/>
              <a:defRPr sz="4400"/>
            </a:lvl5pPr>
          </a:lstStyle>
          <a:p>
            <a:r>
              <a:t>Body Level One</a:t>
            </a:r>
          </a:p>
          <a:p>
            <a:pPr lvl="1"/>
            <a:r>
              <a:t>Body Level Two</a:t>
            </a:r>
          </a:p>
          <a:p>
            <a:pPr lvl="2"/>
            <a:r>
              <a:t>Body Level Three</a:t>
            </a:r>
          </a:p>
          <a:p>
            <a:pPr lvl="3"/>
            <a:r>
              <a:t>Body Level Four</a:t>
            </a:r>
          </a:p>
          <a:p>
            <a:pPr lvl="4"/>
            <a:r>
              <a:t>Body Level Five</a:t>
            </a:r>
          </a:p>
        </p:txBody>
      </p:sp>
      <p:sp>
        <p:nvSpPr>
          <p:cNvPr id="413" name="Title Text"/>
          <p:cNvSpPr txBox="1">
            <a:spLocks noGrp="1"/>
          </p:cNvSpPr>
          <p:nvPr>
            <p:ph type="body" sz="half" idx="14"/>
          </p:nvPr>
        </p:nvSpPr>
        <p:spPr>
          <a:xfrm>
            <a:off x="1881319" y="3377764"/>
            <a:ext cx="9601796" cy="7841005"/>
          </a:xfrm>
          <a:prstGeom prst="rect">
            <a:avLst/>
          </a:prstGeom>
        </p:spPr>
        <p:txBody>
          <a:bodyPr/>
          <a:lstStyle>
            <a:lvl1pPr>
              <a:defRPr sz="6000">
                <a:solidFill>
                  <a:srgbClr val="FFFFFF"/>
                </a:solidFill>
                <a:latin typeface="+mj-lt"/>
                <a:ea typeface="+mj-ea"/>
                <a:cs typeface="+mj-cs"/>
                <a:sym typeface="Open Inc Light"/>
              </a:defRPr>
            </a:lvl1pPr>
          </a:lstStyle>
          <a:p>
            <a:r>
              <a:t>Title Text</a:t>
            </a:r>
          </a:p>
        </p:txBody>
      </p:sp>
    </p:spTree>
  </p:cSld>
  <p:clrMapOvr>
    <a:masterClrMapping/>
  </p:clrMapOvr>
  <p:transition spd="med"/>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2" name="inc109_Brand_Guidelines_Review_Office_Documents_PPT-08.png" descr="inc109_Brand_Guidelines_Review_Office_Documents_PPT-08.png"/>
          <p:cNvPicPr>
            <a:picLocks noChangeAspect="1"/>
          </p:cNvPicPr>
          <p:nvPr/>
        </p:nvPicPr>
        <p:blipFill>
          <a:blip r:embed="rId14"/>
          <a:stretch>
            <a:fillRect/>
          </a:stretch>
        </p:blipFill>
        <p:spPr>
          <a:xfrm>
            <a:off x="0" y="0"/>
            <a:ext cx="24361444" cy="13716001"/>
          </a:xfrm>
          <a:prstGeom prst="rect">
            <a:avLst/>
          </a:prstGeom>
          <a:ln w="12700">
            <a:miter lim="400000"/>
          </a:ln>
        </p:spPr>
      </p:pic>
      <p:sp>
        <p:nvSpPr>
          <p:cNvPr id="3" name="Title Text"/>
          <p:cNvSpPr txBox="1">
            <a:spLocks noGrp="1"/>
          </p:cNvSpPr>
          <p:nvPr>
            <p:ph type="title"/>
          </p:nvPr>
        </p:nvSpPr>
        <p:spPr>
          <a:xfrm>
            <a:off x="1151240" y="10452977"/>
            <a:ext cx="22081520" cy="141257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71437" tIns="71437" rIns="71437" bIns="71437" anchor="b">
            <a:normAutofit/>
          </a:bodyPr>
          <a:lstStyle/>
          <a:p>
            <a:r>
              <a:t>Title Text</a:t>
            </a:r>
          </a:p>
        </p:txBody>
      </p:sp>
      <p:sp>
        <p:nvSpPr>
          <p:cNvPr id="4" name="Body Level One…"/>
          <p:cNvSpPr txBox="1">
            <a:spLocks noGrp="1"/>
          </p:cNvSpPr>
          <p:nvPr>
            <p:ph type="body" idx="1"/>
          </p:nvPr>
        </p:nvSpPr>
        <p:spPr>
          <a:xfrm>
            <a:off x="1151240" y="11870625"/>
            <a:ext cx="22081520" cy="77946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71437" tIns="71437" rIns="71437" bIns="71437">
            <a:normAutofit/>
          </a:bodyPr>
          <a:lstStyle>
            <a:lvl2pPr>
              <a:defRPr sz="6000"/>
            </a:lvl2pPr>
            <a:lvl3pPr>
              <a:defRPr sz="6000"/>
            </a:lvl3pPr>
            <a:lvl4pPr>
              <a:defRPr sz="6000"/>
            </a:lvl4pPr>
            <a:lvl5pPr>
              <a:defRPr sz="6000"/>
            </a:lvl5pPr>
          </a:lstStyle>
          <a:p>
            <a:r>
              <a:t>Body Level One</a:t>
            </a:r>
          </a:p>
          <a:p>
            <a:pPr lvl="1"/>
            <a:r>
              <a:t>Body Level Two</a:t>
            </a:r>
          </a:p>
          <a:p>
            <a:pPr lvl="2"/>
            <a:r>
              <a:t>Body Level Three</a:t>
            </a:r>
          </a:p>
          <a:p>
            <a:pPr lvl="3"/>
            <a:r>
              <a:t>Body Level Four</a:t>
            </a:r>
          </a:p>
          <a:p>
            <a:pPr lvl="4"/>
            <a:r>
              <a:t>Body Level Five</a:t>
            </a:r>
          </a:p>
        </p:txBody>
      </p:sp>
    </p:spTree>
  </p:cSld>
  <p:clrMap bg1="lt1" tx1="dk1" bg2="lt2" tx2="dk2" accent1="accent1" accent2="accent2" accent3="accent3" accent4="accent4" accent5="accent5" accent6="accent6" hlink="hlink" folHlink="folHlink"/>
  <p:sldLayoutIdLst>
    <p:sldLayoutId id="2147483652" r:id="rId1"/>
    <p:sldLayoutId id="2147483656" r:id="rId2"/>
    <p:sldLayoutId id="2147483658" r:id="rId3"/>
    <p:sldLayoutId id="2147483660" r:id="rId4"/>
    <p:sldLayoutId id="2147483662" r:id="rId5"/>
    <p:sldLayoutId id="2147483670" r:id="rId6"/>
    <p:sldLayoutId id="2147483680" r:id="rId7"/>
    <p:sldLayoutId id="2147483682" r:id="rId8"/>
    <p:sldLayoutId id="2147483688" r:id="rId9"/>
    <p:sldLayoutId id="2147483690" r:id="rId10"/>
    <p:sldLayoutId id="2147483692" r:id="rId11"/>
    <p:sldLayoutId id="2147483699" r:id="rId12"/>
  </p:sldLayoutIdLst>
  <p:transition spd="med"/>
  <p:txStyles>
    <p:titleStyle>
      <a:lvl1pPr marL="0" marR="0" indent="0" algn="l" defTabSz="821531" latinLnBrk="0">
        <a:lnSpc>
          <a:spcPct val="100000"/>
        </a:lnSpc>
        <a:spcBef>
          <a:spcPts val="0"/>
        </a:spcBef>
        <a:spcAft>
          <a:spcPts val="0"/>
        </a:spcAft>
        <a:buClrTx/>
        <a:buSzTx/>
        <a:buFontTx/>
        <a:buNone/>
        <a:tabLst/>
        <a:defRPr sz="6000" b="0" i="0" u="none" strike="noStrike" cap="none" spc="0" baseline="0">
          <a:ln>
            <a:noFill/>
          </a:ln>
          <a:solidFill>
            <a:srgbClr val="000000"/>
          </a:solidFill>
          <a:uFillTx/>
          <a:latin typeface="+mj-lt"/>
          <a:ea typeface="+mj-ea"/>
          <a:cs typeface="+mj-cs"/>
          <a:sym typeface="Open Inc Light"/>
        </a:defRPr>
      </a:lvl1pPr>
      <a:lvl2pPr marL="0" marR="0" indent="0" algn="l" defTabSz="821531" latinLnBrk="0">
        <a:lnSpc>
          <a:spcPct val="100000"/>
        </a:lnSpc>
        <a:spcBef>
          <a:spcPts val="0"/>
        </a:spcBef>
        <a:spcAft>
          <a:spcPts val="0"/>
        </a:spcAft>
        <a:buClrTx/>
        <a:buSzTx/>
        <a:buFontTx/>
        <a:buNone/>
        <a:tabLst/>
        <a:defRPr sz="6000" b="0" i="0" u="none" strike="noStrike" cap="none" spc="0" baseline="0">
          <a:ln>
            <a:noFill/>
          </a:ln>
          <a:solidFill>
            <a:srgbClr val="000000"/>
          </a:solidFill>
          <a:uFillTx/>
          <a:latin typeface="+mj-lt"/>
          <a:ea typeface="+mj-ea"/>
          <a:cs typeface="+mj-cs"/>
          <a:sym typeface="Open Inc Light"/>
        </a:defRPr>
      </a:lvl2pPr>
      <a:lvl3pPr marL="0" marR="0" indent="0" algn="l" defTabSz="821531" latinLnBrk="0">
        <a:lnSpc>
          <a:spcPct val="100000"/>
        </a:lnSpc>
        <a:spcBef>
          <a:spcPts val="0"/>
        </a:spcBef>
        <a:spcAft>
          <a:spcPts val="0"/>
        </a:spcAft>
        <a:buClrTx/>
        <a:buSzTx/>
        <a:buFontTx/>
        <a:buNone/>
        <a:tabLst/>
        <a:defRPr sz="6000" b="0" i="0" u="none" strike="noStrike" cap="none" spc="0" baseline="0">
          <a:ln>
            <a:noFill/>
          </a:ln>
          <a:solidFill>
            <a:srgbClr val="000000"/>
          </a:solidFill>
          <a:uFillTx/>
          <a:latin typeface="+mj-lt"/>
          <a:ea typeface="+mj-ea"/>
          <a:cs typeface="+mj-cs"/>
          <a:sym typeface="Open Inc Light"/>
        </a:defRPr>
      </a:lvl3pPr>
      <a:lvl4pPr marL="0" marR="0" indent="0" algn="l" defTabSz="821531" latinLnBrk="0">
        <a:lnSpc>
          <a:spcPct val="100000"/>
        </a:lnSpc>
        <a:spcBef>
          <a:spcPts val="0"/>
        </a:spcBef>
        <a:spcAft>
          <a:spcPts val="0"/>
        </a:spcAft>
        <a:buClrTx/>
        <a:buSzTx/>
        <a:buFontTx/>
        <a:buNone/>
        <a:tabLst/>
        <a:defRPr sz="6000" b="0" i="0" u="none" strike="noStrike" cap="none" spc="0" baseline="0">
          <a:ln>
            <a:noFill/>
          </a:ln>
          <a:solidFill>
            <a:srgbClr val="000000"/>
          </a:solidFill>
          <a:uFillTx/>
          <a:latin typeface="+mj-lt"/>
          <a:ea typeface="+mj-ea"/>
          <a:cs typeface="+mj-cs"/>
          <a:sym typeface="Open Inc Light"/>
        </a:defRPr>
      </a:lvl4pPr>
      <a:lvl5pPr marL="0" marR="0" indent="0" algn="l" defTabSz="821531" latinLnBrk="0">
        <a:lnSpc>
          <a:spcPct val="100000"/>
        </a:lnSpc>
        <a:spcBef>
          <a:spcPts val="0"/>
        </a:spcBef>
        <a:spcAft>
          <a:spcPts val="0"/>
        </a:spcAft>
        <a:buClrTx/>
        <a:buSzTx/>
        <a:buFontTx/>
        <a:buNone/>
        <a:tabLst/>
        <a:defRPr sz="6000" b="0" i="0" u="none" strike="noStrike" cap="none" spc="0" baseline="0">
          <a:ln>
            <a:noFill/>
          </a:ln>
          <a:solidFill>
            <a:srgbClr val="000000"/>
          </a:solidFill>
          <a:uFillTx/>
          <a:latin typeface="+mj-lt"/>
          <a:ea typeface="+mj-ea"/>
          <a:cs typeface="+mj-cs"/>
          <a:sym typeface="Open Inc Light"/>
        </a:defRPr>
      </a:lvl5pPr>
      <a:lvl6pPr marL="0" marR="0" indent="0" algn="l" defTabSz="821531" latinLnBrk="0">
        <a:lnSpc>
          <a:spcPct val="100000"/>
        </a:lnSpc>
        <a:spcBef>
          <a:spcPts val="0"/>
        </a:spcBef>
        <a:spcAft>
          <a:spcPts val="0"/>
        </a:spcAft>
        <a:buClrTx/>
        <a:buSzTx/>
        <a:buFontTx/>
        <a:buNone/>
        <a:tabLst/>
        <a:defRPr sz="6000" b="0" i="0" u="none" strike="noStrike" cap="none" spc="0" baseline="0">
          <a:ln>
            <a:noFill/>
          </a:ln>
          <a:solidFill>
            <a:srgbClr val="000000"/>
          </a:solidFill>
          <a:uFillTx/>
          <a:latin typeface="+mj-lt"/>
          <a:ea typeface="+mj-ea"/>
          <a:cs typeface="+mj-cs"/>
          <a:sym typeface="Open Inc Light"/>
        </a:defRPr>
      </a:lvl6pPr>
      <a:lvl7pPr marL="0" marR="0" indent="0" algn="l" defTabSz="821531" latinLnBrk="0">
        <a:lnSpc>
          <a:spcPct val="100000"/>
        </a:lnSpc>
        <a:spcBef>
          <a:spcPts val="0"/>
        </a:spcBef>
        <a:spcAft>
          <a:spcPts val="0"/>
        </a:spcAft>
        <a:buClrTx/>
        <a:buSzTx/>
        <a:buFontTx/>
        <a:buNone/>
        <a:tabLst/>
        <a:defRPr sz="6000" b="0" i="0" u="none" strike="noStrike" cap="none" spc="0" baseline="0">
          <a:ln>
            <a:noFill/>
          </a:ln>
          <a:solidFill>
            <a:srgbClr val="000000"/>
          </a:solidFill>
          <a:uFillTx/>
          <a:latin typeface="+mj-lt"/>
          <a:ea typeface="+mj-ea"/>
          <a:cs typeface="+mj-cs"/>
          <a:sym typeface="Open Inc Light"/>
        </a:defRPr>
      </a:lvl7pPr>
      <a:lvl8pPr marL="0" marR="0" indent="0" algn="l" defTabSz="821531" latinLnBrk="0">
        <a:lnSpc>
          <a:spcPct val="100000"/>
        </a:lnSpc>
        <a:spcBef>
          <a:spcPts val="0"/>
        </a:spcBef>
        <a:spcAft>
          <a:spcPts val="0"/>
        </a:spcAft>
        <a:buClrTx/>
        <a:buSzTx/>
        <a:buFontTx/>
        <a:buNone/>
        <a:tabLst/>
        <a:defRPr sz="6000" b="0" i="0" u="none" strike="noStrike" cap="none" spc="0" baseline="0">
          <a:ln>
            <a:noFill/>
          </a:ln>
          <a:solidFill>
            <a:srgbClr val="000000"/>
          </a:solidFill>
          <a:uFillTx/>
          <a:latin typeface="+mj-lt"/>
          <a:ea typeface="+mj-ea"/>
          <a:cs typeface="+mj-cs"/>
          <a:sym typeface="Open Inc Light"/>
        </a:defRPr>
      </a:lvl8pPr>
      <a:lvl9pPr marL="0" marR="0" indent="0" algn="l" defTabSz="821531" latinLnBrk="0">
        <a:lnSpc>
          <a:spcPct val="100000"/>
        </a:lnSpc>
        <a:spcBef>
          <a:spcPts val="0"/>
        </a:spcBef>
        <a:spcAft>
          <a:spcPts val="0"/>
        </a:spcAft>
        <a:buClrTx/>
        <a:buSzTx/>
        <a:buFontTx/>
        <a:buNone/>
        <a:tabLst/>
        <a:defRPr sz="6000" b="0" i="0" u="none" strike="noStrike" cap="none" spc="0" baseline="0">
          <a:ln>
            <a:noFill/>
          </a:ln>
          <a:solidFill>
            <a:srgbClr val="000000"/>
          </a:solidFill>
          <a:uFillTx/>
          <a:latin typeface="+mj-lt"/>
          <a:ea typeface="+mj-ea"/>
          <a:cs typeface="+mj-cs"/>
          <a:sym typeface="Open Inc Light"/>
        </a:defRPr>
      </a:lvl9pPr>
    </p:titleStyle>
    <p:bodyStyle>
      <a:lvl1pPr marL="0" marR="0" indent="0" algn="l" defTabSz="821531" rtl="0" latinLnBrk="0">
        <a:lnSpc>
          <a:spcPct val="100000"/>
        </a:lnSpc>
        <a:spcBef>
          <a:spcPts val="0"/>
        </a:spcBef>
        <a:spcAft>
          <a:spcPts val="0"/>
        </a:spcAft>
        <a:buClrTx/>
        <a:buSzTx/>
        <a:buFontTx/>
        <a:buNone/>
        <a:tabLst/>
        <a:defRPr sz="9000" b="0" i="0" u="none" strike="noStrike" cap="none" spc="0" baseline="0">
          <a:ln>
            <a:noFill/>
          </a:ln>
          <a:solidFill>
            <a:srgbClr val="000000"/>
          </a:solidFill>
          <a:uFillTx/>
          <a:latin typeface="Arial" panose="020B0604020202020204" pitchFamily="34" charset="0"/>
          <a:ea typeface="Open Sans Light"/>
          <a:cs typeface="Arial" panose="020B0604020202020204" pitchFamily="34" charset="0"/>
          <a:sym typeface="Open Sans Light"/>
        </a:defRPr>
      </a:lvl1pPr>
      <a:lvl2pPr marL="0" marR="0" indent="0" algn="l" defTabSz="821531" rtl="0" latinLnBrk="0">
        <a:lnSpc>
          <a:spcPct val="100000"/>
        </a:lnSpc>
        <a:spcBef>
          <a:spcPts val="0"/>
        </a:spcBef>
        <a:spcAft>
          <a:spcPts val="0"/>
        </a:spcAft>
        <a:buClrTx/>
        <a:buSzTx/>
        <a:buFontTx/>
        <a:buNone/>
        <a:tabLst/>
        <a:defRPr sz="9000" b="0" i="0" u="none" strike="noStrike" cap="none" spc="0" baseline="0">
          <a:ln>
            <a:noFill/>
          </a:ln>
          <a:solidFill>
            <a:srgbClr val="000000"/>
          </a:solidFill>
          <a:uFillTx/>
          <a:latin typeface="Arial" panose="020B0604020202020204" pitchFamily="34" charset="0"/>
          <a:ea typeface="Open Sans Light"/>
          <a:cs typeface="Arial" panose="020B0604020202020204" pitchFamily="34" charset="0"/>
          <a:sym typeface="Open Sans Light"/>
        </a:defRPr>
      </a:lvl2pPr>
      <a:lvl3pPr marL="0" marR="0" indent="0" algn="l" defTabSz="821531" rtl="0" latinLnBrk="0">
        <a:lnSpc>
          <a:spcPct val="100000"/>
        </a:lnSpc>
        <a:spcBef>
          <a:spcPts val="0"/>
        </a:spcBef>
        <a:spcAft>
          <a:spcPts val="0"/>
        </a:spcAft>
        <a:buClrTx/>
        <a:buSzTx/>
        <a:buFontTx/>
        <a:buNone/>
        <a:tabLst/>
        <a:defRPr sz="9000" b="0" i="0" u="none" strike="noStrike" cap="none" spc="0" baseline="0">
          <a:ln>
            <a:noFill/>
          </a:ln>
          <a:solidFill>
            <a:srgbClr val="000000"/>
          </a:solidFill>
          <a:uFillTx/>
          <a:latin typeface="Arial" panose="020B0604020202020204" pitchFamily="34" charset="0"/>
          <a:ea typeface="Open Sans Light"/>
          <a:cs typeface="Arial" panose="020B0604020202020204" pitchFamily="34" charset="0"/>
          <a:sym typeface="Open Sans Light"/>
        </a:defRPr>
      </a:lvl3pPr>
      <a:lvl4pPr marL="0" marR="0" indent="0" algn="l" defTabSz="821531" rtl="0" latinLnBrk="0">
        <a:lnSpc>
          <a:spcPct val="100000"/>
        </a:lnSpc>
        <a:spcBef>
          <a:spcPts val="0"/>
        </a:spcBef>
        <a:spcAft>
          <a:spcPts val="0"/>
        </a:spcAft>
        <a:buClrTx/>
        <a:buSzTx/>
        <a:buFontTx/>
        <a:buNone/>
        <a:tabLst/>
        <a:defRPr sz="9000" b="0" i="0" u="none" strike="noStrike" cap="none" spc="0" baseline="0">
          <a:ln>
            <a:noFill/>
          </a:ln>
          <a:solidFill>
            <a:srgbClr val="000000"/>
          </a:solidFill>
          <a:uFillTx/>
          <a:latin typeface="Arial" panose="020B0604020202020204" pitchFamily="34" charset="0"/>
          <a:ea typeface="Open Sans Light"/>
          <a:cs typeface="Arial" panose="020B0604020202020204" pitchFamily="34" charset="0"/>
          <a:sym typeface="Open Sans Light"/>
        </a:defRPr>
      </a:lvl4pPr>
      <a:lvl5pPr marL="0" marR="0" indent="0" algn="l" defTabSz="821531" rtl="0" latinLnBrk="0">
        <a:lnSpc>
          <a:spcPct val="100000"/>
        </a:lnSpc>
        <a:spcBef>
          <a:spcPts val="0"/>
        </a:spcBef>
        <a:spcAft>
          <a:spcPts val="0"/>
        </a:spcAft>
        <a:buClrTx/>
        <a:buSzTx/>
        <a:buFontTx/>
        <a:buNone/>
        <a:tabLst/>
        <a:defRPr sz="9000" b="0" i="0" u="none" strike="noStrike" cap="none" spc="0" baseline="0">
          <a:ln>
            <a:noFill/>
          </a:ln>
          <a:solidFill>
            <a:srgbClr val="000000"/>
          </a:solidFill>
          <a:uFillTx/>
          <a:latin typeface="Arial" panose="020B0604020202020204" pitchFamily="34" charset="0"/>
          <a:ea typeface="Open Sans Light"/>
          <a:cs typeface="Arial" panose="020B0604020202020204" pitchFamily="34" charset="0"/>
          <a:sym typeface="Open Sans Light"/>
        </a:defRPr>
      </a:lvl5pPr>
      <a:lvl6pPr marL="0" marR="0" indent="355600" algn="l" defTabSz="821531" rtl="0" latinLnBrk="0">
        <a:lnSpc>
          <a:spcPct val="100000"/>
        </a:lnSpc>
        <a:spcBef>
          <a:spcPts val="0"/>
        </a:spcBef>
        <a:spcAft>
          <a:spcPts val="0"/>
        </a:spcAft>
        <a:buClrTx/>
        <a:buSzTx/>
        <a:buFontTx/>
        <a:buNone/>
        <a:tabLst/>
        <a:defRPr sz="9000" b="0" i="0" u="none" strike="noStrike" cap="none" spc="0" baseline="0">
          <a:ln>
            <a:noFill/>
          </a:ln>
          <a:solidFill>
            <a:srgbClr val="000000"/>
          </a:solidFill>
          <a:uFillTx/>
          <a:latin typeface="Open Sans Light"/>
          <a:ea typeface="Open Sans Light"/>
          <a:cs typeface="Open Sans Light"/>
          <a:sym typeface="Open Sans Light"/>
        </a:defRPr>
      </a:lvl6pPr>
      <a:lvl7pPr marL="0" marR="0" indent="711200" algn="l" defTabSz="821531" rtl="0" latinLnBrk="0">
        <a:lnSpc>
          <a:spcPct val="100000"/>
        </a:lnSpc>
        <a:spcBef>
          <a:spcPts val="0"/>
        </a:spcBef>
        <a:spcAft>
          <a:spcPts val="0"/>
        </a:spcAft>
        <a:buClrTx/>
        <a:buSzTx/>
        <a:buFontTx/>
        <a:buNone/>
        <a:tabLst/>
        <a:defRPr sz="9000" b="0" i="0" u="none" strike="noStrike" cap="none" spc="0" baseline="0">
          <a:ln>
            <a:noFill/>
          </a:ln>
          <a:solidFill>
            <a:srgbClr val="000000"/>
          </a:solidFill>
          <a:uFillTx/>
          <a:latin typeface="Open Sans Light"/>
          <a:ea typeface="Open Sans Light"/>
          <a:cs typeface="Open Sans Light"/>
          <a:sym typeface="Open Sans Light"/>
        </a:defRPr>
      </a:lvl7pPr>
      <a:lvl8pPr marL="0" marR="0" indent="1066800" algn="l" defTabSz="821531" rtl="0" latinLnBrk="0">
        <a:lnSpc>
          <a:spcPct val="100000"/>
        </a:lnSpc>
        <a:spcBef>
          <a:spcPts val="0"/>
        </a:spcBef>
        <a:spcAft>
          <a:spcPts val="0"/>
        </a:spcAft>
        <a:buClrTx/>
        <a:buSzTx/>
        <a:buFontTx/>
        <a:buNone/>
        <a:tabLst/>
        <a:defRPr sz="9000" b="0" i="0" u="none" strike="noStrike" cap="none" spc="0" baseline="0">
          <a:ln>
            <a:noFill/>
          </a:ln>
          <a:solidFill>
            <a:srgbClr val="000000"/>
          </a:solidFill>
          <a:uFillTx/>
          <a:latin typeface="Open Sans Light"/>
          <a:ea typeface="Open Sans Light"/>
          <a:cs typeface="Open Sans Light"/>
          <a:sym typeface="Open Sans Light"/>
        </a:defRPr>
      </a:lvl8pPr>
      <a:lvl9pPr marL="0" marR="0" indent="1422400" algn="l" defTabSz="821531" rtl="0" latinLnBrk="0">
        <a:lnSpc>
          <a:spcPct val="100000"/>
        </a:lnSpc>
        <a:spcBef>
          <a:spcPts val="0"/>
        </a:spcBef>
        <a:spcAft>
          <a:spcPts val="0"/>
        </a:spcAft>
        <a:buClrTx/>
        <a:buSzTx/>
        <a:buFontTx/>
        <a:buNone/>
        <a:tabLst/>
        <a:defRPr sz="9000" b="0" i="0" u="none" strike="noStrike" cap="none" spc="0" baseline="0">
          <a:ln>
            <a:noFill/>
          </a:ln>
          <a:solidFill>
            <a:srgbClr val="000000"/>
          </a:solidFill>
          <a:uFillTx/>
          <a:latin typeface="Open Sans Light"/>
          <a:ea typeface="Open Sans Light"/>
          <a:cs typeface="Open Sans Light"/>
          <a:sym typeface="Open Sans Light"/>
        </a:defRPr>
      </a:lvl9pPr>
    </p:bodyStyle>
    <p:otherStyle>
      <a:lvl1pPr marL="0" marR="0" indent="0" algn="ctr" defTabSz="821531" latinLnBrk="0">
        <a:lnSpc>
          <a:spcPct val="100000"/>
        </a:lnSpc>
        <a:spcBef>
          <a:spcPts val="0"/>
        </a:spcBef>
        <a:spcAft>
          <a:spcPts val="0"/>
        </a:spcAft>
        <a:buClrTx/>
        <a:buSzTx/>
        <a:buFontTx/>
        <a:buNone/>
        <a:tabLst/>
        <a:defRPr sz="2200" b="0" i="0" u="none" strike="noStrike" cap="none" spc="0" baseline="0">
          <a:ln>
            <a:noFill/>
          </a:ln>
          <a:solidFill>
            <a:schemeClr val="tx1"/>
          </a:solidFill>
          <a:uFillTx/>
          <a:latin typeface="+mn-lt"/>
          <a:ea typeface="+mn-ea"/>
          <a:cs typeface="+mn-cs"/>
          <a:sym typeface="Open Sans"/>
        </a:defRPr>
      </a:lvl1pPr>
      <a:lvl2pPr marL="0" marR="0" indent="228600" algn="ctr" defTabSz="821531" latinLnBrk="0">
        <a:lnSpc>
          <a:spcPct val="100000"/>
        </a:lnSpc>
        <a:spcBef>
          <a:spcPts val="0"/>
        </a:spcBef>
        <a:spcAft>
          <a:spcPts val="0"/>
        </a:spcAft>
        <a:buClrTx/>
        <a:buSzTx/>
        <a:buFontTx/>
        <a:buNone/>
        <a:tabLst/>
        <a:defRPr sz="2200" b="0" i="0" u="none" strike="noStrike" cap="none" spc="0" baseline="0">
          <a:ln>
            <a:noFill/>
          </a:ln>
          <a:solidFill>
            <a:schemeClr val="tx1"/>
          </a:solidFill>
          <a:uFillTx/>
          <a:latin typeface="+mn-lt"/>
          <a:ea typeface="+mn-ea"/>
          <a:cs typeface="+mn-cs"/>
          <a:sym typeface="Open Sans"/>
        </a:defRPr>
      </a:lvl2pPr>
      <a:lvl3pPr marL="0" marR="0" indent="457200" algn="ctr" defTabSz="821531" latinLnBrk="0">
        <a:lnSpc>
          <a:spcPct val="100000"/>
        </a:lnSpc>
        <a:spcBef>
          <a:spcPts val="0"/>
        </a:spcBef>
        <a:spcAft>
          <a:spcPts val="0"/>
        </a:spcAft>
        <a:buClrTx/>
        <a:buSzTx/>
        <a:buFontTx/>
        <a:buNone/>
        <a:tabLst/>
        <a:defRPr sz="2200" b="0" i="0" u="none" strike="noStrike" cap="none" spc="0" baseline="0">
          <a:ln>
            <a:noFill/>
          </a:ln>
          <a:solidFill>
            <a:schemeClr val="tx1"/>
          </a:solidFill>
          <a:uFillTx/>
          <a:latin typeface="+mn-lt"/>
          <a:ea typeface="+mn-ea"/>
          <a:cs typeface="+mn-cs"/>
          <a:sym typeface="Open Sans"/>
        </a:defRPr>
      </a:lvl3pPr>
      <a:lvl4pPr marL="0" marR="0" indent="685800" algn="ctr" defTabSz="821531" latinLnBrk="0">
        <a:lnSpc>
          <a:spcPct val="100000"/>
        </a:lnSpc>
        <a:spcBef>
          <a:spcPts val="0"/>
        </a:spcBef>
        <a:spcAft>
          <a:spcPts val="0"/>
        </a:spcAft>
        <a:buClrTx/>
        <a:buSzTx/>
        <a:buFontTx/>
        <a:buNone/>
        <a:tabLst/>
        <a:defRPr sz="2200" b="0" i="0" u="none" strike="noStrike" cap="none" spc="0" baseline="0">
          <a:ln>
            <a:noFill/>
          </a:ln>
          <a:solidFill>
            <a:schemeClr val="tx1"/>
          </a:solidFill>
          <a:uFillTx/>
          <a:latin typeface="+mn-lt"/>
          <a:ea typeface="+mn-ea"/>
          <a:cs typeface="+mn-cs"/>
          <a:sym typeface="Open Sans"/>
        </a:defRPr>
      </a:lvl4pPr>
      <a:lvl5pPr marL="0" marR="0" indent="914400" algn="ctr" defTabSz="821531" latinLnBrk="0">
        <a:lnSpc>
          <a:spcPct val="100000"/>
        </a:lnSpc>
        <a:spcBef>
          <a:spcPts val="0"/>
        </a:spcBef>
        <a:spcAft>
          <a:spcPts val="0"/>
        </a:spcAft>
        <a:buClrTx/>
        <a:buSzTx/>
        <a:buFontTx/>
        <a:buNone/>
        <a:tabLst/>
        <a:defRPr sz="2200" b="0" i="0" u="none" strike="noStrike" cap="none" spc="0" baseline="0">
          <a:ln>
            <a:noFill/>
          </a:ln>
          <a:solidFill>
            <a:schemeClr val="tx1"/>
          </a:solidFill>
          <a:uFillTx/>
          <a:latin typeface="+mn-lt"/>
          <a:ea typeface="+mn-ea"/>
          <a:cs typeface="+mn-cs"/>
          <a:sym typeface="Open Sans"/>
        </a:defRPr>
      </a:lvl5pPr>
      <a:lvl6pPr marL="0" marR="0" indent="1143000" algn="ctr" defTabSz="821531" latinLnBrk="0">
        <a:lnSpc>
          <a:spcPct val="100000"/>
        </a:lnSpc>
        <a:spcBef>
          <a:spcPts val="0"/>
        </a:spcBef>
        <a:spcAft>
          <a:spcPts val="0"/>
        </a:spcAft>
        <a:buClrTx/>
        <a:buSzTx/>
        <a:buFontTx/>
        <a:buNone/>
        <a:tabLst/>
        <a:defRPr sz="2200" b="0" i="0" u="none" strike="noStrike" cap="none" spc="0" baseline="0">
          <a:ln>
            <a:noFill/>
          </a:ln>
          <a:solidFill>
            <a:schemeClr val="tx1"/>
          </a:solidFill>
          <a:uFillTx/>
          <a:latin typeface="+mn-lt"/>
          <a:ea typeface="+mn-ea"/>
          <a:cs typeface="+mn-cs"/>
          <a:sym typeface="Open Sans"/>
        </a:defRPr>
      </a:lvl6pPr>
      <a:lvl7pPr marL="0" marR="0" indent="1371600" algn="ctr" defTabSz="821531" latinLnBrk="0">
        <a:lnSpc>
          <a:spcPct val="100000"/>
        </a:lnSpc>
        <a:spcBef>
          <a:spcPts val="0"/>
        </a:spcBef>
        <a:spcAft>
          <a:spcPts val="0"/>
        </a:spcAft>
        <a:buClrTx/>
        <a:buSzTx/>
        <a:buFontTx/>
        <a:buNone/>
        <a:tabLst/>
        <a:defRPr sz="2200" b="0" i="0" u="none" strike="noStrike" cap="none" spc="0" baseline="0">
          <a:ln>
            <a:noFill/>
          </a:ln>
          <a:solidFill>
            <a:schemeClr val="tx1"/>
          </a:solidFill>
          <a:uFillTx/>
          <a:latin typeface="+mn-lt"/>
          <a:ea typeface="+mn-ea"/>
          <a:cs typeface="+mn-cs"/>
          <a:sym typeface="Open Sans"/>
        </a:defRPr>
      </a:lvl7pPr>
      <a:lvl8pPr marL="0" marR="0" indent="1600200" algn="ctr" defTabSz="821531" latinLnBrk="0">
        <a:lnSpc>
          <a:spcPct val="100000"/>
        </a:lnSpc>
        <a:spcBef>
          <a:spcPts val="0"/>
        </a:spcBef>
        <a:spcAft>
          <a:spcPts val="0"/>
        </a:spcAft>
        <a:buClrTx/>
        <a:buSzTx/>
        <a:buFontTx/>
        <a:buNone/>
        <a:tabLst/>
        <a:defRPr sz="2200" b="0" i="0" u="none" strike="noStrike" cap="none" spc="0" baseline="0">
          <a:ln>
            <a:noFill/>
          </a:ln>
          <a:solidFill>
            <a:schemeClr val="tx1"/>
          </a:solidFill>
          <a:uFillTx/>
          <a:latin typeface="+mn-lt"/>
          <a:ea typeface="+mn-ea"/>
          <a:cs typeface="+mn-cs"/>
          <a:sym typeface="Open Sans"/>
        </a:defRPr>
      </a:lvl8pPr>
      <a:lvl9pPr marL="0" marR="0" indent="1828800" algn="ctr" defTabSz="821531" latinLnBrk="0">
        <a:lnSpc>
          <a:spcPct val="100000"/>
        </a:lnSpc>
        <a:spcBef>
          <a:spcPts val="0"/>
        </a:spcBef>
        <a:spcAft>
          <a:spcPts val="0"/>
        </a:spcAft>
        <a:buClrTx/>
        <a:buSzTx/>
        <a:buFontTx/>
        <a:buNone/>
        <a:tabLst/>
        <a:defRPr sz="2200" b="0" i="0" u="none" strike="noStrike" cap="none" spc="0" baseline="0">
          <a:ln>
            <a:noFill/>
          </a:ln>
          <a:solidFill>
            <a:schemeClr val="tx1"/>
          </a:solidFill>
          <a:uFillTx/>
          <a:latin typeface="+mn-lt"/>
          <a:ea typeface="+mn-ea"/>
          <a:cs typeface="+mn-cs"/>
          <a:sym typeface="Open San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5.xml"/><Relationship Id="rId1" Type="http://schemas.openxmlformats.org/officeDocument/2006/relationships/slideLayout" Target="../slideLayouts/slideLayout11.xml"/></Relationships>
</file>

<file path=ppt/slides/_rels/slide11.xml.rels><?xml version="1.0" encoding="UTF-8" standalone="yes"?>
<Relationships xmlns="http://schemas.openxmlformats.org/package/2006/relationships"><Relationship Id="rId8" Type="http://schemas.openxmlformats.org/officeDocument/2006/relationships/image" Target="../media/image28.png"/><Relationship Id="rId3" Type="http://schemas.openxmlformats.org/officeDocument/2006/relationships/image" Target="../media/image23.png"/><Relationship Id="rId7" Type="http://schemas.openxmlformats.org/officeDocument/2006/relationships/image" Target="../media/image27.png"/><Relationship Id="rId12" Type="http://schemas.openxmlformats.org/officeDocument/2006/relationships/image" Target="../media/image32.jpg"/><Relationship Id="rId2" Type="http://schemas.openxmlformats.org/officeDocument/2006/relationships/image" Target="../media/image22.jpg"/><Relationship Id="rId1" Type="http://schemas.openxmlformats.org/officeDocument/2006/relationships/slideLayout" Target="../slideLayouts/slideLayout11.xml"/><Relationship Id="rId6" Type="http://schemas.openxmlformats.org/officeDocument/2006/relationships/image" Target="../media/image26.png"/><Relationship Id="rId11" Type="http://schemas.openxmlformats.org/officeDocument/2006/relationships/image" Target="../media/image31.png"/><Relationship Id="rId5" Type="http://schemas.openxmlformats.org/officeDocument/2006/relationships/image" Target="../media/image25.jpg"/><Relationship Id="rId10" Type="http://schemas.openxmlformats.org/officeDocument/2006/relationships/image" Target="../media/image30.png"/><Relationship Id="rId4" Type="http://schemas.openxmlformats.org/officeDocument/2006/relationships/image" Target="../media/image24.png"/><Relationship Id="rId9" Type="http://schemas.openxmlformats.org/officeDocument/2006/relationships/image" Target="../media/image29.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1.xml"/></Relationships>
</file>

<file path=ppt/slides/_rels/slide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xml"/><Relationship Id="rId1" Type="http://schemas.openxmlformats.org/officeDocument/2006/relationships/slideLayout" Target="../slideLayouts/slideLayout11.xml"/><Relationship Id="rId4" Type="http://schemas.openxmlformats.org/officeDocument/2006/relationships/image" Target="../media/image15.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1.xml"/></Relationships>
</file>

<file path=ppt/slides/_rels/slide6.xml.rels><?xml version="1.0" encoding="UTF-8" standalone="yes"?>
<Relationships xmlns="http://schemas.openxmlformats.org/package/2006/relationships"><Relationship Id="rId3" Type="http://schemas.openxmlformats.org/officeDocument/2006/relationships/image" Target="../media/image16.emf"/><Relationship Id="rId2" Type="http://schemas.openxmlformats.org/officeDocument/2006/relationships/notesSlide" Target="../notesSlides/notesSlide4.xml"/><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3" Type="http://schemas.openxmlformats.org/officeDocument/2006/relationships/image" Target="../media/image16.emf"/><Relationship Id="rId2" Type="http://schemas.openxmlformats.org/officeDocument/2006/relationships/image" Target="../media/image19.png"/><Relationship Id="rId1" Type="http://schemas.openxmlformats.org/officeDocument/2006/relationships/slideLayout" Target="../slideLayouts/slideLayout11.xml"/><Relationship Id="rId4" Type="http://schemas.openxmlformats.org/officeDocument/2006/relationships/image" Target="../media/image2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4" name="Title"/>
          <p:cNvSpPr txBox="1">
            <a:spLocks noGrp="1"/>
          </p:cNvSpPr>
          <p:nvPr>
            <p:ph type="body" sz="quarter" idx="1"/>
          </p:nvPr>
        </p:nvSpPr>
        <p:spPr>
          <a:prstGeom prst="rect">
            <a:avLst/>
          </a:prstGeom>
        </p:spPr>
        <p:txBody>
          <a:bodyPr/>
          <a:lstStyle>
            <a:lvl1pPr>
              <a:defRPr sz="9000"/>
            </a:lvl1pPr>
          </a:lstStyle>
          <a:p>
            <a:r>
              <a:rPr lang="en-GB" dirty="0">
                <a:latin typeface="Open Inc Light" panose="020B0306030504020204" pitchFamily="34" charset="0"/>
                <a:ea typeface="Open Inc Light" panose="020B0306030504020204" pitchFamily="34" charset="0"/>
                <a:cs typeface="Open Inc Light" panose="020B0306030504020204" pitchFamily="34" charset="0"/>
              </a:rPr>
              <a:t>Cloud Migration</a:t>
            </a:r>
          </a:p>
          <a:p>
            <a:endParaRPr dirty="0"/>
          </a:p>
        </p:txBody>
      </p:sp>
    </p:spTree>
  </p:cSld>
  <p:clrMapOvr>
    <a:masterClrMapping/>
  </p:clrMapOvr>
  <p:transition spd="med"/>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D7A843A1-3909-4AE1-A884-B8993D06AE93}"/>
              </a:ext>
            </a:extLst>
          </p:cNvPr>
          <p:cNvSpPr>
            <a:spLocks noGrp="1"/>
          </p:cNvSpPr>
          <p:nvPr>
            <p:ph type="body" sz="quarter" idx="13"/>
          </p:nvPr>
        </p:nvSpPr>
        <p:spPr/>
        <p:txBody>
          <a:bodyPr/>
          <a:lstStyle/>
          <a:p>
            <a:r>
              <a:rPr lang="en-GB" dirty="0"/>
              <a:t>Cloud migration methodology</a:t>
            </a:r>
          </a:p>
        </p:txBody>
      </p:sp>
      <p:pic>
        <p:nvPicPr>
          <p:cNvPr id="4" name="Picture 3" descr="A screenshot of a cell phone&#10;&#10;Description automatically generated">
            <a:extLst>
              <a:ext uri="{FF2B5EF4-FFF2-40B4-BE49-F238E27FC236}">
                <a16:creationId xmlns:a16="http://schemas.microsoft.com/office/drawing/2014/main" id="{EB265789-9D01-4120-9AEA-ABA5F62C7405}"/>
              </a:ext>
            </a:extLst>
          </p:cNvPr>
          <p:cNvPicPr>
            <a:picLocks noChangeAspect="1"/>
          </p:cNvPicPr>
          <p:nvPr/>
        </p:nvPicPr>
        <p:blipFill>
          <a:blip r:embed="rId3"/>
          <a:stretch>
            <a:fillRect/>
          </a:stretch>
        </p:blipFill>
        <p:spPr>
          <a:xfrm>
            <a:off x="193430" y="3202683"/>
            <a:ext cx="23528215" cy="7575086"/>
          </a:xfrm>
          <a:prstGeom prst="homePlate">
            <a:avLst>
              <a:gd name="adj" fmla="val 20622"/>
            </a:avLst>
          </a:prstGeom>
        </p:spPr>
      </p:pic>
    </p:spTree>
    <p:extLst>
      <p:ext uri="{BB962C8B-B14F-4D97-AF65-F5344CB8AC3E}">
        <p14:creationId xmlns:p14="http://schemas.microsoft.com/office/powerpoint/2010/main" val="3925012383"/>
      </p:ext>
    </p:extLst>
  </p:cSld>
  <p:clrMapOvr>
    <a:masterClrMapping/>
  </p:clrMapOvr>
  <p:transition spd="med"/>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2571B32E-13BF-4B88-8FB0-F5B40BC0D438}"/>
              </a:ext>
            </a:extLst>
          </p:cNvPr>
          <p:cNvSpPr>
            <a:spLocks noGrp="1"/>
          </p:cNvSpPr>
          <p:nvPr>
            <p:ph type="body" sz="quarter" idx="13"/>
          </p:nvPr>
        </p:nvSpPr>
        <p:spPr/>
        <p:txBody>
          <a:bodyPr/>
          <a:lstStyle/>
          <a:p>
            <a:r>
              <a:rPr lang="en-GB" dirty="0"/>
              <a:t>Cloud customers</a:t>
            </a:r>
          </a:p>
        </p:txBody>
      </p:sp>
      <p:grpSp>
        <p:nvGrpSpPr>
          <p:cNvPr id="4" name="Group 3">
            <a:extLst>
              <a:ext uri="{FF2B5EF4-FFF2-40B4-BE49-F238E27FC236}">
                <a16:creationId xmlns:a16="http://schemas.microsoft.com/office/drawing/2014/main" id="{215AE8A6-A244-43A3-9579-9DAEBC852150}"/>
              </a:ext>
            </a:extLst>
          </p:cNvPr>
          <p:cNvGrpSpPr/>
          <p:nvPr/>
        </p:nvGrpSpPr>
        <p:grpSpPr>
          <a:xfrm>
            <a:off x="2715660" y="3991708"/>
            <a:ext cx="17647324" cy="8458199"/>
            <a:chOff x="693431" y="1650212"/>
            <a:chExt cx="10810140" cy="5224723"/>
          </a:xfrm>
        </p:grpSpPr>
        <p:pic>
          <p:nvPicPr>
            <p:cNvPr id="5" name="Picture 4">
              <a:extLst>
                <a:ext uri="{FF2B5EF4-FFF2-40B4-BE49-F238E27FC236}">
                  <a16:creationId xmlns:a16="http://schemas.microsoft.com/office/drawing/2014/main" id="{B8E859D4-D0DA-4087-9E70-E41E35CFA05B}"/>
                </a:ext>
              </a:extLst>
            </p:cNvPr>
            <p:cNvPicPr>
              <a:picLocks noChangeAspect="1"/>
            </p:cNvPicPr>
            <p:nvPr/>
          </p:nvPicPr>
          <p:blipFill>
            <a:blip r:embed="rId2"/>
            <a:stretch>
              <a:fillRect/>
            </a:stretch>
          </p:blipFill>
          <p:spPr>
            <a:xfrm>
              <a:off x="977970" y="1955892"/>
              <a:ext cx="1409630" cy="1153850"/>
            </a:xfrm>
            <a:prstGeom prst="rect">
              <a:avLst/>
            </a:prstGeom>
          </p:spPr>
        </p:pic>
        <p:pic>
          <p:nvPicPr>
            <p:cNvPr id="6" name="Picture 5">
              <a:extLst>
                <a:ext uri="{FF2B5EF4-FFF2-40B4-BE49-F238E27FC236}">
                  <a16:creationId xmlns:a16="http://schemas.microsoft.com/office/drawing/2014/main" id="{4D9D8185-041B-4C19-A75D-14D5F3A69886}"/>
                </a:ext>
              </a:extLst>
            </p:cNvPr>
            <p:cNvPicPr>
              <a:picLocks noChangeAspect="1"/>
            </p:cNvPicPr>
            <p:nvPr/>
          </p:nvPicPr>
          <p:blipFill>
            <a:blip r:embed="rId3"/>
            <a:stretch>
              <a:fillRect/>
            </a:stretch>
          </p:blipFill>
          <p:spPr>
            <a:xfrm>
              <a:off x="901650" y="3444451"/>
              <a:ext cx="1491150" cy="1461983"/>
            </a:xfrm>
            <a:prstGeom prst="rect">
              <a:avLst/>
            </a:prstGeom>
          </p:spPr>
        </p:pic>
        <p:pic>
          <p:nvPicPr>
            <p:cNvPr id="7" name="Picture 6" descr="A close up of a sign&#10;&#10;Description automatically generated">
              <a:extLst>
                <a:ext uri="{FF2B5EF4-FFF2-40B4-BE49-F238E27FC236}">
                  <a16:creationId xmlns:a16="http://schemas.microsoft.com/office/drawing/2014/main" id="{533F5D73-432A-48A7-8C25-0919DEC7CE7F}"/>
                </a:ext>
              </a:extLst>
            </p:cNvPr>
            <p:cNvPicPr>
              <a:picLocks noChangeAspect="1"/>
            </p:cNvPicPr>
            <p:nvPr/>
          </p:nvPicPr>
          <p:blipFill>
            <a:blip r:embed="rId4"/>
            <a:stretch>
              <a:fillRect/>
            </a:stretch>
          </p:blipFill>
          <p:spPr>
            <a:xfrm>
              <a:off x="9243148" y="2194236"/>
              <a:ext cx="2260423" cy="605210"/>
            </a:xfrm>
            <a:prstGeom prst="rect">
              <a:avLst/>
            </a:prstGeom>
          </p:spPr>
        </p:pic>
        <p:pic>
          <p:nvPicPr>
            <p:cNvPr id="8" name="Picture 7">
              <a:extLst>
                <a:ext uri="{FF2B5EF4-FFF2-40B4-BE49-F238E27FC236}">
                  <a16:creationId xmlns:a16="http://schemas.microsoft.com/office/drawing/2014/main" id="{A177C685-C022-4857-A748-01B4039631C2}"/>
                </a:ext>
              </a:extLst>
            </p:cNvPr>
            <p:cNvPicPr>
              <a:picLocks noChangeAspect="1"/>
            </p:cNvPicPr>
            <p:nvPr/>
          </p:nvPicPr>
          <p:blipFill>
            <a:blip r:embed="rId5"/>
            <a:stretch>
              <a:fillRect/>
            </a:stretch>
          </p:blipFill>
          <p:spPr>
            <a:xfrm>
              <a:off x="6622537" y="1650212"/>
              <a:ext cx="1652783" cy="1652783"/>
            </a:xfrm>
            <a:prstGeom prst="rect">
              <a:avLst/>
            </a:prstGeom>
          </p:spPr>
        </p:pic>
        <p:pic>
          <p:nvPicPr>
            <p:cNvPr id="9" name="Picture 8" descr="A close up of a logo&#10;&#10;Description automatically generated">
              <a:extLst>
                <a:ext uri="{FF2B5EF4-FFF2-40B4-BE49-F238E27FC236}">
                  <a16:creationId xmlns:a16="http://schemas.microsoft.com/office/drawing/2014/main" id="{0F8DD1C1-2CBF-466E-80F4-D0938F03EBC6}"/>
                </a:ext>
              </a:extLst>
            </p:cNvPr>
            <p:cNvPicPr>
              <a:picLocks noChangeAspect="1"/>
            </p:cNvPicPr>
            <p:nvPr/>
          </p:nvPicPr>
          <p:blipFill>
            <a:blip r:embed="rId6"/>
            <a:stretch>
              <a:fillRect/>
            </a:stretch>
          </p:blipFill>
          <p:spPr>
            <a:xfrm>
              <a:off x="3698422" y="1747434"/>
              <a:ext cx="1458338" cy="1458338"/>
            </a:xfrm>
            <a:prstGeom prst="rect">
              <a:avLst/>
            </a:prstGeom>
          </p:spPr>
        </p:pic>
        <p:pic>
          <p:nvPicPr>
            <p:cNvPr id="10" name="Picture 9" descr="A picture containing object, clock&#10;&#10;Description automatically generated">
              <a:extLst>
                <a:ext uri="{FF2B5EF4-FFF2-40B4-BE49-F238E27FC236}">
                  <a16:creationId xmlns:a16="http://schemas.microsoft.com/office/drawing/2014/main" id="{7806A7E4-2558-480E-B35E-382B876B4636}"/>
                </a:ext>
              </a:extLst>
            </p:cNvPr>
            <p:cNvPicPr>
              <a:picLocks noChangeAspect="1"/>
            </p:cNvPicPr>
            <p:nvPr/>
          </p:nvPicPr>
          <p:blipFill>
            <a:blip r:embed="rId7"/>
            <a:stretch>
              <a:fillRect/>
            </a:stretch>
          </p:blipFill>
          <p:spPr>
            <a:xfrm>
              <a:off x="6400800" y="4004463"/>
              <a:ext cx="2239875" cy="411227"/>
            </a:xfrm>
            <a:prstGeom prst="rect">
              <a:avLst/>
            </a:prstGeom>
          </p:spPr>
        </p:pic>
        <p:pic>
          <p:nvPicPr>
            <p:cNvPr id="11" name="Picture 10">
              <a:extLst>
                <a:ext uri="{FF2B5EF4-FFF2-40B4-BE49-F238E27FC236}">
                  <a16:creationId xmlns:a16="http://schemas.microsoft.com/office/drawing/2014/main" id="{E56236DB-1F22-4617-91C4-4554F9DFBF06}"/>
                </a:ext>
              </a:extLst>
            </p:cNvPr>
            <p:cNvPicPr>
              <a:picLocks noChangeAspect="1"/>
            </p:cNvPicPr>
            <p:nvPr/>
          </p:nvPicPr>
          <p:blipFill>
            <a:blip r:embed="rId8"/>
            <a:stretch>
              <a:fillRect/>
            </a:stretch>
          </p:blipFill>
          <p:spPr>
            <a:xfrm>
              <a:off x="3230113" y="3513721"/>
              <a:ext cx="2282573" cy="1392712"/>
            </a:xfrm>
            <a:prstGeom prst="rect">
              <a:avLst/>
            </a:prstGeom>
          </p:spPr>
        </p:pic>
        <p:pic>
          <p:nvPicPr>
            <p:cNvPr id="12" name="Picture 11">
              <a:extLst>
                <a:ext uri="{FF2B5EF4-FFF2-40B4-BE49-F238E27FC236}">
                  <a16:creationId xmlns:a16="http://schemas.microsoft.com/office/drawing/2014/main" id="{ABE0B7DF-4955-40D9-8D7C-66720BD33B76}"/>
                </a:ext>
              </a:extLst>
            </p:cNvPr>
            <p:cNvPicPr>
              <a:picLocks noChangeAspect="1"/>
            </p:cNvPicPr>
            <p:nvPr/>
          </p:nvPicPr>
          <p:blipFill rotWithShape="1">
            <a:blip r:embed="rId9"/>
            <a:srcRect t="18275" b="19789"/>
            <a:stretch/>
          </p:blipFill>
          <p:spPr>
            <a:xfrm>
              <a:off x="9392920" y="3568199"/>
              <a:ext cx="1960880" cy="1214486"/>
            </a:xfrm>
            <a:prstGeom prst="rect">
              <a:avLst/>
            </a:prstGeom>
          </p:spPr>
        </p:pic>
        <p:pic>
          <p:nvPicPr>
            <p:cNvPr id="13" name="Picture 12" descr="A blue and white sign&#10;&#10;Description automatically generated">
              <a:extLst>
                <a:ext uri="{FF2B5EF4-FFF2-40B4-BE49-F238E27FC236}">
                  <a16:creationId xmlns:a16="http://schemas.microsoft.com/office/drawing/2014/main" id="{D8DA0035-EFC8-460B-B86F-0EC66536A08A}"/>
                </a:ext>
              </a:extLst>
            </p:cNvPr>
            <p:cNvPicPr>
              <a:picLocks noChangeAspect="1"/>
            </p:cNvPicPr>
            <p:nvPr/>
          </p:nvPicPr>
          <p:blipFill>
            <a:blip r:embed="rId10"/>
            <a:stretch>
              <a:fillRect/>
            </a:stretch>
          </p:blipFill>
          <p:spPr>
            <a:xfrm>
              <a:off x="6322758" y="5572456"/>
              <a:ext cx="2118340" cy="770915"/>
            </a:xfrm>
            <a:prstGeom prst="rect">
              <a:avLst/>
            </a:prstGeom>
          </p:spPr>
        </p:pic>
        <p:pic>
          <p:nvPicPr>
            <p:cNvPr id="14" name="Picture 13">
              <a:extLst>
                <a:ext uri="{FF2B5EF4-FFF2-40B4-BE49-F238E27FC236}">
                  <a16:creationId xmlns:a16="http://schemas.microsoft.com/office/drawing/2014/main" id="{4E6BF409-C666-4226-9B5F-EC2C7C09F80E}"/>
                </a:ext>
              </a:extLst>
            </p:cNvPr>
            <p:cNvPicPr>
              <a:picLocks noChangeAspect="1"/>
            </p:cNvPicPr>
            <p:nvPr/>
          </p:nvPicPr>
          <p:blipFill>
            <a:blip r:embed="rId11"/>
            <a:stretch>
              <a:fillRect/>
            </a:stretch>
          </p:blipFill>
          <p:spPr>
            <a:xfrm>
              <a:off x="3454376" y="5040889"/>
              <a:ext cx="1834046" cy="1834046"/>
            </a:xfrm>
            <a:prstGeom prst="rect">
              <a:avLst/>
            </a:prstGeom>
          </p:spPr>
        </p:pic>
        <p:pic>
          <p:nvPicPr>
            <p:cNvPr id="15" name="Picture 14">
              <a:extLst>
                <a:ext uri="{FF2B5EF4-FFF2-40B4-BE49-F238E27FC236}">
                  <a16:creationId xmlns:a16="http://schemas.microsoft.com/office/drawing/2014/main" id="{D088546D-8125-498C-A980-F38BDAEF3D52}"/>
                </a:ext>
              </a:extLst>
            </p:cNvPr>
            <p:cNvPicPr>
              <a:picLocks noChangeAspect="1"/>
            </p:cNvPicPr>
            <p:nvPr/>
          </p:nvPicPr>
          <p:blipFill>
            <a:blip r:embed="rId12"/>
            <a:stretch>
              <a:fillRect/>
            </a:stretch>
          </p:blipFill>
          <p:spPr>
            <a:xfrm>
              <a:off x="693431" y="5486398"/>
              <a:ext cx="1907588" cy="943029"/>
            </a:xfrm>
            <a:prstGeom prst="rect">
              <a:avLst/>
            </a:prstGeom>
          </p:spPr>
        </p:pic>
      </p:grpSp>
    </p:spTree>
    <p:extLst>
      <p:ext uri="{BB962C8B-B14F-4D97-AF65-F5344CB8AC3E}">
        <p14:creationId xmlns:p14="http://schemas.microsoft.com/office/powerpoint/2010/main" val="1038059009"/>
      </p:ext>
    </p:extLst>
  </p:cSld>
  <p:clrMapOvr>
    <a:masterClrMapping/>
  </p:clrMapOvr>
  <p:transition spd="med"/>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5" name="Title Text"/>
          <p:cNvSpPr txBox="1">
            <a:spLocks noGrp="1"/>
          </p:cNvSpPr>
          <p:nvPr>
            <p:ph type="body" sz="quarter" idx="13"/>
          </p:nvPr>
        </p:nvSpPr>
        <p:spPr>
          <a:prstGeom prst="rect">
            <a:avLst/>
          </a:prstGeom>
        </p:spPr>
        <p:txBody>
          <a:bodyPr/>
          <a:lstStyle/>
          <a:p>
            <a:r>
              <a:rPr lang="en-GB" dirty="0"/>
              <a:t>Incremental Group</a:t>
            </a:r>
            <a:endParaRPr dirty="0"/>
          </a:p>
        </p:txBody>
      </p:sp>
      <p:sp>
        <p:nvSpPr>
          <p:cNvPr id="536" name="Body Level One…"/>
          <p:cNvSpPr txBox="1">
            <a:spLocks noGrp="1"/>
          </p:cNvSpPr>
          <p:nvPr>
            <p:ph type="body" idx="14"/>
          </p:nvPr>
        </p:nvSpPr>
        <p:spPr>
          <a:xfrm>
            <a:off x="2165278" y="2778369"/>
            <a:ext cx="20664488" cy="5766381"/>
          </a:xfrm>
          <a:prstGeom prst="rect">
            <a:avLst/>
          </a:prstGeom>
        </p:spPr>
        <p:txBody>
          <a:bodyPr/>
          <a:lstStyle/>
          <a:p>
            <a:pPr marL="0" indent="0">
              <a:buNone/>
            </a:pPr>
            <a:r>
              <a:rPr lang="en-GB" dirty="0"/>
              <a:t>Incremental Group is a digital transformation services provider and leading Microsoft partner. We provide a full range of consultancy, implementation and support services across the following areas:</a:t>
            </a:r>
          </a:p>
        </p:txBody>
      </p:sp>
      <p:sp>
        <p:nvSpPr>
          <p:cNvPr id="4" name="Rectangle 3">
            <a:extLst>
              <a:ext uri="{FF2B5EF4-FFF2-40B4-BE49-F238E27FC236}">
                <a16:creationId xmlns:a16="http://schemas.microsoft.com/office/drawing/2014/main" id="{9946A9A0-2569-2145-A398-0C439AB54836}"/>
              </a:ext>
            </a:extLst>
          </p:cNvPr>
          <p:cNvSpPr/>
          <p:nvPr/>
        </p:nvSpPr>
        <p:spPr>
          <a:xfrm>
            <a:off x="1813586" y="7527304"/>
            <a:ext cx="6116345" cy="2710345"/>
          </a:xfrm>
          <a:prstGeom prst="rect">
            <a:avLst/>
          </a:prstGeom>
          <a:solidFill>
            <a:srgbClr val="00965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0" dirty="0">
                <a:latin typeface="Arial" panose="020B0604020202020204" pitchFamily="34" charset="0"/>
                <a:cs typeface="Arial" panose="020B0604020202020204" pitchFamily="34" charset="0"/>
              </a:rPr>
              <a:t>Cloud and Apps</a:t>
            </a:r>
          </a:p>
        </p:txBody>
      </p:sp>
      <p:sp>
        <p:nvSpPr>
          <p:cNvPr id="5" name="Rectangle 4">
            <a:extLst>
              <a:ext uri="{FF2B5EF4-FFF2-40B4-BE49-F238E27FC236}">
                <a16:creationId xmlns:a16="http://schemas.microsoft.com/office/drawing/2014/main" id="{54B00D52-B7DE-BA49-8ECD-E0CA5490F86C}"/>
              </a:ext>
            </a:extLst>
          </p:cNvPr>
          <p:cNvSpPr/>
          <p:nvPr/>
        </p:nvSpPr>
        <p:spPr>
          <a:xfrm>
            <a:off x="14814869" y="7527302"/>
            <a:ext cx="6116345" cy="2710345"/>
          </a:xfrm>
          <a:prstGeom prst="rect">
            <a:avLst/>
          </a:prstGeom>
          <a:solidFill>
            <a:srgbClr val="FDC5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0" dirty="0">
                <a:latin typeface="Arial" panose="020B0604020202020204" pitchFamily="34" charset="0"/>
                <a:cs typeface="Arial" panose="020B0604020202020204" pitchFamily="34" charset="0"/>
              </a:rPr>
              <a:t>Data and AI</a:t>
            </a:r>
          </a:p>
        </p:txBody>
      </p:sp>
      <p:sp>
        <p:nvSpPr>
          <p:cNvPr id="6" name="Rectangle 5">
            <a:extLst>
              <a:ext uri="{FF2B5EF4-FFF2-40B4-BE49-F238E27FC236}">
                <a16:creationId xmlns:a16="http://schemas.microsoft.com/office/drawing/2014/main" id="{655C8C7A-F65B-0644-A2BC-F0E2F72F653C}"/>
              </a:ext>
            </a:extLst>
          </p:cNvPr>
          <p:cNvSpPr/>
          <p:nvPr/>
        </p:nvSpPr>
        <p:spPr>
          <a:xfrm>
            <a:off x="8281623" y="7527303"/>
            <a:ext cx="6116345" cy="2710345"/>
          </a:xfrm>
          <a:prstGeom prst="rect">
            <a:avLst/>
          </a:prstGeom>
          <a:solidFill>
            <a:srgbClr val="DF005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0" dirty="0">
                <a:latin typeface="Arial" panose="020B0604020202020204" pitchFamily="34" charset="0"/>
                <a:cs typeface="Arial" panose="020B0604020202020204" pitchFamily="34" charset="0"/>
              </a:rPr>
              <a:t>Dynamics</a:t>
            </a:r>
          </a:p>
        </p:txBody>
      </p:sp>
    </p:spTree>
  </p:cSld>
  <p:clrMapOvr>
    <a:masterClrMapping/>
  </p:clrMapOvr>
  <p:transition spd="med"/>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6" name="Body"/>
          <p:cNvSpPr txBox="1">
            <a:spLocks noGrp="1"/>
          </p:cNvSpPr>
          <p:nvPr>
            <p:ph type="body" sz="quarter" idx="4294967295"/>
          </p:nvPr>
        </p:nvSpPr>
        <p:spPr>
          <a:xfrm>
            <a:off x="324763" y="10784126"/>
            <a:ext cx="22081520" cy="779461"/>
          </a:xfrm>
          <a:prstGeom prst="rect">
            <a:avLst/>
          </a:prstGeom>
        </p:spPr>
        <p:txBody>
          <a:bodyPr>
            <a:noAutofit/>
          </a:bodyPr>
          <a:lstStyle/>
          <a:p>
            <a:pPr>
              <a:lnSpc>
                <a:spcPct val="110000"/>
              </a:lnSpc>
            </a:pPr>
            <a:r>
              <a:rPr lang="en-GB" sz="4800" dirty="0"/>
              <a:t>We have over 150 </a:t>
            </a:r>
            <a:r>
              <a:rPr lang="en-GB" sz="4800" dirty="0" err="1"/>
              <a:t>Incrementalists</a:t>
            </a:r>
            <a:r>
              <a:rPr lang="en-GB" sz="4800" dirty="0"/>
              <a:t>, in offices across the UK. </a:t>
            </a:r>
          </a:p>
          <a:p>
            <a:pPr>
              <a:lnSpc>
                <a:spcPct val="110000"/>
              </a:lnSpc>
            </a:pPr>
            <a:r>
              <a:rPr lang="en-GB" sz="4800" dirty="0"/>
              <a:t>Our offices are in Manchester, Aberdeen, London, Glasgow and Northwich.</a:t>
            </a:r>
          </a:p>
        </p:txBody>
      </p:sp>
      <p:sp>
        <p:nvSpPr>
          <p:cNvPr id="527" name="Title Text"/>
          <p:cNvSpPr txBox="1">
            <a:spLocks noGrp="1"/>
          </p:cNvSpPr>
          <p:nvPr>
            <p:ph type="body" idx="4294967295"/>
          </p:nvPr>
        </p:nvSpPr>
        <p:spPr>
          <a:xfrm>
            <a:off x="641286" y="979743"/>
            <a:ext cx="22081520" cy="1172670"/>
          </a:xfrm>
          <a:prstGeom prst="rect">
            <a:avLst/>
          </a:prstGeom>
        </p:spPr>
        <p:txBody>
          <a:bodyPr>
            <a:noAutofit/>
          </a:bodyPr>
          <a:lstStyle/>
          <a:p>
            <a:r>
              <a:rPr lang="en-GB" sz="9600" dirty="0">
                <a:solidFill>
                  <a:schemeClr val="bg1"/>
                </a:solidFill>
                <a:latin typeface="Open Inc Light" panose="020B0306030504020204" pitchFamily="34" charset="0"/>
                <a:ea typeface="Open Inc Light" panose="020B0306030504020204" pitchFamily="34" charset="0"/>
                <a:cs typeface="Open Inc Light" panose="020B0306030504020204" pitchFamily="34" charset="0"/>
              </a:rPr>
              <a:t>UK wide</a:t>
            </a:r>
            <a:endParaRPr sz="9600" dirty="0">
              <a:solidFill>
                <a:schemeClr val="bg1"/>
              </a:solidFill>
              <a:latin typeface="Open Inc Light" panose="020B0306030504020204" pitchFamily="34" charset="0"/>
              <a:ea typeface="Open Inc Light" panose="020B0306030504020204" pitchFamily="34" charset="0"/>
              <a:cs typeface="Open Inc Light" panose="020B0306030504020204" pitchFamily="34" charset="0"/>
            </a:endParaRPr>
          </a:p>
        </p:txBody>
      </p:sp>
      <p:pic>
        <p:nvPicPr>
          <p:cNvPr id="4" name="Content Placeholder 7" descr="A picture containing web&#10;&#10;Description automatically generated">
            <a:extLst>
              <a:ext uri="{FF2B5EF4-FFF2-40B4-BE49-F238E27FC236}">
                <a16:creationId xmlns:a16="http://schemas.microsoft.com/office/drawing/2014/main" id="{AA59EC3D-381F-4EFC-97B9-1FEB4D3B7964}"/>
              </a:ext>
            </a:extLst>
          </p:cNvPr>
          <p:cNvPicPr>
            <a:picLocks noChangeAspect="1"/>
          </p:cNvPicPr>
          <p:nvPr/>
        </p:nvPicPr>
        <p:blipFill>
          <a:blip r:embed="rId2"/>
          <a:stretch>
            <a:fillRect/>
          </a:stretch>
        </p:blipFill>
        <p:spPr>
          <a:xfrm>
            <a:off x="14788661" y="-773722"/>
            <a:ext cx="10508309" cy="10893936"/>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p:fade thruBlk="1"/>
      </p:transition>
    </mc:Choice>
    <mc:Fallback xmlns="">
      <p:transition spd="slow">
        <p:fade thruBlk="1"/>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Text">
            <a:extLst>
              <a:ext uri="{FF2B5EF4-FFF2-40B4-BE49-F238E27FC236}">
                <a16:creationId xmlns:a16="http://schemas.microsoft.com/office/drawing/2014/main" id="{19315CCC-AE67-2049-A747-E9F0662E8CCB}"/>
              </a:ext>
            </a:extLst>
          </p:cNvPr>
          <p:cNvSpPr txBox="1">
            <a:spLocks/>
          </p:cNvSpPr>
          <p:nvPr/>
        </p:nvSpPr>
        <p:spPr>
          <a:xfrm>
            <a:off x="817132" y="845498"/>
            <a:ext cx="22081520" cy="117267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71437" tIns="71437" rIns="71437" bIns="71437">
            <a:normAutofit/>
          </a:bodyPr>
          <a:lstStyle>
            <a:lvl1pPr marL="0" marR="0" indent="0" algn="l" defTabSz="821531" rtl="0" latinLnBrk="0">
              <a:lnSpc>
                <a:spcPct val="100000"/>
              </a:lnSpc>
              <a:spcBef>
                <a:spcPts val="0"/>
              </a:spcBef>
              <a:spcAft>
                <a:spcPts val="0"/>
              </a:spcAft>
              <a:buClrTx/>
              <a:buSzTx/>
              <a:buFontTx/>
              <a:buNone/>
              <a:tabLst/>
              <a:defRPr sz="9000" b="0" i="0" u="none" strike="noStrike" cap="none" spc="0" baseline="0">
                <a:ln>
                  <a:noFill/>
                </a:ln>
                <a:solidFill>
                  <a:srgbClr val="000000"/>
                </a:solidFill>
                <a:uFillTx/>
                <a:latin typeface="Arial" panose="020B0604020202020204" pitchFamily="34" charset="0"/>
                <a:ea typeface="Open Sans Light"/>
                <a:cs typeface="Arial" panose="020B0604020202020204" pitchFamily="34" charset="0"/>
                <a:sym typeface="Open Sans Light"/>
              </a:defRPr>
            </a:lvl1pPr>
            <a:lvl2pPr marL="0" marR="0" indent="0" algn="l" defTabSz="821531" rtl="0" latinLnBrk="0">
              <a:lnSpc>
                <a:spcPct val="100000"/>
              </a:lnSpc>
              <a:spcBef>
                <a:spcPts val="0"/>
              </a:spcBef>
              <a:spcAft>
                <a:spcPts val="0"/>
              </a:spcAft>
              <a:buClrTx/>
              <a:buSzTx/>
              <a:buFontTx/>
              <a:buNone/>
              <a:tabLst/>
              <a:defRPr sz="6000" b="0" i="0" u="none" strike="noStrike" cap="none" spc="0" baseline="0">
                <a:ln>
                  <a:noFill/>
                </a:ln>
                <a:solidFill>
                  <a:srgbClr val="000000"/>
                </a:solidFill>
                <a:uFillTx/>
                <a:latin typeface="Arial" panose="020B0604020202020204" pitchFamily="34" charset="0"/>
                <a:ea typeface="Open Sans Light"/>
                <a:cs typeface="Arial" panose="020B0604020202020204" pitchFamily="34" charset="0"/>
                <a:sym typeface="Open Sans Light"/>
              </a:defRPr>
            </a:lvl2pPr>
            <a:lvl3pPr marL="0" marR="0" indent="0" algn="l" defTabSz="821531" rtl="0" latinLnBrk="0">
              <a:lnSpc>
                <a:spcPct val="100000"/>
              </a:lnSpc>
              <a:spcBef>
                <a:spcPts val="0"/>
              </a:spcBef>
              <a:spcAft>
                <a:spcPts val="0"/>
              </a:spcAft>
              <a:buClrTx/>
              <a:buSzTx/>
              <a:buFontTx/>
              <a:buNone/>
              <a:tabLst/>
              <a:defRPr sz="6000" b="0" i="0" u="none" strike="noStrike" cap="none" spc="0" baseline="0">
                <a:ln>
                  <a:noFill/>
                </a:ln>
                <a:solidFill>
                  <a:srgbClr val="000000"/>
                </a:solidFill>
                <a:uFillTx/>
                <a:latin typeface="Arial" panose="020B0604020202020204" pitchFamily="34" charset="0"/>
                <a:ea typeface="Open Sans Light"/>
                <a:cs typeface="Arial" panose="020B0604020202020204" pitchFamily="34" charset="0"/>
                <a:sym typeface="Open Sans Light"/>
              </a:defRPr>
            </a:lvl3pPr>
            <a:lvl4pPr marL="0" marR="0" indent="0" algn="l" defTabSz="821531" rtl="0" latinLnBrk="0">
              <a:lnSpc>
                <a:spcPct val="100000"/>
              </a:lnSpc>
              <a:spcBef>
                <a:spcPts val="0"/>
              </a:spcBef>
              <a:spcAft>
                <a:spcPts val="0"/>
              </a:spcAft>
              <a:buClrTx/>
              <a:buSzTx/>
              <a:buFontTx/>
              <a:buNone/>
              <a:tabLst/>
              <a:defRPr sz="6000" b="0" i="0" u="none" strike="noStrike" cap="none" spc="0" baseline="0">
                <a:ln>
                  <a:noFill/>
                </a:ln>
                <a:solidFill>
                  <a:srgbClr val="000000"/>
                </a:solidFill>
                <a:uFillTx/>
                <a:latin typeface="Arial" panose="020B0604020202020204" pitchFamily="34" charset="0"/>
                <a:ea typeface="Open Sans Light"/>
                <a:cs typeface="Arial" panose="020B0604020202020204" pitchFamily="34" charset="0"/>
                <a:sym typeface="Open Sans Light"/>
              </a:defRPr>
            </a:lvl4pPr>
            <a:lvl5pPr marL="0" marR="0" indent="0" algn="l" defTabSz="821531" rtl="0" latinLnBrk="0">
              <a:lnSpc>
                <a:spcPct val="100000"/>
              </a:lnSpc>
              <a:spcBef>
                <a:spcPts val="0"/>
              </a:spcBef>
              <a:spcAft>
                <a:spcPts val="0"/>
              </a:spcAft>
              <a:buClrTx/>
              <a:buSzTx/>
              <a:buFontTx/>
              <a:buNone/>
              <a:tabLst/>
              <a:defRPr sz="6000" b="0" i="0" u="none" strike="noStrike" cap="none" spc="0" baseline="0">
                <a:ln>
                  <a:noFill/>
                </a:ln>
                <a:solidFill>
                  <a:srgbClr val="000000"/>
                </a:solidFill>
                <a:uFillTx/>
                <a:latin typeface="Arial" panose="020B0604020202020204" pitchFamily="34" charset="0"/>
                <a:ea typeface="Open Sans Light"/>
                <a:cs typeface="Arial" panose="020B0604020202020204" pitchFamily="34" charset="0"/>
                <a:sym typeface="Open Sans Light"/>
              </a:defRPr>
            </a:lvl5pPr>
            <a:lvl6pPr marL="0" marR="0" indent="355600" algn="l" defTabSz="821531" rtl="0" latinLnBrk="0">
              <a:lnSpc>
                <a:spcPct val="100000"/>
              </a:lnSpc>
              <a:spcBef>
                <a:spcPts val="0"/>
              </a:spcBef>
              <a:spcAft>
                <a:spcPts val="0"/>
              </a:spcAft>
              <a:buClrTx/>
              <a:buSzTx/>
              <a:buFontTx/>
              <a:buNone/>
              <a:tabLst/>
              <a:defRPr sz="9000" b="0" i="0" u="none" strike="noStrike" cap="none" spc="0" baseline="0">
                <a:ln>
                  <a:noFill/>
                </a:ln>
                <a:solidFill>
                  <a:srgbClr val="000000"/>
                </a:solidFill>
                <a:uFillTx/>
                <a:latin typeface="Open Sans Light"/>
                <a:ea typeface="Open Sans Light"/>
                <a:cs typeface="Open Sans Light"/>
                <a:sym typeface="Open Sans Light"/>
              </a:defRPr>
            </a:lvl6pPr>
            <a:lvl7pPr marL="0" marR="0" indent="711200" algn="l" defTabSz="821531" rtl="0" latinLnBrk="0">
              <a:lnSpc>
                <a:spcPct val="100000"/>
              </a:lnSpc>
              <a:spcBef>
                <a:spcPts val="0"/>
              </a:spcBef>
              <a:spcAft>
                <a:spcPts val="0"/>
              </a:spcAft>
              <a:buClrTx/>
              <a:buSzTx/>
              <a:buFontTx/>
              <a:buNone/>
              <a:tabLst/>
              <a:defRPr sz="9000" b="0" i="0" u="none" strike="noStrike" cap="none" spc="0" baseline="0">
                <a:ln>
                  <a:noFill/>
                </a:ln>
                <a:solidFill>
                  <a:srgbClr val="000000"/>
                </a:solidFill>
                <a:uFillTx/>
                <a:latin typeface="Open Sans Light"/>
                <a:ea typeface="Open Sans Light"/>
                <a:cs typeface="Open Sans Light"/>
                <a:sym typeface="Open Sans Light"/>
              </a:defRPr>
            </a:lvl7pPr>
            <a:lvl8pPr marL="0" marR="0" indent="1066800" algn="l" defTabSz="821531" rtl="0" latinLnBrk="0">
              <a:lnSpc>
                <a:spcPct val="100000"/>
              </a:lnSpc>
              <a:spcBef>
                <a:spcPts val="0"/>
              </a:spcBef>
              <a:spcAft>
                <a:spcPts val="0"/>
              </a:spcAft>
              <a:buClrTx/>
              <a:buSzTx/>
              <a:buFontTx/>
              <a:buNone/>
              <a:tabLst/>
              <a:defRPr sz="9000" b="0" i="0" u="none" strike="noStrike" cap="none" spc="0" baseline="0">
                <a:ln>
                  <a:noFill/>
                </a:ln>
                <a:solidFill>
                  <a:srgbClr val="000000"/>
                </a:solidFill>
                <a:uFillTx/>
                <a:latin typeface="Open Sans Light"/>
                <a:ea typeface="Open Sans Light"/>
                <a:cs typeface="Open Sans Light"/>
                <a:sym typeface="Open Sans Light"/>
              </a:defRPr>
            </a:lvl8pPr>
            <a:lvl9pPr marL="0" marR="0" indent="1422400" algn="l" defTabSz="821531" rtl="0" latinLnBrk="0">
              <a:lnSpc>
                <a:spcPct val="100000"/>
              </a:lnSpc>
              <a:spcBef>
                <a:spcPts val="0"/>
              </a:spcBef>
              <a:spcAft>
                <a:spcPts val="0"/>
              </a:spcAft>
              <a:buClrTx/>
              <a:buSzTx/>
              <a:buFontTx/>
              <a:buNone/>
              <a:tabLst/>
              <a:defRPr sz="9000" b="0" i="0" u="none" strike="noStrike" cap="none" spc="0" baseline="0">
                <a:ln>
                  <a:noFill/>
                </a:ln>
                <a:solidFill>
                  <a:srgbClr val="000000"/>
                </a:solidFill>
                <a:uFillTx/>
                <a:latin typeface="Open Sans Light"/>
                <a:ea typeface="Open Sans Light"/>
                <a:cs typeface="Open Sans Light"/>
                <a:sym typeface="Open Sans Light"/>
              </a:defRPr>
            </a:lvl9pPr>
          </a:lstStyle>
          <a:p>
            <a:pPr hangingPunct="1"/>
            <a:r>
              <a:rPr lang="en-GB" sz="6600" dirty="0">
                <a:solidFill>
                  <a:schemeClr val="bg1"/>
                </a:solidFill>
                <a:latin typeface="Open Inc Light" panose="020B0306030504020204" pitchFamily="34" charset="0"/>
                <a:ea typeface="Open Inc Light" panose="020B0306030504020204" pitchFamily="34" charset="0"/>
                <a:cs typeface="Open Inc Light" panose="020B0306030504020204" pitchFamily="34" charset="0"/>
              </a:rPr>
              <a:t>Microsoft partner</a:t>
            </a:r>
          </a:p>
        </p:txBody>
      </p:sp>
      <p:sp>
        <p:nvSpPr>
          <p:cNvPr id="7" name="Text Placeholder 6">
            <a:extLst>
              <a:ext uri="{FF2B5EF4-FFF2-40B4-BE49-F238E27FC236}">
                <a16:creationId xmlns:a16="http://schemas.microsoft.com/office/drawing/2014/main" id="{55B517EA-D748-496E-BB32-AB3A4CB34042}"/>
              </a:ext>
            </a:extLst>
          </p:cNvPr>
          <p:cNvSpPr>
            <a:spLocks noGrp="1"/>
          </p:cNvSpPr>
          <p:nvPr>
            <p:ph type="body" sz="quarter" idx="13"/>
          </p:nvPr>
        </p:nvSpPr>
        <p:spPr/>
        <p:txBody>
          <a:bodyPr/>
          <a:lstStyle/>
          <a:p>
            <a:r>
              <a:rPr lang="en-GB" dirty="0"/>
              <a:t>Microsoft partner</a:t>
            </a:r>
          </a:p>
        </p:txBody>
      </p:sp>
      <p:pic>
        <p:nvPicPr>
          <p:cNvPr id="5" name="Picture 4" descr="A close up of a sign&#10;&#10;Description automatically generated">
            <a:extLst>
              <a:ext uri="{FF2B5EF4-FFF2-40B4-BE49-F238E27FC236}">
                <a16:creationId xmlns:a16="http://schemas.microsoft.com/office/drawing/2014/main" id="{E3384DDB-0B17-44B9-A5C1-5CE68ADEB438}"/>
              </a:ext>
            </a:extLst>
          </p:cNvPr>
          <p:cNvPicPr>
            <a:picLocks noChangeAspect="1"/>
          </p:cNvPicPr>
          <p:nvPr/>
        </p:nvPicPr>
        <p:blipFill>
          <a:blip r:embed="rId3"/>
          <a:stretch>
            <a:fillRect/>
          </a:stretch>
        </p:blipFill>
        <p:spPr>
          <a:xfrm>
            <a:off x="1813586" y="4530989"/>
            <a:ext cx="8522638" cy="4261319"/>
          </a:xfrm>
          <a:prstGeom prst="rect">
            <a:avLst/>
          </a:prstGeom>
        </p:spPr>
      </p:pic>
      <p:pic>
        <p:nvPicPr>
          <p:cNvPr id="6" name="Picture 5">
            <a:extLst>
              <a:ext uri="{FF2B5EF4-FFF2-40B4-BE49-F238E27FC236}">
                <a16:creationId xmlns:a16="http://schemas.microsoft.com/office/drawing/2014/main" id="{F39C16A6-85F4-4934-91DA-744352F63EF7}"/>
              </a:ext>
            </a:extLst>
          </p:cNvPr>
          <p:cNvPicPr>
            <a:picLocks noChangeAspect="1"/>
          </p:cNvPicPr>
          <p:nvPr/>
        </p:nvPicPr>
        <p:blipFill>
          <a:blip r:embed="rId4"/>
          <a:stretch>
            <a:fillRect/>
          </a:stretch>
        </p:blipFill>
        <p:spPr>
          <a:xfrm>
            <a:off x="12192000" y="4530989"/>
            <a:ext cx="9549280" cy="3966884"/>
          </a:xfrm>
          <a:prstGeom prst="rect">
            <a:avLst/>
          </a:prstGeom>
        </p:spPr>
      </p:pic>
    </p:spTree>
    <p:extLst>
      <p:ext uri="{BB962C8B-B14F-4D97-AF65-F5344CB8AC3E}">
        <p14:creationId xmlns:p14="http://schemas.microsoft.com/office/powerpoint/2010/main" val="2506114402"/>
      </p:ext>
    </p:extLst>
  </p:cSld>
  <p:clrMapOvr>
    <a:masterClrMapping/>
  </p:clrMapOvr>
  <p:transition spd="med"/>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a:extLst>
              <a:ext uri="{FF2B5EF4-FFF2-40B4-BE49-F238E27FC236}">
                <a16:creationId xmlns:a16="http://schemas.microsoft.com/office/drawing/2014/main" id="{21D4136D-EE4D-4F2B-997B-2AFAA432D65A}"/>
              </a:ext>
            </a:extLst>
          </p:cNvPr>
          <p:cNvSpPr>
            <a:spLocks noGrp="1"/>
          </p:cNvSpPr>
          <p:nvPr>
            <p:ph type="body" sz="quarter" idx="13"/>
          </p:nvPr>
        </p:nvSpPr>
        <p:spPr>
          <a:xfrm>
            <a:off x="415314" y="3085688"/>
            <a:ext cx="20664488" cy="1804515"/>
          </a:xfrm>
        </p:spPr>
        <p:txBody>
          <a:bodyPr>
            <a:noAutofit/>
          </a:bodyPr>
          <a:lstStyle/>
          <a:p>
            <a:r>
              <a:rPr lang="en-US" dirty="0"/>
              <a:t>Our cloud and apps team helps our customers embrace the latest digital technology and embrace the cloud.</a:t>
            </a:r>
          </a:p>
        </p:txBody>
      </p:sp>
      <p:sp>
        <p:nvSpPr>
          <p:cNvPr id="4" name="Title 3">
            <a:extLst>
              <a:ext uri="{FF2B5EF4-FFF2-40B4-BE49-F238E27FC236}">
                <a16:creationId xmlns:a16="http://schemas.microsoft.com/office/drawing/2014/main" id="{18CF0ED0-CF52-406B-9405-9D49EFAB2070}"/>
              </a:ext>
            </a:extLst>
          </p:cNvPr>
          <p:cNvSpPr>
            <a:spLocks noGrp="1"/>
          </p:cNvSpPr>
          <p:nvPr>
            <p:ph type="title" idx="4294967295"/>
          </p:nvPr>
        </p:nvSpPr>
        <p:spPr>
          <a:xfrm>
            <a:off x="708818" y="935320"/>
            <a:ext cx="22082125" cy="1411287"/>
          </a:xfrm>
        </p:spPr>
        <p:txBody>
          <a:bodyPr/>
          <a:lstStyle/>
          <a:p>
            <a:r>
              <a:rPr lang="en-GB" b="1" dirty="0"/>
              <a:t>Cloud and Apps services</a:t>
            </a:r>
          </a:p>
        </p:txBody>
      </p:sp>
      <p:grpSp>
        <p:nvGrpSpPr>
          <p:cNvPr id="11" name="Group 10">
            <a:extLst>
              <a:ext uri="{FF2B5EF4-FFF2-40B4-BE49-F238E27FC236}">
                <a16:creationId xmlns:a16="http://schemas.microsoft.com/office/drawing/2014/main" id="{1F99F218-AA1F-4511-8F64-516F8F5F75FF}"/>
              </a:ext>
            </a:extLst>
          </p:cNvPr>
          <p:cNvGrpSpPr/>
          <p:nvPr/>
        </p:nvGrpSpPr>
        <p:grpSpPr>
          <a:xfrm>
            <a:off x="1863969" y="5651891"/>
            <a:ext cx="18217662" cy="4376051"/>
            <a:chOff x="1062182" y="1893455"/>
            <a:chExt cx="10139217" cy="4073236"/>
          </a:xfrm>
          <a:solidFill>
            <a:srgbClr val="A70F47"/>
          </a:solidFill>
        </p:grpSpPr>
        <p:sp>
          <p:nvSpPr>
            <p:cNvPr id="12" name="Rectangle 11">
              <a:extLst>
                <a:ext uri="{FF2B5EF4-FFF2-40B4-BE49-F238E27FC236}">
                  <a16:creationId xmlns:a16="http://schemas.microsoft.com/office/drawing/2014/main" id="{6C02DA44-AA02-4A88-B34B-388BE73FCE4B}"/>
                </a:ext>
              </a:extLst>
            </p:cNvPr>
            <p:cNvSpPr/>
            <p:nvPr/>
          </p:nvSpPr>
          <p:spPr>
            <a:xfrm>
              <a:off x="1062182" y="1893455"/>
              <a:ext cx="3121891" cy="4073236"/>
            </a:xfrm>
            <a:prstGeom prst="rect">
              <a:avLst/>
            </a:prstGeom>
            <a:solidFill>
              <a:srgbClr val="CC12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a:solidFill>
                    <a:schemeClr val="bg1"/>
                  </a:solidFill>
                </a:rPr>
                <a:t>Cloud and Infrastructure</a:t>
              </a:r>
            </a:p>
          </p:txBody>
        </p:sp>
        <p:sp>
          <p:nvSpPr>
            <p:cNvPr id="13" name="Rectangle 12">
              <a:extLst>
                <a:ext uri="{FF2B5EF4-FFF2-40B4-BE49-F238E27FC236}">
                  <a16:creationId xmlns:a16="http://schemas.microsoft.com/office/drawing/2014/main" id="{1A64F86A-D307-4905-93C6-8DC3BA7DCBF9}"/>
                </a:ext>
              </a:extLst>
            </p:cNvPr>
            <p:cNvSpPr/>
            <p:nvPr/>
          </p:nvSpPr>
          <p:spPr>
            <a:xfrm>
              <a:off x="4570845" y="1893455"/>
              <a:ext cx="3121891" cy="4073236"/>
            </a:xfrm>
            <a:prstGeom prst="rect">
              <a:avLst/>
            </a:prstGeom>
            <a:solidFill>
              <a:srgbClr val="59AF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a:solidFill>
                    <a:schemeClr val="bg1"/>
                  </a:solidFill>
                </a:rPr>
                <a:t>Office 365</a:t>
              </a:r>
            </a:p>
          </p:txBody>
        </p:sp>
        <p:sp>
          <p:nvSpPr>
            <p:cNvPr id="14" name="Rectangle 13">
              <a:extLst>
                <a:ext uri="{FF2B5EF4-FFF2-40B4-BE49-F238E27FC236}">
                  <a16:creationId xmlns:a16="http://schemas.microsoft.com/office/drawing/2014/main" id="{799CC9DB-DDC8-4792-A05E-C9916BAF8310}"/>
                </a:ext>
              </a:extLst>
            </p:cNvPr>
            <p:cNvSpPr/>
            <p:nvPr/>
          </p:nvSpPr>
          <p:spPr>
            <a:xfrm>
              <a:off x="8079508" y="1893455"/>
              <a:ext cx="3121891" cy="4073236"/>
            </a:xfrm>
            <a:prstGeom prst="rect">
              <a:avLst/>
            </a:prstGeom>
            <a:solidFill>
              <a:srgbClr val="61458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a:solidFill>
                    <a:schemeClr val="bg1"/>
                  </a:solidFill>
                </a:rPr>
                <a:t>Applications</a:t>
              </a:r>
            </a:p>
          </p:txBody>
        </p:sp>
      </p:grpSp>
      <p:sp>
        <p:nvSpPr>
          <p:cNvPr id="3" name="Rectangle 2">
            <a:extLst>
              <a:ext uri="{FF2B5EF4-FFF2-40B4-BE49-F238E27FC236}">
                <a16:creationId xmlns:a16="http://schemas.microsoft.com/office/drawing/2014/main" id="{A19AEEE4-E8D1-4673-AC09-5451D1F1E5AB}"/>
              </a:ext>
            </a:extLst>
          </p:cNvPr>
          <p:cNvSpPr/>
          <p:nvPr/>
        </p:nvSpPr>
        <p:spPr>
          <a:xfrm>
            <a:off x="556845" y="10630312"/>
            <a:ext cx="20333677" cy="1783630"/>
          </a:xfrm>
          <a:prstGeom prst="rect">
            <a:avLst/>
          </a:prstGeom>
        </p:spPr>
        <p:txBody>
          <a:bodyPr wrap="square">
            <a:spAutoFit/>
          </a:bodyPr>
          <a:lstStyle/>
          <a:p>
            <a:pPr algn="l">
              <a:lnSpc>
                <a:spcPct val="120000"/>
              </a:lnSpc>
            </a:pPr>
            <a:r>
              <a:rPr lang="en-GB" sz="4800" b="0" dirty="0">
                <a:solidFill>
                  <a:schemeClr val="tx1"/>
                </a:solidFill>
                <a:latin typeface="Arial" panose="020B0604020202020204" pitchFamily="34" charset="0"/>
                <a:ea typeface="Open Sans Light" panose="020B0306030504020204" pitchFamily="34" charset="0"/>
                <a:cs typeface="Arial" panose="020B0604020202020204" pitchFamily="34" charset="0"/>
              </a:rPr>
              <a:t>Our Cloud and Apps team is made up of developers, cloud specialists and Office 365 consultants. They hold 5 Microsoft gold competencies. </a:t>
            </a:r>
          </a:p>
        </p:txBody>
      </p:sp>
    </p:spTree>
    <p:extLst>
      <p:ext uri="{BB962C8B-B14F-4D97-AF65-F5344CB8AC3E}">
        <p14:creationId xmlns:p14="http://schemas.microsoft.com/office/powerpoint/2010/main" val="4282327868"/>
      </p:ext>
    </p:extLst>
  </p:cSld>
  <p:clrMapOvr>
    <a:masterClrMapping/>
  </p:clrMapOvr>
  <p:transition spd="med"/>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0AC5B797-68E6-4295-9147-AB6CB981A03A}"/>
              </a:ext>
            </a:extLst>
          </p:cNvPr>
          <p:cNvSpPr>
            <a:spLocks noGrp="1"/>
          </p:cNvSpPr>
          <p:nvPr>
            <p:ph type="body" sz="half" idx="13"/>
          </p:nvPr>
        </p:nvSpPr>
        <p:spPr>
          <a:xfrm>
            <a:off x="289586" y="2254128"/>
            <a:ext cx="11263506" cy="10899164"/>
          </a:xfrm>
        </p:spPr>
        <p:txBody>
          <a:bodyPr>
            <a:normAutofit fontScale="92500" lnSpcReduction="20000"/>
          </a:bodyPr>
          <a:lstStyle/>
          <a:p>
            <a:pPr marL="0" indent="0">
              <a:lnSpc>
                <a:spcPct val="120000"/>
              </a:lnSpc>
              <a:spcBef>
                <a:spcPts val="0"/>
              </a:spcBef>
              <a:buNone/>
            </a:pPr>
            <a:r>
              <a:rPr lang="en-US" dirty="0">
                <a:solidFill>
                  <a:schemeClr val="bg1"/>
                </a:solidFill>
              </a:rPr>
              <a:t>Our cloud migration approach is designed around you, with a plan to move your digital estate to the cloud at a pace that suits you. Our cloud team are Citrix and Azure specialists.</a:t>
            </a:r>
          </a:p>
          <a:p>
            <a:pPr marL="0" indent="0">
              <a:lnSpc>
                <a:spcPct val="120000"/>
              </a:lnSpc>
              <a:spcBef>
                <a:spcPts val="0"/>
              </a:spcBef>
              <a:buNone/>
            </a:pPr>
            <a:endParaRPr lang="en-US" dirty="0">
              <a:solidFill>
                <a:schemeClr val="bg1"/>
              </a:solidFill>
            </a:endParaRPr>
          </a:p>
          <a:p>
            <a:pPr marL="0" indent="0">
              <a:lnSpc>
                <a:spcPct val="120000"/>
              </a:lnSpc>
              <a:spcBef>
                <a:spcPts val="0"/>
              </a:spcBef>
              <a:buClr>
                <a:schemeClr val="bg1"/>
              </a:buClr>
              <a:buNone/>
            </a:pPr>
            <a:r>
              <a:rPr lang="en-US" dirty="0">
                <a:solidFill>
                  <a:schemeClr val="bg1"/>
                </a:solidFill>
              </a:rPr>
              <a:t>Our services include:</a:t>
            </a:r>
          </a:p>
          <a:p>
            <a:pPr marL="0" indent="0">
              <a:lnSpc>
                <a:spcPct val="120000"/>
              </a:lnSpc>
              <a:spcBef>
                <a:spcPts val="0"/>
              </a:spcBef>
              <a:buClr>
                <a:schemeClr val="bg1"/>
              </a:buClr>
              <a:buNone/>
            </a:pPr>
            <a:endParaRPr lang="en-US" dirty="0">
              <a:solidFill>
                <a:schemeClr val="bg1"/>
              </a:solidFill>
            </a:endParaRPr>
          </a:p>
          <a:p>
            <a:pPr>
              <a:lnSpc>
                <a:spcPct val="120000"/>
              </a:lnSpc>
              <a:spcBef>
                <a:spcPts val="0"/>
              </a:spcBef>
              <a:buClr>
                <a:schemeClr val="bg1"/>
              </a:buClr>
            </a:pPr>
            <a:r>
              <a:rPr lang="en-US" dirty="0">
                <a:solidFill>
                  <a:schemeClr val="bg1"/>
                </a:solidFill>
              </a:rPr>
              <a:t>Cloud migration, deployment strategy and services</a:t>
            </a:r>
          </a:p>
          <a:p>
            <a:pPr>
              <a:lnSpc>
                <a:spcPct val="120000"/>
              </a:lnSpc>
              <a:spcBef>
                <a:spcPts val="0"/>
              </a:spcBef>
              <a:buClr>
                <a:schemeClr val="bg1"/>
              </a:buClr>
            </a:pPr>
            <a:r>
              <a:rPr lang="en-US" dirty="0">
                <a:solidFill>
                  <a:schemeClr val="bg1"/>
                </a:solidFill>
              </a:rPr>
              <a:t>SQL Server on-premises to IaaS, PaaS or Hybrid migrations</a:t>
            </a:r>
          </a:p>
          <a:p>
            <a:pPr>
              <a:lnSpc>
                <a:spcPct val="120000"/>
              </a:lnSpc>
              <a:spcBef>
                <a:spcPts val="0"/>
              </a:spcBef>
              <a:buClr>
                <a:schemeClr val="bg1"/>
              </a:buClr>
            </a:pPr>
            <a:r>
              <a:rPr lang="en-US" dirty="0">
                <a:solidFill>
                  <a:schemeClr val="bg1"/>
                </a:solidFill>
              </a:rPr>
              <a:t>Legacy ERP, such as NAV, GP and AX to Azure VMs</a:t>
            </a:r>
          </a:p>
          <a:p>
            <a:pPr>
              <a:lnSpc>
                <a:spcPct val="120000"/>
              </a:lnSpc>
              <a:spcBef>
                <a:spcPts val="0"/>
              </a:spcBef>
              <a:buClr>
                <a:schemeClr val="bg1"/>
              </a:buClr>
            </a:pPr>
            <a:r>
              <a:rPr lang="en-US" dirty="0">
                <a:solidFill>
                  <a:schemeClr val="bg1"/>
                </a:solidFill>
              </a:rPr>
              <a:t>Office 365 migrations </a:t>
            </a:r>
          </a:p>
          <a:p>
            <a:pPr>
              <a:lnSpc>
                <a:spcPct val="120000"/>
              </a:lnSpc>
              <a:spcBef>
                <a:spcPts val="0"/>
              </a:spcBef>
              <a:buClr>
                <a:schemeClr val="bg1"/>
              </a:buClr>
            </a:pPr>
            <a:r>
              <a:rPr lang="en-US" dirty="0">
                <a:solidFill>
                  <a:schemeClr val="bg1"/>
                </a:solidFill>
              </a:rPr>
              <a:t>Citrix deployment</a:t>
            </a:r>
          </a:p>
          <a:p>
            <a:pPr>
              <a:lnSpc>
                <a:spcPct val="120000"/>
              </a:lnSpc>
              <a:spcBef>
                <a:spcPts val="0"/>
              </a:spcBef>
              <a:buClr>
                <a:schemeClr val="bg1"/>
              </a:buClr>
            </a:pPr>
            <a:r>
              <a:rPr lang="en-US" dirty="0">
                <a:solidFill>
                  <a:schemeClr val="bg1"/>
                </a:solidFill>
              </a:rPr>
              <a:t>Azure migration</a:t>
            </a:r>
          </a:p>
          <a:p>
            <a:pPr marL="0" indent="0">
              <a:buNone/>
            </a:pPr>
            <a:endParaRPr lang="en-GB" dirty="0">
              <a:solidFill>
                <a:schemeClr val="bg1"/>
              </a:solidFill>
            </a:endParaRPr>
          </a:p>
        </p:txBody>
      </p:sp>
      <p:sp>
        <p:nvSpPr>
          <p:cNvPr id="12" name="Text Placeholder 11">
            <a:extLst>
              <a:ext uri="{FF2B5EF4-FFF2-40B4-BE49-F238E27FC236}">
                <a16:creationId xmlns:a16="http://schemas.microsoft.com/office/drawing/2014/main" id="{83DC8001-5F4F-44DA-8FED-1C4FF31003A8}"/>
              </a:ext>
            </a:extLst>
          </p:cNvPr>
          <p:cNvSpPr>
            <a:spLocks noGrp="1"/>
          </p:cNvSpPr>
          <p:nvPr>
            <p:ph type="body" sz="half" idx="14"/>
          </p:nvPr>
        </p:nvSpPr>
        <p:spPr>
          <a:xfrm>
            <a:off x="426346" y="318041"/>
            <a:ext cx="9601796" cy="1352497"/>
          </a:xfrm>
        </p:spPr>
        <p:txBody>
          <a:bodyPr/>
          <a:lstStyle/>
          <a:p>
            <a:r>
              <a:rPr lang="en-GB" dirty="0"/>
              <a:t>Cloud migration</a:t>
            </a:r>
          </a:p>
        </p:txBody>
      </p:sp>
      <p:pic>
        <p:nvPicPr>
          <p:cNvPr id="11" name="Picture 10">
            <a:extLst>
              <a:ext uri="{FF2B5EF4-FFF2-40B4-BE49-F238E27FC236}">
                <a16:creationId xmlns:a16="http://schemas.microsoft.com/office/drawing/2014/main" id="{36EBA91C-D390-4523-8F57-CBC97E129ECE}"/>
              </a:ext>
            </a:extLst>
          </p:cNvPr>
          <p:cNvPicPr>
            <a:picLocks noChangeAspect="1"/>
          </p:cNvPicPr>
          <p:nvPr/>
        </p:nvPicPr>
        <p:blipFill rotWithShape="1">
          <a:blip r:embed="rId3"/>
          <a:srcRect l="4617" b="4194"/>
          <a:stretch/>
        </p:blipFill>
        <p:spPr>
          <a:xfrm>
            <a:off x="15439293" y="1005998"/>
            <a:ext cx="6451965" cy="10259591"/>
          </a:xfrm>
          <a:prstGeom prst="rect">
            <a:avLst/>
          </a:prstGeom>
        </p:spPr>
      </p:pic>
    </p:spTree>
    <p:extLst>
      <p:ext uri="{BB962C8B-B14F-4D97-AF65-F5344CB8AC3E}">
        <p14:creationId xmlns:p14="http://schemas.microsoft.com/office/powerpoint/2010/main" val="824389651"/>
      </p:ext>
    </p:extLst>
  </p:cSld>
  <p:clrMapOvr>
    <a:masterClrMapping/>
  </p:clrMapOvr>
  <p:transition spd="med"/>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0AC5B797-68E6-4295-9147-AB6CB981A03A}"/>
              </a:ext>
            </a:extLst>
          </p:cNvPr>
          <p:cNvSpPr>
            <a:spLocks noGrp="1"/>
          </p:cNvSpPr>
          <p:nvPr>
            <p:ph type="body" sz="half" idx="13"/>
          </p:nvPr>
        </p:nvSpPr>
        <p:spPr>
          <a:xfrm>
            <a:off x="289586" y="2254128"/>
            <a:ext cx="11263506" cy="10899164"/>
          </a:xfrm>
        </p:spPr>
        <p:txBody>
          <a:bodyPr>
            <a:normAutofit fontScale="85000" lnSpcReduction="20000"/>
          </a:bodyPr>
          <a:lstStyle/>
          <a:p>
            <a:pPr marL="0" indent="0">
              <a:lnSpc>
                <a:spcPct val="120000"/>
              </a:lnSpc>
              <a:spcBef>
                <a:spcPts val="0"/>
              </a:spcBef>
              <a:buNone/>
            </a:pPr>
            <a:r>
              <a:rPr lang="en-US" dirty="0">
                <a:solidFill>
                  <a:schemeClr val="bg1"/>
                </a:solidFill>
              </a:rPr>
              <a:t>We help organisations improve their productivity and make the most of the full range of Office 365 applications. We are a Microsoft gold partner for Cloud Productivity and a silver for Collaboration and Content.</a:t>
            </a:r>
          </a:p>
          <a:p>
            <a:pPr marL="0" indent="0">
              <a:lnSpc>
                <a:spcPct val="120000"/>
              </a:lnSpc>
              <a:spcBef>
                <a:spcPts val="0"/>
              </a:spcBef>
              <a:buNone/>
            </a:pPr>
            <a:endParaRPr lang="en-US" dirty="0">
              <a:solidFill>
                <a:schemeClr val="bg1"/>
              </a:solidFill>
            </a:endParaRPr>
          </a:p>
          <a:p>
            <a:pPr>
              <a:lnSpc>
                <a:spcPct val="120000"/>
              </a:lnSpc>
              <a:spcBef>
                <a:spcPts val="0"/>
              </a:spcBef>
              <a:buClr>
                <a:schemeClr val="bg1"/>
              </a:buClr>
            </a:pPr>
            <a:r>
              <a:rPr lang="en-US" dirty="0">
                <a:solidFill>
                  <a:schemeClr val="bg1"/>
                </a:solidFill>
              </a:rPr>
              <a:t>Improve communication and collaboration inside your organisation with the full suite of communication tools in Office 365, including Microsoft Teams</a:t>
            </a:r>
          </a:p>
          <a:p>
            <a:pPr marL="0" indent="0">
              <a:lnSpc>
                <a:spcPct val="120000"/>
              </a:lnSpc>
              <a:spcBef>
                <a:spcPts val="0"/>
              </a:spcBef>
              <a:buClr>
                <a:schemeClr val="bg1"/>
              </a:buClr>
              <a:buNone/>
            </a:pPr>
            <a:endParaRPr lang="en-US" dirty="0">
              <a:solidFill>
                <a:schemeClr val="bg1"/>
              </a:solidFill>
            </a:endParaRPr>
          </a:p>
          <a:p>
            <a:pPr>
              <a:lnSpc>
                <a:spcPct val="120000"/>
              </a:lnSpc>
              <a:spcBef>
                <a:spcPts val="0"/>
              </a:spcBef>
              <a:buClr>
                <a:schemeClr val="bg1"/>
              </a:buClr>
            </a:pPr>
            <a:r>
              <a:rPr lang="en-US" dirty="0">
                <a:solidFill>
                  <a:schemeClr val="bg1"/>
                </a:solidFill>
              </a:rPr>
              <a:t>Take SharePoint to the next level, improving document management and intranet sites that support your employees</a:t>
            </a:r>
          </a:p>
          <a:p>
            <a:pPr marL="0" indent="0">
              <a:lnSpc>
                <a:spcPct val="120000"/>
              </a:lnSpc>
              <a:spcBef>
                <a:spcPts val="0"/>
              </a:spcBef>
              <a:buClr>
                <a:schemeClr val="bg1"/>
              </a:buClr>
              <a:buNone/>
            </a:pPr>
            <a:endParaRPr lang="en-US" dirty="0">
              <a:solidFill>
                <a:schemeClr val="bg1"/>
              </a:solidFill>
            </a:endParaRPr>
          </a:p>
          <a:p>
            <a:pPr>
              <a:lnSpc>
                <a:spcPct val="120000"/>
              </a:lnSpc>
              <a:spcBef>
                <a:spcPts val="0"/>
              </a:spcBef>
              <a:buClr>
                <a:schemeClr val="bg1"/>
              </a:buClr>
            </a:pPr>
            <a:r>
              <a:rPr lang="en-US" dirty="0">
                <a:solidFill>
                  <a:schemeClr val="bg1"/>
                </a:solidFill>
              </a:rPr>
              <a:t>Empower citizen development using PowerApps and Flow to streamline and automate everyday business processes</a:t>
            </a:r>
          </a:p>
          <a:p>
            <a:pPr marL="0" indent="0">
              <a:buNone/>
            </a:pPr>
            <a:endParaRPr lang="en-GB" dirty="0">
              <a:solidFill>
                <a:schemeClr val="bg1"/>
              </a:solidFill>
            </a:endParaRPr>
          </a:p>
        </p:txBody>
      </p:sp>
      <p:sp>
        <p:nvSpPr>
          <p:cNvPr id="12" name="Text Placeholder 11">
            <a:extLst>
              <a:ext uri="{FF2B5EF4-FFF2-40B4-BE49-F238E27FC236}">
                <a16:creationId xmlns:a16="http://schemas.microsoft.com/office/drawing/2014/main" id="{83DC8001-5F4F-44DA-8FED-1C4FF31003A8}"/>
              </a:ext>
            </a:extLst>
          </p:cNvPr>
          <p:cNvSpPr>
            <a:spLocks noGrp="1"/>
          </p:cNvSpPr>
          <p:nvPr>
            <p:ph type="body" sz="half" idx="14"/>
          </p:nvPr>
        </p:nvSpPr>
        <p:spPr>
          <a:xfrm>
            <a:off x="426346" y="318041"/>
            <a:ext cx="9601796" cy="1352497"/>
          </a:xfrm>
        </p:spPr>
        <p:txBody>
          <a:bodyPr/>
          <a:lstStyle/>
          <a:p>
            <a:r>
              <a:rPr lang="en-GB" dirty="0"/>
              <a:t>Office 365</a:t>
            </a:r>
          </a:p>
        </p:txBody>
      </p:sp>
      <p:pic>
        <p:nvPicPr>
          <p:cNvPr id="5" name="Picture 4" descr="A picture containing clipart&#10;&#10;Description automatically generated">
            <a:extLst>
              <a:ext uri="{FF2B5EF4-FFF2-40B4-BE49-F238E27FC236}">
                <a16:creationId xmlns:a16="http://schemas.microsoft.com/office/drawing/2014/main" id="{4709917F-5415-4E13-BFBC-902B99C01BCD}"/>
              </a:ext>
            </a:extLst>
          </p:cNvPr>
          <p:cNvPicPr>
            <a:picLocks noChangeAspect="1"/>
          </p:cNvPicPr>
          <p:nvPr/>
        </p:nvPicPr>
        <p:blipFill>
          <a:blip r:embed="rId2"/>
          <a:stretch>
            <a:fillRect/>
          </a:stretch>
        </p:blipFill>
        <p:spPr>
          <a:xfrm>
            <a:off x="14455753" y="3657600"/>
            <a:ext cx="8537410" cy="5539154"/>
          </a:xfrm>
          <a:prstGeom prst="rect">
            <a:avLst/>
          </a:prstGeom>
        </p:spPr>
      </p:pic>
    </p:spTree>
    <p:extLst>
      <p:ext uri="{BB962C8B-B14F-4D97-AF65-F5344CB8AC3E}">
        <p14:creationId xmlns:p14="http://schemas.microsoft.com/office/powerpoint/2010/main" val="3898040197"/>
      </p:ext>
    </p:extLst>
  </p:cSld>
  <p:clrMapOvr>
    <a:masterClrMapping/>
  </p:clrMapOvr>
  <p:transition spd="med"/>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0AC5B797-68E6-4295-9147-AB6CB981A03A}"/>
              </a:ext>
            </a:extLst>
          </p:cNvPr>
          <p:cNvSpPr>
            <a:spLocks noGrp="1"/>
          </p:cNvSpPr>
          <p:nvPr>
            <p:ph type="body" sz="half" idx="13"/>
          </p:nvPr>
        </p:nvSpPr>
        <p:spPr>
          <a:xfrm>
            <a:off x="289586" y="2254128"/>
            <a:ext cx="11263506" cy="10899164"/>
          </a:xfrm>
        </p:spPr>
        <p:txBody>
          <a:bodyPr>
            <a:normAutofit/>
          </a:bodyPr>
          <a:lstStyle/>
          <a:p>
            <a:pPr marL="0" indent="0">
              <a:buNone/>
            </a:pPr>
            <a:r>
              <a:rPr lang="en-US" dirty="0">
                <a:solidFill>
                  <a:schemeClr val="bg1"/>
                </a:solidFill>
              </a:rPr>
              <a:t>Our expertise lies in taking complex legacy applications and making them work better for our customers and building new custom applications. Our services include:</a:t>
            </a:r>
          </a:p>
          <a:p>
            <a:pPr>
              <a:buClr>
                <a:schemeClr val="bg1"/>
              </a:buClr>
            </a:pPr>
            <a:r>
              <a:rPr lang="en-US" dirty="0">
                <a:solidFill>
                  <a:schemeClr val="bg1"/>
                </a:solidFill>
              </a:rPr>
              <a:t>Migrating bespoke applications to the cloud</a:t>
            </a:r>
          </a:p>
          <a:p>
            <a:pPr>
              <a:buClr>
                <a:schemeClr val="bg1"/>
              </a:buClr>
            </a:pPr>
            <a:r>
              <a:rPr lang="en-US" dirty="0">
                <a:solidFill>
                  <a:schemeClr val="bg1"/>
                </a:solidFill>
              </a:rPr>
              <a:t>Application </a:t>
            </a:r>
            <a:r>
              <a:rPr lang="en-US" dirty="0" err="1">
                <a:solidFill>
                  <a:schemeClr val="bg1"/>
                </a:solidFill>
              </a:rPr>
              <a:t>modernisation</a:t>
            </a:r>
            <a:endParaRPr lang="en-US" dirty="0">
              <a:solidFill>
                <a:schemeClr val="bg1"/>
              </a:solidFill>
            </a:endParaRPr>
          </a:p>
          <a:p>
            <a:pPr>
              <a:buClr>
                <a:schemeClr val="bg1"/>
              </a:buClr>
            </a:pPr>
            <a:r>
              <a:rPr lang="en-US" dirty="0">
                <a:solidFill>
                  <a:schemeClr val="bg1"/>
                </a:solidFill>
              </a:rPr>
              <a:t>Application virtualisation and access improvements</a:t>
            </a:r>
          </a:p>
          <a:p>
            <a:pPr>
              <a:buClr>
                <a:schemeClr val="bg1"/>
              </a:buClr>
            </a:pPr>
            <a:r>
              <a:rPr lang="en-US" dirty="0">
                <a:solidFill>
                  <a:schemeClr val="bg1"/>
                </a:solidFill>
              </a:rPr>
              <a:t>Application support and maintenance</a:t>
            </a:r>
          </a:p>
          <a:p>
            <a:pPr marL="0" indent="0">
              <a:buNone/>
            </a:pPr>
            <a:endParaRPr lang="en-GB" dirty="0">
              <a:solidFill>
                <a:schemeClr val="bg1"/>
              </a:solidFill>
            </a:endParaRPr>
          </a:p>
        </p:txBody>
      </p:sp>
      <p:sp>
        <p:nvSpPr>
          <p:cNvPr id="12" name="Text Placeholder 11">
            <a:extLst>
              <a:ext uri="{FF2B5EF4-FFF2-40B4-BE49-F238E27FC236}">
                <a16:creationId xmlns:a16="http://schemas.microsoft.com/office/drawing/2014/main" id="{83DC8001-5F4F-44DA-8FED-1C4FF31003A8}"/>
              </a:ext>
            </a:extLst>
          </p:cNvPr>
          <p:cNvSpPr>
            <a:spLocks noGrp="1"/>
          </p:cNvSpPr>
          <p:nvPr>
            <p:ph type="body" sz="half" idx="14"/>
          </p:nvPr>
        </p:nvSpPr>
        <p:spPr>
          <a:xfrm>
            <a:off x="426346" y="318041"/>
            <a:ext cx="9601796" cy="1352497"/>
          </a:xfrm>
        </p:spPr>
        <p:txBody>
          <a:bodyPr/>
          <a:lstStyle/>
          <a:p>
            <a:r>
              <a:rPr lang="en-GB" dirty="0"/>
              <a:t>Applications</a:t>
            </a:r>
          </a:p>
        </p:txBody>
      </p:sp>
      <p:pic>
        <p:nvPicPr>
          <p:cNvPr id="6" name="Picture 5">
            <a:extLst>
              <a:ext uri="{FF2B5EF4-FFF2-40B4-BE49-F238E27FC236}">
                <a16:creationId xmlns:a16="http://schemas.microsoft.com/office/drawing/2014/main" id="{AE1513E9-C091-40A9-B9F2-10D999FE5376}"/>
              </a:ext>
            </a:extLst>
          </p:cNvPr>
          <p:cNvPicPr>
            <a:picLocks noChangeAspect="1"/>
          </p:cNvPicPr>
          <p:nvPr/>
        </p:nvPicPr>
        <p:blipFill>
          <a:blip r:embed="rId2">
            <a:alphaModFix/>
          </a:blip>
          <a:stretch>
            <a:fillRect/>
          </a:stretch>
        </p:blipFill>
        <p:spPr>
          <a:xfrm>
            <a:off x="17549446" y="-857932"/>
            <a:ext cx="6834554" cy="15431863"/>
          </a:xfrm>
          <a:prstGeom prst="rect">
            <a:avLst/>
          </a:prstGeom>
        </p:spPr>
      </p:pic>
    </p:spTree>
    <p:extLst>
      <p:ext uri="{BB962C8B-B14F-4D97-AF65-F5344CB8AC3E}">
        <p14:creationId xmlns:p14="http://schemas.microsoft.com/office/powerpoint/2010/main" val="4147347073"/>
      </p:ext>
    </p:extLst>
  </p:cSld>
  <p:clrMapOvr>
    <a:masterClrMapping/>
  </p:clrMapOvr>
  <p:transition spd="med"/>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BDCA6AC5-5288-4C2F-B098-25858B52D86F}"/>
              </a:ext>
            </a:extLst>
          </p:cNvPr>
          <p:cNvSpPr>
            <a:spLocks noGrp="1"/>
          </p:cNvSpPr>
          <p:nvPr>
            <p:ph type="body" sz="quarter" idx="13"/>
          </p:nvPr>
        </p:nvSpPr>
        <p:spPr>
          <a:xfrm>
            <a:off x="1859756" y="764870"/>
            <a:ext cx="15609095" cy="1804515"/>
          </a:xfrm>
        </p:spPr>
        <p:txBody>
          <a:bodyPr/>
          <a:lstStyle/>
          <a:p>
            <a:r>
              <a:rPr lang="en-GB" dirty="0"/>
              <a:t>Microsoft Power Platform</a:t>
            </a:r>
          </a:p>
        </p:txBody>
      </p:sp>
      <p:sp>
        <p:nvSpPr>
          <p:cNvPr id="3" name="Text Placeholder 2">
            <a:extLst>
              <a:ext uri="{FF2B5EF4-FFF2-40B4-BE49-F238E27FC236}">
                <a16:creationId xmlns:a16="http://schemas.microsoft.com/office/drawing/2014/main" id="{75337C69-7ACC-4C60-98D7-DECFBE128F74}"/>
              </a:ext>
            </a:extLst>
          </p:cNvPr>
          <p:cNvSpPr>
            <a:spLocks noGrp="1"/>
          </p:cNvSpPr>
          <p:nvPr>
            <p:ph type="body" idx="14"/>
          </p:nvPr>
        </p:nvSpPr>
        <p:spPr>
          <a:xfrm>
            <a:off x="1859756" y="11079540"/>
            <a:ext cx="20664488" cy="1968104"/>
          </a:xfrm>
        </p:spPr>
        <p:txBody>
          <a:bodyPr>
            <a:normAutofit lnSpcReduction="10000"/>
          </a:bodyPr>
          <a:lstStyle/>
          <a:p>
            <a:pPr marL="0" indent="0">
              <a:buNone/>
            </a:pPr>
            <a:r>
              <a:rPr lang="en-GB" dirty="0">
                <a:solidFill>
                  <a:schemeClr val="tx1"/>
                </a:solidFill>
                <a:ea typeface="Open Sans Light" panose="020B0306030504020204" pitchFamily="34" charset="0"/>
              </a:rPr>
              <a:t>We help organisations empower their citizen developers, connect their applications and build custom applications and dashboards for their employees. All utilising the low code approach of the Power platform.</a:t>
            </a:r>
          </a:p>
          <a:p>
            <a:endParaRPr lang="en-GB" dirty="0">
              <a:solidFill>
                <a:schemeClr val="tx1"/>
              </a:solidFill>
            </a:endParaRPr>
          </a:p>
        </p:txBody>
      </p:sp>
      <p:sp>
        <p:nvSpPr>
          <p:cNvPr id="4" name="Title 3">
            <a:extLst>
              <a:ext uri="{FF2B5EF4-FFF2-40B4-BE49-F238E27FC236}">
                <a16:creationId xmlns:a16="http://schemas.microsoft.com/office/drawing/2014/main" id="{47A98259-2354-4F2A-A956-3B620A73ED8A}"/>
              </a:ext>
            </a:extLst>
          </p:cNvPr>
          <p:cNvSpPr txBox="1">
            <a:spLocks/>
          </p:cNvSpPr>
          <p:nvPr/>
        </p:nvSpPr>
        <p:spPr>
          <a:xfrm>
            <a:off x="1859756" y="2460269"/>
            <a:ext cx="16351322" cy="553998"/>
          </a:xfrm>
          <a:prstGeom prst="rect">
            <a:avLst/>
          </a:prstGeom>
        </p:spPr>
        <p:txBody>
          <a:bodyPr vert="horz" wrap="square" lIns="146304" tIns="0" rIns="146304" bIns="0" rtlCol="0" anchor="t">
            <a:spAutoFit/>
          </a:bodyPr>
          <a:lstStyle>
            <a:lvl1pPr algn="l" defTabSz="932742" rtl="0" eaLnBrk="1" latinLnBrk="0" hangingPunct="1">
              <a:lnSpc>
                <a:spcPts val="3200"/>
              </a:lnSpc>
              <a:spcBef>
                <a:spcPct val="0"/>
              </a:spcBef>
              <a:buNone/>
              <a:defRPr lang="en-US" sz="2800" b="0" strike="noStrike" kern="1200" cap="none" spc="-150" baseline="0">
                <a:ln w="3175">
                  <a:noFill/>
                </a:ln>
                <a:solidFill>
                  <a:srgbClr val="2F2F2F"/>
                </a:solidFill>
                <a:effectLst/>
                <a:latin typeface="+mj-lt"/>
                <a:ea typeface="+mn-ea"/>
                <a:cs typeface="Segoe UI" pitchFamily="34" charset="0"/>
              </a:defRPr>
            </a:lvl1pPr>
          </a:lstStyle>
          <a:p>
            <a:pPr marL="0" marR="0" lvl="0" indent="0" algn="l" defTabSz="932742"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a:ln>
                  <a:noFill/>
                </a:ln>
                <a:solidFill>
                  <a:schemeClr val="tx1"/>
                </a:solidFill>
                <a:effectLst/>
                <a:uLnTx/>
                <a:uFillTx/>
                <a:latin typeface="Arial" panose="020B0604020202020204" pitchFamily="34" charset="0"/>
                <a:ea typeface="Open Sans Light" panose="020B0306030504020204" pitchFamily="34" charset="0"/>
                <a:cs typeface="Arial" panose="020B0604020202020204" pitchFamily="34" charset="0"/>
              </a:rPr>
              <a:t>One connected platform that empowers everyone to innovate</a:t>
            </a:r>
          </a:p>
        </p:txBody>
      </p:sp>
      <p:pic>
        <p:nvPicPr>
          <p:cNvPr id="5" name="Picture 4">
            <a:extLst>
              <a:ext uri="{FF2B5EF4-FFF2-40B4-BE49-F238E27FC236}">
                <a16:creationId xmlns:a16="http://schemas.microsoft.com/office/drawing/2014/main" id="{A1C4A5C1-5E1E-4666-B4C2-E6CB002A9FC6}"/>
              </a:ext>
            </a:extLst>
          </p:cNvPr>
          <p:cNvPicPr>
            <a:picLocks noChangeAspect="1"/>
          </p:cNvPicPr>
          <p:nvPr/>
        </p:nvPicPr>
        <p:blipFill>
          <a:blip r:embed="rId2"/>
          <a:stretch>
            <a:fillRect/>
          </a:stretch>
        </p:blipFill>
        <p:spPr>
          <a:xfrm>
            <a:off x="2006580" y="4489994"/>
            <a:ext cx="5120001" cy="2880000"/>
          </a:xfrm>
          <a:prstGeom prst="rect">
            <a:avLst/>
          </a:prstGeom>
        </p:spPr>
      </p:pic>
      <p:pic>
        <p:nvPicPr>
          <p:cNvPr id="6" name="Picture 5">
            <a:extLst>
              <a:ext uri="{FF2B5EF4-FFF2-40B4-BE49-F238E27FC236}">
                <a16:creationId xmlns:a16="http://schemas.microsoft.com/office/drawing/2014/main" id="{C65652A8-5C1B-4E83-9586-23B9D4A883B0}"/>
              </a:ext>
            </a:extLst>
          </p:cNvPr>
          <p:cNvPicPr>
            <a:picLocks noChangeAspect="1"/>
          </p:cNvPicPr>
          <p:nvPr/>
        </p:nvPicPr>
        <p:blipFill rotWithShape="1">
          <a:blip r:embed="rId3"/>
          <a:srcRect l="4617" b="4194"/>
          <a:stretch/>
        </p:blipFill>
        <p:spPr>
          <a:xfrm>
            <a:off x="10517624" y="4473627"/>
            <a:ext cx="1811150" cy="2880000"/>
          </a:xfrm>
          <a:prstGeom prst="rect">
            <a:avLst/>
          </a:prstGeom>
        </p:spPr>
      </p:pic>
      <p:pic>
        <p:nvPicPr>
          <p:cNvPr id="7" name="Picture 6">
            <a:extLst>
              <a:ext uri="{FF2B5EF4-FFF2-40B4-BE49-F238E27FC236}">
                <a16:creationId xmlns:a16="http://schemas.microsoft.com/office/drawing/2014/main" id="{3A5A92AC-49ED-4C2A-BEBB-2C1A522DA133}"/>
              </a:ext>
            </a:extLst>
          </p:cNvPr>
          <p:cNvPicPr>
            <a:picLocks noChangeAspect="1"/>
          </p:cNvPicPr>
          <p:nvPr/>
        </p:nvPicPr>
        <p:blipFill>
          <a:blip r:embed="rId4"/>
          <a:stretch>
            <a:fillRect/>
          </a:stretch>
        </p:blipFill>
        <p:spPr>
          <a:xfrm>
            <a:off x="15867359" y="4358323"/>
            <a:ext cx="5120000" cy="2880000"/>
          </a:xfrm>
          <a:prstGeom prst="rect">
            <a:avLst/>
          </a:prstGeom>
        </p:spPr>
      </p:pic>
      <p:sp>
        <p:nvSpPr>
          <p:cNvPr id="8" name="TextBox 7">
            <a:extLst>
              <a:ext uri="{FF2B5EF4-FFF2-40B4-BE49-F238E27FC236}">
                <a16:creationId xmlns:a16="http://schemas.microsoft.com/office/drawing/2014/main" id="{A25B1BAF-16B5-4C85-84DF-C3F345916754}"/>
              </a:ext>
            </a:extLst>
          </p:cNvPr>
          <p:cNvSpPr txBox="1"/>
          <p:nvPr/>
        </p:nvSpPr>
        <p:spPr>
          <a:xfrm>
            <a:off x="3170866" y="7445050"/>
            <a:ext cx="2468880" cy="1593513"/>
          </a:xfrm>
          <a:prstGeom prst="rect">
            <a:avLst/>
          </a:prstGeom>
          <a:noFill/>
        </p:spPr>
        <p:txBody>
          <a:bodyPr wrap="square" lIns="0" tIns="0" rIns="0" bIns="0" rtlCol="0">
            <a:spAutoFit/>
          </a:bodyPr>
          <a:lstStyle/>
          <a:p>
            <a:pPr marL="0" marR="0" lvl="0" indent="0" algn="ctr" defTabSz="914400" rtl="0" eaLnBrk="1" fontAlgn="auto" latinLnBrk="0" hangingPunct="1">
              <a:lnSpc>
                <a:spcPct val="110000"/>
              </a:lnSpc>
              <a:spcBef>
                <a:spcPts val="0"/>
              </a:spcBef>
              <a:spcAft>
                <a:spcPts val="600"/>
              </a:spcAft>
              <a:buClr>
                <a:srgbClr val="0078D7"/>
              </a:buClr>
              <a:buSzTx/>
              <a:buFontTx/>
              <a:buNone/>
              <a:tabLst/>
              <a:defRPr/>
            </a:pPr>
            <a:r>
              <a:rPr kumimoji="0" lang="en-US" sz="2400" i="0" u="none" strike="noStrike" kern="1200" cap="none" spc="0" normalizeH="0" baseline="0" noProof="0" dirty="0">
                <a:ln>
                  <a:noFill/>
                </a:ln>
                <a:solidFill>
                  <a:schemeClr val="tx1">
                    <a:alpha val="99000"/>
                  </a:schemeClr>
                </a:solidFill>
                <a:effectLst/>
                <a:uLnTx/>
                <a:uFillTx/>
                <a:latin typeface="Arial" panose="020B0604020202020204" pitchFamily="34" charset="0"/>
                <a:ea typeface="Open Sans Light" panose="020B0306030504020204" pitchFamily="34" charset="0"/>
                <a:cs typeface="Arial" panose="020B0604020202020204" pitchFamily="34" charset="0"/>
              </a:rPr>
              <a:t>Build web and mobile apps fast and </a:t>
            </a:r>
            <a:br>
              <a:rPr kumimoji="0" lang="en-US" sz="2400" i="0" u="none" strike="noStrike" kern="1200" cap="none" spc="0" normalizeH="0" baseline="0" noProof="0" dirty="0">
                <a:ln>
                  <a:noFill/>
                </a:ln>
                <a:solidFill>
                  <a:schemeClr val="tx1">
                    <a:alpha val="99000"/>
                  </a:schemeClr>
                </a:solidFill>
                <a:effectLst/>
                <a:uLnTx/>
                <a:uFillTx/>
                <a:latin typeface="Arial" panose="020B0604020202020204" pitchFamily="34" charset="0"/>
                <a:ea typeface="Open Sans Light" panose="020B0306030504020204" pitchFamily="34" charset="0"/>
                <a:cs typeface="Arial" panose="020B0604020202020204" pitchFamily="34" charset="0"/>
              </a:rPr>
            </a:br>
            <a:r>
              <a:rPr kumimoji="0" lang="en-US" sz="2400" i="0" u="none" strike="noStrike" kern="1200" cap="none" spc="0" normalizeH="0" baseline="0" noProof="0" dirty="0">
                <a:ln>
                  <a:noFill/>
                </a:ln>
                <a:solidFill>
                  <a:schemeClr val="tx1">
                    <a:alpha val="99000"/>
                  </a:schemeClr>
                </a:solidFill>
                <a:effectLst/>
                <a:uLnTx/>
                <a:uFillTx/>
                <a:latin typeface="Arial" panose="020B0604020202020204" pitchFamily="34" charset="0"/>
                <a:ea typeface="Open Sans Light" panose="020B0306030504020204" pitchFamily="34" charset="0"/>
                <a:cs typeface="Arial" panose="020B0604020202020204" pitchFamily="34" charset="0"/>
              </a:rPr>
              <a:t>without limits</a:t>
            </a:r>
          </a:p>
        </p:txBody>
      </p:sp>
      <p:sp>
        <p:nvSpPr>
          <p:cNvPr id="9" name="TextBox 8">
            <a:extLst>
              <a:ext uri="{FF2B5EF4-FFF2-40B4-BE49-F238E27FC236}">
                <a16:creationId xmlns:a16="http://schemas.microsoft.com/office/drawing/2014/main" id="{16FE2DDA-0FB9-44E6-881B-14E1A859B647}"/>
              </a:ext>
            </a:extLst>
          </p:cNvPr>
          <p:cNvSpPr txBox="1"/>
          <p:nvPr/>
        </p:nvSpPr>
        <p:spPr>
          <a:xfrm>
            <a:off x="10188759" y="7587973"/>
            <a:ext cx="2468880" cy="1593513"/>
          </a:xfrm>
          <a:prstGeom prst="rect">
            <a:avLst/>
          </a:prstGeom>
          <a:noFill/>
        </p:spPr>
        <p:txBody>
          <a:bodyPr wrap="square" lIns="0" tIns="0" rIns="0" bIns="0" rtlCol="0">
            <a:spAutoFit/>
          </a:bodyPr>
          <a:lstStyle/>
          <a:p>
            <a:pPr defTabSz="914400" hangingPunct="1">
              <a:lnSpc>
                <a:spcPct val="110000"/>
              </a:lnSpc>
              <a:spcAft>
                <a:spcPts val="600"/>
              </a:spcAft>
              <a:buClr>
                <a:srgbClr val="0078D7"/>
              </a:buClr>
              <a:defRPr/>
            </a:pPr>
            <a:r>
              <a:rPr lang="en-US" sz="2400" kern="1200" dirty="0">
                <a:solidFill>
                  <a:schemeClr val="tx1">
                    <a:alpha val="99000"/>
                  </a:schemeClr>
                </a:solidFill>
                <a:latin typeface="Arial" panose="020B0604020202020204" pitchFamily="34" charset="0"/>
                <a:ea typeface="Open Sans Light" panose="020B0306030504020204" pitchFamily="34" charset="0"/>
                <a:cs typeface="Arial" panose="020B0604020202020204" pitchFamily="34" charset="0"/>
              </a:rPr>
              <a:t>Gain insights from your data regardless of where it lives</a:t>
            </a:r>
          </a:p>
        </p:txBody>
      </p:sp>
      <p:sp>
        <p:nvSpPr>
          <p:cNvPr id="10" name="TextBox 9">
            <a:extLst>
              <a:ext uri="{FF2B5EF4-FFF2-40B4-BE49-F238E27FC236}">
                <a16:creationId xmlns:a16="http://schemas.microsoft.com/office/drawing/2014/main" id="{70C2778C-6A16-4BE5-A170-B2EB5AB05D65}"/>
              </a:ext>
            </a:extLst>
          </p:cNvPr>
          <p:cNvSpPr txBox="1"/>
          <p:nvPr/>
        </p:nvSpPr>
        <p:spPr>
          <a:xfrm>
            <a:off x="17257421" y="7238323"/>
            <a:ext cx="2468880" cy="2406043"/>
          </a:xfrm>
          <a:prstGeom prst="rect">
            <a:avLst/>
          </a:prstGeom>
          <a:noFill/>
        </p:spPr>
        <p:txBody>
          <a:bodyPr wrap="square" lIns="0" tIns="0" rIns="0" bIns="0" rtlCol="0">
            <a:spAutoFit/>
          </a:bodyPr>
          <a:lstStyle/>
          <a:p>
            <a:pPr lvl="0" defTabSz="914400" hangingPunct="1">
              <a:lnSpc>
                <a:spcPct val="110000"/>
              </a:lnSpc>
              <a:spcAft>
                <a:spcPts val="600"/>
              </a:spcAft>
              <a:buClr>
                <a:srgbClr val="0078D7"/>
              </a:buClr>
              <a:defRPr/>
            </a:pPr>
            <a:r>
              <a:rPr lang="en-US" sz="2400" kern="1200" dirty="0">
                <a:solidFill>
                  <a:schemeClr val="tx1">
                    <a:alpha val="99000"/>
                  </a:schemeClr>
                </a:solidFill>
                <a:latin typeface="Arial" panose="020B0604020202020204" pitchFamily="34" charset="0"/>
                <a:ea typeface="Open Sans Light" panose="020B0306030504020204" pitchFamily="34" charset="0"/>
                <a:cs typeface="Arial" panose="020B0604020202020204" pitchFamily="34" charset="0"/>
              </a:rPr>
              <a:t>Automate and integrate business processes with your applications</a:t>
            </a:r>
          </a:p>
        </p:txBody>
      </p:sp>
    </p:spTree>
    <p:extLst>
      <p:ext uri="{BB962C8B-B14F-4D97-AF65-F5344CB8AC3E}">
        <p14:creationId xmlns:p14="http://schemas.microsoft.com/office/powerpoint/2010/main" val="1580387656"/>
      </p:ext>
    </p:extLst>
  </p:cSld>
  <p:clrMapOvr>
    <a:masterClrMapping/>
  </p:clrMapOvr>
  <p:transition spd="med"/>
</p:sld>
</file>

<file path=ppt/theme/theme1.xml><?xml version="1.0" encoding="utf-8"?>
<a:theme xmlns:a="http://schemas.openxmlformats.org/drawingml/2006/main" name="White">
  <a:themeElements>
    <a:clrScheme name="White">
      <a:dk1>
        <a:srgbClr val="000000"/>
      </a:dk1>
      <a:lt1>
        <a:srgbClr val="FFFFFF"/>
      </a:lt1>
      <a:dk2>
        <a:srgbClr val="5E5E5E"/>
      </a:dk2>
      <a:lt2>
        <a:srgbClr val="D6D5D5"/>
      </a:lt2>
      <a:accent1>
        <a:srgbClr val="00A2FF"/>
      </a:accent1>
      <a:accent2>
        <a:srgbClr val="16E7CF"/>
      </a:accent2>
      <a:accent3>
        <a:srgbClr val="61D836"/>
      </a:accent3>
      <a:accent4>
        <a:srgbClr val="FAE232"/>
      </a:accent4>
      <a:accent5>
        <a:srgbClr val="FF644E"/>
      </a:accent5>
      <a:accent6>
        <a:srgbClr val="EF5FA7"/>
      </a:accent6>
      <a:hlink>
        <a:srgbClr val="0000FF"/>
      </a:hlink>
      <a:folHlink>
        <a:srgbClr val="FF00FF"/>
      </a:folHlink>
    </a:clrScheme>
    <a:fontScheme name="White">
      <a:majorFont>
        <a:latin typeface="Open Inc Light"/>
        <a:ea typeface="Open Inc Light"/>
        <a:cs typeface="Open Inc Light"/>
      </a:majorFont>
      <a:minorFont>
        <a:latin typeface="OpenSans-Bold"/>
        <a:ea typeface="OpenSans-Bold"/>
        <a:cs typeface="OpenSans-Bold"/>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w="12700" cap="flat">
          <a:noFill/>
          <a:miter lim="400000"/>
        </a:ln>
        <a:effectLst/>
        <a:sp3d/>
      </a:spPr>
      <a:bodyPr rot="0" spcFirstLastPara="1" vertOverflow="overflow" horzOverflow="overflow" vert="horz" wrap="square" lIns="71437" tIns="71437" rIns="71437" bIns="71437" numCol="1" spcCol="38100" rtlCol="0" anchor="ctr">
        <a:spAutoFit/>
      </a:bodyPr>
      <a:lstStyle>
        <a:defPPr marL="0" marR="0" indent="0" algn="ctr" defTabSz="821531"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FFFFFF"/>
            </a:solidFill>
            <a:effectLst/>
            <a:uFillTx/>
            <a:latin typeface="+mn-lt"/>
            <a:ea typeface="+mn-ea"/>
            <a:cs typeface="+mn-cs"/>
            <a:sym typeface="OpenSans-Bold"/>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71437" tIns="71437" rIns="71437" bIns="71437" numCol="1" spcCol="38100" rtlCol="0" anchor="ctr">
        <a:spAutoFit/>
      </a:bodyPr>
      <a:lstStyle>
        <a:defPPr marL="0" marR="0" indent="0" algn="ctr" defTabSz="821531" rtl="0" fontAlgn="auto" latinLnBrk="0" hangingPunct="0">
          <a:lnSpc>
            <a:spcPct val="100000"/>
          </a:lnSpc>
          <a:spcBef>
            <a:spcPts val="0"/>
          </a:spcBef>
          <a:spcAft>
            <a:spcPts val="0"/>
          </a:spcAft>
          <a:buClrTx/>
          <a:buSzTx/>
          <a:buFontTx/>
          <a:buNone/>
          <a:tabLst/>
          <a:defRPr kumimoji="0" sz="3200" b="1" i="0" u="none" strike="noStrike" cap="none" spc="0" normalizeH="0" baseline="0">
            <a:ln>
              <a:noFill/>
            </a:ln>
            <a:solidFill>
              <a:srgbClr val="000000"/>
            </a:solidFill>
            <a:effectLst/>
            <a:uFillTx/>
            <a:latin typeface="+mn-lt"/>
            <a:ea typeface="+mn-ea"/>
            <a:cs typeface="+mn-cs"/>
            <a:sym typeface="OpenSans-Bold"/>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White">
  <a:themeElements>
    <a:clrScheme name="White">
      <a:dk1>
        <a:srgbClr val="000000"/>
      </a:dk1>
      <a:lt1>
        <a:srgbClr val="FFFFFF"/>
      </a:lt1>
      <a:dk2>
        <a:srgbClr val="5E5E5E"/>
      </a:dk2>
      <a:lt2>
        <a:srgbClr val="D6D5D5"/>
      </a:lt2>
      <a:accent1>
        <a:srgbClr val="00A2FF"/>
      </a:accent1>
      <a:accent2>
        <a:srgbClr val="16E7CF"/>
      </a:accent2>
      <a:accent3>
        <a:srgbClr val="61D836"/>
      </a:accent3>
      <a:accent4>
        <a:srgbClr val="FAE232"/>
      </a:accent4>
      <a:accent5>
        <a:srgbClr val="FF644E"/>
      </a:accent5>
      <a:accent6>
        <a:srgbClr val="EF5FA7"/>
      </a:accent6>
      <a:hlink>
        <a:srgbClr val="0000FF"/>
      </a:hlink>
      <a:folHlink>
        <a:srgbClr val="FF00FF"/>
      </a:folHlink>
    </a:clrScheme>
    <a:fontScheme name="White">
      <a:majorFont>
        <a:latin typeface="Open Inc Light"/>
        <a:ea typeface="Open Inc Light"/>
        <a:cs typeface="Open Inc Light"/>
      </a:majorFont>
      <a:minorFont>
        <a:latin typeface="OpenSans-Bold"/>
        <a:ea typeface="OpenSans-Bold"/>
        <a:cs typeface="OpenSans-Bold"/>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w="12700" cap="flat">
          <a:noFill/>
          <a:miter lim="400000"/>
        </a:ln>
        <a:effectLst/>
        <a:sp3d/>
      </a:spPr>
      <a:bodyPr rot="0" spcFirstLastPara="1" vertOverflow="overflow" horzOverflow="overflow" vert="horz" wrap="square" lIns="71437" tIns="71437" rIns="71437" bIns="71437" numCol="1" spcCol="38100" rtlCol="0" anchor="ctr">
        <a:spAutoFit/>
      </a:bodyPr>
      <a:lstStyle>
        <a:defPPr marL="0" marR="0" indent="0" algn="ctr" defTabSz="821531"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FFFFFF"/>
            </a:solidFill>
            <a:effectLst/>
            <a:uFillTx/>
            <a:latin typeface="+mn-lt"/>
            <a:ea typeface="+mn-ea"/>
            <a:cs typeface="+mn-cs"/>
            <a:sym typeface="OpenSans-Bold"/>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71437" tIns="71437" rIns="71437" bIns="71437" numCol="1" spcCol="38100" rtlCol="0" anchor="ctr">
        <a:spAutoFit/>
      </a:bodyPr>
      <a:lstStyle>
        <a:defPPr marL="0" marR="0" indent="0" algn="ctr" defTabSz="821531" rtl="0" fontAlgn="auto" latinLnBrk="0" hangingPunct="0">
          <a:lnSpc>
            <a:spcPct val="100000"/>
          </a:lnSpc>
          <a:spcBef>
            <a:spcPts val="0"/>
          </a:spcBef>
          <a:spcAft>
            <a:spcPts val="0"/>
          </a:spcAft>
          <a:buClrTx/>
          <a:buSzTx/>
          <a:buFontTx/>
          <a:buNone/>
          <a:tabLst/>
          <a:defRPr kumimoji="0" sz="3200" b="1" i="0" u="none" strike="noStrike" cap="none" spc="0" normalizeH="0" baseline="0">
            <a:ln>
              <a:noFill/>
            </a:ln>
            <a:solidFill>
              <a:srgbClr val="000000"/>
            </a:solidFill>
            <a:effectLst/>
            <a:uFillTx/>
            <a:latin typeface="+mn-lt"/>
            <a:ea typeface="+mn-ea"/>
            <a:cs typeface="+mn-cs"/>
            <a:sym typeface="OpenSans-Bold"/>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9C1435317F20DF43BE6DC6C18A051377" ma:contentTypeVersion="11" ma:contentTypeDescription="Create a new document." ma:contentTypeScope="" ma:versionID="1053555983b757f8f399f9f5267247be">
  <xsd:schema xmlns:xsd="http://www.w3.org/2001/XMLSchema" xmlns:xs="http://www.w3.org/2001/XMLSchema" xmlns:p="http://schemas.microsoft.com/office/2006/metadata/properties" xmlns:ns3="977036de-e9db-4b80-9549-537019e4f47f" xmlns:ns4="a70751f3-4d3c-44c2-a667-65964f880a2a" targetNamespace="http://schemas.microsoft.com/office/2006/metadata/properties" ma:root="true" ma:fieldsID="381f965dc0459996dc7ca9b17cf27b74" ns3:_="" ns4:_="">
    <xsd:import namespace="977036de-e9db-4b80-9549-537019e4f47f"/>
    <xsd:import namespace="a70751f3-4d3c-44c2-a667-65964f880a2a"/>
    <xsd:element name="properties">
      <xsd:complexType>
        <xsd:sequence>
          <xsd:element name="documentManagement">
            <xsd:complexType>
              <xsd:all>
                <xsd:element ref="ns3:MediaServiceMetadata" minOccurs="0"/>
                <xsd:element ref="ns3:MediaServiceFastMetadata" minOccurs="0"/>
                <xsd:element ref="ns3:MediaServiceDateTaken" minOccurs="0"/>
                <xsd:element ref="ns3:MediaServiceAutoTags" minOccurs="0"/>
                <xsd:element ref="ns3:MediaServiceOCR" minOccurs="0"/>
                <xsd:element ref="ns3:MediaServiceLocation" minOccurs="0"/>
                <xsd:element ref="ns4:SharedWithUsers" minOccurs="0"/>
                <xsd:element ref="ns4:SharedWithDetails" minOccurs="0"/>
                <xsd:element ref="ns4:SharingHintHash" minOccurs="0"/>
                <xsd:element ref="ns3:MediaServiceEventHashCode" minOccurs="0"/>
                <xsd:element ref="ns3:MediaServiceGenerationTim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77036de-e9db-4b80-9549-537019e4f47f"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MediaServiceAutoTags" ma:internalName="MediaServiceAutoTags" ma:readOnly="true">
      <xsd:simpleType>
        <xsd:restriction base="dms:Text"/>
      </xsd:simpleType>
    </xsd:element>
    <xsd:element name="MediaServiceOCR" ma:index="12" nillable="true" ma:displayName="MediaServiceOCR" ma:internalName="MediaServiceOCR" ma:readOnly="true">
      <xsd:simpleType>
        <xsd:restriction base="dms:Note">
          <xsd:maxLength value="255"/>
        </xsd:restriction>
      </xsd:simpleType>
    </xsd:element>
    <xsd:element name="MediaServiceLocation" ma:index="13" nillable="true" ma:displayName="MediaServiceLocation" ma:internalName="MediaServiceLocation"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GenerationTime" ma:index="18" nillable="true" ma:displayName="MediaServiceGenerationTime" ma:hidden="true" ma:internalName="MediaServiceGenerationTime"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a70751f3-4d3c-44c2-a667-65964f880a2a"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element name="SharingHintHash" ma:index="16"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524B1FEB-D803-4E97-8DA1-E0D21DAAB051}">
  <ds:schemaRefs>
    <ds:schemaRef ds:uri="http://schemas.microsoft.com/sharepoint/v3/contenttype/forms"/>
  </ds:schemaRefs>
</ds:datastoreItem>
</file>

<file path=customXml/itemProps2.xml><?xml version="1.0" encoding="utf-8"?>
<ds:datastoreItem xmlns:ds="http://schemas.openxmlformats.org/officeDocument/2006/customXml" ds:itemID="{3B51E83C-8F7A-4AA8-8A8F-9927EBDE8056}">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977036de-e9db-4b80-9549-537019e4f47f"/>
    <ds:schemaRef ds:uri="a70751f3-4d3c-44c2-a667-65964f880a2a"/>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E3524A2E-7DB1-4614-90BD-9EE0844F9186}">
  <ds:schemaRefs>
    <ds:schemaRef ds:uri="http://schemas.microsoft.com/office/2006/metadata/properties"/>
    <ds:schemaRef ds:uri="http://schemas.microsoft.com/office/infopath/2007/PartnerControls"/>
  </ds:schemaRefs>
</ds:datastoreItem>
</file>

<file path=docProps/app.xml><?xml version="1.0" encoding="utf-8"?>
<Properties xmlns="http://schemas.openxmlformats.org/officeDocument/2006/extended-properties" xmlns:vt="http://schemas.openxmlformats.org/officeDocument/2006/docPropsVTypes">
  <TotalTime>96</TotalTime>
  <Words>842</Words>
  <Application>Microsoft Office PowerPoint</Application>
  <PresentationFormat>Custom</PresentationFormat>
  <Paragraphs>70</Paragraphs>
  <Slides>11</Slides>
  <Notes>5</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11</vt:i4>
      </vt:variant>
    </vt:vector>
  </HeadingPairs>
  <TitlesOfParts>
    <vt:vector size="18" baseType="lpstr">
      <vt:lpstr>Arial</vt:lpstr>
      <vt:lpstr>Open Inc Light</vt:lpstr>
      <vt:lpstr>Open Sans</vt:lpstr>
      <vt:lpstr>Open Sans Light</vt:lpstr>
      <vt:lpstr>OpenSans-Bold</vt:lpstr>
      <vt:lpstr>Wingdings</vt:lpstr>
      <vt:lpstr>White</vt:lpstr>
      <vt:lpstr>PowerPoint Presentation</vt:lpstr>
      <vt:lpstr>PowerPoint Presentation</vt:lpstr>
      <vt:lpstr>PowerPoint Presentation</vt:lpstr>
      <vt:lpstr>PowerPoint Presentation</vt:lpstr>
      <vt:lpstr>Cloud and Apps services</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Ryan Chatham</dc:creator>
  <cp:lastModifiedBy>Lindsay Ross</cp:lastModifiedBy>
  <cp:revision>1</cp:revision>
  <dcterms:modified xsi:type="dcterms:W3CDTF">2020-01-13T11:25:38Z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0x0101009C1435317F20DF43BE6DC6C18A051377</vt:lpwstr>
  </property>
</Properties>
</file>