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642" r:id="rId5"/>
    <p:sldMasterId id="2147484742" r:id="rId6"/>
  </p:sldMasterIdLst>
  <p:notesMasterIdLst>
    <p:notesMasterId r:id="rId16"/>
  </p:notesMasterIdLst>
  <p:handoutMasterIdLst>
    <p:handoutMasterId r:id="rId17"/>
  </p:handoutMasterIdLst>
  <p:sldIdLst>
    <p:sldId id="1843" r:id="rId7"/>
    <p:sldId id="1848" r:id="rId8"/>
    <p:sldId id="1849" r:id="rId9"/>
    <p:sldId id="1867" r:id="rId10"/>
    <p:sldId id="1863" r:id="rId11"/>
    <p:sldId id="1866" r:id="rId12"/>
    <p:sldId id="1854" r:id="rId13"/>
    <p:sldId id="1868" r:id="rId14"/>
    <p:sldId id="1859" r:id="rId15"/>
  </p:sldIdLst>
  <p:sldSz cx="12192000" cy="6858000"/>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7"/>
    <a:srgbClr val="1BA3DD"/>
    <a:srgbClr val="0078D4"/>
    <a:srgbClr val="D2D2D2"/>
    <a:srgbClr val="000000"/>
    <a:srgbClr val="FFFFFF"/>
    <a:srgbClr val="1A1A1A"/>
    <a:srgbClr val="107C10"/>
    <a:srgbClr val="EAEAEA"/>
    <a:srgbClr val="004B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61" autoAdjust="0"/>
  </p:normalViewPr>
  <p:slideViewPr>
    <p:cSldViewPr snapToGrid="0">
      <p:cViewPr varScale="1">
        <p:scale>
          <a:sx n="81" d="100"/>
          <a:sy n="81" d="100"/>
        </p:scale>
        <p:origin x="852" y="96"/>
      </p:cViewPr>
      <p:guideLst/>
    </p:cSldViewPr>
  </p:slideViewPr>
  <p:outlineViewPr>
    <p:cViewPr>
      <p:scale>
        <a:sx n="33" d="100"/>
        <a:sy n="33" d="100"/>
      </p:scale>
      <p:origin x="0" y="-6516"/>
    </p:cViewPr>
  </p:outlineViewPr>
  <p:notesTextViewPr>
    <p:cViewPr>
      <p:scale>
        <a:sx n="3" d="2"/>
        <a:sy n="3" d="2"/>
      </p:scale>
      <p:origin x="0" y="0"/>
    </p:cViewPr>
  </p:notesTextViewPr>
  <p:sorterViewPr>
    <p:cViewPr varScale="1">
      <p:scale>
        <a:sx n="1" d="1"/>
        <a:sy n="1" d="1"/>
      </p:scale>
      <p:origin x="0" y="-192"/>
    </p:cViewPr>
  </p:sorterViewPr>
  <p:notesViewPr>
    <p:cSldViewPr snapToGrid="0" showGuides="1">
      <p:cViewPr varScale="1">
        <p:scale>
          <a:sx n="84" d="100"/>
          <a:sy n="84" d="100"/>
        </p:scale>
        <p:origin x="2934"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9/6/2018 1:49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9/6/2018 1:45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Light"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Light"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Light"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Light"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Light"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377059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3879390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3839618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326443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1826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57150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386CE63F-9E7F-4C04-9D0D-FCA25A8E9E86}"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9/6/2018 1:45 PM</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68034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3271808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sz="900"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231470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6CE63F-9E7F-4C04-9D0D-FCA25A8E9E86}" type="datetime8">
              <a:rPr lang="en-US" smtClean="0"/>
              <a:t>9/6/2018 1:45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3715088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pic>
        <p:nvPicPr>
          <p:cNvPr id="6" name="MS logo gray - EMF" descr="Microsoft logo, gray text version">
            <a:extLst>
              <a:ext uri="{FF2B5EF4-FFF2-40B4-BE49-F238E27FC236}">
                <a16:creationId xmlns:a16="http://schemas.microsoft.com/office/drawing/2014/main" id="{D3453B0B-33DE-4ED0-A610-D76D0E610F6F}"/>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
        <p:nvSpPr>
          <p:cNvPr id="9" name="Title 1"/>
          <p:cNvSpPr>
            <a:spLocks noGrp="1"/>
          </p:cNvSpPr>
          <p:nvPr>
            <p:ph type="title" hasCustomPrompt="1"/>
          </p:nvPr>
        </p:nvSpPr>
        <p:spPr>
          <a:xfrm>
            <a:off x="584200" y="2979778"/>
            <a:ext cx="4572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dirty="0"/>
              <a:t>Event name or presentation title </a:t>
            </a:r>
          </a:p>
        </p:txBody>
      </p:sp>
      <p:sp>
        <p:nvSpPr>
          <p:cNvPr id="5" name="Text Placeholder 4"/>
          <p:cNvSpPr>
            <a:spLocks noGrp="1"/>
          </p:cNvSpPr>
          <p:nvPr>
            <p:ph type="body" sz="quarter" idx="12" hasCustomPrompt="1"/>
          </p:nvPr>
        </p:nvSpPr>
        <p:spPr>
          <a:xfrm>
            <a:off x="584200" y="3962400"/>
            <a:ext cx="457200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 text</a:t>
            </a:r>
          </a:p>
        </p:txBody>
      </p:sp>
      <p:pic>
        <p:nvPicPr>
          <p:cNvPr id="8" name="Picture 7">
            <a:extLst>
              <a:ext uri="{FF2B5EF4-FFF2-40B4-BE49-F238E27FC236}">
                <a16:creationId xmlns:a16="http://schemas.microsoft.com/office/drawing/2014/main" id="{8F03489C-EBEC-4BCD-9F33-C51229F573BF}"/>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18495981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with gri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07984548"/>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243858526"/>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userDrawn="1">
          <p15:clr>
            <a:srgbClr val="5ACBF0"/>
          </p15:clr>
        </p15:guide>
        <p15:guide id="29" orient="horz" pos="1271" userDrawn="1">
          <p15:clr>
            <a:srgbClr val="5ACBF0"/>
          </p15:clr>
        </p15:guide>
        <p15:guide id="30" orient="horz" pos="288" userDrawn="1">
          <p15:clr>
            <a:srgbClr val="5ACBF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025650"/>
            <a:ext cx="4161981" cy="1107996"/>
          </a:xfrm>
        </p:spPr>
        <p:txBody>
          <a:bodyPr wrap="square" rIns="0" anchor="b">
            <a:spAutoFit/>
          </a:bodyPr>
          <a:lstStyle>
            <a:lvl1pPr>
              <a:lnSpc>
                <a:spcPct val="100000"/>
              </a:lnSpc>
              <a:defRPr sz="3600" b="0"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Title format square photo layout </a:t>
            </a:r>
          </a:p>
        </p:txBody>
      </p:sp>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1"/>
            <a:ext cx="4162425" cy="307777"/>
          </a:xfrm>
        </p:spPr>
        <p:txBody>
          <a:bodyPr/>
          <a:lstStyle>
            <a:lvl1pPr marL="0" indent="0">
              <a:buNone/>
              <a:defRPr sz="2000">
                <a:latin typeface="+mn-lt"/>
              </a:defRPr>
            </a:lvl1pPr>
            <a:lvl2pPr marL="228600" indent="0">
              <a:buNone/>
              <a:defRPr/>
            </a:lvl2pPr>
            <a:lvl3pPr marL="457200" indent="0">
              <a:buNone/>
              <a:defRPr/>
            </a:lvl3pPr>
            <a:lvl4pPr marL="661988" indent="0">
              <a:buNone/>
              <a:defRPr/>
            </a:lvl4pPr>
            <a:lvl5pPr marL="855663" indent="0">
              <a:buNone/>
              <a:defRPr/>
            </a:lvl5pPr>
          </a:lstStyle>
          <a:p>
            <a:pPr lvl="0"/>
            <a:r>
              <a:rPr lang="en-US"/>
              <a:t>Edit Master text styles</a:t>
            </a:r>
          </a:p>
        </p:txBody>
      </p:sp>
      <p:sp>
        <p:nvSpPr>
          <p:cNvPr id="5" name="Picture Placeholder">
            <a:extLst>
              <a:ext uri="{FF2B5EF4-FFF2-40B4-BE49-F238E27FC236}">
                <a16:creationId xmlns:a16="http://schemas.microsoft.com/office/drawing/2014/main" id="{6178F5D2-7CA2-4202-8FD2-95D8F7A2E98D}"/>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728665027"/>
      </p:ext>
    </p:extLst>
  </p:cSld>
  <p:clrMapOvr>
    <a:masterClrMapping/>
  </p:clrMapOvr>
  <p:transition>
    <p:fade/>
  </p:transition>
  <p:extLst mod="1">
    <p:ext uri="{DCECCB84-F9BA-43D5-87BE-67443E8EF086}">
      <p15:sldGuideLst xmlns:p15="http://schemas.microsoft.com/office/powerpoint/2012/main">
        <p15:guide id="2" pos="3360" userDrawn="1">
          <p15:clr>
            <a:srgbClr val="FBAE40"/>
          </p15:clr>
        </p15:guide>
        <p15:guide id="6" orient="horz" pos="904">
          <p15:clr>
            <a:srgbClr val="5ACBF0"/>
          </p15:clr>
        </p15:guide>
        <p15:guide id="7" orient="horz" pos="1276">
          <p15:clr>
            <a:srgbClr val="5ACBF0"/>
          </p15:clr>
        </p15:guide>
        <p15:guide id="8" orient="horz" pos="2226">
          <p15:clr>
            <a:srgbClr val="5ACBF0"/>
          </p15:clr>
        </p15:guide>
        <p15:guide id="10" pos="3729" userDrawn="1">
          <p15:clr>
            <a:srgbClr val="C35EA4"/>
          </p15:clr>
        </p15:guide>
        <p15:guide id="11" pos="2993">
          <p15:clr>
            <a:srgbClr val="5ACBF0"/>
          </p15:clr>
        </p15:guide>
        <p15:guide id="12" pos="3543"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025" y="2875002"/>
            <a:ext cx="4161981" cy="1107996"/>
          </a:xfrm>
        </p:spPr>
        <p:txBody>
          <a:bodyPr wrap="square" rIns="0" anchor="ctr" anchorCtr="0">
            <a:spAutoFit/>
          </a:bodyPr>
          <a:lstStyle>
            <a:lvl1pPr>
              <a:lnSpc>
                <a:spcPct val="100000"/>
              </a:lnSpc>
              <a:defRPr sz="3600" b="0"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Title  </a:t>
            </a:r>
          </a:p>
        </p:txBody>
      </p:sp>
      <p:sp>
        <p:nvSpPr>
          <p:cNvPr id="4" name="Picture Placeholder">
            <a:extLst>
              <a:ext uri="{FF2B5EF4-FFF2-40B4-BE49-F238E27FC236}">
                <a16:creationId xmlns:a16="http://schemas.microsoft.com/office/drawing/2014/main" id="{3956AAB8-C2DF-40F3-A72B-0FA6F47702E6}"/>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2689229390"/>
      </p:ext>
    </p:extLst>
  </p:cSld>
  <p:clrMapOvr>
    <a:masterClrMapping/>
  </p:clrMapOvr>
  <p:transition>
    <p:fade/>
  </p:transition>
  <p:extLst mod="1">
    <p:ext uri="{DCECCB84-F9BA-43D5-87BE-67443E8EF086}">
      <p15:sldGuideLst xmlns:p15="http://schemas.microsoft.com/office/powerpoint/2012/main">
        <p15:guide id="2" pos="3360" userDrawn="1">
          <p15:clr>
            <a:srgbClr val="FBAE40"/>
          </p15:clr>
        </p15:guide>
        <p15:guide id="5" orient="horz" pos="2160">
          <p15:clr>
            <a:srgbClr val="FBAE40"/>
          </p15:clr>
        </p15:guide>
        <p15:guide id="6" pos="2991">
          <p15:clr>
            <a:srgbClr val="5ACBF0"/>
          </p15:clr>
        </p15:guide>
        <p15:guide id="7" pos="3728" userDrawn="1">
          <p15:clr>
            <a:srgbClr val="C35EA4"/>
          </p15:clr>
        </p15:guide>
        <p15:guide id="8" pos="3544"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981637"/>
            <a:ext cx="4160520" cy="861774"/>
          </a:xfrm>
        </p:spPr>
        <p:txBody>
          <a:bodyPr wrap="square" anchor="t">
            <a:spAutoFit/>
          </a:bodyPr>
          <a:lstStyle>
            <a:lvl1pPr>
              <a:lnSpc>
                <a:spcPct val="100000"/>
              </a:lnSpc>
              <a:defRPr sz="2800" b="0" spc="0"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smaller text</a:t>
            </a:r>
          </a:p>
        </p:txBody>
      </p:sp>
      <p:sp>
        <p:nvSpPr>
          <p:cNvPr id="4" name="Picture Placeholder">
            <a:extLst>
              <a:ext uri="{FF2B5EF4-FFF2-40B4-BE49-F238E27FC236}">
                <a16:creationId xmlns:a16="http://schemas.microsoft.com/office/drawing/2014/main" id="{18102CFD-D7DD-461F-B675-FAE01404E555}"/>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2429512451"/>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3" orient="horz" pos="1877">
          <p15:clr>
            <a:srgbClr val="5ACBF0"/>
          </p15:clr>
        </p15:guide>
        <p15:guide id="4" pos="3731" userDrawn="1">
          <p15:clr>
            <a:srgbClr val="C35EA4"/>
          </p15:clr>
        </p15:guide>
        <p15:guide id="5" pos="2993">
          <p15:clr>
            <a:srgbClr val="5ACBF0"/>
          </p15:clr>
        </p15:guide>
        <p15:guide id="6" pos="3547"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914400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pic>
        <p:nvPicPr>
          <p:cNvPr id="6" name="Picture 5">
            <a:extLst>
              <a:ext uri="{FF2B5EF4-FFF2-40B4-BE49-F238E27FC236}">
                <a16:creationId xmlns:a16="http://schemas.microsoft.com/office/drawing/2014/main" id="{EAA52619-E651-4E19-AEB2-DEA2667C0E5E}"/>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38976025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6135" userDrawn="1">
          <p15:clr>
            <a:srgbClr val="5ACBF0"/>
          </p15:clr>
        </p15:guide>
        <p15:guide id="3" orient="horz" pos="1910" userDrawn="1">
          <p15:clr>
            <a:srgbClr val="5ACBF0"/>
          </p15:clr>
        </p15:guide>
        <p15:guide id="4" orient="horz" pos="2505" userDrawn="1">
          <p15:clr>
            <a:srgbClr val="5ACBF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mo slide 2">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914400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spTree>
    <p:extLst>
      <p:ext uri="{BB962C8B-B14F-4D97-AF65-F5344CB8AC3E}">
        <p14:creationId xmlns:p14="http://schemas.microsoft.com/office/powerpoint/2010/main" val="7744055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pic>
        <p:nvPicPr>
          <p:cNvPr id="4" name="Picture 3">
            <a:extLst>
              <a:ext uri="{FF2B5EF4-FFF2-40B4-BE49-F238E27FC236}">
                <a16:creationId xmlns:a16="http://schemas.microsoft.com/office/drawing/2014/main" id="{4F2E604B-EE1B-4A7E-B8A1-0D6D1C4976E6}"/>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5555108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userDrawn="1">
          <p15:clr>
            <a:srgbClr val="5ACBF0"/>
          </p15:clr>
        </p15:guide>
        <p15:guide id="3" orient="horz" pos="1914" userDrawn="1">
          <p15:clr>
            <a:srgbClr val="5ACBF0"/>
          </p15:clr>
        </p15:guide>
        <p15:guide id="4" orient="horz" pos="2505" userDrawn="1">
          <p15:clr>
            <a:srgbClr val="5ACBF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slide 2">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spTree>
    <p:extLst>
      <p:ext uri="{BB962C8B-B14F-4D97-AF65-F5344CB8AC3E}">
        <p14:creationId xmlns:p14="http://schemas.microsoft.com/office/powerpoint/2010/main" val="17211484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pic>
        <p:nvPicPr>
          <p:cNvPr id="4" name="Picture 3">
            <a:extLst>
              <a:ext uri="{FF2B5EF4-FFF2-40B4-BE49-F238E27FC236}">
                <a16:creationId xmlns:a16="http://schemas.microsoft.com/office/drawing/2014/main" id="{92D1C418-2753-469A-8C64-095693E97FA3}"/>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36503582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6127" userDrawn="1">
          <p15:clr>
            <a:srgbClr val="5ACBF0"/>
          </p15:clr>
        </p15:guide>
        <p15:guide id="3" orient="horz" pos="1911" userDrawn="1">
          <p15:clr>
            <a:srgbClr val="5ACBF0"/>
          </p15:clr>
        </p15:guide>
        <p15:guide id="4" orient="horz" pos="2505"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quare photo">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lvl1pPr>
          </a:lstStyle>
          <a:p>
            <a:r>
              <a:rPr lang="en-US" dirty="0"/>
              <a:t>Event name or presentation title </a:t>
            </a:r>
          </a:p>
        </p:txBody>
      </p:sp>
      <p:sp>
        <p:nvSpPr>
          <p:cNvPr id="5" name="Text Placeholder 4"/>
          <p:cNvSpPr>
            <a:spLocks noGrp="1"/>
          </p:cNvSpPr>
          <p:nvPr>
            <p:ph type="body" sz="quarter" idx="12" hasCustomPrompt="1"/>
          </p:nvPr>
        </p:nvSpPr>
        <p:spPr>
          <a:xfrm>
            <a:off x="582042" y="3962400"/>
            <a:ext cx="4164583"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a:t>
            </a:r>
          </a:p>
        </p:txBody>
      </p:sp>
      <p:pic>
        <p:nvPicPr>
          <p:cNvPr id="9" name="MS logo gray - EMF" descr="Microsoft logo, gray text version">
            <a:extLst>
              <a:ext uri="{FF2B5EF4-FFF2-40B4-BE49-F238E27FC236}">
                <a16:creationId xmlns:a16="http://schemas.microsoft.com/office/drawing/2014/main" id="{D03FE64B-525F-4B73-8C45-B4BC3BAD6A2D}"/>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
        <p:nvSpPr>
          <p:cNvPr id="6" name="Rectangle 5">
            <a:extLst>
              <a:ext uri="{FF2B5EF4-FFF2-40B4-BE49-F238E27FC236}">
                <a16:creationId xmlns:a16="http://schemas.microsoft.com/office/drawing/2014/main" id="{AEDC53B0-2DDE-4181-A709-C2651853C0C6}"/>
              </a:ext>
            </a:extLst>
          </p:cNvPr>
          <p:cNvSpPr/>
          <p:nvPr userDrawn="1"/>
        </p:nvSpPr>
        <p:spPr bwMode="auto">
          <a:xfrm>
            <a:off x="5326062" y="0"/>
            <a:ext cx="6865937" cy="6865937"/>
          </a:xfrm>
          <a:prstGeom prst="rect">
            <a:avLst/>
          </a:prstGeom>
          <a:solidFill>
            <a:srgbClr val="D2D2D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a:extLst>
              <a:ext uri="{FF2B5EF4-FFF2-40B4-BE49-F238E27FC236}">
                <a16:creationId xmlns:a16="http://schemas.microsoft.com/office/drawing/2014/main" id="{2526A024-7603-427B-AA0F-BD46EC898733}"/>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30174309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2" orient="horz" pos="2496" userDrawn="1">
          <p15:clr>
            <a:srgbClr val="5ACBF0"/>
          </p15:clr>
        </p15:guide>
        <p15:guide id="3" pos="3355" userDrawn="1">
          <p15:clr>
            <a:srgbClr val="FBAE40"/>
          </p15:clr>
        </p15:guide>
        <p15:guide id="5" orient="horz" pos="2160" userDrawn="1">
          <p15:clr>
            <a:srgbClr val="FBAE40"/>
          </p15:clr>
        </p15:guide>
        <p15:guide id="6" orient="horz" pos="2229" userDrawn="1">
          <p15:clr>
            <a:srgbClr val="5ACBF0"/>
          </p15:clr>
        </p15:guide>
        <p15:guide id="7" pos="2996" userDrawn="1">
          <p15:clr>
            <a:srgbClr val="5ACBF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spTree>
    <p:extLst>
      <p:ext uri="{BB962C8B-B14F-4D97-AF65-F5344CB8AC3E}">
        <p14:creationId xmlns:p14="http://schemas.microsoft.com/office/powerpoint/2010/main" val="427829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userDrawn="1">
          <p15:clr>
            <a:srgbClr val="5ACBF0"/>
          </p15:clr>
        </p15:guide>
        <p15:guide id="3" orient="horz" pos="1910" userDrawn="1">
          <p15:clr>
            <a:srgbClr val="5ACBF0"/>
          </p15:clr>
        </p15:guide>
        <p15:guide id="4" orient="horz" pos="2505" userDrawn="1">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556723"/>
      </p:ext>
    </p:extLst>
  </p:cSld>
  <p:clrMapOvr>
    <a:masterClrMapping/>
  </p:clrMapOvr>
  <p:transition>
    <p:fade/>
  </p:transition>
  <p:extLst mod="1">
    <p:ext uri="{DCECCB84-F9BA-43D5-87BE-67443E8EF086}">
      <p15:sldGuideLst xmlns:p15="http://schemas.microsoft.com/office/powerpoint/2012/main">
        <p15:guide id="1" orient="horz" pos="1272" userDrawn="1">
          <p15:clr>
            <a:srgbClr val="5ACBF0"/>
          </p15:clr>
        </p15:guide>
        <p15:guide id="2" orient="horz" pos="904" userDrawn="1">
          <p15:clr>
            <a:srgbClr val="5ACBF0"/>
          </p15:clr>
        </p15:guide>
        <p15:guide id="3" orient="horz" pos="288" userDrawn="1">
          <p15:clr>
            <a:srgbClr val="5ACBF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675349"/>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904" userDrawn="1">
          <p15:clr>
            <a:srgbClr val="5ACBF0"/>
          </p15:clr>
        </p15:guide>
        <p15:guide id="2" orient="horz" pos="1272" userDrawn="1">
          <p15:clr>
            <a:srgbClr val="5ACBF0"/>
          </p15:clr>
        </p15:guide>
        <p15:guide id="3" orient="horz" pos="288" userDrawn="1">
          <p15:clr>
            <a:srgbClr val="5ACBF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dirty="0"/>
              <a:t>Software code slide</a:t>
            </a:r>
          </a:p>
        </p:txBody>
      </p:sp>
      <p:sp>
        <p:nvSpPr>
          <p:cNvPr id="5" name="Text Placeholder 4">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3058790"/>
      </p:ext>
    </p:extLst>
  </p:cSld>
  <p:clrMapOvr>
    <a:masterClrMapping/>
  </p:clrMapOvr>
  <p:transition>
    <p:fade/>
  </p:transition>
  <p:extLst mod="1">
    <p:ext uri="{DCECCB84-F9BA-43D5-87BE-67443E8EF086}">
      <p15:sldGuideLst xmlns:p15="http://schemas.microsoft.com/office/powerpoint/2012/main">
        <p15:guide id="1" orient="horz" pos="1272" userDrawn="1">
          <p15:clr>
            <a:srgbClr val="5ACBF0"/>
          </p15:clr>
        </p15:guide>
        <p15:guide id="2" orient="horz" pos="905" userDrawn="1">
          <p15:clr>
            <a:srgbClr val="5ACBF0"/>
          </p15:clr>
        </p15:guide>
        <p15:guide id="3" orient="horz" pos="288" userDrawn="1">
          <p15:clr>
            <a:srgbClr val="5ACBF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4" name="MS logo gray - EMF" descr="Microsoft logo, gray text version">
            <a:extLst>
              <a:ext uri="{FF2B5EF4-FFF2-40B4-BE49-F238E27FC236}">
                <a16:creationId xmlns:a16="http://schemas.microsoft.com/office/drawing/2014/main" id="{59104CAE-91B8-4A7E-9F8E-214C5F880932}"/>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92506913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904" userDrawn="1">
          <p15:clr>
            <a:srgbClr val="5ACBF0"/>
          </p15:clr>
        </p15:guide>
        <p15:guide id="2" orient="horz" pos="288" userDrawn="1">
          <p15:clr>
            <a:srgbClr val="5ACBF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4572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dirty="0"/>
              <a:t>Event name or presentation title </a:t>
            </a:r>
          </a:p>
        </p:txBody>
      </p:sp>
      <p:sp>
        <p:nvSpPr>
          <p:cNvPr id="5" name="Text Placeholder 4"/>
          <p:cNvSpPr>
            <a:spLocks noGrp="1"/>
          </p:cNvSpPr>
          <p:nvPr>
            <p:ph type="body" sz="quarter" idx="12" hasCustomPrompt="1"/>
          </p:nvPr>
        </p:nvSpPr>
        <p:spPr>
          <a:xfrm>
            <a:off x="584200" y="3962400"/>
            <a:ext cx="457200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 text</a:t>
            </a:r>
          </a:p>
        </p:txBody>
      </p:sp>
      <p:pic>
        <p:nvPicPr>
          <p:cNvPr id="6" name="MS logo gray - EMF" descr="Microsoft logo, gray text version">
            <a:extLst>
              <a:ext uri="{FF2B5EF4-FFF2-40B4-BE49-F238E27FC236}">
                <a16:creationId xmlns:a16="http://schemas.microsoft.com/office/drawing/2014/main" id="{11527229-DBED-4F7D-9D9A-03EC2258F269}"/>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pic>
        <p:nvPicPr>
          <p:cNvPr id="8" name="Picture 7">
            <a:extLst>
              <a:ext uri="{FF2B5EF4-FFF2-40B4-BE49-F238E27FC236}">
                <a16:creationId xmlns:a16="http://schemas.microsoft.com/office/drawing/2014/main" id="{0C5F638C-91C8-470E-AE11-D14A43233A1B}"/>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2411737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quare photo">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lvl1pPr>
          </a:lstStyle>
          <a:p>
            <a:r>
              <a:rPr lang="en-US" dirty="0"/>
              <a:t>Event name or presentation title </a:t>
            </a:r>
          </a:p>
        </p:txBody>
      </p:sp>
      <p:sp>
        <p:nvSpPr>
          <p:cNvPr id="5" name="Text Placeholder 4"/>
          <p:cNvSpPr>
            <a:spLocks noGrp="1"/>
          </p:cNvSpPr>
          <p:nvPr>
            <p:ph type="body" sz="quarter" idx="12" hasCustomPrompt="1"/>
          </p:nvPr>
        </p:nvSpPr>
        <p:spPr>
          <a:xfrm>
            <a:off x="582042" y="3962400"/>
            <a:ext cx="4164583"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a:t>
            </a:r>
          </a:p>
        </p:txBody>
      </p:sp>
      <p:pic>
        <p:nvPicPr>
          <p:cNvPr id="12" name="MS logo white - EMF" descr="Microsoft logo white text version">
            <a:extLst>
              <a:ext uri="{FF2B5EF4-FFF2-40B4-BE49-F238E27FC236}">
                <a16:creationId xmlns:a16="http://schemas.microsoft.com/office/drawing/2014/main" id="{788172BF-1F8C-429F-A472-2CEAB6929203}"/>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
        <p:nvSpPr>
          <p:cNvPr id="8" name="Rectangle 7">
            <a:extLst>
              <a:ext uri="{FF2B5EF4-FFF2-40B4-BE49-F238E27FC236}">
                <a16:creationId xmlns:a16="http://schemas.microsoft.com/office/drawing/2014/main" id="{B5B6B244-729A-43DE-A8E0-1DCCEF1ADD4B}"/>
              </a:ext>
            </a:extLst>
          </p:cNvPr>
          <p:cNvSpPr/>
          <p:nvPr userDrawn="1"/>
        </p:nvSpPr>
        <p:spPr bwMode="auto">
          <a:xfrm>
            <a:off x="5334000" y="0"/>
            <a:ext cx="6858000" cy="6858000"/>
          </a:xfrm>
          <a:prstGeom prst="rect">
            <a:avLst/>
          </a:prstGeom>
          <a:solidFill>
            <a:srgbClr val="D2D2D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pic>
        <p:nvPicPr>
          <p:cNvPr id="13" name="Picture 12">
            <a:extLst>
              <a:ext uri="{FF2B5EF4-FFF2-40B4-BE49-F238E27FC236}">
                <a16:creationId xmlns:a16="http://schemas.microsoft.com/office/drawing/2014/main" id="{F777BB07-CDC1-4062-BB32-335EA17B26EC}"/>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24091489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2" orient="horz" pos="2496">
          <p15:clr>
            <a:srgbClr val="5ACBF0"/>
          </p15:clr>
        </p15:guide>
        <p15:guide id="3" pos="3355">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quare photo 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lvl1pPr>
          </a:lstStyle>
          <a:p>
            <a:r>
              <a:rPr lang="en-US" dirty="0"/>
              <a:t>Event name or presentation title </a:t>
            </a:r>
          </a:p>
        </p:txBody>
      </p:sp>
      <p:sp>
        <p:nvSpPr>
          <p:cNvPr id="5" name="Text Placeholder 4"/>
          <p:cNvSpPr>
            <a:spLocks noGrp="1"/>
          </p:cNvSpPr>
          <p:nvPr>
            <p:ph type="body" sz="quarter" idx="12" hasCustomPrompt="1"/>
          </p:nvPr>
        </p:nvSpPr>
        <p:spPr>
          <a:xfrm>
            <a:off x="582042" y="3962400"/>
            <a:ext cx="4164583"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a:t>
            </a:r>
          </a:p>
        </p:txBody>
      </p:sp>
      <p:pic>
        <p:nvPicPr>
          <p:cNvPr id="10" name="MS logo white - EMF" descr="Microsoft logo white text version">
            <a:extLst>
              <a:ext uri="{FF2B5EF4-FFF2-40B4-BE49-F238E27FC236}">
                <a16:creationId xmlns:a16="http://schemas.microsoft.com/office/drawing/2014/main" id="{CA27734F-A502-4B5B-8EC7-6E115B31C6C6}"/>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
        <p:nvSpPr>
          <p:cNvPr id="6" name="Rectangle 5">
            <a:extLst>
              <a:ext uri="{FF2B5EF4-FFF2-40B4-BE49-F238E27FC236}">
                <a16:creationId xmlns:a16="http://schemas.microsoft.com/office/drawing/2014/main" id="{79ED1925-4012-4027-95C6-69322E9DA9F6}"/>
              </a:ext>
            </a:extLst>
          </p:cNvPr>
          <p:cNvSpPr/>
          <p:nvPr userDrawn="1"/>
        </p:nvSpPr>
        <p:spPr bwMode="auto">
          <a:xfrm>
            <a:off x="5334000" y="0"/>
            <a:ext cx="6858000" cy="6858000"/>
          </a:xfrm>
          <a:prstGeom prst="rect">
            <a:avLst/>
          </a:prstGeom>
          <a:solidFill>
            <a:srgbClr val="0078D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pic>
        <p:nvPicPr>
          <p:cNvPr id="7" name="Picture 6">
            <a:extLst>
              <a:ext uri="{FF2B5EF4-FFF2-40B4-BE49-F238E27FC236}">
                <a16:creationId xmlns:a16="http://schemas.microsoft.com/office/drawing/2014/main" id="{7CD81051-2096-4440-92F7-36725C599FEB}"/>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1593613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2" orient="horz" pos="2496">
          <p15:clr>
            <a:srgbClr val="5ACBF0"/>
          </p15:clr>
        </p15:guide>
        <p15:guide id="3" pos="3360">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2">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dirty="0"/>
              <a:t>Event name or presentation title </a:t>
            </a:r>
          </a:p>
        </p:txBody>
      </p:sp>
      <p:sp>
        <p:nvSpPr>
          <p:cNvPr id="5" name="Text Placeholder 4"/>
          <p:cNvSpPr>
            <a:spLocks noGrp="1"/>
          </p:cNvSpPr>
          <p:nvPr>
            <p:ph type="body" sz="quarter" idx="12" hasCustomPrompt="1"/>
          </p:nvPr>
        </p:nvSpPr>
        <p:spPr>
          <a:xfrm>
            <a:off x="584200" y="3962400"/>
            <a:ext cx="914400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 text</a:t>
            </a:r>
          </a:p>
        </p:txBody>
      </p:sp>
      <p:pic>
        <p:nvPicPr>
          <p:cNvPr id="10" name="MS logo white - EMF" descr="Microsoft logo white text version">
            <a:extLst>
              <a:ext uri="{FF2B5EF4-FFF2-40B4-BE49-F238E27FC236}">
                <a16:creationId xmlns:a16="http://schemas.microsoft.com/office/drawing/2014/main" id="{CC434C0E-1C79-42AF-9F32-26BBBFEF9023}"/>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Tree>
    <p:extLst>
      <p:ext uri="{BB962C8B-B14F-4D97-AF65-F5344CB8AC3E}">
        <p14:creationId xmlns:p14="http://schemas.microsoft.com/office/powerpoint/2010/main" val="16868369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quare photo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22B3A7-1B5D-47DC-BA15-A96E343767E8}"/>
              </a:ext>
            </a:extLst>
          </p:cNvPr>
          <p:cNvSpPr/>
          <p:nvPr userDrawn="1"/>
        </p:nvSpPr>
        <p:spPr bwMode="auto">
          <a:xfrm>
            <a:off x="5334000" y="0"/>
            <a:ext cx="6858000" cy="6858000"/>
          </a:xfrm>
          <a:prstGeom prst="rect">
            <a:avLst/>
          </a:prstGeom>
          <a:solidFill>
            <a:srgbClr val="0078D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pic>
        <p:nvPicPr>
          <p:cNvPr id="7" name="MS logo gray - EMF" descr="Microsoft logo, gray text version">
            <a:extLst>
              <a:ext uri="{FF2B5EF4-FFF2-40B4-BE49-F238E27FC236}">
                <a16:creationId xmlns:a16="http://schemas.microsoft.com/office/drawing/2014/main" id="{DDC08157-A48C-4ACA-A5BB-EE2A866E103C}"/>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lvl1pPr>
          </a:lstStyle>
          <a:p>
            <a:r>
              <a:rPr lang="en-US" dirty="0"/>
              <a:t>Event name or presentation title </a:t>
            </a:r>
          </a:p>
        </p:txBody>
      </p:sp>
      <p:sp>
        <p:nvSpPr>
          <p:cNvPr id="5" name="Text Placeholder 4"/>
          <p:cNvSpPr>
            <a:spLocks noGrp="1"/>
          </p:cNvSpPr>
          <p:nvPr>
            <p:ph type="body" sz="quarter" idx="12" hasCustomPrompt="1"/>
          </p:nvPr>
        </p:nvSpPr>
        <p:spPr>
          <a:xfrm>
            <a:off x="582042" y="3962400"/>
            <a:ext cx="4164583"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a:t>
            </a:r>
          </a:p>
        </p:txBody>
      </p:sp>
      <p:pic>
        <p:nvPicPr>
          <p:cNvPr id="8" name="Picture 7">
            <a:extLst>
              <a:ext uri="{FF2B5EF4-FFF2-40B4-BE49-F238E27FC236}">
                <a16:creationId xmlns:a16="http://schemas.microsoft.com/office/drawing/2014/main" id="{1D9C6C8D-73A7-4B03-873D-A81183E50BB5}"/>
              </a:ext>
            </a:extLst>
          </p:cNvPr>
          <p:cNvPicPr>
            <a:picLocks noChangeAspect="1"/>
          </p:cNvPicPr>
          <p:nvPr userDrawn="1"/>
        </p:nvPicPr>
        <p:blipFill>
          <a:blip r:embed="rId3"/>
          <a:stretch>
            <a:fillRect/>
          </a:stretch>
        </p:blipFill>
        <p:spPr>
          <a:xfrm>
            <a:off x="6009048" y="1650980"/>
            <a:ext cx="5507904" cy="3556040"/>
          </a:xfrm>
          <a:prstGeom prst="rect">
            <a:avLst/>
          </a:prstGeom>
        </p:spPr>
      </p:pic>
    </p:spTree>
    <p:extLst>
      <p:ext uri="{BB962C8B-B14F-4D97-AF65-F5344CB8AC3E}">
        <p14:creationId xmlns:p14="http://schemas.microsoft.com/office/powerpoint/2010/main" val="160543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2" orient="horz" pos="2496">
          <p15:clr>
            <a:srgbClr val="5ACBF0"/>
          </p15:clr>
        </p15:guide>
        <p15:guide id="3" pos="3360" userDrawn="1">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74528113"/>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584200" y="1435497"/>
            <a:ext cx="11018520" cy="23083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94706078"/>
      </p:ext>
    </p:extLst>
  </p:cSld>
  <p:clrMapOvr>
    <a:masterClrMapping/>
  </p:clrMapOvr>
  <p:transition>
    <p:fade/>
  </p:transition>
  <p:extLst mod="1">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0773406"/>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5278796-7B84-4D67-88CD-BF78BB06D214}"/>
              </a:ext>
            </a:extLst>
          </p:cNvPr>
          <p:cNvSpPr>
            <a:spLocks noGrp="1"/>
          </p:cNvSpPr>
          <p:nvPr>
            <p:ph type="body" sz="quarter" idx="11"/>
          </p:nvPr>
        </p:nvSpPr>
        <p:spPr>
          <a:xfrm>
            <a:off x="6389914"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4350045"/>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5885457"/>
      </p:ext>
    </p:extLst>
  </p:cSld>
  <p:clrMapOvr>
    <a:masterClrMapping/>
  </p:clrMapOvr>
  <p:transition>
    <p:fade/>
  </p:transition>
  <p:extLst mod="1">
    <p:ext uri="{DCECCB84-F9BA-43D5-87BE-67443E8EF086}">
      <p15:sldGuideLst xmlns:p15="http://schemas.microsoft.com/office/powerpoint/2012/main">
        <p15:guide id="3" orient="horz" pos="900">
          <p15:clr>
            <a:srgbClr val="5ACBF0"/>
          </p15:clr>
        </p15:guide>
        <p15:guide id="4" orient="horz" pos="1276">
          <p15:clr>
            <a:srgbClr val="5ACBF0"/>
          </p15:clr>
        </p15:guide>
        <p15:guide id="5" orient="horz" pos="288">
          <p15:clr>
            <a:srgbClr val="5ACBF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with gri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40141888"/>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931481418"/>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025650"/>
            <a:ext cx="4161981" cy="1107996"/>
          </a:xfrm>
        </p:spPr>
        <p:txBody>
          <a:bodyPr wrap="square" rIns="0" anchor="b">
            <a:spAutoFit/>
          </a:bodyPr>
          <a:lstStyle>
            <a:lvl1pPr>
              <a:lnSpc>
                <a:spcPct val="100000"/>
              </a:lnSpc>
              <a:defRPr sz="3600" b="0"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Title format square photo layout </a:t>
            </a:r>
          </a:p>
        </p:txBody>
      </p:sp>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1"/>
            <a:ext cx="4162425" cy="307777"/>
          </a:xfrm>
        </p:spPr>
        <p:txBody>
          <a:bodyPr/>
          <a:lstStyle>
            <a:lvl1pPr marL="0" indent="0">
              <a:buNone/>
              <a:defRPr sz="2000">
                <a:latin typeface="+mn-lt"/>
              </a:defRPr>
            </a:lvl1pPr>
            <a:lvl2pPr marL="228600" indent="0">
              <a:buNone/>
              <a:defRPr/>
            </a:lvl2pPr>
            <a:lvl3pPr marL="457200" indent="0">
              <a:buNone/>
              <a:defRPr/>
            </a:lvl3pPr>
            <a:lvl4pPr marL="661988" indent="0">
              <a:buNone/>
              <a:defRPr/>
            </a:lvl4pPr>
            <a:lvl5pPr marL="855663" indent="0">
              <a:buNone/>
              <a:defRPr/>
            </a:lvl5pPr>
          </a:lstStyle>
          <a:p>
            <a:pPr lvl="0"/>
            <a:r>
              <a:rPr lang="en-US"/>
              <a:t>Edit Master text styles</a:t>
            </a:r>
          </a:p>
        </p:txBody>
      </p:sp>
      <p:sp>
        <p:nvSpPr>
          <p:cNvPr id="5" name="Picture Placeholder">
            <a:extLst>
              <a:ext uri="{FF2B5EF4-FFF2-40B4-BE49-F238E27FC236}">
                <a16:creationId xmlns:a16="http://schemas.microsoft.com/office/drawing/2014/main" id="{6178F5D2-7CA2-4202-8FD2-95D8F7A2E98D}"/>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1952163360"/>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6" orient="horz" pos="904">
          <p15:clr>
            <a:srgbClr val="5ACBF0"/>
          </p15:clr>
        </p15:guide>
        <p15:guide id="7" orient="horz" pos="1276">
          <p15:clr>
            <a:srgbClr val="5ACBF0"/>
          </p15:clr>
        </p15:guide>
        <p15:guide id="8" orient="horz" pos="2226">
          <p15:clr>
            <a:srgbClr val="5ACBF0"/>
          </p15:clr>
        </p15:guide>
        <p15:guide id="10" pos="3729">
          <p15:clr>
            <a:srgbClr val="C35EA4"/>
          </p15:clr>
        </p15:guide>
        <p15:guide id="11" pos="2993">
          <p15:clr>
            <a:srgbClr val="5ACBF0"/>
          </p15:clr>
        </p15:guide>
        <p15:guide id="12" pos="3543">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025" y="2875002"/>
            <a:ext cx="4161981" cy="1107996"/>
          </a:xfrm>
        </p:spPr>
        <p:txBody>
          <a:bodyPr wrap="square" rIns="0" anchor="ctr" anchorCtr="0">
            <a:spAutoFit/>
          </a:bodyPr>
          <a:lstStyle>
            <a:lvl1pPr>
              <a:lnSpc>
                <a:spcPct val="100000"/>
              </a:lnSpc>
              <a:defRPr sz="3600" b="0"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Title  </a:t>
            </a:r>
          </a:p>
        </p:txBody>
      </p:sp>
      <p:sp>
        <p:nvSpPr>
          <p:cNvPr id="4" name="Picture Placeholder">
            <a:extLst>
              <a:ext uri="{FF2B5EF4-FFF2-40B4-BE49-F238E27FC236}">
                <a16:creationId xmlns:a16="http://schemas.microsoft.com/office/drawing/2014/main" id="{3956AAB8-C2DF-40F3-A72B-0FA6F47702E6}"/>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4208981506"/>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981637"/>
            <a:ext cx="4160520" cy="861774"/>
          </a:xfrm>
        </p:spPr>
        <p:txBody>
          <a:bodyPr wrap="square" anchor="t">
            <a:spAutoFit/>
          </a:bodyPr>
          <a:lstStyle>
            <a:lvl1pPr>
              <a:lnSpc>
                <a:spcPct val="100000"/>
              </a:lnSpc>
              <a:defRPr sz="2800" b="0" spc="0"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smaller text</a:t>
            </a:r>
          </a:p>
        </p:txBody>
      </p:sp>
      <p:sp>
        <p:nvSpPr>
          <p:cNvPr id="4" name="Picture Placeholder">
            <a:extLst>
              <a:ext uri="{FF2B5EF4-FFF2-40B4-BE49-F238E27FC236}">
                <a16:creationId xmlns:a16="http://schemas.microsoft.com/office/drawing/2014/main" id="{18102CFD-D7DD-461F-B675-FAE01404E555}"/>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3373083827"/>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3" orient="horz" pos="1877">
          <p15:clr>
            <a:srgbClr val="5ACBF0"/>
          </p15:clr>
        </p15:guide>
        <p15:guide id="4" pos="3731">
          <p15:clr>
            <a:srgbClr val="C35EA4"/>
          </p15:clr>
        </p15:guide>
        <p15:guide id="5" pos="2993">
          <p15:clr>
            <a:srgbClr val="5ACBF0"/>
          </p15:clr>
        </p15:guide>
        <p15:guide id="6" pos="3547">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2">
    <p:bg>
      <p:bgRef idx="1001">
        <a:schemeClr val="bg2"/>
      </p:bgRef>
    </p:bg>
    <p:spTree>
      <p:nvGrpSpPr>
        <p:cNvPr id="1" name=""/>
        <p:cNvGrpSpPr/>
        <p:nvPr/>
      </p:nvGrpSpPr>
      <p:grpSpPr>
        <a:xfrm>
          <a:off x="0" y="0"/>
          <a:ext cx="0" cy="0"/>
          <a:chOff x="0" y="0"/>
          <a:chExt cx="0" cy="0"/>
        </a:xfrm>
      </p:grpSpPr>
      <p:pic>
        <p:nvPicPr>
          <p:cNvPr id="6" name="MS logo gray - EMF" descr="Microsoft logo, gray text version">
            <a:extLst>
              <a:ext uri="{FF2B5EF4-FFF2-40B4-BE49-F238E27FC236}">
                <a16:creationId xmlns:a16="http://schemas.microsoft.com/office/drawing/2014/main" id="{D3453B0B-33DE-4ED0-A610-D76D0E610F6F}"/>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dirty="0"/>
              <a:t>Event name or presentation title </a:t>
            </a:r>
          </a:p>
        </p:txBody>
      </p:sp>
      <p:sp>
        <p:nvSpPr>
          <p:cNvPr id="5" name="Text Placeholder 4"/>
          <p:cNvSpPr>
            <a:spLocks noGrp="1"/>
          </p:cNvSpPr>
          <p:nvPr>
            <p:ph type="body" sz="quarter" idx="12" hasCustomPrompt="1"/>
          </p:nvPr>
        </p:nvSpPr>
        <p:spPr>
          <a:xfrm>
            <a:off x="584200" y="3962400"/>
            <a:ext cx="914400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 or subtitle text</a:t>
            </a:r>
          </a:p>
        </p:txBody>
      </p:sp>
    </p:spTree>
    <p:extLst>
      <p:ext uri="{BB962C8B-B14F-4D97-AF65-F5344CB8AC3E}">
        <p14:creationId xmlns:p14="http://schemas.microsoft.com/office/powerpoint/2010/main" val="25513773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914400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pic>
        <p:nvPicPr>
          <p:cNvPr id="6" name="Picture 5">
            <a:extLst>
              <a:ext uri="{FF2B5EF4-FFF2-40B4-BE49-F238E27FC236}">
                <a16:creationId xmlns:a16="http://schemas.microsoft.com/office/drawing/2014/main" id="{D8A0CA0A-3666-46AF-8253-2FCD04A118EE}"/>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17399880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mo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914400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spTree>
    <p:extLst>
      <p:ext uri="{BB962C8B-B14F-4D97-AF65-F5344CB8AC3E}">
        <p14:creationId xmlns:p14="http://schemas.microsoft.com/office/powerpoint/2010/main" val="368863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ide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pic>
        <p:nvPicPr>
          <p:cNvPr id="4" name="Picture 3">
            <a:extLst>
              <a:ext uri="{FF2B5EF4-FFF2-40B4-BE49-F238E27FC236}">
                <a16:creationId xmlns:a16="http://schemas.microsoft.com/office/drawing/2014/main" id="{AC7C8588-3C4C-410A-9CA7-0FF2BD34167F}"/>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14613808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o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spTree>
    <p:extLst>
      <p:ext uri="{BB962C8B-B14F-4D97-AF65-F5344CB8AC3E}">
        <p14:creationId xmlns:p14="http://schemas.microsoft.com/office/powerpoint/2010/main" val="241712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pic>
        <p:nvPicPr>
          <p:cNvPr id="4" name="Picture 3">
            <a:extLst>
              <a:ext uri="{FF2B5EF4-FFF2-40B4-BE49-F238E27FC236}">
                <a16:creationId xmlns:a16="http://schemas.microsoft.com/office/drawing/2014/main" id="{3FD75B30-586B-458B-AC42-74D03D8C9968}"/>
              </a:ext>
            </a:extLst>
          </p:cNvPr>
          <p:cNvPicPr>
            <a:picLocks noChangeAspect="1"/>
          </p:cNvPicPr>
          <p:nvPr userDrawn="1"/>
        </p:nvPicPr>
        <p:blipFill>
          <a:blip r:embed="rId2"/>
          <a:stretch>
            <a:fillRect/>
          </a:stretch>
        </p:blipFill>
        <p:spPr>
          <a:xfrm>
            <a:off x="8722929" y="4405468"/>
            <a:ext cx="2886459" cy="1863570"/>
          </a:xfrm>
          <a:prstGeom prst="rect">
            <a:avLst/>
          </a:prstGeom>
        </p:spPr>
      </p:pic>
    </p:spTree>
    <p:extLst>
      <p:ext uri="{BB962C8B-B14F-4D97-AF65-F5344CB8AC3E}">
        <p14:creationId xmlns:p14="http://schemas.microsoft.com/office/powerpoint/2010/main" val="16502756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guide id="4" orient="horz" pos="2505">
          <p15:clr>
            <a:srgbClr val="5ACBF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Titl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spTree>
    <p:extLst>
      <p:ext uri="{BB962C8B-B14F-4D97-AF65-F5344CB8AC3E}">
        <p14:creationId xmlns:p14="http://schemas.microsoft.com/office/powerpoint/2010/main" val="27165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093403"/>
      </p:ext>
    </p:extLst>
  </p:cSld>
  <p:clrMapOvr>
    <a:masterClrMapping/>
  </p:clrMapOvr>
  <p:transition>
    <p:fade/>
  </p:transition>
  <p:extLst mod="1">
    <p:ext uri="{DCECCB84-F9BA-43D5-87BE-67443E8EF086}">
      <p15:sldGuideLst xmlns:p15="http://schemas.microsoft.com/office/powerpoint/2012/main">
        <p15:guide id="1" orient="horz" pos="1272">
          <p15:clr>
            <a:srgbClr val="5ACBF0"/>
          </p15:clr>
        </p15:guide>
        <p15:guide id="2" orient="horz" pos="904">
          <p15:clr>
            <a:srgbClr val="5ACBF0"/>
          </p15:clr>
        </p15:guide>
        <p15:guide id="3" orient="horz" pos="288">
          <p15:clr>
            <a:srgbClr val="5ACBF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680103"/>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904">
          <p15:clr>
            <a:srgbClr val="5ACBF0"/>
          </p15:clr>
        </p15:guide>
        <p15:guide id="2" orient="horz" pos="1272">
          <p15:clr>
            <a:srgbClr val="5ACBF0"/>
          </p15:clr>
        </p15:guide>
        <p15:guide id="3" orient="horz" pos="288">
          <p15:clr>
            <a:srgbClr val="5ACBF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dirty="0"/>
              <a:t>Software code slide</a:t>
            </a:r>
          </a:p>
        </p:txBody>
      </p:sp>
      <p:sp>
        <p:nvSpPr>
          <p:cNvPr id="5" name="Text Placeholder 4">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2562624"/>
      </p:ext>
    </p:extLst>
  </p:cSld>
  <p:clrMapOvr>
    <a:masterClrMapping/>
  </p:clrMapOvr>
  <p:transition>
    <p:fade/>
  </p:transition>
  <p:extLst mod="1">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6" name="MS logo gray - EMF" descr="Microsoft logo, gray text version">
            <a:extLst>
              <a:ext uri="{FF2B5EF4-FFF2-40B4-BE49-F238E27FC236}">
                <a16:creationId xmlns:a16="http://schemas.microsoft.com/office/drawing/2014/main" id="{6EB48F5B-FA46-418B-8BEE-9F0C23C84A52}"/>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24579271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1337368"/>
      </p:ext>
    </p:extLst>
  </p:cSld>
  <p:clrMapOvr>
    <a:masterClrMapping/>
  </p:clrMapOvr>
  <p:transition>
    <p:fade/>
  </p:transition>
  <p:extLst mod="1">
    <p:ext uri="{DCECCB84-F9BA-43D5-87BE-67443E8EF086}">
      <p15:sldGuideLst xmlns:p15="http://schemas.microsoft.com/office/powerpoint/2012/main">
        <p15:guide id="1" orient="horz" pos="288" userDrawn="1">
          <p15:clr>
            <a:srgbClr val="5ACBF0"/>
          </p15:clr>
        </p15:guide>
        <p15:guide id="2" orient="horz" pos="905" userDrawn="1">
          <p15:clr>
            <a:srgbClr val="5ACBF0"/>
          </p15:clr>
        </p15:guide>
        <p15:guide id="4" orient="horz" pos="1272" userDrawn="1">
          <p15:clr>
            <a:srgbClr val="5ACBF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Tree>
    <p:extLst>
      <p:ext uri="{BB962C8B-B14F-4D97-AF65-F5344CB8AC3E}">
        <p14:creationId xmlns:p14="http://schemas.microsoft.com/office/powerpoint/2010/main" val="3833038121"/>
      </p:ext>
    </p:extLst>
  </p:cSld>
  <p:clrMapOvr>
    <a:masterClrMapping/>
  </p:clrMapOvr>
  <p:transition>
    <p:fade/>
  </p:transition>
  <p:extLst mod="1">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alkin (event nam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1187622"/>
            <a:ext cx="8964185" cy="1793104"/>
          </a:xfrm>
          <a:noFill/>
        </p:spPr>
        <p:txBody>
          <a:bodyPr lIns="146304" tIns="91440" rIns="146304" bIns="91440" anchor="b" anchorCtr="0"/>
          <a:lstStyle>
            <a:lvl1pPr>
              <a:defRPr sz="5294" spc="-98" baseline="0">
                <a:solidFill>
                  <a:schemeClr val="tx1"/>
                </a:solidFill>
              </a:defRPr>
            </a:lvl1pPr>
          </a:lstStyle>
          <a:p>
            <a:r>
              <a:rPr lang="en-US" dirty="0"/>
              <a:t>Event name</a:t>
            </a:r>
          </a:p>
        </p:txBody>
      </p:sp>
      <p:sp>
        <p:nvSpPr>
          <p:cNvPr id="5" name="Text Placeholder 4"/>
          <p:cNvSpPr>
            <a:spLocks noGrp="1"/>
          </p:cNvSpPr>
          <p:nvPr>
            <p:ph type="body" sz="quarter" idx="12" hasCustomPrompt="1"/>
          </p:nvPr>
        </p:nvSpPr>
        <p:spPr>
          <a:xfrm>
            <a:off x="269302" y="2980725"/>
            <a:ext cx="8964186" cy="715931"/>
          </a:xfrm>
          <a:noFill/>
        </p:spPr>
        <p:txBody>
          <a:bodyPr lIns="164592" tIns="109728" rIns="164592" bIns="109728">
            <a:noAutofit/>
          </a:bodyPr>
          <a:lstStyle>
            <a:lvl1pPr marL="0" indent="0">
              <a:spcBef>
                <a:spcPts val="0"/>
              </a:spcBef>
              <a:buNone/>
              <a:defRPr sz="3137" spc="0" baseline="0">
                <a:solidFill>
                  <a:schemeClr val="tx1"/>
                </a:solidFill>
                <a:latin typeface="+mn-lt"/>
              </a:defRPr>
            </a:lvl1pPr>
          </a:lstStyle>
          <a:p>
            <a:pPr lvl="0"/>
            <a:r>
              <a:rPr lang="en-US" dirty="0"/>
              <a:t>Date</a:t>
            </a:r>
          </a:p>
        </p:txBody>
      </p:sp>
      <p:sp>
        <p:nvSpPr>
          <p:cNvPr id="3" name="Text Placeholder 2"/>
          <p:cNvSpPr>
            <a:spLocks noGrp="1"/>
          </p:cNvSpPr>
          <p:nvPr>
            <p:ph type="body" sz="quarter" idx="13" hasCustomPrompt="1"/>
          </p:nvPr>
        </p:nvSpPr>
        <p:spPr>
          <a:xfrm>
            <a:off x="269240" y="3696656"/>
            <a:ext cx="8964248" cy="452654"/>
          </a:xfrm>
        </p:spPr>
        <p:txBody>
          <a:bodyPr/>
          <a:lstStyle>
            <a:lvl1pPr marL="0" indent="0">
              <a:buNone/>
              <a:defRPr lang="en-US" sz="1961" kern="1200" spc="0" baseline="0" dirty="0" smtClean="0">
                <a:solidFill>
                  <a:schemeClr val="tx1"/>
                </a:solidFill>
                <a:latin typeface="Segoe UI" panose="020B0502040204020203" pitchFamily="34" charset="0"/>
                <a:ea typeface="+mn-ea"/>
                <a:cs typeface="Segoe UI" panose="020B0502040204020203" pitchFamily="34" charset="0"/>
              </a:defRPr>
            </a:lvl1pPr>
          </a:lstStyle>
          <a:p>
            <a:r>
              <a:rPr lang="en-US" dirty="0"/>
              <a:t>Optional (City, State or venue)</a:t>
            </a: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48212" y="470067"/>
            <a:ext cx="1454257" cy="304828"/>
          </a:xfrm>
          <a:prstGeom prst="rect">
            <a:avLst/>
          </a:prstGeom>
        </p:spPr>
      </p:pic>
    </p:spTree>
    <p:extLst>
      <p:ext uri="{BB962C8B-B14F-4D97-AF65-F5344CB8AC3E}">
        <p14:creationId xmlns:p14="http://schemas.microsoft.com/office/powerpoint/2010/main" val="22949165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with photo and tile">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89091" cy="6857336"/>
          </a:xfrm>
          <a:prstGeom prst="rect">
            <a:avLst/>
          </a:prstGeom>
        </p:spPr>
      </p:pic>
      <p:sp>
        <p:nvSpPr>
          <p:cNvPr id="4" name="Rectangle 3"/>
          <p:cNvSpPr/>
          <p:nvPr userDrawn="1"/>
        </p:nvSpPr>
        <p:spPr bwMode="auto">
          <a:xfrm>
            <a:off x="269302" y="2077813"/>
            <a:ext cx="6274974" cy="3586208"/>
          </a:xfrm>
          <a:prstGeom prst="rect">
            <a:avLst/>
          </a:prstGeom>
          <a:solidFill>
            <a:srgbClr val="FFFFFF">
              <a:alpha val="7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auto">
          <a:xfrm>
            <a:off x="269302" y="2077813"/>
            <a:ext cx="6274911" cy="1793104"/>
          </a:xfrm>
          <a:noFill/>
        </p:spPr>
        <p:txBody>
          <a:bodyPr lIns="146304" tIns="91440" rIns="146304" bIns="91440" anchor="t" anchorCtr="0"/>
          <a:lstStyle>
            <a:lvl1pPr>
              <a:defRPr sz="4705" spc="-98" baseline="0">
                <a:solidFill>
                  <a:schemeClr val="tx1"/>
                </a:solidFill>
              </a:defRPr>
            </a:lvl1pPr>
          </a:lstStyle>
          <a:p>
            <a:r>
              <a:rPr lang="en-US" dirty="0"/>
              <a:t>Presentation title</a:t>
            </a:r>
          </a:p>
        </p:txBody>
      </p:sp>
      <p:sp>
        <p:nvSpPr>
          <p:cNvPr id="3" name="Text Placeholder 2"/>
          <p:cNvSpPr>
            <a:spLocks noGrp="1"/>
          </p:cNvSpPr>
          <p:nvPr>
            <p:ph type="body" sz="quarter" idx="14" hasCustomPrompt="1"/>
          </p:nvPr>
        </p:nvSpPr>
        <p:spPr bwMode="auto">
          <a:xfrm>
            <a:off x="267683" y="3877276"/>
            <a:ext cx="6276530" cy="704360"/>
          </a:xfrm>
        </p:spPr>
        <p:txBody>
          <a:bodyPr wrap="square" lIns="164592" tIns="109728" rIns="164592" bIns="109728">
            <a:spAutoFit/>
          </a:bodyPr>
          <a:lstStyle>
            <a:lvl1pPr marL="0" indent="0">
              <a:spcBef>
                <a:spcPts val="0"/>
              </a:spcBef>
              <a:buNone/>
              <a:defRPr sz="3137">
                <a:solidFill>
                  <a:schemeClr val="tx1"/>
                </a:solidFill>
                <a:latin typeface="+mn-lt"/>
              </a:defRPr>
            </a:lvl1pPr>
          </a:lstStyle>
          <a:p>
            <a:pPr lvl="0"/>
            <a:r>
              <a:rPr lang="en-US" dirty="0"/>
              <a:t>Speaker name</a:t>
            </a:r>
          </a:p>
        </p:txBody>
      </p:sp>
      <p:pic>
        <p:nvPicPr>
          <p:cNvPr id="17" name="MS logo gray - EM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black">
          <a:xfrm>
            <a:off x="451632" y="470067"/>
            <a:ext cx="1423303" cy="304828"/>
          </a:xfrm>
          <a:prstGeom prst="rect">
            <a:avLst/>
          </a:prstGeom>
        </p:spPr>
      </p:pic>
    </p:spTree>
    <p:extLst>
      <p:ext uri="{BB962C8B-B14F-4D97-AF65-F5344CB8AC3E}">
        <p14:creationId xmlns:p14="http://schemas.microsoft.com/office/powerpoint/2010/main" val="237840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2084187"/>
            <a:ext cx="8964185" cy="1793090"/>
          </a:xfrm>
          <a:noFill/>
        </p:spPr>
        <p:txBody>
          <a:bodyPr lIns="146304" tIns="91440" rIns="146304" bIns="91440" anchor="t" anchorCtr="0"/>
          <a:lstStyle>
            <a:lvl1pPr>
              <a:defRPr sz="5294" spc="-98" baseline="0">
                <a:solidFill>
                  <a:schemeClr val="tx1"/>
                </a:solidFill>
              </a:defRPr>
            </a:lvl1pPr>
          </a:lstStyle>
          <a:p>
            <a:r>
              <a:rPr lang="en-US" dirty="0"/>
              <a:t>Presentation title</a:t>
            </a:r>
          </a:p>
        </p:txBody>
      </p:sp>
      <p:sp>
        <p:nvSpPr>
          <p:cNvPr id="5" name="Text Placeholder 4"/>
          <p:cNvSpPr>
            <a:spLocks noGrp="1"/>
          </p:cNvSpPr>
          <p:nvPr>
            <p:ph type="body" sz="quarter" idx="12" hasCustomPrompt="1"/>
          </p:nvPr>
        </p:nvSpPr>
        <p:spPr>
          <a:xfrm>
            <a:off x="269301" y="3878574"/>
            <a:ext cx="7171337" cy="1792326"/>
          </a:xfrm>
          <a:noFill/>
        </p:spPr>
        <p:txBody>
          <a:bodyPr lIns="164592" tIns="109728" rIns="164592" bIns="109728">
            <a:noAutofit/>
          </a:bodyPr>
          <a:lstStyle>
            <a:lvl1pPr marL="0" indent="0">
              <a:spcBef>
                <a:spcPts val="0"/>
              </a:spcBef>
              <a:buNone/>
              <a:defRPr sz="3137" spc="0" baseline="0">
                <a:solidFill>
                  <a:schemeClr val="tx1"/>
                </a:solidFill>
                <a:latin typeface="+mn-lt"/>
              </a:defRPr>
            </a:lvl1pPr>
          </a:lstStyle>
          <a:p>
            <a:pPr lvl="0"/>
            <a:r>
              <a:rPr lang="en-US" dirty="0"/>
              <a:t>Speaker name</a:t>
            </a: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48212" y="470067"/>
            <a:ext cx="1454257" cy="304828"/>
          </a:xfrm>
          <a:prstGeom prst="rect">
            <a:avLst/>
          </a:prstGeom>
        </p:spPr>
      </p:pic>
    </p:spTree>
    <p:extLst>
      <p:ext uri="{BB962C8B-B14F-4D97-AF65-F5344CB8AC3E}">
        <p14:creationId xmlns:p14="http://schemas.microsoft.com/office/powerpoint/2010/main" val="22905130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quare photo">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69302" y="2077815"/>
            <a:ext cx="4840694" cy="1799462"/>
          </a:xfrm>
          <a:noFill/>
        </p:spPr>
        <p:txBody>
          <a:bodyPr lIns="146304" tIns="91440" rIns="146304" bIns="91440" anchor="t" anchorCtr="0"/>
          <a:lstStyle>
            <a:lvl1pPr>
              <a:defRPr sz="4705" spc="-98" baseline="0">
                <a:gradFill>
                  <a:gsLst>
                    <a:gs pos="74359">
                      <a:schemeClr val="tx1"/>
                    </a:gs>
                    <a:gs pos="57576">
                      <a:schemeClr val="tx1"/>
                    </a:gs>
                  </a:gsLst>
                  <a:lin ang="5400000" scaled="0"/>
                </a:gradFill>
              </a:defRPr>
            </a:lvl1pPr>
          </a:lstStyle>
          <a:p>
            <a:r>
              <a:rPr lang="en-US" dirty="0"/>
              <a:t>Presentation title</a:t>
            </a:r>
          </a:p>
        </p:txBody>
      </p:sp>
      <p:sp>
        <p:nvSpPr>
          <p:cNvPr id="3" name="Text Placeholder 2"/>
          <p:cNvSpPr>
            <a:spLocks noGrp="1"/>
          </p:cNvSpPr>
          <p:nvPr>
            <p:ph type="body" sz="quarter" idx="14" hasCustomPrompt="1"/>
          </p:nvPr>
        </p:nvSpPr>
        <p:spPr bwMode="auto">
          <a:xfrm>
            <a:off x="267682" y="3877277"/>
            <a:ext cx="4840694" cy="717249"/>
          </a:xfrm>
        </p:spPr>
        <p:txBody>
          <a:bodyPr lIns="164592" tIns="109728" rIns="164592" bIns="109728">
            <a:noAutofit/>
          </a:bodyPr>
          <a:lstStyle>
            <a:lvl1pPr marL="0" indent="0">
              <a:spcBef>
                <a:spcPts val="0"/>
              </a:spcBef>
              <a:buNone/>
              <a:defRPr lang="en-US" sz="3137"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14367" rtl="0" eaLnBrk="1" fontAlgn="auto" latinLnBrk="0" hangingPunct="1">
              <a:lnSpc>
                <a:spcPct val="90000"/>
              </a:lnSpc>
              <a:spcBef>
                <a:spcPts val="0"/>
              </a:spcBef>
              <a:spcAft>
                <a:spcPts val="0"/>
              </a:spcAft>
              <a:buClrTx/>
              <a:buSzPct val="90000"/>
              <a:buFont typeface="Arial" pitchFamily="34" charset="0"/>
              <a:buNone/>
              <a:tabLst/>
            </a:pPr>
            <a:r>
              <a:rPr lang="en-US" dirty="0"/>
              <a:t>Speaker name</a:t>
            </a:r>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48212" y="470067"/>
            <a:ext cx="1454257" cy="304828"/>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332107" y="332"/>
            <a:ext cx="6858438" cy="6857336"/>
          </a:xfrm>
          <a:prstGeom prst="rect">
            <a:avLst/>
          </a:prstGeom>
        </p:spPr>
      </p:pic>
    </p:spTree>
    <p:extLst>
      <p:ext uri="{BB962C8B-B14F-4D97-AF65-F5344CB8AC3E}">
        <p14:creationId xmlns:p14="http://schemas.microsoft.com/office/powerpoint/2010/main" val="10309493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0" y="1189177"/>
            <a:ext cx="11655078" cy="2465803"/>
          </a:xfrm>
        </p:spPr>
        <p:txBody>
          <a:bodyPr>
            <a:spAutoFit/>
          </a:bodyPr>
          <a:lstStyle>
            <a:lvl1pPr marL="0" indent="0">
              <a:buNone/>
              <a:defRPr/>
            </a:lvl1pPr>
            <a:lvl2pPr marL="224097" indent="0">
              <a:buNone/>
              <a:defRPr/>
            </a:lvl2pPr>
            <a:lvl3pPr marL="448193" indent="0">
              <a:buNone/>
              <a:defRPr/>
            </a:lvl3pPr>
            <a:lvl4pPr marL="672290" indent="0">
              <a:buNone/>
              <a:defRPr/>
            </a:lvl4pPr>
            <a:lvl5pPr marL="896386"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05911749"/>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269303" y="1187644"/>
            <a:ext cx="11655078" cy="53777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0639178"/>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266646"/>
          </a:xfrm>
        </p:spPr>
        <p:txBody>
          <a:bodyPr wrap="square">
            <a:spAutoFit/>
          </a:bodyPr>
          <a:lstStyle>
            <a:lvl1pPr marL="0" indent="0">
              <a:spcBef>
                <a:spcPts val="1200"/>
              </a:spcBef>
              <a:buClr>
                <a:schemeClr val="tx1"/>
              </a:buClr>
              <a:buFont typeface="Wingdings" panose="05000000000000000000" pitchFamily="2" charset="2"/>
              <a:buNone/>
              <a:defRPr sz="2941" b="0">
                <a:latin typeface="+mn-lt"/>
              </a:defRPr>
            </a:lvl1pPr>
            <a:lvl2pPr marL="250553" indent="0">
              <a:buFont typeface="Wingdings" panose="05000000000000000000" pitchFamily="2" charset="2"/>
              <a:buNone/>
              <a:defRPr sz="2353" b="0"/>
            </a:lvl2pPr>
            <a:lvl3pPr marL="441968" indent="0">
              <a:buFont typeface="Wingdings" panose="05000000000000000000" pitchFamily="2" charset="2"/>
              <a:buNone/>
              <a:tabLst/>
              <a:defRPr sz="2157" b="0"/>
            </a:lvl3pPr>
            <a:lvl4pPr marL="639608" indent="0">
              <a:buFont typeface="Wingdings" panose="05000000000000000000" pitchFamily="2" charset="2"/>
              <a:buNone/>
              <a:defRPr sz="2157" b="0"/>
            </a:lvl4pPr>
            <a:lvl5pPr marL="837250" indent="0">
              <a:buFont typeface="Wingdings" panose="05000000000000000000" pitchFamily="2" charset="2"/>
              <a:buNone/>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0" indent="0">
              <a:spcBef>
                <a:spcPts val="1200"/>
              </a:spcBef>
              <a:buClr>
                <a:schemeClr val="tx1"/>
              </a:buClr>
              <a:buFont typeface="Arial" panose="020B0604020202020204" pitchFamily="34" charset="0"/>
              <a:buNone/>
              <a:defRPr lang="en-US" sz="2941" b="0" kern="1200" spc="0" baseline="0" dirty="0">
                <a:gradFill>
                  <a:gsLst>
                    <a:gs pos="1250">
                      <a:schemeClr val="tx1"/>
                    </a:gs>
                    <a:gs pos="100000">
                      <a:schemeClr val="tx1"/>
                    </a:gs>
                  </a:gsLst>
                  <a:lin ang="5400000" scaled="0"/>
                </a:gradFill>
                <a:latin typeface="+mn-lt"/>
                <a:ea typeface="+mn-ea"/>
                <a:cs typeface="+mn-cs"/>
              </a:defRPr>
            </a:lvl1pPr>
            <a:lvl2pPr marL="250553" indent="0">
              <a:buFont typeface="Arial" panose="020B0604020202020204" pitchFamily="34" charset="0"/>
              <a:buNone/>
              <a:defRPr lang="en-US" sz="2353" b="0" kern="1200" spc="0" baseline="0" dirty="0">
                <a:gradFill>
                  <a:gsLst>
                    <a:gs pos="1250">
                      <a:schemeClr val="tx1"/>
                    </a:gs>
                    <a:gs pos="100000">
                      <a:schemeClr val="tx1"/>
                    </a:gs>
                  </a:gsLst>
                  <a:lin ang="5400000" scaled="0"/>
                </a:gradFill>
                <a:latin typeface="+mn-lt"/>
                <a:ea typeface="+mn-ea"/>
                <a:cs typeface="+mn-cs"/>
              </a:defRPr>
            </a:lvl2pPr>
            <a:lvl3pPr marL="441968"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3pPr>
            <a:lvl4pPr marL="639608" indent="0">
              <a:buFont typeface="Arial" panose="020B0604020202020204" pitchFamily="34" charset="0"/>
              <a:buNone/>
              <a:defRPr lang="en-US" sz="2157" b="0" kern="1200" spc="0" baseline="0" dirty="0">
                <a:gradFill>
                  <a:gsLst>
                    <a:gs pos="1250">
                      <a:schemeClr val="tx1"/>
                    </a:gs>
                    <a:gs pos="100000">
                      <a:schemeClr val="tx1"/>
                    </a:gs>
                  </a:gsLst>
                  <a:lin ang="5400000" scaled="0"/>
                </a:gradFill>
                <a:latin typeface="+mn-lt"/>
                <a:ea typeface="+mn-ea"/>
                <a:cs typeface="+mn-cs"/>
              </a:defRPr>
            </a:lvl4pPr>
            <a:lvl5pPr marL="837250"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504217" marR="0" lvl="0" indent="-504217" algn="l" defTabSz="914367" rtl="0" eaLnBrk="1" fontAlgn="auto" latinLnBrk="0" hangingPunct="1">
              <a:lnSpc>
                <a:spcPct val="90000"/>
              </a:lnSpc>
              <a:spcBef>
                <a:spcPts val="1200"/>
              </a:spcBef>
              <a:spcAft>
                <a:spcPts val="0"/>
              </a:spcAft>
              <a:buClr>
                <a:schemeClr val="tx1"/>
              </a:buClr>
              <a:buSzPct val="90000"/>
              <a:tabLst/>
            </a:pPr>
            <a:r>
              <a:rPr lang="en-US"/>
              <a:t>Edit Master text styles</a:t>
            </a:r>
          </a:p>
          <a:p>
            <a:pPr marL="504217" marR="0" lvl="1" indent="-504217" algn="l" defTabSz="914367" rtl="0" eaLnBrk="1" fontAlgn="auto" latinLnBrk="0" hangingPunct="1">
              <a:lnSpc>
                <a:spcPct val="90000"/>
              </a:lnSpc>
              <a:spcBef>
                <a:spcPts val="1200"/>
              </a:spcBef>
              <a:spcAft>
                <a:spcPts val="0"/>
              </a:spcAft>
              <a:buClr>
                <a:schemeClr val="tx1"/>
              </a:buClr>
              <a:buSzPct val="90000"/>
              <a:tabLst/>
            </a:pPr>
            <a:r>
              <a:rPr lang="en-US"/>
              <a:t>Second level</a:t>
            </a:r>
          </a:p>
          <a:p>
            <a:pPr marL="504217" marR="0" lvl="2" indent="-504217" algn="l" defTabSz="914367" rtl="0" eaLnBrk="1" fontAlgn="auto" latinLnBrk="0" hangingPunct="1">
              <a:lnSpc>
                <a:spcPct val="90000"/>
              </a:lnSpc>
              <a:spcBef>
                <a:spcPts val="1200"/>
              </a:spcBef>
              <a:spcAft>
                <a:spcPts val="0"/>
              </a:spcAft>
              <a:buClr>
                <a:schemeClr val="tx1"/>
              </a:buClr>
              <a:buSzPct val="90000"/>
              <a:tabLst/>
            </a:pPr>
            <a:r>
              <a:rPr lang="en-US"/>
              <a:t>Third level</a:t>
            </a:r>
          </a:p>
          <a:p>
            <a:pPr marL="504217" marR="0" lvl="3" indent="-504217" algn="l" defTabSz="914367" rtl="0" eaLnBrk="1" fontAlgn="auto" latinLnBrk="0" hangingPunct="1">
              <a:lnSpc>
                <a:spcPct val="90000"/>
              </a:lnSpc>
              <a:spcBef>
                <a:spcPts val="1200"/>
              </a:spcBef>
              <a:spcAft>
                <a:spcPts val="0"/>
              </a:spcAft>
              <a:buClr>
                <a:schemeClr val="tx1"/>
              </a:buClr>
              <a:buSzPct val="90000"/>
              <a:tabLst/>
            </a:pPr>
            <a:r>
              <a:rPr lang="en-US"/>
              <a:t>Fourth level</a:t>
            </a:r>
          </a:p>
          <a:p>
            <a:pPr marL="504217" marR="0" lvl="4" indent="-504217" algn="l" defTabSz="914367" rtl="0" eaLnBrk="1" fontAlgn="auto" latinLnBrk="0" hangingPunct="1">
              <a:lnSpc>
                <a:spcPct val="90000"/>
              </a:lnSpc>
              <a:spcBef>
                <a:spcPts val="1200"/>
              </a:spcBef>
              <a:spcAft>
                <a:spcPts val="0"/>
              </a:spcAft>
              <a:buClr>
                <a:schemeClr val="tx1"/>
              </a:buClr>
              <a:buSzPct val="90000"/>
              <a:tabLst/>
            </a:pPr>
            <a:r>
              <a:rPr lang="en-US"/>
              <a:t>Fifth level</a:t>
            </a:r>
            <a:endParaRPr lang="en-US" dirty="0"/>
          </a:p>
        </p:txBody>
      </p:sp>
    </p:spTree>
    <p:extLst>
      <p:ext uri="{BB962C8B-B14F-4D97-AF65-F5344CB8AC3E}">
        <p14:creationId xmlns:p14="http://schemas.microsoft.com/office/powerpoint/2010/main" val="3311252771"/>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266646"/>
          </a:xfrm>
        </p:spPr>
        <p:txBody>
          <a:bodyPr wrap="square">
            <a:spAutoFit/>
          </a:bodyPr>
          <a:lstStyle>
            <a:lvl1pPr marL="227209" indent="-227209">
              <a:spcBef>
                <a:spcPts val="1200"/>
              </a:spcBef>
              <a:buClr>
                <a:schemeClr val="tx1"/>
              </a:buClr>
              <a:buFont typeface="Wingdings" panose="05000000000000000000" pitchFamily="2" charset="2"/>
              <a:buChar char=""/>
              <a:defRPr sz="2941" b="0">
                <a:latin typeface="+mn-lt"/>
              </a:defRPr>
            </a:lvl1pPr>
            <a:lvl2pPr marL="418625" indent="-168072">
              <a:buFont typeface="Wingdings" panose="05000000000000000000" pitchFamily="2" charset="2"/>
              <a:buChar char=""/>
              <a:defRPr sz="2353" b="0"/>
            </a:lvl2pPr>
            <a:lvl3pPr marL="627160" indent="-185191">
              <a:buFont typeface="Wingdings" panose="05000000000000000000" pitchFamily="2" charset="2"/>
              <a:buChar char=""/>
              <a:tabLst/>
              <a:defRPr sz="2157" b="0"/>
            </a:lvl3pPr>
            <a:lvl4pPr marL="812350" indent="-172742">
              <a:buFont typeface="Wingdings" panose="05000000000000000000" pitchFamily="2" charset="2"/>
              <a:buChar char=""/>
              <a:defRPr sz="2157" b="0"/>
            </a:lvl4pPr>
            <a:lvl5pPr marL="1003766" indent="-166517">
              <a:buFont typeface="Wingdings" panose="05000000000000000000" pitchFamily="2" charset="2"/>
              <a:buChar char=""/>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281677" indent="-281677">
              <a:spcBef>
                <a:spcPts val="1200"/>
              </a:spcBef>
              <a:buClr>
                <a:schemeClr val="tx1"/>
              </a:buClr>
              <a:buFont typeface="Arial" pitchFamily="34" charset="0"/>
              <a:buChar char="•"/>
              <a:defRPr lang="en-US" sz="2941" b="0" kern="1200" spc="0" baseline="0" dirty="0">
                <a:gradFill>
                  <a:gsLst>
                    <a:gs pos="1250">
                      <a:schemeClr val="tx1"/>
                    </a:gs>
                    <a:gs pos="100000">
                      <a:schemeClr val="tx1"/>
                    </a:gs>
                  </a:gsLst>
                  <a:lin ang="5400000" scaled="0"/>
                </a:gradFill>
                <a:latin typeface="+mn-lt"/>
                <a:ea typeface="+mn-ea"/>
                <a:cs typeface="+mn-cs"/>
              </a:defRPr>
            </a:lvl1pPr>
            <a:lvl2pPr marL="586698" indent="-336145">
              <a:defRPr lang="en-US" sz="2353" b="0" kern="1200" spc="0" baseline="0" dirty="0">
                <a:gradFill>
                  <a:gsLst>
                    <a:gs pos="1250">
                      <a:schemeClr val="tx1"/>
                    </a:gs>
                    <a:gs pos="100000">
                      <a:schemeClr val="tx1"/>
                    </a:gs>
                  </a:gsLst>
                  <a:lin ang="5400000" scaled="0"/>
                </a:gradFill>
                <a:latin typeface="+mn-lt"/>
                <a:ea typeface="+mn-ea"/>
                <a:cs typeface="+mn-cs"/>
              </a:defRPr>
            </a:lvl2pPr>
            <a:lvl3pPr marL="778113" indent="-336145">
              <a:tabLst/>
              <a:defRPr lang="en-US" sz="2157" b="0" kern="1200" spc="0" baseline="0" dirty="0">
                <a:gradFill>
                  <a:gsLst>
                    <a:gs pos="1250">
                      <a:schemeClr val="tx1"/>
                    </a:gs>
                    <a:gs pos="100000">
                      <a:schemeClr val="tx1"/>
                    </a:gs>
                  </a:gsLst>
                  <a:lin ang="5400000" scaled="0"/>
                </a:gradFill>
                <a:latin typeface="+mn-lt"/>
                <a:ea typeface="+mn-ea"/>
                <a:cs typeface="+mn-cs"/>
              </a:defRPr>
            </a:lvl3pPr>
            <a:lvl4pPr marL="975753" indent="-336145">
              <a:defRPr lang="en-US" sz="2157" b="0" kern="1200" spc="0" baseline="0" dirty="0">
                <a:gradFill>
                  <a:gsLst>
                    <a:gs pos="1250">
                      <a:schemeClr val="tx1"/>
                    </a:gs>
                    <a:gs pos="100000">
                      <a:schemeClr val="tx1"/>
                    </a:gs>
                  </a:gsLst>
                  <a:lin ang="5400000" scaled="0"/>
                </a:gradFill>
                <a:latin typeface="+mn-lt"/>
                <a:ea typeface="+mn-ea"/>
                <a:cs typeface="+mn-cs"/>
              </a:defRPr>
            </a:lvl4pPr>
            <a:lvl5pPr marL="1173395" indent="-336145">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227209" marR="0" lvl="0"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Edit Master text styles</a:t>
            </a:r>
          </a:p>
          <a:p>
            <a:pPr marL="227209" marR="0" lvl="1"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Second level</a:t>
            </a:r>
          </a:p>
          <a:p>
            <a:pPr marL="227209" marR="0" lvl="2"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Third level</a:t>
            </a:r>
          </a:p>
          <a:p>
            <a:pPr marL="227209" marR="0" lvl="3"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Fourth level</a:t>
            </a:r>
          </a:p>
          <a:p>
            <a:pPr marL="227209" marR="0" lvl="4"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Fifth level</a:t>
            </a:r>
            <a:endParaRPr lang="en-US" dirty="0"/>
          </a:p>
        </p:txBody>
      </p:sp>
    </p:spTree>
    <p:extLst>
      <p:ext uri="{BB962C8B-B14F-4D97-AF65-F5344CB8AC3E}">
        <p14:creationId xmlns:p14="http://schemas.microsoft.com/office/powerpoint/2010/main" val="3923656573"/>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66568934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584200" y="1435497"/>
            <a:ext cx="11018520" cy="23083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3268474"/>
      </p:ext>
    </p:extLst>
  </p:cSld>
  <p:clrMapOvr>
    <a:masterClrMapping/>
  </p:clrMapOvr>
  <p:transition>
    <p:fade/>
  </p:transition>
  <p:extLst mod="1">
    <p:ext uri="{DCECCB84-F9BA-43D5-87BE-67443E8EF086}">
      <p15:sldGuideLst xmlns:p15="http://schemas.microsoft.com/office/powerpoint/2012/main">
        <p15:guide id="2" orient="horz" pos="1272" userDrawn="1">
          <p15:clr>
            <a:srgbClr val="5ACBF0"/>
          </p15:clr>
        </p15:guide>
        <p15:guide id="3" orient="horz" pos="288" userDrawn="1">
          <p15:clr>
            <a:srgbClr val="5ACBF0"/>
          </p15:clr>
        </p15:guide>
        <p15:guide id="5" orient="horz" pos="904" userDrawn="1">
          <p15:clr>
            <a:srgbClr val="5ACBF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86"/>
            <a:ext cx="9859116" cy="1270797"/>
          </a:xfrm>
          <a:noFill/>
        </p:spPr>
        <p:txBody>
          <a:bodyPr tIns="91440" bIns="91440" anchor="t" anchorCtr="0">
            <a:spAutoFit/>
          </a:bodyPr>
          <a:lstStyle>
            <a:lvl1pPr>
              <a:defRPr sz="7058" spc="-98"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69240" y="3877277"/>
            <a:ext cx="9860674" cy="778226"/>
          </a:xfrm>
          <a:noFill/>
        </p:spPr>
        <p:txBody>
          <a:bodyPr lIns="182880" tIns="146304" rIns="182880" bIns="146304">
            <a:spAutoFit/>
          </a:bodyPr>
          <a:lstStyle>
            <a:lvl1pPr marL="0" indent="0">
              <a:spcBef>
                <a:spcPts val="0"/>
              </a:spcBef>
              <a:buNone/>
              <a:defRPr sz="3137"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29019952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86"/>
            <a:ext cx="9859116" cy="1270797"/>
          </a:xfrm>
          <a:noFill/>
        </p:spPr>
        <p:txBody>
          <a:bodyPr tIns="91440" bIns="91440" anchor="t" anchorCtr="0">
            <a:spAutoFit/>
          </a:bodyPr>
          <a:lstStyle>
            <a:lvl1pPr>
              <a:defRPr lang="en-US" sz="7058" b="0" kern="1200" cap="none" spc="-98"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1985880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270797"/>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3475930247"/>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1"/>
            <a:ext cx="11653523" cy="1267431"/>
          </a:xfrm>
          <a:noFill/>
        </p:spPr>
        <p:txBody>
          <a:bodyPr tIns="91440" bIns="91440" anchor="t" anchorCtr="0">
            <a:spAutoFit/>
          </a:bodyPr>
          <a:lstStyle>
            <a:lvl1pPr>
              <a:defRPr sz="7058" spc="-98" baseline="0">
                <a:solidFill>
                  <a:schemeClr val="tx1"/>
                </a:solidFill>
              </a:defRPr>
            </a:lvl1pPr>
          </a:lstStyle>
          <a:p>
            <a:r>
              <a:rPr lang="en-US" dirty="0"/>
              <a:t>Section title</a:t>
            </a:r>
          </a:p>
        </p:txBody>
      </p:sp>
    </p:spTree>
    <p:extLst>
      <p:ext uri="{BB962C8B-B14F-4D97-AF65-F5344CB8AC3E}">
        <p14:creationId xmlns:p14="http://schemas.microsoft.com/office/powerpoint/2010/main" val="326852040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612623"/>
            <a:ext cx="4795873" cy="1632755"/>
          </a:xfrm>
        </p:spPr>
        <p:txBody>
          <a:bodyPr wrap="square" anchor="ctr">
            <a:spAutoFit/>
          </a:bodyPr>
          <a:lstStyle>
            <a:lvl1pPr>
              <a:defRPr sz="4705" baseline="0">
                <a:gradFill>
                  <a:gsLst>
                    <a:gs pos="1250">
                      <a:schemeClr val="tx1"/>
                    </a:gs>
                    <a:gs pos="100000">
                      <a:schemeClr val="tx1"/>
                    </a:gs>
                  </a:gsLst>
                  <a:lin ang="5400000" scaled="0"/>
                </a:gradFill>
              </a:defRPr>
            </a:lvl1pPr>
          </a:lstStyle>
          <a:p>
            <a:r>
              <a:rPr lang="en-US" dirty="0"/>
              <a:t>Square photo layout</a:t>
            </a:r>
          </a:p>
        </p:txBody>
      </p:sp>
      <p:sp>
        <p:nvSpPr>
          <p:cNvPr id="7" name="Picture Placeholder 4"/>
          <p:cNvSpPr>
            <a:spLocks noGrp="1" noChangeAspect="1"/>
          </p:cNvSpPr>
          <p:nvPr>
            <p:ph type="pic" sz="quarter" idx="10"/>
          </p:nvPr>
        </p:nvSpPr>
        <p:spPr bwMode="ltGray">
          <a:xfrm>
            <a:off x="5334350" y="0"/>
            <a:ext cx="6857650" cy="6856100"/>
          </a:xfrm>
          <a:prstGeom prst="rect">
            <a:avLst/>
          </a:prstGeom>
          <a:blipFill>
            <a:blip r:embed="rId2" cstate="email">
              <a:extLst>
                <a:ext uri="{28A0092B-C50C-407E-A947-70E740481C1C}">
                  <a14:useLocalDpi xmlns:a14="http://schemas.microsoft.com/office/drawing/2010/main"/>
                </a:ext>
              </a:extLst>
            </a:blip>
            <a:stretch>
              <a:fillRect/>
            </a:stretch>
          </a:blipFill>
        </p:spPr>
        <p:txBody>
          <a:bodyPr tIns="548640" anchor="ctr" anchorCtr="0">
            <a:noAutofit/>
          </a:bodyPr>
          <a:lstStyle>
            <a:lvl1pPr marL="0" indent="0" algn="ctr">
              <a:buNone/>
              <a:defRPr sz="1568"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2886770256"/>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0302718"/>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54874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7322"/>
            <a:ext cx="11653522" cy="1956973"/>
          </a:xfrm>
        </p:spPr>
        <p:txBody>
          <a:bodyPr/>
          <a:lstStyle>
            <a:lvl1pPr marL="0" indent="0">
              <a:buNone/>
              <a:defRPr sz="3235">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3972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73090"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79851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30292"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7742966"/>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40" y="6099190"/>
            <a:ext cx="4482124" cy="467742"/>
          </a:xfrm>
          <a:prstGeom prst="rect">
            <a:avLst/>
          </a:prstGeom>
          <a:noFill/>
          <a:ln w="12700">
            <a:noFill/>
            <a:miter lim="800000"/>
            <a:headEnd type="none" w="sm" len="sm"/>
            <a:tailEnd type="none" w="sm" len="sm"/>
          </a:ln>
          <a:effectLst/>
        </p:spPr>
        <p:txBody>
          <a:bodyPr vert="horz" wrap="square" lIns="179285" tIns="179285" rIns="179285" bIns="179285" numCol="1" anchor="t" anchorCtr="0" compatLnSpc="1">
            <a:prstTxWarp prst="textNoShape">
              <a:avLst/>
            </a:prstTxWarp>
            <a:spAutoFit/>
          </a:bodyPr>
          <a:lstStyle/>
          <a:p>
            <a:pPr defTabSz="913924" eaLnBrk="0" hangingPunct="0"/>
            <a:r>
              <a:rPr lang="en-US" sz="686"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48212" y="470067"/>
            <a:ext cx="1454257" cy="304828"/>
          </a:xfrm>
          <a:prstGeom prst="rect">
            <a:avLst/>
          </a:prstGeom>
        </p:spPr>
      </p:pic>
    </p:spTree>
    <p:extLst>
      <p:ext uri="{BB962C8B-B14F-4D97-AF65-F5344CB8AC3E}">
        <p14:creationId xmlns:p14="http://schemas.microsoft.com/office/powerpoint/2010/main" val="155240557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2786206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92018982"/>
      </p:ext>
    </p:extLst>
  </p:cSld>
  <p:clrMapOvr>
    <a:masterClrMapping/>
  </p:clrMapOvr>
  <p:transition>
    <p:fade/>
  </p:transition>
  <p:extLst mod="1">
    <p:ext uri="{DCECCB84-F9BA-43D5-87BE-67443E8EF086}">
      <p15:sldGuideLst xmlns:p15="http://schemas.microsoft.com/office/powerpoint/2012/main">
        <p15:guide id="1" orient="horz" pos="288" userDrawn="1">
          <p15:clr>
            <a:srgbClr val="5ACBF0"/>
          </p15:clr>
        </p15:guide>
        <p15:guide id="2" orient="horz" pos="1272" userDrawn="1">
          <p15:clr>
            <a:srgbClr val="5ACBF0"/>
          </p15:clr>
        </p15:guide>
        <p15:guide id="3" orient="horz" pos="904" userDrawn="1">
          <p15:clr>
            <a:srgbClr val="5ACBF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Closing logo slide_color">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7"/>
            <a:ext cx="11653522" cy="395317"/>
          </a:xfrm>
          <a:prstGeom prst="rect">
            <a:avLst/>
          </a:prstGeom>
          <a:noFill/>
          <a:ln w="12700">
            <a:noFill/>
            <a:miter lim="800000"/>
            <a:headEnd type="none" w="sm" len="sm"/>
            <a:tailEnd type="none" w="sm" len="sm"/>
          </a:ln>
          <a:effectLst/>
        </p:spPr>
        <p:txBody>
          <a:bodyPr vert="horz" wrap="square" lIns="179259" tIns="143407" rIns="179259" bIns="143407" numCol="1" anchor="t" anchorCtr="0" compatLnSpc="1">
            <a:prstTxWarp prst="textNoShape">
              <a:avLst/>
            </a:prstTxWarp>
            <a:spAutoFit/>
          </a:bodyPr>
          <a:lstStyle/>
          <a:p>
            <a:pPr defTabSz="913748" eaLnBrk="0" hangingPunct="0"/>
            <a:r>
              <a:rPr lang="en-US" sz="686" dirty="0">
                <a:solidFill>
                  <a:schemeClr val="tx1"/>
                </a:solidFill>
                <a:cs typeface="Segoe UI" pitchFamily="34" charset="0"/>
              </a:rPr>
              <a:t>© 2017 Microsoft Corporation. All rights reserved. </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676" y="477228"/>
            <a:ext cx="1421437" cy="304828"/>
          </a:xfrm>
          <a:prstGeom prst="rect">
            <a:avLst/>
          </a:prstGeom>
        </p:spPr>
      </p:pic>
    </p:spTree>
    <p:extLst>
      <p:ext uri="{BB962C8B-B14F-4D97-AF65-F5344CB8AC3E}">
        <p14:creationId xmlns:p14="http://schemas.microsoft.com/office/powerpoint/2010/main" val="80110292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Tree>
    <p:extLst>
      <p:ext uri="{BB962C8B-B14F-4D97-AF65-F5344CB8AC3E}">
        <p14:creationId xmlns:p14="http://schemas.microsoft.com/office/powerpoint/2010/main" val="2880470426"/>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4_HEADLINE ONLY">
    <p:bg>
      <p:bgRef idx="1001">
        <a:schemeClr val="bg1"/>
      </p:bgRef>
    </p:bg>
    <p:spTree>
      <p:nvGrpSpPr>
        <p:cNvPr id="1" name=""/>
        <p:cNvGrpSpPr/>
        <p:nvPr/>
      </p:nvGrpSpPr>
      <p:grpSpPr>
        <a:xfrm>
          <a:off x="0" y="0"/>
          <a:ext cx="0" cy="0"/>
          <a:chOff x="0" y="0"/>
          <a:chExt cx="0" cy="0"/>
        </a:xfrm>
      </p:grpSpPr>
      <p:sp>
        <p:nvSpPr>
          <p:cNvPr id="17" name="Text Placeholder 2"/>
          <p:cNvSpPr>
            <a:spLocks noGrp="1"/>
          </p:cNvSpPr>
          <p:nvPr>
            <p:ph type="body" sz="quarter" idx="14" hasCustomPrompt="1"/>
          </p:nvPr>
        </p:nvSpPr>
        <p:spPr>
          <a:xfrm>
            <a:off x="387061" y="335068"/>
            <a:ext cx="10819785" cy="766329"/>
          </a:xfrm>
        </p:spPr>
        <p:txBody>
          <a:bodyPr lIns="0" tIns="0" rIns="0" bIns="0" anchor="t" anchorCtr="0">
            <a:noAutofit/>
          </a:bodyPr>
          <a:lstStyle>
            <a:lvl1pPr marL="0" indent="0" algn="l" defTabSz="498507" rtl="0" eaLnBrk="1" latinLnBrk="0" hangingPunct="1">
              <a:lnSpc>
                <a:spcPct val="90000"/>
              </a:lnSpc>
              <a:spcBef>
                <a:spcPts val="0"/>
              </a:spcBef>
              <a:spcAft>
                <a:spcPts val="0"/>
              </a:spcAft>
              <a:buFont typeface="Arial"/>
              <a:buNone/>
              <a:defRPr lang="en-US" sz="5293" b="0" kern="1200" cap="none" spc="-98" baseline="0" dirty="0">
                <a:gradFill>
                  <a:gsLst>
                    <a:gs pos="2655">
                      <a:schemeClr val="accent4"/>
                    </a:gs>
                    <a:gs pos="14159">
                      <a:schemeClr val="accent4"/>
                    </a:gs>
                  </a:gsLst>
                  <a:lin ang="5400000" scaled="1"/>
                </a:gradFill>
                <a:latin typeface="+mj-lt"/>
                <a:ea typeface="+mn-ea"/>
                <a:cs typeface="Segoe UI" panose="020B0502040204020203" pitchFamily="34" charset="0"/>
              </a:defRPr>
            </a:lvl1pPr>
            <a:lvl2pPr marL="0" indent="0" algn="l" defTabSz="498507" rtl="0" eaLnBrk="1" latinLnBrk="0" hangingPunct="1">
              <a:lnSpc>
                <a:spcPct val="90000"/>
              </a:lnSpc>
              <a:spcAft>
                <a:spcPts val="409"/>
              </a:spcAft>
              <a:buNone/>
              <a:defRPr lang="en-US" sz="1364" b="1" kern="1200" cap="all" spc="205" dirty="0" smtClean="0">
                <a:gradFill>
                  <a:gsLst>
                    <a:gs pos="14159">
                      <a:schemeClr val="tx1"/>
                    </a:gs>
                    <a:gs pos="32000">
                      <a:schemeClr val="tx1"/>
                    </a:gs>
                  </a:gsLst>
                  <a:lin ang="5400000" scaled="1"/>
                </a:gradFill>
                <a:latin typeface="Segoe UI" panose="020B0502040204020203" pitchFamily="34" charset="0"/>
                <a:ea typeface="+mn-ea"/>
                <a:cs typeface="Segoe UI" panose="020B0502040204020203" pitchFamily="34" charset="0"/>
              </a:defRPr>
            </a:lvl2pPr>
            <a:lvl3pPr marL="0" indent="0" algn="l" defTabSz="498507" rtl="0" eaLnBrk="1" latinLnBrk="0" hangingPunct="1">
              <a:lnSpc>
                <a:spcPct val="90000"/>
              </a:lnSpc>
              <a:spcAft>
                <a:spcPts val="409"/>
              </a:spcAft>
              <a:buNone/>
              <a:defRPr lang="en-US" sz="1364" b="1" kern="1200" cap="all" spc="205" dirty="0" smtClean="0">
                <a:gradFill>
                  <a:gsLst>
                    <a:gs pos="14159">
                      <a:schemeClr val="tx1"/>
                    </a:gs>
                    <a:gs pos="32000">
                      <a:schemeClr val="tx1"/>
                    </a:gs>
                  </a:gsLst>
                  <a:lin ang="5400000" scaled="1"/>
                </a:gradFill>
                <a:latin typeface="Segoe UI" panose="020B0502040204020203" pitchFamily="34" charset="0"/>
                <a:ea typeface="+mn-ea"/>
                <a:cs typeface="Segoe UI" panose="020B0502040204020203" pitchFamily="34" charset="0"/>
              </a:defRPr>
            </a:lvl3pPr>
            <a:lvl4pPr marL="0" indent="0" algn="l" defTabSz="498507" rtl="0" eaLnBrk="1" latinLnBrk="0" hangingPunct="1">
              <a:lnSpc>
                <a:spcPct val="90000"/>
              </a:lnSpc>
              <a:spcAft>
                <a:spcPts val="409"/>
              </a:spcAft>
              <a:buNone/>
              <a:defRPr lang="en-US" sz="1364" b="1" kern="1200" cap="all" spc="205" dirty="0" smtClean="0">
                <a:gradFill>
                  <a:gsLst>
                    <a:gs pos="14159">
                      <a:schemeClr val="tx1"/>
                    </a:gs>
                    <a:gs pos="32000">
                      <a:schemeClr val="tx1"/>
                    </a:gs>
                  </a:gsLst>
                  <a:lin ang="5400000" scaled="1"/>
                </a:gradFill>
                <a:latin typeface="Segoe UI" panose="020B0502040204020203" pitchFamily="34" charset="0"/>
                <a:ea typeface="+mn-ea"/>
                <a:cs typeface="Segoe UI" panose="020B0502040204020203" pitchFamily="34" charset="0"/>
              </a:defRPr>
            </a:lvl4pPr>
            <a:lvl5pPr marL="0" indent="0" algn="l" defTabSz="498507" rtl="0" eaLnBrk="1" latinLnBrk="0" hangingPunct="1">
              <a:lnSpc>
                <a:spcPct val="90000"/>
              </a:lnSpc>
              <a:spcAft>
                <a:spcPts val="409"/>
              </a:spcAft>
              <a:buNone/>
              <a:defRPr lang="en-US" sz="1364" b="1" kern="1200" cap="all" spc="205" dirty="0">
                <a:gradFill>
                  <a:gsLst>
                    <a:gs pos="14159">
                      <a:schemeClr val="tx1"/>
                    </a:gs>
                    <a:gs pos="32000">
                      <a:schemeClr val="tx1"/>
                    </a:gs>
                  </a:gsLst>
                  <a:lin ang="5400000" scaled="1"/>
                </a:gradFill>
                <a:latin typeface="Segoe UI" panose="020B0502040204020203" pitchFamily="34" charset="0"/>
                <a:ea typeface="+mn-ea"/>
                <a:cs typeface="Segoe UI" panose="020B0502040204020203" pitchFamily="34" charset="0"/>
              </a:defRPr>
            </a:lvl5pPr>
          </a:lstStyle>
          <a:p>
            <a:pPr lvl="0"/>
            <a:r>
              <a:rPr lang="en-US" dirty="0"/>
              <a:t>Headline</a:t>
            </a:r>
          </a:p>
        </p:txBody>
      </p:sp>
    </p:spTree>
    <p:extLst>
      <p:ext uri="{BB962C8B-B14F-4D97-AF65-F5344CB8AC3E}">
        <p14:creationId xmlns:p14="http://schemas.microsoft.com/office/powerpoint/2010/main" val="251534529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9_Title_and_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69239" y="1189177"/>
            <a:ext cx="11653523" cy="1985641"/>
          </a:xfrm>
        </p:spPr>
        <p:txBody>
          <a:bodyPr lIns="182880"/>
          <a:lstStyle>
            <a:lvl1pPr marL="0" indent="0">
              <a:buNone/>
              <a:defRPr sz="3921">
                <a:gradFill>
                  <a:gsLst>
                    <a:gs pos="1250">
                      <a:schemeClr val="tx2"/>
                    </a:gs>
                    <a:gs pos="99000">
                      <a:schemeClr val="tx2"/>
                    </a:gs>
                  </a:gsLst>
                  <a:lin ang="5400000" scaled="0"/>
                </a:gradFill>
                <a:latin typeface="Segoe UI Light" panose="020B0502040204020203" pitchFamily="34" charset="0"/>
                <a:cs typeface="Segoe UI Light" panose="020B0502040204020203" pitchFamily="34" charset="0"/>
              </a:defRPr>
            </a:lvl1pPr>
            <a:lvl2pPr marL="0" indent="0">
              <a:buFontTx/>
              <a:buNone/>
              <a:defRPr sz="1961"/>
            </a:lvl2pPr>
            <a:lvl3pPr marL="224097" indent="0">
              <a:buNone/>
              <a:defRPr/>
            </a:lvl3pPr>
            <a:lvl4pPr marL="448193" indent="0">
              <a:buNone/>
              <a:defRPr/>
            </a:lvl4pPr>
            <a:lvl5pPr marL="67229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12"/>
          <p:cNvSpPr>
            <a:spLocks noGrp="1"/>
          </p:cNvSpPr>
          <p:nvPr>
            <p:ph type="sldNum" sz="quarter" idx="4"/>
          </p:nvPr>
        </p:nvSpPr>
        <p:spPr>
          <a:xfrm>
            <a:off x="9180574" y="6248511"/>
            <a:ext cx="2742188" cy="364224"/>
          </a:xfrm>
          <a:prstGeom prst="rect">
            <a:avLst/>
          </a:prstGeom>
        </p:spPr>
        <p:txBody>
          <a:bodyPr vert="horz" lIns="91440" tIns="45720" rIns="146304" bIns="45720" rtlCol="0" anchor="ctr"/>
          <a:lstStyle>
            <a:lvl1pPr marL="0" algn="r" defTabSz="914367" rtl="0" eaLnBrk="1" latinLnBrk="0" hangingPunct="1">
              <a:lnSpc>
                <a:spcPct val="90000"/>
              </a:lnSpc>
              <a:spcAft>
                <a:spcPts val="588"/>
              </a:spcAft>
              <a:defRPr lang="en-US" sz="1961" kern="1200" smtClean="0">
                <a:gradFill>
                  <a:gsLst>
                    <a:gs pos="2917">
                      <a:srgbClr val="D7D7D7"/>
                    </a:gs>
                    <a:gs pos="100000">
                      <a:srgbClr val="D7D7D7"/>
                    </a:gs>
                  </a:gsLst>
                  <a:lin ang="5400000" scaled="0"/>
                </a:gradFill>
                <a:latin typeface="Segoe UI Light" panose="020B0502040204020203" pitchFamily="34" charset="0"/>
                <a:ea typeface="+mn-ea"/>
                <a:cs typeface="Segoe UI Light" panose="020B0502040204020203" pitchFamily="34" charset="0"/>
              </a:defRPr>
            </a:lvl1pPr>
          </a:lstStyle>
          <a:p>
            <a:fld id="{461BA605-C888-4326-8417-118ADDBFD3D5}" type="slidenum">
              <a:rPr lang="en-US" smtClean="0"/>
              <a:pPr/>
              <a:t>‹#›</a:t>
            </a:fld>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1287" y="6432075"/>
            <a:ext cx="2882976" cy="205157"/>
          </a:xfrm>
          <a:prstGeom prst="rect">
            <a:avLst/>
          </a:prstGeom>
        </p:spPr>
      </p:pic>
    </p:spTree>
    <p:extLst>
      <p:ext uri="{BB962C8B-B14F-4D97-AF65-F5344CB8AC3E}">
        <p14:creationId xmlns:p14="http://schemas.microsoft.com/office/powerpoint/2010/main" val="3820367738"/>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_Title &amp; Non-bulleted text">
    <p:spTree>
      <p:nvGrpSpPr>
        <p:cNvPr id="1" name=""/>
        <p:cNvGrpSpPr/>
        <p:nvPr/>
      </p:nvGrpSpPr>
      <p:grpSpPr>
        <a:xfrm>
          <a:off x="0" y="0"/>
          <a:ext cx="0" cy="0"/>
          <a:chOff x="0" y="0"/>
          <a:chExt cx="0" cy="0"/>
        </a:xfrm>
      </p:grpSpPr>
      <p:sp>
        <p:nvSpPr>
          <p:cNvPr id="15" name="Title 1"/>
          <p:cNvSpPr>
            <a:spLocks noGrp="1"/>
          </p:cNvSpPr>
          <p:nvPr>
            <p:ph type="title"/>
          </p:nvPr>
        </p:nvSpPr>
        <p:spPr>
          <a:xfrm>
            <a:off x="356618" y="271275"/>
            <a:ext cx="7149099" cy="675582"/>
          </a:xfrm>
          <a:prstGeom prst="rect">
            <a:avLst/>
          </a:prstGeom>
        </p:spPr>
        <p:txBody>
          <a:bodyPr anchor="ctr" anchorCtr="0"/>
          <a:lstStyle>
            <a:lvl1pPr algn="l" defTabSz="914192" rtl="0" eaLnBrk="1" latinLnBrk="0" hangingPunct="1">
              <a:lnSpc>
                <a:spcPct val="90000"/>
              </a:lnSpc>
              <a:spcBef>
                <a:spcPct val="0"/>
              </a:spcBef>
              <a:buNone/>
              <a:defRPr lang="en-US" sz="3600" b="0" kern="1200" cap="none" spc="-100" baseline="0" dirty="0">
                <a:ln w="3175">
                  <a:noFill/>
                </a:ln>
                <a:gradFill>
                  <a:gsLst>
                    <a:gs pos="1250">
                      <a:schemeClr val="accent1"/>
                    </a:gs>
                    <a:gs pos="100000">
                      <a:schemeClr val="accent1"/>
                    </a:gs>
                  </a:gsLst>
                  <a:lin ang="5400000" scaled="0"/>
                </a:gradFill>
                <a:effectLst/>
                <a:latin typeface="+mj-lt"/>
                <a:ea typeface="+mn-ea"/>
                <a:cs typeface="Segoe UI" pitchFamily="34" charset="0"/>
              </a:defRPr>
            </a:lvl1pPr>
          </a:lstStyle>
          <a:p>
            <a:r>
              <a:rPr lang="en-US" dirty="0"/>
              <a:t>Click to edit Master title style</a:t>
            </a:r>
          </a:p>
        </p:txBody>
      </p:sp>
      <p:sp>
        <p:nvSpPr>
          <p:cNvPr id="16" name="Text Placeholder 5"/>
          <p:cNvSpPr>
            <a:spLocks noGrp="1"/>
          </p:cNvSpPr>
          <p:nvPr>
            <p:ph type="body" sz="quarter" idx="10"/>
          </p:nvPr>
        </p:nvSpPr>
        <p:spPr>
          <a:xfrm>
            <a:off x="356617" y="1307413"/>
            <a:ext cx="10652278" cy="1564233"/>
          </a:xfrm>
          <a:prstGeom prst="rect">
            <a:avLst/>
          </a:prstGeom>
        </p:spPr>
        <p:txBody>
          <a:bodyPr/>
          <a:lstStyle>
            <a:lvl1pPr marL="0" indent="0">
              <a:buNone/>
              <a:defRPr sz="2800">
                <a:gradFill>
                  <a:gsLst>
                    <a:gs pos="1250">
                      <a:schemeClr val="tx1"/>
                    </a:gs>
                    <a:gs pos="99000">
                      <a:schemeClr val="tx1"/>
                    </a:gs>
                  </a:gsLst>
                  <a:lin ang="5400000" scaled="0"/>
                </a:gradFill>
              </a:defRPr>
            </a:lvl1pPr>
            <a:lvl2pPr marL="0" indent="0">
              <a:buFontTx/>
              <a:buNone/>
              <a:defRPr sz="1567"/>
            </a:lvl2pPr>
            <a:lvl3pPr marL="224054" indent="0">
              <a:buNone/>
              <a:defRPr sz="1567"/>
            </a:lvl3pPr>
            <a:lvl4pPr marL="448107" indent="0">
              <a:buNone/>
              <a:defRPr sz="1371"/>
            </a:lvl4pPr>
            <a:lvl5pPr marL="672161" indent="0">
              <a:buNone/>
              <a:defRPr sz="137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1E9693D6-6A1C-43CD-AC26-EC718D5F3595}"/>
              </a:ext>
            </a:extLst>
          </p:cNvPr>
          <p:cNvPicPr>
            <a:picLocks noChangeAspect="1"/>
          </p:cNvPicPr>
          <p:nvPr userDrawn="1"/>
        </p:nvPicPr>
        <p:blipFill>
          <a:blip r:embed="rId2"/>
          <a:stretch>
            <a:fillRect/>
          </a:stretch>
        </p:blipFill>
        <p:spPr>
          <a:xfrm>
            <a:off x="10652826" y="141642"/>
            <a:ext cx="1419537" cy="504381"/>
          </a:xfrm>
          <a:prstGeom prst="rect">
            <a:avLst/>
          </a:prstGeom>
        </p:spPr>
      </p:pic>
    </p:spTree>
    <p:extLst>
      <p:ext uri="{BB962C8B-B14F-4D97-AF65-F5344CB8AC3E}">
        <p14:creationId xmlns:p14="http://schemas.microsoft.com/office/powerpoint/2010/main" val="96006860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5278796-7B84-4D67-88CD-BF78BB06D214}"/>
              </a:ext>
            </a:extLst>
          </p:cNvPr>
          <p:cNvSpPr>
            <a:spLocks noGrp="1"/>
          </p:cNvSpPr>
          <p:nvPr>
            <p:ph type="body" sz="quarter" idx="11"/>
          </p:nvPr>
        </p:nvSpPr>
        <p:spPr>
          <a:xfrm>
            <a:off x="6389914"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9946700"/>
      </p:ext>
    </p:extLst>
  </p:cSld>
  <p:clrMapOvr>
    <a:masterClrMapping/>
  </p:clrMapOvr>
  <p:transition>
    <p:fade/>
  </p:transition>
  <p:extLst mod="1">
    <p:ext uri="{DCECCB84-F9BA-43D5-87BE-67443E8EF086}">
      <p15:sldGuideLst xmlns:p15="http://schemas.microsoft.com/office/powerpoint/2012/main">
        <p15:guide id="1" orient="horz" pos="288" userDrawn="1">
          <p15:clr>
            <a:srgbClr val="5ACBF0"/>
          </p15:clr>
        </p15:guide>
        <p15:guide id="2" orient="horz" pos="1276" userDrawn="1">
          <p15:clr>
            <a:srgbClr val="5ACBF0"/>
          </p15:clr>
        </p15:guide>
        <p15:guide id="3" orient="horz" pos="904"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9335521"/>
      </p:ext>
    </p:extLst>
  </p:cSld>
  <p:clrMapOvr>
    <a:masterClrMapping/>
  </p:clrMapOvr>
  <p:transition>
    <p:fade/>
  </p:transition>
  <p:extLst mod="1">
    <p:ext uri="{DCECCB84-F9BA-43D5-87BE-67443E8EF086}">
      <p15:sldGuideLst xmlns:p15="http://schemas.microsoft.com/office/powerpoint/2012/main">
        <p15:guide id="3" orient="horz" pos="900" userDrawn="1">
          <p15:clr>
            <a:srgbClr val="5ACBF0"/>
          </p15:clr>
        </p15:guide>
        <p15:guide id="4" orient="horz" pos="1276" userDrawn="1">
          <p15:clr>
            <a:srgbClr val="5ACBF0"/>
          </p15:clr>
        </p15:guide>
        <p15:guide id="5" orient="horz" pos="288" userDrawn="1">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heme" Target="../theme/theme2.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26" Type="http://schemas.openxmlformats.org/officeDocument/2006/relationships/image" Target="../media/image6.emf"/><Relationship Id="rId3" Type="http://schemas.openxmlformats.org/officeDocument/2006/relationships/slideLayout" Target="../slideLayouts/slideLayout53.xml"/><Relationship Id="rId21" Type="http://schemas.openxmlformats.org/officeDocument/2006/relationships/slideLayout" Target="../slideLayouts/slideLayout71.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5" Type="http://schemas.openxmlformats.org/officeDocument/2006/relationships/theme" Target="../theme/theme3.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slideLayout" Target="../slideLayouts/slideLayout70.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24" Type="http://schemas.openxmlformats.org/officeDocument/2006/relationships/slideLayout" Target="../slideLayouts/slideLayout74.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23" Type="http://schemas.openxmlformats.org/officeDocument/2006/relationships/slideLayout" Target="../slideLayouts/slideLayout73.xml"/><Relationship Id="rId10" Type="http://schemas.openxmlformats.org/officeDocument/2006/relationships/slideLayout" Target="../slideLayouts/slideLayout60.xml"/><Relationship Id="rId19" Type="http://schemas.openxmlformats.org/officeDocument/2006/relationships/slideLayout" Target="../slideLayouts/slideLayout69.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 Id="rId22"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NEW Brand Colors 2018">
            <a:extLst>
              <a:ext uri="{FF2B5EF4-FFF2-40B4-BE49-F238E27FC236}">
                <a16:creationId xmlns:a16="http://schemas.microsoft.com/office/drawing/2014/main" id="{9D5783B5-1069-4509-929A-C02C0B0887F7}"/>
              </a:ext>
            </a:extLst>
          </p:cNvPr>
          <p:cNvPicPr>
            <a:picLocks noChangeAspect="1"/>
          </p:cNvPicPr>
          <p:nvPr userDrawn="1"/>
        </p:nvPicPr>
        <p:blipFill>
          <a:blip r:embed="rId27"/>
          <a:stretch>
            <a:fillRect/>
          </a:stretch>
        </p:blipFill>
        <p:spPr>
          <a:xfrm rot="5400000">
            <a:off x="9288988" y="2942644"/>
            <a:ext cx="6858000" cy="972712"/>
          </a:xfrm>
          <a:prstGeom prst="rect">
            <a:avLst/>
          </a:prstGeom>
        </p:spPr>
      </p:pic>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10" r:id="rId1"/>
    <p:sldLayoutId id="2147484580" r:id="rId2"/>
    <p:sldLayoutId id="2147484609" r:id="rId3"/>
    <p:sldLayoutId id="2147484741" r:id="rId4"/>
    <p:sldLayoutId id="2147484240" r:id="rId5"/>
    <p:sldLayoutId id="2147484241" r:id="rId6"/>
    <p:sldLayoutId id="2147484474" r:id="rId7"/>
    <p:sldLayoutId id="2147484245" r:id="rId8"/>
    <p:sldLayoutId id="2147484247" r:id="rId9"/>
    <p:sldLayoutId id="2147484639" r:id="rId10"/>
    <p:sldLayoutId id="2147484603" r:id="rId11"/>
    <p:sldLayoutId id="2147484700" r:id="rId12"/>
    <p:sldLayoutId id="2147484701" r:id="rId13"/>
    <p:sldLayoutId id="2147484702" r:id="rId14"/>
    <p:sldLayoutId id="2147484249" r:id="rId15"/>
    <p:sldLayoutId id="2147484640" r:id="rId16"/>
    <p:sldLayoutId id="2147484582" r:id="rId17"/>
    <p:sldLayoutId id="2147484641" r:id="rId18"/>
    <p:sldLayoutId id="2147484584" r:id="rId19"/>
    <p:sldLayoutId id="2147484583" r:id="rId20"/>
    <p:sldLayoutId id="2147484256" r:id="rId21"/>
    <p:sldLayoutId id="2147484257" r:id="rId22"/>
    <p:sldLayoutId id="2147484585" r:id="rId23"/>
    <p:sldLayoutId id="2147484299" r:id="rId24"/>
    <p:sldLayoutId id="2147484263" r:id="rId25"/>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Segoe UI Semilight" panose="020B0402040204020203" pitchFamily="34" charset="0"/>
          <a:ea typeface="+mn-ea"/>
          <a:cs typeface="Segoe UI Semilight" panose="020B04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6" pos="368" userDrawn="1">
          <p15:clr>
            <a:srgbClr val="C35EA4"/>
          </p15:clr>
        </p15:guide>
        <p15:guide id="17" pos="7313" userDrawn="1">
          <p15:clr>
            <a:srgbClr val="C35EA4"/>
          </p15:clr>
        </p15:guide>
        <p15:guide id="25" orient="horz" pos="369" userDrawn="1">
          <p15:clr>
            <a:srgbClr val="C35EA4"/>
          </p15:clr>
        </p15:guide>
        <p15:guide id="26" orient="horz" pos="3949" userDrawn="1">
          <p15:clr>
            <a:srgbClr val="C35EA4"/>
          </p15:clr>
        </p15:guide>
        <p15:guide id="27" orient="horz" pos="184" userDrawn="1">
          <p15:clr>
            <a:srgbClr val="A4A3A4"/>
          </p15:clr>
        </p15:guide>
        <p15:guide id="28" pos="185" userDrawn="1">
          <p15:clr>
            <a:srgbClr val="A4A3A4"/>
          </p15:clr>
        </p15:guide>
        <p15:guide id="29" orient="horz" pos="4135" userDrawn="1">
          <p15:clr>
            <a:srgbClr val="A4A3A4"/>
          </p15:clr>
        </p15:guide>
        <p15:guide id="30" pos="7495"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dirty="0"/>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NEW Brand Colors 2018">
            <a:extLst>
              <a:ext uri="{FF2B5EF4-FFF2-40B4-BE49-F238E27FC236}">
                <a16:creationId xmlns:a16="http://schemas.microsoft.com/office/drawing/2014/main" id="{9D5783B5-1069-4509-929A-C02C0B0887F7}"/>
              </a:ext>
            </a:extLst>
          </p:cNvPr>
          <p:cNvPicPr>
            <a:picLocks noChangeAspect="1"/>
          </p:cNvPicPr>
          <p:nvPr userDrawn="1"/>
        </p:nvPicPr>
        <p:blipFill>
          <a:blip r:embed="rId27"/>
          <a:stretch>
            <a:fillRect/>
          </a:stretch>
        </p:blipFill>
        <p:spPr>
          <a:xfrm rot="5400000">
            <a:off x="9288988" y="2942644"/>
            <a:ext cx="6858000" cy="972712"/>
          </a:xfrm>
          <a:prstGeom prst="rect">
            <a:avLst/>
          </a:prstGeom>
        </p:spPr>
      </p:pic>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789957686"/>
      </p:ext>
    </p:extLst>
  </p:cSld>
  <p:clrMap bg1="dk1" tx1="lt1" bg2="dk2" tx2="lt2" accent1="accent1" accent2="accent2" accent3="accent3" accent4="accent4" accent5="accent5" accent6="accent6" hlink="hlink" folHlink="folHlink"/>
  <p:sldLayoutIdLst>
    <p:sldLayoutId id="2147484645" r:id="rId1"/>
    <p:sldLayoutId id="2147484643" r:id="rId2"/>
    <p:sldLayoutId id="2147484644" r:id="rId3"/>
    <p:sldLayoutId id="2147484646" r:id="rId4"/>
    <p:sldLayoutId id="2147484650" r:id="rId5"/>
    <p:sldLayoutId id="2147484651" r:id="rId6"/>
    <p:sldLayoutId id="2147484652" r:id="rId7"/>
    <p:sldLayoutId id="2147484653" r:id="rId8"/>
    <p:sldLayoutId id="2147484654" r:id="rId9"/>
    <p:sldLayoutId id="2147484655" r:id="rId10"/>
    <p:sldLayoutId id="2147484656" r:id="rId11"/>
    <p:sldLayoutId id="2147484738" r:id="rId12"/>
    <p:sldLayoutId id="2147484739" r:id="rId13"/>
    <p:sldLayoutId id="2147484740" r:id="rId14"/>
    <p:sldLayoutId id="2147484660" r:id="rId15"/>
    <p:sldLayoutId id="2147484661" r:id="rId16"/>
    <p:sldLayoutId id="2147484662" r:id="rId17"/>
    <p:sldLayoutId id="2147484663" r:id="rId18"/>
    <p:sldLayoutId id="2147484664" r:id="rId19"/>
    <p:sldLayoutId id="2147484665" r:id="rId20"/>
    <p:sldLayoutId id="2147484666" r:id="rId21"/>
    <p:sldLayoutId id="2147484667" r:id="rId22"/>
    <p:sldLayoutId id="2147484668" r:id="rId23"/>
    <p:sldLayoutId id="2147484669" r:id="rId24"/>
    <p:sldLayoutId id="2147484670" r:id="rId25"/>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Segoe UI Semilight" panose="020B0402040204020203" pitchFamily="34" charset="0"/>
          <a:ea typeface="+mn-ea"/>
          <a:cs typeface="Segoe UI Semilight" panose="020B04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271559" y="1309334"/>
            <a:ext cx="11653521" cy="5070816"/>
          </a:xfrm>
          <a:prstGeom prst="rect">
            <a:avLst/>
          </a:prstGeom>
        </p:spPr>
        <p:txBody>
          <a:bodyPr vert="horz" wrap="square" lIns="146304" tIns="91440" rIns="146304"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6" cstate="email">
            <a:extLst>
              <a:ext uri="{28A0092B-C50C-407E-A947-70E740481C1C}">
                <a14:useLocalDpi xmlns:a14="http://schemas.microsoft.com/office/drawing/2010/main"/>
              </a:ext>
            </a:extLst>
          </a:blip>
          <a:stretch>
            <a:fillRect/>
          </a:stretch>
        </p:blipFill>
        <p:spPr>
          <a:xfrm rot="5400000">
            <a:off x="9187079" y="3012391"/>
            <a:ext cx="6858623" cy="833218"/>
          </a:xfrm>
          <a:prstGeom prst="rect">
            <a:avLst/>
          </a:prstGeom>
        </p:spPr>
      </p:pic>
    </p:spTree>
    <p:extLst>
      <p:ext uri="{BB962C8B-B14F-4D97-AF65-F5344CB8AC3E}">
        <p14:creationId xmlns:p14="http://schemas.microsoft.com/office/powerpoint/2010/main" val="3561860812"/>
      </p:ext>
    </p:extLst>
  </p:cSld>
  <p:clrMap bg1="lt1" tx1="dk1" bg2="lt2" tx2="dk2" accent1="accent1" accent2="accent2" accent3="accent3" accent4="accent4" accent5="accent5" accent6="accent6" hlink="hlink" folHlink="folHlink"/>
  <p:sldLayoutIdLst>
    <p:sldLayoutId id="2147484743" r:id="rId1"/>
    <p:sldLayoutId id="2147484744" r:id="rId2"/>
    <p:sldLayoutId id="2147484745" r:id="rId3"/>
    <p:sldLayoutId id="2147484746" r:id="rId4"/>
    <p:sldLayoutId id="2147484747" r:id="rId5"/>
    <p:sldLayoutId id="2147484748" r:id="rId6"/>
    <p:sldLayoutId id="2147484749" r:id="rId7"/>
    <p:sldLayoutId id="2147484750" r:id="rId8"/>
    <p:sldLayoutId id="2147484751" r:id="rId9"/>
    <p:sldLayoutId id="2147484752" r:id="rId10"/>
    <p:sldLayoutId id="2147484753" r:id="rId11"/>
    <p:sldLayoutId id="2147484754" r:id="rId12"/>
    <p:sldLayoutId id="2147484755" r:id="rId13"/>
    <p:sldLayoutId id="2147484756" r:id="rId14"/>
    <p:sldLayoutId id="2147484757" r:id="rId15"/>
    <p:sldLayoutId id="2147484758" r:id="rId16"/>
    <p:sldLayoutId id="2147484759" r:id="rId17"/>
    <p:sldLayoutId id="2147484760" r:id="rId18"/>
    <p:sldLayoutId id="2147484761" r:id="rId19"/>
    <p:sldLayoutId id="2147484762" r:id="rId20"/>
    <p:sldLayoutId id="2147484763" r:id="rId21"/>
    <p:sldLayoutId id="2147484764" r:id="rId22"/>
    <p:sldLayoutId id="2147484765" r:id="rId23"/>
    <p:sldLayoutId id="2147484766" r:id="rId24"/>
  </p:sldLayoutIdLst>
  <p:transition>
    <p:fade/>
  </p:transition>
  <p:txStyles>
    <p:titleStyle>
      <a:lvl1pPr algn="l" defTabSz="914367" rtl="0" eaLnBrk="1" latinLnBrk="0" hangingPunct="1">
        <a:lnSpc>
          <a:spcPct val="100000"/>
        </a:lnSpc>
        <a:spcBef>
          <a:spcPct val="0"/>
        </a:spcBef>
        <a:buNone/>
        <a:defRPr lang="en-US" sz="4705" b="0" kern="1200" cap="none" spc="-100" baseline="0" dirty="0" smtClean="0">
          <a:ln w="3175">
            <a:noFill/>
          </a:ln>
          <a:solidFill>
            <a:schemeClr val="tx1"/>
          </a:solidFill>
          <a:effectLst/>
          <a:latin typeface="+mj-lt"/>
          <a:ea typeface="+mn-ea"/>
          <a:cs typeface="Segoe UI" pitchFamily="34" charset="0"/>
        </a:defRPr>
      </a:lvl1pPr>
    </p:titleStyle>
    <p:bodyStyle>
      <a:lvl1pPr marL="224097" marR="0" indent="-224097" algn="l" defTabSz="91436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529" kern="1200" spc="0" baseline="0">
          <a:solidFill>
            <a:schemeClr val="tx1"/>
          </a:solidFill>
          <a:latin typeface="+mj-lt"/>
          <a:ea typeface="+mn-ea"/>
          <a:cs typeface="+mn-cs"/>
        </a:defRPr>
      </a:lvl1pPr>
      <a:lvl2pPr marL="448193" marR="0" indent="-224097" algn="l" defTabSz="91436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745" kern="1200" spc="0" baseline="0">
          <a:solidFill>
            <a:schemeClr val="tx1"/>
          </a:solidFill>
          <a:latin typeface="+mn-lt"/>
          <a:ea typeface="+mn-ea"/>
          <a:cs typeface="+mn-cs"/>
        </a:defRPr>
      </a:lvl2pPr>
      <a:lvl3pPr marL="672290" marR="0" indent="-224097" algn="l" defTabSz="91436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353" kern="1200" spc="0" baseline="0">
          <a:solidFill>
            <a:schemeClr val="tx1"/>
          </a:solidFill>
          <a:latin typeface="+mn-lt"/>
          <a:ea typeface="+mn-ea"/>
          <a:cs typeface="+mn-cs"/>
        </a:defRPr>
      </a:lvl3pPr>
      <a:lvl4pPr marL="896386" marR="0" indent="-224097" algn="l" defTabSz="91436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157" kern="1200" spc="0" baseline="0">
          <a:solidFill>
            <a:schemeClr val="tx1"/>
          </a:solidFill>
          <a:latin typeface="+mn-lt"/>
          <a:ea typeface="+mn-ea"/>
          <a:cs typeface="+mn-cs"/>
        </a:defRPr>
      </a:lvl4pPr>
      <a:lvl5pPr marL="1120483" marR="0" indent="-224097" algn="l" defTabSz="91436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157"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F26B43"/>
          </p15:clr>
        </p15:guide>
        <p15:guide id="16" pos="288">
          <p15:clr>
            <a:srgbClr val="C35EA4"/>
          </p15:clr>
        </p15:guide>
        <p15:guide id="17" pos="7546">
          <p15:clr>
            <a:srgbClr val="C35EA4"/>
          </p15:clr>
        </p15:guide>
        <p15:guide id="18" orient="horz" pos="763">
          <p15:clr>
            <a:srgbClr val="F26B43"/>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7" pos="173">
          <p15:clr>
            <a:srgbClr val="F26B43"/>
          </p15:clr>
        </p15:guide>
        <p15:guide id="28" orient="horz" pos="187">
          <p15:clr>
            <a:srgbClr val="F26B43"/>
          </p15:clr>
        </p15:guide>
        <p15:guide id="29" orient="horz" pos="835">
          <p15:clr>
            <a:srgbClr val="F26B43"/>
          </p15:clr>
        </p15:guide>
        <p15:guide id="30" orient="horz" pos="409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4.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ccganalytics.com/microsoft" TargetMode="External"/><Relationship Id="rId2" Type="http://schemas.openxmlformats.org/officeDocument/2006/relationships/notesSlide" Target="../notesSlides/notesSlide9.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5A7097-F128-44C8-9EE0-1A9AAF0AF864}"/>
              </a:ext>
            </a:extLst>
          </p:cNvPr>
          <p:cNvSpPr>
            <a:spLocks noGrp="1"/>
          </p:cNvSpPr>
          <p:nvPr>
            <p:ph type="title"/>
          </p:nvPr>
        </p:nvSpPr>
        <p:spPr>
          <a:xfrm>
            <a:off x="584200" y="2425780"/>
            <a:ext cx="4572000" cy="1107996"/>
          </a:xfrm>
        </p:spPr>
        <p:txBody>
          <a:bodyPr/>
          <a:lstStyle/>
          <a:p>
            <a:r>
              <a:rPr lang="en-US" dirty="0"/>
              <a:t>Machine Learning Session</a:t>
            </a:r>
          </a:p>
        </p:txBody>
      </p:sp>
      <p:sp>
        <p:nvSpPr>
          <p:cNvPr id="5" name="Text Placeholder 4">
            <a:extLst>
              <a:ext uri="{FF2B5EF4-FFF2-40B4-BE49-F238E27FC236}">
                <a16:creationId xmlns:a16="http://schemas.microsoft.com/office/drawing/2014/main" id="{C58039A1-50D4-4C5F-9F97-DB66C0E13CC7}"/>
              </a:ext>
            </a:extLst>
          </p:cNvPr>
          <p:cNvSpPr>
            <a:spLocks noGrp="1"/>
          </p:cNvSpPr>
          <p:nvPr>
            <p:ph type="body" sz="quarter" idx="12"/>
          </p:nvPr>
        </p:nvSpPr>
        <p:spPr>
          <a:xfrm>
            <a:off x="584200" y="3962400"/>
            <a:ext cx="4572000" cy="553998"/>
          </a:xfrm>
        </p:spPr>
        <p:txBody>
          <a:bodyPr/>
          <a:lstStyle/>
          <a:p>
            <a:endParaRPr lang="en-US" sz="1200" dirty="0"/>
          </a:p>
          <a:p>
            <a:r>
              <a:rPr lang="en-US" sz="1200" dirty="0"/>
              <a:t>CCG Analytics Solutions &amp; Services </a:t>
            </a:r>
          </a:p>
          <a:p>
            <a:endParaRPr lang="en-US" sz="1200" dirty="0"/>
          </a:p>
        </p:txBody>
      </p:sp>
      <p:pic>
        <p:nvPicPr>
          <p:cNvPr id="3" name="Picture 2">
            <a:extLst>
              <a:ext uri="{FF2B5EF4-FFF2-40B4-BE49-F238E27FC236}">
                <a16:creationId xmlns:a16="http://schemas.microsoft.com/office/drawing/2014/main" id="{895A8684-C55A-4CB8-A277-D8561B639B3D}"/>
              </a:ext>
            </a:extLst>
          </p:cNvPr>
          <p:cNvPicPr>
            <a:picLocks noChangeAspect="1"/>
          </p:cNvPicPr>
          <p:nvPr/>
        </p:nvPicPr>
        <p:blipFill>
          <a:blip r:embed="rId3"/>
          <a:stretch>
            <a:fillRect/>
          </a:stretch>
        </p:blipFill>
        <p:spPr>
          <a:xfrm>
            <a:off x="584200" y="5628904"/>
            <a:ext cx="1229096" cy="1229096"/>
          </a:xfrm>
          <a:prstGeom prst="rect">
            <a:avLst/>
          </a:prstGeom>
        </p:spPr>
      </p:pic>
    </p:spTree>
    <p:extLst>
      <p:ext uri="{BB962C8B-B14F-4D97-AF65-F5344CB8AC3E}">
        <p14:creationId xmlns:p14="http://schemas.microsoft.com/office/powerpoint/2010/main" val="279977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FA40-112A-45E7-AC66-DDF4CAE1FD28}"/>
              </a:ext>
            </a:extLst>
          </p:cNvPr>
          <p:cNvSpPr>
            <a:spLocks noGrp="1"/>
          </p:cNvSpPr>
          <p:nvPr>
            <p:ph type="title"/>
          </p:nvPr>
        </p:nvSpPr>
        <p:spPr/>
        <p:txBody>
          <a:bodyPr/>
          <a:lstStyle/>
          <a:p>
            <a:r>
              <a:rPr lang="en-US" sz="4800" b="1" dirty="0">
                <a:solidFill>
                  <a:srgbClr val="0078D7"/>
                </a:solidFill>
              </a:rPr>
              <a:t>Machine Learning Session</a:t>
            </a:r>
            <a:br>
              <a:rPr lang="en-US" sz="4800" b="1" dirty="0">
                <a:solidFill>
                  <a:srgbClr val="0078D7"/>
                </a:solidFill>
                <a:latin typeface="Calibri" panose="020F0502020204030204" pitchFamily="34" charset="0"/>
              </a:rPr>
            </a:br>
            <a:endParaRPr lang="en-US" b="1" dirty="0">
              <a:solidFill>
                <a:srgbClr val="0078D7"/>
              </a:solidFill>
            </a:endParaRPr>
          </a:p>
        </p:txBody>
      </p:sp>
      <p:sp>
        <p:nvSpPr>
          <p:cNvPr id="3" name="Text Placeholder 2">
            <a:extLst>
              <a:ext uri="{FF2B5EF4-FFF2-40B4-BE49-F238E27FC236}">
                <a16:creationId xmlns:a16="http://schemas.microsoft.com/office/drawing/2014/main" id="{5721B231-C8D6-4D2B-A0C1-85922ABB9615}"/>
              </a:ext>
            </a:extLst>
          </p:cNvPr>
          <p:cNvSpPr>
            <a:spLocks noGrp="1"/>
          </p:cNvSpPr>
          <p:nvPr>
            <p:ph type="body" sz="quarter" idx="10"/>
          </p:nvPr>
        </p:nvSpPr>
        <p:spPr/>
        <p:txBody>
          <a:bodyPr/>
          <a:lstStyle/>
          <a:p>
            <a:r>
              <a:rPr lang="en-US" sz="3600" dirty="0"/>
              <a:t>Description</a:t>
            </a:r>
          </a:p>
          <a:p>
            <a:pPr lvl="1"/>
            <a:r>
              <a:rPr lang="en-US" sz="2816" dirty="0"/>
              <a:t>Identify those unique use cases in your business that are ripe for machine learning; use cases that will not only produce immediate value, but act as a springboard for applying advanced analytic techniques to improve your entire enterprise. </a:t>
            </a:r>
          </a:p>
          <a:p>
            <a:pPr lvl="1"/>
            <a:r>
              <a:rPr lang="en-US" sz="2816" dirty="0"/>
              <a:t>Identify the objectives for machine learning in your business, explore the latest in ML / AI technology, pinpoint actionable use cases that will impact the business and develop a plan for taking action.</a:t>
            </a:r>
          </a:p>
          <a:p>
            <a:pPr lvl="1"/>
            <a:r>
              <a:rPr lang="en-US" dirty="0"/>
              <a:t>During the envisioning session, they will see Microsoft solutions in action through powerful demos and scenarios customized to meet their needs.</a:t>
            </a:r>
          </a:p>
        </p:txBody>
      </p:sp>
    </p:spTree>
    <p:extLst>
      <p:ext uri="{BB962C8B-B14F-4D97-AF65-F5344CB8AC3E}">
        <p14:creationId xmlns:p14="http://schemas.microsoft.com/office/powerpoint/2010/main" val="51037407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FA40-112A-45E7-AC66-DDF4CAE1FD28}"/>
              </a:ext>
            </a:extLst>
          </p:cNvPr>
          <p:cNvSpPr>
            <a:spLocks noGrp="1"/>
          </p:cNvSpPr>
          <p:nvPr>
            <p:ph type="title"/>
          </p:nvPr>
        </p:nvSpPr>
        <p:spPr>
          <a:xfrm>
            <a:off x="180174" y="163563"/>
            <a:ext cx="4795873" cy="1661993"/>
          </a:xfrm>
        </p:spPr>
        <p:txBody>
          <a:bodyPr/>
          <a:lstStyle/>
          <a:p>
            <a:r>
              <a:rPr lang="en-US" sz="4800" b="1" dirty="0">
                <a:solidFill>
                  <a:srgbClr val="0078D7"/>
                </a:solidFill>
              </a:rPr>
              <a:t>Logistics: </a:t>
            </a:r>
            <a:br>
              <a:rPr lang="en-US" sz="4800" dirty="0">
                <a:solidFill>
                  <a:srgbClr val="000404"/>
                </a:solidFill>
              </a:rPr>
            </a:br>
            <a:r>
              <a:rPr lang="en-US" sz="4800" dirty="0">
                <a:solidFill>
                  <a:srgbClr val="000404"/>
                </a:solidFill>
              </a:rPr>
              <a:t>1 Day Session</a:t>
            </a:r>
            <a:endParaRPr lang="en-US" dirty="0"/>
          </a:p>
        </p:txBody>
      </p:sp>
      <p:sp>
        <p:nvSpPr>
          <p:cNvPr id="4" name="Picture Placeholder 3">
            <a:extLst>
              <a:ext uri="{FF2B5EF4-FFF2-40B4-BE49-F238E27FC236}">
                <a16:creationId xmlns:a16="http://schemas.microsoft.com/office/drawing/2014/main" id="{019570C7-349F-46A0-AD84-B0C41B25CE8C}"/>
              </a:ext>
            </a:extLst>
          </p:cNvPr>
          <p:cNvSpPr>
            <a:spLocks noGrp="1"/>
          </p:cNvSpPr>
          <p:nvPr>
            <p:ph type="pic" sz="quarter" idx="10"/>
          </p:nvPr>
        </p:nvSpPr>
        <p:spPr/>
      </p:sp>
      <p:sp>
        <p:nvSpPr>
          <p:cNvPr id="3" name="Text Placeholder 2">
            <a:extLst>
              <a:ext uri="{FF2B5EF4-FFF2-40B4-BE49-F238E27FC236}">
                <a16:creationId xmlns:a16="http://schemas.microsoft.com/office/drawing/2014/main" id="{5721B231-C8D6-4D2B-A0C1-85922ABB9615}"/>
              </a:ext>
            </a:extLst>
          </p:cNvPr>
          <p:cNvSpPr>
            <a:spLocks noGrp="1"/>
          </p:cNvSpPr>
          <p:nvPr>
            <p:ph type="body" sz="quarter" idx="4294967295"/>
          </p:nvPr>
        </p:nvSpPr>
        <p:spPr>
          <a:xfrm>
            <a:off x="180174" y="2099830"/>
            <a:ext cx="11655425" cy="5378450"/>
          </a:xfrm>
        </p:spPr>
        <p:txBody>
          <a:bodyPr/>
          <a:lstStyle/>
          <a:p>
            <a:r>
              <a:rPr lang="en-US" sz="3600" dirty="0"/>
              <a:t>Location</a:t>
            </a:r>
          </a:p>
          <a:p>
            <a:pPr lvl="1"/>
            <a:r>
              <a:rPr lang="en-US" sz="2000" dirty="0">
                <a:solidFill>
                  <a:srgbClr val="000000"/>
                </a:solidFill>
              </a:rPr>
              <a:t>Customer office or CCG Office </a:t>
            </a:r>
          </a:p>
          <a:p>
            <a:pPr lvl="1"/>
            <a:endParaRPr lang="en-US" sz="2000" dirty="0">
              <a:solidFill>
                <a:srgbClr val="000000"/>
              </a:solidFill>
            </a:endParaRPr>
          </a:p>
          <a:p>
            <a:r>
              <a:rPr lang="en-US" sz="3600" dirty="0"/>
              <a:t>Requirements</a:t>
            </a:r>
          </a:p>
          <a:p>
            <a:pPr lvl="1"/>
            <a:r>
              <a:rPr lang="en-US" sz="2000" dirty="0"/>
              <a:t>Whiteboard </a:t>
            </a:r>
          </a:p>
          <a:p>
            <a:pPr lvl="1"/>
            <a:r>
              <a:rPr lang="en-US" sz="2000" dirty="0">
                <a:solidFill>
                  <a:srgbClr val="000000"/>
                </a:solidFill>
                <a:latin typeface="Calibri" panose="020F0502020204030204" pitchFamily="34" charset="0"/>
              </a:rPr>
              <a:t>Conference Room</a:t>
            </a:r>
          </a:p>
          <a:p>
            <a:pPr lvl="1"/>
            <a:r>
              <a:rPr lang="en-US" sz="2000" dirty="0" err="1">
                <a:solidFill>
                  <a:srgbClr val="000000"/>
                </a:solidFill>
                <a:latin typeface="Calibri" panose="020F0502020204030204" pitchFamily="34" charset="0"/>
              </a:rPr>
              <a:t>Wifi</a:t>
            </a:r>
            <a:r>
              <a:rPr lang="en-US" sz="2000" dirty="0">
                <a:solidFill>
                  <a:srgbClr val="000000"/>
                </a:solidFill>
                <a:latin typeface="Calibri" panose="020F0502020204030204" pitchFamily="34" charset="0"/>
              </a:rPr>
              <a:t> </a:t>
            </a:r>
          </a:p>
          <a:p>
            <a:pPr lvl="1"/>
            <a:r>
              <a:rPr lang="en-US" sz="2000" dirty="0">
                <a:solidFill>
                  <a:srgbClr val="000000"/>
                </a:solidFill>
                <a:latin typeface="Calibri" panose="020F0502020204030204" pitchFamily="34" charset="0"/>
              </a:rPr>
              <a:t>Conferencing Capabilities</a:t>
            </a:r>
          </a:p>
          <a:p>
            <a:pPr lvl="1"/>
            <a:endParaRPr lang="en-US" sz="2816" dirty="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21487542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FA40-112A-45E7-AC66-DDF4CAE1FD28}"/>
              </a:ext>
            </a:extLst>
          </p:cNvPr>
          <p:cNvSpPr>
            <a:spLocks noGrp="1"/>
          </p:cNvSpPr>
          <p:nvPr>
            <p:ph type="title"/>
          </p:nvPr>
        </p:nvSpPr>
        <p:spPr/>
        <p:txBody>
          <a:bodyPr/>
          <a:lstStyle/>
          <a:p>
            <a:r>
              <a:rPr lang="en-US" sz="4800" b="1" dirty="0">
                <a:solidFill>
                  <a:srgbClr val="0078D7"/>
                </a:solidFill>
              </a:rPr>
              <a:t>Session Attendees</a:t>
            </a:r>
            <a:endParaRPr lang="en-US" b="1" dirty="0">
              <a:solidFill>
                <a:srgbClr val="0078D7"/>
              </a:solidFill>
            </a:endParaRPr>
          </a:p>
        </p:txBody>
      </p:sp>
      <p:sp>
        <p:nvSpPr>
          <p:cNvPr id="3" name="Text Placeholder 2">
            <a:extLst>
              <a:ext uri="{FF2B5EF4-FFF2-40B4-BE49-F238E27FC236}">
                <a16:creationId xmlns:a16="http://schemas.microsoft.com/office/drawing/2014/main" id="{5721B231-C8D6-4D2B-A0C1-85922ABB9615}"/>
              </a:ext>
            </a:extLst>
          </p:cNvPr>
          <p:cNvSpPr>
            <a:spLocks noGrp="1"/>
          </p:cNvSpPr>
          <p:nvPr>
            <p:ph type="body" sz="quarter" idx="10"/>
          </p:nvPr>
        </p:nvSpPr>
        <p:spPr>
          <a:xfrm>
            <a:off x="266920" y="1019693"/>
            <a:ext cx="11655078" cy="5377756"/>
          </a:xfrm>
        </p:spPr>
        <p:txBody>
          <a:bodyPr/>
          <a:lstStyle/>
          <a:p>
            <a:r>
              <a:rPr lang="en-US" sz="3600" dirty="0"/>
              <a:t>Customer</a:t>
            </a:r>
          </a:p>
          <a:p>
            <a:pPr lvl="1"/>
            <a:r>
              <a:rPr lang="en-US" sz="2000" dirty="0">
                <a:solidFill>
                  <a:srgbClr val="000000"/>
                </a:solidFill>
              </a:rPr>
              <a:t>Analytics Manager / Lead, member of team responsible for executing future ML projects</a:t>
            </a:r>
          </a:p>
          <a:p>
            <a:pPr lvl="1"/>
            <a:r>
              <a:rPr lang="en-US" sz="2000" dirty="0">
                <a:solidFill>
                  <a:srgbClr val="000000"/>
                </a:solidFill>
              </a:rPr>
              <a:t>Analytics Stakeholder (if different), visionary enacting ML / innovation initiatives </a:t>
            </a:r>
          </a:p>
          <a:p>
            <a:pPr lvl="1"/>
            <a:r>
              <a:rPr lang="en-US" sz="2000" dirty="0">
                <a:solidFill>
                  <a:srgbClr val="000000"/>
                </a:solidFill>
              </a:rPr>
              <a:t>Business User, a process SME who can provide human intuition to scenarios</a:t>
            </a:r>
          </a:p>
          <a:p>
            <a:pPr lvl="1"/>
            <a:r>
              <a:rPr lang="en-US" sz="2000" dirty="0">
                <a:solidFill>
                  <a:srgbClr val="000000"/>
                </a:solidFill>
              </a:rPr>
              <a:t>(Optional) Data Manager, IT person who can speak to data availability </a:t>
            </a:r>
          </a:p>
          <a:p>
            <a:pPr lvl="1"/>
            <a:endParaRPr lang="en-US" sz="2000" dirty="0">
              <a:solidFill>
                <a:srgbClr val="000000"/>
              </a:solidFill>
            </a:endParaRPr>
          </a:p>
          <a:p>
            <a:r>
              <a:rPr lang="en-US" sz="3600" dirty="0"/>
              <a:t>Consultants</a:t>
            </a:r>
          </a:p>
          <a:p>
            <a:pPr lvl="1"/>
            <a:r>
              <a:rPr lang="en-US" sz="2000" dirty="0"/>
              <a:t>Microsoft Technical Specialist</a:t>
            </a:r>
          </a:p>
          <a:p>
            <a:pPr lvl="1"/>
            <a:r>
              <a:rPr lang="en-US" sz="2000" dirty="0">
                <a:solidFill>
                  <a:srgbClr val="000000"/>
                </a:solidFill>
                <a:latin typeface="Calibri" panose="020F0502020204030204" pitchFamily="34" charset="0"/>
              </a:rPr>
              <a:t>Microsoft Solution Consultant  </a:t>
            </a:r>
          </a:p>
          <a:p>
            <a:pPr lvl="1"/>
            <a:r>
              <a:rPr lang="en-US" sz="2000" dirty="0">
                <a:solidFill>
                  <a:srgbClr val="000000"/>
                </a:solidFill>
                <a:latin typeface="Calibri" panose="020F0502020204030204" pitchFamily="34" charset="0"/>
              </a:rPr>
              <a:t>CCG Data Scientist </a:t>
            </a:r>
          </a:p>
          <a:p>
            <a:pPr lvl="1"/>
            <a:r>
              <a:rPr lang="en-US" sz="2000" dirty="0">
                <a:solidFill>
                  <a:srgbClr val="000000"/>
                </a:solidFill>
                <a:latin typeface="Calibri" panose="020F0502020204030204" pitchFamily="34" charset="0"/>
              </a:rPr>
              <a:t>CCG Solution Consultant  </a:t>
            </a:r>
          </a:p>
          <a:p>
            <a:pPr lvl="1"/>
            <a:endParaRPr lang="en-US" sz="2816" dirty="0">
              <a:solidFill>
                <a:srgbClr val="000000"/>
              </a:solidFill>
              <a:latin typeface="Calibri" panose="020F0502020204030204" pitchFamily="34" charset="0"/>
            </a:endParaRPr>
          </a:p>
          <a:p>
            <a:endParaRPr lang="en-US" dirty="0"/>
          </a:p>
        </p:txBody>
      </p:sp>
      <p:pic>
        <p:nvPicPr>
          <p:cNvPr id="5" name="Picture 4">
            <a:extLst>
              <a:ext uri="{FF2B5EF4-FFF2-40B4-BE49-F238E27FC236}">
                <a16:creationId xmlns:a16="http://schemas.microsoft.com/office/drawing/2014/main" id="{11FA35D1-895D-47C3-A3F2-2F825977B7B1}"/>
              </a:ext>
            </a:extLst>
          </p:cNvPr>
          <p:cNvPicPr>
            <a:picLocks noChangeAspect="1"/>
          </p:cNvPicPr>
          <p:nvPr/>
        </p:nvPicPr>
        <p:blipFill>
          <a:blip r:embed="rId3"/>
          <a:stretch>
            <a:fillRect/>
          </a:stretch>
        </p:blipFill>
        <p:spPr>
          <a:xfrm>
            <a:off x="10272155" y="5885858"/>
            <a:ext cx="1566715" cy="731789"/>
          </a:xfrm>
          <a:prstGeom prst="rect">
            <a:avLst/>
          </a:prstGeom>
        </p:spPr>
      </p:pic>
    </p:spTree>
    <p:extLst>
      <p:ext uri="{BB962C8B-B14F-4D97-AF65-F5344CB8AC3E}">
        <p14:creationId xmlns:p14="http://schemas.microsoft.com/office/powerpoint/2010/main" val="317198048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196D2-776E-4906-9738-71DC416E149A}"/>
              </a:ext>
            </a:extLst>
          </p:cNvPr>
          <p:cNvSpPr>
            <a:spLocks noGrp="1"/>
          </p:cNvSpPr>
          <p:nvPr>
            <p:ph type="title"/>
          </p:nvPr>
        </p:nvSpPr>
        <p:spPr/>
        <p:txBody>
          <a:bodyPr/>
          <a:lstStyle/>
          <a:p>
            <a:r>
              <a:rPr lang="en-US" sz="4400" b="1" dirty="0">
                <a:solidFill>
                  <a:srgbClr val="0078D7"/>
                </a:solidFill>
              </a:rPr>
              <a:t>Session Outputs</a:t>
            </a:r>
            <a:br>
              <a:rPr lang="en-US" sz="4400" b="1" dirty="0">
                <a:solidFill>
                  <a:srgbClr val="0078D7"/>
                </a:solidFill>
                <a:latin typeface="Calibri" panose="020F0502020204030204" pitchFamily="34" charset="0"/>
              </a:rPr>
            </a:br>
            <a:endParaRPr lang="en-US" dirty="0"/>
          </a:p>
        </p:txBody>
      </p:sp>
      <p:sp>
        <p:nvSpPr>
          <p:cNvPr id="3" name="Text Placeholder 2">
            <a:extLst>
              <a:ext uri="{FF2B5EF4-FFF2-40B4-BE49-F238E27FC236}">
                <a16:creationId xmlns:a16="http://schemas.microsoft.com/office/drawing/2014/main" id="{73A094D7-3844-44EA-808F-6FFA90DDC87B}"/>
              </a:ext>
            </a:extLst>
          </p:cNvPr>
          <p:cNvSpPr>
            <a:spLocks noGrp="1"/>
          </p:cNvSpPr>
          <p:nvPr>
            <p:ph type="body" sz="quarter" idx="10"/>
          </p:nvPr>
        </p:nvSpPr>
        <p:spPr>
          <a:xfrm>
            <a:off x="269303" y="1187643"/>
            <a:ext cx="11655078" cy="5380846"/>
          </a:xfrm>
        </p:spPr>
        <p:txBody>
          <a:bodyPr/>
          <a:lstStyle/>
          <a:p>
            <a:r>
              <a:rPr lang="en-US" sz="2400" dirty="0"/>
              <a:t>Deliverables</a:t>
            </a:r>
          </a:p>
          <a:p>
            <a:pPr lvl="1"/>
            <a:r>
              <a:rPr lang="en-US" sz="1992" dirty="0">
                <a:solidFill>
                  <a:srgbClr val="000000"/>
                </a:solidFill>
              </a:rPr>
              <a:t>Documentation of all machine learning use cases discussed and recommended prioritization, including reasoning and values.</a:t>
            </a:r>
          </a:p>
          <a:p>
            <a:pPr lvl="1"/>
            <a:r>
              <a:rPr lang="en-US" sz="1992" dirty="0">
                <a:solidFill>
                  <a:srgbClr val="000000"/>
                </a:solidFill>
              </a:rPr>
              <a:t>Recommended plan for executing on highest value machine learning use case, including technology needs and human resource planning. </a:t>
            </a:r>
          </a:p>
          <a:p>
            <a:pPr lvl="1"/>
            <a:r>
              <a:rPr lang="en-US" sz="1992" dirty="0">
                <a:solidFill>
                  <a:srgbClr val="000000"/>
                </a:solidFill>
              </a:rPr>
              <a:t>Direct knowledge transfer and guidance on implementation techniques for the solution.</a:t>
            </a:r>
          </a:p>
          <a:p>
            <a:pPr lvl="1"/>
            <a:r>
              <a:rPr lang="en-US" sz="1992" dirty="0">
                <a:solidFill>
                  <a:srgbClr val="000000"/>
                </a:solidFill>
              </a:rPr>
              <a:t>(Optional) Architecture Design Document - High level architecture framework and conceptual design for solution that addresses business goals and technical requirements. </a:t>
            </a:r>
          </a:p>
          <a:p>
            <a:pPr lvl="1"/>
            <a:r>
              <a:rPr lang="en-US" sz="1992" dirty="0">
                <a:solidFill>
                  <a:srgbClr val="000000"/>
                </a:solidFill>
              </a:rPr>
              <a:t>(Optional) Summary of additional topics explored:</a:t>
            </a:r>
          </a:p>
          <a:p>
            <a:pPr lvl="2"/>
            <a:r>
              <a:rPr lang="en-US" sz="1796" dirty="0"/>
              <a:t>Special areas of concern, such as security, compliance, and compatibility. </a:t>
            </a:r>
          </a:p>
          <a:p>
            <a:pPr lvl="2"/>
            <a:r>
              <a:rPr lang="en-US" sz="1796" dirty="0"/>
              <a:t>Deployment scenarios that map to established deployment and practices and that cite specific examples where applicable. </a:t>
            </a:r>
          </a:p>
          <a:p>
            <a:pPr lvl="2"/>
            <a:r>
              <a:rPr lang="en-US" sz="1796" dirty="0"/>
              <a:t>Familiarity with the Microsoft technologies proposed for the solution, in addition to any trade-offs among the differing technology options. </a:t>
            </a:r>
          </a:p>
        </p:txBody>
      </p:sp>
    </p:spTree>
    <p:extLst>
      <p:ext uri="{BB962C8B-B14F-4D97-AF65-F5344CB8AC3E}">
        <p14:creationId xmlns:p14="http://schemas.microsoft.com/office/powerpoint/2010/main" val="34299493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2B45-DE22-4D11-B9F7-DB7946BEBD5B}"/>
              </a:ext>
            </a:extLst>
          </p:cNvPr>
          <p:cNvSpPr>
            <a:spLocks noGrp="1"/>
          </p:cNvSpPr>
          <p:nvPr>
            <p:ph type="title"/>
          </p:nvPr>
        </p:nvSpPr>
        <p:spPr/>
        <p:txBody>
          <a:bodyPr/>
          <a:lstStyle/>
          <a:p>
            <a:r>
              <a:rPr lang="en-US" b="1" dirty="0">
                <a:solidFill>
                  <a:srgbClr val="0078D7"/>
                </a:solidFill>
              </a:rPr>
              <a:t>Sample Agenda</a:t>
            </a:r>
          </a:p>
        </p:txBody>
      </p:sp>
      <p:graphicFrame>
        <p:nvGraphicFramePr>
          <p:cNvPr id="11" name="Table 10">
            <a:extLst>
              <a:ext uri="{FF2B5EF4-FFF2-40B4-BE49-F238E27FC236}">
                <a16:creationId xmlns:a16="http://schemas.microsoft.com/office/drawing/2014/main" id="{92DD15FB-0244-409E-A356-1AB57F0D7E2A}"/>
              </a:ext>
            </a:extLst>
          </p:cNvPr>
          <p:cNvGraphicFramePr>
            <a:graphicFrameLocks noGrp="1"/>
          </p:cNvGraphicFramePr>
          <p:nvPr>
            <p:extLst>
              <p:ext uri="{D42A27DB-BD31-4B8C-83A1-F6EECF244321}">
                <p14:modId xmlns:p14="http://schemas.microsoft.com/office/powerpoint/2010/main" val="1498968458"/>
              </p:ext>
            </p:extLst>
          </p:nvPr>
        </p:nvGraphicFramePr>
        <p:xfrm>
          <a:off x="758571" y="1283089"/>
          <a:ext cx="10029105" cy="5194685"/>
        </p:xfrm>
        <a:graphic>
          <a:graphicData uri="http://schemas.openxmlformats.org/drawingml/2006/table">
            <a:tbl>
              <a:tblPr firstRow="1" bandRow="1">
                <a:tableStyleId>{073A0DAA-6AF3-43AB-8588-CEC1D06C72B9}</a:tableStyleId>
              </a:tblPr>
              <a:tblGrid>
                <a:gridCol w="1448465">
                  <a:extLst>
                    <a:ext uri="{9D8B030D-6E8A-4147-A177-3AD203B41FA5}">
                      <a16:colId xmlns:a16="http://schemas.microsoft.com/office/drawing/2014/main" val="1502336872"/>
                    </a:ext>
                  </a:extLst>
                </a:gridCol>
                <a:gridCol w="1769424">
                  <a:extLst>
                    <a:ext uri="{9D8B030D-6E8A-4147-A177-3AD203B41FA5}">
                      <a16:colId xmlns:a16="http://schemas.microsoft.com/office/drawing/2014/main" val="3680425019"/>
                    </a:ext>
                  </a:extLst>
                </a:gridCol>
                <a:gridCol w="6811216">
                  <a:extLst>
                    <a:ext uri="{9D8B030D-6E8A-4147-A177-3AD203B41FA5}">
                      <a16:colId xmlns:a16="http://schemas.microsoft.com/office/drawing/2014/main" val="3131343314"/>
                    </a:ext>
                  </a:extLst>
                </a:gridCol>
              </a:tblGrid>
              <a:tr h="515698">
                <a:tc>
                  <a:txBody>
                    <a:bodyPr/>
                    <a:lstStyle/>
                    <a:p>
                      <a:pPr algn="ctr"/>
                      <a:r>
                        <a:rPr lang="en-US" sz="1600" dirty="0"/>
                        <a:t>Time</a:t>
                      </a:r>
                      <a:endParaRPr lang="en-US" sz="1600" dirty="0">
                        <a:latin typeface="+mj-lt"/>
                      </a:endParaRPr>
                    </a:p>
                  </a:txBody>
                  <a:tcPr/>
                </a:tc>
                <a:tc>
                  <a:txBody>
                    <a:bodyPr/>
                    <a:lstStyle/>
                    <a:p>
                      <a:pPr algn="ctr"/>
                      <a:r>
                        <a:rPr lang="en-US" sz="1600" dirty="0"/>
                        <a:t>Topic</a:t>
                      </a:r>
                      <a:endParaRPr lang="en-US" sz="1600" dirty="0">
                        <a:latin typeface="+mj-lt"/>
                      </a:endParaRPr>
                    </a:p>
                  </a:txBody>
                  <a:tcPr/>
                </a:tc>
                <a:tc>
                  <a:txBody>
                    <a:bodyPr/>
                    <a:lstStyle/>
                    <a:p>
                      <a:pPr algn="ctr"/>
                      <a:r>
                        <a:rPr lang="en-US" sz="1600" dirty="0"/>
                        <a:t>Description</a:t>
                      </a:r>
                      <a:endParaRPr lang="en-US" sz="1600" dirty="0">
                        <a:latin typeface="+mj-lt"/>
                      </a:endParaRPr>
                    </a:p>
                  </a:txBody>
                  <a:tcPr/>
                </a:tc>
                <a:extLst>
                  <a:ext uri="{0D108BD9-81ED-4DB2-BD59-A6C34878D82A}">
                    <a16:rowId xmlns:a16="http://schemas.microsoft.com/office/drawing/2014/main" val="3354351307"/>
                  </a:ext>
                </a:extLst>
              </a:tr>
              <a:tr h="515698">
                <a:tc>
                  <a:txBody>
                    <a:bodyPr/>
                    <a:lstStyle/>
                    <a:p>
                      <a:pPr algn="ctr" fontAlgn="b"/>
                      <a:r>
                        <a:rPr lang="en-US" sz="1200" u="none" strike="noStrike" dirty="0">
                          <a:effectLst/>
                        </a:rPr>
                        <a:t>8:30-9:00</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Arrival &amp; Breakfast</a:t>
                      </a:r>
                      <a:endParaRPr lang="en-US" sz="1200" b="0" i="0" u="none" strike="noStrike" dirty="0">
                        <a:solidFill>
                          <a:srgbClr val="000000"/>
                        </a:solidFill>
                        <a:effectLst/>
                        <a:latin typeface="+mj-lt"/>
                      </a:endParaRPr>
                    </a:p>
                  </a:txBody>
                  <a:tcPr marL="4763" marR="4763" marT="4763" marB="0" anchor="b"/>
                </a:tc>
                <a:tc>
                  <a:txBody>
                    <a:bodyPr/>
                    <a:lstStyle/>
                    <a:p>
                      <a:pPr algn="ctr" fontAlgn="b"/>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2773213420"/>
                  </a:ext>
                </a:extLst>
              </a:tr>
              <a:tr h="515698">
                <a:tc>
                  <a:txBody>
                    <a:bodyPr/>
                    <a:lstStyle/>
                    <a:p>
                      <a:pPr algn="ctr" fontAlgn="b"/>
                      <a:r>
                        <a:rPr lang="en-US" sz="1200" u="none" strike="noStrike" dirty="0">
                          <a:effectLst/>
                        </a:rPr>
                        <a:t>9:00-9:45</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Introductions and Discovery</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We provide this time to begin a dialogue around desired direction with regards to key success factors for &lt;customer&gt; for today's session on machine learning. </a:t>
                      </a:r>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872371079"/>
                  </a:ext>
                </a:extLst>
              </a:tr>
              <a:tr h="515698">
                <a:tc>
                  <a:txBody>
                    <a:bodyPr/>
                    <a:lstStyle/>
                    <a:p>
                      <a:pPr algn="ctr" fontAlgn="b"/>
                      <a:r>
                        <a:rPr lang="en-US" sz="1200" u="none" strike="noStrike">
                          <a:effectLst/>
                        </a:rPr>
                        <a:t>9:45-10:45</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Technology Topic</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Present an overview of Machine Learning and demonstration of Microsoft Azure Machine Learning Studio relevant to &lt;customer&gt;.</a:t>
                      </a:r>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1165432642"/>
                  </a:ext>
                </a:extLst>
              </a:tr>
              <a:tr h="515698">
                <a:tc>
                  <a:txBody>
                    <a:bodyPr/>
                    <a:lstStyle/>
                    <a:p>
                      <a:pPr algn="ctr" fontAlgn="b"/>
                      <a:r>
                        <a:rPr lang="en-US" sz="1200" u="none" strike="noStrike">
                          <a:effectLst/>
                        </a:rPr>
                        <a:t>10:45-12:00</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Use Case Ideation</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Identify opportunities for applying machine learning in &lt;customer&gt; business and assign value to each use case. </a:t>
                      </a:r>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2500660217"/>
                  </a:ext>
                </a:extLst>
              </a:tr>
              <a:tr h="515698">
                <a:tc>
                  <a:txBody>
                    <a:bodyPr/>
                    <a:lstStyle/>
                    <a:p>
                      <a:pPr algn="ctr" fontAlgn="b"/>
                      <a:r>
                        <a:rPr lang="en-US" sz="1200" u="none" strike="noStrike">
                          <a:effectLst/>
                        </a:rPr>
                        <a:t>12:00- 1:00</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Lunch</a:t>
                      </a:r>
                      <a:endParaRPr lang="en-US" sz="1200" b="0" i="0" u="none" strike="noStrike" dirty="0">
                        <a:solidFill>
                          <a:srgbClr val="000000"/>
                        </a:solidFill>
                        <a:effectLst/>
                        <a:latin typeface="+mj-lt"/>
                      </a:endParaRPr>
                    </a:p>
                  </a:txBody>
                  <a:tcPr marL="4763" marR="4763" marT="4763" marB="0" anchor="b"/>
                </a:tc>
                <a:tc>
                  <a:txBody>
                    <a:bodyPr/>
                    <a:lstStyle/>
                    <a:p>
                      <a:pPr algn="ctr" fontAlgn="b"/>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927946659"/>
                  </a:ext>
                </a:extLst>
              </a:tr>
              <a:tr h="515698">
                <a:tc>
                  <a:txBody>
                    <a:bodyPr/>
                    <a:lstStyle/>
                    <a:p>
                      <a:pPr algn="ctr" fontAlgn="b"/>
                      <a:r>
                        <a:rPr lang="en-US" sz="1200" u="none" strike="noStrike">
                          <a:effectLst/>
                        </a:rPr>
                        <a:t>1:00-2:30</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Solution Design</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In this session, we will take the inputs from the previous sessions and discuss solution design and architecture of the overall application of machine learning, exploring data availability, processes and overall business impact to prioritize analytics use cases.</a:t>
                      </a:r>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3582511779"/>
                  </a:ext>
                </a:extLst>
              </a:tr>
              <a:tr h="515698">
                <a:tc>
                  <a:txBody>
                    <a:bodyPr/>
                    <a:lstStyle/>
                    <a:p>
                      <a:pPr algn="ctr" fontAlgn="b"/>
                      <a:r>
                        <a:rPr lang="en-US" sz="1200" u="none" strike="noStrike">
                          <a:effectLst/>
                        </a:rPr>
                        <a:t>2:30-2:45</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Break</a:t>
                      </a:r>
                      <a:endParaRPr lang="en-US" sz="1200" b="0" i="0" u="none" strike="noStrike" dirty="0">
                        <a:solidFill>
                          <a:srgbClr val="000000"/>
                        </a:solidFill>
                        <a:effectLst/>
                        <a:latin typeface="+mj-lt"/>
                      </a:endParaRPr>
                    </a:p>
                  </a:txBody>
                  <a:tcPr marL="4763" marR="4763" marT="4763" marB="0" anchor="b"/>
                </a:tc>
                <a:tc>
                  <a:txBody>
                    <a:bodyPr/>
                    <a:lstStyle/>
                    <a:p>
                      <a:pPr algn="ctr" fontAlgn="b"/>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1719242913"/>
                  </a:ext>
                </a:extLst>
              </a:tr>
              <a:tr h="515698">
                <a:tc>
                  <a:txBody>
                    <a:bodyPr/>
                    <a:lstStyle/>
                    <a:p>
                      <a:pPr algn="ctr" fontAlgn="b"/>
                      <a:r>
                        <a:rPr lang="en-US" sz="1200" u="none" strike="noStrike">
                          <a:effectLst/>
                        </a:rPr>
                        <a:t>2:45-4:30</a:t>
                      </a:r>
                      <a:endParaRPr lang="en-US" sz="1200" b="0" i="0" u="none" strike="noStrike">
                        <a:solidFill>
                          <a:srgbClr val="000000"/>
                        </a:solidFill>
                        <a:effectLst/>
                        <a:latin typeface="+mj-lt"/>
                      </a:endParaRPr>
                    </a:p>
                  </a:txBody>
                  <a:tcPr marL="4763" marR="4763" marT="4763" marB="0" anchor="b"/>
                </a:tc>
                <a:tc>
                  <a:txBody>
                    <a:bodyPr/>
                    <a:lstStyle/>
                    <a:p>
                      <a:pPr algn="ctr" fontAlgn="b"/>
                      <a:r>
                        <a:rPr lang="en-US" sz="1200" u="none" strike="noStrike" dirty="0">
                          <a:effectLst/>
                        </a:rPr>
                        <a:t>Solution Design (cont.)</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(cont.)</a:t>
                      </a:r>
                      <a:endParaRPr lang="en-US" sz="1200" b="0" i="0" u="none" strike="noStrike" dirty="0">
                        <a:solidFill>
                          <a:srgbClr val="000000"/>
                        </a:solidFill>
                        <a:effectLst/>
                        <a:latin typeface="+mj-lt"/>
                      </a:endParaRPr>
                    </a:p>
                  </a:txBody>
                  <a:tcPr marL="4763" marR="4763" marT="4763" marB="0" anchor="b"/>
                </a:tc>
                <a:extLst>
                  <a:ext uri="{0D108BD9-81ED-4DB2-BD59-A6C34878D82A}">
                    <a16:rowId xmlns:a16="http://schemas.microsoft.com/office/drawing/2014/main" val="1389877726"/>
                  </a:ext>
                </a:extLst>
              </a:tr>
              <a:tr h="515698">
                <a:tc>
                  <a:txBody>
                    <a:bodyPr/>
                    <a:lstStyle/>
                    <a:p>
                      <a:pPr algn="ctr" fontAlgn="b"/>
                      <a:r>
                        <a:rPr lang="en-US" sz="1200" u="none" strike="noStrike" dirty="0">
                          <a:effectLst/>
                        </a:rPr>
                        <a:t>4:30</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u="none" strike="noStrike" dirty="0">
                          <a:effectLst/>
                        </a:rPr>
                        <a:t>Wrap Up and Next Steps</a:t>
                      </a:r>
                      <a:endParaRPr lang="en-US" sz="1200" b="0" i="0" u="none" strike="noStrike" dirty="0">
                        <a:solidFill>
                          <a:srgbClr val="000000"/>
                        </a:solidFill>
                        <a:effectLst/>
                        <a:latin typeface="+mj-lt"/>
                      </a:endParaRPr>
                    </a:p>
                  </a:txBody>
                  <a:tcPr marL="4763" marR="4763" marT="4763" marB="0" anchor="b"/>
                </a:tc>
                <a:tc>
                  <a:txBody>
                    <a:bodyPr/>
                    <a:lstStyle/>
                    <a:p>
                      <a:pPr algn="ctr" fontAlgn="b"/>
                      <a:r>
                        <a:rPr lang="en-US" sz="1200" b="0" i="0" u="none" strike="noStrike" dirty="0">
                          <a:solidFill>
                            <a:srgbClr val="000000"/>
                          </a:solidFill>
                          <a:effectLst/>
                          <a:latin typeface="+mj-lt"/>
                        </a:rPr>
                        <a:t>Document plan for acting on highest priority use case. </a:t>
                      </a:r>
                    </a:p>
                  </a:txBody>
                  <a:tcPr marL="4763" marR="4763" marT="4763" marB="0" anchor="b"/>
                </a:tc>
                <a:extLst>
                  <a:ext uri="{0D108BD9-81ED-4DB2-BD59-A6C34878D82A}">
                    <a16:rowId xmlns:a16="http://schemas.microsoft.com/office/drawing/2014/main" val="4032822245"/>
                  </a:ext>
                </a:extLst>
              </a:tr>
            </a:tbl>
          </a:graphicData>
        </a:graphic>
      </p:graphicFrame>
    </p:spTree>
    <p:extLst>
      <p:ext uri="{BB962C8B-B14F-4D97-AF65-F5344CB8AC3E}">
        <p14:creationId xmlns:p14="http://schemas.microsoft.com/office/powerpoint/2010/main" val="247791007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512D14-1839-4E44-BCF9-0085E1377D4B}"/>
              </a:ext>
            </a:extLst>
          </p:cNvPr>
          <p:cNvSpPr>
            <a:spLocks noGrp="1"/>
          </p:cNvSpPr>
          <p:nvPr>
            <p:ph type="title"/>
          </p:nvPr>
        </p:nvSpPr>
        <p:spPr/>
        <p:txBody>
          <a:bodyPr/>
          <a:lstStyle/>
          <a:p>
            <a:r>
              <a:rPr lang="en-US" b="1" dirty="0">
                <a:solidFill>
                  <a:srgbClr val="1BA3DD"/>
                </a:solidFill>
              </a:rPr>
              <a:t>Want More than Machine Learning?</a:t>
            </a:r>
          </a:p>
        </p:txBody>
      </p:sp>
      <p:sp>
        <p:nvSpPr>
          <p:cNvPr id="5" name="Text Placeholder 4">
            <a:extLst>
              <a:ext uri="{FF2B5EF4-FFF2-40B4-BE49-F238E27FC236}">
                <a16:creationId xmlns:a16="http://schemas.microsoft.com/office/drawing/2014/main" id="{11801EE7-2B21-48A8-91CD-C93E52DF8756}"/>
              </a:ext>
            </a:extLst>
          </p:cNvPr>
          <p:cNvSpPr>
            <a:spLocks noGrp="1"/>
          </p:cNvSpPr>
          <p:nvPr>
            <p:ph type="body" sz="quarter" idx="10"/>
          </p:nvPr>
        </p:nvSpPr>
        <p:spPr>
          <a:xfrm>
            <a:off x="584200" y="1435497"/>
            <a:ext cx="11018520" cy="2827745"/>
          </a:xfrm>
        </p:spPr>
        <p:txBody>
          <a:bodyPr/>
          <a:lstStyle/>
          <a:p>
            <a:r>
              <a:rPr lang="en-US" dirty="0">
                <a:solidFill>
                  <a:schemeClr val="bg1">
                    <a:lumMod val="75000"/>
                  </a:schemeClr>
                </a:solidFill>
              </a:rPr>
              <a:t>Modern Architecture &amp; Migration</a:t>
            </a:r>
          </a:p>
          <a:p>
            <a:r>
              <a:rPr lang="en-US" dirty="0">
                <a:solidFill>
                  <a:schemeClr val="bg1">
                    <a:lumMod val="75000"/>
                  </a:schemeClr>
                </a:solidFill>
              </a:rPr>
              <a:t>Application Infrastructure </a:t>
            </a:r>
          </a:p>
          <a:p>
            <a:r>
              <a:rPr lang="en-US" b="1" dirty="0"/>
              <a:t>Machine Learning / AI</a:t>
            </a:r>
          </a:p>
          <a:p>
            <a:r>
              <a:rPr lang="en-US" dirty="0">
                <a:solidFill>
                  <a:schemeClr val="bg1">
                    <a:lumMod val="75000"/>
                  </a:schemeClr>
                </a:solidFill>
              </a:rPr>
              <a:t>Governed Self-Service </a:t>
            </a:r>
          </a:p>
        </p:txBody>
      </p:sp>
    </p:spTree>
    <p:extLst>
      <p:ext uri="{BB962C8B-B14F-4D97-AF65-F5344CB8AC3E}">
        <p14:creationId xmlns:p14="http://schemas.microsoft.com/office/powerpoint/2010/main" val="64327524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FA40-112A-45E7-AC66-DDF4CAE1FD28}"/>
              </a:ext>
            </a:extLst>
          </p:cNvPr>
          <p:cNvSpPr>
            <a:spLocks noGrp="1"/>
          </p:cNvSpPr>
          <p:nvPr>
            <p:ph type="title"/>
          </p:nvPr>
        </p:nvSpPr>
        <p:spPr>
          <a:xfrm>
            <a:off x="582042" y="1416138"/>
            <a:ext cx="4167887" cy="1107996"/>
          </a:xfrm>
        </p:spPr>
        <p:txBody>
          <a:bodyPr/>
          <a:lstStyle/>
          <a:p>
            <a:r>
              <a:rPr lang="en-US" sz="4800" b="1" dirty="0">
                <a:solidFill>
                  <a:srgbClr val="0078D7"/>
                </a:solidFill>
              </a:rPr>
              <a:t>Next Steps: </a:t>
            </a:r>
            <a:br>
              <a:rPr lang="en-US" sz="4800" dirty="0">
                <a:solidFill>
                  <a:srgbClr val="000404"/>
                </a:solidFill>
              </a:rPr>
            </a:br>
            <a:endParaRPr lang="en-US" dirty="0"/>
          </a:p>
        </p:txBody>
      </p:sp>
      <p:sp>
        <p:nvSpPr>
          <p:cNvPr id="3" name="Text Placeholder 2">
            <a:extLst>
              <a:ext uri="{FF2B5EF4-FFF2-40B4-BE49-F238E27FC236}">
                <a16:creationId xmlns:a16="http://schemas.microsoft.com/office/drawing/2014/main" id="{5721B231-C8D6-4D2B-A0C1-85922ABB9615}"/>
              </a:ext>
            </a:extLst>
          </p:cNvPr>
          <p:cNvSpPr>
            <a:spLocks noGrp="1"/>
          </p:cNvSpPr>
          <p:nvPr>
            <p:ph type="body" sz="quarter" idx="12"/>
          </p:nvPr>
        </p:nvSpPr>
        <p:spPr>
          <a:xfrm>
            <a:off x="585346" y="2263367"/>
            <a:ext cx="4164583" cy="2855141"/>
          </a:xfrm>
        </p:spPr>
        <p:txBody>
          <a:bodyPr/>
          <a:lstStyle/>
          <a:p>
            <a:endParaRPr lang="en-US" sz="3600" u="sng" dirty="0"/>
          </a:p>
          <a:p>
            <a:pPr marL="685800" lvl="1" indent="-457200">
              <a:buFont typeface="Arial" panose="020B0604020202020204" pitchFamily="34" charset="0"/>
              <a:buChar char="•"/>
            </a:pPr>
            <a:r>
              <a:rPr lang="en-US" sz="2816" dirty="0">
                <a:solidFill>
                  <a:srgbClr val="000000"/>
                </a:solidFill>
                <a:latin typeface="Calibri" panose="020F0502020204030204" pitchFamily="34" charset="0"/>
              </a:rPr>
              <a:t>Establish Timeline</a:t>
            </a:r>
          </a:p>
          <a:p>
            <a:pPr marL="685800" lvl="1" indent="-457200">
              <a:buFont typeface="Arial" panose="020B0604020202020204" pitchFamily="34" charset="0"/>
              <a:buChar char="•"/>
            </a:pPr>
            <a:r>
              <a:rPr lang="en-US" sz="2816" dirty="0">
                <a:solidFill>
                  <a:srgbClr val="000000"/>
                </a:solidFill>
                <a:latin typeface="Calibri" panose="020F0502020204030204" pitchFamily="34" charset="0"/>
              </a:rPr>
              <a:t>Coordinate resources</a:t>
            </a:r>
          </a:p>
          <a:p>
            <a:pPr marL="685800" lvl="1" indent="-457200">
              <a:buFont typeface="Arial" panose="020B0604020202020204" pitchFamily="34" charset="0"/>
              <a:buChar char="•"/>
            </a:pPr>
            <a:r>
              <a:rPr lang="en-US" sz="2816" dirty="0">
                <a:solidFill>
                  <a:srgbClr val="000000"/>
                </a:solidFill>
                <a:latin typeface="Calibri" panose="020F0502020204030204" pitchFamily="34" charset="0"/>
              </a:rPr>
              <a:t>Schedule pre-call to finalize agenda</a:t>
            </a:r>
          </a:p>
          <a:p>
            <a:endParaRPr lang="en-US" dirty="0"/>
          </a:p>
        </p:txBody>
      </p:sp>
      <p:pic>
        <p:nvPicPr>
          <p:cNvPr id="13" name="Picture 12">
            <a:extLst>
              <a:ext uri="{FF2B5EF4-FFF2-40B4-BE49-F238E27FC236}">
                <a16:creationId xmlns:a16="http://schemas.microsoft.com/office/drawing/2014/main" id="{6B1CD0A5-A410-456A-8E8B-B6081DDFFBB6}"/>
              </a:ext>
            </a:extLst>
          </p:cNvPr>
          <p:cNvPicPr>
            <a:picLocks noChangeAspect="1"/>
          </p:cNvPicPr>
          <p:nvPr/>
        </p:nvPicPr>
        <p:blipFill>
          <a:blip r:embed="rId3"/>
          <a:stretch>
            <a:fillRect/>
          </a:stretch>
        </p:blipFill>
        <p:spPr>
          <a:xfrm>
            <a:off x="3693226" y="451452"/>
            <a:ext cx="1056703" cy="493570"/>
          </a:xfrm>
          <a:prstGeom prst="rect">
            <a:avLst/>
          </a:prstGeom>
        </p:spPr>
      </p:pic>
    </p:spTree>
    <p:extLst>
      <p:ext uri="{BB962C8B-B14F-4D97-AF65-F5344CB8AC3E}">
        <p14:creationId xmlns:p14="http://schemas.microsoft.com/office/powerpoint/2010/main" val="333374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035B60-9A69-41F0-9D0A-173755E24CCC}"/>
              </a:ext>
            </a:extLst>
          </p:cNvPr>
          <p:cNvSpPr>
            <a:spLocks noGrp="1"/>
          </p:cNvSpPr>
          <p:nvPr>
            <p:ph type="title"/>
          </p:nvPr>
        </p:nvSpPr>
        <p:spPr>
          <a:xfrm>
            <a:off x="502089" y="542045"/>
            <a:ext cx="9144000" cy="664797"/>
          </a:xfrm>
        </p:spPr>
        <p:txBody>
          <a:bodyPr/>
          <a:lstStyle/>
          <a:p>
            <a:r>
              <a:rPr lang="en-US" sz="4800" dirty="0"/>
              <a:t>Learn More</a:t>
            </a:r>
          </a:p>
        </p:txBody>
      </p:sp>
      <p:sp>
        <p:nvSpPr>
          <p:cNvPr id="5" name="Text Placeholder 4">
            <a:extLst>
              <a:ext uri="{FF2B5EF4-FFF2-40B4-BE49-F238E27FC236}">
                <a16:creationId xmlns:a16="http://schemas.microsoft.com/office/drawing/2014/main" id="{66F76378-DB94-4434-898C-F57429A73F17}"/>
              </a:ext>
            </a:extLst>
          </p:cNvPr>
          <p:cNvSpPr txBox="1">
            <a:spLocks/>
          </p:cNvSpPr>
          <p:nvPr/>
        </p:nvSpPr>
        <p:spPr>
          <a:xfrm>
            <a:off x="644592" y="1542375"/>
            <a:ext cx="11018520" cy="2827745"/>
          </a:xfrm>
          <a:prstGeom prst="rect">
            <a:avLst/>
          </a:prstGeom>
        </p:spPr>
        <p:txBody>
          <a:bodyP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Segoe UI Semilight" panose="020B0402040204020203" pitchFamily="34" charset="0"/>
                <a:ea typeface="+mn-ea"/>
                <a:cs typeface="Segoe UI Semilight" panose="020B04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CCG offers analytics solutions and services to enable businesses to transform in this digital era through the strategic use of analytics and data assets. CCG is a Microsoft Gold Partner, certified to implement and procure all Microsoft Data, Analytics and Cloud Platform Applications.</a:t>
            </a:r>
          </a:p>
          <a:p>
            <a:pPr marL="0" indent="0">
              <a:buNone/>
            </a:pPr>
            <a:endParaRPr lang="en-US" b="1" dirty="0"/>
          </a:p>
          <a:p>
            <a:pPr marL="0" indent="0">
              <a:buNone/>
            </a:pPr>
            <a:r>
              <a:rPr lang="en-US" b="1" dirty="0"/>
              <a:t>Learn more by visiting </a:t>
            </a:r>
            <a:r>
              <a:rPr lang="en-US" b="1" dirty="0">
                <a:hlinkClick r:id="rId3"/>
              </a:rPr>
              <a:t>www.ccganalytics.com/microsoft</a:t>
            </a:r>
            <a:r>
              <a:rPr lang="en-US" b="1" dirty="0"/>
              <a:t> </a:t>
            </a:r>
          </a:p>
        </p:txBody>
      </p:sp>
    </p:spTree>
    <p:extLst>
      <p:ext uri="{BB962C8B-B14F-4D97-AF65-F5344CB8AC3E}">
        <p14:creationId xmlns:p14="http://schemas.microsoft.com/office/powerpoint/2010/main" val="264302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HITE TEMPLATE">
  <a:themeElements>
    <a:clrScheme name="ST_Illustration_White_Blue">
      <a:dk1>
        <a:srgbClr val="1A1A1A"/>
      </a:dk1>
      <a:lt1>
        <a:srgbClr val="FFFFFF"/>
      </a:lt1>
      <a:dk2>
        <a:srgbClr val="0D0D0D"/>
      </a:dk2>
      <a:lt2>
        <a:srgbClr val="D2D2D2"/>
      </a:lt2>
      <a:accent1>
        <a:srgbClr val="0078D4"/>
      </a:accent1>
      <a:accent2>
        <a:srgbClr val="002050"/>
      </a:accent2>
      <a:accent3>
        <a:srgbClr val="107C10"/>
      </a:accent3>
      <a:accent4>
        <a:srgbClr val="D73B01"/>
      </a:accent4>
      <a:accent5>
        <a:srgbClr val="737373"/>
      </a:accent5>
      <a:accent6>
        <a:srgbClr val="E6E6E6"/>
      </a:accent6>
      <a:hlink>
        <a:srgbClr val="0078D4"/>
      </a:hlink>
      <a:folHlink>
        <a:srgbClr val="0078D4"/>
      </a:folHlink>
    </a:clrScheme>
    <a:fontScheme name="Segoe UI Semibold - Segoe UI">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Illustration_2018_Cloud_005.potx" id="{1DDE26AD-FCDB-497F-934C-DE1647EF5047}" vid="{CBF047EE-8A2D-4DFD-80E1-D9926FB95026}"/>
    </a:ext>
  </a:extLst>
</a:theme>
</file>

<file path=ppt/theme/theme2.xml><?xml version="1.0" encoding="utf-8"?>
<a:theme xmlns:a="http://schemas.openxmlformats.org/drawingml/2006/main" name="SOFT BLACK TEMPLATE">
  <a:themeElements>
    <a:clrScheme name="ST_Illusttration_Soft_Black">
      <a:dk1>
        <a:srgbClr val="1A1A1A"/>
      </a:dk1>
      <a:lt1>
        <a:srgbClr val="FFFFFF"/>
      </a:lt1>
      <a:dk2>
        <a:srgbClr val="0D0D0D"/>
      </a:dk2>
      <a:lt2>
        <a:srgbClr val="D2D2D2"/>
      </a:lt2>
      <a:accent1>
        <a:srgbClr val="0078D4"/>
      </a:accent1>
      <a:accent2>
        <a:srgbClr val="00BCF2"/>
      </a:accent2>
      <a:accent3>
        <a:srgbClr val="107C10"/>
      </a:accent3>
      <a:accent4>
        <a:srgbClr val="D73B01"/>
      </a:accent4>
      <a:accent5>
        <a:srgbClr val="FFB900"/>
      </a:accent5>
      <a:accent6>
        <a:srgbClr val="E6E6E6"/>
      </a:accent6>
      <a:hlink>
        <a:srgbClr val="00BCF2"/>
      </a:hlink>
      <a:folHlink>
        <a:srgbClr val="00BCF2"/>
      </a:folHlink>
    </a:clrScheme>
    <a:fontScheme name="Segoe UI Semibold - Segoe UI">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Illustration_2018_Cloud_005.potx" id="{1DDE26AD-FCDB-497F-934C-DE1647EF5047}" vid="{6427F90C-007F-4772-BD5F-2C32B7E9CE11}"/>
    </a:ext>
  </a:extLst>
</a:theme>
</file>

<file path=ppt/theme/theme3.xml><?xml version="1.0" encoding="utf-8"?>
<a:theme xmlns:a="http://schemas.openxmlformats.org/drawingml/2006/main" name="1_WHITE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w="6350">
          <a:solidFill>
            <a:schemeClr val="bg1">
              <a:lumMod val="75000"/>
            </a:schemeClr>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DK_BLUE_2017_05.potx" id="{AC6168A3-9C57-4F46-98EF-FBF1A038351F}" vid="{A26C4E71-EB8A-472D-A5B1-FA16A171436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BDAC30F51C5574EB9F880CA95449BD7" ma:contentTypeVersion="9" ma:contentTypeDescription="Create a new document." ma:contentTypeScope="" ma:versionID="f89b3b728a799be708fc78028412c868">
  <xsd:schema xmlns:xsd="http://www.w3.org/2001/XMLSchema" xmlns:xs="http://www.w3.org/2001/XMLSchema" xmlns:p="http://schemas.microsoft.com/office/2006/metadata/properties" xmlns:ns2="2020f8ee-4167-45d0-91e7-43eb1ad9e197" xmlns:ns3="f9e4967f-4276-49d4-b4b7-65525ca4c825" targetNamespace="http://schemas.microsoft.com/office/2006/metadata/properties" ma:root="true" ma:fieldsID="6209bdd652fc3b14e863fa3c8dfc6d7c" ns2:_="" ns3:_="">
    <xsd:import namespace="2020f8ee-4167-45d0-91e7-43eb1ad9e197"/>
    <xsd:import namespace="f9e4967f-4276-49d4-b4b7-65525ca4c8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LastSharedByUser" minOccurs="0"/>
                <xsd:element ref="ns3:LastSharedByTime"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20f8ee-4167-45d0-91e7-43eb1ad9e1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e4967f-4276-49d4-b4b7-65525ca4c8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hidden="true" ma:internalName="LastSharedByUser" ma:readOnly="true">
      <xsd:simpleType>
        <xsd:restriction base="dms:Note"/>
      </xsd:simpleType>
    </xsd:element>
    <xsd:element name="LastSharedByTime" ma:index="13"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www.w3.org/XML/1998/namespace"/>
    <ds:schemaRef ds:uri="http://purl.org/dc/elements/1.1/"/>
    <ds:schemaRef ds:uri="http://schemas.microsoft.com/office/2006/metadata/properties"/>
    <ds:schemaRef ds:uri="2020f8ee-4167-45d0-91e7-43eb1ad9e197"/>
    <ds:schemaRef ds:uri="f9e4967f-4276-49d4-b4b7-65525ca4c825"/>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A1193616-D085-4E78-892D-C8C16E60BD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20f8ee-4167-45d0-91e7-43eb1ad9e197"/>
    <ds:schemaRef ds:uri="f9e4967f-4276-49d4-b4b7-65525ca4c8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16-9_Illustration_2018_Cloud_005</Template>
  <TotalTime>33094</TotalTime>
  <Words>845</Words>
  <Application>Microsoft Office PowerPoint</Application>
  <PresentationFormat>Widescreen</PresentationFormat>
  <Paragraphs>120</Paragraphs>
  <Slides>9</Slides>
  <Notes>9</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9</vt:i4>
      </vt:variant>
    </vt:vector>
  </HeadingPairs>
  <TitlesOfParts>
    <vt:vector size="20" baseType="lpstr">
      <vt:lpstr>Arial</vt:lpstr>
      <vt:lpstr>Calibri</vt:lpstr>
      <vt:lpstr>Consolas</vt:lpstr>
      <vt:lpstr>Segoe UI</vt:lpstr>
      <vt:lpstr>Segoe UI Light</vt:lpstr>
      <vt:lpstr>Segoe UI Semibold</vt:lpstr>
      <vt:lpstr>Segoe UI Semilight</vt:lpstr>
      <vt:lpstr>Wingdings</vt:lpstr>
      <vt:lpstr>WHITE TEMPLATE</vt:lpstr>
      <vt:lpstr>SOFT BLACK TEMPLATE</vt:lpstr>
      <vt:lpstr>1_WHITE TEMPLATE</vt:lpstr>
      <vt:lpstr>Machine Learning Session</vt:lpstr>
      <vt:lpstr>Machine Learning Session </vt:lpstr>
      <vt:lpstr>Logistics:  1 Day Session</vt:lpstr>
      <vt:lpstr>Session Attendees</vt:lpstr>
      <vt:lpstr>Session Outputs </vt:lpstr>
      <vt:lpstr>Sample Agenda</vt:lpstr>
      <vt:lpstr>Want More than Machine Learning?</vt:lpstr>
      <vt:lpstr>Next Steps:  </vt:lpstr>
      <vt:lpstr>Learn More</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brand illustration template</dc:title>
  <dc:subject>&lt;Event name&gt;</dc:subject>
  <dc:creator>Jeff Wagner</dc:creator>
  <cp:keywords/>
  <dc:description/>
  <cp:lastModifiedBy>Caroline Wright</cp:lastModifiedBy>
  <cp:revision>32</cp:revision>
  <dcterms:created xsi:type="dcterms:W3CDTF">2018-06-11T13:08:25Z</dcterms:created>
  <dcterms:modified xsi:type="dcterms:W3CDTF">2018-09-06T17:49:19Z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0x0101000BDAC30F51C5574EB9F880CA95449BD7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ies>
</file>