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Masters/slideMaster1.xml" ContentType="application/vnd.openxmlformats-officedocument.presentationml.slideMaster+xml"/>
  <Override PartName="/ppt/notesSlides/notesSlide8.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9.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0.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3">
  <p:sldMasterIdLst>
    <p:sldMasterId id="2147483648" r:id="rId1"/>
  </p:sldMasterIdLst>
  <p:notesMasterIdLst>
    <p:notesMasterId r:id="rId55"/>
  </p:notesMasterIdLst>
  <p:handoutMasterIdLst>
    <p:handoutMasterId r:id="rId56"/>
  </p:handoutMasterIdLst>
  <p:sldIdLst>
    <p:sldId id="421" r:id="rId2"/>
    <p:sldId id="412" r:id="rId3"/>
    <p:sldId id="487" r:id="rId4"/>
    <p:sldId id="430" r:id="rId5"/>
    <p:sldId id="434" r:id="rId6"/>
    <p:sldId id="469" r:id="rId7"/>
    <p:sldId id="488" r:id="rId8"/>
    <p:sldId id="457" r:id="rId9"/>
    <p:sldId id="491" r:id="rId10"/>
    <p:sldId id="443" r:id="rId11"/>
    <p:sldId id="470" r:id="rId12"/>
    <p:sldId id="445" r:id="rId13"/>
    <p:sldId id="471" r:id="rId14"/>
    <p:sldId id="446" r:id="rId15"/>
    <p:sldId id="472" r:id="rId16"/>
    <p:sldId id="447" r:id="rId17"/>
    <p:sldId id="473" r:id="rId18"/>
    <p:sldId id="431" r:id="rId19"/>
    <p:sldId id="492" r:id="rId20"/>
    <p:sldId id="458" r:id="rId21"/>
    <p:sldId id="493" r:id="rId22"/>
    <p:sldId id="459" r:id="rId23"/>
    <p:sldId id="455" r:id="rId24"/>
    <p:sldId id="474" r:id="rId25"/>
    <p:sldId id="448" r:id="rId26"/>
    <p:sldId id="475" r:id="rId27"/>
    <p:sldId id="449" r:id="rId28"/>
    <p:sldId id="476" r:id="rId29"/>
    <p:sldId id="489" r:id="rId30"/>
    <p:sldId id="460" r:id="rId31"/>
    <p:sldId id="494" r:id="rId32"/>
    <p:sldId id="495" r:id="rId33"/>
    <p:sldId id="461" r:id="rId34"/>
    <p:sldId id="450" r:id="rId35"/>
    <p:sldId id="477" r:id="rId36"/>
    <p:sldId id="456" r:id="rId37"/>
    <p:sldId id="478" r:id="rId38"/>
    <p:sldId id="444" r:id="rId39"/>
    <p:sldId id="462" r:id="rId40"/>
    <p:sldId id="463" r:id="rId41"/>
    <p:sldId id="464" r:id="rId42"/>
    <p:sldId id="465" r:id="rId43"/>
    <p:sldId id="451" r:id="rId44"/>
    <p:sldId id="479" r:id="rId45"/>
    <p:sldId id="453" r:id="rId46"/>
    <p:sldId id="480" r:id="rId47"/>
    <p:sldId id="452" r:id="rId48"/>
    <p:sldId id="481" r:id="rId49"/>
    <p:sldId id="490" r:id="rId50"/>
    <p:sldId id="466" r:id="rId51"/>
    <p:sldId id="454" r:id="rId52"/>
    <p:sldId id="482" r:id="rId53"/>
    <p:sldId id="468"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igital Literacy: Create digital content" id="{055E2EC1-38EC-4883-A309-67700504DFB1}">
          <p14:sldIdLst>
            <p14:sldId id="421"/>
            <p14:sldId id="412"/>
            <p14:sldId id="487"/>
            <p14:sldId id="430"/>
            <p14:sldId id="434"/>
            <p14:sldId id="469"/>
            <p14:sldId id="488"/>
            <p14:sldId id="457"/>
            <p14:sldId id="491"/>
            <p14:sldId id="443"/>
            <p14:sldId id="470"/>
            <p14:sldId id="445"/>
            <p14:sldId id="471"/>
            <p14:sldId id="446"/>
            <p14:sldId id="472"/>
            <p14:sldId id="447"/>
            <p14:sldId id="473"/>
            <p14:sldId id="431"/>
            <p14:sldId id="492"/>
            <p14:sldId id="458"/>
            <p14:sldId id="493"/>
            <p14:sldId id="459"/>
            <p14:sldId id="455"/>
            <p14:sldId id="474"/>
            <p14:sldId id="448"/>
            <p14:sldId id="475"/>
            <p14:sldId id="449"/>
            <p14:sldId id="476"/>
            <p14:sldId id="489"/>
            <p14:sldId id="460"/>
            <p14:sldId id="494"/>
            <p14:sldId id="495"/>
            <p14:sldId id="461"/>
            <p14:sldId id="450"/>
            <p14:sldId id="477"/>
            <p14:sldId id="456"/>
            <p14:sldId id="478"/>
            <p14:sldId id="444"/>
            <p14:sldId id="462"/>
            <p14:sldId id="463"/>
            <p14:sldId id="464"/>
            <p14:sldId id="465"/>
            <p14:sldId id="451"/>
            <p14:sldId id="479"/>
            <p14:sldId id="453"/>
            <p14:sldId id="480"/>
            <p14:sldId id="452"/>
            <p14:sldId id="481"/>
            <p14:sldId id="490"/>
            <p14:sldId id="466"/>
            <p14:sldId id="454"/>
            <p14:sldId id="482"/>
            <p14:sldId id="468"/>
          </p14:sldIdLst>
        </p14:section>
      </p14:sectionLst>
    </p:ext>
    <p:ext uri="{EFAFB233-063F-42B5-8137-9DF3F51BA10A}">
      <p15:sldGuideLst xmlns:p15="http://schemas.microsoft.com/office/powerpoint/2012/main">
        <p15:guide id="1" pos="2275" userDrawn="1">
          <p15:clr>
            <a:srgbClr val="A4A3A4"/>
          </p15:clr>
        </p15:guide>
        <p15:guide id="2" orient="horz" pos="6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8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A4373A"/>
    <a:srgbClr val="217346"/>
    <a:srgbClr val="B7472A"/>
    <a:srgbClr val="2B579A"/>
    <a:srgbClr val="00B294"/>
    <a:srgbClr val="FFB901"/>
    <a:srgbClr val="BBD80A"/>
    <a:srgbClr val="FF8B00"/>
    <a:srgbClr val="01BC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660B408-B3CF-4A94-85FC-2B1E0A45F4A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77" autoAdjust="0"/>
    <p:restoredTop sz="90738" autoAdjust="0"/>
  </p:normalViewPr>
  <p:slideViewPr>
    <p:cSldViewPr snapToGrid="0">
      <p:cViewPr varScale="1">
        <p:scale>
          <a:sx n="110" d="100"/>
          <a:sy n="110" d="100"/>
        </p:scale>
        <p:origin x="702" y="114"/>
      </p:cViewPr>
      <p:guideLst>
        <p:guide pos="2275"/>
        <p:guide orient="horz" pos="663"/>
      </p:guideLst>
    </p:cSldViewPr>
  </p:slideViewPr>
  <p:outlineViewPr>
    <p:cViewPr>
      <p:scale>
        <a:sx n="33" d="100"/>
        <a:sy n="33" d="100"/>
      </p:scale>
      <p:origin x="0" y="-18774"/>
    </p:cViewPr>
  </p:outlineViewPr>
  <p:notesTextViewPr>
    <p:cViewPr>
      <p:scale>
        <a:sx n="1" d="1"/>
        <a:sy n="1" d="1"/>
      </p:scale>
      <p:origin x="0" y="0"/>
    </p:cViewPr>
  </p:notesTextViewPr>
  <p:notesViewPr>
    <p:cSldViewPr snapToGrid="0">
      <p:cViewPr varScale="1">
        <p:scale>
          <a:sx n="87" d="100"/>
          <a:sy n="87" d="100"/>
        </p:scale>
        <p:origin x="384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63"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64"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24F2345-EC98-4DA1-BEDE-E9556247556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C33E638-B8D4-466B-AD53-47551EDA16C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D51EFA-6533-45C3-8394-23FFC04F750D}" type="datetimeFigureOut">
              <a:rPr lang="en-US" smtClean="0"/>
              <a:t>2/24/20</a:t>
            </a:fld>
            <a:endParaRPr lang="en-US" dirty="0"/>
          </a:p>
        </p:txBody>
      </p:sp>
      <p:sp>
        <p:nvSpPr>
          <p:cNvPr id="4" name="Footer Placeholder 3">
            <a:extLst>
              <a:ext uri="{FF2B5EF4-FFF2-40B4-BE49-F238E27FC236}">
                <a16:creationId xmlns:a16="http://schemas.microsoft.com/office/drawing/2014/main" id="{C2889FA8-6777-4B9D-A1A9-C7DBF5FEA9B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404C72C3-43D9-4379-9293-03F53C8488E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9E2DD4-2E30-4434-A427-2EC50491079F}" type="slidenum">
              <a:rPr lang="en-US" smtClean="0"/>
              <a:t>‹#›</a:t>
            </a:fld>
            <a:endParaRPr lang="en-US" dirty="0"/>
          </a:p>
        </p:txBody>
      </p:sp>
    </p:spTree>
    <p:extLst>
      <p:ext uri="{BB962C8B-B14F-4D97-AF65-F5344CB8AC3E}">
        <p14:creationId xmlns:p14="http://schemas.microsoft.com/office/powerpoint/2010/main" val="24103731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4C180-10CF-422C-B717-65F1B78C7EB7}" type="datetimeFigureOut">
              <a:rPr lang="en-US" noProof="0" smtClean="0"/>
              <a:t>2/24/20</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8375C1-7C5C-42A2-80F2-05631BB3764E}" type="slidenum">
              <a:rPr lang="en-US" noProof="0" smtClean="0"/>
              <a:t>‹#›</a:t>
            </a:fld>
            <a:endParaRPr lang="en-US" noProof="0" dirty="0"/>
          </a:p>
        </p:txBody>
      </p:sp>
    </p:spTree>
    <p:extLst>
      <p:ext uri="{BB962C8B-B14F-4D97-AF65-F5344CB8AC3E}">
        <p14:creationId xmlns:p14="http://schemas.microsoft.com/office/powerpoint/2010/main" val="3572554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375C1-7C5C-42A2-80F2-05631BB376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88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16</a:t>
            </a:fld>
            <a:endParaRPr lang="en-US" noProof="0" dirty="0"/>
          </a:p>
        </p:txBody>
      </p:sp>
    </p:spTree>
    <p:extLst>
      <p:ext uri="{BB962C8B-B14F-4D97-AF65-F5344CB8AC3E}">
        <p14:creationId xmlns:p14="http://schemas.microsoft.com/office/powerpoint/2010/main" val="3922809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17</a:t>
            </a:fld>
            <a:endParaRPr lang="en-US" noProof="0" dirty="0"/>
          </a:p>
        </p:txBody>
      </p:sp>
    </p:spTree>
    <p:extLst>
      <p:ext uri="{BB962C8B-B14F-4D97-AF65-F5344CB8AC3E}">
        <p14:creationId xmlns:p14="http://schemas.microsoft.com/office/powerpoint/2010/main" val="3350622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23</a:t>
            </a:fld>
            <a:endParaRPr lang="en-US" noProof="0" dirty="0"/>
          </a:p>
        </p:txBody>
      </p:sp>
    </p:spTree>
    <p:extLst>
      <p:ext uri="{BB962C8B-B14F-4D97-AF65-F5344CB8AC3E}">
        <p14:creationId xmlns:p14="http://schemas.microsoft.com/office/powerpoint/2010/main" val="2843840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24</a:t>
            </a:fld>
            <a:endParaRPr lang="en-US" noProof="0" dirty="0"/>
          </a:p>
        </p:txBody>
      </p:sp>
    </p:spTree>
    <p:extLst>
      <p:ext uri="{BB962C8B-B14F-4D97-AF65-F5344CB8AC3E}">
        <p14:creationId xmlns:p14="http://schemas.microsoft.com/office/powerpoint/2010/main" val="1253011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25</a:t>
            </a:fld>
            <a:endParaRPr lang="en-US" noProof="0" dirty="0"/>
          </a:p>
        </p:txBody>
      </p:sp>
    </p:spTree>
    <p:extLst>
      <p:ext uri="{BB962C8B-B14F-4D97-AF65-F5344CB8AC3E}">
        <p14:creationId xmlns:p14="http://schemas.microsoft.com/office/powerpoint/2010/main" val="3148043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26</a:t>
            </a:fld>
            <a:endParaRPr lang="en-US" noProof="0" dirty="0"/>
          </a:p>
        </p:txBody>
      </p:sp>
    </p:spTree>
    <p:extLst>
      <p:ext uri="{BB962C8B-B14F-4D97-AF65-F5344CB8AC3E}">
        <p14:creationId xmlns:p14="http://schemas.microsoft.com/office/powerpoint/2010/main" val="22037103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27</a:t>
            </a:fld>
            <a:endParaRPr lang="en-US" noProof="0" dirty="0"/>
          </a:p>
        </p:txBody>
      </p:sp>
    </p:spTree>
    <p:extLst>
      <p:ext uri="{BB962C8B-B14F-4D97-AF65-F5344CB8AC3E}">
        <p14:creationId xmlns:p14="http://schemas.microsoft.com/office/powerpoint/2010/main" val="109321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28</a:t>
            </a:fld>
            <a:endParaRPr lang="en-US" noProof="0" dirty="0"/>
          </a:p>
        </p:txBody>
      </p:sp>
    </p:spTree>
    <p:extLst>
      <p:ext uri="{BB962C8B-B14F-4D97-AF65-F5344CB8AC3E}">
        <p14:creationId xmlns:p14="http://schemas.microsoft.com/office/powerpoint/2010/main" val="2331714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34</a:t>
            </a:fld>
            <a:endParaRPr lang="en-US" noProof="0" dirty="0"/>
          </a:p>
        </p:txBody>
      </p:sp>
    </p:spTree>
    <p:extLst>
      <p:ext uri="{BB962C8B-B14F-4D97-AF65-F5344CB8AC3E}">
        <p14:creationId xmlns:p14="http://schemas.microsoft.com/office/powerpoint/2010/main" val="5567709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35</a:t>
            </a:fld>
            <a:endParaRPr lang="en-US" noProof="0" dirty="0"/>
          </a:p>
        </p:txBody>
      </p:sp>
    </p:spTree>
    <p:extLst>
      <p:ext uri="{BB962C8B-B14F-4D97-AF65-F5344CB8AC3E}">
        <p14:creationId xmlns:p14="http://schemas.microsoft.com/office/powerpoint/2010/main" val="2014089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5</a:t>
            </a:fld>
            <a:endParaRPr lang="en-US" noProof="0" dirty="0"/>
          </a:p>
        </p:txBody>
      </p:sp>
    </p:spTree>
    <p:extLst>
      <p:ext uri="{BB962C8B-B14F-4D97-AF65-F5344CB8AC3E}">
        <p14:creationId xmlns:p14="http://schemas.microsoft.com/office/powerpoint/2010/main" val="1555948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36</a:t>
            </a:fld>
            <a:endParaRPr lang="en-US" noProof="0" dirty="0"/>
          </a:p>
        </p:txBody>
      </p:sp>
    </p:spTree>
    <p:extLst>
      <p:ext uri="{BB962C8B-B14F-4D97-AF65-F5344CB8AC3E}">
        <p14:creationId xmlns:p14="http://schemas.microsoft.com/office/powerpoint/2010/main" val="3738574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37</a:t>
            </a:fld>
            <a:endParaRPr lang="en-US" noProof="0" dirty="0"/>
          </a:p>
        </p:txBody>
      </p:sp>
    </p:spTree>
    <p:extLst>
      <p:ext uri="{BB962C8B-B14F-4D97-AF65-F5344CB8AC3E}">
        <p14:creationId xmlns:p14="http://schemas.microsoft.com/office/powerpoint/2010/main" val="30331872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43</a:t>
            </a:fld>
            <a:endParaRPr lang="en-US" noProof="0" dirty="0"/>
          </a:p>
        </p:txBody>
      </p:sp>
    </p:spTree>
    <p:extLst>
      <p:ext uri="{BB962C8B-B14F-4D97-AF65-F5344CB8AC3E}">
        <p14:creationId xmlns:p14="http://schemas.microsoft.com/office/powerpoint/2010/main" val="39372886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44</a:t>
            </a:fld>
            <a:endParaRPr lang="en-US" noProof="0" dirty="0"/>
          </a:p>
        </p:txBody>
      </p:sp>
    </p:spTree>
    <p:extLst>
      <p:ext uri="{BB962C8B-B14F-4D97-AF65-F5344CB8AC3E}">
        <p14:creationId xmlns:p14="http://schemas.microsoft.com/office/powerpoint/2010/main" val="42035475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45</a:t>
            </a:fld>
            <a:endParaRPr lang="en-US" noProof="0" dirty="0"/>
          </a:p>
        </p:txBody>
      </p:sp>
    </p:spTree>
    <p:extLst>
      <p:ext uri="{BB962C8B-B14F-4D97-AF65-F5344CB8AC3E}">
        <p14:creationId xmlns:p14="http://schemas.microsoft.com/office/powerpoint/2010/main" val="10939058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46</a:t>
            </a:fld>
            <a:endParaRPr lang="en-US" noProof="0" dirty="0"/>
          </a:p>
        </p:txBody>
      </p:sp>
    </p:spTree>
    <p:extLst>
      <p:ext uri="{BB962C8B-B14F-4D97-AF65-F5344CB8AC3E}">
        <p14:creationId xmlns:p14="http://schemas.microsoft.com/office/powerpoint/2010/main" val="1431055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47</a:t>
            </a:fld>
            <a:endParaRPr lang="en-US" noProof="0" dirty="0"/>
          </a:p>
        </p:txBody>
      </p:sp>
    </p:spTree>
    <p:extLst>
      <p:ext uri="{BB962C8B-B14F-4D97-AF65-F5344CB8AC3E}">
        <p14:creationId xmlns:p14="http://schemas.microsoft.com/office/powerpoint/2010/main" val="41593160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48</a:t>
            </a:fld>
            <a:endParaRPr lang="en-US" noProof="0" dirty="0"/>
          </a:p>
        </p:txBody>
      </p:sp>
    </p:spTree>
    <p:extLst>
      <p:ext uri="{BB962C8B-B14F-4D97-AF65-F5344CB8AC3E}">
        <p14:creationId xmlns:p14="http://schemas.microsoft.com/office/powerpoint/2010/main" val="16471393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51</a:t>
            </a:fld>
            <a:endParaRPr lang="en-US" noProof="0" dirty="0"/>
          </a:p>
        </p:txBody>
      </p:sp>
    </p:spTree>
    <p:extLst>
      <p:ext uri="{BB962C8B-B14F-4D97-AF65-F5344CB8AC3E}">
        <p14:creationId xmlns:p14="http://schemas.microsoft.com/office/powerpoint/2010/main" val="26000723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52</a:t>
            </a:fld>
            <a:endParaRPr lang="en-US" noProof="0" dirty="0"/>
          </a:p>
        </p:txBody>
      </p:sp>
    </p:spTree>
    <p:extLst>
      <p:ext uri="{BB962C8B-B14F-4D97-AF65-F5344CB8AC3E}">
        <p14:creationId xmlns:p14="http://schemas.microsoft.com/office/powerpoint/2010/main" val="177190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6</a:t>
            </a:fld>
            <a:endParaRPr lang="en-US" noProof="0" dirty="0"/>
          </a:p>
        </p:txBody>
      </p:sp>
    </p:spTree>
    <p:extLst>
      <p:ext uri="{BB962C8B-B14F-4D97-AF65-F5344CB8AC3E}">
        <p14:creationId xmlns:p14="http://schemas.microsoft.com/office/powerpoint/2010/main" val="900828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10</a:t>
            </a:fld>
            <a:endParaRPr lang="en-US" noProof="0" dirty="0"/>
          </a:p>
        </p:txBody>
      </p:sp>
    </p:spTree>
    <p:extLst>
      <p:ext uri="{BB962C8B-B14F-4D97-AF65-F5344CB8AC3E}">
        <p14:creationId xmlns:p14="http://schemas.microsoft.com/office/powerpoint/2010/main" val="619545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11</a:t>
            </a:fld>
            <a:endParaRPr lang="en-US" noProof="0" dirty="0"/>
          </a:p>
        </p:txBody>
      </p:sp>
    </p:spTree>
    <p:extLst>
      <p:ext uri="{BB962C8B-B14F-4D97-AF65-F5344CB8AC3E}">
        <p14:creationId xmlns:p14="http://schemas.microsoft.com/office/powerpoint/2010/main" val="2179702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12</a:t>
            </a:fld>
            <a:endParaRPr lang="en-US" noProof="0" dirty="0"/>
          </a:p>
        </p:txBody>
      </p:sp>
    </p:spTree>
    <p:extLst>
      <p:ext uri="{BB962C8B-B14F-4D97-AF65-F5344CB8AC3E}">
        <p14:creationId xmlns:p14="http://schemas.microsoft.com/office/powerpoint/2010/main" val="1127669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13</a:t>
            </a:fld>
            <a:endParaRPr lang="en-US" noProof="0" dirty="0"/>
          </a:p>
        </p:txBody>
      </p:sp>
    </p:spTree>
    <p:extLst>
      <p:ext uri="{BB962C8B-B14F-4D97-AF65-F5344CB8AC3E}">
        <p14:creationId xmlns:p14="http://schemas.microsoft.com/office/powerpoint/2010/main" val="3343027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14</a:t>
            </a:fld>
            <a:endParaRPr lang="en-US" noProof="0" dirty="0"/>
          </a:p>
        </p:txBody>
      </p:sp>
    </p:spTree>
    <p:extLst>
      <p:ext uri="{BB962C8B-B14F-4D97-AF65-F5344CB8AC3E}">
        <p14:creationId xmlns:p14="http://schemas.microsoft.com/office/powerpoint/2010/main" val="4142524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375C1-7C5C-42A2-80F2-05631BB3764E}" type="slidenum">
              <a:rPr lang="en-US" noProof="0" smtClean="0"/>
              <a:t>15</a:t>
            </a:fld>
            <a:endParaRPr lang="en-US" noProof="0" dirty="0"/>
          </a:p>
        </p:txBody>
      </p:sp>
    </p:spTree>
    <p:extLst>
      <p:ext uri="{BB962C8B-B14F-4D97-AF65-F5344CB8AC3E}">
        <p14:creationId xmlns:p14="http://schemas.microsoft.com/office/powerpoint/2010/main" val="25944371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ord Course and Module Title ">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5B7D439-D560-420E-8278-A501F609C7B0}"/>
              </a:ext>
            </a:extLst>
          </p:cNvPr>
          <p:cNvSpPr/>
          <p:nvPr userDrawn="1"/>
        </p:nvSpPr>
        <p:spPr>
          <a:xfrm>
            <a:off x="0" y="0"/>
            <a:ext cx="12237718" cy="1468119"/>
          </a:xfrm>
          <a:prstGeom prst="rect">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C433A2F-8949-4AAC-AE96-175254493AF4}"/>
              </a:ext>
            </a:extLst>
          </p:cNvPr>
          <p:cNvSpPr/>
          <p:nvPr userDrawn="1"/>
        </p:nvSpPr>
        <p:spPr>
          <a:xfrm>
            <a:off x="0" y="1468119"/>
            <a:ext cx="12237718" cy="5389881"/>
          </a:xfrm>
          <a:prstGeom prst="rect">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Text Placeholder 28">
            <a:extLst>
              <a:ext uri="{FF2B5EF4-FFF2-40B4-BE49-F238E27FC236}">
                <a16:creationId xmlns:a16="http://schemas.microsoft.com/office/drawing/2014/main" id="{24533644-2B21-4A94-9DFF-B867734E567B}"/>
              </a:ext>
            </a:extLst>
          </p:cNvPr>
          <p:cNvSpPr>
            <a:spLocks noGrp="1"/>
          </p:cNvSpPr>
          <p:nvPr>
            <p:ph type="body" sz="quarter" idx="10" hasCustomPrompt="1"/>
          </p:nvPr>
        </p:nvSpPr>
        <p:spPr>
          <a:xfrm>
            <a:off x="504611" y="1560326"/>
            <a:ext cx="11398341" cy="794897"/>
          </a:xfrm>
        </p:spPr>
        <p:txBody>
          <a:bodyPr anchor="b">
            <a:noAutofit/>
          </a:bodyPr>
          <a:lstStyle>
            <a:lvl1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5200" kern="1200" dirty="0" smtClean="0">
                <a:solidFill>
                  <a:schemeClr val="bg1"/>
                </a:solidFill>
                <a:latin typeface="Segoe Semibold" panose="020B0702040504020203"/>
                <a:ea typeface="+mn-ea"/>
                <a:cs typeface="Segoe UI" panose="020B0502040204020203"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pPr lvl="0"/>
            <a:r>
              <a:rPr lang="en-US" dirty="0"/>
              <a:t>Course name</a:t>
            </a:r>
          </a:p>
        </p:txBody>
      </p:sp>
      <p:sp>
        <p:nvSpPr>
          <p:cNvPr id="33" name="Text Placeholder 28">
            <a:extLst>
              <a:ext uri="{FF2B5EF4-FFF2-40B4-BE49-F238E27FC236}">
                <a16:creationId xmlns:a16="http://schemas.microsoft.com/office/drawing/2014/main" id="{4574A5B6-5E12-46A5-B935-36B584E60649}"/>
              </a:ext>
            </a:extLst>
          </p:cNvPr>
          <p:cNvSpPr>
            <a:spLocks noGrp="1"/>
          </p:cNvSpPr>
          <p:nvPr>
            <p:ph type="body" sz="quarter" idx="11" hasCustomPrompt="1"/>
          </p:nvPr>
        </p:nvSpPr>
        <p:spPr>
          <a:xfrm>
            <a:off x="504611" y="3298857"/>
            <a:ext cx="11242889" cy="1388397"/>
          </a:xfrm>
        </p:spPr>
        <p:txBody>
          <a:bodyPr anchor="b" anchorCtr="0">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5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Module #: Module name</a:t>
            </a:r>
          </a:p>
        </p:txBody>
      </p:sp>
      <p:sp>
        <p:nvSpPr>
          <p:cNvPr id="9" name="Rectangle 8">
            <a:extLst>
              <a:ext uri="{FF2B5EF4-FFF2-40B4-BE49-F238E27FC236}">
                <a16:creationId xmlns:a16="http://schemas.microsoft.com/office/drawing/2014/main" id="{4962D472-A8C3-4342-A725-E95F697516EA}"/>
              </a:ext>
            </a:extLst>
          </p:cNvPr>
          <p:cNvSpPr/>
          <p:nvPr userDrawn="1"/>
        </p:nvSpPr>
        <p:spPr>
          <a:xfrm flipH="1">
            <a:off x="12191999" y="0"/>
            <a:ext cx="45719" cy="6858000"/>
          </a:xfrm>
          <a:prstGeom prst="rect">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960F94A-13B0-49BB-8DC8-90F9F3E7A52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438" y="65753"/>
            <a:ext cx="2712924" cy="1215952"/>
          </a:xfrm>
          <a:prstGeom prst="rect">
            <a:avLst/>
          </a:prstGeom>
        </p:spPr>
      </p:pic>
      <p:sp>
        <p:nvSpPr>
          <p:cNvPr id="11" name="Text Placeholder 28">
            <a:extLst>
              <a:ext uri="{FF2B5EF4-FFF2-40B4-BE49-F238E27FC236}">
                <a16:creationId xmlns:a16="http://schemas.microsoft.com/office/drawing/2014/main" id="{0A6B1D45-2E02-4D8C-9D4C-BBF0A1FB4D99}"/>
              </a:ext>
            </a:extLst>
          </p:cNvPr>
          <p:cNvSpPr>
            <a:spLocks noGrp="1"/>
          </p:cNvSpPr>
          <p:nvPr>
            <p:ph type="body" sz="quarter" idx="12" hasCustomPrompt="1"/>
          </p:nvPr>
        </p:nvSpPr>
        <p:spPr>
          <a:xfrm>
            <a:off x="534067" y="4903534"/>
            <a:ext cx="11242889" cy="1020856"/>
          </a:xfrm>
        </p:spPr>
        <p:txBody>
          <a:bodyPr anchor="t" anchorCtr="0">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3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Topic: Topic name</a:t>
            </a:r>
          </a:p>
        </p:txBody>
      </p:sp>
    </p:spTree>
    <p:extLst>
      <p:ext uri="{BB962C8B-B14F-4D97-AF65-F5344CB8AC3E}">
        <p14:creationId xmlns:p14="http://schemas.microsoft.com/office/powerpoint/2010/main" val="293770000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ccess_Module and Lesson Titl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0D63B6-BFDB-463F-BCB1-891BCEF02CA0}"/>
              </a:ext>
            </a:extLst>
          </p:cNvPr>
          <p:cNvSpPr/>
          <p:nvPr userDrawn="1"/>
        </p:nvSpPr>
        <p:spPr>
          <a:xfrm rot="5400000">
            <a:off x="2628900" y="-2623820"/>
            <a:ext cx="6944360" cy="12192000"/>
          </a:xfrm>
          <a:prstGeom prst="rect">
            <a:avLst/>
          </a:prstGeom>
          <a:solidFill>
            <a:srgbClr val="A43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B579A"/>
              </a:solidFill>
            </a:endParaRPr>
          </a:p>
        </p:txBody>
      </p:sp>
      <p:cxnSp>
        <p:nvCxnSpPr>
          <p:cNvPr id="31" name="Straight Connector 30">
            <a:extLst>
              <a:ext uri="{FF2B5EF4-FFF2-40B4-BE49-F238E27FC236}">
                <a16:creationId xmlns:a16="http://schemas.microsoft.com/office/drawing/2014/main" id="{B52C52E4-4E03-4B9D-818E-89F649313868}"/>
              </a:ext>
              <a:ext uri="{C183D7F6-B498-43B3-948B-1728B52AA6E4}">
                <adec:decorative xmlns:adec="http://schemas.microsoft.com/office/drawing/2017/decorative" val="1"/>
              </a:ext>
            </a:extLst>
          </p:cNvPr>
          <p:cNvCxnSpPr>
            <a:cxnSpLocks/>
          </p:cNvCxnSpPr>
          <p:nvPr userDrawn="1"/>
        </p:nvCxnSpPr>
        <p:spPr>
          <a:xfrm flipV="1">
            <a:off x="3206646" y="1661161"/>
            <a:ext cx="0" cy="35356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 Placeholder 28">
            <a:extLst>
              <a:ext uri="{FF2B5EF4-FFF2-40B4-BE49-F238E27FC236}">
                <a16:creationId xmlns:a16="http://schemas.microsoft.com/office/drawing/2014/main" id="{0EF7F407-8472-4FA1-A594-DF7178C6BC1C}"/>
              </a:ext>
            </a:extLst>
          </p:cNvPr>
          <p:cNvSpPr>
            <a:spLocks noGrp="1"/>
          </p:cNvSpPr>
          <p:nvPr>
            <p:ph type="body" sz="quarter" idx="10" hasCustomPrompt="1"/>
          </p:nvPr>
        </p:nvSpPr>
        <p:spPr>
          <a:xfrm>
            <a:off x="3399472" y="2535731"/>
            <a:ext cx="8055913" cy="1302948"/>
          </a:xfrm>
        </p:spPr>
        <p:txBody>
          <a:bodyPr anchor="b">
            <a:noAutofit/>
          </a:bodyPr>
          <a:lstStyle>
            <a:lvl1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5200" kern="1200" dirty="0" smtClean="0">
                <a:solidFill>
                  <a:schemeClr val="bg1"/>
                </a:solidFill>
                <a:latin typeface="Segoe Semibold" panose="020B0702040504020203"/>
                <a:ea typeface="+mn-ea"/>
                <a:cs typeface="Segoe UI" panose="020B0502040204020203"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pPr lvl="0"/>
            <a:r>
              <a:rPr lang="en-US" dirty="0"/>
              <a:t>Module name </a:t>
            </a:r>
          </a:p>
        </p:txBody>
      </p:sp>
      <p:sp>
        <p:nvSpPr>
          <p:cNvPr id="33" name="Text Placeholder 28">
            <a:extLst>
              <a:ext uri="{FF2B5EF4-FFF2-40B4-BE49-F238E27FC236}">
                <a16:creationId xmlns:a16="http://schemas.microsoft.com/office/drawing/2014/main" id="{D0A30B4F-8057-4A99-8F2A-EF5510F5160A}"/>
              </a:ext>
            </a:extLst>
          </p:cNvPr>
          <p:cNvSpPr>
            <a:spLocks noGrp="1"/>
          </p:cNvSpPr>
          <p:nvPr>
            <p:ph type="body" sz="quarter" idx="11" hasCustomPrompt="1"/>
          </p:nvPr>
        </p:nvSpPr>
        <p:spPr>
          <a:xfrm>
            <a:off x="3399472" y="3900151"/>
            <a:ext cx="8055923" cy="1048367"/>
          </a:xfrm>
        </p:spPr>
        <p:txBody>
          <a:bodyPr anchor="t">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3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Topic: Topic name</a:t>
            </a:r>
          </a:p>
        </p:txBody>
      </p:sp>
    </p:spTree>
    <p:extLst>
      <p:ext uri="{BB962C8B-B14F-4D97-AF65-F5344CB8AC3E}">
        <p14:creationId xmlns:p14="http://schemas.microsoft.com/office/powerpoint/2010/main" val="105074823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ord Section Header with Image">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16EB0E9-57FF-4880-BC8E-380863E7EBA6}"/>
              </a:ext>
            </a:extLst>
          </p:cNvPr>
          <p:cNvSpPr/>
          <p:nvPr userDrawn="1"/>
        </p:nvSpPr>
        <p:spPr>
          <a:xfrm rot="5400000">
            <a:off x="3461659" y="-3461656"/>
            <a:ext cx="5268685" cy="12192000"/>
          </a:xfrm>
          <a:prstGeom prst="rect">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B579A"/>
              </a:solidFill>
            </a:endParaRPr>
          </a:p>
        </p:txBody>
      </p:sp>
      <p:sp>
        <p:nvSpPr>
          <p:cNvPr id="18" name="Rectangle 17">
            <a:extLst>
              <a:ext uri="{FF2B5EF4-FFF2-40B4-BE49-F238E27FC236}">
                <a16:creationId xmlns:a16="http://schemas.microsoft.com/office/drawing/2014/main" id="{F1A6432B-5789-4F57-AB40-45AEB1BECC1D}"/>
              </a:ext>
            </a:extLst>
          </p:cNvPr>
          <p:cNvSpPr/>
          <p:nvPr userDrawn="1"/>
        </p:nvSpPr>
        <p:spPr>
          <a:xfrm rot="5400000">
            <a:off x="6001657" y="-921658"/>
            <a:ext cx="188686" cy="12191999"/>
          </a:xfrm>
          <a:prstGeom prst="rect">
            <a:avLst/>
          </a:prstGeom>
          <a:gradFill flip="none" rotWithShape="1">
            <a:gsLst>
              <a:gs pos="0">
                <a:schemeClr val="tx1">
                  <a:alpha val="15000"/>
                </a:schemeClr>
              </a:gs>
              <a:gs pos="100000">
                <a:schemeClr val="tx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293F4476-F00E-48E8-97A4-FF63C3ABB2D2}"/>
              </a:ext>
            </a:extLst>
          </p:cNvPr>
          <p:cNvSpPr>
            <a:spLocks noGrp="1"/>
          </p:cNvSpPr>
          <p:nvPr>
            <p:ph type="ctrTitle" hasCustomPrompt="1"/>
          </p:nvPr>
        </p:nvSpPr>
        <p:spPr>
          <a:xfrm>
            <a:off x="446400" y="4399567"/>
            <a:ext cx="7591962" cy="800219"/>
          </a:xfrm>
        </p:spPr>
        <p:txBody>
          <a:bodyPr anchor="ctr">
            <a:spAutoFit/>
          </a:bodyPr>
          <a:lstStyle>
            <a:lvl1pPr algn="l" defTabSz="932742" rtl="0" eaLnBrk="1" latinLnBrk="0" hangingPunct="1">
              <a:lnSpc>
                <a:spcPct val="100000"/>
              </a:lnSpc>
              <a:spcBef>
                <a:spcPct val="0"/>
              </a:spcBef>
              <a:buNone/>
              <a:defRPr lang="en-US" sz="5200" b="0" kern="1200" cap="none" spc="-50" baseline="0" noProof="0" dirty="0">
                <a:ln w="3175">
                  <a:noFill/>
                </a:ln>
                <a:solidFill>
                  <a:schemeClr val="bg1"/>
                </a:solidFill>
                <a:effectLst/>
                <a:latin typeface="+mj-lt"/>
                <a:ea typeface="+mn-ea"/>
                <a:cs typeface="Segoe UI" pitchFamily="34" charset="0"/>
              </a:defRPr>
            </a:lvl1pPr>
          </a:lstStyle>
          <a:p>
            <a:r>
              <a:rPr lang="en-US" noProof="0" dirty="0"/>
              <a:t>Topic/Course </a:t>
            </a:r>
            <a:r>
              <a:rPr lang="en-US" dirty="0"/>
              <a:t>name</a:t>
            </a:r>
            <a:endParaRPr lang="en-US" noProof="0" dirty="0"/>
          </a:p>
        </p:txBody>
      </p:sp>
      <p:sp>
        <p:nvSpPr>
          <p:cNvPr id="14" name="Subtitle 2">
            <a:extLst>
              <a:ext uri="{FF2B5EF4-FFF2-40B4-BE49-F238E27FC236}">
                <a16:creationId xmlns:a16="http://schemas.microsoft.com/office/drawing/2014/main" id="{56B72640-9834-4FF3-94BA-E99464C57489}"/>
              </a:ext>
            </a:extLst>
          </p:cNvPr>
          <p:cNvSpPr>
            <a:spLocks noGrp="1"/>
          </p:cNvSpPr>
          <p:nvPr>
            <p:ph type="subTitle" idx="1" hasCustomPrompt="1"/>
          </p:nvPr>
        </p:nvSpPr>
        <p:spPr>
          <a:xfrm>
            <a:off x="446400" y="5378789"/>
            <a:ext cx="7591962" cy="1176015"/>
          </a:xfrm>
        </p:spPr>
        <p:txBody>
          <a:bodyPr wrap="square" anchor="t" anchorCtr="0">
            <a:noAutofit/>
          </a:bodyPr>
          <a:lstStyle>
            <a:lvl1pPr marL="0" indent="0" algn="l">
              <a:buNone/>
              <a:defRPr sz="3200">
                <a:solidFill>
                  <a:schemeClr val="tx1"/>
                </a:solidFill>
                <a:latin typeface="Segoe Semibold" panose="020B07020405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Name of the Module</a:t>
            </a:r>
          </a:p>
        </p:txBody>
      </p:sp>
    </p:spTree>
    <p:extLst>
      <p:ext uri="{BB962C8B-B14F-4D97-AF65-F5344CB8AC3E}">
        <p14:creationId xmlns:p14="http://schemas.microsoft.com/office/powerpoint/2010/main" val="14956669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utlook_Section Header with Image">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16EB0E9-57FF-4880-BC8E-380863E7EBA6}"/>
              </a:ext>
            </a:extLst>
          </p:cNvPr>
          <p:cNvSpPr/>
          <p:nvPr userDrawn="1"/>
        </p:nvSpPr>
        <p:spPr>
          <a:xfrm rot="5400000">
            <a:off x="3461659" y="-3461656"/>
            <a:ext cx="5268685" cy="12192000"/>
          </a:xfrm>
          <a:prstGeom prst="rect">
            <a:avLst/>
          </a:prstGeom>
          <a:solidFill>
            <a:srgbClr val="007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B579A"/>
              </a:solidFill>
            </a:endParaRPr>
          </a:p>
        </p:txBody>
      </p:sp>
      <p:sp>
        <p:nvSpPr>
          <p:cNvPr id="18" name="Rectangle 17">
            <a:extLst>
              <a:ext uri="{FF2B5EF4-FFF2-40B4-BE49-F238E27FC236}">
                <a16:creationId xmlns:a16="http://schemas.microsoft.com/office/drawing/2014/main" id="{F1A6432B-5789-4F57-AB40-45AEB1BECC1D}"/>
              </a:ext>
            </a:extLst>
          </p:cNvPr>
          <p:cNvSpPr/>
          <p:nvPr userDrawn="1"/>
        </p:nvSpPr>
        <p:spPr>
          <a:xfrm rot="5400000">
            <a:off x="6001657" y="-921658"/>
            <a:ext cx="188686" cy="12191999"/>
          </a:xfrm>
          <a:prstGeom prst="rect">
            <a:avLst/>
          </a:prstGeom>
          <a:gradFill flip="none" rotWithShape="1">
            <a:gsLst>
              <a:gs pos="0">
                <a:schemeClr val="tx1">
                  <a:alpha val="15000"/>
                </a:schemeClr>
              </a:gs>
              <a:gs pos="100000">
                <a:schemeClr val="tx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293F4476-F00E-48E8-97A4-FF63C3ABB2D2}"/>
              </a:ext>
            </a:extLst>
          </p:cNvPr>
          <p:cNvSpPr>
            <a:spLocks noGrp="1"/>
          </p:cNvSpPr>
          <p:nvPr>
            <p:ph type="ctrTitle" hasCustomPrompt="1"/>
          </p:nvPr>
        </p:nvSpPr>
        <p:spPr>
          <a:xfrm>
            <a:off x="446400" y="4399567"/>
            <a:ext cx="7591962" cy="800219"/>
          </a:xfrm>
        </p:spPr>
        <p:txBody>
          <a:bodyPr anchor="ctr">
            <a:spAutoFit/>
          </a:bodyPr>
          <a:lstStyle>
            <a:lvl1pPr algn="l" defTabSz="932742" rtl="0" eaLnBrk="1" latinLnBrk="0" hangingPunct="1">
              <a:lnSpc>
                <a:spcPct val="100000"/>
              </a:lnSpc>
              <a:spcBef>
                <a:spcPct val="0"/>
              </a:spcBef>
              <a:buNone/>
              <a:defRPr lang="en-US" sz="5200" b="0" kern="1200" cap="none" spc="-50" baseline="0" noProof="0" dirty="0">
                <a:ln w="3175">
                  <a:noFill/>
                </a:ln>
                <a:solidFill>
                  <a:schemeClr val="bg1"/>
                </a:solidFill>
                <a:effectLst/>
                <a:latin typeface="+mj-lt"/>
                <a:ea typeface="+mn-ea"/>
                <a:cs typeface="Segoe UI" pitchFamily="34" charset="0"/>
              </a:defRPr>
            </a:lvl1pPr>
          </a:lstStyle>
          <a:p>
            <a:r>
              <a:rPr lang="en-US" noProof="0" dirty="0"/>
              <a:t>Topic/Course </a:t>
            </a:r>
            <a:r>
              <a:rPr lang="en-US" dirty="0"/>
              <a:t>name</a:t>
            </a:r>
            <a:endParaRPr lang="en-US" noProof="0" dirty="0"/>
          </a:p>
        </p:txBody>
      </p:sp>
      <p:sp>
        <p:nvSpPr>
          <p:cNvPr id="14" name="Subtitle 2">
            <a:extLst>
              <a:ext uri="{FF2B5EF4-FFF2-40B4-BE49-F238E27FC236}">
                <a16:creationId xmlns:a16="http://schemas.microsoft.com/office/drawing/2014/main" id="{56B72640-9834-4FF3-94BA-E99464C57489}"/>
              </a:ext>
            </a:extLst>
          </p:cNvPr>
          <p:cNvSpPr>
            <a:spLocks noGrp="1"/>
          </p:cNvSpPr>
          <p:nvPr>
            <p:ph type="subTitle" idx="1" hasCustomPrompt="1"/>
          </p:nvPr>
        </p:nvSpPr>
        <p:spPr>
          <a:xfrm>
            <a:off x="446400" y="5378789"/>
            <a:ext cx="7591962" cy="1176015"/>
          </a:xfrm>
        </p:spPr>
        <p:txBody>
          <a:bodyPr wrap="square" anchor="t" anchorCtr="0">
            <a:noAutofit/>
          </a:bodyPr>
          <a:lstStyle>
            <a:lvl1pPr marL="0" indent="0" algn="l">
              <a:buNone/>
              <a:defRPr sz="3200">
                <a:solidFill>
                  <a:schemeClr val="tx1"/>
                </a:solidFill>
                <a:latin typeface="Segoe Semibold" panose="020B07020405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Name of the Module</a:t>
            </a:r>
          </a:p>
        </p:txBody>
      </p:sp>
    </p:spTree>
    <p:extLst>
      <p:ext uri="{BB962C8B-B14F-4D97-AF65-F5344CB8AC3E}">
        <p14:creationId xmlns:p14="http://schemas.microsoft.com/office/powerpoint/2010/main" val="368008480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werpoint_Section Header with Image">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16EB0E9-57FF-4880-BC8E-380863E7EBA6}"/>
              </a:ext>
            </a:extLst>
          </p:cNvPr>
          <p:cNvSpPr/>
          <p:nvPr userDrawn="1"/>
        </p:nvSpPr>
        <p:spPr>
          <a:xfrm rot="5400000">
            <a:off x="3461659" y="-3461656"/>
            <a:ext cx="5268685" cy="12192000"/>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B579A"/>
              </a:solidFill>
            </a:endParaRPr>
          </a:p>
        </p:txBody>
      </p:sp>
      <p:sp>
        <p:nvSpPr>
          <p:cNvPr id="18" name="Rectangle 17">
            <a:extLst>
              <a:ext uri="{FF2B5EF4-FFF2-40B4-BE49-F238E27FC236}">
                <a16:creationId xmlns:a16="http://schemas.microsoft.com/office/drawing/2014/main" id="{F1A6432B-5789-4F57-AB40-45AEB1BECC1D}"/>
              </a:ext>
            </a:extLst>
          </p:cNvPr>
          <p:cNvSpPr/>
          <p:nvPr userDrawn="1"/>
        </p:nvSpPr>
        <p:spPr>
          <a:xfrm rot="5400000">
            <a:off x="6001657" y="-921658"/>
            <a:ext cx="188686" cy="12191999"/>
          </a:xfrm>
          <a:prstGeom prst="rect">
            <a:avLst/>
          </a:prstGeom>
          <a:gradFill flip="none" rotWithShape="1">
            <a:gsLst>
              <a:gs pos="0">
                <a:schemeClr val="tx1">
                  <a:alpha val="15000"/>
                </a:schemeClr>
              </a:gs>
              <a:gs pos="100000">
                <a:schemeClr val="tx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293F4476-F00E-48E8-97A4-FF63C3ABB2D2}"/>
              </a:ext>
            </a:extLst>
          </p:cNvPr>
          <p:cNvSpPr>
            <a:spLocks noGrp="1"/>
          </p:cNvSpPr>
          <p:nvPr>
            <p:ph type="ctrTitle" hasCustomPrompt="1"/>
          </p:nvPr>
        </p:nvSpPr>
        <p:spPr>
          <a:xfrm>
            <a:off x="446400" y="4399567"/>
            <a:ext cx="7591962" cy="800219"/>
          </a:xfrm>
        </p:spPr>
        <p:txBody>
          <a:bodyPr anchor="ctr">
            <a:spAutoFit/>
          </a:bodyPr>
          <a:lstStyle>
            <a:lvl1pPr algn="l" defTabSz="932742" rtl="0" eaLnBrk="1" latinLnBrk="0" hangingPunct="1">
              <a:lnSpc>
                <a:spcPct val="100000"/>
              </a:lnSpc>
              <a:spcBef>
                <a:spcPct val="0"/>
              </a:spcBef>
              <a:buNone/>
              <a:defRPr lang="en-US" sz="5200" b="0" kern="1200" cap="none" spc="-50" baseline="0" noProof="0" dirty="0">
                <a:ln w="3175">
                  <a:noFill/>
                </a:ln>
                <a:solidFill>
                  <a:schemeClr val="bg1"/>
                </a:solidFill>
                <a:effectLst/>
                <a:latin typeface="+mj-lt"/>
                <a:ea typeface="+mn-ea"/>
                <a:cs typeface="Segoe UI" pitchFamily="34" charset="0"/>
              </a:defRPr>
            </a:lvl1pPr>
          </a:lstStyle>
          <a:p>
            <a:r>
              <a:rPr lang="en-US" noProof="0" dirty="0"/>
              <a:t>Topic/Course </a:t>
            </a:r>
            <a:r>
              <a:rPr lang="en-US" dirty="0"/>
              <a:t>name</a:t>
            </a:r>
            <a:endParaRPr lang="en-US" noProof="0" dirty="0"/>
          </a:p>
        </p:txBody>
      </p:sp>
      <p:sp>
        <p:nvSpPr>
          <p:cNvPr id="14" name="Subtitle 2">
            <a:extLst>
              <a:ext uri="{FF2B5EF4-FFF2-40B4-BE49-F238E27FC236}">
                <a16:creationId xmlns:a16="http://schemas.microsoft.com/office/drawing/2014/main" id="{56B72640-9834-4FF3-94BA-E99464C57489}"/>
              </a:ext>
            </a:extLst>
          </p:cNvPr>
          <p:cNvSpPr>
            <a:spLocks noGrp="1"/>
          </p:cNvSpPr>
          <p:nvPr>
            <p:ph type="subTitle" idx="1" hasCustomPrompt="1"/>
          </p:nvPr>
        </p:nvSpPr>
        <p:spPr>
          <a:xfrm>
            <a:off x="446400" y="5378789"/>
            <a:ext cx="7591962" cy="1176015"/>
          </a:xfrm>
        </p:spPr>
        <p:txBody>
          <a:bodyPr wrap="square" anchor="t" anchorCtr="0">
            <a:noAutofit/>
          </a:bodyPr>
          <a:lstStyle>
            <a:lvl1pPr marL="0" indent="0" algn="l">
              <a:buNone/>
              <a:defRPr sz="3200">
                <a:solidFill>
                  <a:schemeClr val="tx1"/>
                </a:solidFill>
                <a:latin typeface="Segoe Semibold" panose="020B07020405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Name of the Module</a:t>
            </a:r>
          </a:p>
        </p:txBody>
      </p:sp>
    </p:spTree>
    <p:extLst>
      <p:ext uri="{BB962C8B-B14F-4D97-AF65-F5344CB8AC3E}">
        <p14:creationId xmlns:p14="http://schemas.microsoft.com/office/powerpoint/2010/main" val="64105981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xcel_Section Header with Image">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16EB0E9-57FF-4880-BC8E-380863E7EBA6}"/>
              </a:ext>
            </a:extLst>
          </p:cNvPr>
          <p:cNvSpPr/>
          <p:nvPr userDrawn="1"/>
        </p:nvSpPr>
        <p:spPr>
          <a:xfrm rot="5400000">
            <a:off x="3461659" y="-3461656"/>
            <a:ext cx="5268685" cy="12192000"/>
          </a:xfrm>
          <a:prstGeom prst="rect">
            <a:avLst/>
          </a:prstGeom>
          <a:solidFill>
            <a:srgbClr val="21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B579A"/>
              </a:solidFill>
            </a:endParaRPr>
          </a:p>
        </p:txBody>
      </p:sp>
      <p:sp>
        <p:nvSpPr>
          <p:cNvPr id="18" name="Rectangle 17">
            <a:extLst>
              <a:ext uri="{FF2B5EF4-FFF2-40B4-BE49-F238E27FC236}">
                <a16:creationId xmlns:a16="http://schemas.microsoft.com/office/drawing/2014/main" id="{F1A6432B-5789-4F57-AB40-45AEB1BECC1D}"/>
              </a:ext>
            </a:extLst>
          </p:cNvPr>
          <p:cNvSpPr/>
          <p:nvPr userDrawn="1"/>
        </p:nvSpPr>
        <p:spPr>
          <a:xfrm rot="5400000">
            <a:off x="6001657" y="-921658"/>
            <a:ext cx="188686" cy="12191999"/>
          </a:xfrm>
          <a:prstGeom prst="rect">
            <a:avLst/>
          </a:prstGeom>
          <a:gradFill flip="none" rotWithShape="1">
            <a:gsLst>
              <a:gs pos="0">
                <a:schemeClr val="tx1">
                  <a:alpha val="15000"/>
                </a:schemeClr>
              </a:gs>
              <a:gs pos="100000">
                <a:schemeClr val="tx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293F4476-F00E-48E8-97A4-FF63C3ABB2D2}"/>
              </a:ext>
            </a:extLst>
          </p:cNvPr>
          <p:cNvSpPr>
            <a:spLocks noGrp="1"/>
          </p:cNvSpPr>
          <p:nvPr>
            <p:ph type="ctrTitle" hasCustomPrompt="1"/>
          </p:nvPr>
        </p:nvSpPr>
        <p:spPr>
          <a:xfrm>
            <a:off x="446400" y="4399567"/>
            <a:ext cx="7591962" cy="800219"/>
          </a:xfrm>
        </p:spPr>
        <p:txBody>
          <a:bodyPr anchor="ctr">
            <a:spAutoFit/>
          </a:bodyPr>
          <a:lstStyle>
            <a:lvl1pPr algn="l" defTabSz="932742" rtl="0" eaLnBrk="1" latinLnBrk="0" hangingPunct="1">
              <a:lnSpc>
                <a:spcPct val="100000"/>
              </a:lnSpc>
              <a:spcBef>
                <a:spcPct val="0"/>
              </a:spcBef>
              <a:buNone/>
              <a:defRPr lang="en-US" sz="5200" b="0" kern="1200" cap="none" spc="-50" baseline="0" noProof="0" dirty="0">
                <a:ln w="3175">
                  <a:noFill/>
                </a:ln>
                <a:solidFill>
                  <a:schemeClr val="bg1"/>
                </a:solidFill>
                <a:effectLst/>
                <a:latin typeface="+mj-lt"/>
                <a:ea typeface="+mn-ea"/>
                <a:cs typeface="Segoe UI" pitchFamily="34" charset="0"/>
              </a:defRPr>
            </a:lvl1pPr>
          </a:lstStyle>
          <a:p>
            <a:r>
              <a:rPr lang="en-US" noProof="0" dirty="0"/>
              <a:t>Topic/Course </a:t>
            </a:r>
            <a:r>
              <a:rPr lang="en-US" dirty="0"/>
              <a:t>name</a:t>
            </a:r>
            <a:endParaRPr lang="en-US" noProof="0" dirty="0"/>
          </a:p>
        </p:txBody>
      </p:sp>
      <p:sp>
        <p:nvSpPr>
          <p:cNvPr id="14" name="Subtitle 2">
            <a:extLst>
              <a:ext uri="{FF2B5EF4-FFF2-40B4-BE49-F238E27FC236}">
                <a16:creationId xmlns:a16="http://schemas.microsoft.com/office/drawing/2014/main" id="{56B72640-9834-4FF3-94BA-E99464C57489}"/>
              </a:ext>
            </a:extLst>
          </p:cNvPr>
          <p:cNvSpPr>
            <a:spLocks noGrp="1"/>
          </p:cNvSpPr>
          <p:nvPr>
            <p:ph type="subTitle" idx="1" hasCustomPrompt="1"/>
          </p:nvPr>
        </p:nvSpPr>
        <p:spPr>
          <a:xfrm>
            <a:off x="446400" y="5378789"/>
            <a:ext cx="7591962" cy="1176015"/>
          </a:xfrm>
        </p:spPr>
        <p:txBody>
          <a:bodyPr wrap="square" anchor="t" anchorCtr="0">
            <a:noAutofit/>
          </a:bodyPr>
          <a:lstStyle>
            <a:lvl1pPr marL="0" indent="0" algn="l">
              <a:buNone/>
              <a:defRPr sz="3200">
                <a:solidFill>
                  <a:schemeClr val="tx1"/>
                </a:solidFill>
                <a:latin typeface="Segoe Semibold" panose="020B07020405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Name of the Module</a:t>
            </a:r>
          </a:p>
        </p:txBody>
      </p:sp>
    </p:spTree>
    <p:extLst>
      <p:ext uri="{BB962C8B-B14F-4D97-AF65-F5344CB8AC3E}">
        <p14:creationId xmlns:p14="http://schemas.microsoft.com/office/powerpoint/2010/main" val="2618284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cess_Section Header with Image">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16EB0E9-57FF-4880-BC8E-380863E7EBA6}"/>
              </a:ext>
            </a:extLst>
          </p:cNvPr>
          <p:cNvSpPr/>
          <p:nvPr userDrawn="1"/>
        </p:nvSpPr>
        <p:spPr>
          <a:xfrm rot="5400000">
            <a:off x="3461659" y="-3461656"/>
            <a:ext cx="5268685" cy="12192000"/>
          </a:xfrm>
          <a:prstGeom prst="rect">
            <a:avLst/>
          </a:prstGeom>
          <a:solidFill>
            <a:srgbClr val="A43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B579A"/>
              </a:solidFill>
            </a:endParaRPr>
          </a:p>
        </p:txBody>
      </p:sp>
      <p:sp>
        <p:nvSpPr>
          <p:cNvPr id="18" name="Rectangle 17">
            <a:extLst>
              <a:ext uri="{FF2B5EF4-FFF2-40B4-BE49-F238E27FC236}">
                <a16:creationId xmlns:a16="http://schemas.microsoft.com/office/drawing/2014/main" id="{F1A6432B-5789-4F57-AB40-45AEB1BECC1D}"/>
              </a:ext>
            </a:extLst>
          </p:cNvPr>
          <p:cNvSpPr/>
          <p:nvPr userDrawn="1"/>
        </p:nvSpPr>
        <p:spPr>
          <a:xfrm rot="5400000">
            <a:off x="6001657" y="-921658"/>
            <a:ext cx="188686" cy="12191999"/>
          </a:xfrm>
          <a:prstGeom prst="rect">
            <a:avLst/>
          </a:prstGeom>
          <a:gradFill flip="none" rotWithShape="1">
            <a:gsLst>
              <a:gs pos="0">
                <a:schemeClr val="tx1">
                  <a:alpha val="15000"/>
                </a:schemeClr>
              </a:gs>
              <a:gs pos="100000">
                <a:schemeClr val="tx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293F4476-F00E-48E8-97A4-FF63C3ABB2D2}"/>
              </a:ext>
            </a:extLst>
          </p:cNvPr>
          <p:cNvSpPr>
            <a:spLocks noGrp="1"/>
          </p:cNvSpPr>
          <p:nvPr>
            <p:ph type="ctrTitle" hasCustomPrompt="1"/>
          </p:nvPr>
        </p:nvSpPr>
        <p:spPr>
          <a:xfrm>
            <a:off x="446400" y="4399567"/>
            <a:ext cx="7591962" cy="800219"/>
          </a:xfrm>
        </p:spPr>
        <p:txBody>
          <a:bodyPr anchor="ctr">
            <a:spAutoFit/>
          </a:bodyPr>
          <a:lstStyle>
            <a:lvl1pPr algn="l" defTabSz="932742" rtl="0" eaLnBrk="1" latinLnBrk="0" hangingPunct="1">
              <a:lnSpc>
                <a:spcPct val="100000"/>
              </a:lnSpc>
              <a:spcBef>
                <a:spcPct val="0"/>
              </a:spcBef>
              <a:buNone/>
              <a:defRPr lang="en-US" sz="5200" b="0" kern="1200" cap="none" spc="-50" baseline="0" noProof="0" dirty="0">
                <a:ln w="3175">
                  <a:noFill/>
                </a:ln>
                <a:solidFill>
                  <a:schemeClr val="bg1"/>
                </a:solidFill>
                <a:effectLst/>
                <a:latin typeface="+mj-lt"/>
                <a:ea typeface="+mn-ea"/>
                <a:cs typeface="Segoe UI" pitchFamily="34" charset="0"/>
              </a:defRPr>
            </a:lvl1pPr>
          </a:lstStyle>
          <a:p>
            <a:r>
              <a:rPr lang="en-US" noProof="0" dirty="0"/>
              <a:t>Topic/Course </a:t>
            </a:r>
            <a:r>
              <a:rPr lang="en-US" dirty="0"/>
              <a:t>name</a:t>
            </a:r>
            <a:r>
              <a:rPr lang="en-US" noProof="0" dirty="0"/>
              <a:t> </a:t>
            </a:r>
          </a:p>
        </p:txBody>
      </p:sp>
      <p:sp>
        <p:nvSpPr>
          <p:cNvPr id="14" name="Subtitle 2">
            <a:extLst>
              <a:ext uri="{FF2B5EF4-FFF2-40B4-BE49-F238E27FC236}">
                <a16:creationId xmlns:a16="http://schemas.microsoft.com/office/drawing/2014/main" id="{56B72640-9834-4FF3-94BA-E99464C57489}"/>
              </a:ext>
            </a:extLst>
          </p:cNvPr>
          <p:cNvSpPr>
            <a:spLocks noGrp="1"/>
          </p:cNvSpPr>
          <p:nvPr>
            <p:ph type="subTitle" idx="1" hasCustomPrompt="1"/>
          </p:nvPr>
        </p:nvSpPr>
        <p:spPr>
          <a:xfrm>
            <a:off x="446400" y="5378789"/>
            <a:ext cx="7591962" cy="1176015"/>
          </a:xfrm>
        </p:spPr>
        <p:txBody>
          <a:bodyPr wrap="square" anchor="t" anchorCtr="0">
            <a:noAutofit/>
          </a:bodyPr>
          <a:lstStyle>
            <a:lvl1pPr marL="0" indent="0" algn="l">
              <a:buNone/>
              <a:defRPr sz="3200">
                <a:solidFill>
                  <a:schemeClr val="tx1"/>
                </a:solidFill>
                <a:latin typeface="Segoe Semibold" panose="020B07020405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Name of the Module</a:t>
            </a:r>
          </a:p>
        </p:txBody>
      </p:sp>
    </p:spTree>
    <p:extLst>
      <p:ext uri="{BB962C8B-B14F-4D97-AF65-F5344CB8AC3E}">
        <p14:creationId xmlns:p14="http://schemas.microsoft.com/office/powerpoint/2010/main" val="222410823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ubtitle, Content, and Image">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4B7ECAD-EFF3-4B10-8A73-DF0605A78798}"/>
              </a:ext>
            </a:extLst>
          </p:cNvPr>
          <p:cNvSpPr/>
          <p:nvPr userDrawn="1"/>
        </p:nvSpPr>
        <p:spPr>
          <a:xfrm>
            <a:off x="-7815" y="0"/>
            <a:ext cx="5268685" cy="6858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BE06229A-0702-4CD6-B5F1-0DC746CC4F18}"/>
              </a:ext>
            </a:extLst>
          </p:cNvPr>
          <p:cNvSpPr>
            <a:spLocks noGrp="1"/>
          </p:cNvSpPr>
          <p:nvPr>
            <p:ph idx="1"/>
          </p:nvPr>
        </p:nvSpPr>
        <p:spPr>
          <a:xfrm>
            <a:off x="5760000" y="1102659"/>
            <a:ext cx="5989088" cy="3998370"/>
          </a:xfrm>
        </p:spPr>
        <p:txBody>
          <a:bodyPr anchor="t"/>
          <a:lstStyle>
            <a:lvl1pPr marL="265113" marR="0" indent="-265113" algn="l" defTabSz="914400" rtl="0" eaLnBrk="1" fontAlgn="auto" latinLnBrk="0" hangingPunct="1">
              <a:lnSpc>
                <a:spcPct val="90000"/>
              </a:lnSpc>
              <a:spcBef>
                <a:spcPts val="0"/>
              </a:spcBef>
              <a:spcAft>
                <a:spcPts val="800"/>
              </a:spcAft>
              <a:buClrTx/>
              <a:buSzTx/>
              <a:buFont typeface="Wingdings" panose="05000000000000000000" pitchFamily="2" charset="2"/>
              <a:buChar char="§"/>
              <a:tabLst/>
              <a:defRPr lang="en-US" sz="2000" kern="1200" noProof="0" dirty="0" smtClean="0">
                <a:solidFill>
                  <a:schemeClr val="tx2"/>
                </a:solidFill>
                <a:latin typeface="Segoe UI" panose="020B0502040204020203" pitchFamily="34" charset="0"/>
                <a:ea typeface="+mn-ea"/>
                <a:cs typeface="Segoe UI" panose="020B0502040204020203" pitchFamily="34" charset="0"/>
              </a:defRPr>
            </a:lvl1pPr>
            <a:lvl2pPr marL="538163" indent="-273050">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2pPr>
            <a:lvl3pPr marL="803275" indent="-265113">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3pPr>
            <a:lvl4pPr marL="1076325" indent="-273050">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4pPr>
            <a:lvl5pPr marL="1341438" indent="-265113">
              <a:lnSpc>
                <a:spcPct val="90000"/>
              </a:lnSpc>
              <a:spcBef>
                <a:spcPts val="0"/>
              </a:spcBef>
              <a:spcAft>
                <a:spcPts val="800"/>
              </a:spcAft>
              <a:buClr>
                <a:schemeClr val="tx1"/>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 name="Title 1">
            <a:extLst>
              <a:ext uri="{FF2B5EF4-FFF2-40B4-BE49-F238E27FC236}">
                <a16:creationId xmlns:a16="http://schemas.microsoft.com/office/drawing/2014/main" id="{E8A85E10-5A18-4C86-8310-FA9CF8DF8AB5}"/>
              </a:ext>
            </a:extLst>
          </p:cNvPr>
          <p:cNvSpPr>
            <a:spLocks noGrp="1"/>
          </p:cNvSpPr>
          <p:nvPr>
            <p:ph type="title" hasCustomPrompt="1"/>
          </p:nvPr>
        </p:nvSpPr>
        <p:spPr>
          <a:xfrm>
            <a:off x="5760000" y="441325"/>
            <a:ext cx="5989088" cy="492443"/>
          </a:xfrm>
        </p:spPr>
        <p:txBody>
          <a:bodyPr wrap="square" anchor="t">
            <a:spAutoFit/>
          </a:bodyPr>
          <a:lstStyle>
            <a:lvl1pPr>
              <a:defRPr sz="3200">
                <a:solidFill>
                  <a:schemeClr val="tx1"/>
                </a:solidFill>
              </a:defRPr>
            </a:lvl1pPr>
          </a:lstStyle>
          <a:p>
            <a:r>
              <a:rPr lang="en-US" noProof="0" dirty="0"/>
              <a:t>Click to edit Master title style16</a:t>
            </a:r>
          </a:p>
        </p:txBody>
      </p:sp>
      <p:sp>
        <p:nvSpPr>
          <p:cNvPr id="22" name="Rectangle 21">
            <a:extLst>
              <a:ext uri="{FF2B5EF4-FFF2-40B4-BE49-F238E27FC236}">
                <a16:creationId xmlns:a16="http://schemas.microsoft.com/office/drawing/2014/main" id="{94AEA84C-37BE-4C98-BBD7-B168C85E793A}"/>
              </a:ext>
            </a:extLst>
          </p:cNvPr>
          <p:cNvSpPr/>
          <p:nvPr userDrawn="1"/>
        </p:nvSpPr>
        <p:spPr>
          <a:xfrm>
            <a:off x="5079999" y="0"/>
            <a:ext cx="188686" cy="6858000"/>
          </a:xfrm>
          <a:prstGeom prst="rect">
            <a:avLst/>
          </a:prstGeom>
          <a:gradFill flip="none" rotWithShape="1">
            <a:gsLst>
              <a:gs pos="0">
                <a:schemeClr val="tx1">
                  <a:alpha val="5000"/>
                </a:schemeClr>
              </a:gs>
              <a:gs pos="100000">
                <a:schemeClr val="tx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7E48B7F6-777F-447C-B4F2-A21ECF8A8634}"/>
              </a:ext>
            </a:extLst>
          </p:cNvPr>
          <p:cNvSpPr/>
          <p:nvPr userDrawn="1"/>
        </p:nvSpPr>
        <p:spPr>
          <a:xfrm>
            <a:off x="5079999" y="0"/>
            <a:ext cx="188686" cy="6858000"/>
          </a:xfrm>
          <a:prstGeom prst="rect">
            <a:avLst/>
          </a:prstGeom>
          <a:gradFill flip="none" rotWithShape="1">
            <a:gsLst>
              <a:gs pos="0">
                <a:schemeClr val="tx1">
                  <a:alpha val="5000"/>
                </a:schemeClr>
              </a:gs>
              <a:gs pos="100000">
                <a:schemeClr val="tx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0209979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with Image">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16EB0E9-57FF-4880-BC8E-380863E7EBA6}"/>
              </a:ext>
            </a:extLst>
          </p:cNvPr>
          <p:cNvSpPr/>
          <p:nvPr userDrawn="1"/>
        </p:nvSpPr>
        <p:spPr>
          <a:xfrm rot="5400000">
            <a:off x="3461659" y="-3461656"/>
            <a:ext cx="5268685" cy="12192000"/>
          </a:xfrm>
          <a:prstGeom prst="rect">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F1A6432B-5789-4F57-AB40-45AEB1BECC1D}"/>
              </a:ext>
            </a:extLst>
          </p:cNvPr>
          <p:cNvSpPr/>
          <p:nvPr userDrawn="1"/>
        </p:nvSpPr>
        <p:spPr>
          <a:xfrm rot="5400000">
            <a:off x="6001657" y="-921658"/>
            <a:ext cx="188686" cy="12191999"/>
          </a:xfrm>
          <a:prstGeom prst="rect">
            <a:avLst/>
          </a:prstGeom>
          <a:gradFill flip="none" rotWithShape="1">
            <a:gsLst>
              <a:gs pos="0">
                <a:schemeClr val="tx1">
                  <a:alpha val="15000"/>
                </a:schemeClr>
              </a:gs>
              <a:gs pos="100000">
                <a:schemeClr val="tx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293F4476-F00E-48E8-97A4-FF63C3ABB2D2}"/>
              </a:ext>
            </a:extLst>
          </p:cNvPr>
          <p:cNvSpPr>
            <a:spLocks noGrp="1"/>
          </p:cNvSpPr>
          <p:nvPr>
            <p:ph type="ctrTitle" hasCustomPrompt="1"/>
          </p:nvPr>
        </p:nvSpPr>
        <p:spPr>
          <a:xfrm>
            <a:off x="446399" y="4347457"/>
            <a:ext cx="9945829" cy="800219"/>
          </a:xfrm>
        </p:spPr>
        <p:txBody>
          <a:bodyPr anchor="b">
            <a:spAutoFit/>
          </a:bodyPr>
          <a:lstStyle>
            <a:lvl1pPr algn="l" defTabSz="932742" rtl="0" eaLnBrk="1" latinLnBrk="0" hangingPunct="1">
              <a:lnSpc>
                <a:spcPct val="100000"/>
              </a:lnSpc>
              <a:spcBef>
                <a:spcPct val="0"/>
              </a:spcBef>
              <a:buNone/>
              <a:defRPr lang="en-US" sz="5200" b="0" kern="1200" cap="none" spc="-50" baseline="0" noProof="0" dirty="0">
                <a:ln w="3175">
                  <a:noFill/>
                </a:ln>
                <a:solidFill>
                  <a:schemeClr val="bg1"/>
                </a:solidFill>
                <a:effectLst/>
                <a:latin typeface="+mj-lt"/>
                <a:ea typeface="+mn-ea"/>
                <a:cs typeface="Segoe UI" pitchFamily="34" charset="0"/>
              </a:defRPr>
            </a:lvl1pPr>
          </a:lstStyle>
          <a:p>
            <a:r>
              <a:rPr lang="en-US" noProof="0" dirty="0"/>
              <a:t>Course </a:t>
            </a:r>
            <a:r>
              <a:rPr lang="en-US" dirty="0"/>
              <a:t>name</a:t>
            </a:r>
            <a:endParaRPr lang="en-US" noProof="0" dirty="0"/>
          </a:p>
        </p:txBody>
      </p:sp>
      <p:sp>
        <p:nvSpPr>
          <p:cNvPr id="14" name="Subtitle 2">
            <a:extLst>
              <a:ext uri="{FF2B5EF4-FFF2-40B4-BE49-F238E27FC236}">
                <a16:creationId xmlns:a16="http://schemas.microsoft.com/office/drawing/2014/main" id="{56B72640-9834-4FF3-94BA-E99464C57489}"/>
              </a:ext>
            </a:extLst>
          </p:cNvPr>
          <p:cNvSpPr>
            <a:spLocks noGrp="1"/>
          </p:cNvSpPr>
          <p:nvPr>
            <p:ph type="subTitle" idx="1" hasCustomPrompt="1"/>
          </p:nvPr>
        </p:nvSpPr>
        <p:spPr>
          <a:xfrm>
            <a:off x="446398" y="5341608"/>
            <a:ext cx="9945829" cy="492443"/>
          </a:xfrm>
        </p:spPr>
        <p:txBody>
          <a:bodyPr wrap="square" anchor="ctr">
            <a:spAutoFit/>
          </a:bodyPr>
          <a:lstStyle>
            <a:lvl1pPr marL="0" indent="0" algn="l">
              <a:buNone/>
              <a:defRPr sz="3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Module name</a:t>
            </a:r>
          </a:p>
        </p:txBody>
      </p:sp>
    </p:spTree>
    <p:extLst>
      <p:ext uri="{BB962C8B-B14F-4D97-AF65-F5344CB8AC3E}">
        <p14:creationId xmlns:p14="http://schemas.microsoft.com/office/powerpoint/2010/main" val="377142091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ubtitle, Content, and Image">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4B7ECAD-EFF3-4B10-8A73-DF0605A78798}"/>
              </a:ext>
            </a:extLst>
          </p:cNvPr>
          <p:cNvSpPr/>
          <p:nvPr userDrawn="1"/>
        </p:nvSpPr>
        <p:spPr>
          <a:xfrm>
            <a:off x="0" y="0"/>
            <a:ext cx="5268685" cy="6858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8A85E10-5A18-4C86-8310-FA9CF8DF8AB5}"/>
              </a:ext>
            </a:extLst>
          </p:cNvPr>
          <p:cNvSpPr>
            <a:spLocks noGrp="1"/>
          </p:cNvSpPr>
          <p:nvPr>
            <p:ph type="title" hasCustomPrompt="1"/>
          </p:nvPr>
        </p:nvSpPr>
        <p:spPr>
          <a:xfrm>
            <a:off x="5760000" y="441325"/>
            <a:ext cx="5989088" cy="492443"/>
          </a:xfrm>
        </p:spPr>
        <p:txBody>
          <a:bodyPr wrap="square" anchor="t">
            <a:noAutofit/>
          </a:bodyPr>
          <a:lstStyle>
            <a:lvl1pPr marL="0" marR="0" indent="0" algn="l" defTabSz="932742" rtl="0" eaLnBrk="1" fontAlgn="auto" latinLnBrk="0" hangingPunct="1">
              <a:lnSpc>
                <a:spcPct val="100000"/>
              </a:lnSpc>
              <a:spcBef>
                <a:spcPct val="0"/>
              </a:spcBef>
              <a:spcAft>
                <a:spcPts val="0"/>
              </a:spcAft>
              <a:buClrTx/>
              <a:buSzTx/>
              <a:buFontTx/>
              <a:buNone/>
              <a:tabLst/>
              <a:defRPr sz="3200">
                <a:solidFill>
                  <a:schemeClr val="tx1"/>
                </a:solidFill>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noProof="0" dirty="0"/>
              <a:t>Topic: &lt;Topic name&gt;</a:t>
            </a:r>
          </a:p>
        </p:txBody>
      </p:sp>
      <p:sp>
        <p:nvSpPr>
          <p:cNvPr id="6" name="Content Placeholder 2">
            <a:extLst>
              <a:ext uri="{FF2B5EF4-FFF2-40B4-BE49-F238E27FC236}">
                <a16:creationId xmlns:a16="http://schemas.microsoft.com/office/drawing/2014/main" id="{6123199A-3E9C-46CF-A6E6-357263FED074}"/>
              </a:ext>
            </a:extLst>
          </p:cNvPr>
          <p:cNvSpPr>
            <a:spLocks noGrp="1"/>
          </p:cNvSpPr>
          <p:nvPr>
            <p:ph idx="1"/>
          </p:nvPr>
        </p:nvSpPr>
        <p:spPr>
          <a:xfrm>
            <a:off x="5760000" y="1147482"/>
            <a:ext cx="5989088" cy="5269193"/>
          </a:xfrm>
        </p:spPr>
        <p:txBody>
          <a:bodyPr anchor="t"/>
          <a:lstStyle>
            <a:lvl1pPr marL="265113" marR="0" indent="-265113" algn="l" defTabSz="914400" rtl="0" eaLnBrk="1" fontAlgn="auto" latinLnBrk="0" hangingPunct="1">
              <a:lnSpc>
                <a:spcPct val="90000"/>
              </a:lnSpc>
              <a:spcBef>
                <a:spcPts val="0"/>
              </a:spcBef>
              <a:spcAft>
                <a:spcPts val="800"/>
              </a:spcAft>
              <a:buClrTx/>
              <a:buSzTx/>
              <a:buFont typeface="Wingdings" panose="05000000000000000000" pitchFamily="2" charset="2"/>
              <a:buChar char="§"/>
              <a:tabLst/>
              <a:defRPr lang="en-US" sz="2000" kern="1200" noProof="0" dirty="0" smtClean="0">
                <a:solidFill>
                  <a:schemeClr val="tx2"/>
                </a:solidFill>
                <a:latin typeface="Segoe UI" panose="020B0502040204020203" pitchFamily="34" charset="0"/>
                <a:ea typeface="+mn-ea"/>
                <a:cs typeface="Segoe UI" panose="020B0502040204020203" pitchFamily="34" charset="0"/>
              </a:defRPr>
            </a:lvl1pPr>
            <a:lvl2pPr marL="538163" indent="-273050">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2pPr>
            <a:lvl3pPr marL="803275" indent="-265113">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3pPr>
            <a:lvl4pPr marL="1076325" indent="-273050">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4pPr>
            <a:lvl5pPr marL="1341438" indent="-265113">
              <a:lnSpc>
                <a:spcPct val="90000"/>
              </a:lnSpc>
              <a:spcBef>
                <a:spcPts val="0"/>
              </a:spcBef>
              <a:spcAft>
                <a:spcPts val="800"/>
              </a:spcAft>
              <a:buClr>
                <a:schemeClr val="tx1"/>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85671625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extLst>
    <p:ext uri="{DCECCB84-F9BA-43D5-87BE-67443E8EF086}">
      <p15:sldGuideLst xmlns:p15="http://schemas.microsoft.com/office/powerpoint/2012/main">
        <p15:guide id="1" orient="horz" pos="1008"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le, Subtitle, Content, and Image">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4B7ECAD-EFF3-4B10-8A73-DF0605A78798}"/>
              </a:ext>
            </a:extLst>
          </p:cNvPr>
          <p:cNvSpPr/>
          <p:nvPr userDrawn="1"/>
        </p:nvSpPr>
        <p:spPr>
          <a:xfrm>
            <a:off x="0" y="0"/>
            <a:ext cx="12192000"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8A85E10-5A18-4C86-8310-FA9CF8DF8AB5}"/>
              </a:ext>
            </a:extLst>
          </p:cNvPr>
          <p:cNvSpPr>
            <a:spLocks noGrp="1"/>
          </p:cNvSpPr>
          <p:nvPr>
            <p:ph type="title" hasCustomPrompt="1"/>
          </p:nvPr>
        </p:nvSpPr>
        <p:spPr>
          <a:xfrm>
            <a:off x="5760000" y="441325"/>
            <a:ext cx="5989088" cy="492443"/>
          </a:xfrm>
        </p:spPr>
        <p:txBody>
          <a:bodyPr wrap="square" anchor="t">
            <a:noAutofit/>
          </a:bodyPr>
          <a:lstStyle>
            <a:lvl1pPr marL="0" marR="0" indent="0" algn="l" defTabSz="932742" rtl="0" eaLnBrk="1" fontAlgn="auto" latinLnBrk="0" hangingPunct="1">
              <a:lnSpc>
                <a:spcPct val="100000"/>
              </a:lnSpc>
              <a:spcBef>
                <a:spcPct val="0"/>
              </a:spcBef>
              <a:spcAft>
                <a:spcPts val="0"/>
              </a:spcAft>
              <a:buClrTx/>
              <a:buSzTx/>
              <a:buFontTx/>
              <a:buNone/>
              <a:tabLst/>
              <a:defRPr sz="3200">
                <a:solidFill>
                  <a:schemeClr val="bg1"/>
                </a:solidFill>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noProof="0" dirty="0"/>
              <a:t>Topic: &lt;Topic name&gt;</a:t>
            </a:r>
          </a:p>
        </p:txBody>
      </p:sp>
      <p:sp>
        <p:nvSpPr>
          <p:cNvPr id="6" name="Content Placeholder 2">
            <a:extLst>
              <a:ext uri="{FF2B5EF4-FFF2-40B4-BE49-F238E27FC236}">
                <a16:creationId xmlns:a16="http://schemas.microsoft.com/office/drawing/2014/main" id="{6123199A-3E9C-46CF-A6E6-357263FED074}"/>
              </a:ext>
            </a:extLst>
          </p:cNvPr>
          <p:cNvSpPr>
            <a:spLocks noGrp="1"/>
          </p:cNvSpPr>
          <p:nvPr>
            <p:ph idx="1"/>
          </p:nvPr>
        </p:nvSpPr>
        <p:spPr>
          <a:xfrm>
            <a:off x="5760000" y="1111624"/>
            <a:ext cx="5989088" cy="5305051"/>
          </a:xfrm>
        </p:spPr>
        <p:txBody>
          <a:bodyPr anchor="t"/>
          <a:lstStyle>
            <a:lvl1pPr marL="265113" marR="0" indent="-265113" algn="l" defTabSz="914400" rtl="0" eaLnBrk="1" fontAlgn="auto" latinLnBrk="0" hangingPunct="1">
              <a:lnSpc>
                <a:spcPct val="90000"/>
              </a:lnSpc>
              <a:spcBef>
                <a:spcPts val="0"/>
              </a:spcBef>
              <a:spcAft>
                <a:spcPts val="800"/>
              </a:spcAft>
              <a:buClrTx/>
              <a:buSzTx/>
              <a:buFont typeface="Wingdings" panose="05000000000000000000" pitchFamily="2" charset="2"/>
              <a:buChar char="§"/>
              <a:tabLst/>
              <a:defRPr lang="en-US" sz="2000" kern="1200" noProof="0" dirty="0" smtClean="0">
                <a:solidFill>
                  <a:schemeClr val="bg1"/>
                </a:solidFill>
                <a:latin typeface="Segoe UI" panose="020B0502040204020203" pitchFamily="34" charset="0"/>
                <a:ea typeface="+mn-ea"/>
                <a:cs typeface="Segoe UI" panose="020B0502040204020203" pitchFamily="34" charset="0"/>
              </a:defRPr>
            </a:lvl1pPr>
            <a:lvl2pPr marL="538163" indent="-273050">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bg1"/>
                </a:solidFill>
                <a:latin typeface="Segoe UI" panose="020B0502040204020203" pitchFamily="34" charset="0"/>
                <a:ea typeface="+mn-ea"/>
                <a:cs typeface="Segoe UI" panose="020B0502040204020203" pitchFamily="34" charset="0"/>
              </a:defRPr>
            </a:lvl2pPr>
            <a:lvl3pPr marL="803275" indent="-265113">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bg1"/>
                </a:solidFill>
                <a:latin typeface="Segoe UI" panose="020B0502040204020203" pitchFamily="34" charset="0"/>
                <a:ea typeface="+mn-ea"/>
                <a:cs typeface="Segoe UI" panose="020B0502040204020203" pitchFamily="34" charset="0"/>
              </a:defRPr>
            </a:lvl3pPr>
            <a:lvl4pPr marL="1076325" indent="-273050">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bg1"/>
                </a:solidFill>
                <a:latin typeface="Segoe UI" panose="020B0502040204020203" pitchFamily="34" charset="0"/>
                <a:ea typeface="+mn-ea"/>
                <a:cs typeface="Segoe UI" panose="020B0502040204020203" pitchFamily="34" charset="0"/>
              </a:defRPr>
            </a:lvl4pPr>
            <a:lvl5pPr marL="1341438" indent="-265113">
              <a:lnSpc>
                <a:spcPct val="90000"/>
              </a:lnSpc>
              <a:spcBef>
                <a:spcPts val="0"/>
              </a:spcBef>
              <a:spcAft>
                <a:spcPts val="800"/>
              </a:spcAft>
              <a:buClr>
                <a:schemeClr val="tx1"/>
              </a:buClr>
              <a:buFont typeface="Wingdings" panose="05000000000000000000" pitchFamily="2" charset="2"/>
              <a:buChar char="§"/>
              <a:defRPr lang="en-US" sz="2000" kern="1200" noProof="0" dirty="0">
                <a:solidFill>
                  <a:schemeClr val="bg1"/>
                </a:solidFill>
                <a:latin typeface="Segoe UI" panose="020B0502040204020203" pitchFamily="34" charset="0"/>
                <a:ea typeface="+mn-ea"/>
                <a:cs typeface="Segoe UI" panose="020B0502040204020203"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93583274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extLst>
    <p:ext uri="{DCECCB84-F9BA-43D5-87BE-67443E8EF086}">
      <p15:sldGuideLst xmlns:p15="http://schemas.microsoft.com/office/powerpoint/2012/main">
        <p15:guide id="1" orient="horz" pos="10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Outlook_Course and Module Title ">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5B7D439-D560-420E-8278-A501F609C7B0}"/>
              </a:ext>
            </a:extLst>
          </p:cNvPr>
          <p:cNvSpPr/>
          <p:nvPr userDrawn="1"/>
        </p:nvSpPr>
        <p:spPr>
          <a:xfrm>
            <a:off x="0" y="0"/>
            <a:ext cx="12237718" cy="1468119"/>
          </a:xfrm>
          <a:prstGeom prst="rect">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C433A2F-8949-4AAC-AE96-175254493AF4}"/>
              </a:ext>
            </a:extLst>
          </p:cNvPr>
          <p:cNvSpPr/>
          <p:nvPr userDrawn="1"/>
        </p:nvSpPr>
        <p:spPr>
          <a:xfrm>
            <a:off x="0" y="1468119"/>
            <a:ext cx="12237718" cy="5389881"/>
          </a:xfrm>
          <a:prstGeom prst="rect">
            <a:avLst/>
          </a:prstGeom>
          <a:solidFill>
            <a:srgbClr val="007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Text Placeholder 28">
            <a:extLst>
              <a:ext uri="{FF2B5EF4-FFF2-40B4-BE49-F238E27FC236}">
                <a16:creationId xmlns:a16="http://schemas.microsoft.com/office/drawing/2014/main" id="{24533644-2B21-4A94-9DFF-B867734E567B}"/>
              </a:ext>
            </a:extLst>
          </p:cNvPr>
          <p:cNvSpPr>
            <a:spLocks noGrp="1"/>
          </p:cNvSpPr>
          <p:nvPr>
            <p:ph type="body" sz="quarter" idx="10" hasCustomPrompt="1"/>
          </p:nvPr>
        </p:nvSpPr>
        <p:spPr>
          <a:xfrm>
            <a:off x="504611" y="1560326"/>
            <a:ext cx="11398341" cy="794897"/>
          </a:xfrm>
        </p:spPr>
        <p:txBody>
          <a:bodyPr anchor="b">
            <a:noAutofit/>
          </a:bodyPr>
          <a:lstStyle>
            <a:lvl1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5200" kern="1200" dirty="0" smtClean="0">
                <a:solidFill>
                  <a:schemeClr val="bg1"/>
                </a:solidFill>
                <a:latin typeface="Segoe Semibold" panose="020B0702040504020203"/>
                <a:ea typeface="+mn-ea"/>
                <a:cs typeface="Segoe UI" panose="020B0502040204020203"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pPr lvl="0"/>
            <a:r>
              <a:rPr lang="en-US" dirty="0"/>
              <a:t>Course name</a:t>
            </a:r>
          </a:p>
        </p:txBody>
      </p:sp>
      <p:sp>
        <p:nvSpPr>
          <p:cNvPr id="33" name="Text Placeholder 28">
            <a:extLst>
              <a:ext uri="{FF2B5EF4-FFF2-40B4-BE49-F238E27FC236}">
                <a16:creationId xmlns:a16="http://schemas.microsoft.com/office/drawing/2014/main" id="{4574A5B6-5E12-46A5-B935-36B584E60649}"/>
              </a:ext>
            </a:extLst>
          </p:cNvPr>
          <p:cNvSpPr>
            <a:spLocks noGrp="1"/>
          </p:cNvSpPr>
          <p:nvPr>
            <p:ph type="body" sz="quarter" idx="11" hasCustomPrompt="1"/>
          </p:nvPr>
        </p:nvSpPr>
        <p:spPr>
          <a:xfrm>
            <a:off x="504611" y="3298857"/>
            <a:ext cx="11242889" cy="1388397"/>
          </a:xfrm>
        </p:spPr>
        <p:txBody>
          <a:bodyPr anchor="b" anchorCtr="0">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5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Module #: Module name</a:t>
            </a:r>
          </a:p>
        </p:txBody>
      </p:sp>
      <p:sp>
        <p:nvSpPr>
          <p:cNvPr id="9" name="Rectangle 8">
            <a:extLst>
              <a:ext uri="{FF2B5EF4-FFF2-40B4-BE49-F238E27FC236}">
                <a16:creationId xmlns:a16="http://schemas.microsoft.com/office/drawing/2014/main" id="{4962D472-A8C3-4342-A725-E95F697516EA}"/>
              </a:ext>
            </a:extLst>
          </p:cNvPr>
          <p:cNvSpPr/>
          <p:nvPr userDrawn="1"/>
        </p:nvSpPr>
        <p:spPr>
          <a:xfrm flipH="1">
            <a:off x="12191999" y="0"/>
            <a:ext cx="45719" cy="6858000"/>
          </a:xfrm>
          <a:prstGeom prst="rect">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960F94A-13B0-49BB-8DC8-90F9F3E7A52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438" y="65753"/>
            <a:ext cx="2712924" cy="1215952"/>
          </a:xfrm>
          <a:prstGeom prst="rect">
            <a:avLst/>
          </a:prstGeom>
        </p:spPr>
      </p:pic>
      <p:sp>
        <p:nvSpPr>
          <p:cNvPr id="11" name="Text Placeholder 28">
            <a:extLst>
              <a:ext uri="{FF2B5EF4-FFF2-40B4-BE49-F238E27FC236}">
                <a16:creationId xmlns:a16="http://schemas.microsoft.com/office/drawing/2014/main" id="{0A6B1D45-2E02-4D8C-9D4C-BBF0A1FB4D99}"/>
              </a:ext>
            </a:extLst>
          </p:cNvPr>
          <p:cNvSpPr>
            <a:spLocks noGrp="1"/>
          </p:cNvSpPr>
          <p:nvPr>
            <p:ph type="body" sz="quarter" idx="12" hasCustomPrompt="1"/>
          </p:nvPr>
        </p:nvSpPr>
        <p:spPr>
          <a:xfrm>
            <a:off x="534067" y="4903534"/>
            <a:ext cx="11242889" cy="1020856"/>
          </a:xfrm>
        </p:spPr>
        <p:txBody>
          <a:bodyPr anchor="t" anchorCtr="0">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3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Topic: Topic name</a:t>
            </a:r>
          </a:p>
        </p:txBody>
      </p:sp>
    </p:spTree>
    <p:extLst>
      <p:ext uri="{BB962C8B-B14F-4D97-AF65-F5344CB8AC3E}">
        <p14:creationId xmlns:p14="http://schemas.microsoft.com/office/powerpoint/2010/main" val="361226404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itle, Subtitle, Content,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85E10-5A18-4C86-8310-FA9CF8DF8AB5}"/>
              </a:ext>
            </a:extLst>
          </p:cNvPr>
          <p:cNvSpPr>
            <a:spLocks noGrp="1"/>
          </p:cNvSpPr>
          <p:nvPr>
            <p:ph type="title" hasCustomPrompt="1"/>
          </p:nvPr>
        </p:nvSpPr>
        <p:spPr>
          <a:xfrm>
            <a:off x="5760000" y="441325"/>
            <a:ext cx="5989088" cy="492443"/>
          </a:xfrm>
        </p:spPr>
        <p:txBody>
          <a:bodyPr wrap="square" anchor="t">
            <a:noAutofit/>
          </a:bodyPr>
          <a:lstStyle>
            <a:lvl1pPr marL="0" marR="0" indent="0" algn="l" defTabSz="932742" rtl="0" eaLnBrk="1" fontAlgn="auto" latinLnBrk="0" hangingPunct="1">
              <a:lnSpc>
                <a:spcPct val="100000"/>
              </a:lnSpc>
              <a:spcBef>
                <a:spcPct val="0"/>
              </a:spcBef>
              <a:spcAft>
                <a:spcPts val="0"/>
              </a:spcAft>
              <a:buClrTx/>
              <a:buSzTx/>
              <a:buFontTx/>
              <a:buNone/>
              <a:tabLst/>
              <a:defRPr sz="3200">
                <a:solidFill>
                  <a:schemeClr val="tx1"/>
                </a:solidFill>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noProof="0" dirty="0"/>
              <a:t>Topic: &lt;Topic name&gt;</a:t>
            </a:r>
          </a:p>
        </p:txBody>
      </p:sp>
      <p:sp>
        <p:nvSpPr>
          <p:cNvPr id="6" name="Content Placeholder 2">
            <a:extLst>
              <a:ext uri="{FF2B5EF4-FFF2-40B4-BE49-F238E27FC236}">
                <a16:creationId xmlns:a16="http://schemas.microsoft.com/office/drawing/2014/main" id="{615BDB31-F4C7-4828-9F35-4121AB231130}"/>
              </a:ext>
            </a:extLst>
          </p:cNvPr>
          <p:cNvSpPr>
            <a:spLocks noGrp="1"/>
          </p:cNvSpPr>
          <p:nvPr>
            <p:ph idx="1"/>
          </p:nvPr>
        </p:nvSpPr>
        <p:spPr>
          <a:xfrm>
            <a:off x="5760000" y="1111624"/>
            <a:ext cx="5989088" cy="5305051"/>
          </a:xfrm>
        </p:spPr>
        <p:txBody>
          <a:bodyPr anchor="t"/>
          <a:lstStyle>
            <a:lvl1pPr marL="265113" marR="0" indent="-265113" algn="l" defTabSz="914400" rtl="0" eaLnBrk="1" fontAlgn="auto" latinLnBrk="0" hangingPunct="1">
              <a:lnSpc>
                <a:spcPct val="90000"/>
              </a:lnSpc>
              <a:spcBef>
                <a:spcPts val="0"/>
              </a:spcBef>
              <a:spcAft>
                <a:spcPts val="800"/>
              </a:spcAft>
              <a:buClrTx/>
              <a:buSzTx/>
              <a:buFont typeface="Wingdings" panose="05000000000000000000" pitchFamily="2" charset="2"/>
              <a:buChar char="§"/>
              <a:tabLst/>
              <a:defRPr lang="en-US" sz="2000" kern="1200" noProof="0" dirty="0" smtClean="0">
                <a:solidFill>
                  <a:schemeClr val="tx2"/>
                </a:solidFill>
                <a:latin typeface="Segoe UI" panose="020B0502040204020203" pitchFamily="34" charset="0"/>
                <a:ea typeface="+mn-ea"/>
                <a:cs typeface="Segoe UI" panose="020B0502040204020203" pitchFamily="34" charset="0"/>
              </a:defRPr>
            </a:lvl1pPr>
            <a:lvl2pPr marL="538163" indent="-273050">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2pPr>
            <a:lvl3pPr marL="803275" indent="-265113">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3pPr>
            <a:lvl4pPr marL="1076325" indent="-273050">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4pPr>
            <a:lvl5pPr marL="1341438" indent="-265113">
              <a:lnSpc>
                <a:spcPct val="90000"/>
              </a:lnSpc>
              <a:spcBef>
                <a:spcPts val="0"/>
              </a:spcBef>
              <a:spcAft>
                <a:spcPts val="800"/>
              </a:spcAft>
              <a:buClr>
                <a:schemeClr val="tx1"/>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48164033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extLst>
    <p:ext uri="{DCECCB84-F9BA-43D5-87BE-67443E8EF086}">
      <p15:sldGuideLst xmlns:p15="http://schemas.microsoft.com/office/powerpoint/2012/main">
        <p15:guide id="1" orient="horz" pos="1008"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Instructions bullets">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85E10-5A18-4C86-8310-FA9CF8DF8AB5}"/>
              </a:ext>
            </a:extLst>
          </p:cNvPr>
          <p:cNvSpPr>
            <a:spLocks noGrp="1"/>
          </p:cNvSpPr>
          <p:nvPr>
            <p:ph type="title" hasCustomPrompt="1"/>
          </p:nvPr>
        </p:nvSpPr>
        <p:spPr>
          <a:xfrm>
            <a:off x="2454062" y="967113"/>
            <a:ext cx="9288986" cy="492443"/>
          </a:xfrm>
        </p:spPr>
        <p:txBody>
          <a:bodyPr wrap="square" anchor="t">
            <a:noAutofit/>
          </a:bodyPr>
          <a:lstStyle>
            <a:lvl1pPr marL="0" marR="0" indent="0" algn="l" defTabSz="932742" rtl="0" eaLnBrk="1" fontAlgn="auto" latinLnBrk="0" hangingPunct="1">
              <a:lnSpc>
                <a:spcPct val="100000"/>
              </a:lnSpc>
              <a:spcBef>
                <a:spcPct val="0"/>
              </a:spcBef>
              <a:spcAft>
                <a:spcPts val="0"/>
              </a:spcAft>
              <a:buClrTx/>
              <a:buSzTx/>
              <a:buFontTx/>
              <a:buNone/>
              <a:tabLst/>
              <a:defRPr sz="3200">
                <a:solidFill>
                  <a:schemeClr val="tx1"/>
                </a:solidFill>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noProof="0" dirty="0"/>
              <a:t>Topic: &lt;Topic name&gt;</a:t>
            </a:r>
          </a:p>
        </p:txBody>
      </p:sp>
      <p:sp>
        <p:nvSpPr>
          <p:cNvPr id="17" name="Content Placeholder 2">
            <a:extLst>
              <a:ext uri="{FF2B5EF4-FFF2-40B4-BE49-F238E27FC236}">
                <a16:creationId xmlns:a16="http://schemas.microsoft.com/office/drawing/2014/main" id="{71114B0D-0BDA-43CA-B61E-FB4846D6DA01}"/>
              </a:ext>
            </a:extLst>
          </p:cNvPr>
          <p:cNvSpPr>
            <a:spLocks noGrp="1"/>
          </p:cNvSpPr>
          <p:nvPr>
            <p:ph idx="1"/>
          </p:nvPr>
        </p:nvSpPr>
        <p:spPr>
          <a:xfrm>
            <a:off x="2454062" y="1623297"/>
            <a:ext cx="9295025" cy="4093029"/>
          </a:xfrm>
        </p:spPr>
        <p:txBody>
          <a:bodyPr anchor="t"/>
          <a:lstStyle>
            <a:lvl1pPr marL="265113" marR="0" indent="-265113" algn="l" defTabSz="914400" rtl="0" eaLnBrk="1" fontAlgn="auto" latinLnBrk="0" hangingPunct="1">
              <a:lnSpc>
                <a:spcPct val="90000"/>
              </a:lnSpc>
              <a:spcBef>
                <a:spcPts val="0"/>
              </a:spcBef>
              <a:spcAft>
                <a:spcPts val="800"/>
              </a:spcAft>
              <a:buClrTx/>
              <a:buSzTx/>
              <a:buFont typeface="Wingdings" panose="05000000000000000000" pitchFamily="2" charset="2"/>
              <a:buChar char="§"/>
              <a:tabLst/>
              <a:defRPr lang="en-US" sz="2000" kern="1200" noProof="0" dirty="0" smtClean="0">
                <a:solidFill>
                  <a:schemeClr val="tx2"/>
                </a:solidFill>
                <a:latin typeface="Segoe UI" panose="020B0502040204020203" pitchFamily="34" charset="0"/>
                <a:ea typeface="+mn-ea"/>
                <a:cs typeface="Segoe UI" panose="020B0502040204020203" pitchFamily="34" charset="0"/>
              </a:defRPr>
            </a:lvl1pPr>
            <a:lvl2pPr marL="538163" indent="-273050">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2pPr>
            <a:lvl3pPr marL="803275" indent="-265113">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3pPr>
            <a:lvl4pPr marL="1076325" indent="-273050">
              <a:lnSpc>
                <a:spcPct val="90000"/>
              </a:lnSpc>
              <a:spcBef>
                <a:spcPts val="0"/>
              </a:spcBef>
              <a:spcAft>
                <a:spcPts val="800"/>
              </a:spcAft>
              <a:buClr>
                <a:schemeClr val="tx1"/>
              </a:buClr>
              <a:buFont typeface="Wingdings" panose="05000000000000000000" pitchFamily="2" charset="2"/>
              <a:buChar char="§"/>
              <a:defRPr lang="en-US" sz="2000" kern="1200" noProof="0" dirty="0" smtClean="0">
                <a:solidFill>
                  <a:schemeClr val="tx2"/>
                </a:solidFill>
                <a:latin typeface="Segoe UI" panose="020B0502040204020203" pitchFamily="34" charset="0"/>
                <a:ea typeface="+mn-ea"/>
                <a:cs typeface="Segoe UI" panose="020B0502040204020203" pitchFamily="34" charset="0"/>
              </a:defRPr>
            </a:lvl4pPr>
            <a:lvl5pPr marL="1341438" indent="-265113">
              <a:lnSpc>
                <a:spcPct val="90000"/>
              </a:lnSpc>
              <a:spcBef>
                <a:spcPts val="0"/>
              </a:spcBef>
              <a:spcAft>
                <a:spcPts val="800"/>
              </a:spcAft>
              <a:buClr>
                <a:schemeClr val="tx1"/>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cxnSp>
        <p:nvCxnSpPr>
          <p:cNvPr id="25" name="Straight Connector 24">
            <a:extLst>
              <a:ext uri="{FF2B5EF4-FFF2-40B4-BE49-F238E27FC236}">
                <a16:creationId xmlns:a16="http://schemas.microsoft.com/office/drawing/2014/main" id="{6E9A5DEF-D9D1-4330-89CE-3F73A42FC073}"/>
              </a:ext>
            </a:extLst>
          </p:cNvPr>
          <p:cNvCxnSpPr>
            <a:cxnSpLocks/>
          </p:cNvCxnSpPr>
          <p:nvPr userDrawn="1"/>
        </p:nvCxnSpPr>
        <p:spPr>
          <a:xfrm>
            <a:off x="1990165" y="967113"/>
            <a:ext cx="0" cy="4769857"/>
          </a:xfrm>
          <a:prstGeom prst="line">
            <a:avLst/>
          </a:prstGeom>
          <a:ln w="15875">
            <a:solidFill>
              <a:srgbClr val="2B579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289274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extLst>
    <p:ext uri="{DCECCB84-F9BA-43D5-87BE-67443E8EF086}">
      <p15:sldGuideLst xmlns:p15="http://schemas.microsoft.com/office/powerpoint/2012/main">
        <p15:guide id="1" orient="horz" pos="14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ord Col Boxe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07A1542-D8ED-41ED-9686-05634ADA7620}"/>
              </a:ext>
            </a:extLst>
          </p:cNvPr>
          <p:cNvSpPr>
            <a:spLocks noGrp="1"/>
          </p:cNvSpPr>
          <p:nvPr>
            <p:ph sz="quarter" idx="16"/>
          </p:nvPr>
        </p:nvSpPr>
        <p:spPr>
          <a:xfrm>
            <a:off x="442913" y="459963"/>
            <a:ext cx="11306175" cy="471488"/>
          </a:xfrm>
        </p:spPr>
        <p:txBody>
          <a:bodyPr/>
          <a:lstStyle>
            <a:lvl1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vl2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2pPr>
            <a:lvl3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3pPr>
            <a:lvl4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4pPr>
            <a:lvl5pPr marL="0" indent="0" algn="l" defTabSz="932742" rtl="0" eaLnBrk="1" latinLnBrk="0" hangingPunct="1">
              <a:lnSpc>
                <a:spcPct val="100000"/>
              </a:lnSpc>
              <a:spcBef>
                <a:spcPct val="0"/>
              </a:spcBef>
              <a:buNone/>
              <a:defRPr lang="en-US" sz="3200" b="0" kern="1200" cap="none" spc="-50" baseline="0" noProof="0" dirty="0">
                <a:ln w="3175">
                  <a:noFill/>
                </a:ln>
                <a:gradFill>
                  <a:gsLst>
                    <a:gs pos="1250">
                      <a:schemeClr val="tx1"/>
                    </a:gs>
                    <a:gs pos="100000">
                      <a:schemeClr val="tx1"/>
                    </a:gs>
                  </a:gsLst>
                  <a:lin ang="5400000" scaled="0"/>
                </a:gradFill>
                <a:effectLst/>
                <a:latin typeface="+mj-lt"/>
                <a:ea typeface="+mn-ea"/>
                <a:cs typeface="Segoe UI" pitchFamily="34" charset="0"/>
              </a:defRPr>
            </a:lvl5pPr>
          </a:lstStyle>
          <a:p>
            <a:pPr lvl="0"/>
            <a:r>
              <a:rPr lang="en-US"/>
              <a:t>Click to edit Master text styles</a:t>
            </a:r>
          </a:p>
        </p:txBody>
      </p:sp>
      <p:sp>
        <p:nvSpPr>
          <p:cNvPr id="10" name="Content Placeholder 2">
            <a:extLst>
              <a:ext uri="{FF2B5EF4-FFF2-40B4-BE49-F238E27FC236}">
                <a16:creationId xmlns:a16="http://schemas.microsoft.com/office/drawing/2014/main" id="{FF5B2679-5029-4692-A1C7-099E7A583624}"/>
              </a:ext>
            </a:extLst>
          </p:cNvPr>
          <p:cNvSpPr>
            <a:spLocks noGrp="1"/>
          </p:cNvSpPr>
          <p:nvPr>
            <p:ph idx="14" hasCustomPrompt="1"/>
          </p:nvPr>
        </p:nvSpPr>
        <p:spPr>
          <a:xfrm>
            <a:off x="460574" y="1775707"/>
            <a:ext cx="5400000" cy="4140000"/>
          </a:xfrm>
          <a:solidFill>
            <a:schemeClr val="bg1">
              <a:lumMod val="95000"/>
            </a:schemeClr>
          </a:solidFill>
          <a:ln>
            <a:solidFill>
              <a:schemeClr val="bg1">
                <a:lumMod val="85000"/>
              </a:schemeClr>
            </a:solidFill>
          </a:ln>
        </p:spPr>
        <p:txBody>
          <a:bodyPr lIns="180000" tIns="252000" rIns="136800"/>
          <a:lstStyle>
            <a:lvl1pPr marL="266700" indent="-266700">
              <a:buClr>
                <a:schemeClr val="tx1">
                  <a:lumMod val="75000"/>
                  <a:lumOff val="25000"/>
                </a:schemeClr>
              </a:buClr>
              <a:buFont typeface="Wingdings" panose="05000000000000000000" pitchFamily="2" charset="2"/>
              <a:buChar char="§"/>
              <a:defRPr/>
            </a:lvl1pPr>
            <a:lvl2pPr marL="542925" indent="-261938">
              <a:buClr>
                <a:schemeClr val="tx1">
                  <a:lumMod val="75000"/>
                  <a:lumOff val="25000"/>
                </a:schemeClr>
              </a:buClr>
              <a:defRPr/>
            </a:lvl2pPr>
            <a:lvl3pPr marL="809625" indent="-266700">
              <a:buClr>
                <a:schemeClr val="tx1">
                  <a:lumMod val="75000"/>
                  <a:lumOff val="25000"/>
                </a:schemeClr>
              </a:buClr>
              <a:defRPr/>
            </a:lvl3pPr>
            <a:lvl4pPr marL="1076325" indent="-274638">
              <a:buClr>
                <a:schemeClr val="tx1">
                  <a:lumMod val="75000"/>
                  <a:lumOff val="25000"/>
                </a:schemeClr>
              </a:buClr>
              <a:defRPr/>
            </a:lvl4pPr>
            <a:lvl5pPr marL="1343025" indent="-254000">
              <a:buClr>
                <a:schemeClr val="tx1">
                  <a:lumMod val="75000"/>
                  <a:lumOff val="25000"/>
                </a:schemeClr>
              </a:buClr>
              <a:defRPr/>
            </a:lvl5pPr>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Content Placeholder 2">
            <a:extLst>
              <a:ext uri="{FF2B5EF4-FFF2-40B4-BE49-F238E27FC236}">
                <a16:creationId xmlns:a16="http://schemas.microsoft.com/office/drawing/2014/main" id="{1B5AA133-C824-4B4A-96F4-D48A58E222DA}"/>
              </a:ext>
            </a:extLst>
          </p:cNvPr>
          <p:cNvSpPr>
            <a:spLocks noGrp="1"/>
          </p:cNvSpPr>
          <p:nvPr>
            <p:ph idx="15" hasCustomPrompt="1"/>
          </p:nvPr>
        </p:nvSpPr>
        <p:spPr>
          <a:xfrm>
            <a:off x="6344238" y="1775707"/>
            <a:ext cx="5400000" cy="4140000"/>
          </a:xfrm>
          <a:solidFill>
            <a:schemeClr val="bg1">
              <a:lumMod val="95000"/>
            </a:schemeClr>
          </a:solidFill>
          <a:ln>
            <a:solidFill>
              <a:schemeClr val="bg1">
                <a:lumMod val="85000"/>
              </a:schemeClr>
            </a:solidFill>
          </a:ln>
        </p:spPr>
        <p:txBody>
          <a:bodyPr vert="horz" lIns="180000" tIns="252000" rIns="136800" bIns="0" rtlCol="0">
            <a:noAutofit/>
          </a:bodyPr>
          <a:lstStyle>
            <a:lvl1pPr marL="265113"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1pPr>
            <a:lvl2pPr marL="538163" indent="-273050"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2pPr>
            <a:lvl3pPr marL="803275"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3pPr>
            <a:lvl4pPr marL="1076325" indent="-273050"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4pPr>
            <a:lvl5pPr marL="1341438"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5pPr>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 name="Content Placeholder 2">
            <a:extLst>
              <a:ext uri="{FF2B5EF4-FFF2-40B4-BE49-F238E27FC236}">
                <a16:creationId xmlns:a16="http://schemas.microsoft.com/office/drawing/2014/main" id="{BE06229A-0702-4CD6-B5F1-0DC746CC4F18}"/>
              </a:ext>
            </a:extLst>
          </p:cNvPr>
          <p:cNvSpPr>
            <a:spLocks noGrp="1"/>
          </p:cNvSpPr>
          <p:nvPr>
            <p:ph idx="1" hasCustomPrompt="1"/>
          </p:nvPr>
        </p:nvSpPr>
        <p:spPr>
          <a:xfrm>
            <a:off x="460574" y="1055707"/>
            <a:ext cx="5400000" cy="720000"/>
          </a:xfrm>
          <a:solidFill>
            <a:srgbClr val="2B579A"/>
          </a:solidFill>
          <a:ln w="9525">
            <a:solidFill>
              <a:srgbClr val="2B579A"/>
            </a:solidFill>
          </a:ln>
        </p:spPr>
        <p:txBody>
          <a:bodyPr lIns="180000" tIns="36000" rIns="108000" bIns="36000" anchor="ctr"/>
          <a:lstStyle>
            <a:lvl1pPr marL="0" indent="0" algn="l">
              <a:buNone/>
              <a:defRPr>
                <a:solidFill>
                  <a:schemeClr val="bg1"/>
                </a:solidFill>
                <a:latin typeface="Segoe Semibold" panose="020B0702040504020203" pitchFamily="34" charset="0"/>
              </a:defRPr>
            </a:lvl1pPr>
          </a:lstStyle>
          <a:p>
            <a:pPr lvl="0"/>
            <a:r>
              <a:rPr lang="en-US" noProof="0" dirty="0"/>
              <a:t>Section 1 Title</a:t>
            </a:r>
          </a:p>
        </p:txBody>
      </p:sp>
      <p:sp>
        <p:nvSpPr>
          <p:cNvPr id="7" name="Footer Placeholder 6">
            <a:extLst>
              <a:ext uri="{FF2B5EF4-FFF2-40B4-BE49-F238E27FC236}">
                <a16:creationId xmlns:a16="http://schemas.microsoft.com/office/drawing/2014/main" id="{D2E533DB-3399-4A25-BB80-899E9CC78DB1}"/>
              </a:ext>
            </a:extLst>
          </p:cNvPr>
          <p:cNvSpPr>
            <a:spLocks noGrp="1"/>
          </p:cNvSpPr>
          <p:nvPr>
            <p:ph type="ftr" sz="quarter" idx="10"/>
          </p:nvPr>
        </p:nvSpPr>
        <p:spPr>
          <a:xfrm>
            <a:off x="432000" y="6365363"/>
            <a:ext cx="5472000" cy="412431"/>
          </a:xfrm>
          <a:prstGeom prst="rect">
            <a:avLst/>
          </a:prstGeom>
        </p:spPr>
        <p:txBody>
          <a:bodyPr/>
          <a:lstStyle/>
          <a:p>
            <a:r>
              <a:rPr lang="en-US" noProof="0" dirty="0"/>
              <a:t>Add a footer</a:t>
            </a:r>
          </a:p>
        </p:txBody>
      </p:sp>
      <p:sp>
        <p:nvSpPr>
          <p:cNvPr id="8" name="Slide Number Placeholder 7">
            <a:extLst>
              <a:ext uri="{FF2B5EF4-FFF2-40B4-BE49-F238E27FC236}">
                <a16:creationId xmlns:a16="http://schemas.microsoft.com/office/drawing/2014/main" id="{19A57786-309B-4137-8B30-4011FC0D4FCB}"/>
              </a:ext>
            </a:extLst>
          </p:cNvPr>
          <p:cNvSpPr>
            <a:spLocks noGrp="1"/>
          </p:cNvSpPr>
          <p:nvPr>
            <p:ph type="sldNum" sz="quarter" idx="11"/>
          </p:nvPr>
        </p:nvSpPr>
        <p:spPr>
          <a:xfrm>
            <a:off x="11772000" y="6365363"/>
            <a:ext cx="420000" cy="421200"/>
          </a:xfrm>
          <a:prstGeom prst="rect">
            <a:avLst/>
          </a:prstGeom>
        </p:spPr>
        <p:txBody>
          <a:bodyPr/>
          <a:lstStyle/>
          <a:p>
            <a:fld id="{4B73C415-D670-4716-A5EC-CC4D52CA2BAC}" type="slidenum">
              <a:rPr lang="en-US" noProof="0" smtClean="0"/>
              <a:pPr/>
              <a:t>‹#›</a:t>
            </a:fld>
            <a:endParaRPr lang="en-US" noProof="0" dirty="0"/>
          </a:p>
        </p:txBody>
      </p:sp>
      <p:sp>
        <p:nvSpPr>
          <p:cNvPr id="6" name="Content Placeholder 2">
            <a:extLst>
              <a:ext uri="{FF2B5EF4-FFF2-40B4-BE49-F238E27FC236}">
                <a16:creationId xmlns:a16="http://schemas.microsoft.com/office/drawing/2014/main" id="{43CF4B74-3202-48D6-B573-AA3882B039F4}"/>
              </a:ext>
            </a:extLst>
          </p:cNvPr>
          <p:cNvSpPr>
            <a:spLocks noGrp="1"/>
          </p:cNvSpPr>
          <p:nvPr>
            <p:ph idx="12" hasCustomPrompt="1"/>
          </p:nvPr>
        </p:nvSpPr>
        <p:spPr>
          <a:xfrm>
            <a:off x="6344238" y="1055707"/>
            <a:ext cx="5400000" cy="720000"/>
          </a:xfrm>
          <a:solidFill>
            <a:srgbClr val="2B579A"/>
          </a:solidFill>
          <a:ln w="9525">
            <a:solidFill>
              <a:srgbClr val="2B579A"/>
            </a:solidFill>
          </a:ln>
        </p:spPr>
        <p:txBody>
          <a:bodyPr vert="horz" lIns="180000" tIns="36000" rIns="108000" bIns="36000" rtlCol="0" anchor="ctr">
            <a:noAutofit/>
          </a:bodyPr>
          <a:lstStyle>
            <a:lvl1pPr>
              <a:defRPr lang="en-US" noProof="0" dirty="0">
                <a:solidFill>
                  <a:schemeClr val="bg1"/>
                </a:solidFill>
                <a:latin typeface="Segoe Semibold" panose="020B0702040504020203" pitchFamily="34" charset="0"/>
              </a:defRPr>
            </a:lvl1pPr>
          </a:lstStyle>
          <a:p>
            <a:pPr marL="0" lvl="0" indent="0">
              <a:buNone/>
            </a:pPr>
            <a:r>
              <a:rPr lang="en-US" noProof="0" dirty="0"/>
              <a:t>Section 2 Title</a:t>
            </a:r>
          </a:p>
        </p:txBody>
      </p:sp>
    </p:spTree>
    <p:extLst>
      <p:ext uri="{BB962C8B-B14F-4D97-AF65-F5344CB8AC3E}">
        <p14:creationId xmlns:p14="http://schemas.microsoft.com/office/powerpoint/2010/main" val="160153898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Outlook Col Boxe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07A1542-D8ED-41ED-9686-05634ADA7620}"/>
              </a:ext>
            </a:extLst>
          </p:cNvPr>
          <p:cNvSpPr>
            <a:spLocks noGrp="1"/>
          </p:cNvSpPr>
          <p:nvPr>
            <p:ph sz="quarter" idx="16"/>
          </p:nvPr>
        </p:nvSpPr>
        <p:spPr>
          <a:xfrm>
            <a:off x="442913" y="459963"/>
            <a:ext cx="11306175" cy="471488"/>
          </a:xfrm>
        </p:spPr>
        <p:txBody>
          <a:bodyPr/>
          <a:lstStyle>
            <a:lvl1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vl2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2pPr>
            <a:lvl3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3pPr>
            <a:lvl4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4pPr>
            <a:lvl5pPr marL="0" indent="0" algn="l" defTabSz="932742" rtl="0" eaLnBrk="1" latinLnBrk="0" hangingPunct="1">
              <a:lnSpc>
                <a:spcPct val="100000"/>
              </a:lnSpc>
              <a:spcBef>
                <a:spcPct val="0"/>
              </a:spcBef>
              <a:buNone/>
              <a:defRPr lang="en-US" sz="3200" b="0" kern="1200" cap="none" spc="-50" baseline="0" noProof="0" dirty="0">
                <a:ln w="3175">
                  <a:noFill/>
                </a:ln>
                <a:gradFill>
                  <a:gsLst>
                    <a:gs pos="1250">
                      <a:schemeClr val="tx1"/>
                    </a:gs>
                    <a:gs pos="100000">
                      <a:schemeClr val="tx1"/>
                    </a:gs>
                  </a:gsLst>
                  <a:lin ang="5400000" scaled="0"/>
                </a:gradFill>
                <a:effectLst/>
                <a:latin typeface="+mj-lt"/>
                <a:ea typeface="+mn-ea"/>
                <a:cs typeface="Segoe UI" pitchFamily="34" charset="0"/>
              </a:defRPr>
            </a:lvl5pPr>
          </a:lstStyle>
          <a:p>
            <a:pPr lvl="0"/>
            <a:r>
              <a:rPr lang="en-US"/>
              <a:t>Click to edit Master text styles</a:t>
            </a:r>
          </a:p>
        </p:txBody>
      </p:sp>
      <p:sp>
        <p:nvSpPr>
          <p:cNvPr id="10" name="Content Placeholder 2">
            <a:extLst>
              <a:ext uri="{FF2B5EF4-FFF2-40B4-BE49-F238E27FC236}">
                <a16:creationId xmlns:a16="http://schemas.microsoft.com/office/drawing/2014/main" id="{FF5B2679-5029-4692-A1C7-099E7A583624}"/>
              </a:ext>
            </a:extLst>
          </p:cNvPr>
          <p:cNvSpPr>
            <a:spLocks noGrp="1"/>
          </p:cNvSpPr>
          <p:nvPr>
            <p:ph idx="14" hasCustomPrompt="1"/>
          </p:nvPr>
        </p:nvSpPr>
        <p:spPr>
          <a:xfrm>
            <a:off x="460574" y="1775707"/>
            <a:ext cx="5400000" cy="4140000"/>
          </a:xfrm>
          <a:solidFill>
            <a:schemeClr val="bg1">
              <a:lumMod val="95000"/>
            </a:schemeClr>
          </a:solidFill>
          <a:ln>
            <a:solidFill>
              <a:schemeClr val="bg1">
                <a:lumMod val="85000"/>
              </a:schemeClr>
            </a:solidFill>
          </a:ln>
        </p:spPr>
        <p:txBody>
          <a:bodyPr lIns="180000" tIns="252000" rIns="136800"/>
          <a:lstStyle>
            <a:lvl1pPr marL="266700" indent="-266700">
              <a:buClr>
                <a:schemeClr val="tx1">
                  <a:lumMod val="75000"/>
                  <a:lumOff val="25000"/>
                </a:schemeClr>
              </a:buClr>
              <a:buFont typeface="Wingdings" panose="05000000000000000000" pitchFamily="2" charset="2"/>
              <a:buChar char="§"/>
              <a:defRPr/>
            </a:lvl1pPr>
            <a:lvl2pPr marL="542925" indent="-261938">
              <a:buClr>
                <a:schemeClr val="tx1">
                  <a:lumMod val="75000"/>
                  <a:lumOff val="25000"/>
                </a:schemeClr>
              </a:buClr>
              <a:defRPr/>
            </a:lvl2pPr>
            <a:lvl3pPr marL="809625" indent="-266700">
              <a:buClr>
                <a:schemeClr val="tx1">
                  <a:lumMod val="75000"/>
                  <a:lumOff val="25000"/>
                </a:schemeClr>
              </a:buClr>
              <a:defRPr/>
            </a:lvl3pPr>
            <a:lvl4pPr marL="1076325" indent="-274638">
              <a:buClr>
                <a:schemeClr val="tx1">
                  <a:lumMod val="75000"/>
                  <a:lumOff val="25000"/>
                </a:schemeClr>
              </a:buClr>
              <a:defRPr/>
            </a:lvl4pPr>
            <a:lvl5pPr marL="1343025" indent="-254000">
              <a:buClr>
                <a:schemeClr val="tx1">
                  <a:lumMod val="75000"/>
                  <a:lumOff val="25000"/>
                </a:schemeClr>
              </a:buClr>
              <a:defRPr/>
            </a:lvl5pPr>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Content Placeholder 2">
            <a:extLst>
              <a:ext uri="{FF2B5EF4-FFF2-40B4-BE49-F238E27FC236}">
                <a16:creationId xmlns:a16="http://schemas.microsoft.com/office/drawing/2014/main" id="{1B5AA133-C824-4B4A-96F4-D48A58E222DA}"/>
              </a:ext>
            </a:extLst>
          </p:cNvPr>
          <p:cNvSpPr>
            <a:spLocks noGrp="1"/>
          </p:cNvSpPr>
          <p:nvPr>
            <p:ph idx="15" hasCustomPrompt="1"/>
          </p:nvPr>
        </p:nvSpPr>
        <p:spPr>
          <a:xfrm>
            <a:off x="6344238" y="1775707"/>
            <a:ext cx="5400000" cy="4140000"/>
          </a:xfrm>
          <a:solidFill>
            <a:schemeClr val="bg1">
              <a:lumMod val="95000"/>
            </a:schemeClr>
          </a:solidFill>
          <a:ln>
            <a:solidFill>
              <a:schemeClr val="bg1">
                <a:lumMod val="85000"/>
              </a:schemeClr>
            </a:solidFill>
          </a:ln>
        </p:spPr>
        <p:txBody>
          <a:bodyPr vert="horz" lIns="180000" tIns="252000" rIns="136800" bIns="0" rtlCol="0">
            <a:noAutofit/>
          </a:bodyPr>
          <a:lstStyle>
            <a:lvl1pPr marL="265113"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1pPr>
            <a:lvl2pPr marL="538163" indent="-273050"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2pPr>
            <a:lvl3pPr marL="803275"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3pPr>
            <a:lvl4pPr marL="1076325" indent="-273050"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4pPr>
            <a:lvl5pPr marL="1341438"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5pPr>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 name="Content Placeholder 2">
            <a:extLst>
              <a:ext uri="{FF2B5EF4-FFF2-40B4-BE49-F238E27FC236}">
                <a16:creationId xmlns:a16="http://schemas.microsoft.com/office/drawing/2014/main" id="{BE06229A-0702-4CD6-B5F1-0DC746CC4F18}"/>
              </a:ext>
            </a:extLst>
          </p:cNvPr>
          <p:cNvSpPr>
            <a:spLocks noGrp="1"/>
          </p:cNvSpPr>
          <p:nvPr>
            <p:ph idx="1" hasCustomPrompt="1"/>
          </p:nvPr>
        </p:nvSpPr>
        <p:spPr>
          <a:xfrm>
            <a:off x="460574" y="1055707"/>
            <a:ext cx="5400000" cy="720000"/>
          </a:xfrm>
          <a:solidFill>
            <a:srgbClr val="0078D4"/>
          </a:solidFill>
          <a:ln w="9525">
            <a:solidFill>
              <a:srgbClr val="2B579A"/>
            </a:solidFill>
          </a:ln>
        </p:spPr>
        <p:txBody>
          <a:bodyPr lIns="180000" tIns="36000" rIns="108000" bIns="36000" anchor="ctr"/>
          <a:lstStyle>
            <a:lvl1pPr marL="0" indent="0" algn="l">
              <a:buNone/>
              <a:defRPr>
                <a:solidFill>
                  <a:schemeClr val="bg1"/>
                </a:solidFill>
                <a:latin typeface="Segoe Semibold" panose="020B0702040504020203" pitchFamily="34" charset="0"/>
              </a:defRPr>
            </a:lvl1pPr>
          </a:lstStyle>
          <a:p>
            <a:pPr lvl="0"/>
            <a:r>
              <a:rPr lang="en-US" noProof="0" dirty="0"/>
              <a:t>Section 1 Title</a:t>
            </a:r>
          </a:p>
        </p:txBody>
      </p:sp>
      <p:sp>
        <p:nvSpPr>
          <p:cNvPr id="7" name="Footer Placeholder 6">
            <a:extLst>
              <a:ext uri="{FF2B5EF4-FFF2-40B4-BE49-F238E27FC236}">
                <a16:creationId xmlns:a16="http://schemas.microsoft.com/office/drawing/2014/main" id="{D2E533DB-3399-4A25-BB80-899E9CC78DB1}"/>
              </a:ext>
            </a:extLst>
          </p:cNvPr>
          <p:cNvSpPr>
            <a:spLocks noGrp="1"/>
          </p:cNvSpPr>
          <p:nvPr>
            <p:ph type="ftr" sz="quarter" idx="10"/>
          </p:nvPr>
        </p:nvSpPr>
        <p:spPr>
          <a:xfrm>
            <a:off x="432000" y="6365363"/>
            <a:ext cx="5472000" cy="412431"/>
          </a:xfrm>
          <a:prstGeom prst="rect">
            <a:avLst/>
          </a:prstGeom>
        </p:spPr>
        <p:txBody>
          <a:bodyPr/>
          <a:lstStyle/>
          <a:p>
            <a:r>
              <a:rPr lang="en-US" noProof="0" dirty="0"/>
              <a:t>Add a footer</a:t>
            </a:r>
          </a:p>
        </p:txBody>
      </p:sp>
      <p:sp>
        <p:nvSpPr>
          <p:cNvPr id="8" name="Slide Number Placeholder 7">
            <a:extLst>
              <a:ext uri="{FF2B5EF4-FFF2-40B4-BE49-F238E27FC236}">
                <a16:creationId xmlns:a16="http://schemas.microsoft.com/office/drawing/2014/main" id="{19A57786-309B-4137-8B30-4011FC0D4FCB}"/>
              </a:ext>
            </a:extLst>
          </p:cNvPr>
          <p:cNvSpPr>
            <a:spLocks noGrp="1"/>
          </p:cNvSpPr>
          <p:nvPr>
            <p:ph type="sldNum" sz="quarter" idx="11"/>
          </p:nvPr>
        </p:nvSpPr>
        <p:spPr>
          <a:xfrm>
            <a:off x="11772000" y="6365363"/>
            <a:ext cx="420000" cy="421200"/>
          </a:xfrm>
          <a:prstGeom prst="rect">
            <a:avLst/>
          </a:prstGeom>
        </p:spPr>
        <p:txBody>
          <a:bodyPr/>
          <a:lstStyle/>
          <a:p>
            <a:fld id="{4B73C415-D670-4716-A5EC-CC4D52CA2BAC}" type="slidenum">
              <a:rPr lang="en-US" noProof="0" smtClean="0"/>
              <a:pPr/>
              <a:t>‹#›</a:t>
            </a:fld>
            <a:endParaRPr lang="en-US" noProof="0" dirty="0"/>
          </a:p>
        </p:txBody>
      </p:sp>
      <p:sp>
        <p:nvSpPr>
          <p:cNvPr id="6" name="Content Placeholder 2">
            <a:extLst>
              <a:ext uri="{FF2B5EF4-FFF2-40B4-BE49-F238E27FC236}">
                <a16:creationId xmlns:a16="http://schemas.microsoft.com/office/drawing/2014/main" id="{43CF4B74-3202-48D6-B573-AA3882B039F4}"/>
              </a:ext>
            </a:extLst>
          </p:cNvPr>
          <p:cNvSpPr>
            <a:spLocks noGrp="1"/>
          </p:cNvSpPr>
          <p:nvPr>
            <p:ph idx="12" hasCustomPrompt="1"/>
          </p:nvPr>
        </p:nvSpPr>
        <p:spPr>
          <a:xfrm>
            <a:off x="6344238" y="1055707"/>
            <a:ext cx="5400000" cy="720000"/>
          </a:xfrm>
          <a:solidFill>
            <a:srgbClr val="0078D4"/>
          </a:solidFill>
          <a:ln w="9525">
            <a:solidFill>
              <a:srgbClr val="2B579A"/>
            </a:solidFill>
          </a:ln>
        </p:spPr>
        <p:txBody>
          <a:bodyPr vert="horz" lIns="180000" tIns="36000" rIns="108000" bIns="36000" rtlCol="0" anchor="ctr">
            <a:noAutofit/>
          </a:bodyPr>
          <a:lstStyle>
            <a:lvl1pPr>
              <a:defRPr lang="en-US" noProof="0" dirty="0">
                <a:solidFill>
                  <a:schemeClr val="bg1"/>
                </a:solidFill>
                <a:latin typeface="Segoe Semibold" panose="020B0702040504020203" pitchFamily="34" charset="0"/>
              </a:defRPr>
            </a:lvl1pPr>
          </a:lstStyle>
          <a:p>
            <a:pPr marL="0" lvl="0" indent="0">
              <a:buNone/>
            </a:pPr>
            <a:r>
              <a:rPr lang="en-US" noProof="0" dirty="0"/>
              <a:t>Section 2 Title</a:t>
            </a:r>
          </a:p>
        </p:txBody>
      </p:sp>
    </p:spTree>
    <p:extLst>
      <p:ext uri="{BB962C8B-B14F-4D97-AF65-F5344CB8AC3E}">
        <p14:creationId xmlns:p14="http://schemas.microsoft.com/office/powerpoint/2010/main" val="269712311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owerpoint_3 Col Boxe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07A1542-D8ED-41ED-9686-05634ADA7620}"/>
              </a:ext>
            </a:extLst>
          </p:cNvPr>
          <p:cNvSpPr>
            <a:spLocks noGrp="1"/>
          </p:cNvSpPr>
          <p:nvPr>
            <p:ph sz="quarter" idx="16"/>
          </p:nvPr>
        </p:nvSpPr>
        <p:spPr>
          <a:xfrm>
            <a:off x="442913" y="459963"/>
            <a:ext cx="11306175" cy="471488"/>
          </a:xfrm>
        </p:spPr>
        <p:txBody>
          <a:bodyPr/>
          <a:lstStyle>
            <a:lvl1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vl2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2pPr>
            <a:lvl3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3pPr>
            <a:lvl4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4pPr>
            <a:lvl5pPr marL="0" indent="0" algn="l" defTabSz="932742" rtl="0" eaLnBrk="1" latinLnBrk="0" hangingPunct="1">
              <a:lnSpc>
                <a:spcPct val="100000"/>
              </a:lnSpc>
              <a:spcBef>
                <a:spcPct val="0"/>
              </a:spcBef>
              <a:buNone/>
              <a:defRPr lang="en-US" sz="3200" b="0" kern="1200" cap="none" spc="-50" baseline="0" noProof="0" dirty="0">
                <a:ln w="3175">
                  <a:noFill/>
                </a:ln>
                <a:gradFill>
                  <a:gsLst>
                    <a:gs pos="1250">
                      <a:schemeClr val="tx1"/>
                    </a:gs>
                    <a:gs pos="100000">
                      <a:schemeClr val="tx1"/>
                    </a:gs>
                  </a:gsLst>
                  <a:lin ang="5400000" scaled="0"/>
                </a:gradFill>
                <a:effectLst/>
                <a:latin typeface="+mj-lt"/>
                <a:ea typeface="+mn-ea"/>
                <a:cs typeface="Segoe UI" pitchFamily="34" charset="0"/>
              </a:defRPr>
            </a:lvl5pPr>
          </a:lstStyle>
          <a:p>
            <a:pPr lvl="0"/>
            <a:r>
              <a:rPr lang="en-US"/>
              <a:t>Click to edit Master text styles</a:t>
            </a:r>
          </a:p>
        </p:txBody>
      </p:sp>
      <p:sp>
        <p:nvSpPr>
          <p:cNvPr id="10" name="Content Placeholder 2">
            <a:extLst>
              <a:ext uri="{FF2B5EF4-FFF2-40B4-BE49-F238E27FC236}">
                <a16:creationId xmlns:a16="http://schemas.microsoft.com/office/drawing/2014/main" id="{FF5B2679-5029-4692-A1C7-099E7A583624}"/>
              </a:ext>
            </a:extLst>
          </p:cNvPr>
          <p:cNvSpPr>
            <a:spLocks noGrp="1"/>
          </p:cNvSpPr>
          <p:nvPr>
            <p:ph idx="14" hasCustomPrompt="1"/>
          </p:nvPr>
        </p:nvSpPr>
        <p:spPr>
          <a:xfrm>
            <a:off x="460574" y="1775707"/>
            <a:ext cx="5400000" cy="4140000"/>
          </a:xfrm>
          <a:solidFill>
            <a:schemeClr val="bg1">
              <a:lumMod val="95000"/>
            </a:schemeClr>
          </a:solidFill>
          <a:ln>
            <a:solidFill>
              <a:schemeClr val="bg1">
                <a:lumMod val="85000"/>
              </a:schemeClr>
            </a:solidFill>
          </a:ln>
        </p:spPr>
        <p:txBody>
          <a:bodyPr lIns="180000" tIns="252000" rIns="136800"/>
          <a:lstStyle>
            <a:lvl1pPr marL="266700" indent="-266700">
              <a:buClr>
                <a:schemeClr val="tx1">
                  <a:lumMod val="75000"/>
                  <a:lumOff val="25000"/>
                </a:schemeClr>
              </a:buClr>
              <a:buFont typeface="Wingdings" panose="05000000000000000000" pitchFamily="2" charset="2"/>
              <a:buChar char="§"/>
              <a:defRPr/>
            </a:lvl1pPr>
            <a:lvl2pPr marL="542925" indent="-261938">
              <a:buClr>
                <a:schemeClr val="tx1">
                  <a:lumMod val="75000"/>
                  <a:lumOff val="25000"/>
                </a:schemeClr>
              </a:buClr>
              <a:defRPr/>
            </a:lvl2pPr>
            <a:lvl3pPr marL="809625" indent="-266700">
              <a:buClr>
                <a:schemeClr val="tx1">
                  <a:lumMod val="75000"/>
                  <a:lumOff val="25000"/>
                </a:schemeClr>
              </a:buClr>
              <a:defRPr/>
            </a:lvl3pPr>
            <a:lvl4pPr marL="1076325" indent="-274638">
              <a:buClr>
                <a:schemeClr val="tx1">
                  <a:lumMod val="75000"/>
                  <a:lumOff val="25000"/>
                </a:schemeClr>
              </a:buClr>
              <a:defRPr/>
            </a:lvl4pPr>
            <a:lvl5pPr marL="1343025" indent="-254000">
              <a:buClr>
                <a:schemeClr val="tx1">
                  <a:lumMod val="75000"/>
                  <a:lumOff val="25000"/>
                </a:schemeClr>
              </a:buClr>
              <a:defRPr/>
            </a:lvl5pPr>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Content Placeholder 2">
            <a:extLst>
              <a:ext uri="{FF2B5EF4-FFF2-40B4-BE49-F238E27FC236}">
                <a16:creationId xmlns:a16="http://schemas.microsoft.com/office/drawing/2014/main" id="{1B5AA133-C824-4B4A-96F4-D48A58E222DA}"/>
              </a:ext>
            </a:extLst>
          </p:cNvPr>
          <p:cNvSpPr>
            <a:spLocks noGrp="1"/>
          </p:cNvSpPr>
          <p:nvPr>
            <p:ph idx="15" hasCustomPrompt="1"/>
          </p:nvPr>
        </p:nvSpPr>
        <p:spPr>
          <a:xfrm>
            <a:off x="6344238" y="1775707"/>
            <a:ext cx="5400000" cy="4140000"/>
          </a:xfrm>
          <a:solidFill>
            <a:schemeClr val="bg1">
              <a:lumMod val="95000"/>
            </a:schemeClr>
          </a:solidFill>
          <a:ln>
            <a:solidFill>
              <a:schemeClr val="bg1">
                <a:lumMod val="85000"/>
              </a:schemeClr>
            </a:solidFill>
          </a:ln>
        </p:spPr>
        <p:txBody>
          <a:bodyPr vert="horz" lIns="180000" tIns="252000" rIns="136800" bIns="0" rtlCol="0">
            <a:noAutofit/>
          </a:bodyPr>
          <a:lstStyle>
            <a:lvl1pPr marL="265113"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1pPr>
            <a:lvl2pPr marL="538163" indent="-273050"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2pPr>
            <a:lvl3pPr marL="803275"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3pPr>
            <a:lvl4pPr marL="1076325" indent="-273050"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4pPr>
            <a:lvl5pPr marL="1341438"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5pPr>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 name="Content Placeholder 2">
            <a:extLst>
              <a:ext uri="{FF2B5EF4-FFF2-40B4-BE49-F238E27FC236}">
                <a16:creationId xmlns:a16="http://schemas.microsoft.com/office/drawing/2014/main" id="{BE06229A-0702-4CD6-B5F1-0DC746CC4F18}"/>
              </a:ext>
            </a:extLst>
          </p:cNvPr>
          <p:cNvSpPr>
            <a:spLocks noGrp="1"/>
          </p:cNvSpPr>
          <p:nvPr>
            <p:ph idx="1" hasCustomPrompt="1"/>
          </p:nvPr>
        </p:nvSpPr>
        <p:spPr>
          <a:xfrm>
            <a:off x="460574" y="1055707"/>
            <a:ext cx="5400000" cy="720000"/>
          </a:xfrm>
          <a:solidFill>
            <a:srgbClr val="B7472A"/>
          </a:solidFill>
          <a:ln w="9525">
            <a:solidFill>
              <a:srgbClr val="2B579A"/>
            </a:solidFill>
          </a:ln>
        </p:spPr>
        <p:txBody>
          <a:bodyPr lIns="180000" tIns="36000" rIns="108000" bIns="36000" anchor="ctr"/>
          <a:lstStyle>
            <a:lvl1pPr marL="0" indent="0" algn="l">
              <a:buNone/>
              <a:defRPr>
                <a:solidFill>
                  <a:schemeClr val="bg1"/>
                </a:solidFill>
                <a:latin typeface="Segoe Semibold" panose="020B0702040504020203" pitchFamily="34" charset="0"/>
              </a:defRPr>
            </a:lvl1pPr>
          </a:lstStyle>
          <a:p>
            <a:pPr lvl="0"/>
            <a:r>
              <a:rPr lang="en-US" noProof="0" dirty="0"/>
              <a:t>Section 1 Title</a:t>
            </a:r>
          </a:p>
        </p:txBody>
      </p:sp>
      <p:sp>
        <p:nvSpPr>
          <p:cNvPr id="7" name="Footer Placeholder 6">
            <a:extLst>
              <a:ext uri="{FF2B5EF4-FFF2-40B4-BE49-F238E27FC236}">
                <a16:creationId xmlns:a16="http://schemas.microsoft.com/office/drawing/2014/main" id="{D2E533DB-3399-4A25-BB80-899E9CC78DB1}"/>
              </a:ext>
            </a:extLst>
          </p:cNvPr>
          <p:cNvSpPr>
            <a:spLocks noGrp="1"/>
          </p:cNvSpPr>
          <p:nvPr>
            <p:ph type="ftr" sz="quarter" idx="10"/>
          </p:nvPr>
        </p:nvSpPr>
        <p:spPr>
          <a:xfrm>
            <a:off x="432000" y="6365363"/>
            <a:ext cx="5472000" cy="412431"/>
          </a:xfrm>
          <a:prstGeom prst="rect">
            <a:avLst/>
          </a:prstGeom>
        </p:spPr>
        <p:txBody>
          <a:bodyPr/>
          <a:lstStyle/>
          <a:p>
            <a:r>
              <a:rPr lang="en-US" noProof="0" dirty="0"/>
              <a:t>Add a footer</a:t>
            </a:r>
          </a:p>
        </p:txBody>
      </p:sp>
      <p:sp>
        <p:nvSpPr>
          <p:cNvPr id="8" name="Slide Number Placeholder 7">
            <a:extLst>
              <a:ext uri="{FF2B5EF4-FFF2-40B4-BE49-F238E27FC236}">
                <a16:creationId xmlns:a16="http://schemas.microsoft.com/office/drawing/2014/main" id="{19A57786-309B-4137-8B30-4011FC0D4FCB}"/>
              </a:ext>
            </a:extLst>
          </p:cNvPr>
          <p:cNvSpPr>
            <a:spLocks noGrp="1"/>
          </p:cNvSpPr>
          <p:nvPr>
            <p:ph type="sldNum" sz="quarter" idx="11"/>
          </p:nvPr>
        </p:nvSpPr>
        <p:spPr>
          <a:xfrm>
            <a:off x="11772000" y="6365363"/>
            <a:ext cx="420000" cy="421200"/>
          </a:xfrm>
          <a:prstGeom prst="rect">
            <a:avLst/>
          </a:prstGeom>
        </p:spPr>
        <p:txBody>
          <a:bodyPr/>
          <a:lstStyle/>
          <a:p>
            <a:fld id="{4B73C415-D670-4716-A5EC-CC4D52CA2BAC}" type="slidenum">
              <a:rPr lang="en-US" noProof="0" smtClean="0"/>
              <a:pPr/>
              <a:t>‹#›</a:t>
            </a:fld>
            <a:endParaRPr lang="en-US" noProof="0" dirty="0"/>
          </a:p>
        </p:txBody>
      </p:sp>
      <p:sp>
        <p:nvSpPr>
          <p:cNvPr id="6" name="Content Placeholder 2">
            <a:extLst>
              <a:ext uri="{FF2B5EF4-FFF2-40B4-BE49-F238E27FC236}">
                <a16:creationId xmlns:a16="http://schemas.microsoft.com/office/drawing/2014/main" id="{43CF4B74-3202-48D6-B573-AA3882B039F4}"/>
              </a:ext>
            </a:extLst>
          </p:cNvPr>
          <p:cNvSpPr>
            <a:spLocks noGrp="1"/>
          </p:cNvSpPr>
          <p:nvPr>
            <p:ph idx="12" hasCustomPrompt="1"/>
          </p:nvPr>
        </p:nvSpPr>
        <p:spPr>
          <a:xfrm>
            <a:off x="6344238" y="1055707"/>
            <a:ext cx="5400000" cy="720000"/>
          </a:xfrm>
          <a:solidFill>
            <a:srgbClr val="B7472A"/>
          </a:solidFill>
          <a:ln w="9525">
            <a:solidFill>
              <a:srgbClr val="2B579A"/>
            </a:solidFill>
          </a:ln>
        </p:spPr>
        <p:txBody>
          <a:bodyPr vert="horz" lIns="180000" tIns="36000" rIns="108000" bIns="36000" rtlCol="0" anchor="ctr">
            <a:noAutofit/>
          </a:bodyPr>
          <a:lstStyle>
            <a:lvl1pPr>
              <a:defRPr lang="en-US" noProof="0" dirty="0">
                <a:solidFill>
                  <a:schemeClr val="bg1"/>
                </a:solidFill>
                <a:latin typeface="Segoe Semibold" panose="020B0702040504020203" pitchFamily="34" charset="0"/>
              </a:defRPr>
            </a:lvl1pPr>
          </a:lstStyle>
          <a:p>
            <a:pPr marL="0" lvl="0" indent="0">
              <a:buNone/>
            </a:pPr>
            <a:r>
              <a:rPr lang="en-US" noProof="0" dirty="0"/>
              <a:t>Section 2 Title</a:t>
            </a:r>
          </a:p>
        </p:txBody>
      </p:sp>
    </p:spTree>
    <p:extLst>
      <p:ext uri="{BB962C8B-B14F-4D97-AF65-F5344CB8AC3E}">
        <p14:creationId xmlns:p14="http://schemas.microsoft.com/office/powerpoint/2010/main" val="415772375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xcel Col Boxe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07A1542-D8ED-41ED-9686-05634ADA7620}"/>
              </a:ext>
            </a:extLst>
          </p:cNvPr>
          <p:cNvSpPr>
            <a:spLocks noGrp="1"/>
          </p:cNvSpPr>
          <p:nvPr>
            <p:ph sz="quarter" idx="16"/>
          </p:nvPr>
        </p:nvSpPr>
        <p:spPr>
          <a:xfrm>
            <a:off x="442913" y="459963"/>
            <a:ext cx="11306175" cy="471488"/>
          </a:xfrm>
        </p:spPr>
        <p:txBody>
          <a:bodyPr/>
          <a:lstStyle>
            <a:lvl1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vl2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2pPr>
            <a:lvl3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3pPr>
            <a:lvl4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4pPr>
            <a:lvl5pPr marL="0" indent="0" algn="l" defTabSz="932742" rtl="0" eaLnBrk="1" latinLnBrk="0" hangingPunct="1">
              <a:lnSpc>
                <a:spcPct val="100000"/>
              </a:lnSpc>
              <a:spcBef>
                <a:spcPct val="0"/>
              </a:spcBef>
              <a:buNone/>
              <a:defRPr lang="en-US" sz="3200" b="0" kern="1200" cap="none" spc="-50" baseline="0" noProof="0" dirty="0">
                <a:ln w="3175">
                  <a:noFill/>
                </a:ln>
                <a:gradFill>
                  <a:gsLst>
                    <a:gs pos="1250">
                      <a:schemeClr val="tx1"/>
                    </a:gs>
                    <a:gs pos="100000">
                      <a:schemeClr val="tx1"/>
                    </a:gs>
                  </a:gsLst>
                  <a:lin ang="5400000" scaled="0"/>
                </a:gradFill>
                <a:effectLst/>
                <a:latin typeface="+mj-lt"/>
                <a:ea typeface="+mn-ea"/>
                <a:cs typeface="Segoe UI" pitchFamily="34" charset="0"/>
              </a:defRPr>
            </a:lvl5pPr>
          </a:lstStyle>
          <a:p>
            <a:pPr lvl="0"/>
            <a:r>
              <a:rPr lang="en-US"/>
              <a:t>Click to edit Master text styles</a:t>
            </a:r>
          </a:p>
        </p:txBody>
      </p:sp>
      <p:sp>
        <p:nvSpPr>
          <p:cNvPr id="10" name="Content Placeholder 2">
            <a:extLst>
              <a:ext uri="{FF2B5EF4-FFF2-40B4-BE49-F238E27FC236}">
                <a16:creationId xmlns:a16="http://schemas.microsoft.com/office/drawing/2014/main" id="{FF5B2679-5029-4692-A1C7-099E7A583624}"/>
              </a:ext>
            </a:extLst>
          </p:cNvPr>
          <p:cNvSpPr>
            <a:spLocks noGrp="1"/>
          </p:cNvSpPr>
          <p:nvPr>
            <p:ph idx="14" hasCustomPrompt="1"/>
          </p:nvPr>
        </p:nvSpPr>
        <p:spPr>
          <a:xfrm>
            <a:off x="460574" y="1775707"/>
            <a:ext cx="5400000" cy="4140000"/>
          </a:xfrm>
          <a:solidFill>
            <a:schemeClr val="bg1">
              <a:lumMod val="95000"/>
            </a:schemeClr>
          </a:solidFill>
          <a:ln>
            <a:solidFill>
              <a:schemeClr val="bg1">
                <a:lumMod val="85000"/>
              </a:schemeClr>
            </a:solidFill>
          </a:ln>
        </p:spPr>
        <p:txBody>
          <a:bodyPr lIns="180000" tIns="252000" rIns="136800"/>
          <a:lstStyle>
            <a:lvl1pPr marL="266700" indent="-266700">
              <a:buClr>
                <a:schemeClr val="tx1">
                  <a:lumMod val="75000"/>
                  <a:lumOff val="25000"/>
                </a:schemeClr>
              </a:buClr>
              <a:buFont typeface="Wingdings" panose="05000000000000000000" pitchFamily="2" charset="2"/>
              <a:buChar char="§"/>
              <a:defRPr/>
            </a:lvl1pPr>
            <a:lvl2pPr marL="542925" indent="-261938">
              <a:buClr>
                <a:schemeClr val="tx1">
                  <a:lumMod val="75000"/>
                  <a:lumOff val="25000"/>
                </a:schemeClr>
              </a:buClr>
              <a:defRPr/>
            </a:lvl2pPr>
            <a:lvl3pPr marL="809625" indent="-266700">
              <a:buClr>
                <a:schemeClr val="tx1">
                  <a:lumMod val="75000"/>
                  <a:lumOff val="25000"/>
                </a:schemeClr>
              </a:buClr>
              <a:defRPr/>
            </a:lvl3pPr>
            <a:lvl4pPr marL="1076325" indent="-274638">
              <a:buClr>
                <a:schemeClr val="tx1">
                  <a:lumMod val="75000"/>
                  <a:lumOff val="25000"/>
                </a:schemeClr>
              </a:buClr>
              <a:defRPr/>
            </a:lvl4pPr>
            <a:lvl5pPr marL="1343025" indent="-254000">
              <a:buClr>
                <a:schemeClr val="tx1">
                  <a:lumMod val="75000"/>
                  <a:lumOff val="25000"/>
                </a:schemeClr>
              </a:buClr>
              <a:defRPr/>
            </a:lvl5pPr>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Content Placeholder 2">
            <a:extLst>
              <a:ext uri="{FF2B5EF4-FFF2-40B4-BE49-F238E27FC236}">
                <a16:creationId xmlns:a16="http://schemas.microsoft.com/office/drawing/2014/main" id="{1B5AA133-C824-4B4A-96F4-D48A58E222DA}"/>
              </a:ext>
            </a:extLst>
          </p:cNvPr>
          <p:cNvSpPr>
            <a:spLocks noGrp="1"/>
          </p:cNvSpPr>
          <p:nvPr>
            <p:ph idx="15" hasCustomPrompt="1"/>
          </p:nvPr>
        </p:nvSpPr>
        <p:spPr>
          <a:xfrm>
            <a:off x="6344238" y="1775707"/>
            <a:ext cx="5400000" cy="4140000"/>
          </a:xfrm>
          <a:solidFill>
            <a:schemeClr val="bg1">
              <a:lumMod val="95000"/>
            </a:schemeClr>
          </a:solidFill>
          <a:ln>
            <a:solidFill>
              <a:schemeClr val="bg1">
                <a:lumMod val="85000"/>
              </a:schemeClr>
            </a:solidFill>
          </a:ln>
        </p:spPr>
        <p:txBody>
          <a:bodyPr vert="horz" lIns="180000" tIns="252000" rIns="136800" bIns="0" rtlCol="0">
            <a:noAutofit/>
          </a:bodyPr>
          <a:lstStyle>
            <a:lvl1pPr marL="265113"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1pPr>
            <a:lvl2pPr marL="538163" indent="-273050"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2pPr>
            <a:lvl3pPr marL="803275"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3pPr>
            <a:lvl4pPr marL="1076325" indent="-273050"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4pPr>
            <a:lvl5pPr marL="1341438"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5pPr>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 name="Content Placeholder 2">
            <a:extLst>
              <a:ext uri="{FF2B5EF4-FFF2-40B4-BE49-F238E27FC236}">
                <a16:creationId xmlns:a16="http://schemas.microsoft.com/office/drawing/2014/main" id="{BE06229A-0702-4CD6-B5F1-0DC746CC4F18}"/>
              </a:ext>
            </a:extLst>
          </p:cNvPr>
          <p:cNvSpPr>
            <a:spLocks noGrp="1"/>
          </p:cNvSpPr>
          <p:nvPr>
            <p:ph idx="1" hasCustomPrompt="1"/>
          </p:nvPr>
        </p:nvSpPr>
        <p:spPr>
          <a:xfrm>
            <a:off x="460574" y="1055707"/>
            <a:ext cx="5400000" cy="720000"/>
          </a:xfrm>
          <a:solidFill>
            <a:srgbClr val="217346"/>
          </a:solidFill>
          <a:ln w="9525">
            <a:solidFill>
              <a:srgbClr val="2B579A"/>
            </a:solidFill>
          </a:ln>
        </p:spPr>
        <p:txBody>
          <a:bodyPr lIns="180000" tIns="36000" rIns="108000" bIns="36000" anchor="ctr"/>
          <a:lstStyle>
            <a:lvl1pPr marL="0" indent="0" algn="l">
              <a:buNone/>
              <a:defRPr>
                <a:solidFill>
                  <a:schemeClr val="bg1"/>
                </a:solidFill>
                <a:latin typeface="Segoe Semibold" panose="020B0702040504020203" pitchFamily="34" charset="0"/>
              </a:defRPr>
            </a:lvl1pPr>
          </a:lstStyle>
          <a:p>
            <a:pPr lvl="0"/>
            <a:r>
              <a:rPr lang="en-US" noProof="0" dirty="0"/>
              <a:t>Section 1 Title</a:t>
            </a:r>
          </a:p>
        </p:txBody>
      </p:sp>
      <p:sp>
        <p:nvSpPr>
          <p:cNvPr id="7" name="Footer Placeholder 6">
            <a:extLst>
              <a:ext uri="{FF2B5EF4-FFF2-40B4-BE49-F238E27FC236}">
                <a16:creationId xmlns:a16="http://schemas.microsoft.com/office/drawing/2014/main" id="{D2E533DB-3399-4A25-BB80-899E9CC78DB1}"/>
              </a:ext>
            </a:extLst>
          </p:cNvPr>
          <p:cNvSpPr>
            <a:spLocks noGrp="1"/>
          </p:cNvSpPr>
          <p:nvPr>
            <p:ph type="ftr" sz="quarter" idx="10"/>
          </p:nvPr>
        </p:nvSpPr>
        <p:spPr>
          <a:xfrm>
            <a:off x="432000" y="6365363"/>
            <a:ext cx="5472000" cy="412431"/>
          </a:xfrm>
          <a:prstGeom prst="rect">
            <a:avLst/>
          </a:prstGeom>
        </p:spPr>
        <p:txBody>
          <a:bodyPr/>
          <a:lstStyle/>
          <a:p>
            <a:r>
              <a:rPr lang="en-US" noProof="0" dirty="0"/>
              <a:t>Add a footer</a:t>
            </a:r>
          </a:p>
        </p:txBody>
      </p:sp>
      <p:sp>
        <p:nvSpPr>
          <p:cNvPr id="8" name="Slide Number Placeholder 7">
            <a:extLst>
              <a:ext uri="{FF2B5EF4-FFF2-40B4-BE49-F238E27FC236}">
                <a16:creationId xmlns:a16="http://schemas.microsoft.com/office/drawing/2014/main" id="{19A57786-309B-4137-8B30-4011FC0D4FCB}"/>
              </a:ext>
            </a:extLst>
          </p:cNvPr>
          <p:cNvSpPr>
            <a:spLocks noGrp="1"/>
          </p:cNvSpPr>
          <p:nvPr>
            <p:ph type="sldNum" sz="quarter" idx="11"/>
          </p:nvPr>
        </p:nvSpPr>
        <p:spPr>
          <a:xfrm>
            <a:off x="11772000" y="6365363"/>
            <a:ext cx="420000" cy="421200"/>
          </a:xfrm>
          <a:prstGeom prst="rect">
            <a:avLst/>
          </a:prstGeom>
        </p:spPr>
        <p:txBody>
          <a:bodyPr/>
          <a:lstStyle/>
          <a:p>
            <a:fld id="{4B73C415-D670-4716-A5EC-CC4D52CA2BAC}" type="slidenum">
              <a:rPr lang="en-US" noProof="0" smtClean="0"/>
              <a:pPr/>
              <a:t>‹#›</a:t>
            </a:fld>
            <a:endParaRPr lang="en-US" noProof="0" dirty="0"/>
          </a:p>
        </p:txBody>
      </p:sp>
      <p:sp>
        <p:nvSpPr>
          <p:cNvPr id="6" name="Content Placeholder 2">
            <a:extLst>
              <a:ext uri="{FF2B5EF4-FFF2-40B4-BE49-F238E27FC236}">
                <a16:creationId xmlns:a16="http://schemas.microsoft.com/office/drawing/2014/main" id="{43CF4B74-3202-48D6-B573-AA3882B039F4}"/>
              </a:ext>
            </a:extLst>
          </p:cNvPr>
          <p:cNvSpPr>
            <a:spLocks noGrp="1"/>
          </p:cNvSpPr>
          <p:nvPr>
            <p:ph idx="12" hasCustomPrompt="1"/>
          </p:nvPr>
        </p:nvSpPr>
        <p:spPr>
          <a:xfrm>
            <a:off x="6344238" y="1055707"/>
            <a:ext cx="5400000" cy="720000"/>
          </a:xfrm>
          <a:solidFill>
            <a:srgbClr val="217346"/>
          </a:solidFill>
          <a:ln w="9525">
            <a:solidFill>
              <a:srgbClr val="2B579A"/>
            </a:solidFill>
          </a:ln>
        </p:spPr>
        <p:txBody>
          <a:bodyPr vert="horz" lIns="180000" tIns="36000" rIns="108000" bIns="36000" rtlCol="0" anchor="ctr">
            <a:noAutofit/>
          </a:bodyPr>
          <a:lstStyle>
            <a:lvl1pPr>
              <a:defRPr lang="en-US" noProof="0" dirty="0">
                <a:solidFill>
                  <a:schemeClr val="bg1"/>
                </a:solidFill>
                <a:latin typeface="Segoe Semibold" panose="020B0702040504020203" pitchFamily="34" charset="0"/>
              </a:defRPr>
            </a:lvl1pPr>
          </a:lstStyle>
          <a:p>
            <a:pPr marL="0" lvl="0" indent="0">
              <a:buNone/>
            </a:pPr>
            <a:r>
              <a:rPr lang="en-US" noProof="0" dirty="0"/>
              <a:t>Section 2 Title</a:t>
            </a:r>
          </a:p>
        </p:txBody>
      </p:sp>
    </p:spTree>
    <p:extLst>
      <p:ext uri="{BB962C8B-B14F-4D97-AF65-F5344CB8AC3E}">
        <p14:creationId xmlns:p14="http://schemas.microsoft.com/office/powerpoint/2010/main" val="356021970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ccess Col Boxe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07A1542-D8ED-41ED-9686-05634ADA7620}"/>
              </a:ext>
            </a:extLst>
          </p:cNvPr>
          <p:cNvSpPr>
            <a:spLocks noGrp="1"/>
          </p:cNvSpPr>
          <p:nvPr>
            <p:ph sz="quarter" idx="16"/>
          </p:nvPr>
        </p:nvSpPr>
        <p:spPr>
          <a:xfrm>
            <a:off x="442913" y="459963"/>
            <a:ext cx="11306175" cy="471488"/>
          </a:xfrm>
        </p:spPr>
        <p:txBody>
          <a:bodyPr/>
          <a:lstStyle>
            <a:lvl1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vl2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2pPr>
            <a:lvl3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3pPr>
            <a:lvl4pPr marL="0" indent="0" algn="l" defTabSz="932742" rtl="0" eaLnBrk="1" latinLnBrk="0" hangingPunct="1">
              <a:lnSpc>
                <a:spcPct val="100000"/>
              </a:lnSpc>
              <a:spcBef>
                <a:spcPct val="0"/>
              </a:spcBef>
              <a:buNone/>
              <a:defRPr lang="en-US" sz="3200" b="0" kern="1200" cap="none" spc="-50" baseline="0" noProof="0" dirty="0" smtClean="0">
                <a:ln w="3175">
                  <a:noFill/>
                </a:ln>
                <a:gradFill>
                  <a:gsLst>
                    <a:gs pos="1250">
                      <a:schemeClr val="tx1"/>
                    </a:gs>
                    <a:gs pos="100000">
                      <a:schemeClr val="tx1"/>
                    </a:gs>
                  </a:gsLst>
                  <a:lin ang="5400000" scaled="0"/>
                </a:gradFill>
                <a:effectLst/>
                <a:latin typeface="+mj-lt"/>
                <a:ea typeface="+mn-ea"/>
                <a:cs typeface="Segoe UI" pitchFamily="34" charset="0"/>
              </a:defRPr>
            </a:lvl4pPr>
            <a:lvl5pPr marL="0" indent="0" algn="l" defTabSz="932742" rtl="0" eaLnBrk="1" latinLnBrk="0" hangingPunct="1">
              <a:lnSpc>
                <a:spcPct val="100000"/>
              </a:lnSpc>
              <a:spcBef>
                <a:spcPct val="0"/>
              </a:spcBef>
              <a:buNone/>
              <a:defRPr lang="en-US" sz="3200" b="0" kern="1200" cap="none" spc="-50" baseline="0" noProof="0" dirty="0">
                <a:ln w="3175">
                  <a:noFill/>
                </a:ln>
                <a:gradFill>
                  <a:gsLst>
                    <a:gs pos="1250">
                      <a:schemeClr val="tx1"/>
                    </a:gs>
                    <a:gs pos="100000">
                      <a:schemeClr val="tx1"/>
                    </a:gs>
                  </a:gsLst>
                  <a:lin ang="5400000" scaled="0"/>
                </a:gradFill>
                <a:effectLst/>
                <a:latin typeface="+mj-lt"/>
                <a:ea typeface="+mn-ea"/>
                <a:cs typeface="Segoe UI" pitchFamily="34" charset="0"/>
              </a:defRPr>
            </a:lvl5pPr>
          </a:lstStyle>
          <a:p>
            <a:pPr lvl="0"/>
            <a:r>
              <a:rPr lang="en-US"/>
              <a:t>Click to edit Master text styles</a:t>
            </a:r>
          </a:p>
        </p:txBody>
      </p:sp>
      <p:sp>
        <p:nvSpPr>
          <p:cNvPr id="10" name="Content Placeholder 2">
            <a:extLst>
              <a:ext uri="{FF2B5EF4-FFF2-40B4-BE49-F238E27FC236}">
                <a16:creationId xmlns:a16="http://schemas.microsoft.com/office/drawing/2014/main" id="{FF5B2679-5029-4692-A1C7-099E7A583624}"/>
              </a:ext>
            </a:extLst>
          </p:cNvPr>
          <p:cNvSpPr>
            <a:spLocks noGrp="1"/>
          </p:cNvSpPr>
          <p:nvPr>
            <p:ph idx="14" hasCustomPrompt="1"/>
          </p:nvPr>
        </p:nvSpPr>
        <p:spPr>
          <a:xfrm>
            <a:off x="460574" y="1775707"/>
            <a:ext cx="5400000" cy="4140000"/>
          </a:xfrm>
          <a:solidFill>
            <a:schemeClr val="bg1">
              <a:lumMod val="95000"/>
            </a:schemeClr>
          </a:solidFill>
          <a:ln>
            <a:solidFill>
              <a:schemeClr val="bg1">
                <a:lumMod val="85000"/>
              </a:schemeClr>
            </a:solidFill>
          </a:ln>
        </p:spPr>
        <p:txBody>
          <a:bodyPr lIns="180000" tIns="252000" rIns="136800"/>
          <a:lstStyle>
            <a:lvl1pPr marL="266700" indent="-266700">
              <a:buClr>
                <a:schemeClr val="tx1">
                  <a:lumMod val="75000"/>
                  <a:lumOff val="25000"/>
                </a:schemeClr>
              </a:buClr>
              <a:buFont typeface="Wingdings" panose="05000000000000000000" pitchFamily="2" charset="2"/>
              <a:buChar char="§"/>
              <a:defRPr/>
            </a:lvl1pPr>
            <a:lvl2pPr marL="542925" indent="-261938">
              <a:buClr>
                <a:schemeClr val="tx1">
                  <a:lumMod val="75000"/>
                  <a:lumOff val="25000"/>
                </a:schemeClr>
              </a:buClr>
              <a:defRPr/>
            </a:lvl2pPr>
            <a:lvl3pPr marL="809625" indent="-266700">
              <a:buClr>
                <a:schemeClr val="tx1">
                  <a:lumMod val="75000"/>
                  <a:lumOff val="25000"/>
                </a:schemeClr>
              </a:buClr>
              <a:defRPr/>
            </a:lvl3pPr>
            <a:lvl4pPr marL="1076325" indent="-274638">
              <a:buClr>
                <a:schemeClr val="tx1">
                  <a:lumMod val="75000"/>
                  <a:lumOff val="25000"/>
                </a:schemeClr>
              </a:buClr>
              <a:defRPr/>
            </a:lvl4pPr>
            <a:lvl5pPr marL="1343025" indent="-254000">
              <a:buClr>
                <a:schemeClr val="tx1">
                  <a:lumMod val="75000"/>
                  <a:lumOff val="25000"/>
                </a:schemeClr>
              </a:buClr>
              <a:defRPr/>
            </a:lvl5pPr>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Content Placeholder 2">
            <a:extLst>
              <a:ext uri="{FF2B5EF4-FFF2-40B4-BE49-F238E27FC236}">
                <a16:creationId xmlns:a16="http://schemas.microsoft.com/office/drawing/2014/main" id="{1B5AA133-C824-4B4A-96F4-D48A58E222DA}"/>
              </a:ext>
            </a:extLst>
          </p:cNvPr>
          <p:cNvSpPr>
            <a:spLocks noGrp="1"/>
          </p:cNvSpPr>
          <p:nvPr>
            <p:ph idx="15" hasCustomPrompt="1"/>
          </p:nvPr>
        </p:nvSpPr>
        <p:spPr>
          <a:xfrm>
            <a:off x="6344238" y="1775707"/>
            <a:ext cx="5400000" cy="4140000"/>
          </a:xfrm>
          <a:solidFill>
            <a:schemeClr val="bg1">
              <a:lumMod val="95000"/>
            </a:schemeClr>
          </a:solidFill>
          <a:ln>
            <a:solidFill>
              <a:schemeClr val="bg1">
                <a:lumMod val="85000"/>
              </a:schemeClr>
            </a:solidFill>
          </a:ln>
        </p:spPr>
        <p:txBody>
          <a:bodyPr vert="horz" lIns="180000" tIns="252000" rIns="136800" bIns="0" rtlCol="0">
            <a:noAutofit/>
          </a:bodyPr>
          <a:lstStyle>
            <a:lvl1pPr marL="265113"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1pPr>
            <a:lvl2pPr marL="538163" indent="-273050"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2pPr>
            <a:lvl3pPr marL="803275"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3pPr>
            <a:lvl4pPr marL="1076325" indent="-273050"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4pPr>
            <a:lvl5pPr marL="1341438" indent="-265113" algn="l" defTabSz="914400" rtl="0" eaLnBrk="1" latinLnBrk="0" hangingPunct="1">
              <a:lnSpc>
                <a:spcPct val="100000"/>
              </a:lnSpc>
              <a:spcAft>
                <a:spcPts val="800"/>
              </a:spcAft>
              <a:buClr>
                <a:schemeClr val="tx1">
                  <a:lumMod val="75000"/>
                  <a:lumOff val="25000"/>
                </a:schemeClr>
              </a:buClr>
              <a:buFont typeface="Wingdings" panose="05000000000000000000" pitchFamily="2" charset="2"/>
              <a:buChar char="§"/>
              <a:defRPr lang="en-US" sz="2000" kern="1200" noProof="0" dirty="0">
                <a:solidFill>
                  <a:schemeClr val="tx2"/>
                </a:solidFill>
                <a:latin typeface="Segoe UI" panose="020B0502040204020203" pitchFamily="34" charset="0"/>
                <a:ea typeface="+mn-ea"/>
                <a:cs typeface="Segoe UI" panose="020B0502040204020203" pitchFamily="34" charset="0"/>
              </a:defRPr>
            </a:lvl5pPr>
          </a:lstStyle>
          <a:p>
            <a:pPr lvl="0"/>
            <a:r>
              <a:rPr lang="en-US" noProof="0" dirty="0"/>
              <a:t>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 name="Content Placeholder 2">
            <a:extLst>
              <a:ext uri="{FF2B5EF4-FFF2-40B4-BE49-F238E27FC236}">
                <a16:creationId xmlns:a16="http://schemas.microsoft.com/office/drawing/2014/main" id="{BE06229A-0702-4CD6-B5F1-0DC746CC4F18}"/>
              </a:ext>
            </a:extLst>
          </p:cNvPr>
          <p:cNvSpPr>
            <a:spLocks noGrp="1"/>
          </p:cNvSpPr>
          <p:nvPr>
            <p:ph idx="1" hasCustomPrompt="1"/>
          </p:nvPr>
        </p:nvSpPr>
        <p:spPr>
          <a:xfrm>
            <a:off x="460574" y="1055707"/>
            <a:ext cx="5400000" cy="720000"/>
          </a:xfrm>
          <a:solidFill>
            <a:srgbClr val="A4373A"/>
          </a:solidFill>
          <a:ln w="9525">
            <a:solidFill>
              <a:srgbClr val="2B579A"/>
            </a:solidFill>
          </a:ln>
        </p:spPr>
        <p:txBody>
          <a:bodyPr lIns="180000" tIns="36000" rIns="108000" bIns="36000" anchor="ctr"/>
          <a:lstStyle>
            <a:lvl1pPr marL="0" indent="0" algn="l">
              <a:buNone/>
              <a:defRPr>
                <a:solidFill>
                  <a:schemeClr val="bg1"/>
                </a:solidFill>
                <a:latin typeface="Segoe Semibold" panose="020B0702040504020203" pitchFamily="34" charset="0"/>
              </a:defRPr>
            </a:lvl1pPr>
          </a:lstStyle>
          <a:p>
            <a:pPr lvl="0"/>
            <a:r>
              <a:rPr lang="en-US" noProof="0" dirty="0"/>
              <a:t>Section 1 Title</a:t>
            </a:r>
          </a:p>
        </p:txBody>
      </p:sp>
      <p:sp>
        <p:nvSpPr>
          <p:cNvPr id="7" name="Footer Placeholder 6">
            <a:extLst>
              <a:ext uri="{FF2B5EF4-FFF2-40B4-BE49-F238E27FC236}">
                <a16:creationId xmlns:a16="http://schemas.microsoft.com/office/drawing/2014/main" id="{D2E533DB-3399-4A25-BB80-899E9CC78DB1}"/>
              </a:ext>
            </a:extLst>
          </p:cNvPr>
          <p:cNvSpPr>
            <a:spLocks noGrp="1"/>
          </p:cNvSpPr>
          <p:nvPr>
            <p:ph type="ftr" sz="quarter" idx="10"/>
          </p:nvPr>
        </p:nvSpPr>
        <p:spPr>
          <a:xfrm>
            <a:off x="432000" y="6365363"/>
            <a:ext cx="5472000" cy="412431"/>
          </a:xfrm>
          <a:prstGeom prst="rect">
            <a:avLst/>
          </a:prstGeom>
        </p:spPr>
        <p:txBody>
          <a:bodyPr/>
          <a:lstStyle/>
          <a:p>
            <a:r>
              <a:rPr lang="en-US" noProof="0" dirty="0"/>
              <a:t>Add a footer</a:t>
            </a:r>
          </a:p>
        </p:txBody>
      </p:sp>
      <p:sp>
        <p:nvSpPr>
          <p:cNvPr id="8" name="Slide Number Placeholder 7">
            <a:extLst>
              <a:ext uri="{FF2B5EF4-FFF2-40B4-BE49-F238E27FC236}">
                <a16:creationId xmlns:a16="http://schemas.microsoft.com/office/drawing/2014/main" id="{19A57786-309B-4137-8B30-4011FC0D4FCB}"/>
              </a:ext>
            </a:extLst>
          </p:cNvPr>
          <p:cNvSpPr>
            <a:spLocks noGrp="1"/>
          </p:cNvSpPr>
          <p:nvPr>
            <p:ph type="sldNum" sz="quarter" idx="11"/>
          </p:nvPr>
        </p:nvSpPr>
        <p:spPr>
          <a:xfrm>
            <a:off x="11772000" y="6365363"/>
            <a:ext cx="420000" cy="421200"/>
          </a:xfrm>
          <a:prstGeom prst="rect">
            <a:avLst/>
          </a:prstGeom>
        </p:spPr>
        <p:txBody>
          <a:bodyPr/>
          <a:lstStyle/>
          <a:p>
            <a:fld id="{4B73C415-D670-4716-A5EC-CC4D52CA2BAC}" type="slidenum">
              <a:rPr lang="en-US" noProof="0" smtClean="0"/>
              <a:pPr/>
              <a:t>‹#›</a:t>
            </a:fld>
            <a:endParaRPr lang="en-US" noProof="0" dirty="0"/>
          </a:p>
        </p:txBody>
      </p:sp>
      <p:sp>
        <p:nvSpPr>
          <p:cNvPr id="6" name="Content Placeholder 2">
            <a:extLst>
              <a:ext uri="{FF2B5EF4-FFF2-40B4-BE49-F238E27FC236}">
                <a16:creationId xmlns:a16="http://schemas.microsoft.com/office/drawing/2014/main" id="{43CF4B74-3202-48D6-B573-AA3882B039F4}"/>
              </a:ext>
            </a:extLst>
          </p:cNvPr>
          <p:cNvSpPr>
            <a:spLocks noGrp="1"/>
          </p:cNvSpPr>
          <p:nvPr>
            <p:ph idx="12" hasCustomPrompt="1"/>
          </p:nvPr>
        </p:nvSpPr>
        <p:spPr>
          <a:xfrm>
            <a:off x="6344238" y="1055707"/>
            <a:ext cx="5400000" cy="720000"/>
          </a:xfrm>
          <a:solidFill>
            <a:srgbClr val="A4373A"/>
          </a:solidFill>
          <a:ln w="9525">
            <a:solidFill>
              <a:srgbClr val="2B579A"/>
            </a:solidFill>
          </a:ln>
        </p:spPr>
        <p:txBody>
          <a:bodyPr vert="horz" lIns="180000" tIns="36000" rIns="108000" bIns="36000" rtlCol="0" anchor="ctr">
            <a:noAutofit/>
          </a:bodyPr>
          <a:lstStyle>
            <a:lvl1pPr>
              <a:defRPr lang="en-US" noProof="0" dirty="0">
                <a:solidFill>
                  <a:schemeClr val="bg1"/>
                </a:solidFill>
                <a:latin typeface="Segoe Semibold" panose="020B0702040504020203" pitchFamily="34" charset="0"/>
              </a:defRPr>
            </a:lvl1pPr>
          </a:lstStyle>
          <a:p>
            <a:pPr marL="0" lvl="0" indent="0">
              <a:buNone/>
            </a:pPr>
            <a:r>
              <a:rPr lang="en-US" noProof="0" dirty="0"/>
              <a:t>Section 2 Title</a:t>
            </a:r>
          </a:p>
        </p:txBody>
      </p:sp>
    </p:spTree>
    <p:extLst>
      <p:ext uri="{BB962C8B-B14F-4D97-AF65-F5344CB8AC3E}">
        <p14:creationId xmlns:p14="http://schemas.microsoft.com/office/powerpoint/2010/main" val="128196579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356FC21-A32D-44DC-BED7-08CEBB3B9090}"/>
              </a:ext>
            </a:extLst>
          </p:cNvPr>
          <p:cNvSpPr>
            <a:spLocks noGrp="1"/>
          </p:cNvSpPr>
          <p:nvPr>
            <p:ph type="ftr" sz="quarter" idx="10"/>
          </p:nvPr>
        </p:nvSpPr>
        <p:spPr>
          <a:xfrm>
            <a:off x="432000" y="6365363"/>
            <a:ext cx="5472000" cy="412431"/>
          </a:xfrm>
          <a:prstGeom prst="rect">
            <a:avLst/>
          </a:prstGeom>
        </p:spPr>
        <p:txBody>
          <a:bodyPr/>
          <a:lstStyle/>
          <a:p>
            <a:r>
              <a:rPr lang="en-US" noProof="0" dirty="0"/>
              <a:t>Add a footer</a:t>
            </a:r>
          </a:p>
        </p:txBody>
      </p:sp>
      <p:sp>
        <p:nvSpPr>
          <p:cNvPr id="7" name="Slide Number Placeholder 6">
            <a:extLst>
              <a:ext uri="{FF2B5EF4-FFF2-40B4-BE49-F238E27FC236}">
                <a16:creationId xmlns:a16="http://schemas.microsoft.com/office/drawing/2014/main" id="{FC0C6D2B-0FF5-4A5F-A062-480FFA6DA09A}"/>
              </a:ext>
            </a:extLst>
          </p:cNvPr>
          <p:cNvSpPr>
            <a:spLocks noGrp="1"/>
          </p:cNvSpPr>
          <p:nvPr>
            <p:ph type="sldNum" sz="quarter" idx="11"/>
          </p:nvPr>
        </p:nvSpPr>
        <p:spPr>
          <a:xfrm>
            <a:off x="11772000" y="6365363"/>
            <a:ext cx="420000" cy="421200"/>
          </a:xfrm>
          <a:prstGeom prst="rect">
            <a:avLst/>
          </a:prstGeom>
        </p:spPr>
        <p:txBody>
          <a:bodyPr/>
          <a:lstStyle/>
          <a:p>
            <a:fld id="{4B73C415-D670-4716-A5EC-CC4D52CA2BAC}" type="slidenum">
              <a:rPr lang="en-US" noProof="0" smtClean="0"/>
              <a:pPr/>
              <a:t>‹#›</a:t>
            </a:fld>
            <a:endParaRPr lang="en-US" noProof="0" dirty="0"/>
          </a:p>
        </p:txBody>
      </p:sp>
      <p:sp>
        <p:nvSpPr>
          <p:cNvPr id="10" name="Text Placeholder 8">
            <a:extLst>
              <a:ext uri="{FF2B5EF4-FFF2-40B4-BE49-F238E27FC236}">
                <a16:creationId xmlns:a16="http://schemas.microsoft.com/office/drawing/2014/main" id="{F7878D91-5C8E-42C7-97EC-09F689A77EFC}"/>
              </a:ext>
            </a:extLst>
          </p:cNvPr>
          <p:cNvSpPr>
            <a:spLocks noGrp="1"/>
          </p:cNvSpPr>
          <p:nvPr>
            <p:ph type="body" sz="quarter" idx="33"/>
          </p:nvPr>
        </p:nvSpPr>
        <p:spPr>
          <a:xfrm>
            <a:off x="431800" y="1640540"/>
            <a:ext cx="11366500" cy="4976859"/>
          </a:xfrm>
        </p:spPr>
        <p:txBody>
          <a:bodyPr/>
          <a:lstStyle>
            <a:lvl1pPr>
              <a:lnSpc>
                <a:spcPct val="90000"/>
              </a:lnSpc>
              <a:spcBef>
                <a:spcPts val="0"/>
              </a:spcBef>
              <a:spcAft>
                <a:spcPts val="800"/>
              </a:spcAft>
              <a:defRPr sz="2000"/>
            </a:lvl1pPr>
            <a:lvl2pPr>
              <a:lnSpc>
                <a:spcPct val="90000"/>
              </a:lnSpc>
              <a:spcBef>
                <a:spcPts val="0"/>
              </a:spcBef>
              <a:spcAft>
                <a:spcPts val="800"/>
              </a:spcAft>
              <a:defRPr sz="2000"/>
            </a:lvl2pPr>
            <a:lvl3pPr>
              <a:lnSpc>
                <a:spcPct val="90000"/>
              </a:lnSpc>
              <a:spcBef>
                <a:spcPts val="0"/>
              </a:spcBef>
              <a:spcAft>
                <a:spcPts val="800"/>
              </a:spcAft>
              <a:defRPr sz="2000"/>
            </a:lvl3pPr>
            <a:lvl4pPr>
              <a:lnSpc>
                <a:spcPct val="90000"/>
              </a:lnSpc>
              <a:spcBef>
                <a:spcPts val="0"/>
              </a:spcBef>
              <a:spcAft>
                <a:spcPts val="800"/>
              </a:spcAft>
              <a:defRPr sz="2000"/>
            </a:lvl4pPr>
            <a:lvl5pPr>
              <a:lnSpc>
                <a:spcPct val="90000"/>
              </a:lnSpc>
              <a:spcBef>
                <a:spcPts val="0"/>
              </a:spcBef>
              <a:spcAft>
                <a:spcPts val="800"/>
              </a:spcAft>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a:extLst>
              <a:ext uri="{FF2B5EF4-FFF2-40B4-BE49-F238E27FC236}">
                <a16:creationId xmlns:a16="http://schemas.microsoft.com/office/drawing/2014/main" id="{865453B2-E8DB-4AC3-96A8-0991B3E33135}"/>
              </a:ext>
            </a:extLst>
          </p:cNvPr>
          <p:cNvSpPr>
            <a:spLocks noGrp="1"/>
          </p:cNvSpPr>
          <p:nvPr>
            <p:ph type="title"/>
          </p:nvPr>
        </p:nvSpPr>
        <p:spPr>
          <a:xfrm>
            <a:off x="446400" y="1008000"/>
            <a:ext cx="11340000" cy="432000"/>
          </a:xfrm>
        </p:spPr>
        <p:txBody>
          <a:bodyPr/>
          <a:lstStyle>
            <a:lvl1pPr>
              <a:defRPr sz="3200"/>
            </a:lvl1pPr>
          </a:lstStyle>
          <a:p>
            <a:r>
              <a:rPr lang="en-US" noProof="0"/>
              <a:t>Click to edit Master title style</a:t>
            </a:r>
            <a:endParaRPr lang="en-US" noProof="0" dirty="0"/>
          </a:p>
        </p:txBody>
      </p:sp>
    </p:spTree>
    <p:extLst>
      <p:ext uri="{BB962C8B-B14F-4D97-AF65-F5344CB8AC3E}">
        <p14:creationId xmlns:p14="http://schemas.microsoft.com/office/powerpoint/2010/main" val="243426741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owerpoint_Course and Module Title ">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5B7D439-D560-420E-8278-A501F609C7B0}"/>
              </a:ext>
            </a:extLst>
          </p:cNvPr>
          <p:cNvSpPr/>
          <p:nvPr userDrawn="1"/>
        </p:nvSpPr>
        <p:spPr>
          <a:xfrm>
            <a:off x="0" y="0"/>
            <a:ext cx="12237718" cy="1468119"/>
          </a:xfrm>
          <a:prstGeom prst="rect">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C433A2F-8949-4AAC-AE96-175254493AF4}"/>
              </a:ext>
            </a:extLst>
          </p:cNvPr>
          <p:cNvSpPr/>
          <p:nvPr userDrawn="1"/>
        </p:nvSpPr>
        <p:spPr>
          <a:xfrm>
            <a:off x="0" y="1468119"/>
            <a:ext cx="12237718" cy="5389881"/>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Text Placeholder 28">
            <a:extLst>
              <a:ext uri="{FF2B5EF4-FFF2-40B4-BE49-F238E27FC236}">
                <a16:creationId xmlns:a16="http://schemas.microsoft.com/office/drawing/2014/main" id="{24533644-2B21-4A94-9DFF-B867734E567B}"/>
              </a:ext>
            </a:extLst>
          </p:cNvPr>
          <p:cNvSpPr>
            <a:spLocks noGrp="1"/>
          </p:cNvSpPr>
          <p:nvPr>
            <p:ph type="body" sz="quarter" idx="10" hasCustomPrompt="1"/>
          </p:nvPr>
        </p:nvSpPr>
        <p:spPr>
          <a:xfrm>
            <a:off x="504611" y="1560326"/>
            <a:ext cx="11398341" cy="794897"/>
          </a:xfrm>
        </p:spPr>
        <p:txBody>
          <a:bodyPr anchor="b">
            <a:noAutofit/>
          </a:bodyPr>
          <a:lstStyle>
            <a:lvl1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5200" kern="1200" dirty="0" smtClean="0">
                <a:solidFill>
                  <a:schemeClr val="bg1"/>
                </a:solidFill>
                <a:latin typeface="Segoe Semibold" panose="020B0702040504020203"/>
                <a:ea typeface="+mn-ea"/>
                <a:cs typeface="Segoe UI" panose="020B0502040204020203"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pPr lvl="0"/>
            <a:r>
              <a:rPr lang="en-US" dirty="0"/>
              <a:t>Course name </a:t>
            </a:r>
          </a:p>
        </p:txBody>
      </p:sp>
      <p:sp>
        <p:nvSpPr>
          <p:cNvPr id="33" name="Text Placeholder 28">
            <a:extLst>
              <a:ext uri="{FF2B5EF4-FFF2-40B4-BE49-F238E27FC236}">
                <a16:creationId xmlns:a16="http://schemas.microsoft.com/office/drawing/2014/main" id="{4574A5B6-5E12-46A5-B935-36B584E60649}"/>
              </a:ext>
            </a:extLst>
          </p:cNvPr>
          <p:cNvSpPr>
            <a:spLocks noGrp="1"/>
          </p:cNvSpPr>
          <p:nvPr>
            <p:ph type="body" sz="quarter" idx="11" hasCustomPrompt="1"/>
          </p:nvPr>
        </p:nvSpPr>
        <p:spPr>
          <a:xfrm>
            <a:off x="504611" y="3298857"/>
            <a:ext cx="11242889" cy="1388397"/>
          </a:xfrm>
        </p:spPr>
        <p:txBody>
          <a:bodyPr anchor="b" anchorCtr="0">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5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Module #: Module name</a:t>
            </a:r>
          </a:p>
        </p:txBody>
      </p:sp>
      <p:sp>
        <p:nvSpPr>
          <p:cNvPr id="9" name="Rectangle 8">
            <a:extLst>
              <a:ext uri="{FF2B5EF4-FFF2-40B4-BE49-F238E27FC236}">
                <a16:creationId xmlns:a16="http://schemas.microsoft.com/office/drawing/2014/main" id="{4962D472-A8C3-4342-A725-E95F697516EA}"/>
              </a:ext>
            </a:extLst>
          </p:cNvPr>
          <p:cNvSpPr/>
          <p:nvPr userDrawn="1"/>
        </p:nvSpPr>
        <p:spPr>
          <a:xfrm flipH="1">
            <a:off x="12191999" y="0"/>
            <a:ext cx="45719" cy="6858000"/>
          </a:xfrm>
          <a:prstGeom prst="rect">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960F94A-13B0-49BB-8DC8-90F9F3E7A52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438" y="65753"/>
            <a:ext cx="2712924" cy="1215952"/>
          </a:xfrm>
          <a:prstGeom prst="rect">
            <a:avLst/>
          </a:prstGeom>
        </p:spPr>
      </p:pic>
      <p:sp>
        <p:nvSpPr>
          <p:cNvPr id="11" name="Text Placeholder 28">
            <a:extLst>
              <a:ext uri="{FF2B5EF4-FFF2-40B4-BE49-F238E27FC236}">
                <a16:creationId xmlns:a16="http://schemas.microsoft.com/office/drawing/2014/main" id="{0A6B1D45-2E02-4D8C-9D4C-BBF0A1FB4D99}"/>
              </a:ext>
            </a:extLst>
          </p:cNvPr>
          <p:cNvSpPr>
            <a:spLocks noGrp="1"/>
          </p:cNvSpPr>
          <p:nvPr>
            <p:ph type="body" sz="quarter" idx="12" hasCustomPrompt="1"/>
          </p:nvPr>
        </p:nvSpPr>
        <p:spPr>
          <a:xfrm>
            <a:off x="534067" y="4903534"/>
            <a:ext cx="11242889" cy="1020856"/>
          </a:xfrm>
        </p:spPr>
        <p:txBody>
          <a:bodyPr anchor="t" anchorCtr="0">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3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Topic: Topic name</a:t>
            </a:r>
          </a:p>
        </p:txBody>
      </p:sp>
    </p:spTree>
    <p:extLst>
      <p:ext uri="{BB962C8B-B14F-4D97-AF65-F5344CB8AC3E}">
        <p14:creationId xmlns:p14="http://schemas.microsoft.com/office/powerpoint/2010/main" val="427709365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xcel_Course and Module Title ">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5B7D439-D560-420E-8278-A501F609C7B0}"/>
              </a:ext>
            </a:extLst>
          </p:cNvPr>
          <p:cNvSpPr/>
          <p:nvPr userDrawn="1"/>
        </p:nvSpPr>
        <p:spPr>
          <a:xfrm>
            <a:off x="0" y="0"/>
            <a:ext cx="12237718" cy="1468119"/>
          </a:xfrm>
          <a:prstGeom prst="rect">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C433A2F-8949-4AAC-AE96-175254493AF4}"/>
              </a:ext>
            </a:extLst>
          </p:cNvPr>
          <p:cNvSpPr/>
          <p:nvPr userDrawn="1"/>
        </p:nvSpPr>
        <p:spPr>
          <a:xfrm>
            <a:off x="0" y="1468119"/>
            <a:ext cx="12237718" cy="5389881"/>
          </a:xfrm>
          <a:prstGeom prst="rect">
            <a:avLst/>
          </a:prstGeom>
          <a:solidFill>
            <a:srgbClr val="21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Text Placeholder 28">
            <a:extLst>
              <a:ext uri="{FF2B5EF4-FFF2-40B4-BE49-F238E27FC236}">
                <a16:creationId xmlns:a16="http://schemas.microsoft.com/office/drawing/2014/main" id="{24533644-2B21-4A94-9DFF-B867734E567B}"/>
              </a:ext>
            </a:extLst>
          </p:cNvPr>
          <p:cNvSpPr>
            <a:spLocks noGrp="1"/>
          </p:cNvSpPr>
          <p:nvPr>
            <p:ph type="body" sz="quarter" idx="10" hasCustomPrompt="1"/>
          </p:nvPr>
        </p:nvSpPr>
        <p:spPr>
          <a:xfrm>
            <a:off x="504611" y="1560326"/>
            <a:ext cx="11398341" cy="794897"/>
          </a:xfrm>
        </p:spPr>
        <p:txBody>
          <a:bodyPr anchor="b">
            <a:noAutofit/>
          </a:bodyPr>
          <a:lstStyle>
            <a:lvl1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5200" kern="1200" dirty="0" smtClean="0">
                <a:solidFill>
                  <a:schemeClr val="bg1"/>
                </a:solidFill>
                <a:latin typeface="Segoe Semibold" panose="020B0702040504020203"/>
                <a:ea typeface="+mn-ea"/>
                <a:cs typeface="Segoe UI" panose="020B0502040204020203"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pPr lvl="0"/>
            <a:r>
              <a:rPr lang="en-US" dirty="0"/>
              <a:t>Course name</a:t>
            </a:r>
          </a:p>
        </p:txBody>
      </p:sp>
      <p:sp>
        <p:nvSpPr>
          <p:cNvPr id="33" name="Text Placeholder 28">
            <a:extLst>
              <a:ext uri="{FF2B5EF4-FFF2-40B4-BE49-F238E27FC236}">
                <a16:creationId xmlns:a16="http://schemas.microsoft.com/office/drawing/2014/main" id="{4574A5B6-5E12-46A5-B935-36B584E60649}"/>
              </a:ext>
            </a:extLst>
          </p:cNvPr>
          <p:cNvSpPr>
            <a:spLocks noGrp="1"/>
          </p:cNvSpPr>
          <p:nvPr>
            <p:ph type="body" sz="quarter" idx="11" hasCustomPrompt="1"/>
          </p:nvPr>
        </p:nvSpPr>
        <p:spPr>
          <a:xfrm>
            <a:off x="504611" y="3298857"/>
            <a:ext cx="11242889" cy="1388397"/>
          </a:xfrm>
        </p:spPr>
        <p:txBody>
          <a:bodyPr anchor="b" anchorCtr="0">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5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Module #: Module name</a:t>
            </a:r>
          </a:p>
        </p:txBody>
      </p:sp>
      <p:sp>
        <p:nvSpPr>
          <p:cNvPr id="9" name="Rectangle 8">
            <a:extLst>
              <a:ext uri="{FF2B5EF4-FFF2-40B4-BE49-F238E27FC236}">
                <a16:creationId xmlns:a16="http://schemas.microsoft.com/office/drawing/2014/main" id="{4962D472-A8C3-4342-A725-E95F697516EA}"/>
              </a:ext>
            </a:extLst>
          </p:cNvPr>
          <p:cNvSpPr/>
          <p:nvPr userDrawn="1"/>
        </p:nvSpPr>
        <p:spPr>
          <a:xfrm flipH="1">
            <a:off x="12191999" y="0"/>
            <a:ext cx="45719" cy="6858000"/>
          </a:xfrm>
          <a:prstGeom prst="rect">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960F94A-13B0-49BB-8DC8-90F9F3E7A52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438" y="65753"/>
            <a:ext cx="2712924" cy="1215952"/>
          </a:xfrm>
          <a:prstGeom prst="rect">
            <a:avLst/>
          </a:prstGeom>
        </p:spPr>
      </p:pic>
      <p:sp>
        <p:nvSpPr>
          <p:cNvPr id="11" name="Text Placeholder 28">
            <a:extLst>
              <a:ext uri="{FF2B5EF4-FFF2-40B4-BE49-F238E27FC236}">
                <a16:creationId xmlns:a16="http://schemas.microsoft.com/office/drawing/2014/main" id="{0A6B1D45-2E02-4D8C-9D4C-BBF0A1FB4D99}"/>
              </a:ext>
            </a:extLst>
          </p:cNvPr>
          <p:cNvSpPr>
            <a:spLocks noGrp="1"/>
          </p:cNvSpPr>
          <p:nvPr>
            <p:ph type="body" sz="quarter" idx="12" hasCustomPrompt="1"/>
          </p:nvPr>
        </p:nvSpPr>
        <p:spPr>
          <a:xfrm>
            <a:off x="534067" y="4903534"/>
            <a:ext cx="11242889" cy="1020856"/>
          </a:xfrm>
        </p:spPr>
        <p:txBody>
          <a:bodyPr anchor="t" anchorCtr="0">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3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Topic: Topic name</a:t>
            </a:r>
          </a:p>
        </p:txBody>
      </p:sp>
    </p:spTree>
    <p:extLst>
      <p:ext uri="{BB962C8B-B14F-4D97-AF65-F5344CB8AC3E}">
        <p14:creationId xmlns:p14="http://schemas.microsoft.com/office/powerpoint/2010/main" val="426272091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ccess_Course and Module Title ">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5B7D439-D560-420E-8278-A501F609C7B0}"/>
              </a:ext>
            </a:extLst>
          </p:cNvPr>
          <p:cNvSpPr/>
          <p:nvPr userDrawn="1"/>
        </p:nvSpPr>
        <p:spPr>
          <a:xfrm>
            <a:off x="0" y="0"/>
            <a:ext cx="12237718" cy="1468119"/>
          </a:xfrm>
          <a:prstGeom prst="rect">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C433A2F-8949-4AAC-AE96-175254493AF4}"/>
              </a:ext>
            </a:extLst>
          </p:cNvPr>
          <p:cNvSpPr/>
          <p:nvPr userDrawn="1"/>
        </p:nvSpPr>
        <p:spPr>
          <a:xfrm>
            <a:off x="0" y="1468119"/>
            <a:ext cx="12237718" cy="5389881"/>
          </a:xfrm>
          <a:prstGeom prst="rect">
            <a:avLst/>
          </a:prstGeom>
          <a:solidFill>
            <a:srgbClr val="A43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Text Placeholder 28">
            <a:extLst>
              <a:ext uri="{FF2B5EF4-FFF2-40B4-BE49-F238E27FC236}">
                <a16:creationId xmlns:a16="http://schemas.microsoft.com/office/drawing/2014/main" id="{24533644-2B21-4A94-9DFF-B867734E567B}"/>
              </a:ext>
            </a:extLst>
          </p:cNvPr>
          <p:cNvSpPr>
            <a:spLocks noGrp="1"/>
          </p:cNvSpPr>
          <p:nvPr>
            <p:ph type="body" sz="quarter" idx="10" hasCustomPrompt="1"/>
          </p:nvPr>
        </p:nvSpPr>
        <p:spPr>
          <a:xfrm>
            <a:off x="504611" y="1560326"/>
            <a:ext cx="11398341" cy="794897"/>
          </a:xfrm>
        </p:spPr>
        <p:txBody>
          <a:bodyPr anchor="b">
            <a:noAutofit/>
          </a:bodyPr>
          <a:lstStyle>
            <a:lvl1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5200" kern="1200" dirty="0" smtClean="0">
                <a:solidFill>
                  <a:schemeClr val="bg1"/>
                </a:solidFill>
                <a:latin typeface="Segoe Semibold" panose="020B0702040504020203"/>
                <a:ea typeface="+mn-ea"/>
                <a:cs typeface="Segoe UI" panose="020B0502040204020203"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pPr lvl="0"/>
            <a:r>
              <a:rPr lang="en-US" dirty="0"/>
              <a:t>Course name</a:t>
            </a:r>
          </a:p>
        </p:txBody>
      </p:sp>
      <p:sp>
        <p:nvSpPr>
          <p:cNvPr id="33" name="Text Placeholder 28">
            <a:extLst>
              <a:ext uri="{FF2B5EF4-FFF2-40B4-BE49-F238E27FC236}">
                <a16:creationId xmlns:a16="http://schemas.microsoft.com/office/drawing/2014/main" id="{4574A5B6-5E12-46A5-B935-36B584E60649}"/>
              </a:ext>
            </a:extLst>
          </p:cNvPr>
          <p:cNvSpPr>
            <a:spLocks noGrp="1"/>
          </p:cNvSpPr>
          <p:nvPr>
            <p:ph type="body" sz="quarter" idx="11" hasCustomPrompt="1"/>
          </p:nvPr>
        </p:nvSpPr>
        <p:spPr>
          <a:xfrm>
            <a:off x="504611" y="3298857"/>
            <a:ext cx="11242889" cy="1388397"/>
          </a:xfrm>
        </p:spPr>
        <p:txBody>
          <a:bodyPr anchor="b" anchorCtr="0">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5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Module #: Module name</a:t>
            </a:r>
          </a:p>
        </p:txBody>
      </p:sp>
      <p:sp>
        <p:nvSpPr>
          <p:cNvPr id="9" name="Rectangle 8">
            <a:extLst>
              <a:ext uri="{FF2B5EF4-FFF2-40B4-BE49-F238E27FC236}">
                <a16:creationId xmlns:a16="http://schemas.microsoft.com/office/drawing/2014/main" id="{4962D472-A8C3-4342-A725-E95F697516EA}"/>
              </a:ext>
            </a:extLst>
          </p:cNvPr>
          <p:cNvSpPr/>
          <p:nvPr userDrawn="1"/>
        </p:nvSpPr>
        <p:spPr>
          <a:xfrm flipH="1">
            <a:off x="12191999" y="0"/>
            <a:ext cx="45719" cy="6858000"/>
          </a:xfrm>
          <a:prstGeom prst="rect">
            <a:avLst/>
          </a:prstGeom>
          <a:solidFill>
            <a:srgbClr val="5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960F94A-13B0-49BB-8DC8-90F9F3E7A52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438" y="65753"/>
            <a:ext cx="2712924" cy="1215952"/>
          </a:xfrm>
          <a:prstGeom prst="rect">
            <a:avLst/>
          </a:prstGeom>
        </p:spPr>
      </p:pic>
      <p:sp>
        <p:nvSpPr>
          <p:cNvPr id="11" name="Text Placeholder 28">
            <a:extLst>
              <a:ext uri="{FF2B5EF4-FFF2-40B4-BE49-F238E27FC236}">
                <a16:creationId xmlns:a16="http://schemas.microsoft.com/office/drawing/2014/main" id="{0A6B1D45-2E02-4D8C-9D4C-BBF0A1FB4D99}"/>
              </a:ext>
            </a:extLst>
          </p:cNvPr>
          <p:cNvSpPr>
            <a:spLocks noGrp="1"/>
          </p:cNvSpPr>
          <p:nvPr>
            <p:ph type="body" sz="quarter" idx="12" hasCustomPrompt="1"/>
          </p:nvPr>
        </p:nvSpPr>
        <p:spPr>
          <a:xfrm>
            <a:off x="534067" y="4903534"/>
            <a:ext cx="11242889" cy="1020856"/>
          </a:xfrm>
        </p:spPr>
        <p:txBody>
          <a:bodyPr anchor="t" anchorCtr="0">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3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Topic: Topic name</a:t>
            </a:r>
          </a:p>
        </p:txBody>
      </p:sp>
    </p:spTree>
    <p:extLst>
      <p:ext uri="{BB962C8B-B14F-4D97-AF65-F5344CB8AC3E}">
        <p14:creationId xmlns:p14="http://schemas.microsoft.com/office/powerpoint/2010/main" val="10267413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ord Module and Lesson Titl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0D63B6-BFDB-463F-BCB1-891BCEF02CA0}"/>
              </a:ext>
            </a:extLst>
          </p:cNvPr>
          <p:cNvSpPr/>
          <p:nvPr userDrawn="1"/>
        </p:nvSpPr>
        <p:spPr>
          <a:xfrm rot="5400000">
            <a:off x="2628900" y="-2623820"/>
            <a:ext cx="6944360" cy="12192000"/>
          </a:xfrm>
          <a:prstGeom prst="rect">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B579A"/>
              </a:solidFill>
            </a:endParaRPr>
          </a:p>
        </p:txBody>
      </p:sp>
      <p:cxnSp>
        <p:nvCxnSpPr>
          <p:cNvPr id="31" name="Straight Connector 30">
            <a:extLst>
              <a:ext uri="{FF2B5EF4-FFF2-40B4-BE49-F238E27FC236}">
                <a16:creationId xmlns:a16="http://schemas.microsoft.com/office/drawing/2014/main" id="{B52C52E4-4E03-4B9D-818E-89F649313868}"/>
              </a:ext>
              <a:ext uri="{C183D7F6-B498-43B3-948B-1728B52AA6E4}">
                <adec:decorative xmlns:adec="http://schemas.microsoft.com/office/drawing/2017/decorative" val="1"/>
              </a:ext>
            </a:extLst>
          </p:cNvPr>
          <p:cNvCxnSpPr>
            <a:cxnSpLocks/>
          </p:cNvCxnSpPr>
          <p:nvPr userDrawn="1"/>
        </p:nvCxnSpPr>
        <p:spPr>
          <a:xfrm flipV="1">
            <a:off x="3206646" y="1661161"/>
            <a:ext cx="0" cy="35356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 Placeholder 28">
            <a:extLst>
              <a:ext uri="{FF2B5EF4-FFF2-40B4-BE49-F238E27FC236}">
                <a16:creationId xmlns:a16="http://schemas.microsoft.com/office/drawing/2014/main" id="{0EF7F407-8472-4FA1-A594-DF7178C6BC1C}"/>
              </a:ext>
            </a:extLst>
          </p:cNvPr>
          <p:cNvSpPr>
            <a:spLocks noGrp="1"/>
          </p:cNvSpPr>
          <p:nvPr>
            <p:ph type="body" sz="quarter" idx="10" hasCustomPrompt="1"/>
          </p:nvPr>
        </p:nvSpPr>
        <p:spPr>
          <a:xfrm>
            <a:off x="3399472" y="2535731"/>
            <a:ext cx="8055913" cy="1302948"/>
          </a:xfrm>
        </p:spPr>
        <p:txBody>
          <a:bodyPr anchor="b">
            <a:noAutofit/>
          </a:bodyPr>
          <a:lstStyle>
            <a:lvl1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5200" kern="1200" dirty="0" smtClean="0">
                <a:solidFill>
                  <a:schemeClr val="bg1"/>
                </a:solidFill>
                <a:latin typeface="Segoe Semibold" panose="020B0702040504020203"/>
                <a:ea typeface="+mn-ea"/>
                <a:cs typeface="Segoe UI" panose="020B0502040204020203"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pPr lvl="0"/>
            <a:r>
              <a:rPr lang="en-US" dirty="0"/>
              <a:t>Module name </a:t>
            </a:r>
          </a:p>
        </p:txBody>
      </p:sp>
      <p:sp>
        <p:nvSpPr>
          <p:cNvPr id="33" name="Text Placeholder 28">
            <a:extLst>
              <a:ext uri="{FF2B5EF4-FFF2-40B4-BE49-F238E27FC236}">
                <a16:creationId xmlns:a16="http://schemas.microsoft.com/office/drawing/2014/main" id="{D0A30B4F-8057-4A99-8F2A-EF5510F5160A}"/>
              </a:ext>
            </a:extLst>
          </p:cNvPr>
          <p:cNvSpPr>
            <a:spLocks noGrp="1"/>
          </p:cNvSpPr>
          <p:nvPr>
            <p:ph type="body" sz="quarter" idx="11" hasCustomPrompt="1"/>
          </p:nvPr>
        </p:nvSpPr>
        <p:spPr>
          <a:xfrm>
            <a:off x="3399472" y="3900151"/>
            <a:ext cx="8055923" cy="1048367"/>
          </a:xfrm>
        </p:spPr>
        <p:txBody>
          <a:bodyPr anchor="t">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3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Topic: Topic name</a:t>
            </a:r>
          </a:p>
        </p:txBody>
      </p:sp>
    </p:spTree>
    <p:extLst>
      <p:ext uri="{BB962C8B-B14F-4D97-AF65-F5344CB8AC3E}">
        <p14:creationId xmlns:p14="http://schemas.microsoft.com/office/powerpoint/2010/main" val="32300012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utlook_Module and Lesson Titl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0D63B6-BFDB-463F-BCB1-891BCEF02CA0}"/>
              </a:ext>
            </a:extLst>
          </p:cNvPr>
          <p:cNvSpPr/>
          <p:nvPr userDrawn="1"/>
        </p:nvSpPr>
        <p:spPr>
          <a:xfrm rot="5400000">
            <a:off x="2628900" y="-2623820"/>
            <a:ext cx="6944360" cy="12192000"/>
          </a:xfrm>
          <a:prstGeom prst="rect">
            <a:avLst/>
          </a:prstGeom>
          <a:solidFill>
            <a:srgbClr val="007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B579A"/>
              </a:solidFill>
            </a:endParaRPr>
          </a:p>
        </p:txBody>
      </p:sp>
      <p:cxnSp>
        <p:nvCxnSpPr>
          <p:cNvPr id="31" name="Straight Connector 30">
            <a:extLst>
              <a:ext uri="{FF2B5EF4-FFF2-40B4-BE49-F238E27FC236}">
                <a16:creationId xmlns:a16="http://schemas.microsoft.com/office/drawing/2014/main" id="{B52C52E4-4E03-4B9D-818E-89F649313868}"/>
              </a:ext>
              <a:ext uri="{C183D7F6-B498-43B3-948B-1728B52AA6E4}">
                <adec:decorative xmlns:adec="http://schemas.microsoft.com/office/drawing/2017/decorative" val="1"/>
              </a:ext>
            </a:extLst>
          </p:cNvPr>
          <p:cNvCxnSpPr>
            <a:cxnSpLocks/>
          </p:cNvCxnSpPr>
          <p:nvPr userDrawn="1"/>
        </p:nvCxnSpPr>
        <p:spPr>
          <a:xfrm flipV="1">
            <a:off x="3206646" y="1661161"/>
            <a:ext cx="0" cy="35356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 Placeholder 28">
            <a:extLst>
              <a:ext uri="{FF2B5EF4-FFF2-40B4-BE49-F238E27FC236}">
                <a16:creationId xmlns:a16="http://schemas.microsoft.com/office/drawing/2014/main" id="{0EF7F407-8472-4FA1-A594-DF7178C6BC1C}"/>
              </a:ext>
            </a:extLst>
          </p:cNvPr>
          <p:cNvSpPr>
            <a:spLocks noGrp="1"/>
          </p:cNvSpPr>
          <p:nvPr>
            <p:ph type="body" sz="quarter" idx="10" hasCustomPrompt="1"/>
          </p:nvPr>
        </p:nvSpPr>
        <p:spPr>
          <a:xfrm>
            <a:off x="3399472" y="2535731"/>
            <a:ext cx="8055913" cy="1302948"/>
          </a:xfrm>
        </p:spPr>
        <p:txBody>
          <a:bodyPr anchor="b">
            <a:noAutofit/>
          </a:bodyPr>
          <a:lstStyle>
            <a:lvl1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5200" kern="1200" dirty="0" smtClean="0">
                <a:solidFill>
                  <a:schemeClr val="bg1"/>
                </a:solidFill>
                <a:latin typeface="Segoe Semibold" panose="020B0702040504020203"/>
                <a:ea typeface="+mn-ea"/>
                <a:cs typeface="Segoe UI" panose="020B0502040204020203"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pPr lvl="0"/>
            <a:r>
              <a:rPr lang="en-US" dirty="0"/>
              <a:t>Module name </a:t>
            </a:r>
          </a:p>
        </p:txBody>
      </p:sp>
      <p:sp>
        <p:nvSpPr>
          <p:cNvPr id="33" name="Text Placeholder 28">
            <a:extLst>
              <a:ext uri="{FF2B5EF4-FFF2-40B4-BE49-F238E27FC236}">
                <a16:creationId xmlns:a16="http://schemas.microsoft.com/office/drawing/2014/main" id="{D0A30B4F-8057-4A99-8F2A-EF5510F5160A}"/>
              </a:ext>
            </a:extLst>
          </p:cNvPr>
          <p:cNvSpPr>
            <a:spLocks noGrp="1"/>
          </p:cNvSpPr>
          <p:nvPr>
            <p:ph type="body" sz="quarter" idx="11" hasCustomPrompt="1"/>
          </p:nvPr>
        </p:nvSpPr>
        <p:spPr>
          <a:xfrm>
            <a:off x="3399472" y="3900151"/>
            <a:ext cx="8055923" cy="1048367"/>
          </a:xfrm>
        </p:spPr>
        <p:txBody>
          <a:bodyPr anchor="t">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3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Topic: Topic name</a:t>
            </a:r>
          </a:p>
        </p:txBody>
      </p:sp>
    </p:spTree>
    <p:extLst>
      <p:ext uri="{BB962C8B-B14F-4D97-AF65-F5344CB8AC3E}">
        <p14:creationId xmlns:p14="http://schemas.microsoft.com/office/powerpoint/2010/main" val="191469246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PowerPoint_Module and Lesson Titl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0D63B6-BFDB-463F-BCB1-891BCEF02CA0}"/>
              </a:ext>
            </a:extLst>
          </p:cNvPr>
          <p:cNvSpPr/>
          <p:nvPr userDrawn="1"/>
        </p:nvSpPr>
        <p:spPr>
          <a:xfrm rot="5400000">
            <a:off x="2628900" y="-2623820"/>
            <a:ext cx="6944360" cy="12192000"/>
          </a:xfrm>
          <a:prstGeom prst="rect">
            <a:avLst/>
          </a:prstGeom>
          <a:solidFill>
            <a:srgbClr val="B74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B579A"/>
              </a:solidFill>
            </a:endParaRPr>
          </a:p>
        </p:txBody>
      </p:sp>
      <p:cxnSp>
        <p:nvCxnSpPr>
          <p:cNvPr id="31" name="Straight Connector 30">
            <a:extLst>
              <a:ext uri="{FF2B5EF4-FFF2-40B4-BE49-F238E27FC236}">
                <a16:creationId xmlns:a16="http://schemas.microsoft.com/office/drawing/2014/main" id="{B52C52E4-4E03-4B9D-818E-89F649313868}"/>
              </a:ext>
              <a:ext uri="{C183D7F6-B498-43B3-948B-1728B52AA6E4}">
                <adec:decorative xmlns:adec="http://schemas.microsoft.com/office/drawing/2017/decorative" val="1"/>
              </a:ext>
            </a:extLst>
          </p:cNvPr>
          <p:cNvCxnSpPr>
            <a:cxnSpLocks/>
          </p:cNvCxnSpPr>
          <p:nvPr userDrawn="1"/>
        </p:nvCxnSpPr>
        <p:spPr>
          <a:xfrm flipV="1">
            <a:off x="3206646" y="1661161"/>
            <a:ext cx="0" cy="35356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 Placeholder 28">
            <a:extLst>
              <a:ext uri="{FF2B5EF4-FFF2-40B4-BE49-F238E27FC236}">
                <a16:creationId xmlns:a16="http://schemas.microsoft.com/office/drawing/2014/main" id="{0EF7F407-8472-4FA1-A594-DF7178C6BC1C}"/>
              </a:ext>
            </a:extLst>
          </p:cNvPr>
          <p:cNvSpPr>
            <a:spLocks noGrp="1"/>
          </p:cNvSpPr>
          <p:nvPr>
            <p:ph type="body" sz="quarter" idx="10" hasCustomPrompt="1"/>
          </p:nvPr>
        </p:nvSpPr>
        <p:spPr>
          <a:xfrm>
            <a:off x="3399472" y="2535731"/>
            <a:ext cx="8055913" cy="1302948"/>
          </a:xfrm>
        </p:spPr>
        <p:txBody>
          <a:bodyPr anchor="b">
            <a:noAutofit/>
          </a:bodyPr>
          <a:lstStyle>
            <a:lvl1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5200" kern="1200" dirty="0" smtClean="0">
                <a:solidFill>
                  <a:schemeClr val="bg1"/>
                </a:solidFill>
                <a:latin typeface="Segoe Semibold" panose="020B0702040504020203"/>
                <a:ea typeface="+mn-ea"/>
                <a:cs typeface="Segoe UI" panose="020B0502040204020203"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pPr lvl="0"/>
            <a:r>
              <a:rPr lang="en-US" dirty="0"/>
              <a:t>Module name </a:t>
            </a:r>
          </a:p>
        </p:txBody>
      </p:sp>
      <p:sp>
        <p:nvSpPr>
          <p:cNvPr id="33" name="Text Placeholder 28">
            <a:extLst>
              <a:ext uri="{FF2B5EF4-FFF2-40B4-BE49-F238E27FC236}">
                <a16:creationId xmlns:a16="http://schemas.microsoft.com/office/drawing/2014/main" id="{D0A30B4F-8057-4A99-8F2A-EF5510F5160A}"/>
              </a:ext>
            </a:extLst>
          </p:cNvPr>
          <p:cNvSpPr>
            <a:spLocks noGrp="1"/>
          </p:cNvSpPr>
          <p:nvPr>
            <p:ph type="body" sz="quarter" idx="11" hasCustomPrompt="1"/>
          </p:nvPr>
        </p:nvSpPr>
        <p:spPr>
          <a:xfrm>
            <a:off x="3399472" y="3900151"/>
            <a:ext cx="8055923" cy="1048367"/>
          </a:xfrm>
        </p:spPr>
        <p:txBody>
          <a:bodyPr anchor="t">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3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Topic: Topic name</a:t>
            </a:r>
          </a:p>
        </p:txBody>
      </p:sp>
    </p:spTree>
    <p:extLst>
      <p:ext uri="{BB962C8B-B14F-4D97-AF65-F5344CB8AC3E}">
        <p14:creationId xmlns:p14="http://schemas.microsoft.com/office/powerpoint/2010/main" val="249382625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Excel_Module and Lesson Titl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0D63B6-BFDB-463F-BCB1-891BCEF02CA0}"/>
              </a:ext>
            </a:extLst>
          </p:cNvPr>
          <p:cNvSpPr/>
          <p:nvPr userDrawn="1"/>
        </p:nvSpPr>
        <p:spPr>
          <a:xfrm rot="5400000">
            <a:off x="2628900" y="-2623820"/>
            <a:ext cx="6944360" cy="12192000"/>
          </a:xfrm>
          <a:prstGeom prst="rect">
            <a:avLst/>
          </a:prstGeom>
          <a:solidFill>
            <a:srgbClr val="21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B579A"/>
              </a:solidFill>
            </a:endParaRPr>
          </a:p>
        </p:txBody>
      </p:sp>
      <p:cxnSp>
        <p:nvCxnSpPr>
          <p:cNvPr id="31" name="Straight Connector 30">
            <a:extLst>
              <a:ext uri="{FF2B5EF4-FFF2-40B4-BE49-F238E27FC236}">
                <a16:creationId xmlns:a16="http://schemas.microsoft.com/office/drawing/2014/main" id="{B52C52E4-4E03-4B9D-818E-89F649313868}"/>
              </a:ext>
              <a:ext uri="{C183D7F6-B498-43B3-948B-1728B52AA6E4}">
                <adec:decorative xmlns:adec="http://schemas.microsoft.com/office/drawing/2017/decorative" val="1"/>
              </a:ext>
            </a:extLst>
          </p:cNvPr>
          <p:cNvCxnSpPr>
            <a:cxnSpLocks/>
          </p:cNvCxnSpPr>
          <p:nvPr userDrawn="1"/>
        </p:nvCxnSpPr>
        <p:spPr>
          <a:xfrm flipV="1">
            <a:off x="3206646" y="1661161"/>
            <a:ext cx="0" cy="35356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 Placeholder 28">
            <a:extLst>
              <a:ext uri="{FF2B5EF4-FFF2-40B4-BE49-F238E27FC236}">
                <a16:creationId xmlns:a16="http://schemas.microsoft.com/office/drawing/2014/main" id="{0EF7F407-8472-4FA1-A594-DF7178C6BC1C}"/>
              </a:ext>
            </a:extLst>
          </p:cNvPr>
          <p:cNvSpPr>
            <a:spLocks noGrp="1"/>
          </p:cNvSpPr>
          <p:nvPr>
            <p:ph type="body" sz="quarter" idx="10" hasCustomPrompt="1"/>
          </p:nvPr>
        </p:nvSpPr>
        <p:spPr>
          <a:xfrm>
            <a:off x="3399472" y="2535731"/>
            <a:ext cx="8055913" cy="1302948"/>
          </a:xfrm>
        </p:spPr>
        <p:txBody>
          <a:bodyPr anchor="b">
            <a:noAutofit/>
          </a:bodyPr>
          <a:lstStyle>
            <a:lvl1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5200" kern="1200" dirty="0" smtClean="0">
                <a:solidFill>
                  <a:schemeClr val="bg1"/>
                </a:solidFill>
                <a:latin typeface="Segoe Semibold" panose="020B0702040504020203"/>
                <a:ea typeface="+mn-ea"/>
                <a:cs typeface="Segoe UI" panose="020B0502040204020203"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pPr lvl="0"/>
            <a:r>
              <a:rPr lang="en-US" dirty="0"/>
              <a:t>Module name </a:t>
            </a:r>
          </a:p>
        </p:txBody>
      </p:sp>
      <p:sp>
        <p:nvSpPr>
          <p:cNvPr id="33" name="Text Placeholder 28">
            <a:extLst>
              <a:ext uri="{FF2B5EF4-FFF2-40B4-BE49-F238E27FC236}">
                <a16:creationId xmlns:a16="http://schemas.microsoft.com/office/drawing/2014/main" id="{D0A30B4F-8057-4A99-8F2A-EF5510F5160A}"/>
              </a:ext>
            </a:extLst>
          </p:cNvPr>
          <p:cNvSpPr>
            <a:spLocks noGrp="1"/>
          </p:cNvSpPr>
          <p:nvPr>
            <p:ph type="body" sz="quarter" idx="11" hasCustomPrompt="1"/>
          </p:nvPr>
        </p:nvSpPr>
        <p:spPr>
          <a:xfrm>
            <a:off x="3399472" y="3900151"/>
            <a:ext cx="8055923" cy="1048367"/>
          </a:xfrm>
        </p:spPr>
        <p:txBody>
          <a:bodyPr anchor="t">
            <a:noAutofit/>
          </a:bodyPr>
          <a:lstStyle>
            <a:lvl1pPr marL="0" indent="0" algn="l" defTabSz="932742" rtl="0" eaLnBrk="1" latinLnBrk="0" hangingPunct="1">
              <a:lnSpc>
                <a:spcPct val="100000"/>
              </a:lnSpc>
              <a:spcBef>
                <a:spcPct val="0"/>
              </a:spcBef>
              <a:spcAft>
                <a:spcPts val="500"/>
              </a:spcAft>
              <a:buClrTx/>
              <a:buFont typeface="Wingdings" panose="05000000000000000000" pitchFamily="2" charset="2"/>
              <a:buNone/>
              <a:defRPr lang="en-US" sz="3200" b="0" kern="1200" cap="none" spc="-50" baseline="0" noProof="0" dirty="0">
                <a:ln w="3175">
                  <a:noFill/>
                </a:ln>
                <a:solidFill>
                  <a:schemeClr val="bg1"/>
                </a:solidFill>
                <a:effectLst/>
                <a:latin typeface="+mj-lt"/>
                <a:ea typeface="+mn-ea"/>
                <a:cs typeface="Segoe UI" pitchFamily="34" charset="0"/>
              </a:defRPr>
            </a:lvl1pPr>
            <a:lvl2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2pPr>
            <a:lvl3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3pPr>
            <a:lvl4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smtClean="0">
                <a:solidFill>
                  <a:schemeClr val="bg1"/>
                </a:solidFill>
                <a:latin typeface="Segoe UI" panose="020B0502040204020203" pitchFamily="34" charset="0"/>
                <a:ea typeface="+mn-ea"/>
                <a:cs typeface="Segoe UI" panose="020B0502040204020203" pitchFamily="34" charset="0"/>
              </a:defRPr>
            </a:lvl4pPr>
            <a:lvl5pPr marL="0" indent="0" algn="l" defTabSz="914400" rtl="0" eaLnBrk="1" latinLnBrk="0" hangingPunct="1">
              <a:lnSpc>
                <a:spcPct val="100000"/>
              </a:lnSpc>
              <a:spcBef>
                <a:spcPts val="1000"/>
              </a:spcBef>
              <a:spcAft>
                <a:spcPts val="500"/>
              </a:spcAft>
              <a:buClrTx/>
              <a:buFont typeface="Wingdings" panose="05000000000000000000" pitchFamily="2" charset="2"/>
              <a:buNone/>
              <a:defRPr lang="en-US" sz="2400" kern="1200" dirty="0">
                <a:solidFill>
                  <a:schemeClr val="bg1"/>
                </a:solidFill>
                <a:latin typeface="Segoe UI" panose="020B0502040204020203" pitchFamily="34" charset="0"/>
                <a:ea typeface="+mn-ea"/>
                <a:cs typeface="Segoe UI" panose="020B0502040204020203" pitchFamily="34" charset="0"/>
              </a:defRPr>
            </a:lvl5pPr>
          </a:lstStyle>
          <a:p>
            <a:r>
              <a:rPr lang="en-US" dirty="0"/>
              <a:t>Topic: Topic name</a:t>
            </a:r>
          </a:p>
        </p:txBody>
      </p:sp>
    </p:spTree>
    <p:extLst>
      <p:ext uri="{BB962C8B-B14F-4D97-AF65-F5344CB8AC3E}">
        <p14:creationId xmlns:p14="http://schemas.microsoft.com/office/powerpoint/2010/main" val="393383166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47D8FD-2235-485B-95E1-2EBD5AB47AAD}"/>
              </a:ext>
            </a:extLst>
          </p:cNvPr>
          <p:cNvSpPr>
            <a:spLocks noGrp="1"/>
          </p:cNvSpPr>
          <p:nvPr>
            <p:ph type="title"/>
          </p:nvPr>
        </p:nvSpPr>
        <p:spPr>
          <a:xfrm>
            <a:off x="446288" y="441325"/>
            <a:ext cx="11302799" cy="432000"/>
          </a:xfrm>
          <a:prstGeom prst="rect">
            <a:avLst/>
          </a:prstGeom>
        </p:spPr>
        <p:txBody>
          <a:bodyPr vert="horz" lIns="0" tIns="0" rIns="0" bIns="0" rtlCol="0" anchor="t">
            <a:noAutofit/>
          </a:bodyPr>
          <a:lstStyle/>
          <a:p>
            <a:r>
              <a:rPr lang="en-US" noProof="0"/>
              <a:t>Click to edit Master title style</a:t>
            </a:r>
            <a:endParaRPr lang="en-US" noProof="0" dirty="0"/>
          </a:p>
        </p:txBody>
      </p:sp>
      <p:sp>
        <p:nvSpPr>
          <p:cNvPr id="3" name="Text Placeholder 2">
            <a:extLst>
              <a:ext uri="{FF2B5EF4-FFF2-40B4-BE49-F238E27FC236}">
                <a16:creationId xmlns:a16="http://schemas.microsoft.com/office/drawing/2014/main" id="{99F4A233-446A-4EDA-9622-BBF0631DFEFF}"/>
              </a:ext>
            </a:extLst>
          </p:cNvPr>
          <p:cNvSpPr>
            <a:spLocks noGrp="1"/>
          </p:cNvSpPr>
          <p:nvPr>
            <p:ph type="body" idx="1"/>
          </p:nvPr>
        </p:nvSpPr>
        <p:spPr>
          <a:xfrm>
            <a:off x="446288" y="1084729"/>
            <a:ext cx="11302799" cy="5331945"/>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24487801"/>
      </p:ext>
    </p:extLst>
  </p:cSld>
  <p:clrMap bg1="lt1" tx1="dk1" bg2="lt2" tx2="dk2" accent1="accent1" accent2="accent2" accent3="accent3" accent4="accent4" accent5="accent5" accent6="accent6" hlink="hlink" folHlink="folHlink"/>
  <p:sldLayoutIdLst>
    <p:sldLayoutId id="2147483649" r:id="rId1"/>
    <p:sldLayoutId id="2147483693" r:id="rId2"/>
    <p:sldLayoutId id="2147483696" r:id="rId3"/>
    <p:sldLayoutId id="2147483698" r:id="rId4"/>
    <p:sldLayoutId id="2147483699" r:id="rId5"/>
    <p:sldLayoutId id="2147483681" r:id="rId6"/>
    <p:sldLayoutId id="2147483705" r:id="rId7"/>
    <p:sldLayoutId id="2147483706" r:id="rId8"/>
    <p:sldLayoutId id="2147483707" r:id="rId9"/>
    <p:sldLayoutId id="2147483708" r:id="rId10"/>
    <p:sldLayoutId id="2147483662" r:id="rId11"/>
    <p:sldLayoutId id="2147483694" r:id="rId12"/>
    <p:sldLayoutId id="2147483697" r:id="rId13"/>
    <p:sldLayoutId id="2147483700" r:id="rId14"/>
    <p:sldLayoutId id="2147483701" r:id="rId15"/>
    <p:sldLayoutId id="2147483684" r:id="rId16"/>
    <p:sldLayoutId id="2147483682" r:id="rId17"/>
    <p:sldLayoutId id="2147483685" r:id="rId18"/>
    <p:sldLayoutId id="2147483692" r:id="rId19"/>
    <p:sldLayoutId id="2147483688" r:id="rId20"/>
    <p:sldLayoutId id="2147483691" r:id="rId21"/>
    <p:sldLayoutId id="2147483668" r:id="rId22"/>
    <p:sldLayoutId id="2147483695" r:id="rId23"/>
    <p:sldLayoutId id="2147483702" r:id="rId24"/>
    <p:sldLayoutId id="2147483703" r:id="rId25"/>
    <p:sldLayoutId id="2147483704" r:id="rId26"/>
    <p:sldLayoutId id="2147483654" r:id="rId27"/>
  </p:sldLayoutIdLst>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hf hdr="0" ftr="0" dt="0"/>
  <p:txStyles>
    <p:titleStyle>
      <a:lvl1pPr algn="l" defTabSz="932742" rtl="0" eaLnBrk="1" latinLnBrk="0" hangingPunct="1">
        <a:lnSpc>
          <a:spcPct val="100000"/>
        </a:lnSpc>
        <a:spcBef>
          <a:spcPct val="0"/>
        </a:spcBef>
        <a:buNone/>
        <a:defRPr lang="en-US" sz="3200" b="0" kern="1200" cap="none" spc="-50" baseline="0" noProof="0" dirty="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65113" marR="0" indent="-265113" algn="l" defTabSz="914400" rtl="0" eaLnBrk="1" fontAlgn="auto" latinLnBrk="0" hangingPunct="1">
        <a:lnSpc>
          <a:spcPct val="100000"/>
        </a:lnSpc>
        <a:spcBef>
          <a:spcPts val="0"/>
        </a:spcBef>
        <a:spcAft>
          <a:spcPts val="800"/>
        </a:spcAft>
        <a:buClrTx/>
        <a:buSzTx/>
        <a:buFont typeface="Wingdings" panose="05000000000000000000" pitchFamily="2" charset="2"/>
        <a:buChar char="§"/>
        <a:tabLst/>
        <a:defRPr sz="2000" kern="1200">
          <a:solidFill>
            <a:schemeClr val="tx2"/>
          </a:solidFill>
          <a:latin typeface="Segoe UI" panose="020B0502040204020203" pitchFamily="34" charset="0"/>
          <a:ea typeface="+mn-ea"/>
          <a:cs typeface="Segoe UI" panose="020B0502040204020203" pitchFamily="34" charset="0"/>
        </a:defRPr>
      </a:lvl1pPr>
      <a:lvl2pPr marL="538163" indent="-273050" algn="l" defTabSz="914400" rtl="0" eaLnBrk="1" latinLnBrk="0" hangingPunct="1">
        <a:lnSpc>
          <a:spcPct val="100000"/>
        </a:lnSpc>
        <a:spcBef>
          <a:spcPts val="0"/>
        </a:spcBef>
        <a:spcAft>
          <a:spcPts val="800"/>
        </a:spcAft>
        <a:buFont typeface="Wingdings" panose="05000000000000000000" pitchFamily="2" charset="2"/>
        <a:buChar char="§"/>
        <a:defRPr sz="2000" kern="1200">
          <a:solidFill>
            <a:schemeClr val="tx2"/>
          </a:solidFill>
          <a:latin typeface="Segoe UI" panose="020B0502040204020203" pitchFamily="34" charset="0"/>
          <a:ea typeface="+mn-ea"/>
          <a:cs typeface="Segoe UI" panose="020B0502040204020203" pitchFamily="34" charset="0"/>
        </a:defRPr>
      </a:lvl2pPr>
      <a:lvl3pPr marL="803275" indent="-265113" algn="l" defTabSz="914400" rtl="0" eaLnBrk="1" latinLnBrk="0" hangingPunct="1">
        <a:lnSpc>
          <a:spcPct val="100000"/>
        </a:lnSpc>
        <a:spcBef>
          <a:spcPts val="0"/>
        </a:spcBef>
        <a:spcAft>
          <a:spcPts val="800"/>
        </a:spcAft>
        <a:buFont typeface="Wingdings" panose="05000000000000000000" pitchFamily="2" charset="2"/>
        <a:buChar char="§"/>
        <a:defRPr sz="2000" kern="1200">
          <a:solidFill>
            <a:schemeClr val="tx2"/>
          </a:solidFill>
          <a:latin typeface="Segoe UI" panose="020B0502040204020203" pitchFamily="34" charset="0"/>
          <a:ea typeface="+mn-ea"/>
          <a:cs typeface="Segoe UI" panose="020B0502040204020203" pitchFamily="34" charset="0"/>
        </a:defRPr>
      </a:lvl3pPr>
      <a:lvl4pPr marL="1076325" indent="-273050" algn="l" defTabSz="914400" rtl="0" eaLnBrk="1" latinLnBrk="0" hangingPunct="1">
        <a:lnSpc>
          <a:spcPct val="100000"/>
        </a:lnSpc>
        <a:spcBef>
          <a:spcPts val="0"/>
        </a:spcBef>
        <a:spcAft>
          <a:spcPts val="800"/>
        </a:spcAft>
        <a:buFont typeface="Wingdings" panose="05000000000000000000" pitchFamily="2" charset="2"/>
        <a:buChar char="§"/>
        <a:defRPr sz="2000" kern="1200">
          <a:solidFill>
            <a:schemeClr val="tx2"/>
          </a:solidFill>
          <a:latin typeface="Segoe UI" panose="020B0502040204020203" pitchFamily="34" charset="0"/>
          <a:ea typeface="+mn-ea"/>
          <a:cs typeface="Segoe UI" panose="020B0502040204020203" pitchFamily="34" charset="0"/>
        </a:defRPr>
      </a:lvl4pPr>
      <a:lvl5pPr marL="1341438" indent="-265113" algn="l" defTabSz="914400" rtl="0" eaLnBrk="1" latinLnBrk="0" hangingPunct="1">
        <a:lnSpc>
          <a:spcPct val="100000"/>
        </a:lnSpc>
        <a:spcBef>
          <a:spcPts val="0"/>
        </a:spcBef>
        <a:spcAft>
          <a:spcPts val="800"/>
        </a:spcAft>
        <a:buFont typeface="Wingdings" panose="05000000000000000000" pitchFamily="2" charset="2"/>
        <a:buChar char="§"/>
        <a:defRPr sz="2000" kern="1200">
          <a:solidFill>
            <a:schemeClr val="tx2"/>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401" userDrawn="1">
          <p15:clr>
            <a:srgbClr val="F26B43"/>
          </p15:clr>
        </p15:guide>
        <p15:guide id="2" pos="279" userDrawn="1">
          <p15:clr>
            <a:srgbClr val="F26B43"/>
          </p15:clr>
        </p15:guide>
        <p15:guide id="3" orient="horz" pos="278" userDrawn="1">
          <p15:clr>
            <a:srgbClr val="F26B43"/>
          </p15:clr>
        </p15:guide>
        <p15:guide id="4" orient="horz" pos="404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6.xml"/><Relationship Id="rId4" Type="http://schemas.openxmlformats.org/officeDocument/2006/relationships/image" Target="../media/image7.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6.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6.xml"/><Relationship Id="rId4" Type="http://schemas.openxmlformats.org/officeDocument/2006/relationships/image" Target="../media/image14.jpg"/></Relationships>
</file>

<file path=ppt/slides/_rels/slide2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6.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 Id="rId4" Type="http://schemas.openxmlformats.org/officeDocument/2006/relationships/image" Target="../media/image18.sv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 Id="rId4" Type="http://schemas.openxmlformats.org/officeDocument/2006/relationships/image" Target="../media/image21.sv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6.xml"/><Relationship Id="rId4" Type="http://schemas.openxmlformats.org/officeDocument/2006/relationships/image" Target="../media/image24.svg"/></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6.xml"/><Relationship Id="rId4" Type="http://schemas.openxmlformats.org/officeDocument/2006/relationships/image" Target="../media/image27.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6.xml"/><Relationship Id="rId4" Type="http://schemas.openxmlformats.org/officeDocument/2006/relationships/image" Target="../media/image30.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6.xml"/><Relationship Id="rId4" Type="http://schemas.openxmlformats.org/officeDocument/2006/relationships/image" Target="../media/image33.svg"/></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g"/><Relationship Id="rId1" Type="http://schemas.openxmlformats.org/officeDocument/2006/relationships/slideLayout" Target="../slideLayouts/slideLayout16.xml"/><Relationship Id="rId4" Type="http://schemas.openxmlformats.org/officeDocument/2006/relationships/image" Target="../media/image36.svg"/></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6.xml"/><Relationship Id="rId4" Type="http://schemas.openxmlformats.org/officeDocument/2006/relationships/image" Target="../media/image39.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4.jpg"/><Relationship Id="rId1" Type="http://schemas.openxmlformats.org/officeDocument/2006/relationships/slideLayout" Target="../slideLayouts/slideLayout16.xml"/><Relationship Id="rId4" Type="http://schemas.openxmlformats.org/officeDocument/2006/relationships/image" Target="../media/image41.sv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6.xml"/><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6.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73F82-C7E7-4F03-BA24-B3C48BB133E6}"/>
              </a:ext>
            </a:extLst>
          </p:cNvPr>
          <p:cNvSpPr>
            <a:spLocks noGrp="1"/>
          </p:cNvSpPr>
          <p:nvPr>
            <p:ph type="title" idx="4294967295"/>
          </p:nvPr>
        </p:nvSpPr>
        <p:spPr>
          <a:xfrm>
            <a:off x="504088" y="3904053"/>
            <a:ext cx="7215846" cy="712918"/>
          </a:xfrm>
        </p:spPr>
        <p:txBody>
          <a:bodyPr/>
          <a:lstStyle/>
          <a:p>
            <a:pPr rtl="0" eaLnBrk="1" fontAlgn="auto" latinLnBrk="0" hangingPunct="1"/>
            <a:r>
              <a:rPr lang="en-US" sz="5200" b="0" kern="1200" spc="-50" baseline="0" dirty="0">
                <a:ln>
                  <a:noFill/>
                </a:ln>
                <a:solidFill>
                  <a:srgbClr val="FFFFFF"/>
                </a:solidFill>
                <a:effectLst/>
                <a:latin typeface="Segoe Semibold" panose="020B0702040504020203"/>
                <a:ea typeface="+mn-ea"/>
                <a:cs typeface="Segoe UI" panose="020B0502040204020203" pitchFamily="34" charset="0"/>
              </a:rPr>
              <a:t>Lesson guide</a:t>
            </a:r>
            <a:endParaRPr lang="en-US" dirty="0">
              <a:effectLst/>
            </a:endParaRPr>
          </a:p>
        </p:txBody>
      </p:sp>
      <p:sp>
        <p:nvSpPr>
          <p:cNvPr id="4" name="Text Placeholder 3">
            <a:extLst>
              <a:ext uri="{FF2B5EF4-FFF2-40B4-BE49-F238E27FC236}">
                <a16:creationId xmlns:a16="http://schemas.microsoft.com/office/drawing/2014/main" id="{D9B140BF-48C5-40CA-8850-559C1EC7E168}"/>
              </a:ext>
            </a:extLst>
          </p:cNvPr>
          <p:cNvSpPr>
            <a:spLocks noGrp="1"/>
          </p:cNvSpPr>
          <p:nvPr>
            <p:ph type="body" sz="quarter" idx="12"/>
          </p:nvPr>
        </p:nvSpPr>
        <p:spPr/>
        <p:txBody>
          <a:bodyPr/>
          <a:lstStyle/>
          <a:p>
            <a:r>
              <a:rPr lang="en-US" dirty="0"/>
              <a:t>An instructional supplement to Microsoft Digital Literacy</a:t>
            </a:r>
          </a:p>
        </p:txBody>
      </p:sp>
    </p:spTree>
    <p:extLst>
      <p:ext uri="{BB962C8B-B14F-4D97-AF65-F5344CB8AC3E}">
        <p14:creationId xmlns:p14="http://schemas.microsoft.com/office/powerpoint/2010/main" val="373439943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work with Word documents </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052513"/>
            <a:ext cx="11366500" cy="4877836"/>
          </a:xfrm>
        </p:spPr>
        <p:txBody>
          <a:bodyPr/>
          <a:lstStyle/>
          <a:p>
            <a:pPr marL="0" lvl="0" indent="0" fontAlgn="base">
              <a:buNone/>
            </a:pPr>
            <a:r>
              <a:rPr lang="en-US" dirty="0">
                <a:latin typeface="+mn-lt"/>
              </a:rPr>
              <a:t>Which of the following types of content would Microsoft Word be most appropriate to use for?</a:t>
            </a:r>
          </a:p>
          <a:p>
            <a:pPr marL="730250" lvl="1" indent="-457200" fontAlgn="base">
              <a:buFont typeface="+mj-lt"/>
              <a:buAutoNum type="alphaLcParenR"/>
            </a:pPr>
            <a:r>
              <a:rPr lang="en-US" dirty="0">
                <a:latin typeface="+mn-lt"/>
              </a:rPr>
              <a:t>Numerical spreadsheets</a:t>
            </a:r>
          </a:p>
          <a:p>
            <a:pPr marL="730250" lvl="1" indent="-457200" fontAlgn="base">
              <a:buFont typeface="+mj-lt"/>
              <a:buAutoNum type="alphaLcParenR"/>
            </a:pPr>
            <a:r>
              <a:rPr lang="en-US" dirty="0">
                <a:latin typeface="+mn-lt"/>
              </a:rPr>
              <a:t>Letters</a:t>
            </a:r>
          </a:p>
          <a:p>
            <a:pPr marL="730250" lvl="1" indent="-457200" fontAlgn="base">
              <a:buFont typeface="+mj-lt"/>
              <a:buAutoNum type="alphaLcParenR"/>
            </a:pPr>
            <a:r>
              <a:rPr lang="en-US" dirty="0">
                <a:latin typeface="+mn-lt"/>
              </a:rPr>
              <a:t>Slide presentations</a:t>
            </a:r>
          </a:p>
          <a:p>
            <a:pPr marL="730250" lvl="1" indent="-457200" fontAlgn="base">
              <a:buFont typeface="+mj-lt"/>
              <a:buAutoNum type="alphaLcParenR"/>
            </a:pPr>
            <a:r>
              <a:rPr lang="en-US" dirty="0">
                <a:latin typeface="+mn-lt"/>
              </a:rPr>
              <a:t>Formulas and calculations</a:t>
            </a:r>
          </a:p>
        </p:txBody>
      </p:sp>
    </p:spTree>
    <p:extLst>
      <p:ext uri="{BB962C8B-B14F-4D97-AF65-F5344CB8AC3E}">
        <p14:creationId xmlns:p14="http://schemas.microsoft.com/office/powerpoint/2010/main" val="300688547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work with Word documents </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052513"/>
            <a:ext cx="11366500" cy="4877836"/>
          </a:xfrm>
        </p:spPr>
        <p:txBody>
          <a:bodyPr/>
          <a:lstStyle/>
          <a:p>
            <a:pPr marL="0" lvl="0" indent="0" fontAlgn="base">
              <a:buNone/>
            </a:pPr>
            <a:r>
              <a:rPr lang="en-US" dirty="0">
                <a:latin typeface="+mn-lt"/>
              </a:rPr>
              <a:t>Which of the following types of content would Microsoft Word be most appropriate to use for?</a:t>
            </a:r>
          </a:p>
          <a:p>
            <a:pPr marL="730250" lvl="1" indent="-457200" fontAlgn="base">
              <a:buFont typeface="+mj-lt"/>
              <a:buAutoNum type="alphaLcParenR"/>
            </a:pPr>
            <a:r>
              <a:rPr lang="en-US" dirty="0">
                <a:latin typeface="+mn-lt"/>
              </a:rPr>
              <a:t>Numerical spreadsheets</a:t>
            </a:r>
          </a:p>
          <a:p>
            <a:pPr marL="730250" lvl="1" indent="-457200" fontAlgn="base">
              <a:buFont typeface="+mj-lt"/>
              <a:buAutoNum type="alphaLcParenR"/>
            </a:pPr>
            <a:r>
              <a:rPr lang="en-US" b="1" dirty="0">
                <a:latin typeface="+mn-lt"/>
              </a:rPr>
              <a:t>Letters - Correct! Microsoft Word is the best application for letters. </a:t>
            </a:r>
          </a:p>
          <a:p>
            <a:pPr marL="730250" lvl="1" indent="-457200" fontAlgn="base">
              <a:buFont typeface="+mj-lt"/>
              <a:buAutoNum type="alphaLcParenR"/>
            </a:pPr>
            <a:r>
              <a:rPr lang="en-US" dirty="0">
                <a:latin typeface="+mn-lt"/>
              </a:rPr>
              <a:t>Slide presentations</a:t>
            </a:r>
          </a:p>
          <a:p>
            <a:pPr marL="730250" lvl="1" indent="-457200" fontAlgn="base">
              <a:buFont typeface="+mj-lt"/>
              <a:buAutoNum type="alphaLcParenR"/>
            </a:pPr>
            <a:r>
              <a:rPr lang="en-US" dirty="0">
                <a:latin typeface="+mn-lt"/>
              </a:rPr>
              <a:t>Formulas and calculations</a:t>
            </a:r>
          </a:p>
        </p:txBody>
      </p:sp>
    </p:spTree>
    <p:extLst>
      <p:ext uri="{BB962C8B-B14F-4D97-AF65-F5344CB8AC3E}">
        <p14:creationId xmlns:p14="http://schemas.microsoft.com/office/powerpoint/2010/main" val="411961488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work with Word documents </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To create a Word document, you will go to the File menu and choose: </a:t>
            </a:r>
          </a:p>
          <a:p>
            <a:pPr marL="730250" lvl="1" indent="-457200" fontAlgn="base">
              <a:buFont typeface="+mj-lt"/>
              <a:buAutoNum type="alphaLcParenR"/>
            </a:pPr>
            <a:r>
              <a:rPr lang="en-US" dirty="0">
                <a:latin typeface="+mn-lt"/>
              </a:rPr>
              <a:t>Open</a:t>
            </a:r>
          </a:p>
          <a:p>
            <a:pPr marL="730250" lvl="1" indent="-457200" fontAlgn="base">
              <a:buFont typeface="+mj-lt"/>
              <a:buAutoNum type="alphaLcParenR"/>
            </a:pPr>
            <a:r>
              <a:rPr lang="en-US" dirty="0">
                <a:latin typeface="+mn-lt"/>
              </a:rPr>
              <a:t>New</a:t>
            </a:r>
          </a:p>
          <a:p>
            <a:pPr marL="730250" lvl="1" indent="-457200" fontAlgn="base">
              <a:buFont typeface="+mj-lt"/>
              <a:buAutoNum type="alphaLcParenR"/>
            </a:pPr>
            <a:r>
              <a:rPr lang="en-US" dirty="0">
                <a:latin typeface="+mn-lt"/>
              </a:rPr>
              <a:t>Print</a:t>
            </a:r>
          </a:p>
          <a:p>
            <a:pPr marL="730250" lvl="1" indent="-457200" fontAlgn="base">
              <a:buFont typeface="+mj-lt"/>
              <a:buAutoNum type="alphaLcParenR"/>
            </a:pPr>
            <a:r>
              <a:rPr lang="en-US" dirty="0">
                <a:latin typeface="+mn-lt"/>
              </a:rPr>
              <a:t>Save</a:t>
            </a:r>
          </a:p>
        </p:txBody>
      </p:sp>
    </p:spTree>
    <p:extLst>
      <p:ext uri="{BB962C8B-B14F-4D97-AF65-F5344CB8AC3E}">
        <p14:creationId xmlns:p14="http://schemas.microsoft.com/office/powerpoint/2010/main" val="325690879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work with Word documents </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052513"/>
            <a:ext cx="11366500" cy="4877836"/>
          </a:xfrm>
        </p:spPr>
        <p:txBody>
          <a:bodyPr/>
          <a:lstStyle/>
          <a:p>
            <a:pPr marL="0" lvl="0" indent="0" fontAlgn="base">
              <a:buNone/>
            </a:pPr>
            <a:r>
              <a:rPr lang="en-US" dirty="0">
                <a:latin typeface="+mn-lt"/>
              </a:rPr>
              <a:t>To create a Word document, you will go to the File menu and choose: </a:t>
            </a:r>
          </a:p>
          <a:p>
            <a:pPr marL="730250" lvl="1" indent="-457200" fontAlgn="base">
              <a:buFont typeface="+mj-lt"/>
              <a:buAutoNum type="alphaLcParenR"/>
            </a:pPr>
            <a:r>
              <a:rPr lang="en-US" dirty="0">
                <a:latin typeface="+mn-lt"/>
              </a:rPr>
              <a:t>Open</a:t>
            </a:r>
          </a:p>
          <a:p>
            <a:pPr marL="730250" lvl="1" indent="-457200" fontAlgn="base">
              <a:buFont typeface="+mj-lt"/>
              <a:buAutoNum type="alphaLcParenR"/>
            </a:pPr>
            <a:r>
              <a:rPr lang="en-US" b="1" dirty="0">
                <a:latin typeface="+mn-lt"/>
              </a:rPr>
              <a:t>New - Correct! This selection will create a new document.</a:t>
            </a:r>
          </a:p>
          <a:p>
            <a:pPr marL="730250" lvl="1" indent="-457200" fontAlgn="base">
              <a:buFont typeface="+mj-lt"/>
              <a:buAutoNum type="alphaLcParenR"/>
            </a:pPr>
            <a:r>
              <a:rPr lang="en-US" dirty="0">
                <a:latin typeface="+mn-lt"/>
              </a:rPr>
              <a:t>Print</a:t>
            </a:r>
          </a:p>
          <a:p>
            <a:pPr marL="730250" lvl="1" indent="-457200" fontAlgn="base">
              <a:buFont typeface="+mj-lt"/>
              <a:buAutoNum type="alphaLcParenR"/>
            </a:pPr>
            <a:r>
              <a:rPr lang="en-US" dirty="0">
                <a:latin typeface="+mn-lt"/>
              </a:rPr>
              <a:t>Save</a:t>
            </a:r>
          </a:p>
        </p:txBody>
      </p:sp>
    </p:spTree>
    <p:extLst>
      <p:ext uri="{BB962C8B-B14F-4D97-AF65-F5344CB8AC3E}">
        <p14:creationId xmlns:p14="http://schemas.microsoft.com/office/powerpoint/2010/main" val="158435752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work with Word documents </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Which of the following file extensions are Word documents typically saved with? </a:t>
            </a:r>
          </a:p>
          <a:p>
            <a:pPr marL="730250" lvl="1" indent="-457200" fontAlgn="base">
              <a:buFont typeface="+mj-lt"/>
              <a:buAutoNum type="alphaLcParenR"/>
            </a:pPr>
            <a:r>
              <a:rPr lang="en-US" dirty="0">
                <a:latin typeface="+mn-lt"/>
              </a:rPr>
              <a:t>.</a:t>
            </a:r>
            <a:r>
              <a:rPr lang="en-US" dirty="0" err="1">
                <a:latin typeface="+mn-lt"/>
              </a:rPr>
              <a:t>xls</a:t>
            </a:r>
            <a:endParaRPr lang="en-US" dirty="0">
              <a:latin typeface="+mn-lt"/>
            </a:endParaRPr>
          </a:p>
          <a:p>
            <a:pPr marL="730250" lvl="1" indent="-457200" fontAlgn="base">
              <a:buFont typeface="+mj-lt"/>
              <a:buAutoNum type="alphaLcParenR"/>
            </a:pPr>
            <a:r>
              <a:rPr lang="en-US" dirty="0">
                <a:latin typeface="+mn-lt"/>
              </a:rPr>
              <a:t>.docx or .doc</a:t>
            </a:r>
          </a:p>
          <a:p>
            <a:pPr marL="730250" lvl="1" indent="-457200" fontAlgn="base">
              <a:buFont typeface="+mj-lt"/>
              <a:buAutoNum type="alphaLcParenR"/>
            </a:pPr>
            <a:r>
              <a:rPr lang="en-US" dirty="0">
                <a:latin typeface="+mn-lt"/>
              </a:rPr>
              <a:t>.ppt</a:t>
            </a:r>
          </a:p>
          <a:p>
            <a:pPr marL="730250" lvl="1" indent="-457200" fontAlgn="base">
              <a:buFont typeface="+mj-lt"/>
              <a:buAutoNum type="alphaLcParenR"/>
            </a:pPr>
            <a:r>
              <a:rPr lang="en-US" dirty="0">
                <a:latin typeface="+mn-lt"/>
              </a:rPr>
              <a:t>.word</a:t>
            </a:r>
          </a:p>
        </p:txBody>
      </p:sp>
    </p:spTree>
    <p:extLst>
      <p:ext uri="{BB962C8B-B14F-4D97-AF65-F5344CB8AC3E}">
        <p14:creationId xmlns:p14="http://schemas.microsoft.com/office/powerpoint/2010/main" val="402374474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work with Word documents </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Which of the following file extensions are Word documents typically saved with? </a:t>
            </a:r>
          </a:p>
          <a:p>
            <a:pPr marL="730250" lvl="1" indent="-457200" fontAlgn="base">
              <a:buFont typeface="+mj-lt"/>
              <a:buAutoNum type="alphaLcParenR"/>
            </a:pPr>
            <a:r>
              <a:rPr lang="en-US" dirty="0">
                <a:latin typeface="+mn-lt"/>
              </a:rPr>
              <a:t>.</a:t>
            </a:r>
            <a:r>
              <a:rPr lang="en-US" dirty="0" err="1">
                <a:latin typeface="+mn-lt"/>
              </a:rPr>
              <a:t>xls</a:t>
            </a:r>
            <a:endParaRPr lang="en-US" dirty="0">
              <a:latin typeface="+mn-lt"/>
            </a:endParaRPr>
          </a:p>
          <a:p>
            <a:pPr marL="730250" lvl="1" indent="-457200" fontAlgn="base">
              <a:buFont typeface="+mj-lt"/>
              <a:buAutoNum type="alphaLcParenR"/>
            </a:pPr>
            <a:r>
              <a:rPr lang="en-US" b="1" dirty="0">
                <a:latin typeface="+mn-lt"/>
              </a:rPr>
              <a:t>.docx or .doc - Incorrect. This selection will save the document you are working on.</a:t>
            </a:r>
          </a:p>
          <a:p>
            <a:pPr marL="730250" lvl="1" indent="-457200" fontAlgn="base">
              <a:buFont typeface="+mj-lt"/>
              <a:buAutoNum type="alphaLcParenR"/>
            </a:pPr>
            <a:r>
              <a:rPr lang="en-US" dirty="0">
                <a:latin typeface="+mn-lt"/>
              </a:rPr>
              <a:t>.ppt</a:t>
            </a:r>
          </a:p>
          <a:p>
            <a:pPr marL="730250" lvl="1" indent="-457200" fontAlgn="base">
              <a:buFont typeface="+mj-lt"/>
              <a:buAutoNum type="alphaLcParenR"/>
            </a:pPr>
            <a:r>
              <a:rPr lang="en-US" dirty="0">
                <a:latin typeface="+mn-lt"/>
              </a:rPr>
              <a:t>.word</a:t>
            </a:r>
          </a:p>
        </p:txBody>
      </p:sp>
    </p:spTree>
    <p:extLst>
      <p:ext uri="{BB962C8B-B14F-4D97-AF65-F5344CB8AC3E}">
        <p14:creationId xmlns:p14="http://schemas.microsoft.com/office/powerpoint/2010/main" val="245594200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work with Word documents </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To print a document in Word, you should go to the </a:t>
            </a:r>
            <a:r>
              <a:rPr lang="en-US" dirty="0">
                <a:highlight>
                  <a:srgbClr val="C0C0C0"/>
                </a:highlight>
              </a:rPr>
              <a:t>_______________</a:t>
            </a:r>
            <a:r>
              <a:rPr lang="en-US" dirty="0">
                <a:latin typeface="+mn-lt"/>
              </a:rPr>
              <a:t>menu.</a:t>
            </a:r>
          </a:p>
          <a:p>
            <a:pPr marL="730250" lvl="1" indent="-457200" fontAlgn="base">
              <a:buFont typeface="+mj-lt"/>
              <a:buAutoNum type="alphaLcParenR"/>
            </a:pPr>
            <a:r>
              <a:rPr lang="en-US" dirty="0">
                <a:latin typeface="+mn-lt"/>
              </a:rPr>
              <a:t>File</a:t>
            </a:r>
          </a:p>
          <a:p>
            <a:pPr marL="730250" lvl="1" indent="-457200" fontAlgn="base">
              <a:buFont typeface="+mj-lt"/>
              <a:buAutoNum type="alphaLcParenR"/>
            </a:pPr>
            <a:r>
              <a:rPr lang="en-US" dirty="0">
                <a:latin typeface="+mn-lt"/>
              </a:rPr>
              <a:t>Home</a:t>
            </a:r>
          </a:p>
          <a:p>
            <a:pPr marL="730250" lvl="1" indent="-457200" fontAlgn="base">
              <a:buFont typeface="+mj-lt"/>
              <a:buAutoNum type="alphaLcParenR"/>
            </a:pPr>
            <a:r>
              <a:rPr lang="en-US" dirty="0">
                <a:latin typeface="+mn-lt"/>
              </a:rPr>
              <a:t>Review</a:t>
            </a:r>
          </a:p>
          <a:p>
            <a:pPr marL="730250" lvl="1" indent="-457200" fontAlgn="base">
              <a:buFont typeface="+mj-lt"/>
              <a:buAutoNum type="alphaLcParenR"/>
            </a:pPr>
            <a:r>
              <a:rPr lang="en-US" dirty="0">
                <a:latin typeface="+mn-lt"/>
              </a:rPr>
              <a:t>Page Layout</a:t>
            </a:r>
          </a:p>
        </p:txBody>
      </p:sp>
    </p:spTree>
    <p:extLst>
      <p:ext uri="{BB962C8B-B14F-4D97-AF65-F5344CB8AC3E}">
        <p14:creationId xmlns:p14="http://schemas.microsoft.com/office/powerpoint/2010/main" val="428106625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work with Word documents </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To print a document in Word, you should go to the </a:t>
            </a:r>
            <a:r>
              <a:rPr lang="en-US" dirty="0">
                <a:highlight>
                  <a:srgbClr val="C0C0C0"/>
                </a:highlight>
              </a:rPr>
              <a:t>_______________</a:t>
            </a:r>
            <a:r>
              <a:rPr lang="en-US" dirty="0">
                <a:latin typeface="+mn-lt"/>
              </a:rPr>
              <a:t> menu.</a:t>
            </a:r>
          </a:p>
          <a:p>
            <a:pPr marL="730250" lvl="1" indent="-457200" fontAlgn="base">
              <a:buFont typeface="+mj-lt"/>
              <a:buAutoNum type="alphaLcParenR"/>
            </a:pPr>
            <a:r>
              <a:rPr lang="en-US" b="1" dirty="0">
                <a:latin typeface="+mn-lt"/>
              </a:rPr>
              <a:t>File - Correct! In the File menu you will find "Print.“</a:t>
            </a:r>
          </a:p>
          <a:p>
            <a:pPr marL="730250" lvl="1" indent="-457200" fontAlgn="base">
              <a:buFont typeface="+mj-lt"/>
              <a:buAutoNum type="alphaLcParenR"/>
            </a:pPr>
            <a:r>
              <a:rPr lang="en-US" dirty="0">
                <a:latin typeface="+mn-lt"/>
              </a:rPr>
              <a:t>Home</a:t>
            </a:r>
          </a:p>
          <a:p>
            <a:pPr marL="730250" lvl="1" indent="-457200" fontAlgn="base">
              <a:buFont typeface="+mj-lt"/>
              <a:buAutoNum type="alphaLcParenR"/>
            </a:pPr>
            <a:r>
              <a:rPr lang="en-US" dirty="0">
                <a:latin typeface="+mn-lt"/>
              </a:rPr>
              <a:t>Review</a:t>
            </a:r>
          </a:p>
          <a:p>
            <a:pPr marL="730250" lvl="1" indent="-457200" fontAlgn="base">
              <a:buFont typeface="+mj-lt"/>
              <a:buAutoNum type="alphaLcParenR"/>
            </a:pPr>
            <a:r>
              <a:rPr lang="en-US" dirty="0">
                <a:latin typeface="+mn-lt"/>
              </a:rPr>
              <a:t>Page Layout</a:t>
            </a:r>
          </a:p>
        </p:txBody>
      </p:sp>
    </p:spTree>
    <p:extLst>
      <p:ext uri="{BB962C8B-B14F-4D97-AF65-F5344CB8AC3E}">
        <p14:creationId xmlns:p14="http://schemas.microsoft.com/office/powerpoint/2010/main" val="361933386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CF2BAC3-3EE7-44F6-8EFE-A77B22428CC3}"/>
              </a:ext>
            </a:extLst>
          </p:cNvPr>
          <p:cNvSpPr>
            <a:spLocks noGrp="1"/>
          </p:cNvSpPr>
          <p:nvPr>
            <p:ph type="title" idx="4294967295"/>
          </p:nvPr>
        </p:nvSpPr>
        <p:spPr>
          <a:xfrm>
            <a:off x="446289" y="456315"/>
            <a:ext cx="9072466" cy="432000"/>
          </a:xfrm>
        </p:spPr>
        <p:txBody>
          <a:bodyPr/>
          <a:lstStyle/>
          <a:p>
            <a:r>
              <a:rPr lang="en-US" dirty="0"/>
              <a:t>Format and edit text in Word</a:t>
            </a:r>
            <a:br>
              <a:rPr lang="en-US" dirty="0"/>
            </a:br>
            <a:endParaRPr lang="en-US" dirty="0">
              <a:effectLst/>
            </a:endParaRPr>
          </a:p>
        </p:txBody>
      </p:sp>
      <p:sp>
        <p:nvSpPr>
          <p:cNvPr id="5" name="Content Placeholder 4">
            <a:extLst>
              <a:ext uri="{FF2B5EF4-FFF2-40B4-BE49-F238E27FC236}">
                <a16:creationId xmlns:a16="http://schemas.microsoft.com/office/drawing/2014/main" id="{9C085E93-5672-4ABC-A9AD-24769A94F792}"/>
              </a:ext>
            </a:extLst>
          </p:cNvPr>
          <p:cNvSpPr>
            <a:spLocks noGrp="1"/>
          </p:cNvSpPr>
          <p:nvPr>
            <p:ph idx="1"/>
          </p:nvPr>
        </p:nvSpPr>
        <p:spPr>
          <a:xfrm>
            <a:off x="460574" y="1055707"/>
            <a:ext cx="11288514" cy="720000"/>
          </a:xfrm>
          <a:solidFill>
            <a:srgbClr val="0078D4"/>
          </a:solidFill>
        </p:spPr>
        <p:txBody>
          <a:bodyPr/>
          <a:lstStyle/>
          <a:p>
            <a:r>
              <a:rPr lang="en-US" dirty="0"/>
              <a:t>Course module summary </a:t>
            </a:r>
          </a:p>
        </p:txBody>
      </p:sp>
      <p:sp>
        <p:nvSpPr>
          <p:cNvPr id="3" name="Content Placeholder 2">
            <a:extLst>
              <a:ext uri="{FF2B5EF4-FFF2-40B4-BE49-F238E27FC236}">
                <a16:creationId xmlns:a16="http://schemas.microsoft.com/office/drawing/2014/main" id="{96006827-1994-4C7B-9505-45970A3C1EC8}"/>
              </a:ext>
            </a:extLst>
          </p:cNvPr>
          <p:cNvSpPr>
            <a:spLocks noGrp="1"/>
          </p:cNvSpPr>
          <p:nvPr>
            <p:ph idx="14"/>
          </p:nvPr>
        </p:nvSpPr>
        <p:spPr>
          <a:xfrm>
            <a:off x="460574" y="1775707"/>
            <a:ext cx="11288514" cy="4140000"/>
          </a:xfrm>
        </p:spPr>
        <p:txBody>
          <a:bodyPr/>
          <a:lstStyle/>
          <a:p>
            <a:pPr lvl="0" fontAlgn="base"/>
            <a:r>
              <a:rPr lang="en-US" dirty="0"/>
              <a:t>What properties of text can you modify in a Word document? </a:t>
            </a:r>
          </a:p>
          <a:p>
            <a:pPr lvl="0" fontAlgn="base"/>
            <a:r>
              <a:rPr lang="en-US" dirty="0"/>
              <a:t>How can you verify that your text is spelled properly and follows standard grammar guidelines? </a:t>
            </a:r>
          </a:p>
          <a:p>
            <a:pPr lvl="0" fontAlgn="base"/>
            <a:r>
              <a:rPr lang="en-US" dirty="0"/>
              <a:t>How can you find the location of a word or phrase in your document? </a:t>
            </a:r>
          </a:p>
          <a:p>
            <a:pPr lvl="0" fontAlgn="base"/>
            <a:r>
              <a:rPr lang="en-US" dirty="0"/>
              <a:t>How can you quickly replace a word or phrase in multiple parts of your document? </a:t>
            </a:r>
          </a:p>
        </p:txBody>
      </p:sp>
    </p:spTree>
    <p:extLst>
      <p:ext uri="{BB962C8B-B14F-4D97-AF65-F5344CB8AC3E}">
        <p14:creationId xmlns:p14="http://schemas.microsoft.com/office/powerpoint/2010/main" val="292227258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B60419-C200-4A62-A9D1-E325D17FCE1E}"/>
              </a:ext>
            </a:extLst>
          </p:cNvPr>
          <p:cNvSpPr>
            <a:spLocks noGrp="1"/>
          </p:cNvSpPr>
          <p:nvPr>
            <p:ph type="title"/>
          </p:nvPr>
        </p:nvSpPr>
        <p:spPr>
          <a:xfrm>
            <a:off x="5760000" y="441325"/>
            <a:ext cx="5989088" cy="492443"/>
          </a:xfrm>
        </p:spPr>
        <p:txBody>
          <a:bodyPr/>
          <a:lstStyle/>
          <a:p>
            <a:r>
              <a:rPr lang="en-US" dirty="0"/>
              <a:t>Try-it: Add and format text</a:t>
            </a:r>
          </a:p>
        </p:txBody>
      </p:sp>
      <p:sp>
        <p:nvSpPr>
          <p:cNvPr id="2" name="Content Placeholder 1">
            <a:extLst>
              <a:ext uri="{FF2B5EF4-FFF2-40B4-BE49-F238E27FC236}">
                <a16:creationId xmlns:a16="http://schemas.microsoft.com/office/drawing/2014/main" id="{9745770B-5D6D-4EB9-9999-3AD3675D2893}"/>
              </a:ext>
            </a:extLst>
          </p:cNvPr>
          <p:cNvSpPr>
            <a:spLocks noGrp="1"/>
          </p:cNvSpPr>
          <p:nvPr>
            <p:ph idx="1"/>
          </p:nvPr>
        </p:nvSpPr>
        <p:spPr>
          <a:xfrm>
            <a:off x="5760000" y="1547446"/>
            <a:ext cx="5989088" cy="3553582"/>
          </a:xfrm>
        </p:spPr>
        <p:txBody>
          <a:bodyPr/>
          <a:lstStyle/>
          <a:p>
            <a:pPr marL="0" indent="0">
              <a:buNone/>
            </a:pPr>
            <a:r>
              <a:rPr lang="en-US" dirty="0"/>
              <a:t>Open a blank document in Word and use the text formatting features to practice formatting text:</a:t>
            </a:r>
          </a:p>
          <a:p>
            <a:r>
              <a:rPr lang="en-US" dirty="0"/>
              <a:t>Type a sentence into the blank document.</a:t>
            </a:r>
          </a:p>
          <a:p>
            <a:r>
              <a:rPr lang="en-US" dirty="0"/>
              <a:t>Make it bold.</a:t>
            </a:r>
          </a:p>
          <a:p>
            <a:r>
              <a:rPr lang="en-US" dirty="0"/>
              <a:t>Select one word of the sentence and make it green.</a:t>
            </a:r>
          </a:p>
          <a:p>
            <a:r>
              <a:rPr lang="en-US" dirty="0"/>
              <a:t>Select the full sentence and make the font size 16.</a:t>
            </a:r>
          </a:p>
        </p:txBody>
      </p:sp>
      <p:pic>
        <p:nvPicPr>
          <p:cNvPr id="7" name="Picture 6">
            <a:extLst>
              <a:ext uri="{FF2B5EF4-FFF2-40B4-BE49-F238E27FC236}">
                <a16:creationId xmlns:a16="http://schemas.microsoft.com/office/drawing/2014/main" id="{68320EAD-0212-4F12-8227-9DB28117F50E}"/>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3547" r="29995"/>
          <a:stretch/>
        </p:blipFill>
        <p:spPr>
          <a:xfrm>
            <a:off x="0" y="0"/>
            <a:ext cx="5325762" cy="6858000"/>
          </a:xfrm>
          <a:prstGeom prst="rect">
            <a:avLst/>
          </a:prstGeom>
        </p:spPr>
      </p:pic>
      <p:pic>
        <p:nvPicPr>
          <p:cNvPr id="8" name="Graphic 7">
            <a:extLst>
              <a:ext uri="{FF2B5EF4-FFF2-40B4-BE49-F238E27FC236}">
                <a16:creationId xmlns:a16="http://schemas.microsoft.com/office/drawing/2014/main" id="{BAF87229-2DDA-48B0-A3DE-F0EAFA2F977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39276" y="3963430"/>
            <a:ext cx="2438400" cy="2057400"/>
          </a:xfrm>
          <a:prstGeom prst="rect">
            <a:avLst/>
          </a:prstGeom>
        </p:spPr>
      </p:pic>
    </p:spTree>
    <p:extLst>
      <p:ext uri="{BB962C8B-B14F-4D97-AF65-F5344CB8AC3E}">
        <p14:creationId xmlns:p14="http://schemas.microsoft.com/office/powerpoint/2010/main" val="307140628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C9790BE9-649D-456D-A3FA-4FFC6A686391}"/>
              </a:ext>
            </a:extLst>
          </p:cNvPr>
          <p:cNvSpPr>
            <a:spLocks noGrp="1"/>
          </p:cNvSpPr>
          <p:nvPr>
            <p:ph type="ctrTitle"/>
          </p:nvPr>
        </p:nvSpPr>
        <p:spPr>
          <a:xfrm>
            <a:off x="446400" y="4204248"/>
            <a:ext cx="10165156" cy="800219"/>
          </a:xfrm>
        </p:spPr>
        <p:txBody>
          <a:bodyPr/>
          <a:lstStyle/>
          <a:p>
            <a:r>
              <a:rPr lang="en-US" dirty="0"/>
              <a:t>Create digital content</a:t>
            </a:r>
          </a:p>
        </p:txBody>
      </p:sp>
      <p:sp>
        <p:nvSpPr>
          <p:cNvPr id="14" name="Module # and module title">
            <a:extLst>
              <a:ext uri="{FF2B5EF4-FFF2-40B4-BE49-F238E27FC236}">
                <a16:creationId xmlns:a16="http://schemas.microsoft.com/office/drawing/2014/main" id="{E0907C0C-0E2F-48C5-A9ED-A949D0B7A476}"/>
              </a:ext>
            </a:extLst>
          </p:cNvPr>
          <p:cNvSpPr>
            <a:spLocks noGrp="1"/>
          </p:cNvSpPr>
          <p:nvPr>
            <p:ph type="subTitle" idx="1"/>
          </p:nvPr>
        </p:nvSpPr>
        <p:spPr/>
        <p:txBody>
          <a:bodyPr anchor="b" anchorCtr="0"/>
          <a:lstStyle/>
          <a:p>
            <a:r>
              <a:rPr lang="en-IN" dirty="0"/>
              <a:t>Digital Literacy</a:t>
            </a:r>
            <a:endParaRPr lang="en-US" dirty="0"/>
          </a:p>
        </p:txBody>
      </p:sp>
    </p:spTree>
    <p:extLst>
      <p:ext uri="{BB962C8B-B14F-4D97-AF65-F5344CB8AC3E}">
        <p14:creationId xmlns:p14="http://schemas.microsoft.com/office/powerpoint/2010/main" val="211655682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B60419-C200-4A62-A9D1-E325D17FCE1E}"/>
              </a:ext>
            </a:extLst>
          </p:cNvPr>
          <p:cNvSpPr>
            <a:spLocks noGrp="1"/>
          </p:cNvSpPr>
          <p:nvPr>
            <p:ph type="title"/>
          </p:nvPr>
        </p:nvSpPr>
        <p:spPr>
          <a:xfrm>
            <a:off x="5760000" y="441325"/>
            <a:ext cx="5989088" cy="984885"/>
          </a:xfrm>
        </p:spPr>
        <p:txBody>
          <a:bodyPr/>
          <a:lstStyle/>
          <a:p>
            <a:r>
              <a:rPr lang="en-US" dirty="0"/>
              <a:t>Try-it: Check text spelling and grammar</a:t>
            </a:r>
          </a:p>
        </p:txBody>
      </p:sp>
      <p:sp>
        <p:nvSpPr>
          <p:cNvPr id="2" name="Content Placeholder 1">
            <a:extLst>
              <a:ext uri="{FF2B5EF4-FFF2-40B4-BE49-F238E27FC236}">
                <a16:creationId xmlns:a16="http://schemas.microsoft.com/office/drawing/2014/main" id="{9745770B-5D6D-4EB9-9999-3AD3675D2893}"/>
              </a:ext>
            </a:extLst>
          </p:cNvPr>
          <p:cNvSpPr>
            <a:spLocks noGrp="1"/>
          </p:cNvSpPr>
          <p:nvPr>
            <p:ph idx="1"/>
          </p:nvPr>
        </p:nvSpPr>
        <p:spPr>
          <a:xfrm>
            <a:off x="5760000" y="1547446"/>
            <a:ext cx="5989088" cy="3553582"/>
          </a:xfrm>
        </p:spPr>
        <p:txBody>
          <a:bodyPr/>
          <a:lstStyle/>
          <a:p>
            <a:pPr marL="457200" indent="-457200">
              <a:buFont typeface="+mj-lt"/>
              <a:buAutoNum type="arabicPeriod"/>
            </a:pPr>
            <a:r>
              <a:rPr lang="en-US" dirty="0"/>
              <a:t>Write a few sentences in your document that are grammatically incorrect and include misspelled words. </a:t>
            </a:r>
          </a:p>
          <a:p>
            <a:pPr marL="457200" indent="-457200">
              <a:buFont typeface="+mj-lt"/>
              <a:buAutoNum type="arabicPeriod"/>
            </a:pPr>
            <a:r>
              <a:rPr lang="en-US" dirty="0"/>
              <a:t>Select each word that Word underlines and use the suggestions to select the proper word or phrase. </a:t>
            </a:r>
          </a:p>
        </p:txBody>
      </p:sp>
      <p:pic>
        <p:nvPicPr>
          <p:cNvPr id="5" name="Graphic 4">
            <a:extLst>
              <a:ext uri="{FF2B5EF4-FFF2-40B4-BE49-F238E27FC236}">
                <a16:creationId xmlns:a16="http://schemas.microsoft.com/office/drawing/2014/main" id="{1843AFCC-9145-EF47-BB9C-C028D05541D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01049" y="3945637"/>
            <a:ext cx="2667000" cy="1409700"/>
          </a:xfrm>
          <a:prstGeom prst="rect">
            <a:avLst/>
          </a:prstGeom>
        </p:spPr>
      </p:pic>
      <p:pic>
        <p:nvPicPr>
          <p:cNvPr id="6" name="Picture 5">
            <a:extLst>
              <a:ext uri="{FF2B5EF4-FFF2-40B4-BE49-F238E27FC236}">
                <a16:creationId xmlns:a16="http://schemas.microsoft.com/office/drawing/2014/main" id="{A76956C2-34C8-3F4C-A33E-303AC0E5F53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6011" r="6692"/>
          <a:stretch/>
        </p:blipFill>
        <p:spPr>
          <a:xfrm>
            <a:off x="0" y="0"/>
            <a:ext cx="5301049" cy="6858000"/>
          </a:xfrm>
          <a:prstGeom prst="rect">
            <a:avLst/>
          </a:prstGeom>
        </p:spPr>
      </p:pic>
    </p:spTree>
    <p:extLst>
      <p:ext uri="{BB962C8B-B14F-4D97-AF65-F5344CB8AC3E}">
        <p14:creationId xmlns:p14="http://schemas.microsoft.com/office/powerpoint/2010/main" val="15203483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62E762-72A4-4BFF-92AA-72E4F118D450}"/>
              </a:ext>
            </a:extLst>
          </p:cNvPr>
          <p:cNvSpPr>
            <a:spLocks noGrp="1"/>
          </p:cNvSpPr>
          <p:nvPr>
            <p:ph type="title"/>
          </p:nvPr>
        </p:nvSpPr>
        <p:spPr/>
        <p:txBody>
          <a:bodyPr/>
          <a:lstStyle/>
          <a:p>
            <a:r>
              <a:rPr lang="en-US" dirty="0"/>
              <a:t>Try-it: Find and replace text</a:t>
            </a:r>
          </a:p>
        </p:txBody>
      </p:sp>
      <p:sp>
        <p:nvSpPr>
          <p:cNvPr id="2" name="Content Placeholder 1">
            <a:extLst>
              <a:ext uri="{FF2B5EF4-FFF2-40B4-BE49-F238E27FC236}">
                <a16:creationId xmlns:a16="http://schemas.microsoft.com/office/drawing/2014/main" id="{52540D23-85E2-4A6B-A45D-B0D911989B08}"/>
              </a:ext>
            </a:extLst>
          </p:cNvPr>
          <p:cNvSpPr>
            <a:spLocks noGrp="1"/>
          </p:cNvSpPr>
          <p:nvPr>
            <p:ph idx="1"/>
          </p:nvPr>
        </p:nvSpPr>
        <p:spPr/>
        <p:txBody>
          <a:bodyPr/>
          <a:lstStyle/>
          <a:p>
            <a:pPr marL="0" indent="0">
              <a:buNone/>
            </a:pPr>
            <a:r>
              <a:rPr lang="en-US" dirty="0"/>
              <a:t>Try to use the find and replace feature on your document</a:t>
            </a:r>
          </a:p>
        </p:txBody>
      </p:sp>
      <p:pic>
        <p:nvPicPr>
          <p:cNvPr id="6" name="Graphic 5">
            <a:extLst>
              <a:ext uri="{FF2B5EF4-FFF2-40B4-BE49-F238E27FC236}">
                <a16:creationId xmlns:a16="http://schemas.microsoft.com/office/drawing/2014/main" id="{2A0312E1-482B-FB46-BBC0-A2CBE9DC4632}"/>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96000" y="3101844"/>
            <a:ext cx="1371600" cy="1371600"/>
          </a:xfrm>
          <a:prstGeom prst="rect">
            <a:avLst/>
          </a:prstGeom>
        </p:spPr>
      </p:pic>
      <p:pic>
        <p:nvPicPr>
          <p:cNvPr id="8" name="Picture 7">
            <a:extLst>
              <a:ext uri="{FF2B5EF4-FFF2-40B4-BE49-F238E27FC236}">
                <a16:creationId xmlns:a16="http://schemas.microsoft.com/office/drawing/2014/main" id="{130A4B2F-F1E8-412E-ABCC-1913CE8D791F}"/>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5190" r="7111"/>
          <a:stretch/>
        </p:blipFill>
        <p:spPr>
          <a:xfrm>
            <a:off x="0" y="0"/>
            <a:ext cx="5313405" cy="6858000"/>
          </a:xfrm>
          <a:prstGeom prst="rect">
            <a:avLst/>
          </a:prstGeom>
        </p:spPr>
      </p:pic>
    </p:spTree>
    <p:extLst>
      <p:ext uri="{BB962C8B-B14F-4D97-AF65-F5344CB8AC3E}">
        <p14:creationId xmlns:p14="http://schemas.microsoft.com/office/powerpoint/2010/main" val="124303939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62E762-72A4-4BFF-92AA-72E4F118D450}"/>
              </a:ext>
            </a:extLst>
          </p:cNvPr>
          <p:cNvSpPr>
            <a:spLocks noGrp="1"/>
          </p:cNvSpPr>
          <p:nvPr>
            <p:ph type="title"/>
          </p:nvPr>
        </p:nvSpPr>
        <p:spPr/>
        <p:txBody>
          <a:bodyPr/>
          <a:lstStyle/>
          <a:p>
            <a:r>
              <a:rPr lang="en-US" dirty="0"/>
              <a:t>Try-it: Add and format lists</a:t>
            </a:r>
          </a:p>
        </p:txBody>
      </p:sp>
      <p:sp>
        <p:nvSpPr>
          <p:cNvPr id="2" name="Content Placeholder 1">
            <a:extLst>
              <a:ext uri="{FF2B5EF4-FFF2-40B4-BE49-F238E27FC236}">
                <a16:creationId xmlns:a16="http://schemas.microsoft.com/office/drawing/2014/main" id="{52540D23-85E2-4A6B-A45D-B0D911989B08}"/>
              </a:ext>
            </a:extLst>
          </p:cNvPr>
          <p:cNvSpPr>
            <a:spLocks noGrp="1"/>
          </p:cNvSpPr>
          <p:nvPr>
            <p:ph idx="1"/>
          </p:nvPr>
        </p:nvSpPr>
        <p:spPr/>
        <p:txBody>
          <a:bodyPr/>
          <a:lstStyle/>
          <a:p>
            <a:pPr marL="0" indent="0">
              <a:buNone/>
            </a:pPr>
            <a:r>
              <a:rPr lang="en-US" dirty="0"/>
              <a:t>Create a list in your Word document with your to-do list for the week. </a:t>
            </a:r>
          </a:p>
          <a:p>
            <a:endParaRPr lang="en-US" dirty="0"/>
          </a:p>
        </p:txBody>
      </p:sp>
      <p:pic>
        <p:nvPicPr>
          <p:cNvPr id="6" name="Graphic 5">
            <a:extLst>
              <a:ext uri="{FF2B5EF4-FFF2-40B4-BE49-F238E27FC236}">
                <a16:creationId xmlns:a16="http://schemas.microsoft.com/office/drawing/2014/main" id="{2A0312E1-482B-FB46-BBC0-A2CBE9DC4632}"/>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96000" y="3101844"/>
            <a:ext cx="1371600" cy="1371600"/>
          </a:xfrm>
          <a:prstGeom prst="rect">
            <a:avLst/>
          </a:prstGeom>
        </p:spPr>
      </p:pic>
      <p:pic>
        <p:nvPicPr>
          <p:cNvPr id="7" name="Picture 6">
            <a:extLst>
              <a:ext uri="{FF2B5EF4-FFF2-40B4-BE49-F238E27FC236}">
                <a16:creationId xmlns:a16="http://schemas.microsoft.com/office/drawing/2014/main" id="{FED95782-BFBE-7746-80AB-304185BBBD5D}"/>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t="740" r="23096"/>
          <a:stretch/>
        </p:blipFill>
        <p:spPr>
          <a:xfrm>
            <a:off x="0" y="0"/>
            <a:ext cx="5313405" cy="6858000"/>
          </a:xfrm>
          <a:prstGeom prst="rect">
            <a:avLst/>
          </a:prstGeom>
        </p:spPr>
      </p:pic>
    </p:spTree>
    <p:extLst>
      <p:ext uri="{BB962C8B-B14F-4D97-AF65-F5344CB8AC3E}">
        <p14:creationId xmlns:p14="http://schemas.microsoft.com/office/powerpoint/2010/main" val="181864173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format and edit text in Word</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To select a whole line of text in Word, you can: </a:t>
            </a:r>
          </a:p>
          <a:p>
            <a:pPr marL="730250" lvl="1" indent="-457200" fontAlgn="base">
              <a:buFont typeface="+mj-lt"/>
              <a:buAutoNum type="alphaLcParenR"/>
            </a:pPr>
            <a:r>
              <a:rPr lang="en-US" dirty="0">
                <a:latin typeface="+mn-lt"/>
              </a:rPr>
              <a:t>Click to the left of the text. </a:t>
            </a:r>
          </a:p>
          <a:p>
            <a:pPr marL="730250" lvl="1" indent="-457200" fontAlgn="base">
              <a:buFont typeface="+mj-lt"/>
              <a:buAutoNum type="alphaLcParenR"/>
            </a:pPr>
            <a:r>
              <a:rPr lang="en-US" dirty="0">
                <a:latin typeface="+mn-lt"/>
              </a:rPr>
              <a:t>Click to the right of the text.</a:t>
            </a:r>
          </a:p>
          <a:p>
            <a:pPr marL="730250" lvl="1" indent="-457200" fontAlgn="base">
              <a:buFont typeface="+mj-lt"/>
              <a:buAutoNum type="alphaLcParenR"/>
            </a:pPr>
            <a:r>
              <a:rPr lang="en-US" dirty="0">
                <a:latin typeface="+mn-lt"/>
              </a:rPr>
              <a:t>Select the first word in the text.</a:t>
            </a:r>
          </a:p>
          <a:p>
            <a:pPr marL="730250" lvl="1" indent="-457200" fontAlgn="base">
              <a:buFont typeface="+mj-lt"/>
              <a:buAutoNum type="alphaLcParenR"/>
            </a:pPr>
            <a:r>
              <a:rPr lang="en-US" dirty="0">
                <a:latin typeface="+mn-lt"/>
              </a:rPr>
              <a:t>Select the last word in text.</a:t>
            </a:r>
          </a:p>
        </p:txBody>
      </p:sp>
    </p:spTree>
    <p:extLst>
      <p:ext uri="{BB962C8B-B14F-4D97-AF65-F5344CB8AC3E}">
        <p14:creationId xmlns:p14="http://schemas.microsoft.com/office/powerpoint/2010/main" val="291062658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format and edit text in Word</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To select a whole line of text in Word, you can: </a:t>
            </a:r>
          </a:p>
          <a:p>
            <a:pPr marL="730250" lvl="1" indent="-457200" fontAlgn="base">
              <a:buFont typeface="+mj-lt"/>
              <a:buAutoNum type="alphaLcParenR"/>
            </a:pPr>
            <a:r>
              <a:rPr lang="en-US" b="1" dirty="0">
                <a:latin typeface="+mn-lt"/>
              </a:rPr>
              <a:t>Click to the left of the text. - Correct! This action will select whole line. </a:t>
            </a:r>
          </a:p>
          <a:p>
            <a:pPr marL="730250" lvl="1" indent="-457200" fontAlgn="base">
              <a:buFont typeface="+mj-lt"/>
              <a:buAutoNum type="alphaLcParenR"/>
            </a:pPr>
            <a:r>
              <a:rPr lang="en-US" dirty="0">
                <a:latin typeface="+mn-lt"/>
              </a:rPr>
              <a:t>Click to the right of the text.</a:t>
            </a:r>
          </a:p>
          <a:p>
            <a:pPr marL="730250" lvl="1" indent="-457200" fontAlgn="base">
              <a:buFont typeface="+mj-lt"/>
              <a:buAutoNum type="alphaLcParenR"/>
            </a:pPr>
            <a:r>
              <a:rPr lang="en-US" dirty="0">
                <a:latin typeface="+mn-lt"/>
              </a:rPr>
              <a:t>Select the first word in the text.</a:t>
            </a:r>
          </a:p>
          <a:p>
            <a:pPr marL="730250" lvl="1" indent="-457200" fontAlgn="base">
              <a:buFont typeface="+mj-lt"/>
              <a:buAutoNum type="alphaLcParenR"/>
            </a:pPr>
            <a:r>
              <a:rPr lang="en-US" dirty="0">
                <a:latin typeface="+mn-lt"/>
              </a:rPr>
              <a:t>Select the last word in text.</a:t>
            </a:r>
          </a:p>
        </p:txBody>
      </p:sp>
    </p:spTree>
    <p:extLst>
      <p:ext uri="{BB962C8B-B14F-4D97-AF65-F5344CB8AC3E}">
        <p14:creationId xmlns:p14="http://schemas.microsoft.com/office/powerpoint/2010/main" val="95696417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format and edit text in Word</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052513"/>
            <a:ext cx="11366500" cy="4877836"/>
          </a:xfrm>
        </p:spPr>
        <p:txBody>
          <a:bodyPr/>
          <a:lstStyle/>
          <a:p>
            <a:pPr marL="0" lvl="0" indent="0" fontAlgn="base">
              <a:buNone/>
            </a:pPr>
            <a:r>
              <a:rPr lang="en-US" dirty="0">
                <a:latin typeface="+mn-lt"/>
              </a:rPr>
              <a:t>When Word identifies a word that you have misspelled in your document, you will see: </a:t>
            </a:r>
          </a:p>
          <a:p>
            <a:pPr marL="730250" lvl="1" indent="-457200" fontAlgn="base">
              <a:buFont typeface="+mj-lt"/>
              <a:buAutoNum type="alphaLcParenR"/>
            </a:pPr>
            <a:r>
              <a:rPr lang="en-US" dirty="0">
                <a:latin typeface="+mn-lt"/>
              </a:rPr>
              <a:t>A squiggly line </a:t>
            </a:r>
          </a:p>
          <a:p>
            <a:pPr marL="730250" lvl="1" indent="-457200" fontAlgn="base">
              <a:buFont typeface="+mj-lt"/>
              <a:buAutoNum type="alphaLcParenR"/>
            </a:pPr>
            <a:r>
              <a:rPr lang="en-US" dirty="0">
                <a:latin typeface="+mn-lt"/>
              </a:rPr>
              <a:t>A double underline</a:t>
            </a:r>
          </a:p>
          <a:p>
            <a:pPr marL="730250" lvl="1" indent="-457200" fontAlgn="base">
              <a:buFont typeface="+mj-lt"/>
              <a:buAutoNum type="alphaLcParenR"/>
            </a:pPr>
            <a:r>
              <a:rPr lang="en-US" dirty="0">
                <a:latin typeface="+mn-lt"/>
              </a:rPr>
              <a:t>A dotted line</a:t>
            </a:r>
          </a:p>
          <a:p>
            <a:pPr marL="730250" lvl="1" indent="-457200" fontAlgn="base">
              <a:buFont typeface="+mj-lt"/>
              <a:buAutoNum type="alphaLcParenR"/>
            </a:pPr>
            <a:r>
              <a:rPr lang="en-US" dirty="0">
                <a:latin typeface="+mn-lt"/>
              </a:rPr>
              <a:t>None of the above</a:t>
            </a:r>
          </a:p>
        </p:txBody>
      </p:sp>
    </p:spTree>
    <p:extLst>
      <p:ext uri="{BB962C8B-B14F-4D97-AF65-F5344CB8AC3E}">
        <p14:creationId xmlns:p14="http://schemas.microsoft.com/office/powerpoint/2010/main" val="82390947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format and edit text in Word</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18550" y="1052513"/>
            <a:ext cx="11366500" cy="4877836"/>
          </a:xfrm>
        </p:spPr>
        <p:txBody>
          <a:bodyPr/>
          <a:lstStyle/>
          <a:p>
            <a:pPr marL="0" lvl="0" indent="0" fontAlgn="base">
              <a:buNone/>
            </a:pPr>
            <a:r>
              <a:rPr lang="en-US" dirty="0">
                <a:latin typeface="+mn-lt"/>
              </a:rPr>
              <a:t>When Word identifies a word that you have misspelled in your document, you will see: </a:t>
            </a:r>
          </a:p>
          <a:p>
            <a:pPr marL="730250" lvl="1" indent="-457200" fontAlgn="base">
              <a:buFont typeface="+mj-lt"/>
              <a:buAutoNum type="alphaLcParenR"/>
            </a:pPr>
            <a:r>
              <a:rPr lang="en-US" b="1" dirty="0">
                <a:latin typeface="+mn-lt"/>
              </a:rPr>
              <a:t>A squiggly line - Correct! The misspelled word will be underlined by a squiggly line. </a:t>
            </a:r>
          </a:p>
          <a:p>
            <a:pPr marL="730250" lvl="1" indent="-457200" fontAlgn="base">
              <a:buFont typeface="+mj-lt"/>
              <a:buAutoNum type="alphaLcParenR"/>
            </a:pPr>
            <a:r>
              <a:rPr lang="en-US" dirty="0">
                <a:latin typeface="+mn-lt"/>
              </a:rPr>
              <a:t>A double underline</a:t>
            </a:r>
          </a:p>
          <a:p>
            <a:pPr marL="730250" lvl="1" indent="-457200" fontAlgn="base">
              <a:buFont typeface="+mj-lt"/>
              <a:buAutoNum type="alphaLcParenR"/>
            </a:pPr>
            <a:r>
              <a:rPr lang="en-US" dirty="0">
                <a:latin typeface="+mn-lt"/>
              </a:rPr>
              <a:t>A dotted line</a:t>
            </a:r>
          </a:p>
          <a:p>
            <a:pPr marL="730250" lvl="1" indent="-457200" fontAlgn="base">
              <a:buFont typeface="+mj-lt"/>
              <a:buAutoNum type="alphaLcParenR"/>
            </a:pPr>
            <a:r>
              <a:rPr lang="en-US" dirty="0">
                <a:latin typeface="+mn-lt"/>
              </a:rPr>
              <a:t>None of the above</a:t>
            </a:r>
          </a:p>
        </p:txBody>
      </p:sp>
    </p:spTree>
    <p:extLst>
      <p:ext uri="{BB962C8B-B14F-4D97-AF65-F5344CB8AC3E}">
        <p14:creationId xmlns:p14="http://schemas.microsoft.com/office/powerpoint/2010/main" val="267903360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format and edit text in Word</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Which of the following commands opens the Replace feature? </a:t>
            </a:r>
          </a:p>
          <a:p>
            <a:pPr marL="730250" lvl="1" indent="-457200" fontAlgn="base">
              <a:buFont typeface="+mj-lt"/>
              <a:buAutoNum type="alphaLcParenR"/>
            </a:pPr>
            <a:r>
              <a:rPr lang="en-US" dirty="0" err="1">
                <a:latin typeface="+mn-lt"/>
              </a:rPr>
              <a:t>Ctrl+R</a:t>
            </a:r>
            <a:r>
              <a:rPr lang="en-US" dirty="0">
                <a:latin typeface="+mn-lt"/>
              </a:rPr>
              <a:t> </a:t>
            </a:r>
          </a:p>
          <a:p>
            <a:pPr marL="730250" lvl="1" indent="-457200" fontAlgn="base">
              <a:buFont typeface="+mj-lt"/>
              <a:buAutoNum type="alphaLcParenR"/>
            </a:pPr>
            <a:r>
              <a:rPr lang="en-US" dirty="0" err="1">
                <a:latin typeface="+mn-lt"/>
              </a:rPr>
              <a:t>Ctrl+S</a:t>
            </a:r>
            <a:endParaRPr lang="en-US" dirty="0">
              <a:latin typeface="+mn-lt"/>
            </a:endParaRPr>
          </a:p>
          <a:p>
            <a:pPr marL="730250" lvl="1" indent="-457200" fontAlgn="base">
              <a:buFont typeface="+mj-lt"/>
              <a:buAutoNum type="alphaLcParenR"/>
            </a:pPr>
            <a:r>
              <a:rPr lang="en-US" dirty="0" err="1">
                <a:latin typeface="+mn-lt"/>
              </a:rPr>
              <a:t>Ctrl+H</a:t>
            </a:r>
            <a:endParaRPr lang="en-US" dirty="0">
              <a:latin typeface="+mn-lt"/>
            </a:endParaRPr>
          </a:p>
          <a:p>
            <a:pPr marL="730250" lvl="1" indent="-457200" fontAlgn="base">
              <a:buFont typeface="+mj-lt"/>
              <a:buAutoNum type="alphaLcParenR"/>
            </a:pPr>
            <a:r>
              <a:rPr lang="en-US" dirty="0" err="1">
                <a:latin typeface="+mn-lt"/>
              </a:rPr>
              <a:t>Ctrl+N</a:t>
            </a:r>
            <a:endParaRPr lang="en-US" dirty="0">
              <a:latin typeface="+mn-lt"/>
            </a:endParaRPr>
          </a:p>
        </p:txBody>
      </p:sp>
    </p:spTree>
    <p:extLst>
      <p:ext uri="{BB962C8B-B14F-4D97-AF65-F5344CB8AC3E}">
        <p14:creationId xmlns:p14="http://schemas.microsoft.com/office/powerpoint/2010/main" val="9598755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format and edit text in Word</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052513"/>
            <a:ext cx="11366500" cy="4877836"/>
          </a:xfrm>
        </p:spPr>
        <p:txBody>
          <a:bodyPr/>
          <a:lstStyle/>
          <a:p>
            <a:pPr marL="0" lvl="0" indent="0" fontAlgn="base">
              <a:buNone/>
            </a:pPr>
            <a:r>
              <a:rPr lang="en-US" dirty="0">
                <a:latin typeface="+mn-lt"/>
              </a:rPr>
              <a:t>Which of the following commands opens the Replace feature? </a:t>
            </a:r>
          </a:p>
          <a:p>
            <a:pPr marL="730250" lvl="1" indent="-457200" fontAlgn="base">
              <a:buFont typeface="+mj-lt"/>
              <a:buAutoNum type="alphaLcParenR"/>
            </a:pPr>
            <a:r>
              <a:rPr lang="en-US" dirty="0" err="1">
                <a:latin typeface="+mn-lt"/>
              </a:rPr>
              <a:t>Ctrl+R</a:t>
            </a:r>
            <a:r>
              <a:rPr lang="en-US" dirty="0">
                <a:latin typeface="+mn-lt"/>
              </a:rPr>
              <a:t> </a:t>
            </a:r>
          </a:p>
          <a:p>
            <a:pPr marL="730250" lvl="1" indent="-457200" fontAlgn="base">
              <a:buFont typeface="+mj-lt"/>
              <a:buAutoNum type="alphaLcParenR"/>
            </a:pPr>
            <a:r>
              <a:rPr lang="en-US" dirty="0" err="1">
                <a:latin typeface="+mn-lt"/>
              </a:rPr>
              <a:t>Ctrl+S</a:t>
            </a:r>
            <a:endParaRPr lang="en-US" dirty="0">
              <a:latin typeface="+mn-lt"/>
            </a:endParaRPr>
          </a:p>
          <a:p>
            <a:pPr marL="730250" lvl="1" indent="-457200" fontAlgn="base">
              <a:buFont typeface="+mj-lt"/>
              <a:buAutoNum type="alphaLcParenR"/>
            </a:pPr>
            <a:r>
              <a:rPr lang="en-US" b="1" dirty="0" err="1">
                <a:latin typeface="+mn-lt"/>
              </a:rPr>
              <a:t>Ctrl+H</a:t>
            </a:r>
            <a:r>
              <a:rPr lang="en-US" b="1" dirty="0">
                <a:latin typeface="+mn-lt"/>
              </a:rPr>
              <a:t> - Correct! This command will open the Replace feature.</a:t>
            </a:r>
          </a:p>
          <a:p>
            <a:pPr marL="730250" lvl="1" indent="-457200" fontAlgn="base">
              <a:buFont typeface="+mj-lt"/>
              <a:buAutoNum type="alphaLcParenR"/>
            </a:pPr>
            <a:r>
              <a:rPr lang="en-US" dirty="0" err="1">
                <a:latin typeface="+mn-lt"/>
              </a:rPr>
              <a:t>Ctrl+N</a:t>
            </a:r>
            <a:endParaRPr lang="en-US" dirty="0">
              <a:latin typeface="+mn-lt"/>
            </a:endParaRPr>
          </a:p>
        </p:txBody>
      </p:sp>
    </p:spTree>
    <p:extLst>
      <p:ext uri="{BB962C8B-B14F-4D97-AF65-F5344CB8AC3E}">
        <p14:creationId xmlns:p14="http://schemas.microsoft.com/office/powerpoint/2010/main" val="191896878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CF2BAC3-3EE7-44F6-8EFE-A77B22428CC3}"/>
              </a:ext>
            </a:extLst>
          </p:cNvPr>
          <p:cNvSpPr>
            <a:spLocks noGrp="1"/>
          </p:cNvSpPr>
          <p:nvPr>
            <p:ph type="title" idx="4294967295"/>
          </p:nvPr>
        </p:nvSpPr>
        <p:spPr>
          <a:xfrm>
            <a:off x="446289" y="456315"/>
            <a:ext cx="9072466" cy="432000"/>
          </a:xfrm>
        </p:spPr>
        <p:txBody>
          <a:bodyPr/>
          <a:lstStyle/>
          <a:p>
            <a:r>
              <a:rPr lang="en-US" dirty="0"/>
              <a:t>Format and edit objects in Word</a:t>
            </a:r>
            <a:br>
              <a:rPr lang="en-US" dirty="0"/>
            </a:br>
            <a:endParaRPr lang="en-US" dirty="0">
              <a:effectLst/>
            </a:endParaRPr>
          </a:p>
        </p:txBody>
      </p:sp>
      <p:sp>
        <p:nvSpPr>
          <p:cNvPr id="7" name="Content Placeholder 6">
            <a:extLst>
              <a:ext uri="{FF2B5EF4-FFF2-40B4-BE49-F238E27FC236}">
                <a16:creationId xmlns:a16="http://schemas.microsoft.com/office/drawing/2014/main" id="{C3DE12B1-3C96-4410-B26A-89F065B82F75}"/>
              </a:ext>
            </a:extLst>
          </p:cNvPr>
          <p:cNvSpPr>
            <a:spLocks noGrp="1"/>
          </p:cNvSpPr>
          <p:nvPr>
            <p:ph idx="12"/>
          </p:nvPr>
        </p:nvSpPr>
        <p:spPr>
          <a:xfrm>
            <a:off x="446289" y="1055707"/>
            <a:ext cx="11297949" cy="720000"/>
          </a:xfrm>
          <a:solidFill>
            <a:srgbClr val="0078D4"/>
          </a:solidFill>
        </p:spPr>
        <p:txBody>
          <a:bodyPr/>
          <a:lstStyle/>
          <a:p>
            <a:pPr marL="0" indent="0">
              <a:buNone/>
            </a:pPr>
            <a:r>
              <a:rPr lang="en-US" dirty="0"/>
              <a:t>Course module summary </a:t>
            </a:r>
          </a:p>
        </p:txBody>
      </p:sp>
      <p:sp>
        <p:nvSpPr>
          <p:cNvPr id="4" name="Content Placeholder 3">
            <a:extLst>
              <a:ext uri="{FF2B5EF4-FFF2-40B4-BE49-F238E27FC236}">
                <a16:creationId xmlns:a16="http://schemas.microsoft.com/office/drawing/2014/main" id="{86A64E8B-346A-4253-B927-1B536DD190F1}"/>
              </a:ext>
            </a:extLst>
          </p:cNvPr>
          <p:cNvSpPr>
            <a:spLocks noGrp="1"/>
          </p:cNvSpPr>
          <p:nvPr>
            <p:ph idx="15"/>
          </p:nvPr>
        </p:nvSpPr>
        <p:spPr>
          <a:xfrm>
            <a:off x="446289" y="1775707"/>
            <a:ext cx="11297949" cy="4140000"/>
          </a:xfrm>
        </p:spPr>
        <p:txBody>
          <a:bodyPr/>
          <a:lstStyle/>
          <a:p>
            <a:pPr lvl="0" fontAlgn="base"/>
            <a:r>
              <a:rPr lang="en-US" dirty="0"/>
              <a:t>What types of objects can you add to a Word document? </a:t>
            </a:r>
          </a:p>
          <a:p>
            <a:pPr lvl="0" fontAlgn="base"/>
            <a:r>
              <a:rPr lang="en-US" dirty="0"/>
              <a:t>How can you format the properties of shapes in a Word document? </a:t>
            </a:r>
          </a:p>
          <a:p>
            <a:pPr lvl="0" fontAlgn="base"/>
            <a:r>
              <a:rPr lang="en-US" dirty="0"/>
              <a:t>What properties of shapes can be customized? </a:t>
            </a:r>
          </a:p>
        </p:txBody>
      </p:sp>
    </p:spTree>
    <p:extLst>
      <p:ext uri="{BB962C8B-B14F-4D97-AF65-F5344CB8AC3E}">
        <p14:creationId xmlns:p14="http://schemas.microsoft.com/office/powerpoint/2010/main" val="184161798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DE3ECB3-9EF2-41E0-A801-76F247F510AB}"/>
              </a:ext>
            </a:extLst>
          </p:cNvPr>
          <p:cNvSpPr>
            <a:spLocks noGrp="1"/>
          </p:cNvSpPr>
          <p:nvPr>
            <p:ph type="body" sz="quarter" idx="11"/>
          </p:nvPr>
        </p:nvSpPr>
        <p:spPr>
          <a:xfrm>
            <a:off x="3611563" y="1052513"/>
            <a:ext cx="8137525" cy="5364162"/>
          </a:xfrm>
        </p:spPr>
        <p:txBody>
          <a:bodyPr/>
          <a:lstStyle/>
          <a:p>
            <a:r>
              <a:rPr lang="en-US" sz="3600" dirty="0"/>
              <a:t>In this learning path, you will be introduced to Microsoft Office. You will learn how to perform the basic functions in Microsoft Word. You will learn how to interact with text, pictures, lists and other types of objects. You will also deal with PDF files.</a:t>
            </a:r>
          </a:p>
        </p:txBody>
      </p:sp>
    </p:spTree>
    <p:extLst>
      <p:ext uri="{BB962C8B-B14F-4D97-AF65-F5344CB8AC3E}">
        <p14:creationId xmlns:p14="http://schemas.microsoft.com/office/powerpoint/2010/main" val="236794498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62E762-72A4-4BFF-92AA-72E4F118D450}"/>
              </a:ext>
            </a:extLst>
          </p:cNvPr>
          <p:cNvSpPr>
            <a:spLocks noGrp="1"/>
          </p:cNvSpPr>
          <p:nvPr>
            <p:ph type="title"/>
          </p:nvPr>
        </p:nvSpPr>
        <p:spPr/>
        <p:txBody>
          <a:bodyPr/>
          <a:lstStyle/>
          <a:p>
            <a:r>
              <a:rPr lang="en-US" dirty="0"/>
              <a:t>Try-it: Add shapes in Word</a:t>
            </a:r>
          </a:p>
        </p:txBody>
      </p:sp>
      <p:sp>
        <p:nvSpPr>
          <p:cNvPr id="2" name="Content Placeholder 1">
            <a:extLst>
              <a:ext uri="{FF2B5EF4-FFF2-40B4-BE49-F238E27FC236}">
                <a16:creationId xmlns:a16="http://schemas.microsoft.com/office/drawing/2014/main" id="{52540D23-85E2-4A6B-A45D-B0D911989B08}"/>
              </a:ext>
            </a:extLst>
          </p:cNvPr>
          <p:cNvSpPr>
            <a:spLocks noGrp="1"/>
          </p:cNvSpPr>
          <p:nvPr>
            <p:ph idx="1"/>
          </p:nvPr>
        </p:nvSpPr>
        <p:spPr/>
        <p:txBody>
          <a:bodyPr/>
          <a:lstStyle/>
          <a:p>
            <a:pPr marL="0" indent="0">
              <a:buNone/>
            </a:pPr>
            <a:r>
              <a:rPr lang="en-US" dirty="0"/>
              <a:t>Follow the steps below to insert a shape in your document: </a:t>
            </a:r>
          </a:p>
          <a:p>
            <a:pPr marL="457200" indent="-457200">
              <a:buFont typeface="+mj-lt"/>
              <a:buAutoNum type="arabicPeriod"/>
            </a:pPr>
            <a:r>
              <a:rPr lang="en-US" dirty="0"/>
              <a:t>Select </a:t>
            </a:r>
            <a:r>
              <a:rPr lang="en-US" b="1" dirty="0"/>
              <a:t>Insert</a:t>
            </a:r>
            <a:r>
              <a:rPr lang="en-US" dirty="0"/>
              <a:t> &gt; </a:t>
            </a:r>
            <a:r>
              <a:rPr lang="en-US" b="1" dirty="0"/>
              <a:t>Shapes</a:t>
            </a:r>
            <a:r>
              <a:rPr lang="en-US" dirty="0"/>
              <a:t>. </a:t>
            </a:r>
          </a:p>
          <a:p>
            <a:pPr marL="457200" indent="-457200">
              <a:buFont typeface="+mj-lt"/>
              <a:buAutoNum type="arabicPeriod"/>
            </a:pPr>
            <a:r>
              <a:rPr lang="en-US" dirty="0"/>
              <a:t>Select the shape you want to add. </a:t>
            </a:r>
          </a:p>
          <a:p>
            <a:pPr marL="457200" indent="-457200">
              <a:buFont typeface="+mj-lt"/>
              <a:buAutoNum type="arabicPeriod"/>
            </a:pPr>
            <a:r>
              <a:rPr lang="en-US" dirty="0"/>
              <a:t>Click and drag to draw it in your document. </a:t>
            </a:r>
          </a:p>
        </p:txBody>
      </p:sp>
      <p:pic>
        <p:nvPicPr>
          <p:cNvPr id="5" name="Picture 4">
            <a:extLst>
              <a:ext uri="{FF2B5EF4-FFF2-40B4-BE49-F238E27FC236}">
                <a16:creationId xmlns:a16="http://schemas.microsoft.com/office/drawing/2014/main" id="{5EC93B97-AC11-1A49-A2F5-9532EF1EE43A}"/>
              </a:ext>
              <a:ext uri="{C183D7F6-B498-43B3-948B-1728B52AA6E4}">
                <adec:decorative xmlns:adec="http://schemas.microsoft.com/office/drawing/2017/decorative" val="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22703"/>
          <a:stretch/>
        </p:blipFill>
        <p:spPr>
          <a:xfrm>
            <a:off x="0" y="0"/>
            <a:ext cx="5301049" cy="6858000"/>
          </a:xfrm>
          <a:prstGeom prst="rect">
            <a:avLst/>
          </a:prstGeom>
        </p:spPr>
      </p:pic>
      <p:pic>
        <p:nvPicPr>
          <p:cNvPr id="7" name="Graphic 6">
            <a:extLst>
              <a:ext uri="{FF2B5EF4-FFF2-40B4-BE49-F238E27FC236}">
                <a16:creationId xmlns:a16="http://schemas.microsoft.com/office/drawing/2014/main" id="{EABBB574-7361-2D4A-972C-31F0529F22B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24730" y="3492201"/>
            <a:ext cx="2542540" cy="2263140"/>
          </a:xfrm>
          <a:prstGeom prst="rect">
            <a:avLst/>
          </a:prstGeom>
        </p:spPr>
      </p:pic>
    </p:spTree>
    <p:extLst>
      <p:ext uri="{BB962C8B-B14F-4D97-AF65-F5344CB8AC3E}">
        <p14:creationId xmlns:p14="http://schemas.microsoft.com/office/powerpoint/2010/main" val="281457450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wo people looking at a computer.&#10;&#10;Description automatically generated">
            <a:extLst>
              <a:ext uri="{FF2B5EF4-FFF2-40B4-BE49-F238E27FC236}">
                <a16:creationId xmlns:a16="http://schemas.microsoft.com/office/drawing/2014/main" id="{8F1634AD-EDFA-1E40-8F58-36D6248101C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3539" r="9091"/>
          <a:stretch/>
        </p:blipFill>
        <p:spPr>
          <a:xfrm>
            <a:off x="0" y="0"/>
            <a:ext cx="5306096" cy="6858000"/>
          </a:xfrm>
          <a:prstGeom prst="rect">
            <a:avLst/>
          </a:prstGeom>
        </p:spPr>
      </p:pic>
      <p:sp>
        <p:nvSpPr>
          <p:cNvPr id="3" name="Title 2">
            <a:extLst>
              <a:ext uri="{FF2B5EF4-FFF2-40B4-BE49-F238E27FC236}">
                <a16:creationId xmlns:a16="http://schemas.microsoft.com/office/drawing/2014/main" id="{1962E762-72A4-4BFF-92AA-72E4F118D450}"/>
              </a:ext>
            </a:extLst>
          </p:cNvPr>
          <p:cNvSpPr>
            <a:spLocks noGrp="1"/>
          </p:cNvSpPr>
          <p:nvPr>
            <p:ph type="title"/>
          </p:nvPr>
        </p:nvSpPr>
        <p:spPr/>
        <p:txBody>
          <a:bodyPr/>
          <a:lstStyle/>
          <a:p>
            <a:r>
              <a:rPr lang="en-US" dirty="0"/>
              <a:t>Try-it: Add WordArt in Word</a:t>
            </a:r>
          </a:p>
        </p:txBody>
      </p:sp>
      <p:sp>
        <p:nvSpPr>
          <p:cNvPr id="2" name="Content Placeholder 1">
            <a:extLst>
              <a:ext uri="{FF2B5EF4-FFF2-40B4-BE49-F238E27FC236}">
                <a16:creationId xmlns:a16="http://schemas.microsoft.com/office/drawing/2014/main" id="{52540D23-85E2-4A6B-A45D-B0D911989B08}"/>
              </a:ext>
            </a:extLst>
          </p:cNvPr>
          <p:cNvSpPr>
            <a:spLocks noGrp="1"/>
          </p:cNvSpPr>
          <p:nvPr>
            <p:ph idx="1"/>
          </p:nvPr>
        </p:nvSpPr>
        <p:spPr/>
        <p:txBody>
          <a:bodyPr/>
          <a:lstStyle/>
          <a:p>
            <a:pPr marL="0" indent="0">
              <a:buNone/>
            </a:pPr>
            <a:r>
              <a:rPr lang="en-US" dirty="0"/>
              <a:t>Try to add your name at the beginning of your document using your favorite WordArt effect. </a:t>
            </a:r>
          </a:p>
        </p:txBody>
      </p:sp>
      <p:pic>
        <p:nvPicPr>
          <p:cNvPr id="5" name="Graphic 4">
            <a:extLst>
              <a:ext uri="{FF2B5EF4-FFF2-40B4-BE49-F238E27FC236}">
                <a16:creationId xmlns:a16="http://schemas.microsoft.com/office/drawing/2014/main" id="{BD31C0FE-664E-4B44-9B81-0F61847A464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27896" y="3605712"/>
            <a:ext cx="1664208" cy="1664208"/>
          </a:xfrm>
          <a:prstGeom prst="rect">
            <a:avLst/>
          </a:prstGeom>
        </p:spPr>
      </p:pic>
    </p:spTree>
    <p:extLst>
      <p:ext uri="{BB962C8B-B14F-4D97-AF65-F5344CB8AC3E}">
        <p14:creationId xmlns:p14="http://schemas.microsoft.com/office/powerpoint/2010/main" val="155469536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62E762-72A4-4BFF-92AA-72E4F118D450}"/>
              </a:ext>
            </a:extLst>
          </p:cNvPr>
          <p:cNvSpPr>
            <a:spLocks noGrp="1"/>
          </p:cNvSpPr>
          <p:nvPr>
            <p:ph type="title"/>
          </p:nvPr>
        </p:nvSpPr>
        <p:spPr/>
        <p:txBody>
          <a:bodyPr/>
          <a:lstStyle/>
          <a:p>
            <a:r>
              <a:rPr lang="en-US" dirty="0"/>
              <a:t>Try-it: Add pictures in Word</a:t>
            </a:r>
          </a:p>
        </p:txBody>
      </p:sp>
      <p:sp>
        <p:nvSpPr>
          <p:cNvPr id="2" name="Content Placeholder 1">
            <a:extLst>
              <a:ext uri="{FF2B5EF4-FFF2-40B4-BE49-F238E27FC236}">
                <a16:creationId xmlns:a16="http://schemas.microsoft.com/office/drawing/2014/main" id="{52540D23-85E2-4A6B-A45D-B0D911989B08}"/>
              </a:ext>
            </a:extLst>
          </p:cNvPr>
          <p:cNvSpPr>
            <a:spLocks noGrp="1"/>
          </p:cNvSpPr>
          <p:nvPr>
            <p:ph idx="1"/>
          </p:nvPr>
        </p:nvSpPr>
        <p:spPr/>
        <p:txBody>
          <a:bodyPr/>
          <a:lstStyle/>
          <a:p>
            <a:pPr marL="0" indent="0">
              <a:buNone/>
            </a:pPr>
            <a:r>
              <a:rPr lang="en-US" dirty="0"/>
              <a:t>Challenge: Find a photo of a dog online and insert it into your document.</a:t>
            </a:r>
          </a:p>
        </p:txBody>
      </p:sp>
      <p:pic>
        <p:nvPicPr>
          <p:cNvPr id="9" name="Picture 8" descr="A young student using a computer&#10;&#10;Description automatically generated">
            <a:extLst>
              <a:ext uri="{FF2B5EF4-FFF2-40B4-BE49-F238E27FC236}">
                <a16:creationId xmlns:a16="http://schemas.microsoft.com/office/drawing/2014/main" id="{6B300BE1-48FC-3843-B3AC-C201A4B3896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2770" r="9859"/>
          <a:stretch/>
        </p:blipFill>
        <p:spPr>
          <a:xfrm>
            <a:off x="0" y="0"/>
            <a:ext cx="5306096" cy="6858000"/>
          </a:xfrm>
          <a:prstGeom prst="rect">
            <a:avLst/>
          </a:prstGeom>
        </p:spPr>
      </p:pic>
      <p:pic>
        <p:nvPicPr>
          <p:cNvPr id="5" name="Graphic 4">
            <a:extLst>
              <a:ext uri="{FF2B5EF4-FFF2-40B4-BE49-F238E27FC236}">
                <a16:creationId xmlns:a16="http://schemas.microsoft.com/office/drawing/2014/main" id="{2FD3C8D7-E7CF-BD4B-99BF-0EF03198BD2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96687" y="3651425"/>
            <a:ext cx="2247900" cy="1733550"/>
          </a:xfrm>
          <a:prstGeom prst="rect">
            <a:avLst/>
          </a:prstGeom>
        </p:spPr>
      </p:pic>
    </p:spTree>
    <p:extLst>
      <p:ext uri="{BB962C8B-B14F-4D97-AF65-F5344CB8AC3E}">
        <p14:creationId xmlns:p14="http://schemas.microsoft.com/office/powerpoint/2010/main" val="320759667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62E762-72A4-4BFF-92AA-72E4F118D450}"/>
              </a:ext>
            </a:extLst>
          </p:cNvPr>
          <p:cNvSpPr>
            <a:spLocks noGrp="1"/>
          </p:cNvSpPr>
          <p:nvPr>
            <p:ph type="title"/>
          </p:nvPr>
        </p:nvSpPr>
        <p:spPr/>
        <p:txBody>
          <a:bodyPr/>
          <a:lstStyle/>
          <a:p>
            <a:r>
              <a:rPr lang="en-US" dirty="0"/>
              <a:t>Try-it: Add tables in Word</a:t>
            </a:r>
          </a:p>
        </p:txBody>
      </p:sp>
      <p:sp>
        <p:nvSpPr>
          <p:cNvPr id="2" name="Content Placeholder 1">
            <a:extLst>
              <a:ext uri="{FF2B5EF4-FFF2-40B4-BE49-F238E27FC236}">
                <a16:creationId xmlns:a16="http://schemas.microsoft.com/office/drawing/2014/main" id="{52540D23-85E2-4A6B-A45D-B0D911989B08}"/>
              </a:ext>
            </a:extLst>
          </p:cNvPr>
          <p:cNvSpPr>
            <a:spLocks noGrp="1"/>
          </p:cNvSpPr>
          <p:nvPr>
            <p:ph idx="1"/>
          </p:nvPr>
        </p:nvSpPr>
        <p:spPr/>
        <p:txBody>
          <a:bodyPr/>
          <a:lstStyle/>
          <a:p>
            <a:pPr marL="457200" indent="-457200">
              <a:buFont typeface="+mj-lt"/>
              <a:buAutoNum type="arabicPeriod"/>
            </a:pPr>
            <a:r>
              <a:rPr lang="en-US" dirty="0"/>
              <a:t>Add a table to your document that has three rows and five columns. </a:t>
            </a:r>
          </a:p>
          <a:p>
            <a:pPr marL="457200" indent="-457200">
              <a:buFont typeface="+mj-lt"/>
              <a:buAutoNum type="arabicPeriod"/>
            </a:pPr>
            <a:r>
              <a:rPr lang="en-US" dirty="0"/>
              <a:t>Add text headings to the first row of the table. </a:t>
            </a:r>
          </a:p>
        </p:txBody>
      </p:sp>
      <p:pic>
        <p:nvPicPr>
          <p:cNvPr id="5" name="Picture 4">
            <a:extLst>
              <a:ext uri="{FF2B5EF4-FFF2-40B4-BE49-F238E27FC236}">
                <a16:creationId xmlns:a16="http://schemas.microsoft.com/office/drawing/2014/main" id="{7DD307CB-E5BF-B94F-8107-9B59605E87C9}"/>
              </a:ext>
              <a:ext uri="{C183D7F6-B498-43B3-948B-1728B52AA6E4}">
                <adec:decorative xmlns:adec="http://schemas.microsoft.com/office/drawing/2017/decorative" val="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783" r="18920"/>
          <a:stretch/>
        </p:blipFill>
        <p:spPr>
          <a:xfrm>
            <a:off x="0" y="3969"/>
            <a:ext cx="5301049" cy="6858000"/>
          </a:xfrm>
          <a:prstGeom prst="rect">
            <a:avLst/>
          </a:prstGeom>
        </p:spPr>
      </p:pic>
      <p:pic>
        <p:nvPicPr>
          <p:cNvPr id="9" name="Graphic 8">
            <a:extLst>
              <a:ext uri="{FF2B5EF4-FFF2-40B4-BE49-F238E27FC236}">
                <a16:creationId xmlns:a16="http://schemas.microsoft.com/office/drawing/2014/main" id="{03504C3A-5DAA-5049-9891-77200AC1712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9100" y="4457120"/>
            <a:ext cx="3556000" cy="1625600"/>
          </a:xfrm>
          <a:prstGeom prst="rect">
            <a:avLst/>
          </a:prstGeom>
        </p:spPr>
      </p:pic>
    </p:spTree>
    <p:extLst>
      <p:ext uri="{BB962C8B-B14F-4D97-AF65-F5344CB8AC3E}">
        <p14:creationId xmlns:p14="http://schemas.microsoft.com/office/powerpoint/2010/main" val="184557966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format and edit objects in Word</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Which of the following menus should you use to insert WordArt? </a:t>
            </a:r>
          </a:p>
          <a:p>
            <a:pPr marL="730250" lvl="1" indent="-457200" fontAlgn="base">
              <a:buFont typeface="+mj-lt"/>
              <a:buAutoNum type="alphaLcParenR"/>
            </a:pPr>
            <a:r>
              <a:rPr lang="en-US" dirty="0">
                <a:latin typeface="+mn-lt"/>
              </a:rPr>
              <a:t>Design</a:t>
            </a:r>
          </a:p>
          <a:p>
            <a:pPr marL="730250" lvl="1" indent="-457200" fontAlgn="base">
              <a:buFont typeface="+mj-lt"/>
              <a:buAutoNum type="alphaLcParenR"/>
            </a:pPr>
            <a:r>
              <a:rPr lang="en-US" dirty="0">
                <a:latin typeface="+mn-lt"/>
              </a:rPr>
              <a:t>Draw</a:t>
            </a:r>
          </a:p>
          <a:p>
            <a:pPr marL="730250" lvl="1" indent="-457200" fontAlgn="base">
              <a:buFont typeface="+mj-lt"/>
              <a:buAutoNum type="alphaLcParenR"/>
            </a:pPr>
            <a:r>
              <a:rPr lang="en-US" dirty="0">
                <a:latin typeface="+mn-lt"/>
              </a:rPr>
              <a:t>Insert</a:t>
            </a:r>
          </a:p>
          <a:p>
            <a:pPr marL="730250" lvl="1" indent="-457200" fontAlgn="base">
              <a:buFont typeface="+mj-lt"/>
              <a:buAutoNum type="alphaLcParenR"/>
            </a:pPr>
            <a:r>
              <a:rPr lang="en-US" dirty="0">
                <a:latin typeface="+mn-lt"/>
              </a:rPr>
              <a:t>View</a:t>
            </a:r>
          </a:p>
        </p:txBody>
      </p:sp>
    </p:spTree>
    <p:extLst>
      <p:ext uri="{BB962C8B-B14F-4D97-AF65-F5344CB8AC3E}">
        <p14:creationId xmlns:p14="http://schemas.microsoft.com/office/powerpoint/2010/main" val="13016550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format and edit objects in Word</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Which of the following menus should you use to insert WordArt? </a:t>
            </a:r>
          </a:p>
          <a:p>
            <a:pPr marL="730250" lvl="1" indent="-457200" fontAlgn="base">
              <a:buFont typeface="+mj-lt"/>
              <a:buAutoNum type="alphaLcParenR"/>
            </a:pPr>
            <a:r>
              <a:rPr lang="en-US" dirty="0">
                <a:latin typeface="+mn-lt"/>
              </a:rPr>
              <a:t>Design</a:t>
            </a:r>
          </a:p>
          <a:p>
            <a:pPr marL="730250" lvl="1" indent="-457200" fontAlgn="base">
              <a:buFont typeface="+mj-lt"/>
              <a:buAutoNum type="alphaLcParenR"/>
            </a:pPr>
            <a:r>
              <a:rPr lang="en-US" dirty="0">
                <a:latin typeface="+mn-lt"/>
              </a:rPr>
              <a:t>Draw</a:t>
            </a:r>
          </a:p>
          <a:p>
            <a:pPr marL="730250" lvl="1" indent="-457200" fontAlgn="base">
              <a:buFont typeface="+mj-lt"/>
              <a:buAutoNum type="alphaLcParenR"/>
            </a:pPr>
            <a:r>
              <a:rPr lang="en-US" b="1" dirty="0">
                <a:latin typeface="+mn-lt"/>
              </a:rPr>
              <a:t>Insert - Correct! Under this menu, you can insert WordArt. </a:t>
            </a:r>
          </a:p>
          <a:p>
            <a:pPr marL="730250" lvl="1" indent="-457200" fontAlgn="base">
              <a:buFont typeface="+mj-lt"/>
              <a:buAutoNum type="alphaLcParenR"/>
            </a:pPr>
            <a:r>
              <a:rPr lang="en-US" dirty="0">
                <a:latin typeface="+mn-lt"/>
              </a:rPr>
              <a:t>View</a:t>
            </a:r>
          </a:p>
        </p:txBody>
      </p:sp>
    </p:spTree>
    <p:extLst>
      <p:ext uri="{BB962C8B-B14F-4D97-AF65-F5344CB8AC3E}">
        <p14:creationId xmlns:p14="http://schemas.microsoft.com/office/powerpoint/2010/main" val="250770919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format and edit objects in Word</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From which menu can you apply a design to a table you’ve already created? </a:t>
            </a:r>
          </a:p>
          <a:p>
            <a:pPr marL="730250" lvl="1" indent="-457200" fontAlgn="base">
              <a:buFont typeface="+mj-lt"/>
              <a:buAutoNum type="alphaLcParenR"/>
            </a:pPr>
            <a:r>
              <a:rPr lang="en-US" dirty="0">
                <a:latin typeface="+mn-lt"/>
              </a:rPr>
              <a:t>Insert</a:t>
            </a:r>
          </a:p>
          <a:p>
            <a:pPr marL="730250" lvl="1" indent="-457200" fontAlgn="base">
              <a:buFont typeface="+mj-lt"/>
              <a:buAutoNum type="alphaLcParenR"/>
            </a:pPr>
            <a:r>
              <a:rPr lang="en-US" dirty="0">
                <a:latin typeface="+mn-lt"/>
              </a:rPr>
              <a:t>Design </a:t>
            </a:r>
          </a:p>
          <a:p>
            <a:pPr marL="730250" lvl="1" indent="-457200" fontAlgn="base">
              <a:buFont typeface="+mj-lt"/>
              <a:buAutoNum type="alphaLcParenR"/>
            </a:pPr>
            <a:r>
              <a:rPr lang="en-US" dirty="0">
                <a:latin typeface="+mn-lt"/>
              </a:rPr>
              <a:t>Layout</a:t>
            </a:r>
          </a:p>
          <a:p>
            <a:pPr marL="730250" lvl="1" indent="-457200" fontAlgn="base">
              <a:buFont typeface="+mj-lt"/>
              <a:buAutoNum type="alphaLcParenR"/>
            </a:pPr>
            <a:r>
              <a:rPr lang="en-US" dirty="0">
                <a:latin typeface="+mn-lt"/>
              </a:rPr>
              <a:t>View </a:t>
            </a:r>
          </a:p>
        </p:txBody>
      </p:sp>
    </p:spTree>
    <p:extLst>
      <p:ext uri="{BB962C8B-B14F-4D97-AF65-F5344CB8AC3E}">
        <p14:creationId xmlns:p14="http://schemas.microsoft.com/office/powerpoint/2010/main" val="420019773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format and edit objects in Word</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052513"/>
            <a:ext cx="11366500" cy="4877836"/>
          </a:xfrm>
        </p:spPr>
        <p:txBody>
          <a:bodyPr/>
          <a:lstStyle/>
          <a:p>
            <a:pPr marL="0" lvl="0" indent="0" fontAlgn="base">
              <a:buNone/>
            </a:pPr>
            <a:r>
              <a:rPr lang="en-US" dirty="0">
                <a:latin typeface="+mn-lt"/>
              </a:rPr>
              <a:t>From which menu can you apply a design to a table you’ve already created? </a:t>
            </a:r>
          </a:p>
          <a:p>
            <a:pPr marL="730250" lvl="1" indent="-457200" fontAlgn="base">
              <a:buFont typeface="+mj-lt"/>
              <a:buAutoNum type="alphaLcParenR"/>
            </a:pPr>
            <a:r>
              <a:rPr lang="en-US" dirty="0">
                <a:latin typeface="+mn-lt"/>
              </a:rPr>
              <a:t>Insert</a:t>
            </a:r>
          </a:p>
          <a:p>
            <a:pPr marL="730250" lvl="1" indent="-457200" fontAlgn="base">
              <a:buFont typeface="+mj-lt"/>
              <a:buAutoNum type="alphaLcParenR"/>
            </a:pPr>
            <a:r>
              <a:rPr lang="en-US" b="1" dirty="0">
                <a:latin typeface="+mn-lt"/>
              </a:rPr>
              <a:t>Design - Correct! Under this menu, you can apply a design for a table. </a:t>
            </a:r>
          </a:p>
          <a:p>
            <a:pPr marL="730250" lvl="1" indent="-457200" fontAlgn="base">
              <a:buFont typeface="+mj-lt"/>
              <a:buAutoNum type="alphaLcParenR"/>
            </a:pPr>
            <a:r>
              <a:rPr lang="en-US" dirty="0">
                <a:latin typeface="+mn-lt"/>
              </a:rPr>
              <a:t>Layout</a:t>
            </a:r>
          </a:p>
          <a:p>
            <a:pPr marL="730250" lvl="1" indent="-457200" fontAlgn="base">
              <a:buFont typeface="+mj-lt"/>
              <a:buAutoNum type="alphaLcParenR"/>
            </a:pPr>
            <a:r>
              <a:rPr lang="en-US" dirty="0">
                <a:latin typeface="+mn-lt"/>
              </a:rPr>
              <a:t>View </a:t>
            </a:r>
          </a:p>
        </p:txBody>
      </p:sp>
    </p:spTree>
    <p:extLst>
      <p:ext uri="{BB962C8B-B14F-4D97-AF65-F5344CB8AC3E}">
        <p14:creationId xmlns:p14="http://schemas.microsoft.com/office/powerpoint/2010/main" val="238733584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FD1AB9F-3851-4B25-9623-0EFC39F15652}"/>
              </a:ext>
            </a:extLst>
          </p:cNvPr>
          <p:cNvSpPr>
            <a:spLocks noGrp="1"/>
          </p:cNvSpPr>
          <p:nvPr>
            <p:ph type="title" idx="4294967295"/>
          </p:nvPr>
        </p:nvSpPr>
        <p:spPr>
          <a:xfrm>
            <a:off x="446289" y="456315"/>
            <a:ext cx="9387260" cy="432000"/>
          </a:xfrm>
        </p:spPr>
        <p:txBody>
          <a:bodyPr/>
          <a:lstStyle/>
          <a:p>
            <a:r>
              <a:rPr lang="en-US" dirty="0"/>
              <a:t>Discover more Word features</a:t>
            </a:r>
            <a:br>
              <a:rPr lang="en-US" dirty="0"/>
            </a:br>
            <a:endParaRPr lang="en-US" dirty="0">
              <a:effectLst/>
            </a:endParaRPr>
          </a:p>
        </p:txBody>
      </p:sp>
      <p:sp>
        <p:nvSpPr>
          <p:cNvPr id="5" name="Content Placeholder 4">
            <a:extLst>
              <a:ext uri="{FF2B5EF4-FFF2-40B4-BE49-F238E27FC236}">
                <a16:creationId xmlns:a16="http://schemas.microsoft.com/office/drawing/2014/main" id="{9C085E93-5672-4ABC-A9AD-24769A94F792}"/>
              </a:ext>
            </a:extLst>
          </p:cNvPr>
          <p:cNvSpPr>
            <a:spLocks noGrp="1"/>
          </p:cNvSpPr>
          <p:nvPr>
            <p:ph idx="1"/>
          </p:nvPr>
        </p:nvSpPr>
        <p:spPr>
          <a:xfrm>
            <a:off x="460574" y="1055707"/>
            <a:ext cx="11288514" cy="720000"/>
          </a:xfrm>
          <a:solidFill>
            <a:srgbClr val="0078D4"/>
          </a:solidFill>
        </p:spPr>
        <p:txBody>
          <a:bodyPr/>
          <a:lstStyle/>
          <a:p>
            <a:r>
              <a:rPr lang="en-US" dirty="0"/>
              <a:t>Course module summary </a:t>
            </a:r>
          </a:p>
        </p:txBody>
      </p:sp>
      <p:sp>
        <p:nvSpPr>
          <p:cNvPr id="3" name="Content Placeholder 2">
            <a:extLst>
              <a:ext uri="{FF2B5EF4-FFF2-40B4-BE49-F238E27FC236}">
                <a16:creationId xmlns:a16="http://schemas.microsoft.com/office/drawing/2014/main" id="{96006827-1994-4C7B-9505-45970A3C1EC8}"/>
              </a:ext>
            </a:extLst>
          </p:cNvPr>
          <p:cNvSpPr>
            <a:spLocks noGrp="1"/>
          </p:cNvSpPr>
          <p:nvPr>
            <p:ph idx="14"/>
          </p:nvPr>
        </p:nvSpPr>
        <p:spPr>
          <a:xfrm>
            <a:off x="460574" y="1775707"/>
            <a:ext cx="11288514" cy="4140000"/>
          </a:xfrm>
        </p:spPr>
        <p:txBody>
          <a:bodyPr/>
          <a:lstStyle/>
          <a:p>
            <a:pPr lvl="0" fontAlgn="base"/>
            <a:r>
              <a:rPr lang="en-US" dirty="0"/>
              <a:t>What can you do when you don't know where to find a certain feature of Microsoft Word? </a:t>
            </a:r>
          </a:p>
          <a:p>
            <a:pPr lvl="0" fontAlgn="base"/>
            <a:r>
              <a:rPr lang="en-US" dirty="0"/>
              <a:t>How can you access your Word documents when you're not at your desktop or laptop computer? </a:t>
            </a:r>
          </a:p>
        </p:txBody>
      </p:sp>
    </p:spTree>
    <p:extLst>
      <p:ext uri="{BB962C8B-B14F-4D97-AF65-F5344CB8AC3E}">
        <p14:creationId xmlns:p14="http://schemas.microsoft.com/office/powerpoint/2010/main" val="41429587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62E762-72A4-4BFF-92AA-72E4F118D450}"/>
              </a:ext>
            </a:extLst>
          </p:cNvPr>
          <p:cNvSpPr>
            <a:spLocks noGrp="1"/>
          </p:cNvSpPr>
          <p:nvPr>
            <p:ph type="title"/>
          </p:nvPr>
        </p:nvSpPr>
        <p:spPr/>
        <p:txBody>
          <a:bodyPr/>
          <a:lstStyle/>
          <a:p>
            <a:r>
              <a:rPr lang="en-US" dirty="0"/>
              <a:t>Try-it: Add page numbers</a:t>
            </a:r>
          </a:p>
        </p:txBody>
      </p:sp>
      <p:sp>
        <p:nvSpPr>
          <p:cNvPr id="2" name="Content Placeholder 1">
            <a:extLst>
              <a:ext uri="{FF2B5EF4-FFF2-40B4-BE49-F238E27FC236}">
                <a16:creationId xmlns:a16="http://schemas.microsoft.com/office/drawing/2014/main" id="{52540D23-85E2-4A6B-A45D-B0D911989B08}"/>
              </a:ext>
            </a:extLst>
          </p:cNvPr>
          <p:cNvSpPr>
            <a:spLocks noGrp="1"/>
          </p:cNvSpPr>
          <p:nvPr>
            <p:ph idx="1"/>
          </p:nvPr>
        </p:nvSpPr>
        <p:spPr/>
        <p:txBody>
          <a:bodyPr/>
          <a:lstStyle/>
          <a:p>
            <a:pPr marL="0" indent="0">
              <a:buNone/>
            </a:pPr>
            <a:r>
              <a:rPr lang="en-US" dirty="0"/>
              <a:t>Try to add page numbers to the bottom right corner of your document. </a:t>
            </a:r>
          </a:p>
        </p:txBody>
      </p:sp>
      <p:pic>
        <p:nvPicPr>
          <p:cNvPr id="4" name="Picture 3">
            <a:extLst>
              <a:ext uri="{FF2B5EF4-FFF2-40B4-BE49-F238E27FC236}">
                <a16:creationId xmlns:a16="http://schemas.microsoft.com/office/drawing/2014/main" id="{358FC381-477F-E042-9A02-A96E3616C2F9}"/>
              </a:ext>
              <a:ext uri="{C183D7F6-B498-43B3-948B-1728B52AA6E4}">
                <adec:decorative xmlns:adec="http://schemas.microsoft.com/office/drawing/2017/decorative" val="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4234" r="8469"/>
          <a:stretch/>
        </p:blipFill>
        <p:spPr>
          <a:xfrm>
            <a:off x="0" y="0"/>
            <a:ext cx="5301049" cy="6858000"/>
          </a:xfrm>
          <a:prstGeom prst="rect">
            <a:avLst/>
          </a:prstGeom>
        </p:spPr>
      </p:pic>
      <p:pic>
        <p:nvPicPr>
          <p:cNvPr id="11" name="Graphic 10">
            <a:extLst>
              <a:ext uri="{FF2B5EF4-FFF2-40B4-BE49-F238E27FC236}">
                <a16:creationId xmlns:a16="http://schemas.microsoft.com/office/drawing/2014/main" id="{C016ECB3-1F9D-4346-9468-CAD0BE3DC66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18339" y="5306991"/>
            <a:ext cx="4495800" cy="1028700"/>
          </a:xfrm>
          <a:prstGeom prst="rect">
            <a:avLst/>
          </a:prstGeom>
        </p:spPr>
      </p:pic>
    </p:spTree>
    <p:extLst>
      <p:ext uri="{BB962C8B-B14F-4D97-AF65-F5344CB8AC3E}">
        <p14:creationId xmlns:p14="http://schemas.microsoft.com/office/powerpoint/2010/main" val="186930756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D45C244-DCD6-4CDB-A81E-8F5A6BB7BE94}"/>
              </a:ext>
            </a:extLst>
          </p:cNvPr>
          <p:cNvSpPr>
            <a:spLocks noGrp="1"/>
          </p:cNvSpPr>
          <p:nvPr>
            <p:ph type="title" idx="4294967295"/>
          </p:nvPr>
        </p:nvSpPr>
        <p:spPr>
          <a:xfrm>
            <a:off x="446288" y="456315"/>
            <a:ext cx="9177397" cy="432000"/>
          </a:xfrm>
        </p:spPr>
        <p:txBody>
          <a:bodyPr/>
          <a:lstStyle/>
          <a:p>
            <a:r>
              <a:rPr lang="en-US" dirty="0"/>
              <a:t>Introduction to Microsoft Office</a:t>
            </a:r>
            <a:br>
              <a:rPr lang="en-US" dirty="0"/>
            </a:br>
            <a:endParaRPr lang="en-US" dirty="0">
              <a:effectLst/>
            </a:endParaRPr>
          </a:p>
        </p:txBody>
      </p:sp>
      <p:sp>
        <p:nvSpPr>
          <p:cNvPr id="5" name="Content Placeholder 4">
            <a:extLst>
              <a:ext uri="{FF2B5EF4-FFF2-40B4-BE49-F238E27FC236}">
                <a16:creationId xmlns:a16="http://schemas.microsoft.com/office/drawing/2014/main" id="{9C085E93-5672-4ABC-A9AD-24769A94F792}"/>
              </a:ext>
            </a:extLst>
          </p:cNvPr>
          <p:cNvSpPr>
            <a:spLocks noGrp="1"/>
          </p:cNvSpPr>
          <p:nvPr>
            <p:ph idx="1"/>
          </p:nvPr>
        </p:nvSpPr>
        <p:spPr>
          <a:xfrm>
            <a:off x="460574" y="1055707"/>
            <a:ext cx="11288514" cy="720000"/>
          </a:xfrm>
          <a:solidFill>
            <a:srgbClr val="0078D4"/>
          </a:solidFill>
        </p:spPr>
        <p:txBody>
          <a:bodyPr/>
          <a:lstStyle/>
          <a:p>
            <a:r>
              <a:rPr lang="en-US" dirty="0"/>
              <a:t>Course module summary </a:t>
            </a:r>
          </a:p>
        </p:txBody>
      </p:sp>
      <p:sp>
        <p:nvSpPr>
          <p:cNvPr id="3" name="Content Placeholder 2">
            <a:extLst>
              <a:ext uri="{FF2B5EF4-FFF2-40B4-BE49-F238E27FC236}">
                <a16:creationId xmlns:a16="http://schemas.microsoft.com/office/drawing/2014/main" id="{96006827-1994-4C7B-9505-45970A3C1EC8}"/>
              </a:ext>
            </a:extLst>
          </p:cNvPr>
          <p:cNvSpPr>
            <a:spLocks noGrp="1"/>
          </p:cNvSpPr>
          <p:nvPr>
            <p:ph idx="14"/>
          </p:nvPr>
        </p:nvSpPr>
        <p:spPr>
          <a:xfrm>
            <a:off x="460574" y="1775707"/>
            <a:ext cx="11288514" cy="4140000"/>
          </a:xfrm>
        </p:spPr>
        <p:txBody>
          <a:bodyPr/>
          <a:lstStyle/>
          <a:p>
            <a:pPr lvl="0" fontAlgn="base"/>
            <a:r>
              <a:rPr lang="en-US" dirty="0"/>
              <a:t>What is Microsoft Office? </a:t>
            </a:r>
          </a:p>
          <a:p>
            <a:pPr lvl="0" fontAlgn="base"/>
            <a:r>
              <a:rPr lang="en-US" dirty="0"/>
              <a:t>What can I use Microsoft Office for? </a:t>
            </a:r>
          </a:p>
          <a:p>
            <a:pPr lvl="0" fontAlgn="base"/>
            <a:r>
              <a:rPr lang="en-US" dirty="0"/>
              <a:t>How can I access Microsoft Office? </a:t>
            </a:r>
          </a:p>
        </p:txBody>
      </p:sp>
    </p:spTree>
    <p:extLst>
      <p:ext uri="{BB962C8B-B14F-4D97-AF65-F5344CB8AC3E}">
        <p14:creationId xmlns:p14="http://schemas.microsoft.com/office/powerpoint/2010/main" val="324082121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62E762-72A4-4BFF-92AA-72E4F118D450}"/>
              </a:ext>
            </a:extLst>
          </p:cNvPr>
          <p:cNvSpPr>
            <a:spLocks noGrp="1"/>
          </p:cNvSpPr>
          <p:nvPr>
            <p:ph type="title"/>
          </p:nvPr>
        </p:nvSpPr>
        <p:spPr>
          <a:xfrm>
            <a:off x="5760000" y="441325"/>
            <a:ext cx="5989088" cy="984885"/>
          </a:xfrm>
        </p:spPr>
        <p:txBody>
          <a:bodyPr/>
          <a:lstStyle/>
          <a:p>
            <a:r>
              <a:rPr lang="en-US" dirty="0"/>
              <a:t>Try-it: Use Tell Me to do anything in Office</a:t>
            </a:r>
          </a:p>
        </p:txBody>
      </p:sp>
      <p:sp>
        <p:nvSpPr>
          <p:cNvPr id="2" name="Content Placeholder 1">
            <a:extLst>
              <a:ext uri="{FF2B5EF4-FFF2-40B4-BE49-F238E27FC236}">
                <a16:creationId xmlns:a16="http://schemas.microsoft.com/office/drawing/2014/main" id="{52540D23-85E2-4A6B-A45D-B0D911989B08}"/>
              </a:ext>
            </a:extLst>
          </p:cNvPr>
          <p:cNvSpPr>
            <a:spLocks noGrp="1"/>
          </p:cNvSpPr>
          <p:nvPr>
            <p:ph idx="1"/>
          </p:nvPr>
        </p:nvSpPr>
        <p:spPr>
          <a:xfrm>
            <a:off x="5760000" y="1524000"/>
            <a:ext cx="5989088" cy="1503406"/>
          </a:xfrm>
        </p:spPr>
        <p:txBody>
          <a:bodyPr/>
          <a:lstStyle/>
          <a:p>
            <a:pPr marL="0" indent="0">
              <a:buNone/>
            </a:pPr>
            <a:r>
              <a:rPr lang="en-US" dirty="0"/>
              <a:t>Now it's your turn. Try to use the Tell Me feature on your document. </a:t>
            </a:r>
          </a:p>
        </p:txBody>
      </p:sp>
      <p:pic>
        <p:nvPicPr>
          <p:cNvPr id="5" name="Picture 4">
            <a:extLst>
              <a:ext uri="{FF2B5EF4-FFF2-40B4-BE49-F238E27FC236}">
                <a16:creationId xmlns:a16="http://schemas.microsoft.com/office/drawing/2014/main" id="{64F474BD-82E5-BF41-AB6E-B603DFDB0AB2}"/>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16010" r="6587"/>
          <a:stretch/>
        </p:blipFill>
        <p:spPr>
          <a:xfrm>
            <a:off x="0" y="0"/>
            <a:ext cx="5308270" cy="6858000"/>
          </a:xfrm>
          <a:prstGeom prst="rect">
            <a:avLst/>
          </a:prstGeom>
        </p:spPr>
      </p:pic>
      <p:pic>
        <p:nvPicPr>
          <p:cNvPr id="7" name="Graphic 6">
            <a:extLst>
              <a:ext uri="{FF2B5EF4-FFF2-40B4-BE49-F238E27FC236}">
                <a16:creationId xmlns:a16="http://schemas.microsoft.com/office/drawing/2014/main" id="{D445E4CB-0B3C-664A-A99F-3398D93A4A1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56726" y="4453238"/>
            <a:ext cx="5613400" cy="812800"/>
          </a:xfrm>
          <a:prstGeom prst="rect">
            <a:avLst/>
          </a:prstGeom>
        </p:spPr>
      </p:pic>
    </p:spTree>
    <p:extLst>
      <p:ext uri="{BB962C8B-B14F-4D97-AF65-F5344CB8AC3E}">
        <p14:creationId xmlns:p14="http://schemas.microsoft.com/office/powerpoint/2010/main" val="238541864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62E762-72A4-4BFF-92AA-72E4F118D450}"/>
              </a:ext>
            </a:extLst>
          </p:cNvPr>
          <p:cNvSpPr>
            <a:spLocks noGrp="1"/>
          </p:cNvSpPr>
          <p:nvPr>
            <p:ph type="title"/>
          </p:nvPr>
        </p:nvSpPr>
        <p:spPr>
          <a:xfrm>
            <a:off x="5760000" y="441325"/>
            <a:ext cx="5989088" cy="984885"/>
          </a:xfrm>
        </p:spPr>
        <p:txBody>
          <a:bodyPr/>
          <a:lstStyle/>
          <a:p>
            <a:r>
              <a:rPr lang="en-US" dirty="0"/>
              <a:t>Try-it: Use Word on a mobile device</a:t>
            </a:r>
          </a:p>
        </p:txBody>
      </p:sp>
      <p:sp>
        <p:nvSpPr>
          <p:cNvPr id="2" name="Content Placeholder 1">
            <a:extLst>
              <a:ext uri="{FF2B5EF4-FFF2-40B4-BE49-F238E27FC236}">
                <a16:creationId xmlns:a16="http://schemas.microsoft.com/office/drawing/2014/main" id="{52540D23-85E2-4A6B-A45D-B0D911989B08}"/>
              </a:ext>
            </a:extLst>
          </p:cNvPr>
          <p:cNvSpPr>
            <a:spLocks noGrp="1"/>
          </p:cNvSpPr>
          <p:nvPr>
            <p:ph idx="1"/>
          </p:nvPr>
        </p:nvSpPr>
        <p:spPr>
          <a:xfrm>
            <a:off x="5760000" y="1523999"/>
            <a:ext cx="5989088" cy="3577029"/>
          </a:xfrm>
        </p:spPr>
        <p:txBody>
          <a:bodyPr/>
          <a:lstStyle/>
          <a:p>
            <a:pPr marL="0" indent="0">
              <a:buNone/>
            </a:pPr>
            <a:r>
              <a:rPr lang="en-US" dirty="0"/>
              <a:t>If you have a mobile device, download the Word app, sign in and open your most recent document. </a:t>
            </a:r>
          </a:p>
        </p:txBody>
      </p:sp>
      <p:pic>
        <p:nvPicPr>
          <p:cNvPr id="4" name="Picture 3">
            <a:extLst>
              <a:ext uri="{FF2B5EF4-FFF2-40B4-BE49-F238E27FC236}">
                <a16:creationId xmlns:a16="http://schemas.microsoft.com/office/drawing/2014/main" id="{BC4D8F99-66EE-5341-B2E6-82A49A062CCD}"/>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r="24752"/>
          <a:stretch/>
        </p:blipFill>
        <p:spPr>
          <a:xfrm>
            <a:off x="0" y="0"/>
            <a:ext cx="5313405" cy="6858000"/>
          </a:xfrm>
          <a:prstGeom prst="rect">
            <a:avLst/>
          </a:prstGeom>
        </p:spPr>
      </p:pic>
      <p:pic>
        <p:nvPicPr>
          <p:cNvPr id="6" name="Graphic 5">
            <a:extLst>
              <a:ext uri="{FF2B5EF4-FFF2-40B4-BE49-F238E27FC236}">
                <a16:creationId xmlns:a16="http://schemas.microsoft.com/office/drawing/2014/main" id="{E771389D-80E1-0D4B-A8E4-37F33A2F2BA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69595" y="3429000"/>
            <a:ext cx="2095500" cy="2542540"/>
          </a:xfrm>
          <a:prstGeom prst="rect">
            <a:avLst/>
          </a:prstGeom>
        </p:spPr>
      </p:pic>
    </p:spTree>
    <p:extLst>
      <p:ext uri="{BB962C8B-B14F-4D97-AF65-F5344CB8AC3E}">
        <p14:creationId xmlns:p14="http://schemas.microsoft.com/office/powerpoint/2010/main" val="76907728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62E762-72A4-4BFF-92AA-72E4F118D450}"/>
              </a:ext>
            </a:extLst>
          </p:cNvPr>
          <p:cNvSpPr>
            <a:spLocks noGrp="1"/>
          </p:cNvSpPr>
          <p:nvPr>
            <p:ph type="title"/>
          </p:nvPr>
        </p:nvSpPr>
        <p:spPr>
          <a:xfrm>
            <a:off x="5760000" y="441325"/>
            <a:ext cx="5989088" cy="492443"/>
          </a:xfrm>
        </p:spPr>
        <p:txBody>
          <a:bodyPr/>
          <a:lstStyle/>
          <a:p>
            <a:r>
              <a:rPr lang="en-US" dirty="0"/>
              <a:t>Try-it: Write an equation</a:t>
            </a:r>
          </a:p>
        </p:txBody>
      </p:sp>
      <p:sp>
        <p:nvSpPr>
          <p:cNvPr id="2" name="Content Placeholder 1">
            <a:extLst>
              <a:ext uri="{FF2B5EF4-FFF2-40B4-BE49-F238E27FC236}">
                <a16:creationId xmlns:a16="http://schemas.microsoft.com/office/drawing/2014/main" id="{52540D23-85E2-4A6B-A45D-B0D911989B08}"/>
              </a:ext>
            </a:extLst>
          </p:cNvPr>
          <p:cNvSpPr>
            <a:spLocks noGrp="1"/>
          </p:cNvSpPr>
          <p:nvPr>
            <p:ph idx="1"/>
          </p:nvPr>
        </p:nvSpPr>
        <p:spPr>
          <a:xfrm>
            <a:off x="5760000" y="1137139"/>
            <a:ext cx="5989088" cy="3963890"/>
          </a:xfrm>
        </p:spPr>
        <p:txBody>
          <a:bodyPr/>
          <a:lstStyle/>
          <a:p>
            <a:pPr marL="0" indent="0">
              <a:buNone/>
            </a:pPr>
            <a:r>
              <a:rPr lang="en-US" dirty="0"/>
              <a:t>Now it's your turn. Try to add an equation to your document using your mouse. </a:t>
            </a:r>
          </a:p>
        </p:txBody>
      </p:sp>
      <p:pic>
        <p:nvPicPr>
          <p:cNvPr id="4" name="Picture 3">
            <a:extLst>
              <a:ext uri="{FF2B5EF4-FFF2-40B4-BE49-F238E27FC236}">
                <a16:creationId xmlns:a16="http://schemas.microsoft.com/office/drawing/2014/main" id="{36FCB117-8CD4-CE42-A826-930DA801F777}"/>
              </a:ext>
              <a:ext uri="{C183D7F6-B498-43B3-948B-1728B52AA6E4}">
                <adec:decorative xmlns:adec="http://schemas.microsoft.com/office/drawing/2017/decorative" val="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1214" r="11578"/>
          <a:stretch/>
        </p:blipFill>
        <p:spPr>
          <a:xfrm>
            <a:off x="0" y="-7937"/>
            <a:ext cx="5301049" cy="6865937"/>
          </a:xfrm>
          <a:prstGeom prst="rect">
            <a:avLst/>
          </a:prstGeom>
        </p:spPr>
      </p:pic>
      <p:pic>
        <p:nvPicPr>
          <p:cNvPr id="6" name="Graphic 5">
            <a:extLst>
              <a:ext uri="{FF2B5EF4-FFF2-40B4-BE49-F238E27FC236}">
                <a16:creationId xmlns:a16="http://schemas.microsoft.com/office/drawing/2014/main" id="{959C0300-4FA6-754D-8200-E5C7EF3C4DA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41130" y="2720181"/>
            <a:ext cx="5334000" cy="1409700"/>
          </a:xfrm>
          <a:prstGeom prst="rect">
            <a:avLst/>
          </a:prstGeom>
        </p:spPr>
      </p:pic>
    </p:spTree>
    <p:extLst>
      <p:ext uri="{BB962C8B-B14F-4D97-AF65-F5344CB8AC3E}">
        <p14:creationId xmlns:p14="http://schemas.microsoft.com/office/powerpoint/2010/main" val="84349197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discover more Word features</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45050" y="1052513"/>
            <a:ext cx="11366500" cy="4877836"/>
          </a:xfrm>
        </p:spPr>
        <p:txBody>
          <a:bodyPr/>
          <a:lstStyle/>
          <a:p>
            <a:pPr marL="0" lvl="0" indent="0" fontAlgn="base">
              <a:buNone/>
            </a:pPr>
            <a:r>
              <a:rPr lang="en-US" dirty="0">
                <a:latin typeface="+mn-lt"/>
              </a:rPr>
              <a:t>When you add page numbers to a document, the page numbers will always be displayed in the: </a:t>
            </a:r>
          </a:p>
          <a:p>
            <a:pPr marL="730250" lvl="1" indent="-457200" fontAlgn="base">
              <a:buFont typeface="+mj-lt"/>
              <a:buAutoNum type="alphaLcParenR"/>
            </a:pPr>
            <a:r>
              <a:rPr lang="en-US" dirty="0">
                <a:latin typeface="+mn-lt"/>
              </a:rPr>
              <a:t>Left of the top of the page.</a:t>
            </a:r>
          </a:p>
          <a:p>
            <a:pPr marL="730250" lvl="1" indent="-457200" fontAlgn="base">
              <a:buFont typeface="+mj-lt"/>
              <a:buAutoNum type="alphaLcParenR"/>
            </a:pPr>
            <a:r>
              <a:rPr lang="en-US" dirty="0">
                <a:latin typeface="+mn-lt"/>
              </a:rPr>
              <a:t>Right of the bottom of the page.</a:t>
            </a:r>
          </a:p>
          <a:p>
            <a:pPr marL="730250" lvl="1" indent="-457200" fontAlgn="base">
              <a:buFont typeface="+mj-lt"/>
              <a:buAutoNum type="alphaLcParenR"/>
            </a:pPr>
            <a:r>
              <a:rPr lang="en-US" dirty="0">
                <a:latin typeface="+mn-lt"/>
              </a:rPr>
              <a:t>Center of the bottom of the page.</a:t>
            </a:r>
          </a:p>
          <a:p>
            <a:pPr marL="730250" lvl="1" indent="-457200" fontAlgn="base">
              <a:buFont typeface="+mj-lt"/>
              <a:buAutoNum type="alphaLcParenR"/>
            </a:pPr>
            <a:r>
              <a:rPr lang="en-US" dirty="0">
                <a:latin typeface="+mn-lt"/>
              </a:rPr>
              <a:t>You can choose where to add page numbers.</a:t>
            </a:r>
          </a:p>
        </p:txBody>
      </p:sp>
    </p:spTree>
    <p:extLst>
      <p:ext uri="{BB962C8B-B14F-4D97-AF65-F5344CB8AC3E}">
        <p14:creationId xmlns:p14="http://schemas.microsoft.com/office/powerpoint/2010/main" val="257595084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discover more Word features</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052513"/>
            <a:ext cx="11366500" cy="4877836"/>
          </a:xfrm>
        </p:spPr>
        <p:txBody>
          <a:bodyPr/>
          <a:lstStyle/>
          <a:p>
            <a:pPr marL="0" lvl="0" indent="0" fontAlgn="base">
              <a:buNone/>
            </a:pPr>
            <a:r>
              <a:rPr lang="en-US" dirty="0">
                <a:latin typeface="+mn-lt"/>
              </a:rPr>
              <a:t>When you add page numbers to a document, the page numbers will always be displayed in the: </a:t>
            </a:r>
          </a:p>
          <a:p>
            <a:pPr marL="730250" lvl="1" indent="-457200" fontAlgn="base">
              <a:buFont typeface="+mj-lt"/>
              <a:buAutoNum type="alphaLcParenR"/>
            </a:pPr>
            <a:r>
              <a:rPr lang="en-US" dirty="0">
                <a:latin typeface="+mn-lt"/>
              </a:rPr>
              <a:t>Left of the top of the page.</a:t>
            </a:r>
          </a:p>
          <a:p>
            <a:pPr marL="730250" lvl="1" indent="-457200" fontAlgn="base">
              <a:buFont typeface="+mj-lt"/>
              <a:buAutoNum type="alphaLcParenR"/>
            </a:pPr>
            <a:r>
              <a:rPr lang="en-US" dirty="0">
                <a:latin typeface="+mn-lt"/>
              </a:rPr>
              <a:t>Right of the bottom of the page.</a:t>
            </a:r>
          </a:p>
          <a:p>
            <a:pPr marL="730250" lvl="1" indent="-457200" fontAlgn="base">
              <a:buFont typeface="+mj-lt"/>
              <a:buAutoNum type="alphaLcParenR"/>
            </a:pPr>
            <a:r>
              <a:rPr lang="en-US" dirty="0">
                <a:latin typeface="+mn-lt"/>
              </a:rPr>
              <a:t>Center of the bottom of the page.</a:t>
            </a:r>
          </a:p>
          <a:p>
            <a:pPr marL="730250" lvl="1" indent="-457200" fontAlgn="base">
              <a:buFont typeface="+mj-lt"/>
              <a:buAutoNum type="alphaLcParenR"/>
            </a:pPr>
            <a:r>
              <a:rPr lang="en-US" b="1" dirty="0">
                <a:latin typeface="+mn-lt"/>
              </a:rPr>
              <a:t>You can choose where to add page numbers.</a:t>
            </a:r>
          </a:p>
        </p:txBody>
      </p:sp>
    </p:spTree>
    <p:extLst>
      <p:ext uri="{BB962C8B-B14F-4D97-AF65-F5344CB8AC3E}">
        <p14:creationId xmlns:p14="http://schemas.microsoft.com/office/powerpoint/2010/main" val="299036585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discover more Word features</a:t>
            </a:r>
            <a:br>
              <a:rPr lang="en-IN" dirty="0"/>
            </a:br>
            <a:r>
              <a:rPr lang="en-IN" dirty="0"/>
              <a:t>(slide 2 of 3)</a:t>
            </a: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625600"/>
            <a:ext cx="11366500" cy="4877836"/>
          </a:xfrm>
        </p:spPr>
        <p:txBody>
          <a:bodyPr/>
          <a:lstStyle/>
          <a:p>
            <a:pPr marL="0" lvl="0" indent="0" fontAlgn="base">
              <a:buNone/>
            </a:pPr>
            <a:r>
              <a:rPr lang="en-US" dirty="0">
                <a:latin typeface="+mn-lt"/>
              </a:rPr>
              <a:t>From which of the following menus can you apply a theme? </a:t>
            </a:r>
          </a:p>
          <a:p>
            <a:pPr marL="730250" lvl="1" indent="-457200" fontAlgn="base">
              <a:buFont typeface="+mj-lt"/>
              <a:buAutoNum type="alphaLcParenR"/>
            </a:pPr>
            <a:r>
              <a:rPr lang="en-US" dirty="0">
                <a:latin typeface="+mn-lt"/>
              </a:rPr>
              <a:t>Design </a:t>
            </a:r>
          </a:p>
          <a:p>
            <a:pPr marL="730250" lvl="1" indent="-457200" fontAlgn="base">
              <a:buFont typeface="+mj-lt"/>
              <a:buAutoNum type="alphaLcParenR"/>
            </a:pPr>
            <a:r>
              <a:rPr lang="en-US" dirty="0">
                <a:latin typeface="+mn-lt"/>
              </a:rPr>
              <a:t>Draw</a:t>
            </a:r>
          </a:p>
          <a:p>
            <a:pPr marL="730250" lvl="1" indent="-457200" fontAlgn="base">
              <a:buFont typeface="+mj-lt"/>
              <a:buAutoNum type="alphaLcParenR"/>
            </a:pPr>
            <a:r>
              <a:rPr lang="en-US" dirty="0">
                <a:latin typeface="+mn-lt"/>
              </a:rPr>
              <a:t>Insert</a:t>
            </a:r>
          </a:p>
          <a:p>
            <a:pPr marL="730250" lvl="1" indent="-457200" fontAlgn="base">
              <a:buFont typeface="+mj-lt"/>
              <a:buAutoNum type="alphaLcParenR"/>
            </a:pPr>
            <a:r>
              <a:rPr lang="en-US" dirty="0">
                <a:latin typeface="+mn-lt"/>
              </a:rPr>
              <a:t>View</a:t>
            </a:r>
          </a:p>
        </p:txBody>
      </p:sp>
    </p:spTree>
    <p:extLst>
      <p:ext uri="{BB962C8B-B14F-4D97-AF65-F5344CB8AC3E}">
        <p14:creationId xmlns:p14="http://schemas.microsoft.com/office/powerpoint/2010/main" val="106320080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discover more Word features</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052513"/>
            <a:ext cx="11366500" cy="4877836"/>
          </a:xfrm>
        </p:spPr>
        <p:txBody>
          <a:bodyPr/>
          <a:lstStyle/>
          <a:p>
            <a:pPr marL="0" lvl="0" indent="0" fontAlgn="base">
              <a:buNone/>
            </a:pPr>
            <a:r>
              <a:rPr lang="en-US" dirty="0">
                <a:latin typeface="+mn-lt"/>
              </a:rPr>
              <a:t>From which of the following menus can you apply a theme? </a:t>
            </a:r>
          </a:p>
          <a:p>
            <a:pPr marL="730250" lvl="1" indent="-457200" fontAlgn="base">
              <a:buFont typeface="+mj-lt"/>
              <a:buAutoNum type="alphaLcParenR"/>
            </a:pPr>
            <a:r>
              <a:rPr lang="en-US" b="1" dirty="0">
                <a:latin typeface="+mn-lt"/>
              </a:rPr>
              <a:t>Design - Correct! Under the Design menu, you will find many themes that you can apply to a document. </a:t>
            </a:r>
          </a:p>
          <a:p>
            <a:pPr marL="730250" lvl="1" indent="-457200" fontAlgn="base">
              <a:buFont typeface="+mj-lt"/>
              <a:buAutoNum type="alphaLcParenR"/>
            </a:pPr>
            <a:r>
              <a:rPr lang="en-US" dirty="0">
                <a:latin typeface="+mn-lt"/>
              </a:rPr>
              <a:t>Draw</a:t>
            </a:r>
          </a:p>
          <a:p>
            <a:pPr marL="730250" lvl="1" indent="-457200" fontAlgn="base">
              <a:buFont typeface="+mj-lt"/>
              <a:buAutoNum type="alphaLcParenR"/>
            </a:pPr>
            <a:r>
              <a:rPr lang="en-US" dirty="0">
                <a:latin typeface="+mn-lt"/>
              </a:rPr>
              <a:t>Insert</a:t>
            </a:r>
          </a:p>
          <a:p>
            <a:pPr marL="730250" lvl="1" indent="-457200" fontAlgn="base">
              <a:buFont typeface="+mj-lt"/>
              <a:buAutoNum type="alphaLcParenR"/>
            </a:pPr>
            <a:r>
              <a:rPr lang="en-US" dirty="0">
                <a:latin typeface="+mn-lt"/>
              </a:rPr>
              <a:t>View</a:t>
            </a:r>
          </a:p>
        </p:txBody>
      </p:sp>
    </p:spTree>
    <p:extLst>
      <p:ext uri="{BB962C8B-B14F-4D97-AF65-F5344CB8AC3E}">
        <p14:creationId xmlns:p14="http://schemas.microsoft.com/office/powerpoint/2010/main" val="205136752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discover more Word features</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18550" y="1052513"/>
            <a:ext cx="11366500" cy="4877836"/>
          </a:xfrm>
        </p:spPr>
        <p:txBody>
          <a:bodyPr/>
          <a:lstStyle/>
          <a:p>
            <a:pPr marL="0" lvl="0" indent="0" fontAlgn="base">
              <a:buNone/>
            </a:pPr>
            <a:r>
              <a:rPr lang="en-US" dirty="0">
                <a:latin typeface="+mn-lt"/>
              </a:rPr>
              <a:t>Which of the following commands opens the Tell Me feature? </a:t>
            </a:r>
          </a:p>
          <a:p>
            <a:pPr marL="730250" lvl="1" indent="-457200" fontAlgn="base">
              <a:buFont typeface="+mj-lt"/>
              <a:buAutoNum type="alphaLcParenR"/>
            </a:pPr>
            <a:r>
              <a:rPr lang="en-US" dirty="0" err="1">
                <a:latin typeface="+mn-lt"/>
              </a:rPr>
              <a:t>Alt+Q</a:t>
            </a:r>
            <a:r>
              <a:rPr lang="en-US" dirty="0">
                <a:latin typeface="+mn-lt"/>
              </a:rPr>
              <a:t> </a:t>
            </a:r>
          </a:p>
          <a:p>
            <a:pPr marL="730250" lvl="1" indent="-457200" fontAlgn="base">
              <a:buFont typeface="+mj-lt"/>
              <a:buAutoNum type="alphaLcParenR"/>
            </a:pPr>
            <a:r>
              <a:rPr lang="en-US" dirty="0" err="1">
                <a:latin typeface="+mn-lt"/>
              </a:rPr>
              <a:t>Alt+S</a:t>
            </a:r>
            <a:endParaRPr lang="en-US" dirty="0">
              <a:latin typeface="+mn-lt"/>
            </a:endParaRPr>
          </a:p>
          <a:p>
            <a:pPr marL="730250" lvl="1" indent="-457200" fontAlgn="base">
              <a:buFont typeface="+mj-lt"/>
              <a:buAutoNum type="alphaLcParenR"/>
            </a:pPr>
            <a:r>
              <a:rPr lang="en-US" dirty="0" err="1">
                <a:latin typeface="+mn-lt"/>
              </a:rPr>
              <a:t>Alt+R</a:t>
            </a:r>
            <a:endParaRPr lang="en-US" dirty="0">
              <a:latin typeface="+mn-lt"/>
            </a:endParaRPr>
          </a:p>
          <a:p>
            <a:pPr marL="730250" lvl="1" indent="-457200" fontAlgn="base">
              <a:buFont typeface="+mj-lt"/>
              <a:buAutoNum type="alphaLcParenR"/>
            </a:pPr>
            <a:r>
              <a:rPr lang="en-US" dirty="0" err="1">
                <a:latin typeface="+mn-lt"/>
              </a:rPr>
              <a:t>Alt+N</a:t>
            </a:r>
            <a:endParaRPr lang="en-US" dirty="0">
              <a:latin typeface="+mn-lt"/>
            </a:endParaRPr>
          </a:p>
        </p:txBody>
      </p:sp>
    </p:spTree>
    <p:extLst>
      <p:ext uri="{BB962C8B-B14F-4D97-AF65-F5344CB8AC3E}">
        <p14:creationId xmlns:p14="http://schemas.microsoft.com/office/powerpoint/2010/main" val="266224012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discover more Word features</a:t>
            </a:r>
            <a:br>
              <a:rPr lang="en-IN" dirty="0"/>
            </a:b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18550" y="1052513"/>
            <a:ext cx="11366500" cy="4877836"/>
          </a:xfrm>
        </p:spPr>
        <p:txBody>
          <a:bodyPr/>
          <a:lstStyle/>
          <a:p>
            <a:pPr marL="0" lvl="0" indent="0" fontAlgn="base">
              <a:buNone/>
            </a:pPr>
            <a:r>
              <a:rPr lang="en-US" dirty="0">
                <a:latin typeface="+mn-lt"/>
              </a:rPr>
              <a:t>Which of the following commands opens the Tell Me feature? </a:t>
            </a:r>
          </a:p>
          <a:p>
            <a:pPr marL="730250" lvl="1" indent="-457200" fontAlgn="base">
              <a:buFont typeface="+mj-lt"/>
              <a:buAutoNum type="alphaLcParenR"/>
            </a:pPr>
            <a:r>
              <a:rPr lang="en-US" b="1" dirty="0" err="1">
                <a:latin typeface="+mn-lt"/>
              </a:rPr>
              <a:t>Alt+Q</a:t>
            </a:r>
            <a:r>
              <a:rPr lang="en-US" b="1" dirty="0">
                <a:latin typeface="+mn-lt"/>
              </a:rPr>
              <a:t> - Correct! This shortcut will activate the Tell Me feature. </a:t>
            </a:r>
          </a:p>
          <a:p>
            <a:pPr marL="730250" lvl="1" indent="-457200" fontAlgn="base">
              <a:buFont typeface="+mj-lt"/>
              <a:buAutoNum type="alphaLcParenR"/>
            </a:pPr>
            <a:r>
              <a:rPr lang="en-US" dirty="0" err="1">
                <a:latin typeface="+mn-lt"/>
              </a:rPr>
              <a:t>Alt+S</a:t>
            </a:r>
            <a:endParaRPr lang="en-US" dirty="0">
              <a:latin typeface="+mn-lt"/>
            </a:endParaRPr>
          </a:p>
          <a:p>
            <a:pPr marL="730250" lvl="1" indent="-457200" fontAlgn="base">
              <a:buFont typeface="+mj-lt"/>
              <a:buAutoNum type="alphaLcParenR"/>
            </a:pPr>
            <a:r>
              <a:rPr lang="en-US" dirty="0" err="1">
                <a:latin typeface="+mn-lt"/>
              </a:rPr>
              <a:t>Alt+R</a:t>
            </a:r>
            <a:endParaRPr lang="en-US" dirty="0">
              <a:latin typeface="+mn-lt"/>
            </a:endParaRPr>
          </a:p>
          <a:p>
            <a:pPr marL="730250" lvl="1" indent="-457200" fontAlgn="base">
              <a:buFont typeface="+mj-lt"/>
              <a:buAutoNum type="alphaLcParenR"/>
            </a:pPr>
            <a:r>
              <a:rPr lang="en-US" dirty="0" err="1">
                <a:latin typeface="+mn-lt"/>
              </a:rPr>
              <a:t>Alt+N</a:t>
            </a:r>
            <a:endParaRPr lang="en-US" dirty="0">
              <a:latin typeface="+mn-lt"/>
            </a:endParaRPr>
          </a:p>
        </p:txBody>
      </p:sp>
    </p:spTree>
    <p:extLst>
      <p:ext uri="{BB962C8B-B14F-4D97-AF65-F5344CB8AC3E}">
        <p14:creationId xmlns:p14="http://schemas.microsoft.com/office/powerpoint/2010/main" val="420452082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FD1AB9F-3851-4B25-9623-0EFC39F15652}"/>
              </a:ext>
            </a:extLst>
          </p:cNvPr>
          <p:cNvSpPr>
            <a:spLocks noGrp="1"/>
          </p:cNvSpPr>
          <p:nvPr>
            <p:ph type="title" idx="4294967295"/>
          </p:nvPr>
        </p:nvSpPr>
        <p:spPr>
          <a:xfrm>
            <a:off x="446289" y="456315"/>
            <a:ext cx="9387260" cy="432000"/>
          </a:xfrm>
        </p:spPr>
        <p:txBody>
          <a:bodyPr/>
          <a:lstStyle/>
          <a:p>
            <a:r>
              <a:rPr lang="en-US" dirty="0"/>
              <a:t>Create and edit PDFs in Word</a:t>
            </a:r>
            <a:br>
              <a:rPr lang="en-US" dirty="0"/>
            </a:br>
            <a:endParaRPr lang="en-US" dirty="0">
              <a:effectLst/>
            </a:endParaRPr>
          </a:p>
        </p:txBody>
      </p:sp>
      <p:sp>
        <p:nvSpPr>
          <p:cNvPr id="7" name="Content Placeholder 6">
            <a:extLst>
              <a:ext uri="{FF2B5EF4-FFF2-40B4-BE49-F238E27FC236}">
                <a16:creationId xmlns:a16="http://schemas.microsoft.com/office/drawing/2014/main" id="{C3DE12B1-3C96-4410-B26A-89F065B82F75}"/>
              </a:ext>
            </a:extLst>
          </p:cNvPr>
          <p:cNvSpPr>
            <a:spLocks noGrp="1"/>
          </p:cNvSpPr>
          <p:nvPr>
            <p:ph idx="12"/>
          </p:nvPr>
        </p:nvSpPr>
        <p:spPr>
          <a:xfrm>
            <a:off x="446289" y="1055707"/>
            <a:ext cx="11297949" cy="720000"/>
          </a:xfrm>
          <a:solidFill>
            <a:srgbClr val="0078D4"/>
          </a:solidFill>
        </p:spPr>
        <p:txBody>
          <a:bodyPr/>
          <a:lstStyle/>
          <a:p>
            <a:pPr marL="0" indent="0">
              <a:buNone/>
            </a:pPr>
            <a:r>
              <a:rPr lang="en-US" dirty="0"/>
              <a:t>Course module summary </a:t>
            </a:r>
          </a:p>
        </p:txBody>
      </p:sp>
      <p:sp>
        <p:nvSpPr>
          <p:cNvPr id="4" name="Content Placeholder 3">
            <a:extLst>
              <a:ext uri="{FF2B5EF4-FFF2-40B4-BE49-F238E27FC236}">
                <a16:creationId xmlns:a16="http://schemas.microsoft.com/office/drawing/2014/main" id="{86A64E8B-346A-4253-B927-1B536DD190F1}"/>
              </a:ext>
            </a:extLst>
          </p:cNvPr>
          <p:cNvSpPr>
            <a:spLocks noGrp="1"/>
          </p:cNvSpPr>
          <p:nvPr>
            <p:ph idx="15"/>
          </p:nvPr>
        </p:nvSpPr>
        <p:spPr>
          <a:xfrm>
            <a:off x="446289" y="1775707"/>
            <a:ext cx="11297949" cy="4140000"/>
          </a:xfrm>
        </p:spPr>
        <p:txBody>
          <a:bodyPr/>
          <a:lstStyle/>
          <a:p>
            <a:pPr lvl="0" fontAlgn="base"/>
            <a:r>
              <a:rPr lang="en-US" dirty="0"/>
              <a:t>When might you want to save a document as a PDF file? </a:t>
            </a:r>
          </a:p>
          <a:p>
            <a:pPr lvl="0" fontAlgn="base"/>
            <a:r>
              <a:rPr lang="en-US" dirty="0"/>
              <a:t>How can you convert a document to PDF? </a:t>
            </a:r>
          </a:p>
          <a:p>
            <a:pPr lvl="0" fontAlgn="base"/>
            <a:r>
              <a:rPr lang="en-US" dirty="0"/>
              <a:t>How can you edit PDF files in Microsoft Word?</a:t>
            </a:r>
          </a:p>
        </p:txBody>
      </p:sp>
    </p:spTree>
    <p:extLst>
      <p:ext uri="{BB962C8B-B14F-4D97-AF65-F5344CB8AC3E}">
        <p14:creationId xmlns:p14="http://schemas.microsoft.com/office/powerpoint/2010/main" val="357571703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introduction to Microsoft Office</a:t>
            </a: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095022"/>
            <a:ext cx="11366500" cy="5408414"/>
          </a:xfrm>
        </p:spPr>
        <p:txBody>
          <a:bodyPr/>
          <a:lstStyle/>
          <a:p>
            <a:pPr marL="0" indent="0">
              <a:buNone/>
            </a:pPr>
            <a:r>
              <a:rPr lang="en-US" dirty="0">
                <a:latin typeface="+mn-lt"/>
              </a:rPr>
              <a:t>You want to access Microsoft Word and other Microsoft Office apps from your laptop without installing any software. You do not have an Office subscription. Which of the following Microsoft Office offerings is your best option? </a:t>
            </a:r>
          </a:p>
          <a:p>
            <a:pPr marL="730250" lvl="1" indent="-457200" fontAlgn="base">
              <a:buFont typeface="+mj-lt"/>
              <a:buAutoNum type="alphaLcParenR"/>
            </a:pPr>
            <a:r>
              <a:rPr lang="en-US" dirty="0">
                <a:latin typeface="+mn-lt"/>
              </a:rPr>
              <a:t>Office 365</a:t>
            </a:r>
          </a:p>
          <a:p>
            <a:pPr marL="730250" lvl="1" indent="-457200" fontAlgn="base">
              <a:buFont typeface="+mj-lt"/>
              <a:buAutoNum type="alphaLcParenR"/>
            </a:pPr>
            <a:r>
              <a:rPr lang="en-US" dirty="0">
                <a:latin typeface="+mn-lt"/>
              </a:rPr>
              <a:t>Office Online </a:t>
            </a:r>
          </a:p>
          <a:p>
            <a:pPr marL="730250" lvl="1" indent="-457200" fontAlgn="base">
              <a:buFont typeface="+mj-lt"/>
              <a:buAutoNum type="alphaLcParenR"/>
            </a:pPr>
            <a:r>
              <a:rPr lang="en-US" dirty="0">
                <a:latin typeface="+mn-lt"/>
              </a:rPr>
              <a:t>Office 2016</a:t>
            </a:r>
          </a:p>
          <a:p>
            <a:pPr marL="730250" lvl="1" indent="-457200" fontAlgn="base">
              <a:buFont typeface="+mj-lt"/>
              <a:buAutoNum type="alphaLcParenR"/>
            </a:pPr>
            <a:r>
              <a:rPr lang="en-US" dirty="0">
                <a:latin typeface="+mn-lt"/>
              </a:rPr>
              <a:t>None of the above</a:t>
            </a:r>
          </a:p>
        </p:txBody>
      </p:sp>
    </p:spTree>
    <p:extLst>
      <p:ext uri="{BB962C8B-B14F-4D97-AF65-F5344CB8AC3E}">
        <p14:creationId xmlns:p14="http://schemas.microsoft.com/office/powerpoint/2010/main" val="388492189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62E762-72A4-4BFF-92AA-72E4F118D450}"/>
              </a:ext>
            </a:extLst>
          </p:cNvPr>
          <p:cNvSpPr>
            <a:spLocks noGrp="1"/>
          </p:cNvSpPr>
          <p:nvPr>
            <p:ph type="title"/>
          </p:nvPr>
        </p:nvSpPr>
        <p:spPr>
          <a:xfrm>
            <a:off x="5760000" y="441325"/>
            <a:ext cx="5989088" cy="492443"/>
          </a:xfrm>
        </p:spPr>
        <p:txBody>
          <a:bodyPr/>
          <a:lstStyle/>
          <a:p>
            <a:r>
              <a:rPr lang="en-US" dirty="0"/>
              <a:t>Try-it: Create PDF files in Word</a:t>
            </a:r>
          </a:p>
        </p:txBody>
      </p:sp>
      <p:sp>
        <p:nvSpPr>
          <p:cNvPr id="2" name="Content Placeholder 1">
            <a:extLst>
              <a:ext uri="{FF2B5EF4-FFF2-40B4-BE49-F238E27FC236}">
                <a16:creationId xmlns:a16="http://schemas.microsoft.com/office/drawing/2014/main" id="{52540D23-85E2-4A6B-A45D-B0D911989B08}"/>
              </a:ext>
            </a:extLst>
          </p:cNvPr>
          <p:cNvSpPr>
            <a:spLocks noGrp="1"/>
          </p:cNvSpPr>
          <p:nvPr>
            <p:ph idx="1"/>
          </p:nvPr>
        </p:nvSpPr>
        <p:spPr>
          <a:xfrm>
            <a:off x="5760000" y="1137139"/>
            <a:ext cx="5989088" cy="3963890"/>
          </a:xfrm>
        </p:spPr>
        <p:txBody>
          <a:bodyPr/>
          <a:lstStyle/>
          <a:p>
            <a:pPr marL="0" indent="0">
              <a:buNone/>
            </a:pPr>
            <a:r>
              <a:rPr lang="en-US" dirty="0"/>
              <a:t>Follow the steps below to save a document as a PDF file: </a:t>
            </a:r>
          </a:p>
          <a:p>
            <a:pPr marL="457200" lvl="0" indent="-457200" fontAlgn="base">
              <a:buFont typeface="+mj-lt"/>
              <a:buAutoNum type="arabicPeriod"/>
            </a:pPr>
            <a:r>
              <a:rPr lang="en-US" dirty="0"/>
              <a:t>Select </a:t>
            </a:r>
            <a:r>
              <a:rPr lang="en-US" b="1" dirty="0"/>
              <a:t>File</a:t>
            </a:r>
            <a:r>
              <a:rPr lang="en-US" dirty="0"/>
              <a:t> &gt; </a:t>
            </a:r>
            <a:r>
              <a:rPr lang="en-US" b="1" dirty="0"/>
              <a:t>Save As</a:t>
            </a:r>
            <a:r>
              <a:rPr lang="en-US" dirty="0"/>
              <a:t>. </a:t>
            </a:r>
          </a:p>
          <a:p>
            <a:pPr marL="457200" lvl="0" indent="-457200" fontAlgn="base">
              <a:buFont typeface="+mj-lt"/>
              <a:buAutoNum type="arabicPeriod"/>
            </a:pPr>
            <a:r>
              <a:rPr lang="en-US" dirty="0"/>
              <a:t>Select a folder to save your document in on your computer or in OneDrive. </a:t>
            </a:r>
          </a:p>
          <a:p>
            <a:pPr marL="457200" lvl="0" indent="-457200" fontAlgn="base">
              <a:buFont typeface="+mj-lt"/>
              <a:buAutoNum type="arabicPeriod"/>
            </a:pPr>
            <a:r>
              <a:rPr lang="en-US" dirty="0"/>
              <a:t>In the </a:t>
            </a:r>
            <a:r>
              <a:rPr lang="en-US" b="1" dirty="0"/>
              <a:t>Save As</a:t>
            </a:r>
            <a:r>
              <a:rPr lang="en-US" dirty="0"/>
              <a:t> text box, select </a:t>
            </a:r>
            <a:r>
              <a:rPr lang="en-US" b="1" dirty="0"/>
              <a:t>PDF (*.pdf)</a:t>
            </a:r>
            <a:r>
              <a:rPr lang="en-US" dirty="0"/>
              <a:t>. </a:t>
            </a:r>
          </a:p>
          <a:p>
            <a:pPr marL="457200" lvl="0" indent="-457200" fontAlgn="base">
              <a:buFont typeface="+mj-lt"/>
              <a:buAutoNum type="arabicPeriod"/>
            </a:pPr>
            <a:r>
              <a:rPr lang="en-US" dirty="0"/>
              <a:t>Select </a:t>
            </a:r>
            <a:r>
              <a:rPr lang="en-US" b="1" dirty="0"/>
              <a:t>Save</a:t>
            </a:r>
            <a:r>
              <a:rPr lang="en-US" dirty="0"/>
              <a:t>. </a:t>
            </a:r>
          </a:p>
        </p:txBody>
      </p:sp>
      <p:pic>
        <p:nvPicPr>
          <p:cNvPr id="9" name="Picture 8">
            <a:extLst>
              <a:ext uri="{FF2B5EF4-FFF2-40B4-BE49-F238E27FC236}">
                <a16:creationId xmlns:a16="http://schemas.microsoft.com/office/drawing/2014/main" id="{504FDB54-4709-4F68-A6B4-0DE6292C5FE2}"/>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26874" r="5604"/>
          <a:stretch/>
        </p:blipFill>
        <p:spPr>
          <a:xfrm>
            <a:off x="20597" y="0"/>
            <a:ext cx="5299548" cy="6858000"/>
          </a:xfrm>
          <a:prstGeom prst="rect">
            <a:avLst/>
          </a:prstGeom>
        </p:spPr>
      </p:pic>
      <p:pic>
        <p:nvPicPr>
          <p:cNvPr id="6" name="Graphic 5">
            <a:extLst>
              <a:ext uri="{FF2B5EF4-FFF2-40B4-BE49-F238E27FC236}">
                <a16:creationId xmlns:a16="http://schemas.microsoft.com/office/drawing/2014/main" id="{7DE244D9-8F08-4D46-B818-32964447F22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1347" y="4113775"/>
            <a:ext cx="1714500" cy="2381250"/>
          </a:xfrm>
          <a:prstGeom prst="rect">
            <a:avLst/>
          </a:prstGeom>
        </p:spPr>
      </p:pic>
    </p:spTree>
    <p:extLst>
      <p:ext uri="{BB962C8B-B14F-4D97-AF65-F5344CB8AC3E}">
        <p14:creationId xmlns:p14="http://schemas.microsoft.com/office/powerpoint/2010/main" val="280761879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create and edit PDFs in Word</a:t>
            </a: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113692"/>
            <a:ext cx="11366500" cy="5389744"/>
          </a:xfrm>
        </p:spPr>
        <p:txBody>
          <a:bodyPr/>
          <a:lstStyle/>
          <a:p>
            <a:pPr marL="0" indent="0">
              <a:buNone/>
            </a:pPr>
            <a:r>
              <a:rPr lang="en-US" dirty="0">
                <a:latin typeface="+mn-lt"/>
              </a:rPr>
              <a:t>To convert a document to PDF file you should go to: </a:t>
            </a:r>
          </a:p>
          <a:p>
            <a:pPr marL="730250" lvl="1" indent="-457200">
              <a:buFont typeface="+mj-lt"/>
              <a:buAutoNum type="alphaLcParenR"/>
            </a:pPr>
            <a:r>
              <a:rPr lang="en-US" dirty="0">
                <a:latin typeface="+mn-lt"/>
              </a:rPr>
              <a:t>File&gt;Open</a:t>
            </a:r>
          </a:p>
          <a:p>
            <a:pPr marL="730250" lvl="1" indent="-457200">
              <a:buFont typeface="+mj-lt"/>
              <a:buAutoNum type="alphaLcParenR"/>
            </a:pPr>
            <a:r>
              <a:rPr lang="en-US" dirty="0">
                <a:latin typeface="+mn-lt"/>
              </a:rPr>
              <a:t>File&gt;Save As</a:t>
            </a:r>
          </a:p>
          <a:p>
            <a:pPr marL="730250" lvl="1" indent="-457200">
              <a:buFont typeface="+mj-lt"/>
              <a:buAutoNum type="alphaLcParenR"/>
            </a:pPr>
            <a:r>
              <a:rPr lang="en-US" dirty="0">
                <a:latin typeface="+mn-lt"/>
              </a:rPr>
              <a:t>File&gt;Share</a:t>
            </a:r>
          </a:p>
          <a:p>
            <a:pPr marL="730250" lvl="1" indent="-457200">
              <a:buFont typeface="+mj-lt"/>
              <a:buAutoNum type="alphaLcParenR"/>
            </a:pPr>
            <a:r>
              <a:rPr lang="en-US" dirty="0">
                <a:latin typeface="+mn-lt"/>
              </a:rPr>
              <a:t>File&gt;Options</a:t>
            </a:r>
          </a:p>
        </p:txBody>
      </p:sp>
    </p:spTree>
    <p:extLst>
      <p:ext uri="{BB962C8B-B14F-4D97-AF65-F5344CB8AC3E}">
        <p14:creationId xmlns:p14="http://schemas.microsoft.com/office/powerpoint/2010/main" val="359199489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create and edit PDFs </a:t>
            </a:r>
            <a:r>
              <a:rPr lang="en-IN"/>
              <a:t>in Word  </a:t>
            </a: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113692"/>
            <a:ext cx="11366500" cy="5389744"/>
          </a:xfrm>
        </p:spPr>
        <p:txBody>
          <a:bodyPr/>
          <a:lstStyle/>
          <a:p>
            <a:pPr marL="0" indent="0">
              <a:buNone/>
            </a:pPr>
            <a:r>
              <a:rPr lang="en-US" dirty="0">
                <a:latin typeface="+mn-lt"/>
              </a:rPr>
              <a:t>To convert a document to PDF file you should go to: </a:t>
            </a:r>
          </a:p>
          <a:p>
            <a:pPr marL="730250" lvl="1" indent="-457200">
              <a:buFont typeface="+mj-lt"/>
              <a:buAutoNum type="alphaLcParenR"/>
            </a:pPr>
            <a:r>
              <a:rPr lang="en-US" dirty="0">
                <a:latin typeface="+mn-lt"/>
              </a:rPr>
              <a:t>File&gt;Open</a:t>
            </a:r>
          </a:p>
          <a:p>
            <a:pPr marL="730250" lvl="1" indent="-457200">
              <a:buFont typeface="+mj-lt"/>
              <a:buAutoNum type="alphaLcParenR"/>
            </a:pPr>
            <a:r>
              <a:rPr lang="en-US" b="1" dirty="0">
                <a:latin typeface="+mn-lt"/>
              </a:rPr>
              <a:t>File&gt;Save As - Correct! File&gt;Save As will give you the option to save the document and choose the format for the saved file. </a:t>
            </a:r>
          </a:p>
          <a:p>
            <a:pPr marL="730250" lvl="1" indent="-457200">
              <a:buFont typeface="+mj-lt"/>
              <a:buAutoNum type="alphaLcParenR"/>
            </a:pPr>
            <a:r>
              <a:rPr lang="en-US" dirty="0">
                <a:latin typeface="+mn-lt"/>
              </a:rPr>
              <a:t>File&gt;Share</a:t>
            </a:r>
          </a:p>
          <a:p>
            <a:pPr marL="730250" lvl="1" indent="-457200">
              <a:buFont typeface="+mj-lt"/>
              <a:buAutoNum type="alphaLcParenR"/>
            </a:pPr>
            <a:r>
              <a:rPr lang="en-US" dirty="0">
                <a:latin typeface="+mn-lt"/>
              </a:rPr>
              <a:t>File&gt;Options</a:t>
            </a:r>
          </a:p>
        </p:txBody>
      </p:sp>
    </p:spTree>
    <p:extLst>
      <p:ext uri="{BB962C8B-B14F-4D97-AF65-F5344CB8AC3E}">
        <p14:creationId xmlns:p14="http://schemas.microsoft.com/office/powerpoint/2010/main" val="308652270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78D4"/>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81209F-6A57-094F-9B8C-78B842EA404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450" y="5746711"/>
            <a:ext cx="2181890" cy="977939"/>
          </a:xfrm>
          <a:prstGeom prst="rect">
            <a:avLst/>
          </a:prstGeom>
        </p:spPr>
      </p:pic>
      <p:sp>
        <p:nvSpPr>
          <p:cNvPr id="2" name="Title 1">
            <a:extLst>
              <a:ext uri="{FF2B5EF4-FFF2-40B4-BE49-F238E27FC236}">
                <a16:creationId xmlns:a16="http://schemas.microsoft.com/office/drawing/2014/main" id="{87E057C5-0223-4F0C-8A41-35EC6F6F764B}"/>
              </a:ext>
            </a:extLst>
          </p:cNvPr>
          <p:cNvSpPr>
            <a:spLocks noGrp="1"/>
          </p:cNvSpPr>
          <p:nvPr>
            <p:ph type="title"/>
          </p:nvPr>
        </p:nvSpPr>
        <p:spPr>
          <a:xfrm>
            <a:off x="446400" y="-745849"/>
            <a:ext cx="11340000" cy="432000"/>
          </a:xfrm>
        </p:spPr>
        <p:txBody>
          <a:bodyPr/>
          <a:lstStyle/>
          <a:p>
            <a:r>
              <a:rPr lang="en-US" dirty="0">
                <a:solidFill>
                  <a:schemeClr val="bg1">
                    <a:lumMod val="85000"/>
                  </a:schemeClr>
                </a:solidFill>
              </a:rPr>
              <a:t>Closing</a:t>
            </a:r>
          </a:p>
        </p:txBody>
      </p:sp>
    </p:spTree>
    <p:extLst>
      <p:ext uri="{BB962C8B-B14F-4D97-AF65-F5344CB8AC3E}">
        <p14:creationId xmlns:p14="http://schemas.microsoft.com/office/powerpoint/2010/main" val="147379999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FB6353A-CC1F-450C-9F20-FA12F7677ABD}"/>
              </a:ext>
            </a:extLst>
          </p:cNvPr>
          <p:cNvSpPr>
            <a:spLocks noGrp="1"/>
          </p:cNvSpPr>
          <p:nvPr>
            <p:ph type="title"/>
          </p:nvPr>
        </p:nvSpPr>
        <p:spPr>
          <a:xfrm>
            <a:off x="445050" y="441325"/>
            <a:ext cx="11340000" cy="432000"/>
          </a:xfrm>
        </p:spPr>
        <p:txBody>
          <a:bodyPr>
            <a:noAutofit/>
          </a:bodyPr>
          <a:lstStyle/>
          <a:p>
            <a:r>
              <a:rPr lang="en-IN" dirty="0"/>
              <a:t>Knowledge check question – introduction to Microsoft Office  </a:t>
            </a:r>
            <a:endParaRPr lang="en-US" dirty="0"/>
          </a:p>
        </p:txBody>
      </p:sp>
      <p:sp>
        <p:nvSpPr>
          <p:cNvPr id="3" name="Text Placeholder 2">
            <a:extLst>
              <a:ext uri="{FF2B5EF4-FFF2-40B4-BE49-F238E27FC236}">
                <a16:creationId xmlns:a16="http://schemas.microsoft.com/office/drawing/2014/main" id="{AF8EEB98-D589-491A-BC2E-C410C2C47440}"/>
              </a:ext>
            </a:extLst>
          </p:cNvPr>
          <p:cNvSpPr>
            <a:spLocks noGrp="1"/>
          </p:cNvSpPr>
          <p:nvPr>
            <p:ph type="body" sz="quarter" idx="33"/>
          </p:nvPr>
        </p:nvSpPr>
        <p:spPr>
          <a:xfrm>
            <a:off x="431800" y="1095022"/>
            <a:ext cx="11366500" cy="5408414"/>
          </a:xfrm>
        </p:spPr>
        <p:txBody>
          <a:bodyPr/>
          <a:lstStyle/>
          <a:p>
            <a:pPr marL="0" indent="0">
              <a:buNone/>
            </a:pPr>
            <a:r>
              <a:rPr lang="en-US" dirty="0">
                <a:latin typeface="+mn-lt"/>
              </a:rPr>
              <a:t>You want to access Microsoft Word and other Microsoft Office apps from your laptop without installing any software. You do not have an Office subscription. Which of the following Microsoft Office offerings is your best option? </a:t>
            </a:r>
          </a:p>
          <a:p>
            <a:pPr marL="730250" lvl="1" indent="-457200" fontAlgn="base">
              <a:buFont typeface="+mj-lt"/>
              <a:buAutoNum type="alphaLcParenR"/>
            </a:pPr>
            <a:r>
              <a:rPr lang="en-US" dirty="0">
                <a:latin typeface="+mn-lt"/>
              </a:rPr>
              <a:t>Office 365</a:t>
            </a:r>
          </a:p>
          <a:p>
            <a:pPr marL="730250" lvl="1" indent="-457200" fontAlgn="base">
              <a:buFont typeface="+mj-lt"/>
              <a:buAutoNum type="alphaLcParenR"/>
            </a:pPr>
            <a:r>
              <a:rPr lang="en-US" b="1" dirty="0">
                <a:latin typeface="+mn-lt"/>
              </a:rPr>
              <a:t>Office Online - Correct! Office Online does not need to be installed or have a subscription. </a:t>
            </a:r>
          </a:p>
          <a:p>
            <a:pPr marL="730250" lvl="1" indent="-457200" fontAlgn="base">
              <a:buFont typeface="+mj-lt"/>
              <a:buAutoNum type="alphaLcParenR"/>
            </a:pPr>
            <a:r>
              <a:rPr lang="en-US" dirty="0">
                <a:latin typeface="+mn-lt"/>
              </a:rPr>
              <a:t>Office 2016</a:t>
            </a:r>
          </a:p>
          <a:p>
            <a:pPr marL="730250" lvl="1" indent="-457200" fontAlgn="base">
              <a:buFont typeface="+mj-lt"/>
              <a:buAutoNum type="alphaLcParenR"/>
            </a:pPr>
            <a:r>
              <a:rPr lang="en-US" dirty="0">
                <a:latin typeface="+mn-lt"/>
              </a:rPr>
              <a:t>None of the above</a:t>
            </a:r>
          </a:p>
        </p:txBody>
      </p:sp>
    </p:spTree>
    <p:extLst>
      <p:ext uri="{BB962C8B-B14F-4D97-AF65-F5344CB8AC3E}">
        <p14:creationId xmlns:p14="http://schemas.microsoft.com/office/powerpoint/2010/main" val="317545294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D45C244-DCD6-4CDB-A81E-8F5A6BB7BE94}"/>
              </a:ext>
            </a:extLst>
          </p:cNvPr>
          <p:cNvSpPr>
            <a:spLocks noGrp="1"/>
          </p:cNvSpPr>
          <p:nvPr>
            <p:ph type="title" idx="4294967295"/>
          </p:nvPr>
        </p:nvSpPr>
        <p:spPr>
          <a:xfrm>
            <a:off x="446288" y="456315"/>
            <a:ext cx="9177397" cy="432000"/>
          </a:xfrm>
        </p:spPr>
        <p:txBody>
          <a:bodyPr/>
          <a:lstStyle/>
          <a:p>
            <a:r>
              <a:rPr lang="en-US" dirty="0"/>
              <a:t>Work with Word documents</a:t>
            </a:r>
            <a:br>
              <a:rPr lang="en-US" dirty="0"/>
            </a:br>
            <a:endParaRPr lang="en-US" dirty="0">
              <a:effectLst/>
            </a:endParaRPr>
          </a:p>
        </p:txBody>
      </p:sp>
      <p:sp>
        <p:nvSpPr>
          <p:cNvPr id="7" name="Content Placeholder 6">
            <a:extLst>
              <a:ext uri="{FF2B5EF4-FFF2-40B4-BE49-F238E27FC236}">
                <a16:creationId xmlns:a16="http://schemas.microsoft.com/office/drawing/2014/main" id="{C3DE12B1-3C96-4410-B26A-89F065B82F75}"/>
              </a:ext>
            </a:extLst>
          </p:cNvPr>
          <p:cNvSpPr>
            <a:spLocks noGrp="1"/>
          </p:cNvSpPr>
          <p:nvPr>
            <p:ph idx="12"/>
          </p:nvPr>
        </p:nvSpPr>
        <p:spPr>
          <a:xfrm>
            <a:off x="442913" y="1055707"/>
            <a:ext cx="11301325" cy="720000"/>
          </a:xfrm>
          <a:solidFill>
            <a:srgbClr val="0078D4"/>
          </a:solidFill>
        </p:spPr>
        <p:txBody>
          <a:bodyPr/>
          <a:lstStyle/>
          <a:p>
            <a:pPr marL="0" indent="0">
              <a:buNone/>
            </a:pPr>
            <a:r>
              <a:rPr lang="en-US" dirty="0"/>
              <a:t>Course module summary </a:t>
            </a:r>
          </a:p>
        </p:txBody>
      </p:sp>
      <p:sp>
        <p:nvSpPr>
          <p:cNvPr id="4" name="Content Placeholder 3">
            <a:extLst>
              <a:ext uri="{FF2B5EF4-FFF2-40B4-BE49-F238E27FC236}">
                <a16:creationId xmlns:a16="http://schemas.microsoft.com/office/drawing/2014/main" id="{86A64E8B-346A-4253-B927-1B536DD190F1}"/>
              </a:ext>
            </a:extLst>
          </p:cNvPr>
          <p:cNvSpPr>
            <a:spLocks noGrp="1"/>
          </p:cNvSpPr>
          <p:nvPr>
            <p:ph idx="15"/>
          </p:nvPr>
        </p:nvSpPr>
        <p:spPr>
          <a:xfrm>
            <a:off x="442913" y="1775707"/>
            <a:ext cx="11301325" cy="4140000"/>
          </a:xfrm>
        </p:spPr>
        <p:txBody>
          <a:bodyPr/>
          <a:lstStyle/>
          <a:p>
            <a:pPr lvl="0" fontAlgn="base"/>
            <a:r>
              <a:rPr lang="en-US" dirty="0"/>
              <a:t>What can you use Microsoft Word for? </a:t>
            </a:r>
          </a:p>
          <a:p>
            <a:pPr lvl="0" fontAlgn="base"/>
            <a:r>
              <a:rPr lang="en-US" dirty="0"/>
              <a:t>How do you create a new document? </a:t>
            </a:r>
          </a:p>
          <a:p>
            <a:pPr lvl="0" fontAlgn="base"/>
            <a:r>
              <a:rPr lang="en-US" dirty="0"/>
              <a:t>How do you save your work in Word? </a:t>
            </a:r>
          </a:p>
          <a:p>
            <a:pPr lvl="0" fontAlgn="base"/>
            <a:r>
              <a:rPr lang="en-US" dirty="0"/>
              <a:t>How do you print a document in Word? </a:t>
            </a:r>
          </a:p>
        </p:txBody>
      </p:sp>
    </p:spTree>
    <p:extLst>
      <p:ext uri="{BB962C8B-B14F-4D97-AF65-F5344CB8AC3E}">
        <p14:creationId xmlns:p14="http://schemas.microsoft.com/office/powerpoint/2010/main" val="221896853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B60419-C200-4A62-A9D1-E325D17FCE1E}"/>
              </a:ext>
            </a:extLst>
          </p:cNvPr>
          <p:cNvSpPr>
            <a:spLocks noGrp="1"/>
          </p:cNvSpPr>
          <p:nvPr>
            <p:ph type="title"/>
          </p:nvPr>
        </p:nvSpPr>
        <p:spPr>
          <a:xfrm>
            <a:off x="5760000" y="441325"/>
            <a:ext cx="5989088" cy="984885"/>
          </a:xfrm>
        </p:spPr>
        <p:txBody>
          <a:bodyPr/>
          <a:lstStyle/>
          <a:p>
            <a:r>
              <a:rPr lang="en-US" dirty="0"/>
              <a:t>Try-it: Create a document in Word</a:t>
            </a:r>
          </a:p>
        </p:txBody>
      </p:sp>
      <p:sp>
        <p:nvSpPr>
          <p:cNvPr id="2" name="Content Placeholder 1">
            <a:extLst>
              <a:ext uri="{FF2B5EF4-FFF2-40B4-BE49-F238E27FC236}">
                <a16:creationId xmlns:a16="http://schemas.microsoft.com/office/drawing/2014/main" id="{9745770B-5D6D-4EB9-9999-3AD3675D2893}"/>
              </a:ext>
            </a:extLst>
          </p:cNvPr>
          <p:cNvSpPr>
            <a:spLocks noGrp="1"/>
          </p:cNvSpPr>
          <p:nvPr>
            <p:ph idx="1"/>
          </p:nvPr>
        </p:nvSpPr>
        <p:spPr>
          <a:xfrm>
            <a:off x="5760000" y="1547446"/>
            <a:ext cx="5989088" cy="3553582"/>
          </a:xfrm>
        </p:spPr>
        <p:txBody>
          <a:bodyPr/>
          <a:lstStyle/>
          <a:p>
            <a:pPr marL="0" indent="0">
              <a:buNone/>
            </a:pPr>
            <a:r>
              <a:rPr lang="en-US" dirty="0"/>
              <a:t>Follow the steps below to create a blank document in Word: </a:t>
            </a:r>
          </a:p>
          <a:p>
            <a:pPr marL="457200" lvl="0" indent="-457200" fontAlgn="base">
              <a:buFont typeface="+mj-lt"/>
              <a:buAutoNum type="arabicPeriod"/>
            </a:pPr>
            <a:r>
              <a:rPr lang="en-US" dirty="0"/>
              <a:t>Go to the </a:t>
            </a:r>
            <a:r>
              <a:rPr lang="en-US" b="1" dirty="0"/>
              <a:t>File</a:t>
            </a:r>
            <a:r>
              <a:rPr lang="en-US" dirty="0"/>
              <a:t> menu. </a:t>
            </a:r>
          </a:p>
          <a:p>
            <a:pPr marL="457200" lvl="0" indent="-457200" fontAlgn="base">
              <a:buFont typeface="+mj-lt"/>
              <a:buAutoNum type="arabicPeriod"/>
            </a:pPr>
            <a:r>
              <a:rPr lang="en-US" dirty="0"/>
              <a:t>Select </a:t>
            </a:r>
            <a:r>
              <a:rPr lang="en-US" b="1" dirty="0"/>
              <a:t>New</a:t>
            </a:r>
            <a:r>
              <a:rPr lang="en-US" dirty="0"/>
              <a:t>. </a:t>
            </a:r>
          </a:p>
          <a:p>
            <a:pPr marL="457200" lvl="0" indent="-457200" fontAlgn="base">
              <a:buFont typeface="+mj-lt"/>
              <a:buAutoNum type="arabicPeriod"/>
            </a:pPr>
            <a:r>
              <a:rPr lang="en-US" dirty="0"/>
              <a:t>Select </a:t>
            </a:r>
            <a:r>
              <a:rPr lang="en-US" b="1" dirty="0"/>
              <a:t>Blank Document</a:t>
            </a:r>
            <a:r>
              <a:rPr lang="en-US" dirty="0"/>
              <a:t>. </a:t>
            </a:r>
          </a:p>
          <a:p>
            <a:pPr marL="457200" lvl="0" indent="-457200" fontAlgn="base">
              <a:buFont typeface="+mj-lt"/>
              <a:buAutoNum type="arabicPeriod"/>
            </a:pPr>
            <a:r>
              <a:rPr lang="en-US" dirty="0"/>
              <a:t>Type a message into the document. </a:t>
            </a:r>
          </a:p>
        </p:txBody>
      </p:sp>
      <p:pic>
        <p:nvPicPr>
          <p:cNvPr id="4" name="Picture 3">
            <a:extLst>
              <a:ext uri="{FF2B5EF4-FFF2-40B4-BE49-F238E27FC236}">
                <a16:creationId xmlns:a16="http://schemas.microsoft.com/office/drawing/2014/main" id="{B3AA4E66-38F9-9E45-8F69-E5AC4427B66D}"/>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13514" r="9009"/>
          <a:stretch/>
        </p:blipFill>
        <p:spPr>
          <a:xfrm>
            <a:off x="0" y="0"/>
            <a:ext cx="5313405" cy="6858000"/>
          </a:xfrm>
          <a:prstGeom prst="rect">
            <a:avLst/>
          </a:prstGeom>
        </p:spPr>
      </p:pic>
      <p:pic>
        <p:nvPicPr>
          <p:cNvPr id="6" name="Graphic 5">
            <a:extLst>
              <a:ext uri="{FF2B5EF4-FFF2-40B4-BE49-F238E27FC236}">
                <a16:creationId xmlns:a16="http://schemas.microsoft.com/office/drawing/2014/main" id="{8C52CCDB-5E79-1041-9E77-4C05B5A8BB4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01741" y="4105285"/>
            <a:ext cx="2080260" cy="2080260"/>
          </a:xfrm>
          <a:prstGeom prst="rect">
            <a:avLst/>
          </a:prstGeom>
        </p:spPr>
      </p:pic>
    </p:spTree>
    <p:extLst>
      <p:ext uri="{BB962C8B-B14F-4D97-AF65-F5344CB8AC3E}">
        <p14:creationId xmlns:p14="http://schemas.microsoft.com/office/powerpoint/2010/main" val="314459375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B60419-C200-4A62-A9D1-E325D17FCE1E}"/>
              </a:ext>
            </a:extLst>
          </p:cNvPr>
          <p:cNvSpPr>
            <a:spLocks noGrp="1"/>
          </p:cNvSpPr>
          <p:nvPr>
            <p:ph type="title"/>
          </p:nvPr>
        </p:nvSpPr>
        <p:spPr>
          <a:xfrm>
            <a:off x="5760000" y="441325"/>
            <a:ext cx="5989088" cy="492443"/>
          </a:xfrm>
        </p:spPr>
        <p:txBody>
          <a:bodyPr/>
          <a:lstStyle/>
          <a:p>
            <a:r>
              <a:rPr lang="en-US" dirty="0"/>
              <a:t>Try-it: Save a document</a:t>
            </a:r>
          </a:p>
        </p:txBody>
      </p:sp>
      <p:sp>
        <p:nvSpPr>
          <p:cNvPr id="2" name="Content Placeholder 1">
            <a:extLst>
              <a:ext uri="{FF2B5EF4-FFF2-40B4-BE49-F238E27FC236}">
                <a16:creationId xmlns:a16="http://schemas.microsoft.com/office/drawing/2014/main" id="{9745770B-5D6D-4EB9-9999-3AD3675D2893}"/>
              </a:ext>
            </a:extLst>
          </p:cNvPr>
          <p:cNvSpPr>
            <a:spLocks noGrp="1"/>
          </p:cNvSpPr>
          <p:nvPr>
            <p:ph idx="1"/>
          </p:nvPr>
        </p:nvSpPr>
        <p:spPr>
          <a:xfrm>
            <a:off x="5760000" y="1547446"/>
            <a:ext cx="5989088" cy="3553582"/>
          </a:xfrm>
        </p:spPr>
        <p:txBody>
          <a:bodyPr/>
          <a:lstStyle/>
          <a:p>
            <a:pPr marL="0" indent="0">
              <a:buNone/>
            </a:pPr>
            <a:r>
              <a:rPr lang="en-US" dirty="0"/>
              <a:t>Challenge: Create a new file and save to your computer's desktop</a:t>
            </a:r>
          </a:p>
        </p:txBody>
      </p:sp>
      <p:pic>
        <p:nvPicPr>
          <p:cNvPr id="7" name="Picture 6">
            <a:extLst>
              <a:ext uri="{FF2B5EF4-FFF2-40B4-BE49-F238E27FC236}">
                <a16:creationId xmlns:a16="http://schemas.microsoft.com/office/drawing/2014/main" id="{79806CA6-A7AB-49FC-93C2-F1F08E90E11F}"/>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18590" r="18590"/>
          <a:stretch/>
        </p:blipFill>
        <p:spPr>
          <a:xfrm>
            <a:off x="0" y="0"/>
            <a:ext cx="5313405" cy="6858000"/>
          </a:xfrm>
          <a:prstGeom prst="rect">
            <a:avLst/>
          </a:prstGeom>
        </p:spPr>
      </p:pic>
      <p:pic>
        <p:nvPicPr>
          <p:cNvPr id="8" name="Graphic 7">
            <a:extLst>
              <a:ext uri="{FF2B5EF4-FFF2-40B4-BE49-F238E27FC236}">
                <a16:creationId xmlns:a16="http://schemas.microsoft.com/office/drawing/2014/main" id="{175F8230-8331-4B5A-BA9B-D51CFC22973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39276" y="3963430"/>
            <a:ext cx="2438400" cy="2057400"/>
          </a:xfrm>
          <a:prstGeom prst="rect">
            <a:avLst/>
          </a:prstGeom>
        </p:spPr>
      </p:pic>
    </p:spTree>
    <p:extLst>
      <p:ext uri="{BB962C8B-B14F-4D97-AF65-F5344CB8AC3E}">
        <p14:creationId xmlns:p14="http://schemas.microsoft.com/office/powerpoint/2010/main" val="244355757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theme/theme1.xml><?xml version="1.0" encoding="utf-8"?>
<a:theme xmlns:a="http://schemas.openxmlformats.org/drawingml/2006/main" name="Office Theme">
  <a:themeElements>
    <a:clrScheme name="Microsoft_colors">
      <a:dk1>
        <a:sysClr val="windowText" lastClr="000000"/>
      </a:dk1>
      <a:lt1>
        <a:sysClr val="window" lastClr="FFFFFF"/>
      </a:lt1>
      <a:dk2>
        <a:srgbClr val="12121E"/>
      </a:dk2>
      <a:lt2>
        <a:srgbClr val="F2F2F2"/>
      </a:lt2>
      <a:accent1>
        <a:srgbClr val="00BCF2"/>
      </a:accent1>
      <a:accent2>
        <a:srgbClr val="D83B01"/>
      </a:accent2>
      <a:accent3>
        <a:srgbClr val="E3008C"/>
      </a:accent3>
      <a:accent4>
        <a:srgbClr val="107C10"/>
      </a:accent4>
      <a:accent5>
        <a:srgbClr val="B4A0FF"/>
      </a:accent5>
      <a:accent6>
        <a:srgbClr val="BAD80A"/>
      </a:accent6>
      <a:hlink>
        <a:srgbClr val="0078D4"/>
      </a:hlink>
      <a:folHlink>
        <a:srgbClr val="00BCF2"/>
      </a:folHlink>
    </a:clrScheme>
    <a:fontScheme name="Custom 1">
      <a:majorFont>
        <a:latin typeface="Segoe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33781529_Tech pitch deck_RVA_v5" id="{A2EB78D0-E53B-4F6A-BDEB-161D0EE79897}" vid="{43D59DC8-94C0-4D1D-B6DD-8A7938E09C7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B718784B0AE4C4EAC45D2C9A7386D53" ma:contentTypeVersion="13" ma:contentTypeDescription="Create a new document." ma:contentTypeScope="" ma:versionID="eaae070d4dfd93efd9f657264c004cae">
  <xsd:schema xmlns:xsd="http://www.w3.org/2001/XMLSchema" xmlns:xs="http://www.w3.org/2001/XMLSchema" xmlns:p="http://schemas.microsoft.com/office/2006/metadata/properties" xmlns:ns2="7993e83b-29b8-4f62-8712-94b0a94aea83" xmlns:ns3="72ed101c-fa9b-4da6-b4f4-5ea289c90ab6" targetNamespace="http://schemas.microsoft.com/office/2006/metadata/properties" ma:root="true" ma:fieldsID="08c0a0c89eb36c03e1969459250fc00d" ns2:_="" ns3:_="">
    <xsd:import namespace="7993e83b-29b8-4f62-8712-94b0a94aea83"/>
    <xsd:import namespace="72ed101c-fa9b-4da6-b4f4-5ea289c90ab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Transcrip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3e83b-29b8-4f62-8712-94b0a94aea8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Transcript" ma:index="20" nillable="true" ma:displayName="MediaServiceTranscript" ma:hidden="true" ma:internalName="MediaServiceTranscript"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ed101c-fa9b-4da6-b4f4-5ea289c90a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Transcript xmlns="7993e83b-29b8-4f62-8712-94b0a94aea83" xsi:nil="true"/>
  </documentManagement>
</p:properties>
</file>

<file path=customXml/itemProps1.xml><?xml version="1.0" encoding="utf-8"?>
<ds:datastoreItem xmlns:ds="http://schemas.openxmlformats.org/officeDocument/2006/customXml" ds:itemID="{81DACD7F-3E48-43DB-A49C-05D1EF44F547}"/>
</file>

<file path=customXml/itemProps2.xml><?xml version="1.0" encoding="utf-8"?>
<ds:datastoreItem xmlns:ds="http://schemas.openxmlformats.org/officeDocument/2006/customXml" ds:itemID="{C8C61848-BD5F-45B2-A637-2CF8CF8F9477}"/>
</file>

<file path=customXml/itemProps3.xml><?xml version="1.0" encoding="utf-8"?>
<ds:datastoreItem xmlns:ds="http://schemas.openxmlformats.org/officeDocument/2006/customXml" ds:itemID="{231AAEEE-8BFD-45B7-9B4E-6D3D272A5C46}"/>
</file>

<file path=docProps/app.xml><?xml version="1.0" encoding="utf-8"?>
<Properties xmlns="http://schemas.openxmlformats.org/officeDocument/2006/extended-properties" xmlns:vt="http://schemas.openxmlformats.org/officeDocument/2006/docPropsVTypes">
  <Template>21C WWL PP_lesson_presentation_template (2)</Template>
  <TotalTime>0</TotalTime>
  <Words>2059</Words>
  <Application>Microsoft Office PowerPoint</Application>
  <PresentationFormat>Widescreen</PresentationFormat>
  <Paragraphs>281</Paragraphs>
  <Slides>53</Slides>
  <Notes>29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53</vt:i4>
      </vt:variant>
    </vt:vector>
  </HeadingPairs>
  <TitlesOfParts>
    <vt:vector size="59" baseType="lpstr">
      <vt:lpstr>Arial</vt:lpstr>
      <vt:lpstr>Calibri</vt:lpstr>
      <vt:lpstr>Segoe Semibold</vt:lpstr>
      <vt:lpstr>Segoe UI</vt:lpstr>
      <vt:lpstr>Wingdings</vt:lpstr>
      <vt:lpstr>Office Theme</vt:lpstr>
      <vt:lpstr>Lesson guide</vt:lpstr>
      <vt:lpstr>Create digital content</vt:lpstr>
      <vt:lpstr>PowerPoint Presentation</vt:lpstr>
      <vt:lpstr>Introduction to Microsoft Office </vt:lpstr>
      <vt:lpstr>Knowledge check question – introduction to Microsoft Office</vt:lpstr>
      <vt:lpstr>Knowledge check question – introduction to Microsoft Office  </vt:lpstr>
      <vt:lpstr>Work with Word documents </vt:lpstr>
      <vt:lpstr>Try-it: Create a document in Word</vt:lpstr>
      <vt:lpstr>Try-it: Save a document</vt:lpstr>
      <vt:lpstr>Knowledge check question – work with Word documents  </vt:lpstr>
      <vt:lpstr>Knowledge check question – work with Word documents  </vt:lpstr>
      <vt:lpstr>Knowledge check question – work with Word documents  </vt:lpstr>
      <vt:lpstr>Knowledge check question – work with Word documents  </vt:lpstr>
      <vt:lpstr>Knowledge check question – work with Word documents  </vt:lpstr>
      <vt:lpstr>Knowledge check question – work with Word documents  </vt:lpstr>
      <vt:lpstr>Knowledge check question – work with Word documents  </vt:lpstr>
      <vt:lpstr>Knowledge check question – work with Word documents  </vt:lpstr>
      <vt:lpstr>Format and edit text in Word </vt:lpstr>
      <vt:lpstr>Try-it: Add and format text</vt:lpstr>
      <vt:lpstr>Try-it: Check text spelling and grammar</vt:lpstr>
      <vt:lpstr>Try-it: Find and replace text</vt:lpstr>
      <vt:lpstr>Try-it: Add and format lists</vt:lpstr>
      <vt:lpstr>Knowledge check question – format and edit text in Word </vt:lpstr>
      <vt:lpstr>Knowledge check question – format and edit text in Word </vt:lpstr>
      <vt:lpstr>Knowledge check question – format and edit text in Word </vt:lpstr>
      <vt:lpstr>Knowledge check question – format and edit text in Word </vt:lpstr>
      <vt:lpstr>Knowledge check question – format and edit text in Word </vt:lpstr>
      <vt:lpstr>Knowledge check question – format and edit text in Word </vt:lpstr>
      <vt:lpstr>Format and edit objects in Word </vt:lpstr>
      <vt:lpstr>Try-it: Add shapes in Word</vt:lpstr>
      <vt:lpstr>Try-it: Add WordArt in Word</vt:lpstr>
      <vt:lpstr>Try-it: Add pictures in Word</vt:lpstr>
      <vt:lpstr>Try-it: Add tables in Word</vt:lpstr>
      <vt:lpstr>Knowledge check question – format and edit objects in Word </vt:lpstr>
      <vt:lpstr>Knowledge check question – format and edit objects in Word </vt:lpstr>
      <vt:lpstr>Knowledge check question – format and edit objects in Word </vt:lpstr>
      <vt:lpstr>Knowledge check question – format and edit objects in Word </vt:lpstr>
      <vt:lpstr>Discover more Word features </vt:lpstr>
      <vt:lpstr>Try-it: Add page numbers</vt:lpstr>
      <vt:lpstr>Try-it: Use Tell Me to do anything in Office</vt:lpstr>
      <vt:lpstr>Try-it: Use Word on a mobile device</vt:lpstr>
      <vt:lpstr>Try-it: Write an equation</vt:lpstr>
      <vt:lpstr>Knowledge check question – discover more Word features </vt:lpstr>
      <vt:lpstr>Knowledge check question – discover more Word features </vt:lpstr>
      <vt:lpstr>Knowledge check question – discover more Word features (slide 2 of 3)</vt:lpstr>
      <vt:lpstr>Knowledge check question – discover more Word features </vt:lpstr>
      <vt:lpstr>Knowledge check question – discover more Word features </vt:lpstr>
      <vt:lpstr>Knowledge check question – discover more Word features </vt:lpstr>
      <vt:lpstr>Create and edit PDFs in Word </vt:lpstr>
      <vt:lpstr>Try-it: Create PDF files in Word</vt:lpstr>
      <vt:lpstr>Knowledge check question – create and edit PDFs in Word</vt:lpstr>
      <vt:lpstr>Knowledge check question – create and edit PDFs in Word  </vt:lpstr>
      <vt:lpstr>Closing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2020-02-09T03:52:56Z</dcterms:created>
  <dcterms:modified xsi:type="dcterms:W3CDTF">2020-02-25T00:57:21Z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0x010100FB718784B0AE4C4EAC45D2C9A7386D53</vt:lpwstr>
  </property>
</Properties>
</file>