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 id="2147483715" r:id="rId5"/>
    <p:sldMasterId id="2147483739" r:id="rId6"/>
  </p:sldMasterIdLst>
  <p:notesMasterIdLst>
    <p:notesMasterId r:id="rId14"/>
  </p:notesMasterIdLst>
  <p:sldIdLst>
    <p:sldId id="256" r:id="rId7"/>
    <p:sldId id="286" r:id="rId8"/>
    <p:sldId id="12561" r:id="rId9"/>
    <p:sldId id="12562" r:id="rId10"/>
    <p:sldId id="274" r:id="rId11"/>
    <p:sldId id="276" r:id="rId12"/>
    <p:sldId id="31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Tedjo (MBO PARTNERS INC)" initials="ST(PI" lastIdx="1" clrIdx="0">
    <p:extLst>
      <p:ext uri="{19B8F6BF-5375-455C-9EA6-DF929625EA0E}">
        <p15:presenceInfo xmlns:p15="http://schemas.microsoft.com/office/powerpoint/2012/main" userId="S::v-sytedj@microsoft.com::af8283b2-b748-4edc-8562-8e3d1f0ae9b9" providerId="AD"/>
      </p:ext>
    </p:extLst>
  </p:cmAuthor>
  <p:cmAuthor id="2" name="Sylvia Tedjo" initials="ST" lastIdx="1" clrIdx="1">
    <p:extLst>
      <p:ext uri="{19B8F6BF-5375-455C-9EA6-DF929625EA0E}">
        <p15:presenceInfo xmlns:p15="http://schemas.microsoft.com/office/powerpoint/2012/main" userId="S::sytedjo@microsoft.com::af8283b2-b748-4edc-8562-8e3d1f0ae9b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0E6FF"/>
    <a:srgbClr val="243A5E"/>
    <a:srgbClr val="FF66FF"/>
    <a:srgbClr val="7CEC64"/>
    <a:srgbClr val="58E7CB"/>
    <a:srgbClr val="0078D4"/>
    <a:srgbClr val="008575"/>
    <a:srgbClr val="000000"/>
    <a:srgbClr val="8661C5"/>
    <a:srgbClr val="3B2E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4F59B2-75A2-4987-859F-A96593B569C5}" v="1160" dt="2019-10-25T07:16:09.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3DDDA3F0-BEB3-48B5-8268-B3EFCCBB800B}" type="datetimeFigureOut">
              <a:rPr lang="en-US" smtClean="0"/>
              <a:t>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9AD438-CEB9-4523-A009-80107FF79471}" type="slidenum">
              <a:rPr lang="en-US" smtClean="0"/>
              <a:t>‹#›</a:t>
            </a:fld>
            <a:endParaRPr lang="en-US"/>
          </a:p>
        </p:txBody>
      </p:sp>
    </p:spTree>
    <p:extLst>
      <p:ext uri="{BB962C8B-B14F-4D97-AF65-F5344CB8AC3E}">
        <p14:creationId xmlns:p14="http://schemas.microsoft.com/office/powerpoint/2010/main" val="374242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a:p>
        </p:txBody>
      </p:sp>
      <p:sp>
        <p:nvSpPr>
          <p:cNvPr id="4" name="Slide Number Placeholder 3"/>
          <p:cNvSpPr>
            <a:spLocks noGrp="1"/>
          </p:cNvSpPr>
          <p:nvPr>
            <p:ph type="sldNum" sz="quarter" idx="5"/>
          </p:nvPr>
        </p:nvSpPr>
        <p:spPr/>
        <p:txBody>
          <a:bodyPr/>
          <a:lstStyle/>
          <a:p>
            <a:fld id="{449AD438-CEB9-4523-A009-80107FF79471}" type="slidenum">
              <a:rPr lang="en-US" smtClean="0"/>
              <a:t>1</a:t>
            </a:fld>
            <a:endParaRPr lang="en-US"/>
          </a:p>
        </p:txBody>
      </p:sp>
    </p:spTree>
    <p:extLst>
      <p:ext uri="{BB962C8B-B14F-4D97-AF65-F5344CB8AC3E}">
        <p14:creationId xmlns:p14="http://schemas.microsoft.com/office/powerpoint/2010/main" val="2946430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1: Microsoft and Hill and Knowlton Strategies in Finland conducted a study on teachers and parents in spring 2019. </a:t>
            </a:r>
          </a:p>
          <a:p>
            <a:endParaRPr lang="fi-FI"/>
          </a:p>
        </p:txBody>
      </p:sp>
      <p:sp>
        <p:nvSpPr>
          <p:cNvPr id="4" name="Slide Number Placeholder 3"/>
          <p:cNvSpPr>
            <a:spLocks noGrp="1"/>
          </p:cNvSpPr>
          <p:nvPr>
            <p:ph type="sldNum" sz="quarter" idx="5"/>
          </p:nvPr>
        </p:nvSpPr>
        <p:spPr/>
        <p:txBody>
          <a:bodyPr/>
          <a:lstStyle/>
          <a:p>
            <a:fld id="{5F9B02E3-57CC-430E-B5E3-2A9EB8134A80}" type="slidenum">
              <a:rPr lang="en-GB" smtClean="0"/>
              <a:t>2</a:t>
            </a:fld>
            <a:endParaRPr lang="en-GB"/>
          </a:p>
        </p:txBody>
      </p:sp>
    </p:spTree>
    <p:extLst>
      <p:ext uri="{BB962C8B-B14F-4D97-AF65-F5344CB8AC3E}">
        <p14:creationId xmlns:p14="http://schemas.microsoft.com/office/powerpoint/2010/main" val="992137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1: Microsoft and Hill and Knowlton Strategies in Finland conducted a study on teachers and parents in spring 2019. </a:t>
            </a:r>
          </a:p>
          <a:p>
            <a:endParaRPr lang="fi-FI"/>
          </a:p>
        </p:txBody>
      </p:sp>
      <p:sp>
        <p:nvSpPr>
          <p:cNvPr id="4" name="Slide Number Placeholder 3"/>
          <p:cNvSpPr>
            <a:spLocks noGrp="1"/>
          </p:cNvSpPr>
          <p:nvPr>
            <p:ph type="sldNum" sz="quarter" idx="5"/>
          </p:nvPr>
        </p:nvSpPr>
        <p:spPr/>
        <p:txBody>
          <a:bodyPr/>
          <a:lstStyle/>
          <a:p>
            <a:fld id="{5F9B02E3-57CC-430E-B5E3-2A9EB8134A80}" type="slidenum">
              <a:rPr lang="en-GB" smtClean="0"/>
              <a:t>3</a:t>
            </a:fld>
            <a:endParaRPr lang="en-GB"/>
          </a:p>
        </p:txBody>
      </p:sp>
    </p:spTree>
    <p:extLst>
      <p:ext uri="{BB962C8B-B14F-4D97-AF65-F5344CB8AC3E}">
        <p14:creationId xmlns:p14="http://schemas.microsoft.com/office/powerpoint/2010/main" val="2899394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effectLst/>
              <a:latin typeface="+mn-lt"/>
              <a:cs typeface="Calibri"/>
            </a:endParaRPr>
          </a:p>
          <a:p>
            <a:r>
              <a:rPr lang="en-US" sz="1200" kern="1200">
                <a:solidFill>
                  <a:schemeClr val="tx1"/>
                </a:solidFill>
                <a:effectLst/>
                <a:latin typeface="+mn-lt"/>
                <a:ea typeface="+mn-ea"/>
                <a:cs typeface="+mn-cs"/>
              </a:rPr>
              <a:t> </a:t>
            </a:r>
            <a:endParaRPr lang="en-US" sz="1200" kern="1200">
              <a:solidFill>
                <a:schemeClr val="tx1"/>
              </a:solidFill>
              <a:effectLst/>
              <a:latin typeface="+mn-lt"/>
              <a:cs typeface="Calibri"/>
            </a:endParaRPr>
          </a:p>
          <a:p>
            <a:endParaRPr lang="en-FI"/>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9B02E3-57CC-430E-B5E3-2A9EB8134A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6000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5"/>
          </p:nvPr>
        </p:nvSpPr>
        <p:spPr/>
        <p:txBody>
          <a:bodyPr/>
          <a:lstStyle/>
          <a:p>
            <a:fld id="{5F9B02E3-57CC-430E-B5E3-2A9EB8134A80}" type="slidenum">
              <a:rPr lang="en-GB" smtClean="0"/>
              <a:t>6</a:t>
            </a:fld>
            <a:endParaRPr lang="en-GB"/>
          </a:p>
        </p:txBody>
      </p:sp>
    </p:spTree>
    <p:extLst>
      <p:ext uri="{BB962C8B-B14F-4D97-AF65-F5344CB8AC3E}">
        <p14:creationId xmlns:p14="http://schemas.microsoft.com/office/powerpoint/2010/main" val="31780704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7.jp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7.jpg"/></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gray">
      <p:bgRef idx="1001">
        <a:schemeClr val="bg2"/>
      </p:bgRef>
    </p:bg>
    <p:spTree>
      <p:nvGrpSpPr>
        <p:cNvPr id="1" name=""/>
        <p:cNvGrpSpPr/>
        <p:nvPr/>
      </p:nvGrpSpPr>
      <p:grpSpPr>
        <a:xfrm>
          <a:off x="0" y="0"/>
          <a:ext cx="0" cy="0"/>
          <a:chOff x="0" y="0"/>
          <a:chExt cx="0" cy="0"/>
        </a:xfrm>
      </p:grpSpPr>
      <p:pic>
        <p:nvPicPr>
          <p:cNvPr id="8" name="MS logo white - EMF" descr="Microsoft logo white text version">
            <a:extLst>
              <a:ext uri="{FF2B5EF4-FFF2-40B4-BE49-F238E27FC236}">
                <a16:creationId xmlns:a16="http://schemas.microsoft.com/office/drawing/2014/main" id="{10847DFE-DD48-4C93-84DD-AE782B2A9A2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white">
          <a:xfrm>
            <a:off x="584200" y="585788"/>
            <a:ext cx="1366245" cy="292608"/>
          </a:xfrm>
          <a:prstGeom prst="rect">
            <a:avLst/>
          </a:prstGeom>
        </p:spPr>
      </p:pic>
      <p:pic>
        <p:nvPicPr>
          <p:cNvPr id="7" name="Picture 6" descr="Microsoft Inspire + Microsoft Ready event logo">
            <a:extLst>
              <a:ext uri="{FF2B5EF4-FFF2-40B4-BE49-F238E27FC236}">
                <a16:creationId xmlns:a16="http://schemas.microsoft.com/office/drawing/2014/main" id="{E4EADB1C-6BD3-42BA-8BBA-6E86CA5CF2E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99440" y="3009448"/>
            <a:ext cx="4413695" cy="1216131"/>
          </a:xfrm>
          <a:prstGeom prst="rect">
            <a:avLst/>
          </a:prstGeom>
        </p:spPr>
      </p:pic>
      <p:pic>
        <p:nvPicPr>
          <p:cNvPr id="9" name="Picture 8">
            <a:extLst>
              <a:ext uri="{FF2B5EF4-FFF2-40B4-BE49-F238E27FC236}">
                <a16:creationId xmlns:a16="http://schemas.microsoft.com/office/drawing/2014/main" id="{91CDDE35-F083-4F88-931C-AB7D73884DA1}"/>
              </a:ext>
              <a:ext uri="{C183D7F6-B498-43B3-948B-1728B52AA6E4}">
                <adec:decorative xmlns:adec="http://schemas.microsoft.com/office/drawing/2017/decorative" val="1"/>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5222947" y="0"/>
            <a:ext cx="6969054" cy="6858000"/>
          </a:xfrm>
          <a:prstGeom prst="rect">
            <a:avLst/>
          </a:prstGeom>
        </p:spPr>
      </p:pic>
    </p:spTree>
    <p:extLst>
      <p:ext uri="{BB962C8B-B14F-4D97-AF65-F5344CB8AC3E}">
        <p14:creationId xmlns:p14="http://schemas.microsoft.com/office/powerpoint/2010/main" val="307172280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55">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quare Photo 3">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92DE97-5F35-4963-AC7A-96FEB98062FF}"/>
              </a:ext>
            </a:extLst>
          </p:cNvPr>
          <p:cNvSpPr>
            <a:spLocks noGrp="1"/>
          </p:cNvSpPr>
          <p:nvPr>
            <p:ph type="title"/>
          </p:nvPr>
        </p:nvSpPr>
        <p:spPr>
          <a:xfrm>
            <a:off x="588263" y="585788"/>
            <a:ext cx="4159950" cy="5683249"/>
          </a:xfrm>
        </p:spPr>
        <p:txBody>
          <a:bodyPr anchor="ctr"/>
          <a:lstStyle/>
          <a:p>
            <a:r>
              <a:rPr lang="en-US"/>
              <a:t>Click to edit Master title style</a:t>
            </a:r>
          </a:p>
        </p:txBody>
      </p:sp>
      <p:sp>
        <p:nvSpPr>
          <p:cNvPr id="8" name="Picture Placeholder" descr="This photo is a 'placeholder' only. Drag or drop your photo here, or click and tap the center to insert a photo.">
            <a:extLst>
              <a:ext uri="{FF2B5EF4-FFF2-40B4-BE49-F238E27FC236}">
                <a16:creationId xmlns:a16="http://schemas.microsoft.com/office/drawing/2014/main" id="{343FD7BD-9F1A-4633-AC61-870322FCD426}"/>
              </a:ext>
            </a:extLst>
          </p:cNvPr>
          <p:cNvSpPr>
            <a:spLocks noGrp="1" noChangeAspect="1"/>
          </p:cNvSpPr>
          <p:nvPr>
            <p:ph type="pic" sz="quarter" idx="11" hasCustomPrompt="1"/>
          </p:nvPr>
        </p:nvSpPr>
        <p:spPr bwMode="gray">
          <a:xfrm>
            <a:off x="5625529" y="292608"/>
            <a:ext cx="6272784" cy="6272784"/>
          </a:xfrm>
          <a:blipFill>
            <a:blip r:embed="rId2"/>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1515821961"/>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 horizontal photo and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1E45-D858-46CB-8C37-2ADA7A8B4F38}"/>
              </a:ext>
            </a:extLst>
          </p:cNvPr>
          <p:cNvSpPr>
            <a:spLocks noGrp="1"/>
          </p:cNvSpPr>
          <p:nvPr>
            <p:ph type="title"/>
          </p:nvPr>
        </p:nvSpPr>
        <p:spPr>
          <a:xfrm>
            <a:off x="588263" y="5157216"/>
            <a:ext cx="11018520" cy="1111822"/>
          </a:xfrm>
        </p:spPr>
        <p:txBody>
          <a:bodyPr anchor="ctr"/>
          <a:lstStyle>
            <a:lvl1pPr algn="ctr">
              <a:defRPr/>
            </a:lvl1pPr>
          </a:lstStyle>
          <a:p>
            <a:r>
              <a:rPr lang="en-US"/>
              <a:t>Click to edit Master title style</a:t>
            </a:r>
          </a:p>
        </p:txBody>
      </p:sp>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0" y="0"/>
            <a:ext cx="12192000" cy="4572000"/>
          </a:xfrm>
          <a:blipFill>
            <a:blip r:embed="rId2"/>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3926555921"/>
      </p:ext>
    </p:extLst>
  </p:cSld>
  <p:clrMapOvr>
    <a:masterClrMapping/>
  </p:clrMapOvr>
  <p:transition>
    <p:fade/>
  </p:transition>
  <p:extLst>
    <p:ext uri="{DCECCB84-F9BA-43D5-87BE-67443E8EF086}">
      <p15:sldGuideLst xmlns:p15="http://schemas.microsoft.com/office/powerpoint/2012/main">
        <p15:guide id="5" orient="horz" pos="2880">
          <p15:clr>
            <a:srgbClr val="5ACBF0"/>
          </p15:clr>
        </p15:guide>
        <p15:guide id="6" orient="horz" pos="360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ttom horizontal photo and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63AC-3A0B-4839-A9DC-F00E8E5411A6}"/>
              </a:ext>
            </a:extLst>
          </p:cNvPr>
          <p:cNvSpPr>
            <a:spLocks noGrp="1"/>
          </p:cNvSpPr>
          <p:nvPr>
            <p:ph type="title"/>
          </p:nvPr>
        </p:nvSpPr>
        <p:spPr>
          <a:xfrm>
            <a:off x="588263" y="585788"/>
            <a:ext cx="11018520" cy="1114996"/>
          </a:xfrm>
        </p:spPr>
        <p:txBody>
          <a:bodyPr anchor="ctr"/>
          <a:lstStyle>
            <a:lvl1pPr algn="ctr">
              <a:defRPr/>
            </a:lvl1pPr>
          </a:lstStyle>
          <a:p>
            <a:r>
              <a:rPr lang="en-US"/>
              <a:t>Click to edit Master title style</a:t>
            </a:r>
          </a:p>
        </p:txBody>
      </p:sp>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2381" y="2286000"/>
            <a:ext cx="12192000" cy="4572000"/>
          </a:xfrm>
          <a:blipFill>
            <a:blip r:embed="rId2"/>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960765553"/>
      </p:ext>
    </p:extLst>
  </p:cSld>
  <p:clrMapOvr>
    <a:masterClrMapping/>
  </p:clrMapOvr>
  <p:transition>
    <p:fade/>
  </p:transition>
  <p:extLst>
    <p:ext uri="{DCECCB84-F9BA-43D5-87BE-67443E8EF086}">
      <p15:sldGuideLst xmlns:p15="http://schemas.microsoft.com/office/powerpoint/2012/main">
        <p15:guide id="5" orient="horz" pos="1440">
          <p15:clr>
            <a:srgbClr val="5ACBF0"/>
          </p15:clr>
        </p15:guide>
        <p15:guide id="6"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ext side by s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EC010-DDB9-42D4-B78F-4D54E3BEA4FF}"/>
              </a:ext>
              <a:ext uri="{C183D7F6-B498-43B3-948B-1728B52AA6E4}">
                <adec:decorative xmlns:adec="http://schemas.microsoft.com/office/drawing/2017/decorative" val="1"/>
              </a:ext>
            </a:extLst>
          </p:cNvPr>
          <p:cNvSpPr/>
          <p:nvPr userDrawn="1"/>
        </p:nvSpPr>
        <p:spPr bwMode="blackWhite">
          <a:xfrm>
            <a:off x="0" y="0"/>
            <a:ext cx="4356100" cy="6858000"/>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a:gradFill>
                <a:gsLst>
                  <a:gs pos="0">
                    <a:srgbClr val="FFFFFF"/>
                  </a:gs>
                  <a:gs pos="100000">
                    <a:srgbClr val="FFFFFF"/>
                  </a:gs>
                </a:gsLst>
                <a:lin ang="5400000" scaled="0"/>
              </a:gradFill>
              <a:ea typeface="Segoe UI" pitchFamily="34" charset="0"/>
              <a:cs typeface="Segoe UI" pitchFamily="34" charset="0"/>
            </a:endParaRPr>
          </a:p>
        </p:txBody>
      </p:sp>
      <p:sp>
        <p:nvSpPr>
          <p:cNvPr id="5" name="Title 4">
            <a:extLst>
              <a:ext uri="{FF2B5EF4-FFF2-40B4-BE49-F238E27FC236}">
                <a16:creationId xmlns:a16="http://schemas.microsoft.com/office/drawing/2014/main" id="{CCF6E003-50E5-45D8-A623-8E629A545CBD}"/>
              </a:ext>
            </a:extLst>
          </p:cNvPr>
          <p:cNvSpPr>
            <a:spLocks noGrp="1"/>
          </p:cNvSpPr>
          <p:nvPr>
            <p:ph type="title" hasCustomPrompt="1"/>
          </p:nvPr>
        </p:nvSpPr>
        <p:spPr>
          <a:xfrm>
            <a:off x="588263" y="585788"/>
            <a:ext cx="3183637" cy="5683250"/>
          </a:xfrm>
        </p:spPr>
        <p:txBody>
          <a:bodyPr anchor="ctr"/>
          <a:lstStyle>
            <a:lvl1pPr>
              <a:defRPr>
                <a:solidFill>
                  <a:srgbClr val="50E6FF"/>
                </a:solidFill>
              </a:defRPr>
            </a:lvl1pPr>
          </a:lstStyle>
          <a:p>
            <a:r>
              <a:rPr lang="en-US"/>
              <a:t>Title</a:t>
            </a:r>
          </a:p>
        </p:txBody>
      </p:sp>
      <p:sp>
        <p:nvSpPr>
          <p:cNvPr id="4" name="Text Placeholder 6">
            <a:extLst>
              <a:ext uri="{FF2B5EF4-FFF2-40B4-BE49-F238E27FC236}">
                <a16:creationId xmlns:a16="http://schemas.microsoft.com/office/drawing/2014/main" id="{55F69672-DC8B-4F90-8167-6367A65F8F78}"/>
              </a:ext>
            </a:extLst>
          </p:cNvPr>
          <p:cNvSpPr>
            <a:spLocks noGrp="1"/>
          </p:cNvSpPr>
          <p:nvPr>
            <p:ph type="body" sz="quarter" idx="10"/>
          </p:nvPr>
        </p:nvSpPr>
        <p:spPr>
          <a:xfrm>
            <a:off x="4938315" y="585788"/>
            <a:ext cx="6669658" cy="5683250"/>
          </a:xfrm>
        </p:spPr>
        <p:txBody>
          <a:bodyPr anchor="ctr" anchorCtr="0"/>
          <a:lstStyle>
            <a:lvl1pPr marL="0" indent="0">
              <a:spcAft>
                <a:spcPts val="1200"/>
              </a:spcAft>
              <a:buNone/>
              <a:defRPr sz="2800"/>
            </a:lvl1pPr>
            <a:lvl2pPr marL="228600" indent="0">
              <a:buNone/>
              <a:defRPr/>
            </a:lvl2pPr>
          </a:lstStyle>
          <a:p>
            <a:pPr lvl="0"/>
            <a:r>
              <a:rPr lang="en-US"/>
              <a:t>Edit Master text styles</a:t>
            </a:r>
          </a:p>
        </p:txBody>
      </p:sp>
    </p:spTree>
    <p:extLst>
      <p:ext uri="{BB962C8B-B14F-4D97-AF65-F5344CB8AC3E}">
        <p14:creationId xmlns:p14="http://schemas.microsoft.com/office/powerpoint/2010/main" val="2073353584"/>
      </p:ext>
    </p:extLst>
  </p:cSld>
  <p:clrMapOvr>
    <a:masterClrMapping/>
  </p:clrMapOvr>
  <p:transition>
    <p:fade/>
  </p:transition>
  <p:extLst>
    <p:ext uri="{DCECCB84-F9BA-43D5-87BE-67443E8EF086}">
      <p15:sldGuideLst xmlns:p15="http://schemas.microsoft.com/office/powerpoint/2012/main">
        <p15:guide id="13" pos="2744">
          <p15:clr>
            <a:srgbClr val="5ACBF0"/>
          </p15:clr>
        </p15:guide>
        <p15:guide id="14" pos="3110">
          <p15:clr>
            <a:srgbClr val="5ACBF0"/>
          </p15:clr>
        </p15:guide>
        <p15:guide id="29" orient="horz" pos="2160">
          <p15:clr>
            <a:srgbClr val="FDE53C"/>
          </p15:clr>
        </p15:guide>
        <p15:guide id="30" pos="2376">
          <p15:clr>
            <a:srgbClr val="5ACBF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gradFill>
                  <a:gsLst>
                    <a:gs pos="0">
                      <a:schemeClr val="tx1"/>
                    </a:gs>
                    <a:gs pos="100000">
                      <a:schemeClr val="tx1"/>
                    </a:gs>
                  </a:gsLst>
                  <a:lin ang="5400000" scaled="0"/>
                </a:gradFill>
                <a:latin typeface="+mn-lt"/>
              </a:defRPr>
            </a:lvl1pPr>
          </a:lstStyle>
          <a:p>
            <a:pPr lvl="0"/>
            <a:r>
              <a:rPr lang="en-US"/>
              <a:t>Speaker name</a:t>
            </a:r>
          </a:p>
        </p:txBody>
      </p:sp>
    </p:spTree>
    <p:extLst>
      <p:ext uri="{BB962C8B-B14F-4D97-AF65-F5344CB8AC3E}">
        <p14:creationId xmlns:p14="http://schemas.microsoft.com/office/powerpoint/2010/main" val="813931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mo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gradFill>
                  <a:gsLst>
                    <a:gs pos="0">
                      <a:schemeClr val="tx1"/>
                    </a:gs>
                    <a:gs pos="100000">
                      <a:schemeClr val="tx1"/>
                    </a:gs>
                  </a:gsLst>
                  <a:lin ang="5400000" scaled="0"/>
                </a:gradFill>
                <a:latin typeface="+mn-lt"/>
              </a:defRPr>
            </a:lvl1pPr>
          </a:lstStyle>
          <a:p>
            <a:pPr lvl="0"/>
            <a:r>
              <a:rPr lang="en-US"/>
              <a:t>Speaker name</a:t>
            </a:r>
          </a:p>
        </p:txBody>
      </p:sp>
    </p:spTree>
    <p:extLst>
      <p:ext uri="{BB962C8B-B14F-4D97-AF65-F5344CB8AC3E}">
        <p14:creationId xmlns:p14="http://schemas.microsoft.com/office/powerpoint/2010/main" val="183841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82524">
                      <a:schemeClr val="accent2"/>
                    </a:gs>
                    <a:gs pos="62564">
                      <a:schemeClr val="accent2"/>
                    </a:gs>
                  </a:gsLst>
                  <a:lin ang="5400000" scaled="0"/>
                </a:gra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6732514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guide id="4" orient="horz" pos="2505">
          <p15:clr>
            <a:srgbClr val="5ACBF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63223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878821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1" orient="horz" pos="3360">
          <p15:clr>
            <a:srgbClr val="5ACBF0"/>
          </p15:clr>
        </p15:guide>
        <p15:guide id="33" orient="horz" pos="962">
          <p15:clr>
            <a:srgbClr val="5ACBF0"/>
          </p15:clr>
        </p15:guide>
        <p15:guide id="34" orient="horz" pos="778">
          <p15:clr>
            <a:srgbClr val="5ACBF0"/>
          </p15:clr>
        </p15:guide>
        <p15:guide id="35" orient="horz" pos="3540">
          <p15:clr>
            <a:srgbClr val="5ACBF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4046978"/>
      </p:ext>
    </p:extLst>
  </p:cSld>
  <p:clrMapOvr>
    <a:overrideClrMapping bg1="dk1" tx1="lt1" bg2="dk2" tx2="lt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1" orient="horz" pos="3360">
          <p15:clr>
            <a:srgbClr val="5ACBF0"/>
          </p15:clr>
        </p15:guide>
        <p15:guide id="33" orient="horz" pos="962">
          <p15:clr>
            <a:srgbClr val="5ACBF0"/>
          </p15:clr>
        </p15:guide>
        <p15:guide id="34" orient="horz" pos="778">
          <p15:clr>
            <a:srgbClr val="5ACBF0"/>
          </p15:clr>
        </p15:guide>
        <p15:guide id="35" orient="horz" pos="3540">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BB651035-36B1-415D-8FE3-8C820588801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rgbClr val="50E6FF"/>
                </a:solidFill>
                <a:latin typeface="+mj-lt"/>
                <a:cs typeface="Segoe UI" panose="020B0502040204020203" pitchFamily="34" charset="0"/>
              </a:defRPr>
            </a:lvl1pPr>
          </a:lstStyle>
          <a:p>
            <a:r>
              <a:rPr lang="en-US"/>
              <a:t>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 text</a:t>
            </a:r>
          </a:p>
        </p:txBody>
      </p:sp>
    </p:spTree>
    <p:extLst>
      <p:ext uri="{BB962C8B-B14F-4D97-AF65-F5344CB8AC3E}">
        <p14:creationId xmlns:p14="http://schemas.microsoft.com/office/powerpoint/2010/main" val="21578725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a:t>Software code slide</a:t>
            </a:r>
          </a:p>
        </p:txBody>
      </p:sp>
      <p:sp>
        <p:nvSpPr>
          <p:cNvPr id="5" name="Text Placeholder 4" descr="This layout should only be used for developer code. The font used is a monospace font which is ideal for showing code.">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4234500"/>
      </p:ext>
    </p:extLst>
  </p:cSld>
  <p:clrMapOvr>
    <a:masterClrMapping/>
  </p:clrMapOvr>
  <p:transition>
    <p:fade/>
  </p:transition>
  <p:extLst>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pic>
        <p:nvPicPr>
          <p:cNvPr id="4" name="MS logo white - EMF" descr="Microsoft logo white text version">
            <a:extLst>
              <a:ext uri="{FF2B5EF4-FFF2-40B4-BE49-F238E27FC236}">
                <a16:creationId xmlns:a16="http://schemas.microsoft.com/office/drawing/2014/main" id="{1291B0CF-9615-4684-B7F1-8E5483826A4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2" name="Text Box 3" descr="This is a copyright notice that should be included on the final slide."/>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spTree>
    <p:extLst>
      <p:ext uri="{BB962C8B-B14F-4D97-AF65-F5344CB8AC3E}">
        <p14:creationId xmlns:p14="http://schemas.microsoft.com/office/powerpoint/2010/main" val="46072359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Tree>
    <p:extLst>
      <p:ext uri="{BB962C8B-B14F-4D97-AF65-F5344CB8AC3E}">
        <p14:creationId xmlns:p14="http://schemas.microsoft.com/office/powerpoint/2010/main" val="4010126954"/>
      </p:ext>
    </p:extLst>
  </p:cSld>
  <p:clrMapOvr>
    <a:masterClrMapping/>
  </p:clrMapOvr>
  <p:transition>
    <p:fade/>
  </p:transition>
  <p:extLst>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553998"/>
          </a:xfrm>
        </p:spPr>
        <p:txBody>
          <a:bodyPr/>
          <a:lstStyle/>
          <a:p>
            <a:r>
              <a:rPr lang="sv-SE"/>
              <a:t>Click to edit Master title style</a:t>
            </a:r>
            <a:endParaRPr lang="en-US"/>
          </a:p>
        </p:txBody>
      </p:sp>
      <p:sp>
        <p:nvSpPr>
          <p:cNvPr id="3" name="Subtitle 2"/>
          <p:cNvSpPr>
            <a:spLocks noGrp="1"/>
          </p:cNvSpPr>
          <p:nvPr>
            <p:ph type="subTitle" idx="1"/>
          </p:nvPr>
        </p:nvSpPr>
        <p:spPr>
          <a:xfrm>
            <a:off x="1828800" y="3886200"/>
            <a:ext cx="8534400" cy="430887"/>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sv-SE"/>
              <a:t>Click to edit Master subtitle style</a:t>
            </a:r>
            <a:endParaRPr lang="en-US"/>
          </a:p>
        </p:txBody>
      </p:sp>
      <p:sp>
        <p:nvSpPr>
          <p:cNvPr id="4" name="Date Placeholder 3"/>
          <p:cNvSpPr>
            <a:spLocks noGrp="1"/>
          </p:cNvSpPr>
          <p:nvPr>
            <p:ph type="dt" sz="half" idx="10"/>
          </p:nvPr>
        </p:nvSpPr>
        <p:spPr/>
        <p:txBody>
          <a:bodyPr/>
          <a:lstStyle/>
          <a:p>
            <a:fld id="{4E611644-2EDE-644F-AF06-3711A5358D89}" type="datetimeFigureOut">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994256-727B-6C42-B93C-81204F0B7730}" type="slidenum">
              <a:rPr lang="en-US" smtClean="0"/>
              <a:t>‹#›</a:t>
            </a:fld>
            <a:endParaRPr lang="en-US"/>
          </a:p>
        </p:txBody>
      </p:sp>
    </p:spTree>
    <p:extLst>
      <p:ext uri="{BB962C8B-B14F-4D97-AF65-F5344CB8AC3E}">
        <p14:creationId xmlns:p14="http://schemas.microsoft.com/office/powerpoint/2010/main" val="14478389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864000"/>
            <a:ext cx="7104000" cy="1797415"/>
          </a:xfrm>
        </p:spPr>
        <p:txBody>
          <a:bodyPr/>
          <a:lstStyle>
            <a:lvl1pPr>
              <a:defRPr sz="4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bwMode="gray"/>
        <p:txBody>
          <a:bodyPr/>
          <a:lstStyle/>
          <a:p>
            <a:fld id="{130CA15A-B377-495B-BF48-3A3144721AF6}"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bwMode="gray"/>
        <p:txBody>
          <a:bodyPr/>
          <a:lstStyle/>
          <a:p>
            <a:r>
              <a:rPr lang="en-US"/>
              <a:t>Click to edit Master title style</a:t>
            </a:r>
            <a:endParaRPr lang="en-GB"/>
          </a:p>
        </p:txBody>
      </p:sp>
    </p:spTree>
    <p:extLst>
      <p:ext uri="{BB962C8B-B14F-4D97-AF65-F5344CB8AC3E}">
        <p14:creationId xmlns:p14="http://schemas.microsoft.com/office/powerpoint/2010/main" val="15253908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864000"/>
            <a:ext cx="7104000" cy="1797415"/>
          </a:xfrm>
        </p:spPr>
        <p:txBody>
          <a:bodyPr/>
          <a:lstStyle>
            <a:lvl1pPr>
              <a:defRPr sz="4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bwMode="gray"/>
        <p:txBody>
          <a:bodyPr/>
          <a:lstStyle/>
          <a:p>
            <a:fld id="{130CA15A-B377-495B-BF48-3A3144721AF6}"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bwMode="gray"/>
        <p:txBody>
          <a:bodyPr/>
          <a:lstStyle/>
          <a:p>
            <a:r>
              <a:rPr lang="en-US"/>
              <a:t>Click to edit Master title style</a:t>
            </a:r>
            <a:endParaRPr lang="en-GB"/>
          </a:p>
        </p:txBody>
      </p:sp>
    </p:spTree>
    <p:extLst>
      <p:ext uri="{BB962C8B-B14F-4D97-AF65-F5344CB8AC3E}">
        <p14:creationId xmlns:p14="http://schemas.microsoft.com/office/powerpoint/2010/main" val="16708825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720000" y="864000"/>
            <a:ext cx="7104000" cy="1797415"/>
          </a:xfrm>
        </p:spPr>
        <p:txBody>
          <a:bodyPr/>
          <a:lstStyle>
            <a:lvl1pPr>
              <a:defRPr sz="4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bwMode="gray"/>
        <p:txBody>
          <a:bodyPr/>
          <a:lstStyle/>
          <a:p>
            <a:fld id="{130CA15A-B377-495B-BF48-3A3144721AF6}"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bwMode="gray"/>
        <p:txBody>
          <a:bodyPr/>
          <a:lstStyle/>
          <a:p>
            <a:r>
              <a:rPr lang="en-US"/>
              <a:t>Click to edit Master title style</a:t>
            </a:r>
            <a:endParaRPr lang="en-GB"/>
          </a:p>
        </p:txBody>
      </p:sp>
    </p:spTree>
    <p:extLst>
      <p:ext uri="{BB962C8B-B14F-4D97-AF65-F5344CB8AC3E}">
        <p14:creationId xmlns:p14="http://schemas.microsoft.com/office/powerpoint/2010/main" val="911857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hoto_Option">
    <p:bg>
      <p:bgPr>
        <a:solidFill>
          <a:srgbClr val="1878C0"/>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69240" y="1728540"/>
            <a:ext cx="11759177" cy="1793104"/>
          </a:xfrm>
          <a:noFill/>
        </p:spPr>
        <p:txBody>
          <a:bodyPr lIns="146304" tIns="91440" rIns="146304" bIns="91440" anchor="t" anchorCtr="0"/>
          <a:lstStyle>
            <a:lvl1pPr marL="0" algn="l" defTabSz="914367" rtl="0" eaLnBrk="1" latinLnBrk="0" hangingPunct="1">
              <a:lnSpc>
                <a:spcPct val="90000"/>
              </a:lnSpc>
              <a:spcBef>
                <a:spcPct val="0"/>
              </a:spcBef>
              <a:buNone/>
              <a:defRPr lang="en-US" sz="5294" b="0" kern="1200" cap="none" spc="-88" baseline="0" dirty="0">
                <a:ln w="3175">
                  <a:noFill/>
                </a:ln>
                <a:gradFill>
                  <a:gsLst>
                    <a:gs pos="1250">
                      <a:srgbClr val="FFFFFF"/>
                    </a:gs>
                    <a:gs pos="100000">
                      <a:srgbClr val="FFFFFF"/>
                    </a:gs>
                  </a:gsLst>
                  <a:lin ang="5400000" scaled="0"/>
                </a:gradFill>
                <a:effectLst/>
                <a:latin typeface="+mj-lt"/>
                <a:ea typeface="+mn-ea"/>
                <a:cs typeface="Segoe UI" pitchFamily="34" charset="0"/>
              </a:defRPr>
            </a:lvl1pPr>
          </a:lstStyle>
          <a:p>
            <a:r>
              <a:rPr lang="en-US"/>
              <a:t>Presentation title</a:t>
            </a:r>
          </a:p>
        </p:txBody>
      </p:sp>
      <p:pic>
        <p:nvPicPr>
          <p:cNvPr id="29" name="Picture 2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269239" y="5983301"/>
            <a:ext cx="1523922" cy="560644"/>
          </a:xfrm>
          <a:prstGeom prst="rect">
            <a:avLst/>
          </a:prstGeom>
        </p:spPr>
      </p:pic>
    </p:spTree>
    <p:extLst>
      <p:ext uri="{BB962C8B-B14F-4D97-AF65-F5344CB8AC3E}">
        <p14:creationId xmlns:p14="http://schemas.microsoft.com/office/powerpoint/2010/main" val="298266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2084187"/>
            <a:ext cx="8964185" cy="1793090"/>
          </a:xfrm>
          <a:noFill/>
        </p:spPr>
        <p:txBody>
          <a:bodyPr lIns="146304" tIns="91440" rIns="146304" bIns="91440" anchor="t" anchorCtr="0"/>
          <a:lstStyle>
            <a:lvl1pPr>
              <a:defRPr sz="5294" spc="-98" baseline="0">
                <a:gradFill>
                  <a:gsLst>
                    <a:gs pos="100000">
                      <a:schemeClr val="tx2"/>
                    </a:gs>
                    <a:gs pos="0">
                      <a:schemeClr val="tx2"/>
                    </a:gs>
                  </a:gsLst>
                  <a:lin ang="5400000" scaled="0"/>
                </a:gradFill>
              </a:defRPr>
            </a:lvl1pPr>
          </a:lstStyle>
          <a:p>
            <a:r>
              <a:rPr lang="en-US"/>
              <a:t>Presentation title</a:t>
            </a:r>
          </a:p>
        </p:txBody>
      </p:sp>
      <p:sp>
        <p:nvSpPr>
          <p:cNvPr id="5" name="Text Placeholder 4"/>
          <p:cNvSpPr>
            <a:spLocks noGrp="1"/>
          </p:cNvSpPr>
          <p:nvPr>
            <p:ph type="body" sz="quarter" idx="12" hasCustomPrompt="1"/>
          </p:nvPr>
        </p:nvSpPr>
        <p:spPr>
          <a:xfrm>
            <a:off x="269301" y="3878574"/>
            <a:ext cx="7171337" cy="1792326"/>
          </a:xfrm>
          <a:noFill/>
        </p:spPr>
        <p:txBody>
          <a:bodyPr lIns="146304" tIns="109728" rIns="146304" bIns="109728">
            <a:noAutofit/>
          </a:bodyPr>
          <a:lstStyle>
            <a:lvl1pPr marL="0" indent="0">
              <a:spcBef>
                <a:spcPts val="0"/>
              </a:spcBef>
              <a:buNone/>
              <a:defRPr sz="3137" spc="0" baseline="0">
                <a:gradFill>
                  <a:gsLst>
                    <a:gs pos="91000">
                      <a:schemeClr val="tx1"/>
                    </a:gs>
                    <a:gs pos="0">
                      <a:schemeClr val="tx1"/>
                    </a:gs>
                  </a:gsLst>
                  <a:lin ang="5400000" scaled="0"/>
                </a:gradFill>
                <a:latin typeface="+mj-lt"/>
              </a:defRPr>
            </a:lvl1pPr>
          </a:lstStyle>
          <a:p>
            <a:pPr lvl="0"/>
            <a:r>
              <a:rPr lang="en-US"/>
              <a:t>Speaker Name</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448585" y="6121376"/>
            <a:ext cx="1254995" cy="269134"/>
          </a:xfrm>
          <a:prstGeom prst="rect">
            <a:avLst/>
          </a:prstGeom>
        </p:spPr>
      </p:pic>
    </p:spTree>
    <p:extLst>
      <p:ext uri="{BB962C8B-B14F-4D97-AF65-F5344CB8AC3E}">
        <p14:creationId xmlns:p14="http://schemas.microsoft.com/office/powerpoint/2010/main" val="1980672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269239" y="1189177"/>
            <a:ext cx="11653523" cy="1985641"/>
          </a:xfrm>
        </p:spPr>
        <p:txBody>
          <a:bodyPr/>
          <a:lstStyle>
            <a:lvl1pPr marL="0" indent="0">
              <a:buNone/>
              <a:defRPr>
                <a:gradFill>
                  <a:gsLst>
                    <a:gs pos="1250">
                      <a:schemeClr val="tx2"/>
                    </a:gs>
                    <a:gs pos="99000">
                      <a:schemeClr val="tx2"/>
                    </a:gs>
                  </a:gsLst>
                  <a:lin ang="5400000" scaled="0"/>
                </a:gradFill>
              </a:defRPr>
            </a:lvl1pPr>
            <a:lvl2pPr marL="0" indent="0">
              <a:buFontTx/>
              <a:buNone/>
              <a:defRPr sz="1961"/>
            </a:lvl2pPr>
            <a:lvl3pPr marL="224097" indent="0">
              <a:buNone/>
              <a:defRPr/>
            </a:lvl3pPr>
            <a:lvl4pPr marL="448193" indent="0">
              <a:buNone/>
              <a:defRPr/>
            </a:lvl4pPr>
            <a:lvl5pPr marL="67229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83512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942231"/>
      </p:ext>
    </p:extLst>
  </p:cSld>
  <p:clrMapOvr>
    <a:masterClrMapping/>
  </p:clrMapOvr>
  <p:transition>
    <p:fade/>
  </p:transition>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0"/>
          </p:nvPr>
        </p:nvSpPr>
        <p:spPr>
          <a:xfrm>
            <a:off x="269239" y="1189177"/>
            <a:ext cx="11653523" cy="1985641"/>
          </a:xfrm>
        </p:spPr>
        <p:txBody>
          <a:bodyPr/>
          <a:lstStyle>
            <a:lvl1pPr marL="0" indent="0">
              <a:buNone/>
              <a:defRPr>
                <a:gradFill>
                  <a:gsLst>
                    <a:gs pos="1250">
                      <a:schemeClr val="tx1"/>
                    </a:gs>
                    <a:gs pos="99000">
                      <a:schemeClr val="tx1"/>
                    </a:gs>
                  </a:gsLst>
                  <a:lin ang="5400000" scaled="0"/>
                </a:gradFill>
              </a:defRPr>
            </a:lvl1pPr>
            <a:lvl2pPr marL="0" indent="0">
              <a:buFontTx/>
              <a:buNone/>
              <a:defRPr sz="1961"/>
            </a:lvl2pPr>
            <a:lvl3pPr marL="224097" indent="0">
              <a:buNone/>
              <a:defRPr/>
            </a:lvl3pPr>
            <a:lvl4pPr marL="448193" indent="0">
              <a:buNone/>
              <a:defRPr/>
            </a:lvl4pPr>
            <a:lvl5pPr marL="67229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36813031"/>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052030"/>
          </a:xfrm>
        </p:spPr>
        <p:txBody>
          <a:bodyPr>
            <a:spAutoFit/>
          </a:bodyPr>
          <a:lstStyle>
            <a:lvl1pPr>
              <a:defRPr sz="3921">
                <a:gradFill>
                  <a:gsLst>
                    <a:gs pos="1250">
                      <a:schemeClr val="tx2"/>
                    </a:gs>
                    <a:gs pos="99000">
                      <a:schemeClr val="tx2"/>
                    </a:gs>
                  </a:gsLst>
                  <a:lin ang="5400000" scaled="0"/>
                </a:gra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345930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89177"/>
            <a:ext cx="11653523" cy="2052030"/>
          </a:xfrm>
        </p:spPr>
        <p:txBody>
          <a:bodyPr>
            <a:spAutoFit/>
          </a:bodyPr>
          <a:lstStyle>
            <a:lvl1pPr>
              <a:defRPr sz="3921"/>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7654840"/>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69241" y="1189175"/>
            <a:ext cx="5378548" cy="1877004"/>
          </a:xfrm>
        </p:spPr>
        <p:txBody>
          <a:bodyPr wrap="square">
            <a:spAutoFit/>
          </a:bodyPr>
          <a:lstStyle>
            <a:lvl1pPr marL="0" indent="0">
              <a:spcBef>
                <a:spcPts val="1200"/>
              </a:spcBef>
              <a:buClr>
                <a:schemeClr val="tx1"/>
              </a:buClr>
              <a:buFont typeface="Wingdings" pitchFamily="2" charset="2"/>
              <a:buNone/>
              <a:defRPr sz="3137">
                <a:gradFill>
                  <a:gsLst>
                    <a:gs pos="1250">
                      <a:schemeClr val="tx2"/>
                    </a:gs>
                    <a:gs pos="99000">
                      <a:schemeClr val="tx2"/>
                    </a:gs>
                  </a:gsLst>
                  <a:lin ang="5400000" scaled="0"/>
                </a:gradFill>
              </a:defRPr>
            </a:lvl1pPr>
            <a:lvl2pPr marL="0" indent="0">
              <a:buNone/>
              <a:defRPr sz="1961"/>
            </a:lvl2pPr>
            <a:lvl3pPr marL="227209" indent="0">
              <a:buNone/>
              <a:tabLst/>
              <a:defRPr sz="1961"/>
            </a:lvl3pPr>
            <a:lvl4pPr marL="451306" indent="0">
              <a:buNone/>
              <a:defRPr/>
            </a:lvl4pPr>
            <a:lvl5pPr marL="67229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544214" y="1189175"/>
            <a:ext cx="5378548" cy="1877004"/>
          </a:xfrm>
        </p:spPr>
        <p:txBody>
          <a:bodyPr wrap="square">
            <a:spAutoFit/>
          </a:bodyPr>
          <a:lstStyle>
            <a:lvl1pPr marL="0" indent="0">
              <a:spcBef>
                <a:spcPts val="1200"/>
              </a:spcBef>
              <a:buClr>
                <a:schemeClr val="tx1"/>
              </a:buClr>
              <a:buFont typeface="Wingdings" pitchFamily="2" charset="2"/>
              <a:buNone/>
              <a:defRPr sz="3137">
                <a:gradFill>
                  <a:gsLst>
                    <a:gs pos="1250">
                      <a:schemeClr val="tx2"/>
                    </a:gs>
                    <a:gs pos="99000">
                      <a:schemeClr val="tx2"/>
                    </a:gs>
                  </a:gsLst>
                  <a:lin ang="5400000" scaled="0"/>
                </a:gradFill>
              </a:defRPr>
            </a:lvl1pPr>
            <a:lvl2pPr marL="0" indent="0">
              <a:buNone/>
              <a:defRPr sz="1961"/>
            </a:lvl2pPr>
            <a:lvl3pPr marL="227209" indent="0">
              <a:buNone/>
              <a:tabLst/>
              <a:defRPr sz="1961"/>
            </a:lvl3pPr>
            <a:lvl4pPr marL="451306" indent="0">
              <a:buNone/>
              <a:defRPr/>
            </a:lvl4pPr>
            <a:lvl5pPr marL="67229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8532845"/>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69241" y="1189175"/>
            <a:ext cx="5378548" cy="1877004"/>
          </a:xfrm>
        </p:spPr>
        <p:txBody>
          <a:bodyPr wrap="square">
            <a:spAutoFit/>
          </a:bodyPr>
          <a:lstStyle>
            <a:lvl1pPr marL="0" indent="0">
              <a:spcBef>
                <a:spcPts val="1200"/>
              </a:spcBef>
              <a:buClr>
                <a:schemeClr val="tx1"/>
              </a:buClr>
              <a:buFont typeface="Wingdings" pitchFamily="2" charset="2"/>
              <a:buNone/>
              <a:defRPr sz="3137"/>
            </a:lvl1pPr>
            <a:lvl2pPr marL="0" indent="0">
              <a:buNone/>
              <a:defRPr sz="1961"/>
            </a:lvl2pPr>
            <a:lvl3pPr marL="227209" indent="0">
              <a:buNone/>
              <a:tabLst/>
              <a:defRPr sz="1961"/>
            </a:lvl3pPr>
            <a:lvl4pPr marL="451306" indent="0">
              <a:buNone/>
              <a:defRPr/>
            </a:lvl4pPr>
            <a:lvl5pPr marL="67229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544214" y="1189175"/>
            <a:ext cx="5378548" cy="1877004"/>
          </a:xfrm>
        </p:spPr>
        <p:txBody>
          <a:bodyPr wrap="square">
            <a:spAutoFit/>
          </a:bodyPr>
          <a:lstStyle>
            <a:lvl1pPr marL="0" indent="0">
              <a:spcBef>
                <a:spcPts val="1200"/>
              </a:spcBef>
              <a:buClr>
                <a:schemeClr val="tx1"/>
              </a:buClr>
              <a:buFont typeface="Wingdings" pitchFamily="2" charset="2"/>
              <a:buNone/>
              <a:defRPr sz="3137"/>
            </a:lvl1pPr>
            <a:lvl2pPr marL="0" indent="0">
              <a:buNone/>
              <a:defRPr sz="1961"/>
            </a:lvl2pPr>
            <a:lvl3pPr marL="227209" indent="0">
              <a:buNone/>
              <a:tabLst/>
              <a:defRPr sz="1961"/>
            </a:lvl3pPr>
            <a:lvl4pPr marL="451306" indent="0">
              <a:buNone/>
              <a:defRPr/>
            </a:lvl4pPr>
            <a:lvl5pPr marL="67229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85668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69241" y="1189176"/>
            <a:ext cx="5378548" cy="2377940"/>
          </a:xfrm>
        </p:spPr>
        <p:txBody>
          <a:bodyPr wrap="square">
            <a:spAutoFit/>
          </a:bodyPr>
          <a:lstStyle>
            <a:lvl1pPr marL="281677" indent="-281677">
              <a:spcBef>
                <a:spcPts val="1200"/>
              </a:spcBef>
              <a:buClr>
                <a:schemeClr val="tx2"/>
              </a:buClr>
              <a:buFont typeface="Arial" pitchFamily="34" charset="0"/>
              <a:buChar char="•"/>
              <a:defRPr sz="3137">
                <a:gradFill>
                  <a:gsLst>
                    <a:gs pos="1250">
                      <a:schemeClr val="tx2"/>
                    </a:gs>
                    <a:gs pos="99000">
                      <a:schemeClr val="tx2"/>
                    </a:gs>
                  </a:gsLst>
                  <a:lin ang="5400000" scaled="0"/>
                </a:gradFill>
              </a:defRPr>
            </a:lvl1pPr>
            <a:lvl2pPr marL="520702" indent="-228601">
              <a:defRPr sz="2353"/>
            </a:lvl2pPr>
            <a:lvl3pPr marL="685803" indent="-165101">
              <a:tabLst/>
              <a:defRPr sz="1961"/>
            </a:lvl3pPr>
            <a:lvl4pPr marL="863603" indent="-177801">
              <a:defRPr/>
            </a:lvl4pPr>
            <a:lvl5pPr marL="1028704" indent="-165101">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544214" y="1189176"/>
            <a:ext cx="5378548" cy="2377940"/>
          </a:xfrm>
        </p:spPr>
        <p:txBody>
          <a:bodyPr wrap="square">
            <a:spAutoFit/>
          </a:bodyPr>
          <a:lstStyle>
            <a:lvl1pPr marL="281677" indent="-281677">
              <a:spcBef>
                <a:spcPts val="1200"/>
              </a:spcBef>
              <a:buClr>
                <a:schemeClr val="tx2"/>
              </a:buClr>
              <a:buFont typeface="Arial" pitchFamily="34" charset="0"/>
              <a:buChar char="•"/>
              <a:defRPr sz="3137">
                <a:gradFill>
                  <a:gsLst>
                    <a:gs pos="1250">
                      <a:schemeClr val="tx2"/>
                    </a:gs>
                    <a:gs pos="99000">
                      <a:schemeClr val="tx2"/>
                    </a:gs>
                  </a:gsLst>
                  <a:lin ang="5400000" scaled="0"/>
                </a:gradFill>
              </a:defRPr>
            </a:lvl1pPr>
            <a:lvl2pPr marL="520702" indent="-228601">
              <a:defRPr sz="2353"/>
            </a:lvl2pPr>
            <a:lvl3pPr marL="685803" indent="-165101">
              <a:tabLst/>
              <a:defRPr sz="1961"/>
            </a:lvl3pPr>
            <a:lvl4pPr marL="863603" indent="-177801">
              <a:defRPr/>
            </a:lvl4pPr>
            <a:lvl5pPr marL="1028704" indent="-165101">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981640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269241" y="1189176"/>
            <a:ext cx="5378548" cy="2377940"/>
          </a:xfrm>
        </p:spPr>
        <p:txBody>
          <a:bodyPr wrap="square">
            <a:spAutoFit/>
          </a:bodyPr>
          <a:lstStyle>
            <a:lvl1pPr marL="281677" indent="-281677">
              <a:spcBef>
                <a:spcPts val="1200"/>
              </a:spcBef>
              <a:buClr>
                <a:schemeClr val="tx1"/>
              </a:buClr>
              <a:buFont typeface="Arial" pitchFamily="34" charset="0"/>
              <a:buChar char="•"/>
              <a:defRPr sz="3137"/>
            </a:lvl1pPr>
            <a:lvl2pPr marL="520702" indent="-228601">
              <a:defRPr sz="2353"/>
            </a:lvl2pPr>
            <a:lvl3pPr marL="685803" indent="-165101">
              <a:tabLst/>
              <a:defRPr sz="1961"/>
            </a:lvl3pPr>
            <a:lvl4pPr marL="863603" indent="-177801">
              <a:defRPr/>
            </a:lvl4pPr>
            <a:lvl5pPr marL="1028704" indent="-165101">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a:spLocks noGrp="1"/>
          </p:cNvSpPr>
          <p:nvPr>
            <p:ph type="body" sz="quarter" idx="11"/>
          </p:nvPr>
        </p:nvSpPr>
        <p:spPr>
          <a:xfrm>
            <a:off x="6544214" y="1189176"/>
            <a:ext cx="5378548" cy="2377940"/>
          </a:xfrm>
        </p:spPr>
        <p:txBody>
          <a:bodyPr wrap="square">
            <a:spAutoFit/>
          </a:bodyPr>
          <a:lstStyle>
            <a:lvl1pPr marL="281677" indent="-281677">
              <a:spcBef>
                <a:spcPts val="1200"/>
              </a:spcBef>
              <a:buClr>
                <a:schemeClr val="tx1"/>
              </a:buClr>
              <a:buFont typeface="Arial" pitchFamily="34" charset="0"/>
              <a:buChar char="•"/>
              <a:defRPr sz="3137"/>
            </a:lvl1pPr>
            <a:lvl2pPr marL="520702" indent="-228601">
              <a:defRPr sz="2353"/>
            </a:lvl2pPr>
            <a:lvl3pPr marL="685803" indent="-165101">
              <a:tabLst/>
              <a:defRPr sz="1961"/>
            </a:lvl3pPr>
            <a:lvl4pPr marL="863603" indent="-177801">
              <a:defRPr/>
            </a:lvl4pPr>
            <a:lvl5pPr marL="1028704" indent="-165101">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3391523"/>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8917661"/>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279342606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914360"/>
          </a:xfrm>
          <a:noFill/>
        </p:spPr>
        <p:txBody>
          <a:bodyPr tIns="91440" bIns="91440" anchor="t" anchorCtr="0">
            <a:spAutoFit/>
          </a:bodyPr>
          <a:lstStyle>
            <a:lvl1pPr>
              <a:defRPr sz="5294" spc="-98" baseline="0">
                <a:gradFill>
                  <a:gsLst>
                    <a:gs pos="100000">
                      <a:schemeClr val="tx1"/>
                    </a:gs>
                    <a:gs pos="0">
                      <a:schemeClr val="tx1"/>
                    </a:gs>
                  </a:gsLst>
                  <a:lin ang="5400000" scaled="0"/>
                </a:gradFill>
              </a:defRPr>
            </a:lvl1pPr>
          </a:lstStyle>
          <a:p>
            <a:r>
              <a:rPr lang="en-US"/>
              <a:t>Section title</a:t>
            </a:r>
          </a:p>
        </p:txBody>
      </p:sp>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invGray">
          <a:xfrm>
            <a:off x="448213" y="6128246"/>
            <a:ext cx="1205518" cy="259687"/>
          </a:xfrm>
          <a:prstGeom prst="rect">
            <a:avLst/>
          </a:prstGeom>
        </p:spPr>
      </p:pic>
    </p:spTree>
    <p:extLst>
      <p:ext uri="{BB962C8B-B14F-4D97-AF65-F5344CB8AC3E}">
        <p14:creationId xmlns:p14="http://schemas.microsoft.com/office/powerpoint/2010/main" val="38084007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06806825"/>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293960453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318287753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9313454"/>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462159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414021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25697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7322"/>
            <a:ext cx="11653522" cy="1956973"/>
          </a:xfrm>
        </p:spPr>
        <p:txBody>
          <a:bodyPr/>
          <a:lstStyle>
            <a:lvl1pPr marL="0" indent="0">
              <a:buNone/>
              <a:defRPr sz="3235">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39726"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73090"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798516"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30292"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3800010"/>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Closing logo slide_color">
    <p:bg>
      <p:bgPr>
        <a:solidFill>
          <a:schemeClr val="accent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bwMode="invGray">
          <a:xfrm>
            <a:off x="450205" y="3083652"/>
            <a:ext cx="3227129" cy="692059"/>
          </a:xfrm>
          <a:prstGeom prst="rect">
            <a:avLst/>
          </a:prstGeom>
        </p:spPr>
      </p:pic>
      <p:sp>
        <p:nvSpPr>
          <p:cNvPr id="2" name="Text Box 3"/>
          <p:cNvSpPr txBox="1">
            <a:spLocks noChangeArrowheads="1"/>
          </p:cNvSpPr>
          <p:nvPr userDrawn="1"/>
        </p:nvSpPr>
        <p:spPr bwMode="blackWhite">
          <a:xfrm>
            <a:off x="269239" y="6171616"/>
            <a:ext cx="11653522" cy="395317"/>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a:gradFill>
                  <a:gsLst>
                    <a:gs pos="0">
                      <a:srgbClr val="FFFFFF"/>
                    </a:gs>
                    <a:gs pos="100000">
                      <a:srgbClr val="FFFFFF"/>
                    </a:gs>
                  </a:gsLst>
                  <a:lin ang="5400000" scaled="0"/>
                </a:gradFill>
                <a:cs typeface="Segoe UI" pitchFamily="34" charset="0"/>
              </a:rPr>
              <a:t>© 2015 Microsoft Corporation. All rights reserved. </a:t>
            </a:r>
          </a:p>
        </p:txBody>
      </p:sp>
    </p:spTree>
    <p:extLst>
      <p:ext uri="{BB962C8B-B14F-4D97-AF65-F5344CB8AC3E}">
        <p14:creationId xmlns:p14="http://schemas.microsoft.com/office/powerpoint/2010/main" val="264165191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te Layout">
    <p:bg bwMode="ltGray">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1481686"/>
          </a:xfrm>
          <a:prstGeom prst="rect">
            <a:avLst/>
          </a:prstGeom>
        </p:spPr>
        <p:txBody>
          <a:bodyPr/>
          <a:lstStyle>
            <a:lvl1pPr marL="284790" indent="-284790">
              <a:buClr>
                <a:schemeClr val="tx1"/>
              </a:buClr>
              <a:buSzPct val="90000"/>
              <a:buFont typeface="Arial" pitchFamily="34" charset="0"/>
              <a:buChar char="•"/>
              <a:defRPr sz="1961">
                <a:gradFill>
                  <a:gsLst>
                    <a:gs pos="1250">
                      <a:schemeClr val="tx1"/>
                    </a:gs>
                    <a:gs pos="100000">
                      <a:schemeClr val="tx1"/>
                    </a:gs>
                  </a:gsLst>
                  <a:lin ang="5400000" scaled="0"/>
                </a:gradFill>
                <a:latin typeface="Segoe UI Semilight" panose="020B0402040204020203" pitchFamily="34" charset="0"/>
                <a:ea typeface="Segoe UI Semilight" panose="020B0402040204020203" pitchFamily="34" charset="0"/>
                <a:cs typeface="Segoe UI Semilight" panose="020B0402040204020203" pitchFamily="34" charset="0"/>
              </a:defRPr>
            </a:lvl1pPr>
            <a:lvl2pPr marL="560241" indent="-275453">
              <a:buClr>
                <a:schemeClr val="tx1"/>
              </a:buClr>
              <a:buSzPct val="90000"/>
              <a:buFont typeface="Arial" pitchFamily="34" charset="0"/>
              <a:buChar char="•"/>
              <a:defRPr sz="1765">
                <a:gradFill>
                  <a:gsLst>
                    <a:gs pos="1250">
                      <a:schemeClr val="tx1"/>
                    </a:gs>
                    <a:gs pos="100000">
                      <a:schemeClr val="tx1"/>
                    </a:gs>
                  </a:gsLst>
                  <a:lin ang="5400000" scaled="0"/>
                </a:gradFill>
                <a:latin typeface="Segoe UI Semilight" panose="020B0402040204020203" pitchFamily="34" charset="0"/>
                <a:ea typeface="Segoe UI Semilight" panose="020B0402040204020203" pitchFamily="34" charset="0"/>
                <a:cs typeface="Segoe UI Semilight" panose="020B0402040204020203" pitchFamily="34" charset="0"/>
              </a:defRPr>
            </a:lvl2pPr>
            <a:lvl3pPr marL="845031" indent="-284790">
              <a:buClr>
                <a:schemeClr val="tx1"/>
              </a:buClr>
              <a:buSzPct val="90000"/>
              <a:buFont typeface="Arial" pitchFamily="34" charset="0"/>
              <a:buChar char="•"/>
              <a:defRPr sz="1568">
                <a:gradFill>
                  <a:gsLst>
                    <a:gs pos="1250">
                      <a:schemeClr val="tx1"/>
                    </a:gs>
                    <a:gs pos="100000">
                      <a:schemeClr val="tx1"/>
                    </a:gs>
                  </a:gsLst>
                  <a:lin ang="5400000" scaled="0"/>
                </a:gradFill>
                <a:latin typeface="Segoe UI Semilight" panose="020B0402040204020203" pitchFamily="34" charset="0"/>
                <a:ea typeface="Segoe UI Semilight" panose="020B0402040204020203" pitchFamily="34" charset="0"/>
                <a:cs typeface="Segoe UI Semilight" panose="020B0402040204020203" pitchFamily="34" charset="0"/>
              </a:defRPr>
            </a:lvl3pPr>
            <a:lvl4pPr marL="1069128" indent="-224097">
              <a:buClr>
                <a:schemeClr val="tx1"/>
              </a:buClr>
              <a:buSzPct val="90000"/>
              <a:buFont typeface="Arial" pitchFamily="34" charset="0"/>
              <a:buChar char="•"/>
              <a:defRPr sz="1372">
                <a:gradFill>
                  <a:gsLst>
                    <a:gs pos="1250">
                      <a:schemeClr val="tx1"/>
                    </a:gs>
                    <a:gs pos="100000">
                      <a:schemeClr val="tx1"/>
                    </a:gs>
                  </a:gsLst>
                  <a:lin ang="5400000" scaled="0"/>
                </a:gradFill>
                <a:latin typeface="Segoe UI Semilight" panose="020B0402040204020203" pitchFamily="34" charset="0"/>
                <a:ea typeface="Segoe UI Semilight" panose="020B0402040204020203" pitchFamily="34" charset="0"/>
                <a:cs typeface="Segoe UI Semilight" panose="020B0402040204020203" pitchFamily="34" charset="0"/>
              </a:defRPr>
            </a:lvl4pPr>
            <a:lvl5pPr marL="1293225" indent="-224097">
              <a:buClr>
                <a:schemeClr val="tx1"/>
              </a:buClr>
              <a:buSzPct val="90000"/>
              <a:buFont typeface="Arial" pitchFamily="34" charset="0"/>
              <a:buChar char="•"/>
              <a:defRPr sz="1372">
                <a:gradFill>
                  <a:gsLst>
                    <a:gs pos="1250">
                      <a:schemeClr val="tx1"/>
                    </a:gs>
                    <a:gs pos="100000">
                      <a:schemeClr val="tx1"/>
                    </a:gs>
                  </a:gsLst>
                  <a:lin ang="5400000" scaled="0"/>
                </a:gradFill>
                <a:latin typeface="Segoe UI Semilight" panose="020B0402040204020203" pitchFamily="34" charset="0"/>
                <a:ea typeface="Segoe UI Semilight" panose="020B0402040204020203" pitchFamily="34" charset="0"/>
                <a:cs typeface="Segoe UI Semilight" panose="020B0402040204020203" pitchFamily="34" charset="0"/>
              </a:defRPr>
            </a:lvl5pPr>
          </a:lstStyle>
          <a:p>
            <a:pPr lvl="0"/>
            <a:r>
              <a:rPr lang="en-US"/>
              <a:t>Use this Layout for Speaker Notes slides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bwMode="white">
          <a:xfrm>
            <a:off x="269240" y="289511"/>
            <a:ext cx="11655840" cy="899665"/>
          </a:xfrm>
        </p:spPr>
        <p:txBody>
          <a:bodyPr/>
          <a:lstStyle>
            <a:lvl1pPr>
              <a:defRPr sz="5882">
                <a:gradFill>
                  <a:gsLst>
                    <a:gs pos="1250">
                      <a:schemeClr val="tx1"/>
                    </a:gs>
                    <a:gs pos="100000">
                      <a:schemeClr val="tx1"/>
                    </a:gs>
                  </a:gsLst>
                  <a:lin ang="5400000" scaled="0"/>
                </a:gradFill>
                <a:latin typeface="+mj-lt"/>
                <a:ea typeface="Segoe UI" pitchFamily="34" charset="0"/>
                <a:cs typeface="Segoe UI" pitchFamily="34" charset="0"/>
              </a:defRPr>
            </a:lvl1pPr>
          </a:lstStyle>
          <a:p>
            <a:r>
              <a:rPr lang="en-US"/>
              <a:t>Click to edit Master title style</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48213" y="6128246"/>
            <a:ext cx="1205518" cy="259687"/>
          </a:xfrm>
          <a:prstGeom prst="rect">
            <a:avLst/>
          </a:prstGeom>
        </p:spPr>
      </p:pic>
    </p:spTree>
    <p:extLst>
      <p:ext uri="{BB962C8B-B14F-4D97-AF65-F5344CB8AC3E}">
        <p14:creationId xmlns:p14="http://schemas.microsoft.com/office/powerpoint/2010/main" val="134431873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Blank">
    <p:bg>
      <p:bgPr>
        <a:solidFill>
          <a:srgbClr val="F8F8F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305789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263237"/>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Walk-in">
    <p:bg bwMode="gray">
      <p:bgRef idx="1001">
        <a:schemeClr val="bg2"/>
      </p:bgRef>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B75A0920-A5C0-44B4-805C-2A21395BDE6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white">
          <a:xfrm>
            <a:off x="584200" y="585788"/>
            <a:ext cx="1366245" cy="292608"/>
          </a:xfrm>
          <a:prstGeom prst="rect">
            <a:avLst/>
          </a:prstGeom>
        </p:spPr>
      </p:pic>
      <p:sp>
        <p:nvSpPr>
          <p:cNvPr id="9" name="Freeform 5" descr="Microsoft Ready event logo">
            <a:extLst>
              <a:ext uri="{FF2B5EF4-FFF2-40B4-BE49-F238E27FC236}">
                <a16:creationId xmlns:a16="http://schemas.microsoft.com/office/drawing/2014/main" id="{E3AD54F9-2268-42B8-9B71-49978DE1E17F}"/>
              </a:ext>
            </a:extLst>
          </p:cNvPr>
          <p:cNvSpPr>
            <a:spLocks noEditPoints="1"/>
          </p:cNvSpPr>
          <p:nvPr userDrawn="1"/>
        </p:nvSpPr>
        <p:spPr bwMode="white">
          <a:xfrm>
            <a:off x="599440" y="2913305"/>
            <a:ext cx="2792541" cy="1408297"/>
          </a:xfrm>
          <a:custGeom>
            <a:avLst/>
            <a:gdLst>
              <a:gd name="T0" fmla="*/ 507 w 3255"/>
              <a:gd name="T1" fmla="*/ 189 h 1645"/>
              <a:gd name="T2" fmla="*/ 84 w 3255"/>
              <a:gd name="T3" fmla="*/ 126 h 1645"/>
              <a:gd name="T4" fmla="*/ 0 w 3255"/>
              <a:gd name="T5" fmla="*/ 42 h 1645"/>
              <a:gd name="T6" fmla="*/ 336 w 3255"/>
              <a:gd name="T7" fmla="*/ 398 h 1645"/>
              <a:gd name="T8" fmla="*/ 809 w 3255"/>
              <a:gd name="T9" fmla="*/ 61 h 1645"/>
              <a:gd name="T10" fmla="*/ 713 w 3255"/>
              <a:gd name="T11" fmla="*/ 22 h 1645"/>
              <a:gd name="T12" fmla="*/ 706 w 3255"/>
              <a:gd name="T13" fmla="*/ 203 h 1645"/>
              <a:gd name="T14" fmla="*/ 1067 w 3255"/>
              <a:gd name="T15" fmla="*/ 617 h 1645"/>
              <a:gd name="T16" fmla="*/ 969 w 3255"/>
              <a:gd name="T17" fmla="*/ 221 h 1645"/>
              <a:gd name="T18" fmla="*/ 1089 w 3255"/>
              <a:gd name="T19" fmla="*/ 268 h 1645"/>
              <a:gd name="T20" fmla="*/ 1134 w 3255"/>
              <a:gd name="T21" fmla="*/ 534 h 1645"/>
              <a:gd name="T22" fmla="*/ 1448 w 3255"/>
              <a:gd name="T23" fmla="*/ 278 h 1645"/>
              <a:gd name="T24" fmla="*/ 1269 w 3255"/>
              <a:gd name="T25" fmla="*/ 203 h 1645"/>
              <a:gd name="T26" fmla="*/ 1465 w 3255"/>
              <a:gd name="T27" fmla="*/ 196 h 1645"/>
              <a:gd name="T28" fmla="*/ 1736 w 3255"/>
              <a:gd name="T29" fmla="*/ 617 h 1645"/>
              <a:gd name="T30" fmla="*/ 1893 w 3255"/>
              <a:gd name="T31" fmla="*/ 249 h 1645"/>
              <a:gd name="T32" fmla="*/ 1656 w 3255"/>
              <a:gd name="T33" fmla="*/ 304 h 1645"/>
              <a:gd name="T34" fmla="*/ 1852 w 3255"/>
              <a:gd name="T35" fmla="*/ 405 h 1645"/>
              <a:gd name="T36" fmla="*/ 1991 w 3255"/>
              <a:gd name="T37" fmla="*/ 595 h 1645"/>
              <a:gd name="T38" fmla="*/ 2159 w 3255"/>
              <a:gd name="T39" fmla="*/ 478 h 1645"/>
              <a:gd name="T40" fmla="*/ 1991 w 3255"/>
              <a:gd name="T41" fmla="*/ 317 h 1645"/>
              <a:gd name="T42" fmla="*/ 2236 w 3255"/>
              <a:gd name="T43" fmla="*/ 293 h 1645"/>
              <a:gd name="T44" fmla="*/ 2096 w 3255"/>
              <a:gd name="T45" fmla="*/ 342 h 1645"/>
              <a:gd name="T46" fmla="*/ 2667 w 3255"/>
              <a:gd name="T47" fmla="*/ 559 h 1645"/>
              <a:gd name="T48" fmla="*/ 2522 w 3255"/>
              <a:gd name="T49" fmla="*/ 194 h 1645"/>
              <a:gd name="T50" fmla="*/ 2517 w 3255"/>
              <a:gd name="T51" fmla="*/ 268 h 1645"/>
              <a:gd name="T52" fmla="*/ 2601 w 3255"/>
              <a:gd name="T53" fmla="*/ 508 h 1645"/>
              <a:gd name="T54" fmla="*/ 2910 w 3255"/>
              <a:gd name="T55" fmla="*/ 149 h 1645"/>
              <a:gd name="T56" fmla="*/ 2910 w 3255"/>
              <a:gd name="T57" fmla="*/ 607 h 1645"/>
              <a:gd name="T58" fmla="*/ 2818 w 3255"/>
              <a:gd name="T59" fmla="*/ 203 h 1645"/>
              <a:gd name="T60" fmla="*/ 3017 w 3255"/>
              <a:gd name="T61" fmla="*/ 7 h 1645"/>
              <a:gd name="T62" fmla="*/ 3066 w 3255"/>
              <a:gd name="T63" fmla="*/ 489 h 1645"/>
              <a:gd name="T64" fmla="*/ 3066 w 3255"/>
              <a:gd name="T65" fmla="*/ 110 h 1645"/>
              <a:gd name="T66" fmla="*/ 3158 w 3255"/>
              <a:gd name="T67" fmla="*/ 277 h 1645"/>
              <a:gd name="T68" fmla="*/ 3255 w 3255"/>
              <a:gd name="T69" fmla="*/ 530 h 1645"/>
              <a:gd name="T70" fmla="*/ 94 w 3255"/>
              <a:gd name="T71" fmla="*/ 1226 h 1645"/>
              <a:gd name="T72" fmla="*/ 321 w 3255"/>
              <a:gd name="T73" fmla="*/ 930 h 1645"/>
              <a:gd name="T74" fmla="*/ 281 w 3255"/>
              <a:gd name="T75" fmla="*/ 1227 h 1645"/>
              <a:gd name="T76" fmla="*/ 244 w 3255"/>
              <a:gd name="T77" fmla="*/ 990 h 1645"/>
              <a:gd name="T78" fmla="*/ 242 w 3255"/>
              <a:gd name="T79" fmla="*/ 1120 h 1645"/>
              <a:gd name="T80" fmla="*/ 672 w 3255"/>
              <a:gd name="T81" fmla="*/ 1382 h 1645"/>
              <a:gd name="T82" fmla="*/ 442 w 3255"/>
              <a:gd name="T83" fmla="*/ 1410 h 1645"/>
              <a:gd name="T84" fmla="*/ 714 w 3255"/>
              <a:gd name="T85" fmla="*/ 1093 h 1645"/>
              <a:gd name="T86" fmla="*/ 647 w 3255"/>
              <a:gd name="T87" fmla="*/ 1138 h 1645"/>
              <a:gd name="T88" fmla="*/ 1037 w 3255"/>
              <a:gd name="T89" fmla="*/ 1455 h 1645"/>
              <a:gd name="T90" fmla="*/ 787 w 3255"/>
              <a:gd name="T91" fmla="*/ 1345 h 1645"/>
              <a:gd name="T92" fmla="*/ 889 w 3255"/>
              <a:gd name="T93" fmla="*/ 1125 h 1645"/>
              <a:gd name="T94" fmla="*/ 1087 w 3255"/>
              <a:gd name="T95" fmla="*/ 1082 h 1645"/>
              <a:gd name="T96" fmla="*/ 896 w 3255"/>
              <a:gd name="T97" fmla="*/ 1378 h 1645"/>
              <a:gd name="T98" fmla="*/ 950 w 3255"/>
              <a:gd name="T99" fmla="*/ 1270 h 1645"/>
              <a:gd name="T100" fmla="*/ 1476 w 3255"/>
              <a:gd name="T101" fmla="*/ 1392 h 1645"/>
              <a:gd name="T102" fmla="*/ 1362 w 3255"/>
              <a:gd name="T103" fmla="*/ 1042 h 1645"/>
              <a:gd name="T104" fmla="*/ 1569 w 3255"/>
              <a:gd name="T105" fmla="*/ 857 h 1645"/>
              <a:gd name="T106" fmla="*/ 1379 w 3255"/>
              <a:gd name="T107" fmla="*/ 1116 h 1645"/>
              <a:gd name="T108" fmla="*/ 1449 w 3255"/>
              <a:gd name="T109" fmla="*/ 1356 h 1645"/>
              <a:gd name="T110" fmla="*/ 1628 w 3255"/>
              <a:gd name="T111" fmla="*/ 1561 h 1645"/>
              <a:gd name="T112" fmla="*/ 1712 w 3255"/>
              <a:gd name="T113" fmla="*/ 1051 h 1645"/>
              <a:gd name="T114" fmla="*/ 1925 w 3255"/>
              <a:gd name="T115" fmla="*/ 1051 h 1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55" h="1645">
                <a:moveTo>
                  <a:pt x="520" y="607"/>
                </a:moveTo>
                <a:cubicBezTo>
                  <a:pt x="520" y="247"/>
                  <a:pt x="520" y="247"/>
                  <a:pt x="520" y="247"/>
                </a:cubicBezTo>
                <a:cubicBezTo>
                  <a:pt x="520" y="220"/>
                  <a:pt x="521" y="179"/>
                  <a:pt x="525" y="126"/>
                </a:cubicBezTo>
                <a:cubicBezTo>
                  <a:pt x="523" y="126"/>
                  <a:pt x="523" y="126"/>
                  <a:pt x="523" y="126"/>
                </a:cubicBezTo>
                <a:cubicBezTo>
                  <a:pt x="518" y="154"/>
                  <a:pt x="512" y="175"/>
                  <a:pt x="507" y="189"/>
                </a:cubicBezTo>
                <a:cubicBezTo>
                  <a:pt x="336" y="607"/>
                  <a:pt x="336" y="607"/>
                  <a:pt x="336" y="607"/>
                </a:cubicBezTo>
                <a:cubicBezTo>
                  <a:pt x="274" y="607"/>
                  <a:pt x="274" y="607"/>
                  <a:pt x="274" y="607"/>
                </a:cubicBezTo>
                <a:cubicBezTo>
                  <a:pt x="102" y="193"/>
                  <a:pt x="102" y="193"/>
                  <a:pt x="102" y="193"/>
                </a:cubicBezTo>
                <a:cubicBezTo>
                  <a:pt x="98" y="179"/>
                  <a:pt x="92" y="156"/>
                  <a:pt x="86" y="126"/>
                </a:cubicBezTo>
                <a:cubicBezTo>
                  <a:pt x="84" y="126"/>
                  <a:pt x="84" y="126"/>
                  <a:pt x="84" y="126"/>
                </a:cubicBezTo>
                <a:cubicBezTo>
                  <a:pt x="84" y="133"/>
                  <a:pt x="85" y="151"/>
                  <a:pt x="86" y="181"/>
                </a:cubicBezTo>
                <a:cubicBezTo>
                  <a:pt x="87" y="211"/>
                  <a:pt x="87" y="237"/>
                  <a:pt x="87" y="259"/>
                </a:cubicBezTo>
                <a:cubicBezTo>
                  <a:pt x="87" y="607"/>
                  <a:pt x="87" y="607"/>
                  <a:pt x="87" y="607"/>
                </a:cubicBezTo>
                <a:cubicBezTo>
                  <a:pt x="0" y="607"/>
                  <a:pt x="0" y="607"/>
                  <a:pt x="0" y="607"/>
                </a:cubicBezTo>
                <a:cubicBezTo>
                  <a:pt x="0" y="42"/>
                  <a:pt x="0" y="42"/>
                  <a:pt x="0" y="42"/>
                </a:cubicBezTo>
                <a:cubicBezTo>
                  <a:pt x="134" y="42"/>
                  <a:pt x="134" y="42"/>
                  <a:pt x="134" y="42"/>
                </a:cubicBezTo>
                <a:cubicBezTo>
                  <a:pt x="278" y="399"/>
                  <a:pt x="278" y="399"/>
                  <a:pt x="278" y="399"/>
                </a:cubicBezTo>
                <a:cubicBezTo>
                  <a:pt x="292" y="434"/>
                  <a:pt x="301" y="460"/>
                  <a:pt x="304" y="477"/>
                </a:cubicBezTo>
                <a:cubicBezTo>
                  <a:pt x="306" y="477"/>
                  <a:pt x="306" y="477"/>
                  <a:pt x="306" y="477"/>
                </a:cubicBezTo>
                <a:cubicBezTo>
                  <a:pt x="336" y="398"/>
                  <a:pt x="336" y="398"/>
                  <a:pt x="336" y="398"/>
                </a:cubicBezTo>
                <a:cubicBezTo>
                  <a:pt x="484" y="42"/>
                  <a:pt x="484" y="42"/>
                  <a:pt x="484" y="42"/>
                </a:cubicBezTo>
                <a:cubicBezTo>
                  <a:pt x="613" y="42"/>
                  <a:pt x="613" y="42"/>
                  <a:pt x="613" y="42"/>
                </a:cubicBezTo>
                <a:cubicBezTo>
                  <a:pt x="613" y="607"/>
                  <a:pt x="613" y="607"/>
                  <a:pt x="613" y="607"/>
                </a:cubicBezTo>
                <a:lnTo>
                  <a:pt x="520" y="607"/>
                </a:lnTo>
                <a:close/>
                <a:moveTo>
                  <a:pt x="809" y="61"/>
                </a:moveTo>
                <a:cubicBezTo>
                  <a:pt x="809" y="76"/>
                  <a:pt x="803" y="88"/>
                  <a:pt x="792" y="98"/>
                </a:cubicBezTo>
                <a:cubicBezTo>
                  <a:pt x="781" y="108"/>
                  <a:pt x="768" y="113"/>
                  <a:pt x="752" y="113"/>
                </a:cubicBezTo>
                <a:cubicBezTo>
                  <a:pt x="737" y="113"/>
                  <a:pt x="724" y="108"/>
                  <a:pt x="713" y="98"/>
                </a:cubicBezTo>
                <a:cubicBezTo>
                  <a:pt x="702" y="88"/>
                  <a:pt x="697" y="76"/>
                  <a:pt x="697" y="61"/>
                </a:cubicBezTo>
                <a:cubicBezTo>
                  <a:pt x="697" y="45"/>
                  <a:pt x="702" y="33"/>
                  <a:pt x="713" y="22"/>
                </a:cubicBezTo>
                <a:cubicBezTo>
                  <a:pt x="724" y="12"/>
                  <a:pt x="737" y="7"/>
                  <a:pt x="752" y="7"/>
                </a:cubicBezTo>
                <a:cubicBezTo>
                  <a:pt x="769" y="7"/>
                  <a:pt x="782" y="12"/>
                  <a:pt x="793" y="23"/>
                </a:cubicBezTo>
                <a:cubicBezTo>
                  <a:pt x="803" y="33"/>
                  <a:pt x="809" y="46"/>
                  <a:pt x="809" y="61"/>
                </a:cubicBezTo>
                <a:close/>
                <a:moveTo>
                  <a:pt x="706" y="607"/>
                </a:moveTo>
                <a:cubicBezTo>
                  <a:pt x="706" y="203"/>
                  <a:pt x="706" y="203"/>
                  <a:pt x="706" y="203"/>
                </a:cubicBezTo>
                <a:cubicBezTo>
                  <a:pt x="797" y="203"/>
                  <a:pt x="797" y="203"/>
                  <a:pt x="797" y="203"/>
                </a:cubicBezTo>
                <a:cubicBezTo>
                  <a:pt x="797" y="607"/>
                  <a:pt x="797" y="607"/>
                  <a:pt x="797" y="607"/>
                </a:cubicBezTo>
                <a:lnTo>
                  <a:pt x="706" y="607"/>
                </a:lnTo>
                <a:close/>
                <a:moveTo>
                  <a:pt x="1182" y="590"/>
                </a:moveTo>
                <a:cubicBezTo>
                  <a:pt x="1151" y="608"/>
                  <a:pt x="1113" y="617"/>
                  <a:pt x="1067" y="617"/>
                </a:cubicBezTo>
                <a:cubicBezTo>
                  <a:pt x="1028" y="617"/>
                  <a:pt x="994" y="609"/>
                  <a:pt x="963" y="592"/>
                </a:cubicBezTo>
                <a:cubicBezTo>
                  <a:pt x="933" y="575"/>
                  <a:pt x="909" y="551"/>
                  <a:pt x="892" y="520"/>
                </a:cubicBezTo>
                <a:cubicBezTo>
                  <a:pt x="875" y="489"/>
                  <a:pt x="867" y="454"/>
                  <a:pt x="867" y="416"/>
                </a:cubicBezTo>
                <a:cubicBezTo>
                  <a:pt x="867" y="372"/>
                  <a:pt x="875" y="333"/>
                  <a:pt x="893" y="300"/>
                </a:cubicBezTo>
                <a:cubicBezTo>
                  <a:pt x="910" y="266"/>
                  <a:pt x="936" y="240"/>
                  <a:pt x="969" y="221"/>
                </a:cubicBezTo>
                <a:cubicBezTo>
                  <a:pt x="1002" y="203"/>
                  <a:pt x="1041" y="194"/>
                  <a:pt x="1085" y="194"/>
                </a:cubicBezTo>
                <a:cubicBezTo>
                  <a:pt x="1102" y="194"/>
                  <a:pt x="1120" y="195"/>
                  <a:pt x="1138" y="199"/>
                </a:cubicBezTo>
                <a:cubicBezTo>
                  <a:pt x="1157" y="203"/>
                  <a:pt x="1171" y="208"/>
                  <a:pt x="1182" y="214"/>
                </a:cubicBezTo>
                <a:cubicBezTo>
                  <a:pt x="1182" y="300"/>
                  <a:pt x="1182" y="300"/>
                  <a:pt x="1182" y="300"/>
                </a:cubicBezTo>
                <a:cubicBezTo>
                  <a:pt x="1152" y="279"/>
                  <a:pt x="1121" y="268"/>
                  <a:pt x="1089" y="268"/>
                </a:cubicBezTo>
                <a:cubicBezTo>
                  <a:pt x="1051" y="268"/>
                  <a:pt x="1020" y="281"/>
                  <a:pt x="997" y="306"/>
                </a:cubicBezTo>
                <a:cubicBezTo>
                  <a:pt x="973" y="332"/>
                  <a:pt x="961" y="365"/>
                  <a:pt x="961" y="408"/>
                </a:cubicBezTo>
                <a:cubicBezTo>
                  <a:pt x="961" y="450"/>
                  <a:pt x="973" y="483"/>
                  <a:pt x="995" y="507"/>
                </a:cubicBezTo>
                <a:cubicBezTo>
                  <a:pt x="1018" y="531"/>
                  <a:pt x="1049" y="543"/>
                  <a:pt x="1087" y="543"/>
                </a:cubicBezTo>
                <a:cubicBezTo>
                  <a:pt x="1101" y="543"/>
                  <a:pt x="1117" y="540"/>
                  <a:pt x="1134" y="534"/>
                </a:cubicBezTo>
                <a:cubicBezTo>
                  <a:pt x="1152" y="528"/>
                  <a:pt x="1167" y="519"/>
                  <a:pt x="1182" y="509"/>
                </a:cubicBezTo>
                <a:lnTo>
                  <a:pt x="1182" y="590"/>
                </a:lnTo>
                <a:close/>
                <a:moveTo>
                  <a:pt x="1501" y="292"/>
                </a:moveTo>
                <a:cubicBezTo>
                  <a:pt x="1497" y="289"/>
                  <a:pt x="1489" y="286"/>
                  <a:pt x="1478" y="283"/>
                </a:cubicBezTo>
                <a:cubicBezTo>
                  <a:pt x="1467" y="280"/>
                  <a:pt x="1457" y="278"/>
                  <a:pt x="1448" y="278"/>
                </a:cubicBezTo>
                <a:cubicBezTo>
                  <a:pt x="1422" y="278"/>
                  <a:pt x="1400" y="290"/>
                  <a:pt x="1384" y="312"/>
                </a:cubicBezTo>
                <a:cubicBezTo>
                  <a:pt x="1368" y="335"/>
                  <a:pt x="1360" y="364"/>
                  <a:pt x="1360" y="401"/>
                </a:cubicBezTo>
                <a:cubicBezTo>
                  <a:pt x="1360" y="607"/>
                  <a:pt x="1360" y="607"/>
                  <a:pt x="1360" y="607"/>
                </a:cubicBezTo>
                <a:cubicBezTo>
                  <a:pt x="1269" y="607"/>
                  <a:pt x="1269" y="607"/>
                  <a:pt x="1269" y="607"/>
                </a:cubicBezTo>
                <a:cubicBezTo>
                  <a:pt x="1269" y="203"/>
                  <a:pt x="1269" y="203"/>
                  <a:pt x="1269" y="203"/>
                </a:cubicBezTo>
                <a:cubicBezTo>
                  <a:pt x="1360" y="203"/>
                  <a:pt x="1360" y="203"/>
                  <a:pt x="1360" y="203"/>
                </a:cubicBezTo>
                <a:cubicBezTo>
                  <a:pt x="1360" y="282"/>
                  <a:pt x="1360" y="282"/>
                  <a:pt x="1360" y="282"/>
                </a:cubicBezTo>
                <a:cubicBezTo>
                  <a:pt x="1361" y="282"/>
                  <a:pt x="1361" y="282"/>
                  <a:pt x="1361" y="282"/>
                </a:cubicBezTo>
                <a:cubicBezTo>
                  <a:pt x="1370" y="255"/>
                  <a:pt x="1384" y="234"/>
                  <a:pt x="1402" y="219"/>
                </a:cubicBezTo>
                <a:cubicBezTo>
                  <a:pt x="1420" y="204"/>
                  <a:pt x="1441" y="196"/>
                  <a:pt x="1465" y="196"/>
                </a:cubicBezTo>
                <a:cubicBezTo>
                  <a:pt x="1480" y="196"/>
                  <a:pt x="1493" y="198"/>
                  <a:pt x="1501" y="202"/>
                </a:cubicBezTo>
                <a:lnTo>
                  <a:pt x="1501" y="292"/>
                </a:lnTo>
                <a:close/>
                <a:moveTo>
                  <a:pt x="1947" y="401"/>
                </a:moveTo>
                <a:cubicBezTo>
                  <a:pt x="1947" y="467"/>
                  <a:pt x="1928" y="519"/>
                  <a:pt x="1890" y="559"/>
                </a:cubicBezTo>
                <a:cubicBezTo>
                  <a:pt x="1852" y="598"/>
                  <a:pt x="1801" y="617"/>
                  <a:pt x="1736" y="617"/>
                </a:cubicBezTo>
                <a:cubicBezTo>
                  <a:pt x="1673" y="617"/>
                  <a:pt x="1624" y="599"/>
                  <a:pt x="1587" y="561"/>
                </a:cubicBezTo>
                <a:cubicBezTo>
                  <a:pt x="1550" y="524"/>
                  <a:pt x="1531" y="474"/>
                  <a:pt x="1531" y="410"/>
                </a:cubicBezTo>
                <a:cubicBezTo>
                  <a:pt x="1531" y="343"/>
                  <a:pt x="1550" y="290"/>
                  <a:pt x="1588" y="252"/>
                </a:cubicBezTo>
                <a:cubicBezTo>
                  <a:pt x="1626" y="213"/>
                  <a:pt x="1678" y="194"/>
                  <a:pt x="1745" y="194"/>
                </a:cubicBezTo>
                <a:cubicBezTo>
                  <a:pt x="1809" y="194"/>
                  <a:pt x="1858" y="212"/>
                  <a:pt x="1893" y="249"/>
                </a:cubicBezTo>
                <a:cubicBezTo>
                  <a:pt x="1929" y="286"/>
                  <a:pt x="1947" y="337"/>
                  <a:pt x="1947" y="401"/>
                </a:cubicBezTo>
                <a:close/>
                <a:moveTo>
                  <a:pt x="1852" y="405"/>
                </a:moveTo>
                <a:cubicBezTo>
                  <a:pt x="1852" y="360"/>
                  <a:pt x="1842" y="326"/>
                  <a:pt x="1822" y="303"/>
                </a:cubicBezTo>
                <a:cubicBezTo>
                  <a:pt x="1802" y="280"/>
                  <a:pt x="1775" y="268"/>
                  <a:pt x="1740" y="268"/>
                </a:cubicBezTo>
                <a:cubicBezTo>
                  <a:pt x="1704" y="268"/>
                  <a:pt x="1676" y="280"/>
                  <a:pt x="1656" y="304"/>
                </a:cubicBezTo>
                <a:cubicBezTo>
                  <a:pt x="1636" y="329"/>
                  <a:pt x="1626" y="363"/>
                  <a:pt x="1626" y="407"/>
                </a:cubicBezTo>
                <a:cubicBezTo>
                  <a:pt x="1626" y="450"/>
                  <a:pt x="1636" y="483"/>
                  <a:pt x="1656" y="507"/>
                </a:cubicBezTo>
                <a:cubicBezTo>
                  <a:pt x="1676" y="531"/>
                  <a:pt x="1705" y="543"/>
                  <a:pt x="1741" y="543"/>
                </a:cubicBezTo>
                <a:cubicBezTo>
                  <a:pt x="1778" y="543"/>
                  <a:pt x="1805" y="531"/>
                  <a:pt x="1824" y="508"/>
                </a:cubicBezTo>
                <a:cubicBezTo>
                  <a:pt x="1843" y="484"/>
                  <a:pt x="1852" y="450"/>
                  <a:pt x="1852" y="405"/>
                </a:cubicBezTo>
                <a:close/>
                <a:moveTo>
                  <a:pt x="2258" y="492"/>
                </a:moveTo>
                <a:cubicBezTo>
                  <a:pt x="2258" y="529"/>
                  <a:pt x="2243" y="560"/>
                  <a:pt x="2214" y="583"/>
                </a:cubicBezTo>
                <a:cubicBezTo>
                  <a:pt x="2185" y="606"/>
                  <a:pt x="2146" y="617"/>
                  <a:pt x="2097" y="617"/>
                </a:cubicBezTo>
                <a:cubicBezTo>
                  <a:pt x="2081" y="617"/>
                  <a:pt x="2062" y="615"/>
                  <a:pt x="2042" y="611"/>
                </a:cubicBezTo>
                <a:cubicBezTo>
                  <a:pt x="2022" y="607"/>
                  <a:pt x="2005" y="602"/>
                  <a:pt x="1991" y="595"/>
                </a:cubicBezTo>
                <a:cubicBezTo>
                  <a:pt x="1991" y="508"/>
                  <a:pt x="1991" y="508"/>
                  <a:pt x="1991" y="508"/>
                </a:cubicBezTo>
                <a:cubicBezTo>
                  <a:pt x="2008" y="520"/>
                  <a:pt x="2026" y="529"/>
                  <a:pt x="2046" y="536"/>
                </a:cubicBezTo>
                <a:cubicBezTo>
                  <a:pt x="2066" y="543"/>
                  <a:pt x="2084" y="546"/>
                  <a:pt x="2100" y="546"/>
                </a:cubicBezTo>
                <a:cubicBezTo>
                  <a:pt x="2144" y="546"/>
                  <a:pt x="2166" y="531"/>
                  <a:pt x="2166" y="502"/>
                </a:cubicBezTo>
                <a:cubicBezTo>
                  <a:pt x="2166" y="492"/>
                  <a:pt x="2164" y="484"/>
                  <a:pt x="2159" y="478"/>
                </a:cubicBezTo>
                <a:cubicBezTo>
                  <a:pt x="2155" y="472"/>
                  <a:pt x="2147" y="465"/>
                  <a:pt x="2137" y="459"/>
                </a:cubicBezTo>
                <a:cubicBezTo>
                  <a:pt x="2126" y="453"/>
                  <a:pt x="2110" y="445"/>
                  <a:pt x="2087" y="436"/>
                </a:cubicBezTo>
                <a:cubicBezTo>
                  <a:pt x="2061" y="425"/>
                  <a:pt x="2041" y="414"/>
                  <a:pt x="2029" y="403"/>
                </a:cubicBezTo>
                <a:cubicBezTo>
                  <a:pt x="2016" y="393"/>
                  <a:pt x="2006" y="381"/>
                  <a:pt x="2000" y="366"/>
                </a:cubicBezTo>
                <a:cubicBezTo>
                  <a:pt x="1994" y="352"/>
                  <a:pt x="1991" y="336"/>
                  <a:pt x="1991" y="317"/>
                </a:cubicBezTo>
                <a:cubicBezTo>
                  <a:pt x="1991" y="280"/>
                  <a:pt x="2005" y="251"/>
                  <a:pt x="2034" y="228"/>
                </a:cubicBezTo>
                <a:cubicBezTo>
                  <a:pt x="2063" y="205"/>
                  <a:pt x="2100" y="194"/>
                  <a:pt x="2145" y="194"/>
                </a:cubicBezTo>
                <a:cubicBezTo>
                  <a:pt x="2159" y="194"/>
                  <a:pt x="2175" y="195"/>
                  <a:pt x="2193" y="198"/>
                </a:cubicBezTo>
                <a:cubicBezTo>
                  <a:pt x="2211" y="202"/>
                  <a:pt x="2225" y="206"/>
                  <a:pt x="2236" y="211"/>
                </a:cubicBezTo>
                <a:cubicBezTo>
                  <a:pt x="2236" y="293"/>
                  <a:pt x="2236" y="293"/>
                  <a:pt x="2236" y="293"/>
                </a:cubicBezTo>
                <a:cubicBezTo>
                  <a:pt x="2224" y="285"/>
                  <a:pt x="2209" y="278"/>
                  <a:pt x="2192" y="273"/>
                </a:cubicBezTo>
                <a:cubicBezTo>
                  <a:pt x="2175" y="268"/>
                  <a:pt x="2159" y="265"/>
                  <a:pt x="2142" y="265"/>
                </a:cubicBezTo>
                <a:cubicBezTo>
                  <a:pt x="2124" y="265"/>
                  <a:pt x="2110" y="269"/>
                  <a:pt x="2099" y="277"/>
                </a:cubicBezTo>
                <a:cubicBezTo>
                  <a:pt x="2089" y="285"/>
                  <a:pt x="2083" y="296"/>
                  <a:pt x="2083" y="308"/>
                </a:cubicBezTo>
                <a:cubicBezTo>
                  <a:pt x="2083" y="323"/>
                  <a:pt x="2087" y="334"/>
                  <a:pt x="2096" y="342"/>
                </a:cubicBezTo>
                <a:cubicBezTo>
                  <a:pt x="2104" y="350"/>
                  <a:pt x="2124" y="360"/>
                  <a:pt x="2154" y="372"/>
                </a:cubicBezTo>
                <a:cubicBezTo>
                  <a:pt x="2192" y="388"/>
                  <a:pt x="2219" y="405"/>
                  <a:pt x="2234" y="423"/>
                </a:cubicBezTo>
                <a:cubicBezTo>
                  <a:pt x="2250" y="442"/>
                  <a:pt x="2258" y="465"/>
                  <a:pt x="2258" y="492"/>
                </a:cubicBezTo>
                <a:close/>
                <a:moveTo>
                  <a:pt x="2723" y="401"/>
                </a:moveTo>
                <a:cubicBezTo>
                  <a:pt x="2723" y="467"/>
                  <a:pt x="2705" y="519"/>
                  <a:pt x="2667" y="559"/>
                </a:cubicBezTo>
                <a:cubicBezTo>
                  <a:pt x="2629" y="598"/>
                  <a:pt x="2577" y="617"/>
                  <a:pt x="2512" y="617"/>
                </a:cubicBezTo>
                <a:cubicBezTo>
                  <a:pt x="2450" y="617"/>
                  <a:pt x="2400" y="599"/>
                  <a:pt x="2363" y="561"/>
                </a:cubicBezTo>
                <a:cubicBezTo>
                  <a:pt x="2327" y="524"/>
                  <a:pt x="2308" y="474"/>
                  <a:pt x="2308" y="410"/>
                </a:cubicBezTo>
                <a:cubicBezTo>
                  <a:pt x="2308" y="343"/>
                  <a:pt x="2327" y="290"/>
                  <a:pt x="2365" y="252"/>
                </a:cubicBezTo>
                <a:cubicBezTo>
                  <a:pt x="2403" y="213"/>
                  <a:pt x="2455" y="194"/>
                  <a:pt x="2522" y="194"/>
                </a:cubicBezTo>
                <a:cubicBezTo>
                  <a:pt x="2585" y="194"/>
                  <a:pt x="2635" y="212"/>
                  <a:pt x="2670" y="249"/>
                </a:cubicBezTo>
                <a:cubicBezTo>
                  <a:pt x="2706" y="286"/>
                  <a:pt x="2723" y="337"/>
                  <a:pt x="2723" y="401"/>
                </a:cubicBezTo>
                <a:close/>
                <a:moveTo>
                  <a:pt x="2629" y="405"/>
                </a:moveTo>
                <a:cubicBezTo>
                  <a:pt x="2629" y="360"/>
                  <a:pt x="2619" y="326"/>
                  <a:pt x="2599" y="303"/>
                </a:cubicBezTo>
                <a:cubicBezTo>
                  <a:pt x="2579" y="280"/>
                  <a:pt x="2552" y="268"/>
                  <a:pt x="2517" y="268"/>
                </a:cubicBezTo>
                <a:cubicBezTo>
                  <a:pt x="2481" y="268"/>
                  <a:pt x="2453" y="280"/>
                  <a:pt x="2433" y="304"/>
                </a:cubicBezTo>
                <a:cubicBezTo>
                  <a:pt x="2413" y="329"/>
                  <a:pt x="2403" y="363"/>
                  <a:pt x="2403" y="407"/>
                </a:cubicBezTo>
                <a:cubicBezTo>
                  <a:pt x="2403" y="450"/>
                  <a:pt x="2413" y="483"/>
                  <a:pt x="2433" y="507"/>
                </a:cubicBezTo>
                <a:cubicBezTo>
                  <a:pt x="2453" y="531"/>
                  <a:pt x="2482" y="543"/>
                  <a:pt x="2518" y="543"/>
                </a:cubicBezTo>
                <a:cubicBezTo>
                  <a:pt x="2554" y="543"/>
                  <a:pt x="2582" y="531"/>
                  <a:pt x="2601" y="508"/>
                </a:cubicBezTo>
                <a:cubicBezTo>
                  <a:pt x="2619" y="484"/>
                  <a:pt x="2629" y="450"/>
                  <a:pt x="2629" y="405"/>
                </a:cubicBezTo>
                <a:close/>
                <a:moveTo>
                  <a:pt x="3017" y="84"/>
                </a:moveTo>
                <a:cubicBezTo>
                  <a:pt x="3002" y="77"/>
                  <a:pt x="2988" y="74"/>
                  <a:pt x="2973" y="74"/>
                </a:cubicBezTo>
                <a:cubicBezTo>
                  <a:pt x="2953" y="74"/>
                  <a:pt x="2938" y="80"/>
                  <a:pt x="2927" y="93"/>
                </a:cubicBezTo>
                <a:cubicBezTo>
                  <a:pt x="2916" y="106"/>
                  <a:pt x="2910" y="125"/>
                  <a:pt x="2910" y="149"/>
                </a:cubicBezTo>
                <a:cubicBezTo>
                  <a:pt x="2910" y="203"/>
                  <a:pt x="2910" y="203"/>
                  <a:pt x="2910" y="203"/>
                </a:cubicBezTo>
                <a:cubicBezTo>
                  <a:pt x="3001" y="203"/>
                  <a:pt x="3001" y="203"/>
                  <a:pt x="3001" y="203"/>
                </a:cubicBezTo>
                <a:cubicBezTo>
                  <a:pt x="3001" y="277"/>
                  <a:pt x="3001" y="277"/>
                  <a:pt x="3001" y="277"/>
                </a:cubicBezTo>
                <a:cubicBezTo>
                  <a:pt x="2910" y="277"/>
                  <a:pt x="2910" y="277"/>
                  <a:pt x="2910" y="277"/>
                </a:cubicBezTo>
                <a:cubicBezTo>
                  <a:pt x="2910" y="607"/>
                  <a:pt x="2910" y="607"/>
                  <a:pt x="2910" y="607"/>
                </a:cubicBezTo>
                <a:cubicBezTo>
                  <a:pt x="2818" y="607"/>
                  <a:pt x="2818" y="607"/>
                  <a:pt x="2818" y="607"/>
                </a:cubicBezTo>
                <a:cubicBezTo>
                  <a:pt x="2818" y="277"/>
                  <a:pt x="2818" y="277"/>
                  <a:pt x="2818" y="277"/>
                </a:cubicBezTo>
                <a:cubicBezTo>
                  <a:pt x="2750" y="277"/>
                  <a:pt x="2750" y="277"/>
                  <a:pt x="2750" y="277"/>
                </a:cubicBezTo>
                <a:cubicBezTo>
                  <a:pt x="2750" y="203"/>
                  <a:pt x="2750" y="203"/>
                  <a:pt x="2750" y="203"/>
                </a:cubicBezTo>
                <a:cubicBezTo>
                  <a:pt x="2818" y="203"/>
                  <a:pt x="2818" y="203"/>
                  <a:pt x="2818" y="203"/>
                </a:cubicBezTo>
                <a:cubicBezTo>
                  <a:pt x="2818" y="144"/>
                  <a:pt x="2818" y="144"/>
                  <a:pt x="2818" y="144"/>
                </a:cubicBezTo>
                <a:cubicBezTo>
                  <a:pt x="2818" y="116"/>
                  <a:pt x="2824" y="91"/>
                  <a:pt x="2836" y="69"/>
                </a:cubicBezTo>
                <a:cubicBezTo>
                  <a:pt x="2848" y="47"/>
                  <a:pt x="2866" y="30"/>
                  <a:pt x="2888" y="18"/>
                </a:cubicBezTo>
                <a:cubicBezTo>
                  <a:pt x="2910" y="6"/>
                  <a:pt x="2935" y="0"/>
                  <a:pt x="2963" y="0"/>
                </a:cubicBezTo>
                <a:cubicBezTo>
                  <a:pt x="2986" y="0"/>
                  <a:pt x="3004" y="2"/>
                  <a:pt x="3017" y="7"/>
                </a:cubicBezTo>
                <a:lnTo>
                  <a:pt x="3017" y="84"/>
                </a:lnTo>
                <a:close/>
                <a:moveTo>
                  <a:pt x="3255" y="603"/>
                </a:moveTo>
                <a:cubicBezTo>
                  <a:pt x="3250" y="607"/>
                  <a:pt x="3240" y="610"/>
                  <a:pt x="3226" y="613"/>
                </a:cubicBezTo>
                <a:cubicBezTo>
                  <a:pt x="3212" y="616"/>
                  <a:pt x="3198" y="617"/>
                  <a:pt x="3185" y="617"/>
                </a:cubicBezTo>
                <a:cubicBezTo>
                  <a:pt x="3106" y="617"/>
                  <a:pt x="3066" y="575"/>
                  <a:pt x="3066" y="489"/>
                </a:cubicBezTo>
                <a:cubicBezTo>
                  <a:pt x="3066" y="277"/>
                  <a:pt x="3066" y="277"/>
                  <a:pt x="3066" y="277"/>
                </a:cubicBezTo>
                <a:cubicBezTo>
                  <a:pt x="2999" y="277"/>
                  <a:pt x="2999" y="277"/>
                  <a:pt x="2999" y="277"/>
                </a:cubicBezTo>
                <a:cubicBezTo>
                  <a:pt x="2999" y="203"/>
                  <a:pt x="2999" y="203"/>
                  <a:pt x="2999" y="203"/>
                </a:cubicBezTo>
                <a:cubicBezTo>
                  <a:pt x="3066" y="203"/>
                  <a:pt x="3066" y="203"/>
                  <a:pt x="3066" y="203"/>
                </a:cubicBezTo>
                <a:cubicBezTo>
                  <a:pt x="3066" y="110"/>
                  <a:pt x="3066" y="110"/>
                  <a:pt x="3066" y="110"/>
                </a:cubicBezTo>
                <a:cubicBezTo>
                  <a:pt x="3158" y="82"/>
                  <a:pt x="3158" y="82"/>
                  <a:pt x="3158" y="82"/>
                </a:cubicBezTo>
                <a:cubicBezTo>
                  <a:pt x="3158" y="203"/>
                  <a:pt x="3158" y="203"/>
                  <a:pt x="3158" y="203"/>
                </a:cubicBezTo>
                <a:cubicBezTo>
                  <a:pt x="3255" y="203"/>
                  <a:pt x="3255" y="203"/>
                  <a:pt x="3255" y="203"/>
                </a:cubicBezTo>
                <a:cubicBezTo>
                  <a:pt x="3255" y="277"/>
                  <a:pt x="3255" y="277"/>
                  <a:pt x="3255" y="277"/>
                </a:cubicBezTo>
                <a:cubicBezTo>
                  <a:pt x="3158" y="277"/>
                  <a:pt x="3158" y="277"/>
                  <a:pt x="3158" y="277"/>
                </a:cubicBezTo>
                <a:cubicBezTo>
                  <a:pt x="3158" y="472"/>
                  <a:pt x="3158" y="472"/>
                  <a:pt x="3158" y="472"/>
                </a:cubicBezTo>
                <a:cubicBezTo>
                  <a:pt x="3158" y="498"/>
                  <a:pt x="3162" y="516"/>
                  <a:pt x="3172" y="527"/>
                </a:cubicBezTo>
                <a:cubicBezTo>
                  <a:pt x="3181" y="537"/>
                  <a:pt x="3195" y="543"/>
                  <a:pt x="3215" y="543"/>
                </a:cubicBezTo>
                <a:cubicBezTo>
                  <a:pt x="3220" y="543"/>
                  <a:pt x="3227" y="542"/>
                  <a:pt x="3235" y="539"/>
                </a:cubicBezTo>
                <a:cubicBezTo>
                  <a:pt x="3243" y="537"/>
                  <a:pt x="3250" y="534"/>
                  <a:pt x="3255" y="530"/>
                </a:cubicBezTo>
                <a:lnTo>
                  <a:pt x="3255" y="603"/>
                </a:lnTo>
                <a:close/>
                <a:moveTo>
                  <a:pt x="284" y="1455"/>
                </a:moveTo>
                <a:cubicBezTo>
                  <a:pt x="215" y="1292"/>
                  <a:pt x="215" y="1292"/>
                  <a:pt x="215" y="1292"/>
                </a:cubicBezTo>
                <a:cubicBezTo>
                  <a:pt x="197" y="1248"/>
                  <a:pt x="171" y="1226"/>
                  <a:pt x="138" y="1226"/>
                </a:cubicBezTo>
                <a:cubicBezTo>
                  <a:pt x="94" y="1226"/>
                  <a:pt x="94" y="1226"/>
                  <a:pt x="94" y="1226"/>
                </a:cubicBezTo>
                <a:cubicBezTo>
                  <a:pt x="94" y="1455"/>
                  <a:pt x="94" y="1455"/>
                  <a:pt x="94" y="1455"/>
                </a:cubicBezTo>
                <a:cubicBezTo>
                  <a:pt x="0" y="1455"/>
                  <a:pt x="0" y="1455"/>
                  <a:pt x="0" y="1455"/>
                </a:cubicBezTo>
                <a:cubicBezTo>
                  <a:pt x="0" y="890"/>
                  <a:pt x="0" y="890"/>
                  <a:pt x="0" y="890"/>
                </a:cubicBezTo>
                <a:cubicBezTo>
                  <a:pt x="183" y="890"/>
                  <a:pt x="183" y="890"/>
                  <a:pt x="183" y="890"/>
                </a:cubicBezTo>
                <a:cubicBezTo>
                  <a:pt x="242" y="890"/>
                  <a:pt x="288" y="903"/>
                  <a:pt x="321" y="930"/>
                </a:cubicBezTo>
                <a:cubicBezTo>
                  <a:pt x="353" y="957"/>
                  <a:pt x="370" y="994"/>
                  <a:pt x="370" y="1042"/>
                </a:cubicBezTo>
                <a:cubicBezTo>
                  <a:pt x="370" y="1082"/>
                  <a:pt x="359" y="1115"/>
                  <a:pt x="337" y="1142"/>
                </a:cubicBezTo>
                <a:cubicBezTo>
                  <a:pt x="315" y="1170"/>
                  <a:pt x="284" y="1189"/>
                  <a:pt x="245" y="1199"/>
                </a:cubicBezTo>
                <a:cubicBezTo>
                  <a:pt x="245" y="1200"/>
                  <a:pt x="245" y="1200"/>
                  <a:pt x="245" y="1200"/>
                </a:cubicBezTo>
                <a:cubicBezTo>
                  <a:pt x="257" y="1204"/>
                  <a:pt x="269" y="1213"/>
                  <a:pt x="281" y="1227"/>
                </a:cubicBezTo>
                <a:cubicBezTo>
                  <a:pt x="293" y="1241"/>
                  <a:pt x="303" y="1255"/>
                  <a:pt x="309" y="1270"/>
                </a:cubicBezTo>
                <a:cubicBezTo>
                  <a:pt x="396" y="1455"/>
                  <a:pt x="396" y="1455"/>
                  <a:pt x="396" y="1455"/>
                </a:cubicBezTo>
                <a:lnTo>
                  <a:pt x="284" y="1455"/>
                </a:lnTo>
                <a:close/>
                <a:moveTo>
                  <a:pt x="271" y="1051"/>
                </a:moveTo>
                <a:cubicBezTo>
                  <a:pt x="271" y="1025"/>
                  <a:pt x="262" y="1005"/>
                  <a:pt x="244" y="990"/>
                </a:cubicBezTo>
                <a:cubicBezTo>
                  <a:pt x="227" y="975"/>
                  <a:pt x="201" y="968"/>
                  <a:pt x="169" y="968"/>
                </a:cubicBezTo>
                <a:cubicBezTo>
                  <a:pt x="94" y="968"/>
                  <a:pt x="94" y="968"/>
                  <a:pt x="94" y="968"/>
                </a:cubicBezTo>
                <a:cubicBezTo>
                  <a:pt x="94" y="1147"/>
                  <a:pt x="94" y="1147"/>
                  <a:pt x="94" y="1147"/>
                </a:cubicBezTo>
                <a:cubicBezTo>
                  <a:pt x="168" y="1147"/>
                  <a:pt x="168" y="1147"/>
                  <a:pt x="168" y="1147"/>
                </a:cubicBezTo>
                <a:cubicBezTo>
                  <a:pt x="198" y="1147"/>
                  <a:pt x="223" y="1138"/>
                  <a:pt x="242" y="1120"/>
                </a:cubicBezTo>
                <a:cubicBezTo>
                  <a:pt x="261" y="1103"/>
                  <a:pt x="271" y="1080"/>
                  <a:pt x="271" y="1051"/>
                </a:cubicBezTo>
                <a:close/>
                <a:moveTo>
                  <a:pt x="485" y="1280"/>
                </a:moveTo>
                <a:cubicBezTo>
                  <a:pt x="487" y="1317"/>
                  <a:pt x="498" y="1345"/>
                  <a:pt x="519" y="1364"/>
                </a:cubicBezTo>
                <a:cubicBezTo>
                  <a:pt x="539" y="1383"/>
                  <a:pt x="568" y="1393"/>
                  <a:pt x="606" y="1393"/>
                </a:cubicBezTo>
                <a:cubicBezTo>
                  <a:pt x="629" y="1393"/>
                  <a:pt x="651" y="1389"/>
                  <a:pt x="672" y="1382"/>
                </a:cubicBezTo>
                <a:cubicBezTo>
                  <a:pt x="693" y="1375"/>
                  <a:pt x="712" y="1366"/>
                  <a:pt x="728" y="1354"/>
                </a:cubicBezTo>
                <a:cubicBezTo>
                  <a:pt x="728" y="1431"/>
                  <a:pt x="728" y="1431"/>
                  <a:pt x="728" y="1431"/>
                </a:cubicBezTo>
                <a:cubicBezTo>
                  <a:pt x="712" y="1441"/>
                  <a:pt x="692" y="1450"/>
                  <a:pt x="666" y="1456"/>
                </a:cubicBezTo>
                <a:cubicBezTo>
                  <a:pt x="640" y="1462"/>
                  <a:pt x="613" y="1465"/>
                  <a:pt x="584" y="1465"/>
                </a:cubicBezTo>
                <a:cubicBezTo>
                  <a:pt x="523" y="1465"/>
                  <a:pt x="476" y="1447"/>
                  <a:pt x="442" y="1410"/>
                </a:cubicBezTo>
                <a:cubicBezTo>
                  <a:pt x="408" y="1374"/>
                  <a:pt x="391" y="1323"/>
                  <a:pt x="391" y="1257"/>
                </a:cubicBezTo>
                <a:cubicBezTo>
                  <a:pt x="391" y="1214"/>
                  <a:pt x="400" y="1176"/>
                  <a:pt x="417" y="1144"/>
                </a:cubicBezTo>
                <a:cubicBezTo>
                  <a:pt x="433" y="1112"/>
                  <a:pt x="456" y="1087"/>
                  <a:pt x="486" y="1069"/>
                </a:cubicBezTo>
                <a:cubicBezTo>
                  <a:pt x="516" y="1051"/>
                  <a:pt x="548" y="1042"/>
                  <a:pt x="584" y="1042"/>
                </a:cubicBezTo>
                <a:cubicBezTo>
                  <a:pt x="639" y="1042"/>
                  <a:pt x="683" y="1059"/>
                  <a:pt x="714" y="1093"/>
                </a:cubicBezTo>
                <a:cubicBezTo>
                  <a:pt x="745" y="1127"/>
                  <a:pt x="760" y="1174"/>
                  <a:pt x="760" y="1235"/>
                </a:cubicBezTo>
                <a:cubicBezTo>
                  <a:pt x="760" y="1280"/>
                  <a:pt x="760" y="1280"/>
                  <a:pt x="760" y="1280"/>
                </a:cubicBezTo>
                <a:lnTo>
                  <a:pt x="485" y="1280"/>
                </a:lnTo>
                <a:close/>
                <a:moveTo>
                  <a:pt x="669" y="1212"/>
                </a:moveTo>
                <a:cubicBezTo>
                  <a:pt x="669" y="1180"/>
                  <a:pt x="662" y="1155"/>
                  <a:pt x="647" y="1138"/>
                </a:cubicBezTo>
                <a:cubicBezTo>
                  <a:pt x="632" y="1121"/>
                  <a:pt x="611" y="1113"/>
                  <a:pt x="584" y="1113"/>
                </a:cubicBezTo>
                <a:cubicBezTo>
                  <a:pt x="559" y="1113"/>
                  <a:pt x="537" y="1122"/>
                  <a:pt x="519" y="1140"/>
                </a:cubicBezTo>
                <a:cubicBezTo>
                  <a:pt x="501" y="1159"/>
                  <a:pt x="490" y="1182"/>
                  <a:pt x="485" y="1212"/>
                </a:cubicBezTo>
                <a:lnTo>
                  <a:pt x="669" y="1212"/>
                </a:lnTo>
                <a:close/>
                <a:moveTo>
                  <a:pt x="1037" y="1455"/>
                </a:moveTo>
                <a:cubicBezTo>
                  <a:pt x="1037" y="1400"/>
                  <a:pt x="1037" y="1400"/>
                  <a:pt x="1037" y="1400"/>
                </a:cubicBezTo>
                <a:cubicBezTo>
                  <a:pt x="1035" y="1400"/>
                  <a:pt x="1035" y="1400"/>
                  <a:pt x="1035" y="1400"/>
                </a:cubicBezTo>
                <a:cubicBezTo>
                  <a:pt x="1007" y="1443"/>
                  <a:pt x="967" y="1465"/>
                  <a:pt x="916" y="1465"/>
                </a:cubicBezTo>
                <a:cubicBezTo>
                  <a:pt x="876" y="1465"/>
                  <a:pt x="845" y="1455"/>
                  <a:pt x="822" y="1433"/>
                </a:cubicBezTo>
                <a:cubicBezTo>
                  <a:pt x="799" y="1411"/>
                  <a:pt x="787" y="1382"/>
                  <a:pt x="787" y="1345"/>
                </a:cubicBezTo>
                <a:cubicBezTo>
                  <a:pt x="787" y="1307"/>
                  <a:pt x="799" y="1277"/>
                  <a:pt x="821" y="1254"/>
                </a:cubicBezTo>
                <a:cubicBezTo>
                  <a:pt x="843" y="1231"/>
                  <a:pt x="876" y="1217"/>
                  <a:pt x="920" y="1212"/>
                </a:cubicBezTo>
                <a:cubicBezTo>
                  <a:pt x="1038" y="1195"/>
                  <a:pt x="1038" y="1195"/>
                  <a:pt x="1038" y="1195"/>
                </a:cubicBezTo>
                <a:cubicBezTo>
                  <a:pt x="1038" y="1140"/>
                  <a:pt x="1012" y="1113"/>
                  <a:pt x="961" y="1113"/>
                </a:cubicBezTo>
                <a:cubicBezTo>
                  <a:pt x="936" y="1113"/>
                  <a:pt x="912" y="1117"/>
                  <a:pt x="889" y="1125"/>
                </a:cubicBezTo>
                <a:cubicBezTo>
                  <a:pt x="866" y="1133"/>
                  <a:pt x="845" y="1144"/>
                  <a:pt x="827" y="1158"/>
                </a:cubicBezTo>
                <a:cubicBezTo>
                  <a:pt x="827" y="1077"/>
                  <a:pt x="827" y="1077"/>
                  <a:pt x="827" y="1077"/>
                </a:cubicBezTo>
                <a:cubicBezTo>
                  <a:pt x="841" y="1068"/>
                  <a:pt x="863" y="1060"/>
                  <a:pt x="892" y="1053"/>
                </a:cubicBezTo>
                <a:cubicBezTo>
                  <a:pt x="921" y="1045"/>
                  <a:pt x="947" y="1042"/>
                  <a:pt x="970" y="1042"/>
                </a:cubicBezTo>
                <a:cubicBezTo>
                  <a:pt x="1022" y="1042"/>
                  <a:pt x="1061" y="1055"/>
                  <a:pt x="1087" y="1082"/>
                </a:cubicBezTo>
                <a:cubicBezTo>
                  <a:pt x="1114" y="1109"/>
                  <a:pt x="1127" y="1148"/>
                  <a:pt x="1127" y="1199"/>
                </a:cubicBezTo>
                <a:cubicBezTo>
                  <a:pt x="1127" y="1455"/>
                  <a:pt x="1127" y="1455"/>
                  <a:pt x="1127" y="1455"/>
                </a:cubicBezTo>
                <a:lnTo>
                  <a:pt x="1037" y="1455"/>
                </a:lnTo>
                <a:close/>
                <a:moveTo>
                  <a:pt x="877" y="1336"/>
                </a:moveTo>
                <a:cubicBezTo>
                  <a:pt x="877" y="1353"/>
                  <a:pt x="883" y="1367"/>
                  <a:pt x="896" y="1378"/>
                </a:cubicBezTo>
                <a:cubicBezTo>
                  <a:pt x="909" y="1388"/>
                  <a:pt x="925" y="1393"/>
                  <a:pt x="944" y="1393"/>
                </a:cubicBezTo>
                <a:cubicBezTo>
                  <a:pt x="971" y="1393"/>
                  <a:pt x="993" y="1384"/>
                  <a:pt x="1011" y="1365"/>
                </a:cubicBezTo>
                <a:cubicBezTo>
                  <a:pt x="1029" y="1347"/>
                  <a:pt x="1038" y="1323"/>
                  <a:pt x="1038" y="1295"/>
                </a:cubicBezTo>
                <a:cubicBezTo>
                  <a:pt x="1038" y="1259"/>
                  <a:pt x="1038" y="1259"/>
                  <a:pt x="1038" y="1259"/>
                </a:cubicBezTo>
                <a:cubicBezTo>
                  <a:pt x="950" y="1270"/>
                  <a:pt x="950" y="1270"/>
                  <a:pt x="950" y="1270"/>
                </a:cubicBezTo>
                <a:cubicBezTo>
                  <a:pt x="923" y="1274"/>
                  <a:pt x="904" y="1281"/>
                  <a:pt x="893" y="1291"/>
                </a:cubicBezTo>
                <a:cubicBezTo>
                  <a:pt x="882" y="1301"/>
                  <a:pt x="877" y="1316"/>
                  <a:pt x="877" y="1336"/>
                </a:cubicBezTo>
                <a:close/>
                <a:moveTo>
                  <a:pt x="1478" y="1455"/>
                </a:moveTo>
                <a:cubicBezTo>
                  <a:pt x="1478" y="1392"/>
                  <a:pt x="1478" y="1392"/>
                  <a:pt x="1478" y="1392"/>
                </a:cubicBezTo>
                <a:cubicBezTo>
                  <a:pt x="1476" y="1392"/>
                  <a:pt x="1476" y="1392"/>
                  <a:pt x="1476" y="1392"/>
                </a:cubicBezTo>
                <a:cubicBezTo>
                  <a:pt x="1448" y="1441"/>
                  <a:pt x="1403" y="1465"/>
                  <a:pt x="1344" y="1465"/>
                </a:cubicBezTo>
                <a:cubicBezTo>
                  <a:pt x="1293" y="1465"/>
                  <a:pt x="1252" y="1447"/>
                  <a:pt x="1222" y="1411"/>
                </a:cubicBezTo>
                <a:cubicBezTo>
                  <a:pt x="1192" y="1375"/>
                  <a:pt x="1177" y="1325"/>
                  <a:pt x="1177" y="1263"/>
                </a:cubicBezTo>
                <a:cubicBezTo>
                  <a:pt x="1177" y="1196"/>
                  <a:pt x="1193" y="1142"/>
                  <a:pt x="1227" y="1102"/>
                </a:cubicBezTo>
                <a:cubicBezTo>
                  <a:pt x="1260" y="1062"/>
                  <a:pt x="1305" y="1042"/>
                  <a:pt x="1362" y="1042"/>
                </a:cubicBezTo>
                <a:cubicBezTo>
                  <a:pt x="1387" y="1042"/>
                  <a:pt x="1410" y="1047"/>
                  <a:pt x="1430" y="1057"/>
                </a:cubicBezTo>
                <a:cubicBezTo>
                  <a:pt x="1449" y="1067"/>
                  <a:pt x="1465" y="1082"/>
                  <a:pt x="1476" y="1102"/>
                </a:cubicBezTo>
                <a:cubicBezTo>
                  <a:pt x="1478" y="1102"/>
                  <a:pt x="1478" y="1102"/>
                  <a:pt x="1478" y="1102"/>
                </a:cubicBezTo>
                <a:cubicBezTo>
                  <a:pt x="1478" y="857"/>
                  <a:pt x="1478" y="857"/>
                  <a:pt x="1478" y="857"/>
                </a:cubicBezTo>
                <a:cubicBezTo>
                  <a:pt x="1569" y="857"/>
                  <a:pt x="1569" y="857"/>
                  <a:pt x="1569" y="857"/>
                </a:cubicBezTo>
                <a:cubicBezTo>
                  <a:pt x="1569" y="1455"/>
                  <a:pt x="1569" y="1455"/>
                  <a:pt x="1569" y="1455"/>
                </a:cubicBezTo>
                <a:lnTo>
                  <a:pt x="1478" y="1455"/>
                </a:lnTo>
                <a:close/>
                <a:moveTo>
                  <a:pt x="1479" y="1219"/>
                </a:moveTo>
                <a:cubicBezTo>
                  <a:pt x="1479" y="1191"/>
                  <a:pt x="1469" y="1167"/>
                  <a:pt x="1450" y="1147"/>
                </a:cubicBezTo>
                <a:cubicBezTo>
                  <a:pt x="1431" y="1126"/>
                  <a:pt x="1408" y="1116"/>
                  <a:pt x="1379" y="1116"/>
                </a:cubicBezTo>
                <a:cubicBezTo>
                  <a:pt x="1345" y="1116"/>
                  <a:pt x="1318" y="1129"/>
                  <a:pt x="1300" y="1154"/>
                </a:cubicBezTo>
                <a:cubicBezTo>
                  <a:pt x="1281" y="1179"/>
                  <a:pt x="1271" y="1215"/>
                  <a:pt x="1271" y="1261"/>
                </a:cubicBezTo>
                <a:cubicBezTo>
                  <a:pt x="1271" y="1301"/>
                  <a:pt x="1281" y="1333"/>
                  <a:pt x="1299" y="1356"/>
                </a:cubicBezTo>
                <a:cubicBezTo>
                  <a:pt x="1318" y="1379"/>
                  <a:pt x="1343" y="1391"/>
                  <a:pt x="1375" y="1391"/>
                </a:cubicBezTo>
                <a:cubicBezTo>
                  <a:pt x="1404" y="1391"/>
                  <a:pt x="1429" y="1379"/>
                  <a:pt x="1449" y="1356"/>
                </a:cubicBezTo>
                <a:cubicBezTo>
                  <a:pt x="1469" y="1333"/>
                  <a:pt x="1479" y="1302"/>
                  <a:pt x="1479" y="1265"/>
                </a:cubicBezTo>
                <a:lnTo>
                  <a:pt x="1479" y="1219"/>
                </a:lnTo>
                <a:close/>
                <a:moveTo>
                  <a:pt x="1684" y="1645"/>
                </a:moveTo>
                <a:cubicBezTo>
                  <a:pt x="1662" y="1645"/>
                  <a:pt x="1643" y="1643"/>
                  <a:pt x="1628" y="1639"/>
                </a:cubicBezTo>
                <a:cubicBezTo>
                  <a:pt x="1628" y="1561"/>
                  <a:pt x="1628" y="1561"/>
                  <a:pt x="1628" y="1561"/>
                </a:cubicBezTo>
                <a:cubicBezTo>
                  <a:pt x="1643" y="1568"/>
                  <a:pt x="1658" y="1571"/>
                  <a:pt x="1673" y="1571"/>
                </a:cubicBezTo>
                <a:cubicBezTo>
                  <a:pt x="1705" y="1571"/>
                  <a:pt x="1729" y="1554"/>
                  <a:pt x="1744" y="1519"/>
                </a:cubicBezTo>
                <a:cubicBezTo>
                  <a:pt x="1771" y="1455"/>
                  <a:pt x="1771" y="1455"/>
                  <a:pt x="1771" y="1455"/>
                </a:cubicBezTo>
                <a:cubicBezTo>
                  <a:pt x="1610" y="1051"/>
                  <a:pt x="1610" y="1051"/>
                  <a:pt x="1610" y="1051"/>
                </a:cubicBezTo>
                <a:cubicBezTo>
                  <a:pt x="1712" y="1051"/>
                  <a:pt x="1712" y="1051"/>
                  <a:pt x="1712" y="1051"/>
                </a:cubicBezTo>
                <a:cubicBezTo>
                  <a:pt x="1807" y="1336"/>
                  <a:pt x="1807" y="1336"/>
                  <a:pt x="1807" y="1336"/>
                </a:cubicBezTo>
                <a:cubicBezTo>
                  <a:pt x="1810" y="1346"/>
                  <a:pt x="1813" y="1359"/>
                  <a:pt x="1816" y="1375"/>
                </a:cubicBezTo>
                <a:cubicBezTo>
                  <a:pt x="1817" y="1375"/>
                  <a:pt x="1817" y="1375"/>
                  <a:pt x="1817" y="1375"/>
                </a:cubicBezTo>
                <a:cubicBezTo>
                  <a:pt x="1827" y="1336"/>
                  <a:pt x="1827" y="1336"/>
                  <a:pt x="1827" y="1336"/>
                </a:cubicBezTo>
                <a:cubicBezTo>
                  <a:pt x="1925" y="1051"/>
                  <a:pt x="1925" y="1051"/>
                  <a:pt x="1925" y="1051"/>
                </a:cubicBezTo>
                <a:cubicBezTo>
                  <a:pt x="2018" y="1051"/>
                  <a:pt x="2018" y="1051"/>
                  <a:pt x="2018" y="1051"/>
                </a:cubicBezTo>
                <a:cubicBezTo>
                  <a:pt x="1842" y="1504"/>
                  <a:pt x="1842" y="1504"/>
                  <a:pt x="1842" y="1504"/>
                </a:cubicBezTo>
                <a:cubicBezTo>
                  <a:pt x="1824" y="1553"/>
                  <a:pt x="1802" y="1589"/>
                  <a:pt x="1775" y="1611"/>
                </a:cubicBezTo>
                <a:cubicBezTo>
                  <a:pt x="1749" y="1634"/>
                  <a:pt x="1719" y="1645"/>
                  <a:pt x="1684" y="16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a:extLst>
              <a:ext uri="{FF2B5EF4-FFF2-40B4-BE49-F238E27FC236}">
                <a16:creationId xmlns:a16="http://schemas.microsoft.com/office/drawing/2014/main" id="{414AD803-1FD5-4461-AD35-4D4DB70E3A09}"/>
              </a:ext>
              <a:ext uri="{C183D7F6-B498-43B3-948B-1728B52AA6E4}">
                <adec:decorative xmlns:adec="http://schemas.microsoft.com/office/drawing/2017/decorative" val="1"/>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5958586" y="-1"/>
            <a:ext cx="6233414" cy="6858001"/>
          </a:xfrm>
          <a:prstGeom prst="rect">
            <a:avLst/>
          </a:prstGeom>
        </p:spPr>
      </p:pic>
    </p:spTree>
    <p:extLst>
      <p:ext uri="{BB962C8B-B14F-4D97-AF65-F5344CB8AC3E}">
        <p14:creationId xmlns:p14="http://schemas.microsoft.com/office/powerpoint/2010/main" val="87674308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orient="horz" pos="2496">
          <p15:clr>
            <a:srgbClr val="5ACBF0"/>
          </p15:clr>
        </p15:guide>
        <p15:guide id="3" pos="3355">
          <p15:clr>
            <a:srgbClr val="FBAE4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pic>
        <p:nvPicPr>
          <p:cNvPr id="7" name="MS logo white - EMF" descr="Microsoft logo white text version">
            <a:extLst>
              <a:ext uri="{FF2B5EF4-FFF2-40B4-BE49-F238E27FC236}">
                <a16:creationId xmlns:a16="http://schemas.microsoft.com/office/drawing/2014/main" id="{0FD32619-3819-428A-8565-629596C9141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9" name="Title 1"/>
          <p:cNvSpPr>
            <a:spLocks noGrp="1"/>
          </p:cNvSpPr>
          <p:nvPr>
            <p:ph type="title" hasCustomPrompt="1"/>
          </p:nvPr>
        </p:nvSpPr>
        <p:spPr>
          <a:xfrm>
            <a:off x="584200" y="2979778"/>
            <a:ext cx="9144000" cy="553998"/>
          </a:xfrm>
          <a:noFill/>
        </p:spPr>
        <p:txBody>
          <a:bodyPr lIns="0" tIns="0" rIns="0" bIns="0" anchor="b" anchorCtr="0">
            <a:spAutoFit/>
          </a:bodyPr>
          <a:lstStyle>
            <a:lvl1pPr>
              <a:defRPr sz="3600" spc="-50" baseline="0">
                <a:solidFill>
                  <a:srgbClr val="50E6FF"/>
                </a:solidFill>
                <a:latin typeface="+mj-lt"/>
                <a:cs typeface="Segoe UI" panose="020B0502040204020203" pitchFamily="34" charset="0"/>
              </a:defRPr>
            </a:lvl1pPr>
          </a:lstStyle>
          <a:p>
            <a:r>
              <a:rPr lang="en-US"/>
              <a:t>Presentation title </a:t>
            </a:r>
          </a:p>
        </p:txBody>
      </p:sp>
      <p:sp>
        <p:nvSpPr>
          <p:cNvPr id="5" name="Text Placeholder 4"/>
          <p:cNvSpPr>
            <a:spLocks noGrp="1"/>
          </p:cNvSpPr>
          <p:nvPr>
            <p:ph type="body" sz="quarter" idx="12" hasCustomPrompt="1"/>
          </p:nvPr>
        </p:nvSpPr>
        <p:spPr>
          <a:xfrm>
            <a:off x="584200" y="3962400"/>
            <a:ext cx="9144000" cy="338554"/>
          </a:xfrm>
          <a:noFill/>
        </p:spPr>
        <p:txBody>
          <a:bodyPr wrap="square" lIns="0" tIns="0" rIns="0" bIns="0">
            <a:spAutoFit/>
          </a:bodyPr>
          <a:lstStyle>
            <a:lvl1pPr marL="0" indent="0">
              <a:spcBef>
                <a:spcPts val="0"/>
              </a:spcBef>
              <a:buNone/>
              <a:defRPr sz="2200" spc="0" baseline="0">
                <a:gradFill>
                  <a:gsLst>
                    <a:gs pos="91000">
                      <a:schemeClr val="tx1"/>
                    </a:gs>
                    <a:gs pos="0">
                      <a:schemeClr val="tx1"/>
                    </a:gs>
                  </a:gsLst>
                  <a:lin ang="5400000" scaled="0"/>
                </a:gradFill>
                <a:latin typeface="+mn-lt"/>
                <a:cs typeface="Segoe UI" panose="020B0502040204020203" pitchFamily="34" charset="0"/>
              </a:defRPr>
            </a:lvl1pPr>
          </a:lstStyle>
          <a:p>
            <a:pPr lvl="0"/>
            <a:r>
              <a:rPr lang="en-US"/>
              <a:t>Speaker name or subtitle text</a:t>
            </a:r>
          </a:p>
        </p:txBody>
      </p:sp>
      <p:sp>
        <p:nvSpPr>
          <p:cNvPr id="6" name="Text Placeholder 16">
            <a:extLst>
              <a:ext uri="{FF2B5EF4-FFF2-40B4-BE49-F238E27FC236}">
                <a16:creationId xmlns:a16="http://schemas.microsoft.com/office/drawing/2014/main" id="{B1A530C8-2C73-4ADC-AF39-34FB5781FF59}"/>
              </a:ext>
            </a:extLst>
          </p:cNvPr>
          <p:cNvSpPr>
            <a:spLocks noGrp="1"/>
          </p:cNvSpPr>
          <p:nvPr>
            <p:ph type="body" sz="quarter" idx="13" hasCustomPrompt="1"/>
          </p:nvPr>
        </p:nvSpPr>
        <p:spPr>
          <a:xfrm>
            <a:off x="8408988" y="589607"/>
            <a:ext cx="3200400" cy="457200"/>
          </a:xfrm>
        </p:spPr>
        <p:txBody>
          <a:bodyPr lIns="0" tIns="0" rIns="0" bIns="0"/>
          <a:lstStyle>
            <a:lvl1pPr marL="0" indent="0" algn="r">
              <a:buNone/>
              <a:defRPr sz="2000">
                <a:latin typeface="+mn-lt"/>
              </a:defRPr>
            </a:lvl1pPr>
            <a:lvl2pPr marL="342900" indent="0">
              <a:buNone/>
              <a:defRPr sz="2000"/>
            </a:lvl2pPr>
            <a:lvl3pPr marL="571500" indent="0">
              <a:buNone/>
              <a:defRPr sz="2000"/>
            </a:lvl3pPr>
            <a:lvl4pPr marL="800100" indent="0">
              <a:buNone/>
              <a:defRPr sz="2000"/>
            </a:lvl4pPr>
            <a:lvl5pPr marL="1028700" indent="0">
              <a:buNone/>
              <a:defRPr sz="2000"/>
            </a:lvl5pPr>
          </a:lstStyle>
          <a:p>
            <a:pPr lvl="0"/>
            <a:r>
              <a:rPr lang="en-US"/>
              <a:t>Session code</a:t>
            </a:r>
          </a:p>
        </p:txBody>
      </p:sp>
    </p:spTree>
    <p:extLst>
      <p:ext uri="{BB962C8B-B14F-4D97-AF65-F5344CB8AC3E}">
        <p14:creationId xmlns:p14="http://schemas.microsoft.com/office/powerpoint/2010/main" val="17613259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228">
          <p15:clr>
            <a:srgbClr val="5ACBF0"/>
          </p15:clr>
        </p15:guide>
        <p15:guide id="2" orient="horz" pos="2496">
          <p15:clr>
            <a:srgbClr val="5ACBF0"/>
          </p15:clr>
        </p15:guide>
        <p15:guide id="3" pos="6132">
          <p15:clr>
            <a:srgbClr val="5ACBF0"/>
          </p15:clr>
        </p15:guide>
        <p15:guide id="4" orient="horz" pos="21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FEFD-88E5-4869-B5C3-1611B0B50E15}"/>
              </a:ext>
            </a:extLst>
          </p:cNvPr>
          <p:cNvSpPr>
            <a:spLocks noGrp="1"/>
          </p:cNvSpPr>
          <p:nvPr>
            <p:ph type="title"/>
          </p:nvPr>
        </p:nvSpPr>
        <p:spPr/>
        <p:txBody>
          <a:bodyPr/>
          <a:lstStyle/>
          <a:p>
            <a:r>
              <a:rPr lang="en-US"/>
              <a:t>Click to edit Master title style</a:t>
            </a:r>
          </a:p>
        </p:txBody>
      </p:sp>
      <p:sp>
        <p:nvSpPr>
          <p:cNvPr id="4" name="Content Placeholder 3">
            <a:extLst>
              <a:ext uri="{FF2B5EF4-FFF2-40B4-BE49-F238E27FC236}">
                <a16:creationId xmlns:a16="http://schemas.microsoft.com/office/drawing/2014/main" id="{58A212C2-8B30-4835-8711-AA981B6CFBE1}"/>
              </a:ext>
            </a:extLst>
          </p:cNvPr>
          <p:cNvSpPr>
            <a:spLocks noGrp="1"/>
          </p:cNvSpPr>
          <p:nvPr>
            <p:ph sz="quarter" idx="10"/>
          </p:nvPr>
        </p:nvSpPr>
        <p:spPr>
          <a:xfrm>
            <a:off x="584200" y="1435100"/>
            <a:ext cx="11018838"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268866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orient="horz" pos="1272">
          <p15:clr>
            <a:srgbClr val="5ACBF0"/>
          </p15:clr>
        </p15:guide>
        <p15:guide id="3" orient="horz" pos="288">
          <p15:clr>
            <a:srgbClr val="5ACBF0"/>
          </p15:clr>
        </p15:guide>
        <p15:guide id="5" orient="horz" pos="904">
          <p15:clr>
            <a:srgbClr val="5ACBF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B655BA-10A4-4A57-89DB-CFFBE1CA1E33}"/>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6390" y="1434370"/>
            <a:ext cx="11018520" cy="2308324"/>
          </a:xfrm>
        </p:spPr>
        <p:txBody>
          <a:bodyPr wrap="square">
            <a:spAutoFit/>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22096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88">
          <p15:clr>
            <a:srgbClr val="5ACBF0"/>
          </p15:clr>
        </p15:guide>
        <p15:guide id="2" orient="horz" pos="905">
          <p15:clr>
            <a:srgbClr val="5ACBF0"/>
          </p15:clr>
        </p15:guide>
        <p15:guide id="4" orient="horz" pos="1272">
          <p15:clr>
            <a:srgbClr val="5ACBF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E2550-DA43-453C-A328-33C740E65403}"/>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14B7A288-CDAC-4184-9F73-137C95F5E643}"/>
              </a:ext>
            </a:extLst>
          </p:cNvPr>
          <p:cNvSpPr>
            <a:spLocks noGrp="1"/>
          </p:cNvSpPr>
          <p:nvPr>
            <p:ph sz="quarter" idx="12"/>
          </p:nvPr>
        </p:nvSpPr>
        <p:spPr>
          <a:xfrm>
            <a:off x="584200" y="1435100"/>
            <a:ext cx="5211763"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CEC22105-78D6-4753-94FA-3DA949361A95}"/>
              </a:ext>
            </a:extLst>
          </p:cNvPr>
          <p:cNvSpPr>
            <a:spLocks noGrp="1"/>
          </p:cNvSpPr>
          <p:nvPr>
            <p:ph sz="quarter" idx="13"/>
          </p:nvPr>
        </p:nvSpPr>
        <p:spPr>
          <a:xfrm>
            <a:off x="6389688" y="1435100"/>
            <a:ext cx="5219700" cy="4833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123946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88">
          <p15:clr>
            <a:srgbClr val="5ACBF0"/>
          </p15:clr>
        </p15:guide>
        <p15:guide id="2" orient="horz" pos="1276">
          <p15:clr>
            <a:srgbClr val="5ACBF0"/>
          </p15:clr>
        </p15:guide>
        <p15:guide id="3" orient="horz" pos="904">
          <p15:clr>
            <a:srgbClr val="5ACBF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a:xfrm>
            <a:off x="588263" y="457200"/>
            <a:ext cx="11018520" cy="553998"/>
          </a:xfrm>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Segoe UI" panose="020B0502040204020203" pitchFamily="34" charset="0"/>
                <a:cs typeface="Segoe UI" panose="020B0502040204020203" pitchFamily="34" charset="0"/>
              </a:defRPr>
            </a:lvl1pPr>
            <a:lvl2pPr marL="255588" indent="0">
              <a:buFont typeface="Wingdings" panose="05000000000000000000" pitchFamily="2" charset="2"/>
              <a:buNone/>
              <a:defRPr sz="2000" b="0"/>
            </a:lvl2pPr>
            <a:lvl3pPr marL="450850" indent="0">
              <a:buFont typeface="Wingdings" panose="05000000000000000000" pitchFamily="2" charset="2"/>
              <a:buNone/>
              <a:tabLst/>
              <a:defRPr sz="1600" b="0"/>
            </a:lvl3pPr>
            <a:lvl4pPr marL="652462" indent="0">
              <a:buFont typeface="Wingdings" panose="05000000000000000000" pitchFamily="2" charset="2"/>
              <a:buNone/>
              <a:defRPr sz="1400" b="0"/>
            </a:lvl4pPr>
            <a:lvl5pPr marL="854075" indent="0">
              <a:buFont typeface="Wingdings" panose="05000000000000000000" pitchFamily="2" charset="2"/>
              <a:buNone/>
              <a:tabLst/>
              <a:defRPr sz="14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48499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9417205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257157978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 Square Photo ">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5483FF-8A1C-4A5D-8C77-461D48701F35}"/>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37006" y="5166804"/>
            <a:ext cx="1401355" cy="1406545"/>
          </a:xfrm>
          <a:prstGeom prst="rect">
            <a:avLst/>
          </a:prstGeom>
        </p:spPr>
      </p:pic>
      <p:pic>
        <p:nvPicPr>
          <p:cNvPr id="8" name="Picture 7">
            <a:extLst>
              <a:ext uri="{FF2B5EF4-FFF2-40B4-BE49-F238E27FC236}">
                <a16:creationId xmlns:a16="http://schemas.microsoft.com/office/drawing/2014/main" id="{A3DAB50B-5EC8-4B34-AC71-D14D9E2A9609}"/>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96596" y="290456"/>
            <a:ext cx="1406545" cy="1406545"/>
          </a:xfrm>
          <a:prstGeom prst="rect">
            <a:avLst/>
          </a:prstGeom>
        </p:spPr>
      </p:pic>
      <p:sp>
        <p:nvSpPr>
          <p:cNvPr id="3" name="Title 2">
            <a:extLst>
              <a:ext uri="{FF2B5EF4-FFF2-40B4-BE49-F238E27FC236}">
                <a16:creationId xmlns:a16="http://schemas.microsoft.com/office/drawing/2014/main" id="{935C9167-B5C7-4834-AC78-240C8C3EF11E}"/>
              </a:ext>
            </a:extLst>
          </p:cNvPr>
          <p:cNvSpPr>
            <a:spLocks noGrp="1"/>
          </p:cNvSpPr>
          <p:nvPr>
            <p:ph type="title" hasCustomPrompt="1"/>
          </p:nvPr>
        </p:nvSpPr>
        <p:spPr>
          <a:xfrm>
            <a:off x="588263" y="588963"/>
            <a:ext cx="4158362" cy="2535236"/>
          </a:xfrm>
        </p:spPr>
        <p:txBody>
          <a:bodyPr anchor="b"/>
          <a:lstStyle>
            <a:lvl1pPr>
              <a:defRPr/>
            </a:lvl1pPr>
          </a:lstStyle>
          <a:p>
            <a:r>
              <a:rPr lang="en-US"/>
              <a:t>Title square photo layout </a:t>
            </a:r>
          </a:p>
        </p:txBody>
      </p:sp>
      <p:sp>
        <p:nvSpPr>
          <p:cNvPr id="4" name="Text Placeholder 3">
            <a:extLst>
              <a:ext uri="{FF2B5EF4-FFF2-40B4-BE49-F238E27FC236}">
                <a16:creationId xmlns:a16="http://schemas.microsoft.com/office/drawing/2014/main" id="{0E780C89-4FC1-4FE7-AFCA-1C41A1B0944C}"/>
              </a:ext>
            </a:extLst>
          </p:cNvPr>
          <p:cNvSpPr>
            <a:spLocks noGrp="1"/>
          </p:cNvSpPr>
          <p:nvPr>
            <p:ph type="body" sz="quarter" idx="10"/>
          </p:nvPr>
        </p:nvSpPr>
        <p:spPr>
          <a:xfrm>
            <a:off x="584200" y="3535540"/>
            <a:ext cx="4162425" cy="2733497"/>
          </a:xfrm>
        </p:spPr>
        <p:txBody>
          <a:bodyPr/>
          <a:lstStyle>
            <a:lvl1pPr marL="0" indent="0">
              <a:buNone/>
              <a:defRPr sz="2200">
                <a:latin typeface="+mn-lt"/>
              </a:defRPr>
            </a:lvl1pPr>
            <a:lvl2pPr marL="228600" indent="0">
              <a:buNone/>
              <a:defRPr/>
            </a:lvl2pPr>
            <a:lvl3pPr marL="457200" indent="0">
              <a:buNone/>
              <a:defRPr/>
            </a:lvl3pPr>
            <a:lvl4pPr marL="661988" indent="0">
              <a:buNone/>
              <a:defRPr/>
            </a:lvl4pPr>
            <a:lvl5pPr marL="855663" indent="0">
              <a:buNone/>
              <a:defRPr/>
            </a:lvl5pPr>
          </a:lstStyle>
          <a:p>
            <a:pPr lvl="0"/>
            <a:r>
              <a:rPr lang="en-US"/>
              <a:t>Click to edit Master text styles</a:t>
            </a:r>
          </a:p>
        </p:txBody>
      </p:sp>
      <p:sp>
        <p:nvSpPr>
          <p:cNvPr id="5" name="Picture Placeholder" descr="This photo is a 'placeholder' only. Drag or drop your photo here, or click and tap the center to insert a photo.">
            <a:extLst>
              <a:ext uri="{FF2B5EF4-FFF2-40B4-BE49-F238E27FC236}">
                <a16:creationId xmlns:a16="http://schemas.microsoft.com/office/drawing/2014/main" id="{2E18FD0C-FA99-4937-92CD-5CF7F279CD8E}"/>
              </a:ext>
            </a:extLst>
          </p:cNvPr>
          <p:cNvSpPr>
            <a:spLocks noGrp="1" noChangeAspect="1"/>
          </p:cNvSpPr>
          <p:nvPr>
            <p:ph type="pic" sz="quarter" idx="11" hasCustomPrompt="1"/>
          </p:nvPr>
        </p:nvSpPr>
        <p:spPr bwMode="gray">
          <a:xfrm>
            <a:off x="5914548" y="563892"/>
            <a:ext cx="5724144" cy="5724144"/>
          </a:xfrm>
          <a:blipFill>
            <a:blip r:embed="rId4"/>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41289836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pos="3360">
          <p15:clr>
            <a:srgbClr val="FBAE40"/>
          </p15:clr>
        </p15:guide>
        <p15:guide id="6" orient="horz" pos="904">
          <p15:clr>
            <a:srgbClr val="5ACBF0"/>
          </p15:clr>
        </p15:guide>
        <p15:guide id="7" orient="horz" pos="1968">
          <p15:clr>
            <a:srgbClr val="5ACBF0"/>
          </p15:clr>
        </p15:guide>
        <p15:guide id="8" orient="horz" pos="2226">
          <p15:clr>
            <a:srgbClr val="5ACBF0"/>
          </p15:clr>
        </p15:guide>
        <p15:guide id="10" pos="3729">
          <p15:clr>
            <a:srgbClr val="C35EA4"/>
          </p15:clr>
        </p15:guide>
        <p15:guide id="11" pos="2993">
          <p15:clr>
            <a:srgbClr val="5ACBF0"/>
          </p15:clr>
        </p15:guide>
        <p15:guide id="12" pos="3543">
          <p15:clr>
            <a:srgbClr val="A4A3A4"/>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92DE97-5F35-4963-AC7A-96FEB98062FF}"/>
              </a:ext>
            </a:extLst>
          </p:cNvPr>
          <p:cNvSpPr>
            <a:spLocks noGrp="1"/>
          </p:cNvSpPr>
          <p:nvPr>
            <p:ph type="title"/>
          </p:nvPr>
        </p:nvSpPr>
        <p:spPr>
          <a:xfrm>
            <a:off x="588263" y="585788"/>
            <a:ext cx="4159950" cy="5683249"/>
          </a:xfrm>
        </p:spPr>
        <p:txBody>
          <a:bodyPr anchor="ctr"/>
          <a:lstStyle/>
          <a:p>
            <a:r>
              <a:rPr lang="en-US"/>
              <a:t>Click to edit Master title style</a:t>
            </a:r>
          </a:p>
        </p:txBody>
      </p:sp>
      <p:pic>
        <p:nvPicPr>
          <p:cNvPr id="6" name="Picture 5">
            <a:extLst>
              <a:ext uri="{FF2B5EF4-FFF2-40B4-BE49-F238E27FC236}">
                <a16:creationId xmlns:a16="http://schemas.microsoft.com/office/drawing/2014/main" id="{94CFD0E0-1625-4117-8F11-2251437741C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37006" y="5166804"/>
            <a:ext cx="1401355" cy="1406545"/>
          </a:xfrm>
          <a:prstGeom prst="rect">
            <a:avLst/>
          </a:prstGeom>
        </p:spPr>
      </p:pic>
      <p:pic>
        <p:nvPicPr>
          <p:cNvPr id="7" name="Picture 6">
            <a:extLst>
              <a:ext uri="{FF2B5EF4-FFF2-40B4-BE49-F238E27FC236}">
                <a16:creationId xmlns:a16="http://schemas.microsoft.com/office/drawing/2014/main" id="{12B0A8A0-01D8-444A-B0DE-A28AE7708E1D}"/>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96596" y="290456"/>
            <a:ext cx="1406545" cy="1406545"/>
          </a:xfrm>
          <a:prstGeom prst="rect">
            <a:avLst/>
          </a:prstGeom>
        </p:spPr>
      </p:pic>
      <p:sp>
        <p:nvSpPr>
          <p:cNvPr id="8" name="Picture Placeholder" descr="This photo is a 'placeholder' only. Drag or drop your photo here, or click and tap the center to insert a photo.">
            <a:extLst>
              <a:ext uri="{FF2B5EF4-FFF2-40B4-BE49-F238E27FC236}">
                <a16:creationId xmlns:a16="http://schemas.microsoft.com/office/drawing/2014/main" id="{343FD7BD-9F1A-4633-AC61-870322FCD426}"/>
              </a:ext>
            </a:extLst>
          </p:cNvPr>
          <p:cNvSpPr>
            <a:spLocks noGrp="1" noChangeAspect="1"/>
          </p:cNvSpPr>
          <p:nvPr>
            <p:ph type="pic" sz="quarter" idx="11" hasCustomPrompt="1"/>
          </p:nvPr>
        </p:nvSpPr>
        <p:spPr bwMode="gray">
          <a:xfrm>
            <a:off x="5914548" y="563892"/>
            <a:ext cx="5724144" cy="5724144"/>
          </a:xfrm>
          <a:blipFill>
            <a:blip r:embed="rId4"/>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16322442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6633-3E8D-4CF4-A5D4-D4E9D88A6DE0}"/>
              </a:ext>
            </a:extLst>
          </p:cNvPr>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584200"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mn-lt"/>
                <a:cs typeface="Segoe UI" panose="020B0502040204020203" pitchFamily="34" charset="0"/>
              </a:defRPr>
            </a:lvl1pPr>
            <a:lvl2pPr marL="255588" indent="0">
              <a:buFont typeface="Wingdings" panose="05000000000000000000" pitchFamily="2" charset="2"/>
              <a:buNone/>
              <a:defRPr sz="2000" b="0">
                <a:latin typeface="+mn-lt"/>
              </a:defRPr>
            </a:lvl2pPr>
            <a:lvl3pPr marL="450850" indent="0">
              <a:buFont typeface="Wingdings" panose="05000000000000000000" pitchFamily="2" charset="2"/>
              <a:buNone/>
              <a:tabLst/>
              <a:defRPr sz="1600" b="0">
                <a:latin typeface="+mn-lt"/>
              </a:defRPr>
            </a:lvl3pPr>
            <a:lvl4pPr marL="652462" indent="0">
              <a:buFont typeface="Wingdings" panose="05000000000000000000" pitchFamily="2" charset="2"/>
              <a:buNone/>
              <a:defRPr sz="1400" b="0">
                <a:latin typeface="+mn-lt"/>
              </a:defRPr>
            </a:lvl4pPr>
            <a:lvl5pPr marL="854075" indent="0">
              <a:buFont typeface="Wingdings" panose="05000000000000000000" pitchFamily="2" charset="2"/>
              <a:buNone/>
              <a:tabLst/>
              <a:defRPr sz="1400" b="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8E9CDCB4-03E1-4763-B83E-A1334BCDB0C0}"/>
              </a:ext>
            </a:extLst>
          </p:cNvPr>
          <p:cNvSpPr>
            <a:spLocks noGrp="1"/>
          </p:cNvSpPr>
          <p:nvPr>
            <p:ph type="body" sz="quarter" idx="12"/>
          </p:nvPr>
        </p:nvSpPr>
        <p:spPr>
          <a:xfrm>
            <a:off x="6397171" y="1435100"/>
            <a:ext cx="5212080" cy="1649682"/>
          </a:xfrm>
        </p:spPr>
        <p:txBody>
          <a:bodyPr wrap="square">
            <a:spAutoFit/>
          </a:bodyPr>
          <a:lstStyle>
            <a:lvl1pPr marL="0" indent="0">
              <a:spcBef>
                <a:spcPts val="1224"/>
              </a:spcBef>
              <a:buClr>
                <a:schemeClr val="tx1"/>
              </a:buClr>
              <a:buFont typeface="Wingdings" panose="05000000000000000000" pitchFamily="2" charset="2"/>
              <a:buNone/>
              <a:defRPr sz="2800" b="0">
                <a:latin typeface="+mn-lt"/>
                <a:cs typeface="Segoe UI" panose="020B0502040204020203" pitchFamily="34" charset="0"/>
              </a:defRPr>
            </a:lvl1pPr>
            <a:lvl2pPr marL="255588" indent="0">
              <a:buFont typeface="Wingdings" panose="05000000000000000000" pitchFamily="2" charset="2"/>
              <a:buNone/>
              <a:defRPr sz="2000" b="0">
                <a:latin typeface="+mn-lt"/>
              </a:defRPr>
            </a:lvl2pPr>
            <a:lvl3pPr marL="450850" indent="0">
              <a:buFont typeface="Wingdings" panose="05000000000000000000" pitchFamily="2" charset="2"/>
              <a:buNone/>
              <a:tabLst/>
              <a:defRPr sz="1600" b="0">
                <a:latin typeface="+mn-lt"/>
              </a:defRPr>
            </a:lvl3pPr>
            <a:lvl4pPr marL="652462" indent="0">
              <a:buFont typeface="Wingdings" panose="05000000000000000000" pitchFamily="2" charset="2"/>
              <a:buNone/>
              <a:defRPr sz="1400" b="0">
                <a:latin typeface="+mn-lt"/>
              </a:defRPr>
            </a:lvl4pPr>
            <a:lvl5pPr marL="854075" indent="0">
              <a:buFont typeface="Wingdings" panose="05000000000000000000" pitchFamily="2" charset="2"/>
              <a:buNone/>
              <a:tabLst/>
              <a:defRPr sz="1400" b="0">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4065629"/>
      </p:ext>
    </p:extLst>
  </p:cSld>
  <p:clrMapOvr>
    <a:masterClrMapping/>
  </p:clrMapOvr>
  <p:transition>
    <p:fade/>
  </p:transition>
  <p:extLst>
    <p:ext uri="{DCECCB84-F9BA-43D5-87BE-67443E8EF086}">
      <p15:sldGuideLst xmlns:p15="http://schemas.microsoft.com/office/powerpoint/2012/main">
        <p15:guide id="1" orient="horz" pos="288">
          <p15:clr>
            <a:srgbClr val="5ACBF0"/>
          </p15:clr>
        </p15:guide>
        <p15:guide id="2" orient="horz" pos="1272">
          <p15:clr>
            <a:srgbClr val="5ACBF0"/>
          </p15:clr>
        </p15:guide>
        <p15:guide id="3" orient="horz" pos="904">
          <p15:clr>
            <a:srgbClr val="5ACBF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quare Photo 2">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E2C6C6-B442-4DE7-9C6C-405B9005314D}"/>
              </a:ext>
            </a:extLst>
          </p:cNvPr>
          <p:cNvSpPr>
            <a:spLocks noGrp="1"/>
          </p:cNvSpPr>
          <p:nvPr>
            <p:ph type="title" hasCustomPrompt="1"/>
          </p:nvPr>
        </p:nvSpPr>
        <p:spPr>
          <a:xfrm>
            <a:off x="588263" y="2996526"/>
            <a:ext cx="4163125" cy="3272512"/>
          </a:xfrm>
        </p:spPr>
        <p:txBody>
          <a:bodyPr anchor="t"/>
          <a:lstStyle>
            <a:lvl1pPr>
              <a:defRPr sz="2800"/>
            </a:lvl1pPr>
          </a:lstStyle>
          <a:p>
            <a:r>
              <a:rPr lang="en-US"/>
              <a:t>Square photo layout with smaller text</a:t>
            </a:r>
          </a:p>
        </p:txBody>
      </p:sp>
      <p:pic>
        <p:nvPicPr>
          <p:cNvPr id="6" name="Picture 5">
            <a:extLst>
              <a:ext uri="{FF2B5EF4-FFF2-40B4-BE49-F238E27FC236}">
                <a16:creationId xmlns:a16="http://schemas.microsoft.com/office/drawing/2014/main" id="{02CD22C3-9CBF-447D-924C-78F5E388080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37006" y="5166804"/>
            <a:ext cx="1401355" cy="1406545"/>
          </a:xfrm>
          <a:prstGeom prst="rect">
            <a:avLst/>
          </a:prstGeom>
        </p:spPr>
      </p:pic>
      <p:pic>
        <p:nvPicPr>
          <p:cNvPr id="7" name="Picture 6">
            <a:extLst>
              <a:ext uri="{FF2B5EF4-FFF2-40B4-BE49-F238E27FC236}">
                <a16:creationId xmlns:a16="http://schemas.microsoft.com/office/drawing/2014/main" id="{51B93FF3-2504-4A0A-96C9-427F96655F8B}"/>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96596" y="290456"/>
            <a:ext cx="1406545" cy="1406545"/>
          </a:xfrm>
          <a:prstGeom prst="rect">
            <a:avLst/>
          </a:prstGeom>
        </p:spPr>
      </p:pic>
      <p:sp>
        <p:nvSpPr>
          <p:cNvPr id="8" name="Picture Placeholder" descr="This photo is a 'placeholder' only. Drag or drop your photo here, or click and tap the center to insert a photo.">
            <a:extLst>
              <a:ext uri="{FF2B5EF4-FFF2-40B4-BE49-F238E27FC236}">
                <a16:creationId xmlns:a16="http://schemas.microsoft.com/office/drawing/2014/main" id="{1A908A13-5B22-4076-BA35-F9D142DACCE0}"/>
              </a:ext>
            </a:extLst>
          </p:cNvPr>
          <p:cNvSpPr>
            <a:spLocks noGrp="1" noChangeAspect="1"/>
          </p:cNvSpPr>
          <p:nvPr>
            <p:ph type="pic" sz="quarter" idx="11" hasCustomPrompt="1"/>
          </p:nvPr>
        </p:nvSpPr>
        <p:spPr bwMode="gray">
          <a:xfrm>
            <a:off x="5914548" y="563892"/>
            <a:ext cx="5724144" cy="5724144"/>
          </a:xfrm>
          <a:blipFill>
            <a:blip r:embed="rId4"/>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35301973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pos="3360">
          <p15:clr>
            <a:srgbClr val="FBAE40"/>
          </p15:clr>
        </p15:guide>
        <p15:guide id="3" orient="horz" pos="1877">
          <p15:clr>
            <a:srgbClr val="5ACBF0"/>
          </p15:clr>
        </p15:guide>
        <p15:guide id="4" pos="3731">
          <p15:clr>
            <a:srgbClr val="C35EA4"/>
          </p15:clr>
        </p15:guide>
        <p15:guide id="5" pos="2993">
          <p15:clr>
            <a:srgbClr val="5ACBF0"/>
          </p15:clr>
        </p15:guide>
        <p15:guide id="6" pos="3547">
          <p15:clr>
            <a:srgbClr val="A4A3A4"/>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quare Photo 3">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92DE97-5F35-4963-AC7A-96FEB98062FF}"/>
              </a:ext>
            </a:extLst>
          </p:cNvPr>
          <p:cNvSpPr>
            <a:spLocks noGrp="1"/>
          </p:cNvSpPr>
          <p:nvPr>
            <p:ph type="title"/>
          </p:nvPr>
        </p:nvSpPr>
        <p:spPr>
          <a:xfrm>
            <a:off x="588263" y="585788"/>
            <a:ext cx="4159950" cy="5683249"/>
          </a:xfrm>
        </p:spPr>
        <p:txBody>
          <a:bodyPr anchor="ctr"/>
          <a:lstStyle/>
          <a:p>
            <a:r>
              <a:rPr lang="en-US"/>
              <a:t>Click to edit Master title style</a:t>
            </a:r>
          </a:p>
        </p:txBody>
      </p:sp>
      <p:sp>
        <p:nvSpPr>
          <p:cNvPr id="8" name="Picture Placeholder" descr="This photo is a 'placeholder' only. Drag or drop your photo here, or click and tap the center to insert a photo.">
            <a:extLst>
              <a:ext uri="{FF2B5EF4-FFF2-40B4-BE49-F238E27FC236}">
                <a16:creationId xmlns:a16="http://schemas.microsoft.com/office/drawing/2014/main" id="{343FD7BD-9F1A-4633-AC61-870322FCD426}"/>
              </a:ext>
            </a:extLst>
          </p:cNvPr>
          <p:cNvSpPr>
            <a:spLocks noGrp="1" noChangeAspect="1"/>
          </p:cNvSpPr>
          <p:nvPr>
            <p:ph type="pic" sz="quarter" idx="11" hasCustomPrompt="1"/>
          </p:nvPr>
        </p:nvSpPr>
        <p:spPr bwMode="gray">
          <a:xfrm>
            <a:off x="5626100" y="292608"/>
            <a:ext cx="6272784" cy="6272784"/>
          </a:xfrm>
          <a:blipFill>
            <a:blip r:embed="rId2"/>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17335685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op horizontal photo and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1E45-D858-46CB-8C37-2ADA7A8B4F38}"/>
              </a:ext>
            </a:extLst>
          </p:cNvPr>
          <p:cNvSpPr>
            <a:spLocks noGrp="1"/>
          </p:cNvSpPr>
          <p:nvPr>
            <p:ph type="title"/>
          </p:nvPr>
        </p:nvSpPr>
        <p:spPr>
          <a:xfrm>
            <a:off x="588263" y="5157216"/>
            <a:ext cx="11018520" cy="1111822"/>
          </a:xfrm>
        </p:spPr>
        <p:txBody>
          <a:bodyPr anchor="ctr"/>
          <a:lstStyle>
            <a:lvl1pPr algn="ctr">
              <a:defRPr/>
            </a:lvl1pPr>
          </a:lstStyle>
          <a:p>
            <a:r>
              <a:rPr lang="en-US"/>
              <a:t>Click to edit Master title style</a:t>
            </a:r>
          </a:p>
        </p:txBody>
      </p:sp>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0" y="0"/>
            <a:ext cx="12192000" cy="4572000"/>
          </a:xfrm>
          <a:blipFill>
            <a:blip r:embed="rId2"/>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25359004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5" orient="horz" pos="2880">
          <p15:clr>
            <a:srgbClr val="5ACBF0"/>
          </p15:clr>
        </p15:guide>
        <p15:guide id="6" orient="horz" pos="360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ottom horizontal photo and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63AC-3A0B-4839-A9DC-F00E8E5411A6}"/>
              </a:ext>
            </a:extLst>
          </p:cNvPr>
          <p:cNvSpPr>
            <a:spLocks noGrp="1"/>
          </p:cNvSpPr>
          <p:nvPr>
            <p:ph type="title"/>
          </p:nvPr>
        </p:nvSpPr>
        <p:spPr>
          <a:xfrm>
            <a:off x="588263" y="585788"/>
            <a:ext cx="11018520" cy="1114996"/>
          </a:xfrm>
        </p:spPr>
        <p:txBody>
          <a:bodyPr anchor="ctr"/>
          <a:lstStyle>
            <a:lvl1pPr algn="ctr">
              <a:defRPr/>
            </a:lvl1pPr>
          </a:lstStyle>
          <a:p>
            <a:r>
              <a:rPr lang="en-US"/>
              <a:t>Click to edit Master title style</a:t>
            </a:r>
          </a:p>
        </p:txBody>
      </p:sp>
      <p:sp>
        <p:nvSpPr>
          <p:cNvPr id="4" name="Picture Placeholder" descr="This photo is a 'placeholder' only. Drag or drop your photo here, or click and tap the center to insert a photo.">
            <a:extLst>
              <a:ext uri="{FF2B5EF4-FFF2-40B4-BE49-F238E27FC236}">
                <a16:creationId xmlns:a16="http://schemas.microsoft.com/office/drawing/2014/main" id="{FEB5B31F-7AD9-4BC6-8D61-62AD8011666E}"/>
              </a:ext>
            </a:extLst>
          </p:cNvPr>
          <p:cNvSpPr>
            <a:spLocks noGrp="1"/>
          </p:cNvSpPr>
          <p:nvPr>
            <p:ph type="pic" sz="quarter" idx="11" hasCustomPrompt="1"/>
          </p:nvPr>
        </p:nvSpPr>
        <p:spPr bwMode="gray">
          <a:xfrm>
            <a:off x="-2381" y="2286000"/>
            <a:ext cx="12192000" cy="4572000"/>
          </a:xfrm>
          <a:blipFill>
            <a:blip r:embed="rId2"/>
            <a:stretch>
              <a:fillRect/>
            </a:stretch>
          </a:blipFill>
        </p:spPr>
        <p:txBody>
          <a:bodyPr vert="horz" wrap="square" lIns="0" tIns="1097280" rIns="0" bIns="0" rtlCol="0" anchor="t" anchorCtr="0">
            <a:noAutofit/>
          </a:bodyPr>
          <a:lstStyle>
            <a:lvl1pPr marL="0" indent="0" algn="ctr">
              <a:buNone/>
              <a:defRPr lang="en-US" sz="14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4124036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5" orient="horz" pos="1440">
          <p15:clr>
            <a:srgbClr val="5ACBF0"/>
          </p15:clr>
        </p15:guide>
        <p15:guide id="6" orient="horz" pos="72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wo picture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7DCA08-1117-4B11-AEFD-AAB2B33543F9}"/>
              </a:ext>
            </a:extLst>
          </p:cNvPr>
          <p:cNvSpPr>
            <a:spLocks noGrp="1"/>
          </p:cNvSpPr>
          <p:nvPr>
            <p:ph type="title"/>
          </p:nvPr>
        </p:nvSpPr>
        <p:spPr>
          <a:xfrm>
            <a:off x="588263" y="457200"/>
            <a:ext cx="11018520" cy="983234"/>
          </a:xfrm>
        </p:spPr>
        <p:txBody>
          <a:bodyPr/>
          <a:lstStyle/>
          <a:p>
            <a:r>
              <a:rPr lang="en-US"/>
              <a:t>Click to edit Master title style</a:t>
            </a:r>
          </a:p>
        </p:txBody>
      </p:sp>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4199" y="5689600"/>
            <a:ext cx="5367528" cy="579438"/>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5367528" cy="3474720"/>
          </a:xfrm>
          <a:blipFill>
            <a:blip r:embed="rId2"/>
            <a:stretch>
              <a:fillRect/>
            </a:stretch>
          </a:blipFill>
        </p:spPr>
        <p:txBody>
          <a:bodyPr vert="horz" wrap="square" lIns="0" tIns="0" rIns="0" bIns="1188720" rtlCol="0" anchor="ctr" anchorCtr="0">
            <a:noAutofit/>
          </a:bodyPr>
          <a:lstStyle>
            <a:lvl1pPr marL="0" indent="0" algn="ctr">
              <a:buNone/>
              <a:defRPr lang="en-US" sz="10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6241860" y="5689600"/>
            <a:ext cx="5367528" cy="579438"/>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6239255" y="2025650"/>
            <a:ext cx="5367528" cy="3474720"/>
          </a:xfrm>
          <a:blipFill>
            <a:blip r:embed="rId2"/>
            <a:stretch>
              <a:fillRect/>
            </a:stretch>
          </a:blipFill>
        </p:spPr>
        <p:txBody>
          <a:bodyPr vert="horz" wrap="square" lIns="0" tIns="0" rIns="0" bIns="1188720" rtlCol="0" anchor="ctr" anchorCtr="0">
            <a:noAutofit/>
          </a:bodyPr>
          <a:lstStyle>
            <a:lvl1pPr marL="0" indent="0" algn="ctr">
              <a:buNone/>
              <a:defRPr lang="en-US" sz="1000" b="1" dirty="0">
                <a:solidFill>
                  <a:srgbClr val="FFFFFF"/>
                </a:solidFill>
              </a:defRPr>
            </a:lvl1pPr>
          </a:lstStyle>
          <a:p>
            <a:pPr marL="228600" lvl="0" indent="-228600" algn="ctr"/>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41803297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3" orient="horz" pos="3584">
          <p15:clr>
            <a:srgbClr val="5ACBF0"/>
          </p15:clr>
        </p15:guide>
        <p15:guide id="4" orient="horz" pos="1276">
          <p15:clr>
            <a:srgbClr val="5ACBF0"/>
          </p15:clr>
        </p15:guide>
        <p15:guide id="5" orient="horz" pos="288">
          <p15:clr>
            <a:srgbClr val="5ACBF0"/>
          </p15:clr>
        </p15:guide>
        <p15:guide id="6" pos="3749">
          <p15:clr>
            <a:srgbClr val="5ACBF0"/>
          </p15:clr>
        </p15:guide>
        <p15:guide id="7" pos="3931">
          <p15:clr>
            <a:srgbClr val="5ACBF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hree picture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60F77E-464D-46F7-A8F8-6F281DAB0C7A}"/>
              </a:ext>
            </a:extLst>
          </p:cNvPr>
          <p:cNvSpPr>
            <a:spLocks noGrp="1"/>
          </p:cNvSpPr>
          <p:nvPr>
            <p:ph type="title"/>
          </p:nvPr>
        </p:nvSpPr>
        <p:spPr>
          <a:xfrm>
            <a:off x="588263" y="457200"/>
            <a:ext cx="11018520" cy="983234"/>
          </a:xfrm>
        </p:spPr>
        <p:txBody>
          <a:bodyPr/>
          <a:lstStyle/>
          <a:p>
            <a:r>
              <a:rPr lang="en-US"/>
              <a:t>Click to edit Master title style</a:t>
            </a:r>
          </a:p>
        </p:txBody>
      </p:sp>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2613"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3474720" cy="3474720"/>
          </a:xfrm>
          <a:blipFill>
            <a:blip r:embed="rId2"/>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2" name="Text Placeholder 3">
            <a:extLst>
              <a:ext uri="{FF2B5EF4-FFF2-40B4-BE49-F238E27FC236}">
                <a16:creationId xmlns:a16="http://schemas.microsoft.com/office/drawing/2014/main" id="{7E8A9C08-F392-459F-B90B-EDBF4A830C55}"/>
              </a:ext>
            </a:extLst>
          </p:cNvPr>
          <p:cNvSpPr>
            <a:spLocks noGrp="1"/>
          </p:cNvSpPr>
          <p:nvPr>
            <p:ph type="body" sz="quarter" idx="17"/>
          </p:nvPr>
        </p:nvSpPr>
        <p:spPr>
          <a:xfrm>
            <a:off x="4358640"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10" name="Picture Placeholder" descr="This photo is a 'placeholder' only. Drag or drop your photo here, or click and tap the center to insert a photo.">
            <a:extLst>
              <a:ext uri="{FF2B5EF4-FFF2-40B4-BE49-F238E27FC236}">
                <a16:creationId xmlns:a16="http://schemas.microsoft.com/office/drawing/2014/main" id="{7E401A97-B3D4-43E4-9B09-8AD4B6B26068}"/>
              </a:ext>
            </a:extLst>
          </p:cNvPr>
          <p:cNvSpPr>
            <a:spLocks noGrp="1"/>
          </p:cNvSpPr>
          <p:nvPr>
            <p:ph type="pic" sz="quarter" idx="14" hasCustomPrompt="1"/>
          </p:nvPr>
        </p:nvSpPr>
        <p:spPr bwMode="gray">
          <a:xfrm>
            <a:off x="4358640" y="2025650"/>
            <a:ext cx="3474720" cy="3474720"/>
          </a:xfrm>
          <a:blipFill>
            <a:blip r:embed="rId2"/>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8134351" y="5689600"/>
            <a:ext cx="3475037" cy="579438"/>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8132063" y="2025650"/>
            <a:ext cx="3474720" cy="3474720"/>
          </a:xfrm>
          <a:blipFill>
            <a:blip r:embed="rId2"/>
            <a:stretch>
              <a:fillRect/>
            </a:stretch>
          </a:blipFill>
        </p:spPr>
        <p:txBody>
          <a:bodyPr lIns="0" tIns="0" rIns="0" bIns="1005840" anchor="ctr" anchorCtr="0">
            <a:noAutofit/>
          </a:bodyPr>
          <a:lstStyle>
            <a:lvl1pPr marL="0" indent="0" algn="ctr">
              <a:lnSpc>
                <a:spcPct val="100000"/>
              </a:lnSpc>
              <a:buNone/>
              <a:defRPr sz="8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392215751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3" orient="horz" pos="3576">
          <p15:clr>
            <a:srgbClr val="5ACBF0"/>
          </p15:clr>
        </p15:guide>
        <p15:guide id="4" orient="horz" pos="1276">
          <p15:clr>
            <a:srgbClr val="5ACBF0"/>
          </p15:clr>
        </p15:guide>
        <p15:guide id="5" orient="horz" pos="288">
          <p15:clr>
            <a:srgbClr val="5ACBF0"/>
          </p15:clr>
        </p15:guide>
        <p15:guide id="6" pos="2557">
          <p15:clr>
            <a:srgbClr val="5ACBF0"/>
          </p15:clr>
        </p15:guide>
        <p15:guide id="7" pos="2744">
          <p15:clr>
            <a:srgbClr val="5ACBF0"/>
          </p15:clr>
        </p15:guide>
        <p15:guide id="8" pos="4936">
          <p15:clr>
            <a:srgbClr val="5ACBF0"/>
          </p15:clr>
        </p15:guide>
        <p15:guide id="9" pos="5123">
          <p15:clr>
            <a:srgbClr val="5ACBF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Four picture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A434B7-D4B9-4D45-A31C-F0CC4D227945}"/>
              </a:ext>
            </a:extLst>
          </p:cNvPr>
          <p:cNvSpPr>
            <a:spLocks noGrp="1"/>
          </p:cNvSpPr>
          <p:nvPr>
            <p:ph type="title"/>
          </p:nvPr>
        </p:nvSpPr>
        <p:spPr>
          <a:xfrm>
            <a:off x="588263" y="457200"/>
            <a:ext cx="11018520" cy="983234"/>
          </a:xfrm>
        </p:spPr>
        <p:txBody>
          <a:bodyPr/>
          <a:lstStyle/>
          <a:p>
            <a:r>
              <a:rPr lang="en-US"/>
              <a:t>Click to edit Master title style</a:t>
            </a:r>
          </a:p>
        </p:txBody>
      </p:sp>
      <p:sp>
        <p:nvSpPr>
          <p:cNvPr id="4" name="Text Placeholder 3">
            <a:extLst>
              <a:ext uri="{FF2B5EF4-FFF2-40B4-BE49-F238E27FC236}">
                <a16:creationId xmlns:a16="http://schemas.microsoft.com/office/drawing/2014/main" id="{AE833B58-0629-4A46-8711-902C16A99314}"/>
              </a:ext>
            </a:extLst>
          </p:cNvPr>
          <p:cNvSpPr>
            <a:spLocks noGrp="1"/>
          </p:cNvSpPr>
          <p:nvPr>
            <p:ph type="body" sz="quarter" idx="16"/>
          </p:nvPr>
        </p:nvSpPr>
        <p:spPr>
          <a:xfrm>
            <a:off x="582613"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9" name="Picture Placeholder" descr="This photo is a 'placeholder' only. Drag or drop your photo here, or click and tap the center to insert a photo.">
            <a:extLst>
              <a:ext uri="{FF2B5EF4-FFF2-40B4-BE49-F238E27FC236}">
                <a16:creationId xmlns:a16="http://schemas.microsoft.com/office/drawing/2014/main" id="{1231301F-62BD-4CF6-8990-CDF00AFC8CCF}"/>
              </a:ext>
            </a:extLst>
          </p:cNvPr>
          <p:cNvSpPr>
            <a:spLocks noGrp="1"/>
          </p:cNvSpPr>
          <p:nvPr>
            <p:ph type="pic" sz="quarter" idx="13" hasCustomPrompt="1"/>
          </p:nvPr>
        </p:nvSpPr>
        <p:spPr bwMode="gray">
          <a:xfrm>
            <a:off x="582612" y="2025650"/>
            <a:ext cx="2532888" cy="2532888"/>
          </a:xfrm>
          <a:blipFill>
            <a:blip r:embed="rId2" cstate="screen">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2" name="Text Placeholder 3">
            <a:extLst>
              <a:ext uri="{FF2B5EF4-FFF2-40B4-BE49-F238E27FC236}">
                <a16:creationId xmlns:a16="http://schemas.microsoft.com/office/drawing/2014/main" id="{7E8A9C08-F392-459F-B90B-EDBF4A830C55}"/>
              </a:ext>
            </a:extLst>
          </p:cNvPr>
          <p:cNvSpPr>
            <a:spLocks noGrp="1"/>
          </p:cNvSpPr>
          <p:nvPr>
            <p:ph type="body" sz="quarter" idx="17"/>
          </p:nvPr>
        </p:nvSpPr>
        <p:spPr>
          <a:xfrm>
            <a:off x="3413908"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0" name="Picture Placeholder" descr="This photo is a 'placeholder' only. Drag or drop your photo here, or click and tap the center to insert a photo.">
            <a:extLst>
              <a:ext uri="{FF2B5EF4-FFF2-40B4-BE49-F238E27FC236}">
                <a16:creationId xmlns:a16="http://schemas.microsoft.com/office/drawing/2014/main" id="{7E401A97-B3D4-43E4-9B09-8AD4B6B26068}"/>
              </a:ext>
            </a:extLst>
          </p:cNvPr>
          <p:cNvSpPr>
            <a:spLocks noGrp="1"/>
          </p:cNvSpPr>
          <p:nvPr>
            <p:ph type="pic" sz="quarter" idx="14" hasCustomPrompt="1"/>
          </p:nvPr>
        </p:nvSpPr>
        <p:spPr bwMode="gray">
          <a:xfrm>
            <a:off x="3413908" y="2025650"/>
            <a:ext cx="2532888" cy="2532888"/>
          </a:xfrm>
          <a:blipFill>
            <a:blip r:embed="rId2" cstate="screen">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3" name="Text Placeholder 3">
            <a:extLst>
              <a:ext uri="{FF2B5EF4-FFF2-40B4-BE49-F238E27FC236}">
                <a16:creationId xmlns:a16="http://schemas.microsoft.com/office/drawing/2014/main" id="{05B401B2-8D93-427E-90A4-52337B3965E8}"/>
              </a:ext>
            </a:extLst>
          </p:cNvPr>
          <p:cNvSpPr>
            <a:spLocks noGrp="1"/>
          </p:cNvSpPr>
          <p:nvPr>
            <p:ph type="body" sz="quarter" idx="18"/>
          </p:nvPr>
        </p:nvSpPr>
        <p:spPr>
          <a:xfrm>
            <a:off x="6245204"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1" name="Picture Placeholder" descr="This photo is a 'placeholder' only. Drag or drop your photo here, or click and tap the center to insert a photo.">
            <a:extLst>
              <a:ext uri="{FF2B5EF4-FFF2-40B4-BE49-F238E27FC236}">
                <a16:creationId xmlns:a16="http://schemas.microsoft.com/office/drawing/2014/main" id="{7223C820-5673-4288-A9D6-185A95066B1E}"/>
              </a:ext>
            </a:extLst>
          </p:cNvPr>
          <p:cNvSpPr>
            <a:spLocks noGrp="1"/>
          </p:cNvSpPr>
          <p:nvPr>
            <p:ph type="pic" sz="quarter" idx="15" hasCustomPrompt="1"/>
          </p:nvPr>
        </p:nvSpPr>
        <p:spPr bwMode="gray">
          <a:xfrm>
            <a:off x="6245204" y="2025650"/>
            <a:ext cx="2532888" cy="2532888"/>
          </a:xfrm>
          <a:blipFill>
            <a:blip r:embed="rId2" cstate="screen">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
        <p:nvSpPr>
          <p:cNvPr id="15" name="Text Placeholder 3">
            <a:extLst>
              <a:ext uri="{FF2B5EF4-FFF2-40B4-BE49-F238E27FC236}">
                <a16:creationId xmlns:a16="http://schemas.microsoft.com/office/drawing/2014/main" id="{38E883C1-8203-4549-AF30-B96AEC45AC68}"/>
              </a:ext>
            </a:extLst>
          </p:cNvPr>
          <p:cNvSpPr>
            <a:spLocks noGrp="1"/>
          </p:cNvSpPr>
          <p:nvPr>
            <p:ph type="body" sz="quarter" idx="20"/>
          </p:nvPr>
        </p:nvSpPr>
        <p:spPr>
          <a:xfrm>
            <a:off x="9076500" y="4753938"/>
            <a:ext cx="2532888" cy="1515100"/>
          </a:xfrm>
        </p:spPr>
        <p:txBody>
          <a:bodyPr/>
          <a:lstStyle>
            <a:lvl1pPr marL="0" indent="0" algn="ctr">
              <a:spcBef>
                <a:spcPts val="0"/>
              </a:spcBef>
              <a:buNone/>
              <a:defRPr sz="2000"/>
            </a:lvl1pPr>
          </a:lstStyle>
          <a:p>
            <a:pPr lvl="0"/>
            <a:r>
              <a:rPr lang="en-US"/>
              <a:t>Click to edit Master text styles</a:t>
            </a:r>
          </a:p>
        </p:txBody>
      </p:sp>
      <p:sp>
        <p:nvSpPr>
          <p:cNvPr id="14" name="Picture Placeholder" descr="This photo is a 'placeholder' only. Drag or drop your photo here, or click and tap the center to insert a photo.">
            <a:extLst>
              <a:ext uri="{FF2B5EF4-FFF2-40B4-BE49-F238E27FC236}">
                <a16:creationId xmlns:a16="http://schemas.microsoft.com/office/drawing/2014/main" id="{BBD58C33-921C-42F1-9803-1C798DB548C2}"/>
              </a:ext>
            </a:extLst>
          </p:cNvPr>
          <p:cNvSpPr>
            <a:spLocks noGrp="1"/>
          </p:cNvSpPr>
          <p:nvPr>
            <p:ph type="pic" sz="quarter" idx="19" hasCustomPrompt="1"/>
          </p:nvPr>
        </p:nvSpPr>
        <p:spPr bwMode="gray">
          <a:xfrm>
            <a:off x="9076500" y="2025650"/>
            <a:ext cx="2532888" cy="2532888"/>
          </a:xfrm>
          <a:blipFill>
            <a:blip r:embed="rId2" cstate="screen">
              <a:extLst>
                <a:ext uri="{28A0092B-C50C-407E-A947-70E740481C1C}">
                  <a14:useLocalDpi xmlns:a14="http://schemas.microsoft.com/office/drawing/2010/main"/>
                </a:ext>
              </a:extLst>
            </a:blip>
            <a:stretch>
              <a:fillRect/>
            </a:stretch>
          </a:blipFill>
        </p:spPr>
        <p:txBody>
          <a:bodyPr lIns="0" tIns="0" rIns="0" bIns="731520" anchor="ctr" anchorCtr="0">
            <a:noAutofit/>
          </a:bodyPr>
          <a:lstStyle>
            <a:lvl1pPr marL="0" indent="0" algn="ctr">
              <a:lnSpc>
                <a:spcPct val="100000"/>
              </a:lnSpc>
              <a:buNone/>
              <a:defRPr sz="600" b="1">
                <a:solidFill>
                  <a:srgbClr val="FFFFFF"/>
                </a:solidFill>
                <a:latin typeface="+mn-lt"/>
                <a:cs typeface="Segoe UI" panose="020B0502040204020203" pitchFamily="34" charset="0"/>
              </a:defRPr>
            </a:lvl1pPr>
          </a:lstStyle>
          <a:p>
            <a:r>
              <a:rPr lang="en-US"/>
              <a:t>Dag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7938296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3" orient="horz" pos="2993">
          <p15:clr>
            <a:srgbClr val="5ACBF0"/>
          </p15:clr>
        </p15:guide>
        <p15:guide id="4" orient="horz" pos="1276">
          <p15:clr>
            <a:srgbClr val="5ACBF0"/>
          </p15:clr>
        </p15:guide>
        <p15:guide id="5" orient="horz" pos="288">
          <p15:clr>
            <a:srgbClr val="5ACBF0"/>
          </p15:clr>
        </p15:guide>
        <p15:guide id="6" pos="1963">
          <p15:clr>
            <a:srgbClr val="5ACBF0"/>
          </p15:clr>
        </p15:guide>
        <p15:guide id="7" pos="2150">
          <p15:clr>
            <a:srgbClr val="5ACBF0"/>
          </p15:clr>
        </p15:guide>
        <p15:guide id="8" pos="3746">
          <p15:clr>
            <a:srgbClr val="5ACBF0"/>
          </p15:clr>
        </p15:guide>
        <p15:guide id="9" pos="3934">
          <p15:clr>
            <a:srgbClr val="5ACBF0"/>
          </p15:clr>
        </p15:guide>
        <p15:guide id="10" pos="5530">
          <p15:clr>
            <a:srgbClr val="5ACBF0"/>
          </p15:clr>
        </p15:guide>
        <p15:guide id="11" pos="5716">
          <p15:clr>
            <a:srgbClr val="5ACBF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creenshot and caption">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D883269-C75C-4B87-8CD9-BE4E94E2BFF3}"/>
              </a:ext>
            </a:extLst>
          </p:cNvPr>
          <p:cNvSpPr>
            <a:spLocks noGrp="1"/>
          </p:cNvSpPr>
          <p:nvPr>
            <p:ph type="title"/>
          </p:nvPr>
        </p:nvSpPr>
        <p:spPr/>
        <p:txBody>
          <a:bodyPr/>
          <a:lstStyle/>
          <a:p>
            <a:r>
              <a:rPr lang="en-US"/>
              <a:t>Click to edit Master title style</a:t>
            </a:r>
          </a:p>
        </p:txBody>
      </p:sp>
      <p:sp>
        <p:nvSpPr>
          <p:cNvPr id="4" name="Text Placeholder 3">
            <a:extLst>
              <a:ext uri="{FF2B5EF4-FFF2-40B4-BE49-F238E27FC236}">
                <a16:creationId xmlns:a16="http://schemas.microsoft.com/office/drawing/2014/main" id="{52C923CE-7CB3-4CF0-AAA2-722B1683A109}"/>
              </a:ext>
            </a:extLst>
          </p:cNvPr>
          <p:cNvSpPr>
            <a:spLocks noGrp="1"/>
          </p:cNvSpPr>
          <p:nvPr>
            <p:ph type="body" sz="quarter" idx="13" hasCustomPrompt="1"/>
          </p:nvPr>
        </p:nvSpPr>
        <p:spPr>
          <a:xfrm>
            <a:off x="8115300" y="2017713"/>
            <a:ext cx="3494088" cy="4251325"/>
          </a:xfrm>
        </p:spPr>
        <p:txBody>
          <a:bodyPr/>
          <a:lstStyle>
            <a:lvl1pPr marL="0" indent="0">
              <a:buFontTx/>
              <a:buNone/>
              <a:defRPr sz="2000"/>
            </a:lvl1pPr>
          </a:lstStyle>
          <a:p>
            <a:pPr lvl="0"/>
            <a:r>
              <a:rPr lang="en-US"/>
              <a:t>Add a caption</a:t>
            </a:r>
          </a:p>
        </p:txBody>
      </p:sp>
      <p:sp>
        <p:nvSpPr>
          <p:cNvPr id="3" name="Picture Placeholder 2" descr="This screenshot is a 'placeholder' only. Drag or drop your screen shot here, or click and tap the center to insert a photo.">
            <a:extLst>
              <a:ext uri="{FF2B5EF4-FFF2-40B4-BE49-F238E27FC236}">
                <a16:creationId xmlns:a16="http://schemas.microsoft.com/office/drawing/2014/main" id="{32952E5A-3BE5-4580-872E-DC3A31E8D445}"/>
              </a:ext>
            </a:extLst>
          </p:cNvPr>
          <p:cNvSpPr>
            <a:spLocks noGrp="1"/>
          </p:cNvSpPr>
          <p:nvPr>
            <p:ph type="pic" sz="quarter" idx="12" hasCustomPrompt="1"/>
          </p:nvPr>
        </p:nvSpPr>
        <p:spPr bwMode="gray">
          <a:xfrm>
            <a:off x="582612" y="1436688"/>
            <a:ext cx="7253288" cy="4832350"/>
          </a:xfrm>
          <a:blipFill>
            <a:blip r:embed="rId2"/>
            <a:stretch>
              <a:fillRect/>
            </a:stretch>
          </a:blipFill>
        </p:spPr>
        <p:txBody>
          <a:bodyPr bIns="1005840" anchor="ctr">
            <a:noAutofit/>
          </a:bodyPr>
          <a:lstStyle>
            <a:lvl1pPr marL="0" indent="0" algn="ctr">
              <a:buNone/>
              <a:defRPr sz="1000" b="1">
                <a:solidFill>
                  <a:srgbClr val="000000"/>
                </a:solidFill>
              </a:defRPr>
            </a:lvl1pPr>
          </a:lstStyle>
          <a:p>
            <a:r>
              <a:rPr lang="en-US"/>
              <a:t>Drag &amp; drop a screenshot </a:t>
            </a:r>
            <a:br>
              <a:rPr lang="en-US"/>
            </a:br>
            <a:r>
              <a:rPr lang="en-US"/>
              <a:t>here or click or tap icon </a:t>
            </a:r>
            <a:br>
              <a:rPr lang="en-US"/>
            </a:br>
            <a:r>
              <a:rPr lang="en-US"/>
              <a:t>below to insert </a:t>
            </a:r>
          </a:p>
        </p:txBody>
      </p:sp>
    </p:spTree>
    <p:extLst>
      <p:ext uri="{BB962C8B-B14F-4D97-AF65-F5344CB8AC3E}">
        <p14:creationId xmlns:p14="http://schemas.microsoft.com/office/powerpoint/2010/main" val="30042050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20" pos="4937">
          <p15:clr>
            <a:srgbClr val="5ACBF0"/>
          </p15:clr>
        </p15:guide>
        <p15:guide id="21" pos="5112">
          <p15:clr>
            <a:srgbClr val="5ACBF0"/>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31026A-4A74-439D-A8F5-DB82A03E713C}"/>
              </a:ext>
            </a:extLst>
          </p:cNvPr>
          <p:cNvSpPr>
            <a:spLocks noGrp="1"/>
          </p:cNvSpPr>
          <p:nvPr>
            <p:ph type="title"/>
          </p:nvPr>
        </p:nvSpPr>
        <p:spPr>
          <a:xfrm>
            <a:off x="584200" y="2305840"/>
            <a:ext cx="3468956" cy="3963193"/>
          </a:xfrm>
        </p:spPr>
        <p:txBody>
          <a:bodyPr/>
          <a:lstStyle>
            <a:lvl1pPr>
              <a:defRPr sz="3600">
                <a:solidFill>
                  <a:schemeClr val="tx1"/>
                </a:solidFill>
              </a:defRPr>
            </a:lvl1pPr>
          </a:lstStyle>
          <a:p>
            <a:r>
              <a:rPr lang="en-US"/>
              <a:t>Click to edit Master title style</a:t>
            </a:r>
          </a:p>
        </p:txBody>
      </p:sp>
      <p:sp>
        <p:nvSpPr>
          <p:cNvPr id="7" name="Text Placeholder 6">
            <a:extLst>
              <a:ext uri="{FF2B5EF4-FFF2-40B4-BE49-F238E27FC236}">
                <a16:creationId xmlns:a16="http://schemas.microsoft.com/office/drawing/2014/main" id="{A08DBB0A-21C9-483B-83DA-E59B5C357879}"/>
              </a:ext>
            </a:extLst>
          </p:cNvPr>
          <p:cNvSpPr>
            <a:spLocks noGrp="1"/>
          </p:cNvSpPr>
          <p:nvPr>
            <p:ph type="body" sz="quarter" idx="10"/>
          </p:nvPr>
        </p:nvSpPr>
        <p:spPr>
          <a:xfrm>
            <a:off x="4646104" y="2447038"/>
            <a:ext cx="6961188" cy="3821999"/>
          </a:xfrm>
        </p:spPr>
        <p:txBody>
          <a:bodyPr/>
          <a:lstStyle>
            <a:lvl1pPr marL="0" indent="0">
              <a:spcAft>
                <a:spcPts val="1200"/>
              </a:spcAft>
              <a:buNone/>
              <a:defRPr sz="2400"/>
            </a:lvl1pPr>
            <a:lvl2pPr marL="228600" indent="0">
              <a:buNone/>
              <a:defRPr/>
            </a:lvl2pPr>
          </a:lstStyle>
          <a:p>
            <a:pPr lvl="0"/>
            <a:r>
              <a:rPr lang="en-US"/>
              <a:t>Click to edit Master text styles</a:t>
            </a:r>
          </a:p>
        </p:txBody>
      </p:sp>
      <p:cxnSp>
        <p:nvCxnSpPr>
          <p:cNvPr id="4" name="Straight Connector 3">
            <a:extLst>
              <a:ext uri="{FF2B5EF4-FFF2-40B4-BE49-F238E27FC236}">
                <a16:creationId xmlns:a16="http://schemas.microsoft.com/office/drawing/2014/main" id="{B9FD800B-7DF4-487A-ADA4-F44FB0D5A337}"/>
              </a:ext>
              <a:ext uri="{C183D7F6-B498-43B3-948B-1728B52AA6E4}">
                <adec:decorative xmlns:adec="http://schemas.microsoft.com/office/drawing/2017/decorative" val="1"/>
              </a:ext>
            </a:extLst>
          </p:cNvPr>
          <p:cNvCxnSpPr/>
          <p:nvPr userDrawn="1"/>
        </p:nvCxnSpPr>
        <p:spPr>
          <a:xfrm>
            <a:off x="588263" y="2017713"/>
            <a:ext cx="3477325" cy="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17D0DD9-81B9-4F58-9346-51EE2B8F81A3}"/>
              </a:ext>
              <a:ext uri="{C183D7F6-B498-43B3-948B-1728B52AA6E4}">
                <adec:decorative xmlns:adec="http://schemas.microsoft.com/office/drawing/2017/decorative" val="1"/>
              </a:ext>
            </a:extLst>
          </p:cNvPr>
          <p:cNvCxnSpPr>
            <a:cxnSpLocks/>
          </p:cNvCxnSpPr>
          <p:nvPr userDrawn="1"/>
        </p:nvCxnSpPr>
        <p:spPr>
          <a:xfrm>
            <a:off x="4648200" y="2017713"/>
            <a:ext cx="6961188" cy="0"/>
          </a:xfrm>
          <a:prstGeom prst="line">
            <a:avLst/>
          </a:prstGeom>
          <a:ln w="12700">
            <a:solidFill>
              <a:schemeClr val="tx1">
                <a:lumMod val="85000"/>
              </a:schemeClr>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3238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2" pos="2561">
          <p15:clr>
            <a:srgbClr val="5ACBF0"/>
          </p15:clr>
        </p15:guide>
        <p15:guide id="13" pos="2744">
          <p15:clr>
            <a:srgbClr val="5ACBF0"/>
          </p15:clr>
        </p15:guide>
        <p15:guide id="28" orient="horz" pos="905">
          <p15:clr>
            <a:srgbClr val="5ACBF0"/>
          </p15:clr>
        </p15:guide>
        <p15:guide id="29" orient="horz" pos="1271">
          <p15:clr>
            <a:srgbClr val="5ACBF0"/>
          </p15:clr>
        </p15:guide>
        <p15:guide id="32" orient="horz" pos="1728">
          <p15:clr>
            <a:srgbClr val="FBAE40"/>
          </p15:clr>
        </p15:guide>
        <p15:guide id="33" pos="2928">
          <p15:clr>
            <a:srgbClr val="5ACBF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text side by s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EC010-DDB9-42D4-B78F-4D54E3BEA4FF}"/>
              </a:ext>
              <a:ext uri="{C183D7F6-B498-43B3-948B-1728B52AA6E4}">
                <adec:decorative xmlns:adec="http://schemas.microsoft.com/office/drawing/2017/decorative" val="1"/>
              </a:ext>
            </a:extLst>
          </p:cNvPr>
          <p:cNvSpPr/>
          <p:nvPr userDrawn="1"/>
        </p:nvSpPr>
        <p:spPr bwMode="blackWhite">
          <a:xfrm>
            <a:off x="0" y="0"/>
            <a:ext cx="4356100" cy="68580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a:gradFill>
                <a:gsLst>
                  <a:gs pos="0">
                    <a:srgbClr val="FFFFFF"/>
                  </a:gs>
                  <a:gs pos="100000">
                    <a:srgbClr val="FFFFFF"/>
                  </a:gs>
                </a:gsLst>
                <a:lin ang="5400000" scaled="0"/>
              </a:gradFill>
              <a:ea typeface="Segoe UI" pitchFamily="34" charset="0"/>
              <a:cs typeface="Segoe UI" pitchFamily="34" charset="0"/>
            </a:endParaRPr>
          </a:p>
        </p:txBody>
      </p:sp>
      <p:sp>
        <p:nvSpPr>
          <p:cNvPr id="5" name="Title 4">
            <a:extLst>
              <a:ext uri="{FF2B5EF4-FFF2-40B4-BE49-F238E27FC236}">
                <a16:creationId xmlns:a16="http://schemas.microsoft.com/office/drawing/2014/main" id="{CCF6E003-50E5-45D8-A623-8E629A545CBD}"/>
              </a:ext>
            </a:extLst>
          </p:cNvPr>
          <p:cNvSpPr>
            <a:spLocks noGrp="1"/>
          </p:cNvSpPr>
          <p:nvPr>
            <p:ph type="title" hasCustomPrompt="1"/>
          </p:nvPr>
        </p:nvSpPr>
        <p:spPr>
          <a:xfrm>
            <a:off x="588263" y="585788"/>
            <a:ext cx="3183637" cy="5683250"/>
          </a:xfrm>
        </p:spPr>
        <p:txBody>
          <a:bodyPr anchor="ctr"/>
          <a:lstStyle>
            <a:lvl1pPr>
              <a:defRPr>
                <a:solidFill>
                  <a:srgbClr val="50E6FF"/>
                </a:solidFill>
              </a:defRPr>
            </a:lvl1pPr>
          </a:lstStyle>
          <a:p>
            <a:r>
              <a:rPr lang="en-US"/>
              <a:t>Title</a:t>
            </a:r>
          </a:p>
        </p:txBody>
      </p:sp>
      <p:sp>
        <p:nvSpPr>
          <p:cNvPr id="4" name="Text Placeholder 6">
            <a:extLst>
              <a:ext uri="{FF2B5EF4-FFF2-40B4-BE49-F238E27FC236}">
                <a16:creationId xmlns:a16="http://schemas.microsoft.com/office/drawing/2014/main" id="{55F69672-DC8B-4F90-8167-6367A65F8F78}"/>
              </a:ext>
            </a:extLst>
          </p:cNvPr>
          <p:cNvSpPr>
            <a:spLocks noGrp="1"/>
          </p:cNvSpPr>
          <p:nvPr>
            <p:ph type="body" sz="quarter" idx="10"/>
          </p:nvPr>
        </p:nvSpPr>
        <p:spPr>
          <a:xfrm>
            <a:off x="4938315" y="585788"/>
            <a:ext cx="6669658" cy="5683250"/>
          </a:xfrm>
        </p:spPr>
        <p:txBody>
          <a:bodyPr anchor="ctr" anchorCtr="0"/>
          <a:lstStyle>
            <a:lvl1pPr marL="0" indent="0">
              <a:spcAft>
                <a:spcPts val="1200"/>
              </a:spcAft>
              <a:buNone/>
              <a:defRPr sz="2800"/>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15570022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3" pos="2744">
          <p15:clr>
            <a:srgbClr val="5ACBF0"/>
          </p15:clr>
        </p15:guide>
        <p15:guide id="14" pos="3110">
          <p15:clr>
            <a:srgbClr val="5ACBF0"/>
          </p15:clr>
        </p15:guide>
        <p15:guide id="29" orient="horz" pos="2160">
          <p15:clr>
            <a:srgbClr val="FDE53C"/>
          </p15:clr>
        </p15:guide>
        <p15:guide id="30" pos="2376">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D36F-C0EA-4185-ADAF-F4A4448F9B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2061644"/>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text side by side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DEC010-DDB9-42D4-B78F-4D54E3BEA4FF}"/>
              </a:ext>
              <a:ext uri="{C183D7F6-B498-43B3-948B-1728B52AA6E4}">
                <adec:decorative xmlns:adec="http://schemas.microsoft.com/office/drawing/2017/decorative" val="1"/>
              </a:ext>
            </a:extLst>
          </p:cNvPr>
          <p:cNvSpPr/>
          <p:nvPr userDrawn="1"/>
        </p:nvSpPr>
        <p:spPr bwMode="blackWhite">
          <a:xfrm>
            <a:off x="0" y="0"/>
            <a:ext cx="4356100" cy="6858000"/>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a:gradFill>
                <a:gsLst>
                  <a:gs pos="0">
                    <a:srgbClr val="FFFFFF"/>
                  </a:gs>
                  <a:gs pos="100000">
                    <a:srgbClr val="FFFFFF"/>
                  </a:gs>
                </a:gsLst>
                <a:lin ang="5400000" scaled="0"/>
              </a:gradFill>
              <a:ea typeface="Segoe UI" pitchFamily="34" charset="0"/>
              <a:cs typeface="Segoe UI" pitchFamily="34" charset="0"/>
            </a:endParaRPr>
          </a:p>
        </p:txBody>
      </p:sp>
      <p:sp>
        <p:nvSpPr>
          <p:cNvPr id="5" name="Title 4">
            <a:extLst>
              <a:ext uri="{FF2B5EF4-FFF2-40B4-BE49-F238E27FC236}">
                <a16:creationId xmlns:a16="http://schemas.microsoft.com/office/drawing/2014/main" id="{CCF6E003-50E5-45D8-A623-8E629A545CBD}"/>
              </a:ext>
            </a:extLst>
          </p:cNvPr>
          <p:cNvSpPr>
            <a:spLocks noGrp="1"/>
          </p:cNvSpPr>
          <p:nvPr>
            <p:ph type="title" hasCustomPrompt="1"/>
          </p:nvPr>
        </p:nvSpPr>
        <p:spPr>
          <a:xfrm>
            <a:off x="588263" y="585788"/>
            <a:ext cx="3183637" cy="5683250"/>
          </a:xfrm>
        </p:spPr>
        <p:txBody>
          <a:bodyPr anchor="ctr"/>
          <a:lstStyle>
            <a:lvl1pPr>
              <a:defRPr>
                <a:solidFill>
                  <a:schemeClr val="tx1"/>
                </a:solidFill>
              </a:defRPr>
            </a:lvl1pPr>
          </a:lstStyle>
          <a:p>
            <a:r>
              <a:rPr lang="en-US"/>
              <a:t>Title</a:t>
            </a:r>
          </a:p>
        </p:txBody>
      </p:sp>
      <p:sp>
        <p:nvSpPr>
          <p:cNvPr id="4" name="Text Placeholder 6">
            <a:extLst>
              <a:ext uri="{FF2B5EF4-FFF2-40B4-BE49-F238E27FC236}">
                <a16:creationId xmlns:a16="http://schemas.microsoft.com/office/drawing/2014/main" id="{55F69672-DC8B-4F90-8167-6367A65F8F78}"/>
              </a:ext>
            </a:extLst>
          </p:cNvPr>
          <p:cNvSpPr>
            <a:spLocks noGrp="1"/>
          </p:cNvSpPr>
          <p:nvPr>
            <p:ph type="body" sz="quarter" idx="10"/>
          </p:nvPr>
        </p:nvSpPr>
        <p:spPr>
          <a:xfrm>
            <a:off x="4938315" y="585788"/>
            <a:ext cx="6669658" cy="5683250"/>
          </a:xfrm>
        </p:spPr>
        <p:txBody>
          <a:bodyPr anchor="ctr" anchorCtr="0"/>
          <a:lstStyle>
            <a:lvl1pPr marL="0" indent="0">
              <a:spcAft>
                <a:spcPts val="1200"/>
              </a:spcAft>
              <a:buNone/>
              <a:defRPr sz="2800"/>
            </a:lvl1pPr>
            <a:lvl2pPr marL="228600" indent="0">
              <a:buNone/>
              <a:defRPr/>
            </a:lvl2pPr>
          </a:lstStyle>
          <a:p>
            <a:pPr lvl="0"/>
            <a:r>
              <a:rPr lang="en-US"/>
              <a:t>Click to edit Master text styles</a:t>
            </a:r>
          </a:p>
        </p:txBody>
      </p:sp>
    </p:spTree>
    <p:extLst>
      <p:ext uri="{BB962C8B-B14F-4D97-AF65-F5344CB8AC3E}">
        <p14:creationId xmlns:p14="http://schemas.microsoft.com/office/powerpoint/2010/main" val="15993005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3" pos="2744">
          <p15:clr>
            <a:srgbClr val="5ACBF0"/>
          </p15:clr>
        </p15:guide>
        <p15:guide id="14" pos="3110">
          <p15:clr>
            <a:srgbClr val="5ACBF0"/>
          </p15:clr>
        </p15:guide>
        <p15:guide id="29" orient="horz" pos="2160">
          <p15:clr>
            <a:srgbClr val="FDE53C"/>
          </p15:clr>
        </p15:guide>
        <p15:guide id="30" pos="2376">
          <p15:clr>
            <a:srgbClr val="5ACBF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and text side by s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C076-3B78-4451-8068-576892A08E9C}"/>
              </a:ext>
            </a:extLst>
          </p:cNvPr>
          <p:cNvSpPr>
            <a:spLocks noGrp="1"/>
          </p:cNvSpPr>
          <p:nvPr>
            <p:ph type="title" hasCustomPrompt="1"/>
          </p:nvPr>
        </p:nvSpPr>
        <p:spPr>
          <a:xfrm>
            <a:off x="588263" y="585788"/>
            <a:ext cx="3182027" cy="5683250"/>
          </a:xfrm>
        </p:spPr>
        <p:txBody>
          <a:bodyPr anchor="ctr"/>
          <a:lstStyle>
            <a:lvl1pPr>
              <a:defRPr/>
            </a:lvl1pPr>
          </a:lstStyle>
          <a:p>
            <a:r>
              <a:rPr lang="en-US"/>
              <a:t>Title</a:t>
            </a:r>
          </a:p>
        </p:txBody>
      </p:sp>
      <p:sp>
        <p:nvSpPr>
          <p:cNvPr id="3" name="Text Placeholder 2">
            <a:extLst>
              <a:ext uri="{FF2B5EF4-FFF2-40B4-BE49-F238E27FC236}">
                <a16:creationId xmlns:a16="http://schemas.microsoft.com/office/drawing/2014/main" id="{A4015781-2431-48C9-AEF1-52FBD41AF3FC}"/>
              </a:ext>
            </a:extLst>
          </p:cNvPr>
          <p:cNvSpPr>
            <a:spLocks noGrp="1"/>
          </p:cNvSpPr>
          <p:nvPr>
            <p:ph type="body" sz="quarter" idx="11"/>
          </p:nvPr>
        </p:nvSpPr>
        <p:spPr>
          <a:xfrm>
            <a:off x="4941888" y="585788"/>
            <a:ext cx="6667500" cy="5683249"/>
          </a:xfrm>
        </p:spPr>
        <p:txBody>
          <a:bodyPr anchor="ctr"/>
          <a:lstStyle>
            <a:lvl1pPr marL="0" indent="0">
              <a:buNone/>
              <a:defRPr/>
            </a:lvl1pPr>
          </a:lstStyle>
          <a:p>
            <a:pPr lvl="0"/>
            <a:r>
              <a:rPr lang="en-US"/>
              <a:t>Click to edit Master text styles</a:t>
            </a:r>
          </a:p>
        </p:txBody>
      </p:sp>
      <p:cxnSp>
        <p:nvCxnSpPr>
          <p:cNvPr id="5" name="Straight Connector 4">
            <a:extLst>
              <a:ext uri="{FF2B5EF4-FFF2-40B4-BE49-F238E27FC236}">
                <a16:creationId xmlns:a16="http://schemas.microsoft.com/office/drawing/2014/main" id="{C35867F2-3994-4092-B53B-5792FEE69887}"/>
              </a:ext>
              <a:ext uri="{C183D7F6-B498-43B3-948B-1728B52AA6E4}">
                <adec:decorative xmlns:adec="http://schemas.microsoft.com/office/drawing/2017/decorative" val="1"/>
              </a:ext>
            </a:extLst>
          </p:cNvPr>
          <p:cNvCxnSpPr/>
          <p:nvPr userDrawn="1"/>
        </p:nvCxnSpPr>
        <p:spPr>
          <a:xfrm>
            <a:off x="4356100" y="2578100"/>
            <a:ext cx="0" cy="1701800"/>
          </a:xfrm>
          <a:prstGeom prst="line">
            <a:avLst/>
          </a:prstGeom>
          <a:ln w="28575">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2544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3" pos="2744">
          <p15:clr>
            <a:srgbClr val="5ACBF0"/>
          </p15:clr>
        </p15:guide>
        <p15:guide id="29" orient="horz" pos="2160">
          <p15:clr>
            <a:srgbClr val="FDE53C"/>
          </p15:clr>
        </p15:guide>
        <p15:guide id="30" pos="2376">
          <p15:clr>
            <a:srgbClr val="5ACBF0"/>
          </p15:clr>
        </p15:guide>
        <p15:guide id="31" pos="3113">
          <p15:clr>
            <a:srgbClr val="5ACBF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gradFill>
                  <a:gsLst>
                    <a:gs pos="0">
                      <a:schemeClr val="tx1"/>
                    </a:gs>
                    <a:gs pos="100000">
                      <a:schemeClr val="tx1"/>
                    </a:gs>
                  </a:gsLst>
                  <a:lin ang="5400000" scaled="0"/>
                </a:gradFill>
                <a:latin typeface="+mn-lt"/>
              </a:defRPr>
            </a:lvl1pPr>
          </a:lstStyle>
          <a:p>
            <a:pPr lvl="0"/>
            <a:r>
              <a:rPr lang="en-US"/>
              <a:t>Speaker name</a:t>
            </a:r>
          </a:p>
        </p:txBody>
      </p:sp>
    </p:spTree>
    <p:extLst>
      <p:ext uri="{BB962C8B-B14F-4D97-AF65-F5344CB8AC3E}">
        <p14:creationId xmlns:p14="http://schemas.microsoft.com/office/powerpoint/2010/main" val="24127470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3223"/>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chemeClr val="bg1"/>
                </a:solidFill>
                <a:effectLst/>
                <a:latin typeface="+mj-lt"/>
                <a:ea typeface="+mn-ea"/>
                <a:cs typeface="Segoe UI" pitchFamily="34" charset="0"/>
              </a:defRPr>
            </a:lvl1pPr>
          </a:lstStyle>
          <a:p>
            <a:r>
              <a:rPr lang="en-US"/>
              <a:t>Demo title</a:t>
            </a:r>
          </a:p>
        </p:txBody>
      </p:sp>
      <p:sp>
        <p:nvSpPr>
          <p:cNvPr id="5" name="Text Placeholder 4"/>
          <p:cNvSpPr>
            <a:spLocks noGrp="1"/>
          </p:cNvSpPr>
          <p:nvPr>
            <p:ph type="body" sz="quarter" idx="12" hasCustomPrompt="1"/>
          </p:nvPr>
        </p:nvSpPr>
        <p:spPr>
          <a:xfrm>
            <a:off x="585216" y="3977319"/>
            <a:ext cx="9144000" cy="338554"/>
          </a:xfrm>
          <a:noFill/>
        </p:spPr>
        <p:txBody>
          <a:bodyPr lIns="0" tIns="0" rIns="0" bIns="0">
            <a:spAutoFit/>
          </a:bodyPr>
          <a:lstStyle>
            <a:lvl1pPr marL="0" indent="0">
              <a:spcBef>
                <a:spcPts val="0"/>
              </a:spcBef>
              <a:spcAft>
                <a:spcPts val="0"/>
              </a:spcAft>
              <a:buFont typeface="Arial" panose="020B0604020202020204" pitchFamily="34" charset="0"/>
              <a:buNone/>
              <a:defRPr sz="2200" spc="0" baseline="0">
                <a:solidFill>
                  <a:schemeClr val="accent1"/>
                </a:solidFill>
                <a:latin typeface="+mn-lt"/>
              </a:defRPr>
            </a:lvl1pPr>
          </a:lstStyle>
          <a:p>
            <a:pPr lvl="0"/>
            <a:r>
              <a:rPr lang="en-US"/>
              <a:t>Speaker name</a:t>
            </a:r>
          </a:p>
        </p:txBody>
      </p:sp>
    </p:spTree>
    <p:extLst>
      <p:ext uri="{BB962C8B-B14F-4D97-AF65-F5344CB8AC3E}">
        <p14:creationId xmlns:p14="http://schemas.microsoft.com/office/powerpoint/2010/main" val="34545034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guide id="4" orient="horz" pos="2505">
          <p15:clr>
            <a:srgbClr val="5ACBF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Section Titl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solidFill>
                  <a:srgbClr val="50E6FF"/>
                </a:soli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724908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1911">
          <p15:clr>
            <a:srgbClr val="5ACBF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Title 2">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5216" y="3035808"/>
            <a:ext cx="9144000" cy="498598"/>
          </a:xfrm>
          <a:noFill/>
        </p:spPr>
        <p:txBody>
          <a:bodyPr lIns="0" tIns="0" rIns="0" bIns="0" anchor="b" anchorCtr="0">
            <a:spAutoFit/>
          </a:bodyPr>
          <a:lstStyle>
            <a:lvl1pPr algn="l" defTabSz="932742" rtl="0" eaLnBrk="1" latinLnBrk="0" hangingPunct="1">
              <a:lnSpc>
                <a:spcPct val="90000"/>
              </a:lnSpc>
              <a:spcBef>
                <a:spcPct val="0"/>
              </a:spcBef>
              <a:buNone/>
              <a:defRPr lang="en-US" sz="3600" b="0" kern="1200" cap="none" spc="-50" baseline="0" dirty="0">
                <a:ln w="3175">
                  <a:noFill/>
                </a:ln>
                <a:gradFill>
                  <a:gsLst>
                    <a:gs pos="62564">
                      <a:schemeClr val="tx1"/>
                    </a:gs>
                    <a:gs pos="55000">
                      <a:schemeClr val="tx1"/>
                    </a:gs>
                  </a:gsLst>
                  <a:lin ang="5400000" scaled="0"/>
                </a:gradFill>
                <a:effectLst/>
                <a:latin typeface="+mj-lt"/>
                <a:ea typeface="+mn-ea"/>
                <a:cs typeface="Segoe UI" pitchFamily="34" charset="0"/>
              </a:defRPr>
            </a:lvl1pPr>
          </a:lstStyle>
          <a:p>
            <a:r>
              <a:rPr lang="en-US"/>
              <a:t>Section title</a:t>
            </a:r>
          </a:p>
        </p:txBody>
      </p:sp>
    </p:spTree>
    <p:extLst>
      <p:ext uri="{BB962C8B-B14F-4D97-AF65-F5344CB8AC3E}">
        <p14:creationId xmlns:p14="http://schemas.microsoft.com/office/powerpoint/2010/main" val="2606008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2160">
          <p15:clr>
            <a:srgbClr val="FBAE40"/>
          </p15:clr>
        </p15:guide>
        <p15:guide id="2" pos="6135">
          <p15:clr>
            <a:srgbClr val="5ACBF0"/>
          </p15:clr>
        </p15:guide>
        <p15:guide id="3" orient="horz" pos="1910">
          <p15:clr>
            <a:srgbClr val="5ACBF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1208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lank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6432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0DF2A6-26A8-4810-95DF-F65F123C6660}"/>
              </a:ext>
            </a:extLst>
          </p:cNvPr>
          <p:cNvSpPr>
            <a:spLocks noGrp="1"/>
          </p:cNvSpPr>
          <p:nvPr>
            <p:ph type="title" hasCustomPrompt="1"/>
          </p:nvPr>
        </p:nvSpPr>
        <p:spPr/>
        <p:txBody>
          <a:bodyPr/>
          <a:lstStyle>
            <a:lvl1pPr>
              <a:defRPr/>
            </a:lvl1pPr>
          </a:lstStyle>
          <a:p>
            <a:r>
              <a:rPr lang="en-US"/>
              <a:t>Software code slide</a:t>
            </a:r>
          </a:p>
        </p:txBody>
      </p:sp>
      <p:sp>
        <p:nvSpPr>
          <p:cNvPr id="5" name="Text Placeholder 4" descr="This layout should only be used for developer code. The font used is a monospace font which is ideal for showing code.">
            <a:extLst>
              <a:ext uri="{FF2B5EF4-FFF2-40B4-BE49-F238E27FC236}">
                <a16:creationId xmlns:a16="http://schemas.microsoft.com/office/drawing/2014/main" id="{BA9F61CF-FF79-485A-A6C8-A1952EFD58AE}"/>
              </a:ext>
            </a:extLst>
          </p:cNvPr>
          <p:cNvSpPr>
            <a:spLocks noGrp="1"/>
          </p:cNvSpPr>
          <p:nvPr>
            <p:ph type="body" sz="quarter" idx="10"/>
          </p:nvPr>
        </p:nvSpPr>
        <p:spPr>
          <a:xfrm>
            <a:off x="588263" y="1436688"/>
            <a:ext cx="11018520" cy="1908215"/>
          </a:xfrm>
        </p:spPr>
        <p:txBody>
          <a:bodyPr/>
          <a:lstStyle>
            <a:lvl1pPr marL="0" indent="0">
              <a:buNone/>
              <a:defRPr sz="2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1pPr>
            <a:lvl2pPr marL="346553" indent="0">
              <a:buNone/>
              <a:defRPr sz="24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2pPr>
            <a:lvl3pPr marL="584607" indent="0">
              <a:buNone/>
              <a:defRPr sz="20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3pPr>
            <a:lvl4pPr marL="814563"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4pPr>
            <a:lvl5pPr marL="1050997" indent="0">
              <a:buNone/>
              <a:defRPr sz="1800">
                <a:gradFill>
                  <a:gsLst>
                    <a:gs pos="61049">
                      <a:schemeClr val="tx1"/>
                    </a:gs>
                    <a:gs pos="43000">
                      <a:schemeClr val="tx1"/>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20975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1272">
          <p15:clr>
            <a:srgbClr val="5ACBF0"/>
          </p15:clr>
        </p15:guide>
        <p15:guide id="2" orient="horz" pos="905">
          <p15:clr>
            <a:srgbClr val="5ACBF0"/>
          </p15:clr>
        </p15:guide>
        <p15:guide id="3" orient="horz" pos="288">
          <p15:clr>
            <a:srgbClr val="5ACBF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losing logo slide">
    <p:bg>
      <p:bgRef idx="1001">
        <a:schemeClr val="bg2"/>
      </p:bgRef>
    </p:bg>
    <p:spTree>
      <p:nvGrpSpPr>
        <p:cNvPr id="1" name=""/>
        <p:cNvGrpSpPr/>
        <p:nvPr/>
      </p:nvGrpSpPr>
      <p:grpSpPr>
        <a:xfrm>
          <a:off x="0" y="0"/>
          <a:ext cx="0" cy="0"/>
          <a:chOff x="0" y="0"/>
          <a:chExt cx="0" cy="0"/>
        </a:xfrm>
      </p:grpSpPr>
      <p:pic>
        <p:nvPicPr>
          <p:cNvPr id="5" name="MS logo white - EMF" descr="Microsoft logo white text version">
            <a:extLst>
              <a:ext uri="{FF2B5EF4-FFF2-40B4-BE49-F238E27FC236}">
                <a16:creationId xmlns:a16="http://schemas.microsoft.com/office/drawing/2014/main" id="{70D3778F-A717-44C8-9013-FF206B15DD6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584200" y="585788"/>
            <a:ext cx="1366245" cy="292608"/>
          </a:xfrm>
          <a:prstGeom prst="rect">
            <a:avLst/>
          </a:prstGeom>
        </p:spPr>
      </p:pic>
      <p:sp>
        <p:nvSpPr>
          <p:cNvPr id="2" name="Text Box 3" descr="This is a copyright notice that should be included on the final slide."/>
          <p:cNvSpPr txBox="1">
            <a:spLocks noChangeArrowheads="1"/>
          </p:cNvSpPr>
          <p:nvPr userDrawn="1"/>
        </p:nvSpPr>
        <p:spPr bwMode="blackWhite">
          <a:xfrm>
            <a:off x="584200" y="6161316"/>
            <a:ext cx="4482124" cy="107722"/>
          </a:xfrm>
          <a:prstGeom prst="rect">
            <a:avLst/>
          </a:prstGeom>
          <a:noFill/>
          <a:ln w="12700">
            <a:noFill/>
            <a:miter lim="800000"/>
            <a:headEnd type="none" w="sm" len="sm"/>
            <a:tailEnd type="none" w="sm" len="sm"/>
          </a:ln>
          <a:effectLst/>
        </p:spPr>
        <p:txBody>
          <a:bodyPr vert="horz" wrap="square" lIns="0" tIns="0" rIns="0" bIns="0" numCol="1" anchor="b" anchorCtr="0" compatLnSpc="1">
            <a:prstTxWarp prst="textNoShape">
              <a:avLst/>
            </a:prstTxWarp>
            <a:spAutoFit/>
          </a:bodyPr>
          <a:lstStyle/>
          <a:p>
            <a:pPr defTabSz="932290" eaLnBrk="0" hangingPunct="0"/>
            <a:r>
              <a:rPr lang="en-US" sz="700">
                <a:gradFill>
                  <a:gsLst>
                    <a:gs pos="0">
                      <a:schemeClr val="tx1"/>
                    </a:gs>
                    <a:gs pos="100000">
                      <a:schemeClr val="tx1"/>
                    </a:gs>
                  </a:gsLst>
                  <a:lin ang="5400000" scaled="0"/>
                </a:gradFill>
                <a:cs typeface="Segoe UI" pitchFamily="34" charset="0"/>
              </a:rPr>
              <a:t>© Copyright Microsoft Corporation. All rights reserved. </a:t>
            </a:r>
          </a:p>
        </p:txBody>
      </p:sp>
    </p:spTree>
    <p:extLst>
      <p:ext uri="{BB962C8B-B14F-4D97-AF65-F5344CB8AC3E}">
        <p14:creationId xmlns:p14="http://schemas.microsoft.com/office/powerpoint/2010/main" val="422816911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72410"/>
          </a:xfrm>
        </p:spPr>
        <p:txBody>
          <a:bodyPr tIns="64008"/>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5127129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bwMode="white"/>
        <p:txBody>
          <a:bodyPr/>
          <a:lstStyle>
            <a:lvl1pPr>
              <a:defRPr b="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p>
        </p:txBody>
      </p:sp>
      <p:sp>
        <p:nvSpPr>
          <p:cNvPr id="5" name="Text Placeholder 4">
            <a:extLst>
              <a:ext uri="{FF2B5EF4-FFF2-40B4-BE49-F238E27FC236}">
                <a16:creationId xmlns:a16="http://schemas.microsoft.com/office/drawing/2014/main" id="{F4B6606D-2DF9-48CD-BBE9-B751BF55CD2B}"/>
              </a:ext>
            </a:extLst>
          </p:cNvPr>
          <p:cNvSpPr>
            <a:spLocks noGrp="1"/>
          </p:cNvSpPr>
          <p:nvPr>
            <p:ph type="body" sz="quarter" idx="12"/>
          </p:nvPr>
        </p:nvSpPr>
        <p:spPr bwMode="white">
          <a:xfrm>
            <a:off x="584200" y="1436688"/>
            <a:ext cx="11018838" cy="2215991"/>
          </a:xfrm>
        </p:spPr>
        <p:txBody>
          <a:bodyPr>
            <a:spAutoFit/>
          </a:bodyPr>
          <a:lstStyle>
            <a:lvl1pPr>
              <a:defRPr sz="3600">
                <a:latin typeface="+mn-lt"/>
              </a:defRPr>
            </a:lvl1pPr>
            <a:lvl2pPr>
              <a:defRPr sz="2800">
                <a:latin typeface="+mn-lt"/>
              </a:defRPr>
            </a:lvl2pPr>
            <a:lvl3pPr>
              <a:defRPr sz="2400">
                <a:latin typeface="+mn-lt"/>
              </a:defRPr>
            </a:lvl3pPr>
            <a:lvl4pPr>
              <a:defRPr sz="2000">
                <a:latin typeface="+mn-lt"/>
              </a:defRPr>
            </a:lvl4pPr>
            <a:lvl5pPr>
              <a:defRPr sz="18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Next slide"/>
          <p:cNvSpPr>
            <a:spLocks noGrp="1"/>
          </p:cNvSpPr>
          <p:nvPr>
            <p:ph type="body" sz="quarter" idx="11" hasCustomPrompt="1"/>
          </p:nvPr>
        </p:nvSpPr>
        <p:spPr>
          <a:xfrm>
            <a:off x="1" y="6269038"/>
            <a:ext cx="12192001" cy="588963"/>
          </a:xfrm>
          <a:prstGeom prst="rect">
            <a:avLst/>
          </a:prstGeom>
          <a:solidFill>
            <a:srgbClr val="FFFF99"/>
          </a:solidFill>
        </p:spPr>
        <p:txBody>
          <a:bodyPr wrap="square" lIns="155457" tIns="77729" rIns="155457" bIns="45720"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a:t>Next:</a:t>
            </a:r>
          </a:p>
        </p:txBody>
      </p:sp>
    </p:spTree>
    <p:extLst>
      <p:ext uri="{BB962C8B-B14F-4D97-AF65-F5344CB8AC3E}">
        <p14:creationId xmlns:p14="http://schemas.microsoft.com/office/powerpoint/2010/main" val="29678327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1" orient="horz" pos="904">
          <p15:clr>
            <a:srgbClr val="5ACBF0"/>
          </p15:clr>
        </p15:guide>
        <p15:guide id="2" orient="horz" pos="288">
          <p15:clr>
            <a:srgbClr val="5ACBF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1_Title Only with gri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4467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quare Photo ">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92DE97-5F35-4963-AC7A-96FEB98062FF}"/>
              </a:ext>
            </a:extLst>
          </p:cNvPr>
          <p:cNvSpPr>
            <a:spLocks noGrp="1"/>
          </p:cNvSpPr>
          <p:nvPr>
            <p:ph type="title"/>
          </p:nvPr>
        </p:nvSpPr>
        <p:spPr>
          <a:xfrm>
            <a:off x="588263" y="585788"/>
            <a:ext cx="4159950" cy="5683249"/>
          </a:xfrm>
        </p:spPr>
        <p:txBody>
          <a:bodyPr anchor="ctr"/>
          <a:lstStyle/>
          <a:p>
            <a:r>
              <a:rPr lang="en-US"/>
              <a:t>Click to edit Master title style</a:t>
            </a:r>
          </a:p>
        </p:txBody>
      </p:sp>
      <p:pic>
        <p:nvPicPr>
          <p:cNvPr id="6" name="Picture 5">
            <a:extLst>
              <a:ext uri="{FF2B5EF4-FFF2-40B4-BE49-F238E27FC236}">
                <a16:creationId xmlns:a16="http://schemas.microsoft.com/office/drawing/2014/main" id="{20E299E8-8FC4-4186-85AF-20CED6546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637006" y="5166804"/>
            <a:ext cx="1401355" cy="1406545"/>
          </a:xfrm>
          <a:prstGeom prst="rect">
            <a:avLst/>
          </a:prstGeom>
        </p:spPr>
      </p:pic>
      <p:pic>
        <p:nvPicPr>
          <p:cNvPr id="7" name="Picture 6">
            <a:extLst>
              <a:ext uri="{FF2B5EF4-FFF2-40B4-BE49-F238E27FC236}">
                <a16:creationId xmlns:a16="http://schemas.microsoft.com/office/drawing/2014/main" id="{65AD4D8A-D525-4E6D-B1E6-4FE172367667}"/>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496596" y="290456"/>
            <a:ext cx="1406545" cy="1406545"/>
          </a:xfrm>
          <a:prstGeom prst="rect">
            <a:avLst/>
          </a:prstGeom>
        </p:spPr>
      </p:pic>
      <p:sp>
        <p:nvSpPr>
          <p:cNvPr id="8" name="Picture Placeholder" descr="This photo is a 'placeholder' only. Drag or drop your photo here, or click and tap the center to insert a photo.">
            <a:extLst>
              <a:ext uri="{FF2B5EF4-FFF2-40B4-BE49-F238E27FC236}">
                <a16:creationId xmlns:a16="http://schemas.microsoft.com/office/drawing/2014/main" id="{F914427A-37A4-44C8-A9C3-7DCC03AF0475}"/>
              </a:ext>
            </a:extLst>
          </p:cNvPr>
          <p:cNvSpPr>
            <a:spLocks noGrp="1" noChangeAspect="1"/>
          </p:cNvSpPr>
          <p:nvPr>
            <p:ph type="pic" sz="quarter" idx="11" hasCustomPrompt="1"/>
          </p:nvPr>
        </p:nvSpPr>
        <p:spPr bwMode="gray">
          <a:xfrm>
            <a:off x="5914548" y="563892"/>
            <a:ext cx="5724144" cy="5724144"/>
          </a:xfrm>
          <a:blipFill>
            <a:blip r:embed="rId4"/>
            <a:stretch>
              <a:fillRect/>
            </a:stretch>
          </a:blipFill>
        </p:spPr>
        <p:txBody>
          <a:bodyPr lIns="0" tIns="2103120" rIns="0" anchor="t" anchorCtr="0">
            <a:noAutofit/>
          </a:bodyPr>
          <a:lstStyle>
            <a:lvl1pPr marL="0" indent="0" algn="ctr">
              <a:lnSpc>
                <a:spcPct val="100000"/>
              </a:lnSpc>
              <a:buNone/>
              <a:defRPr sz="1600" b="1">
                <a:solidFill>
                  <a:srgbClr val="FFFFFF"/>
                </a:solidFill>
                <a:latin typeface="+mn-lt"/>
                <a:cs typeface="Segoe UI" panose="020B0502040204020203" pitchFamily="34" charset="0"/>
              </a:defRPr>
            </a:lvl1pPr>
          </a:lstStyle>
          <a:p>
            <a:r>
              <a:rPr lang="en-US"/>
              <a:t>Drag &amp; drop your photo here </a:t>
            </a:r>
            <a:br>
              <a:rPr lang="en-US"/>
            </a:br>
            <a:r>
              <a:rPr lang="en-US"/>
              <a:t>or click or tap icon below </a:t>
            </a:r>
            <a:br>
              <a:rPr lang="en-US"/>
            </a:br>
            <a:r>
              <a:rPr lang="en-US"/>
              <a:t>to insert</a:t>
            </a:r>
          </a:p>
        </p:txBody>
      </p:sp>
    </p:spTree>
    <p:extLst>
      <p:ext uri="{BB962C8B-B14F-4D97-AF65-F5344CB8AC3E}">
        <p14:creationId xmlns:p14="http://schemas.microsoft.com/office/powerpoint/2010/main" val="2488874197"/>
      </p:ext>
    </p:extLst>
  </p:cSld>
  <p:clrMapOvr>
    <a:masterClrMapping/>
  </p:clrMapOvr>
  <p:transition>
    <p:fade/>
  </p:transition>
  <p:extLst>
    <p:ext uri="{DCECCB84-F9BA-43D5-87BE-67443E8EF086}">
      <p15:sldGuideLst xmlns:p15="http://schemas.microsoft.com/office/powerpoint/2012/main">
        <p15:guide id="2" pos="3360">
          <p15:clr>
            <a:srgbClr val="FBAE40"/>
          </p15:clr>
        </p15:guide>
        <p15:guide id="5" orient="horz" pos="2160">
          <p15:clr>
            <a:srgbClr val="FBAE40"/>
          </p15:clr>
        </p15:guide>
        <p15:guide id="6" pos="2991">
          <p15:clr>
            <a:srgbClr val="5ACBF0"/>
          </p15:clr>
        </p15:guide>
        <p15:guide id="7" pos="3728">
          <p15:clr>
            <a:srgbClr val="C35EA4"/>
          </p15:clr>
        </p15:guide>
        <p15:guide id="8" pos="3544">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image" Target="../media/image9.png"/><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slideLayout" Target="../slideLayouts/slideLayout75.xml"/><Relationship Id="rId3" Type="http://schemas.openxmlformats.org/officeDocument/2006/relationships/slideLayout" Target="../slideLayouts/slideLayout52.xml"/><Relationship Id="rId21" Type="http://schemas.openxmlformats.org/officeDocument/2006/relationships/slideLayout" Target="../slideLayouts/slideLayout70.xml"/><Relationship Id="rId34" Type="http://schemas.openxmlformats.org/officeDocument/2006/relationships/image" Target="../media/image1.emf"/><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slideLayout" Target="../slideLayouts/slideLayout74.xml"/><Relationship Id="rId33" Type="http://schemas.openxmlformats.org/officeDocument/2006/relationships/theme" Target="../theme/theme3.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slideLayout" Target="../slideLayouts/slideLayout78.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slideLayout" Target="../slideLayouts/slideLayout73.xml"/><Relationship Id="rId32" Type="http://schemas.openxmlformats.org/officeDocument/2006/relationships/slideLayout" Target="../slideLayouts/slideLayout81.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slideLayout" Target="../slideLayouts/slideLayout77.xm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slideLayout" Target="../slideLayouts/slideLayout80.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slideLayout" Target="../slideLayouts/slideLayout76.xml"/><Relationship Id="rId30" Type="http://schemas.openxmlformats.org/officeDocument/2006/relationships/slideLayout" Target="../slideLayouts/slideLayout79.xml"/><Relationship Id="rId8"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50" name="Picture 49">
            <a:extLst>
              <a:ext uri="{FF2B5EF4-FFF2-40B4-BE49-F238E27FC236}">
                <a16:creationId xmlns:a16="http://schemas.microsoft.com/office/drawing/2014/main" id="{F7D1C1B0-B53E-499D-B47D-58586D6F44FC}"/>
              </a:ext>
            </a:extLst>
          </p:cNvPr>
          <p:cNvPicPr>
            <a:picLocks noChangeAspect="1"/>
          </p:cNvPicPr>
          <p:nvPr userDrawn="1"/>
        </p:nvPicPr>
        <p:blipFill rotWithShape="1">
          <a:blip r:embed="rId28" cstate="screen">
            <a:extLst>
              <a:ext uri="{28A0092B-C50C-407E-A947-70E740481C1C}">
                <a14:useLocalDpi xmlns:a14="http://schemas.microsoft.com/office/drawing/2010/main"/>
              </a:ext>
            </a:extLst>
          </a:blip>
          <a:srcRect l="762"/>
          <a:stretch/>
        </p:blipFill>
        <p:spPr>
          <a:xfrm rot="5400000">
            <a:off x="9464500" y="2843773"/>
            <a:ext cx="6858000" cy="1170455"/>
          </a:xfrm>
          <a:prstGeom prst="rect">
            <a:avLst/>
          </a:prstGeom>
        </p:spPr>
      </p:pic>
    </p:spTree>
    <p:extLst>
      <p:ext uri="{BB962C8B-B14F-4D97-AF65-F5344CB8AC3E}">
        <p14:creationId xmlns:p14="http://schemas.microsoft.com/office/powerpoint/2010/main" val="2024969834"/>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 id="2147483710" r:id="rId18"/>
    <p:sldLayoutId id="2147483711" r:id="rId19"/>
    <p:sldLayoutId id="2147483712" r:id="rId20"/>
    <p:sldLayoutId id="2147483713" r:id="rId21"/>
    <p:sldLayoutId id="2147483714" r:id="rId22"/>
    <p:sldLayoutId id="2147483772" r:id="rId23"/>
    <p:sldLayoutId id="2147483773" r:id="rId24"/>
    <p:sldLayoutId id="2147483774" r:id="rId25"/>
    <p:sldLayoutId id="2147483776" r:id="rId26"/>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69241" y="1189178"/>
            <a:ext cx="11653521" cy="2052030"/>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rot="5400000">
            <a:off x="9208748" y="2991033"/>
            <a:ext cx="6858623" cy="876557"/>
          </a:xfrm>
          <a:prstGeom prst="rect">
            <a:avLst/>
          </a:prstGeom>
        </p:spPr>
      </p:pic>
    </p:spTree>
    <p:extLst>
      <p:ext uri="{BB962C8B-B14F-4D97-AF65-F5344CB8AC3E}">
        <p14:creationId xmlns:p14="http://schemas.microsoft.com/office/powerpoint/2010/main" val="172573973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 id="2147483734" r:id="rId19"/>
    <p:sldLayoutId id="2147483735" r:id="rId20"/>
    <p:sldLayoutId id="2147483736" r:id="rId21"/>
    <p:sldLayoutId id="2147483737" r:id="rId22"/>
    <p:sldLayoutId id="2147483738" r:id="rId23"/>
  </p:sldLayoutIdLst>
  <p:transition>
    <p:fade/>
  </p:transition>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36145" marR="0" indent="-336145" algn="l" defTabSz="914367" rtl="0" eaLnBrk="1" fontAlgn="auto" latinLnBrk="0" hangingPunct="1">
        <a:lnSpc>
          <a:spcPct val="90000"/>
        </a:lnSpc>
        <a:spcBef>
          <a:spcPct val="20000"/>
        </a:spcBef>
        <a:spcAft>
          <a:spcPts val="0"/>
        </a:spcAft>
        <a:buClrTx/>
        <a:buSzPct val="90000"/>
        <a:buFont typeface="Arial" pitchFamily="34" charset="0"/>
        <a:buChar char="•"/>
        <a:tabLst/>
        <a:defRPr sz="3921" kern="1200" spc="0" baseline="0">
          <a:gradFill>
            <a:gsLst>
              <a:gs pos="1250">
                <a:schemeClr val="tx1"/>
              </a:gs>
              <a:gs pos="100000">
                <a:schemeClr val="tx1"/>
              </a:gs>
            </a:gsLst>
            <a:lin ang="5400000" scaled="0"/>
          </a:gradFill>
          <a:latin typeface="+mj-lt"/>
          <a:ea typeface="+mn-ea"/>
          <a:cs typeface="+mn-cs"/>
        </a:defRPr>
      </a:lvl1pPr>
      <a:lvl2pPr marL="572691" marR="0" indent="-236546" algn="l" defTabSz="914367"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userDrawn="1">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34" cstate="screen">
            <a:extLst>
              <a:ext uri="{28A0092B-C50C-407E-A947-70E740481C1C}">
                <a14:useLocalDpi xmlns:a14="http://schemas.microsoft.com/office/drawing/2010/main"/>
              </a:ext>
            </a:extLst>
          </a:blip>
          <a:srcRect l="762"/>
          <a:stretch/>
        </p:blipFill>
        <p:spPr>
          <a:xfrm rot="5400000">
            <a:off x="9464500" y="2843773"/>
            <a:ext cx="6858000" cy="1170455"/>
          </a:xfrm>
          <a:prstGeom prst="rect">
            <a:avLst/>
          </a:prstGeom>
        </p:spPr>
      </p:pic>
    </p:spTree>
    <p:extLst>
      <p:ext uri="{BB962C8B-B14F-4D97-AF65-F5344CB8AC3E}">
        <p14:creationId xmlns:p14="http://schemas.microsoft.com/office/powerpoint/2010/main" val="292800398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 id="2147483757" r:id="rId18"/>
    <p:sldLayoutId id="2147483758" r:id="rId19"/>
    <p:sldLayoutId id="2147483759" r:id="rId20"/>
    <p:sldLayoutId id="2147483760" r:id="rId21"/>
    <p:sldLayoutId id="2147483761" r:id="rId22"/>
    <p:sldLayoutId id="2147483762" r:id="rId23"/>
    <p:sldLayoutId id="2147483763" r:id="rId24"/>
    <p:sldLayoutId id="2147483764" r:id="rId25"/>
    <p:sldLayoutId id="2147483765" r:id="rId26"/>
    <p:sldLayoutId id="2147483766" r:id="rId27"/>
    <p:sldLayoutId id="2147483767" r:id="rId28"/>
    <p:sldLayoutId id="2147483768" r:id="rId29"/>
    <p:sldLayoutId id="2147483769" r:id="rId30"/>
    <p:sldLayoutId id="2147483770" r:id="rId31"/>
    <p:sldLayoutId id="2147483771" r:id="rId32"/>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gradFill>
            <a:gsLst>
              <a:gs pos="1250">
                <a:schemeClr val="tx1"/>
              </a:gs>
              <a:gs pos="100000">
                <a:schemeClr val="tx1"/>
              </a:gs>
            </a:gsLst>
            <a:lin ang="5400000" scaled="0"/>
          </a:gra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13">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hyperlink" Target="http://www.empatiapakkaus.fi/" TargetMode="Externa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F56FABB-AC9B-1E4B-82AA-A747DD01AD7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81318" y="697852"/>
            <a:ext cx="7229363" cy="4472609"/>
          </a:xfrm>
          <a:prstGeom prst="rect">
            <a:avLst/>
          </a:prstGeom>
        </p:spPr>
      </p:pic>
      <p:sp>
        <p:nvSpPr>
          <p:cNvPr id="8" name="Rectangle 7">
            <a:extLst>
              <a:ext uri="{FF2B5EF4-FFF2-40B4-BE49-F238E27FC236}">
                <a16:creationId xmlns:a16="http://schemas.microsoft.com/office/drawing/2014/main" id="{DF1FFBFA-5AC3-754F-BED8-6BB07AA453F5}"/>
              </a:ext>
            </a:extLst>
          </p:cNvPr>
          <p:cNvSpPr/>
          <p:nvPr/>
        </p:nvSpPr>
        <p:spPr>
          <a:xfrm>
            <a:off x="5084095" y="3925837"/>
            <a:ext cx="2208105" cy="738664"/>
          </a:xfrm>
          <a:prstGeom prst="rect">
            <a:avLst/>
          </a:prstGeom>
          <a:solidFill>
            <a:schemeClr val="tx1"/>
          </a:solidFill>
        </p:spPr>
        <p:txBody>
          <a:bodyPr wrap="none">
            <a:spAutoFit/>
          </a:bodyPr>
          <a:lstStyle/>
          <a:p>
            <a:r>
              <a:rPr lang="en-US" sz="4200">
                <a:solidFill>
                  <a:schemeClr val="bg1"/>
                </a:solidFill>
                <a:latin typeface="Calibri Light" panose="020F0302020204030204" pitchFamily="34" charset="0"/>
                <a:ea typeface="DengXian" panose="02010600030101010101" pitchFamily="2" charset="-122"/>
                <a:cs typeface="Calibri Light" panose="020F0302020204030204" pitchFamily="34" charset="0"/>
              </a:rPr>
              <a:t>PACKAGE</a:t>
            </a:r>
            <a:endParaRPr lang="en-US" sz="4200">
              <a:solidFill>
                <a:schemeClr val="bg1"/>
              </a:solidFill>
              <a:latin typeface="Calibri Light" panose="020F0302020204030204" pitchFamily="34" charset="0"/>
              <a:cs typeface="Calibri Light" panose="020F0302020204030204" pitchFamily="34" charset="0"/>
            </a:endParaRPr>
          </a:p>
        </p:txBody>
      </p:sp>
      <p:pic>
        <p:nvPicPr>
          <p:cNvPr id="13" name="Picture 12">
            <a:extLst>
              <a:ext uri="{FF2B5EF4-FFF2-40B4-BE49-F238E27FC236}">
                <a16:creationId xmlns:a16="http://schemas.microsoft.com/office/drawing/2014/main" id="{835EA476-F3C5-4B9F-808F-EB8D83E08140}"/>
              </a:ext>
            </a:extLst>
          </p:cNvPr>
          <p:cNvPicPr>
            <a:picLocks noChangeAspect="1"/>
          </p:cNvPicPr>
          <p:nvPr/>
        </p:nvPicPr>
        <p:blipFill>
          <a:blip r:embed="rId4"/>
          <a:stretch>
            <a:fillRect/>
          </a:stretch>
        </p:blipFill>
        <p:spPr>
          <a:xfrm>
            <a:off x="349275" y="244983"/>
            <a:ext cx="1982800" cy="787313"/>
          </a:xfrm>
          <a:prstGeom prst="rect">
            <a:avLst/>
          </a:prstGeom>
        </p:spPr>
      </p:pic>
      <p:sp>
        <p:nvSpPr>
          <p:cNvPr id="2" name="TextBox 1">
            <a:extLst>
              <a:ext uri="{FF2B5EF4-FFF2-40B4-BE49-F238E27FC236}">
                <a16:creationId xmlns:a16="http://schemas.microsoft.com/office/drawing/2014/main" id="{64BDA03C-BE19-48CA-BED0-86E10F2803A8}"/>
              </a:ext>
            </a:extLst>
          </p:cNvPr>
          <p:cNvSpPr txBox="1"/>
          <p:nvPr/>
        </p:nvSpPr>
        <p:spPr>
          <a:xfrm>
            <a:off x="4715973" y="5269552"/>
            <a:ext cx="2700739" cy="307777"/>
          </a:xfrm>
          <a:prstGeom prst="rect">
            <a:avLst/>
          </a:prstGeom>
          <a:noFill/>
        </p:spPr>
        <p:txBody>
          <a:bodyPr wrap="none" lIns="0" tIns="0" rIns="0" bIns="0" rtlCol="0">
            <a:spAutoFit/>
          </a:bodyPr>
          <a:lstStyle/>
          <a:p>
            <a:pPr algn="l"/>
            <a:r>
              <a:rPr lang="en-US" sz="2000">
                <a:solidFill>
                  <a:schemeClr val="tx2">
                    <a:lumMod val="25000"/>
                  </a:schemeClr>
                </a:solidFill>
                <a:hlinkClick r:id="rId5"/>
              </a:rPr>
              <a:t>www.empatiapakkaus.fi</a:t>
            </a:r>
            <a:r>
              <a:rPr lang="en-US" sz="2000">
                <a:solidFill>
                  <a:schemeClr val="tx2">
                    <a:lumMod val="25000"/>
                  </a:schemeClr>
                </a:solidFill>
              </a:rPr>
              <a:t> </a:t>
            </a:r>
            <a:endParaRPr lang="en-FI" sz="2000" err="1">
              <a:solidFill>
                <a:schemeClr val="tx2">
                  <a:lumMod val="25000"/>
                </a:schemeClr>
              </a:solidFill>
            </a:endParaRPr>
          </a:p>
        </p:txBody>
      </p:sp>
    </p:spTree>
    <p:extLst>
      <p:ext uri="{BB962C8B-B14F-4D97-AF65-F5344CB8AC3E}">
        <p14:creationId xmlns:p14="http://schemas.microsoft.com/office/powerpoint/2010/main" val="91311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CC9D4-C195-43FD-8405-C8F67A2AEBB3}"/>
              </a:ext>
            </a:extLst>
          </p:cNvPr>
          <p:cNvSpPr>
            <a:spLocks noGrp="1"/>
          </p:cNvSpPr>
          <p:nvPr>
            <p:ph type="sldNum" sz="quarter" idx="12"/>
          </p:nvPr>
        </p:nvSpPr>
        <p:spPr bwMode="gray">
          <a:xfrm>
            <a:off x="11831638" y="4865688"/>
            <a:ext cx="360362" cy="107950"/>
          </a:xfrm>
          <a:prstGeom prst="rect">
            <a:avLst/>
          </a:prstGeom>
        </p:spPr>
        <p:txBody>
          <a:bodyPr vert="horz" lIns="0" tIns="0" rIns="0" bIns="0" rtlCol="0" anchor="ctr" anchorCtr="0">
            <a:noAutofit/>
          </a:bodyPr>
          <a:lstStyle>
            <a:defPPr>
              <a:defRPr lang="en-GB"/>
            </a:defPPr>
            <a:lvl1pPr marL="0" indent="0" algn="r" defTabSz="685783" rtl="0" eaLnBrk="1" latinLnBrk="0" hangingPunct="1">
              <a:lnSpc>
                <a:spcPct val="85000"/>
              </a:lnSpc>
              <a:spcBef>
                <a:spcPts val="0"/>
              </a:spcBef>
              <a:buFont typeface="Arial" panose="020B0604020202020204" pitchFamily="34" charset="0"/>
              <a:buNone/>
              <a:defRPr sz="600" kern="1200">
                <a:solidFill>
                  <a:schemeClr val="tx1"/>
                </a:solidFill>
                <a:latin typeface="+mn-lt"/>
                <a:ea typeface="+mn-ea"/>
                <a:cs typeface="+mn-cs"/>
              </a:defRPr>
            </a:lvl1pPr>
            <a:lvl2pPr marL="1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2pPr>
            <a:lvl3pPr marL="3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3pPr>
            <a:lvl4pPr marL="5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4pPr>
            <a:lvl5pPr marL="72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5pPr>
            <a:lvl6pPr marL="90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0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2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8pPr>
            <a:lvl9pPr marL="14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9pPr>
          </a:lstStyle>
          <a:p>
            <a:fld id="{130CA15A-B377-495B-BF48-3A3144721AF6}" type="slidenum">
              <a:rPr lang="en-GB" smtClean="0">
                <a:solidFill>
                  <a:prstClr val="black"/>
                </a:solidFill>
              </a:rPr>
              <a:pPr/>
              <a:t>2</a:t>
            </a:fld>
            <a:endParaRPr lang="en-GB">
              <a:solidFill>
                <a:prstClr val="black"/>
              </a:solidFill>
            </a:endParaRPr>
          </a:p>
        </p:txBody>
      </p:sp>
      <p:sp>
        <p:nvSpPr>
          <p:cNvPr id="3" name="TextBox 2">
            <a:extLst>
              <a:ext uri="{FF2B5EF4-FFF2-40B4-BE49-F238E27FC236}">
                <a16:creationId xmlns:a16="http://schemas.microsoft.com/office/drawing/2014/main" id="{37307999-E929-4C1A-82CF-EE6F5344431C}"/>
              </a:ext>
            </a:extLst>
          </p:cNvPr>
          <p:cNvSpPr txBox="1"/>
          <p:nvPr/>
        </p:nvSpPr>
        <p:spPr>
          <a:xfrm>
            <a:off x="584200" y="1011198"/>
            <a:ext cx="11018520" cy="4924425"/>
          </a:xfrm>
          <a:prstGeom prst="rect">
            <a:avLst/>
          </a:prstGeom>
          <a:noFill/>
        </p:spPr>
        <p:txBody>
          <a:bodyPr wrap="square" lIns="0" tIns="0" rIns="0" bIns="0" rtlCol="0">
            <a:spAutoFit/>
          </a:bodyPr>
          <a:lstStyle/>
          <a:p>
            <a:pPr algn="ctr"/>
            <a:r>
              <a:rPr lang="en-US" sz="8000" b="1">
                <a:solidFill>
                  <a:srgbClr val="50E6FF"/>
                </a:solidFill>
                <a:latin typeface="Arial" panose="020B0604020202020204" pitchFamily="34" charset="0"/>
                <a:ea typeface="DengXian" panose="02010600030101010101" pitchFamily="2" charset="-122"/>
                <a:cs typeface="Arial" panose="020B0604020202020204" pitchFamily="34" charset="0"/>
              </a:rPr>
              <a:t>25% of Finnish parents haven’t  done anything to prevent cyberbullying</a:t>
            </a:r>
            <a:endParaRPr lang="fi-FI" sz="8000" b="1">
              <a:solidFill>
                <a:srgbClr val="50E6FF"/>
              </a:solidFill>
            </a:endParaRPr>
          </a:p>
        </p:txBody>
      </p:sp>
    </p:spTree>
    <p:extLst>
      <p:ext uri="{BB962C8B-B14F-4D97-AF65-F5344CB8AC3E}">
        <p14:creationId xmlns:p14="http://schemas.microsoft.com/office/powerpoint/2010/main" val="423110206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FECC9D4-C195-43FD-8405-C8F67A2AEBB3}"/>
              </a:ext>
            </a:extLst>
          </p:cNvPr>
          <p:cNvSpPr>
            <a:spLocks noGrp="1"/>
          </p:cNvSpPr>
          <p:nvPr>
            <p:ph type="sldNum" sz="quarter" idx="12"/>
          </p:nvPr>
        </p:nvSpPr>
        <p:spPr bwMode="gray">
          <a:xfrm>
            <a:off x="11831638" y="4865688"/>
            <a:ext cx="360362" cy="107950"/>
          </a:xfrm>
          <a:prstGeom prst="rect">
            <a:avLst/>
          </a:prstGeom>
        </p:spPr>
        <p:txBody>
          <a:bodyPr vert="horz" lIns="0" tIns="0" rIns="0" bIns="0" rtlCol="0" anchor="ctr" anchorCtr="0">
            <a:noAutofit/>
          </a:bodyPr>
          <a:lstStyle>
            <a:defPPr>
              <a:defRPr lang="en-GB"/>
            </a:defPPr>
            <a:lvl1pPr marL="0" indent="0" algn="r" defTabSz="685783" rtl="0" eaLnBrk="1" latinLnBrk="0" hangingPunct="1">
              <a:lnSpc>
                <a:spcPct val="85000"/>
              </a:lnSpc>
              <a:spcBef>
                <a:spcPts val="0"/>
              </a:spcBef>
              <a:buFont typeface="Arial" panose="020B0604020202020204" pitchFamily="34" charset="0"/>
              <a:buNone/>
              <a:defRPr sz="600" kern="1200">
                <a:solidFill>
                  <a:schemeClr val="tx1"/>
                </a:solidFill>
                <a:latin typeface="+mn-lt"/>
                <a:ea typeface="+mn-ea"/>
                <a:cs typeface="+mn-cs"/>
              </a:defRPr>
            </a:lvl1pPr>
            <a:lvl2pPr marL="1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2pPr>
            <a:lvl3pPr marL="3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3pPr>
            <a:lvl4pPr marL="5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4pPr>
            <a:lvl5pPr marL="72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5pPr>
            <a:lvl6pPr marL="90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0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2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8pPr>
            <a:lvl9pPr marL="14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9pPr>
          </a:lstStyle>
          <a:p>
            <a:fld id="{130CA15A-B377-495B-BF48-3A3144721AF6}" type="slidenum">
              <a:rPr lang="en-GB" smtClean="0">
                <a:solidFill>
                  <a:prstClr val="black"/>
                </a:solidFill>
              </a:rPr>
              <a:pPr/>
              <a:t>3</a:t>
            </a:fld>
            <a:endParaRPr lang="en-GB">
              <a:solidFill>
                <a:prstClr val="black"/>
              </a:solidFill>
            </a:endParaRPr>
          </a:p>
        </p:txBody>
      </p:sp>
      <p:sp>
        <p:nvSpPr>
          <p:cNvPr id="3" name="TextBox 2">
            <a:extLst>
              <a:ext uri="{FF2B5EF4-FFF2-40B4-BE49-F238E27FC236}">
                <a16:creationId xmlns:a16="http://schemas.microsoft.com/office/drawing/2014/main" id="{37307999-E929-4C1A-82CF-EE6F5344431C}"/>
              </a:ext>
            </a:extLst>
          </p:cNvPr>
          <p:cNvSpPr txBox="1"/>
          <p:nvPr/>
        </p:nvSpPr>
        <p:spPr>
          <a:xfrm>
            <a:off x="586740" y="1138789"/>
            <a:ext cx="11018520" cy="4924425"/>
          </a:xfrm>
          <a:prstGeom prst="rect">
            <a:avLst/>
          </a:prstGeom>
          <a:noFill/>
        </p:spPr>
        <p:txBody>
          <a:bodyPr wrap="square" lIns="0" tIns="0" rIns="0" bIns="0" rtlCol="0">
            <a:spAutoFit/>
          </a:bodyPr>
          <a:lstStyle/>
          <a:p>
            <a:pPr algn="ctr"/>
            <a:r>
              <a:rPr lang="en-US" sz="8000" b="1">
                <a:solidFill>
                  <a:srgbClr val="50E6FF"/>
                </a:solidFill>
                <a:latin typeface="Arial" panose="020B0604020202020204" pitchFamily="34" charset="0"/>
                <a:ea typeface="DengXian" panose="02010600030101010101" pitchFamily="2" charset="-122"/>
                <a:cs typeface="Arial" panose="020B0604020202020204" pitchFamily="34" charset="0"/>
              </a:rPr>
              <a:t>Yet, e.g. in Australia,  </a:t>
            </a:r>
          </a:p>
          <a:p>
            <a:pPr algn="ctr"/>
            <a:r>
              <a:rPr lang="en-US" sz="8000" b="1">
                <a:solidFill>
                  <a:srgbClr val="50E6FF"/>
                </a:solidFill>
                <a:latin typeface="Arial" panose="020B0604020202020204" pitchFamily="34" charset="0"/>
                <a:ea typeface="DengXian" panose="02010600030101010101" pitchFamily="2" charset="-122"/>
                <a:cs typeface="Arial" panose="020B0604020202020204" pitchFamily="34" charset="0"/>
              </a:rPr>
              <a:t>online harassment and cyberhate costs $3.7b</a:t>
            </a:r>
          </a:p>
        </p:txBody>
      </p:sp>
    </p:spTree>
    <p:extLst>
      <p:ext uri="{BB962C8B-B14F-4D97-AF65-F5344CB8AC3E}">
        <p14:creationId xmlns:p14="http://schemas.microsoft.com/office/powerpoint/2010/main" val="419905410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D224F745-C35D-4609-B95F-33CD04EA650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6898" y="0"/>
            <a:ext cx="12192000" cy="6858000"/>
          </a:xfrm>
          <a:prstGeom prst="rect">
            <a:avLst/>
          </a:prstGeom>
        </p:spPr>
      </p:pic>
      <p:sp>
        <p:nvSpPr>
          <p:cNvPr id="4" name="Rectangle 3">
            <a:extLst>
              <a:ext uri="{FF2B5EF4-FFF2-40B4-BE49-F238E27FC236}">
                <a16:creationId xmlns:a16="http://schemas.microsoft.com/office/drawing/2014/main" id="{B6EE4D5E-26BD-8147-A022-6CE4A162ADE6}"/>
              </a:ext>
            </a:extLst>
          </p:cNvPr>
          <p:cNvSpPr/>
          <p:nvPr/>
        </p:nvSpPr>
        <p:spPr>
          <a:xfrm>
            <a:off x="1874711" y="2485846"/>
            <a:ext cx="1762656" cy="13905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5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 </a:t>
            </a: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More than 60% of young people aged 15–17 </a:t>
            </a:r>
            <a:b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b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have been cyberbullied</a:t>
            </a:r>
            <a:endParaRPr kumimoji="0" lang="en-US" sz="1500" b="0" i="0" u="none" strike="noStrike" kern="1200" cap="none" spc="0" normalizeH="0" baseline="3000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endParaRPr>
          </a:p>
        </p:txBody>
      </p:sp>
      <p:sp>
        <p:nvSpPr>
          <p:cNvPr id="6" name="Rectangle 5">
            <a:extLst>
              <a:ext uri="{FF2B5EF4-FFF2-40B4-BE49-F238E27FC236}">
                <a16:creationId xmlns:a16="http://schemas.microsoft.com/office/drawing/2014/main" id="{6AFAF582-36D7-4102-BC3E-71A2FEBAB313}"/>
              </a:ext>
            </a:extLst>
          </p:cNvPr>
          <p:cNvSpPr/>
          <p:nvPr/>
        </p:nvSpPr>
        <p:spPr>
          <a:xfrm>
            <a:off x="214936" y="4589921"/>
            <a:ext cx="2182952" cy="145866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37% of teachers have noticed cyberbullying</a:t>
            </a:r>
            <a:br>
              <a:rPr kumimoji="0" lang="en-US" sz="14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br>
            <a:r>
              <a:rPr kumimoji="0" lang="en-US" sz="14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at school. Yet 25% of Finnish parents haven’t done anything to prevent cyberbullying</a:t>
            </a:r>
          </a:p>
        </p:txBody>
      </p:sp>
      <p:sp>
        <p:nvSpPr>
          <p:cNvPr id="8" name="Rectangle 7">
            <a:extLst>
              <a:ext uri="{FF2B5EF4-FFF2-40B4-BE49-F238E27FC236}">
                <a16:creationId xmlns:a16="http://schemas.microsoft.com/office/drawing/2014/main" id="{55AA902B-31FC-4D13-BED6-B49A8BDF7060}"/>
              </a:ext>
            </a:extLst>
          </p:cNvPr>
          <p:cNvSpPr/>
          <p:nvPr/>
        </p:nvSpPr>
        <p:spPr>
          <a:xfrm>
            <a:off x="4165662" y="1600448"/>
            <a:ext cx="1752549" cy="13905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Cost of cyber trolling to the national economy is</a:t>
            </a:r>
            <a:b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b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 $3.7 billion.</a:t>
            </a:r>
          </a:p>
        </p:txBody>
      </p:sp>
      <p:sp>
        <p:nvSpPr>
          <p:cNvPr id="9" name="Rectangle 8">
            <a:extLst>
              <a:ext uri="{FF2B5EF4-FFF2-40B4-BE49-F238E27FC236}">
                <a16:creationId xmlns:a16="http://schemas.microsoft.com/office/drawing/2014/main" id="{B7BA9FDA-A793-4A7E-BCDE-9B6347E9C516}"/>
              </a:ext>
            </a:extLst>
          </p:cNvPr>
          <p:cNvSpPr/>
          <p:nvPr/>
        </p:nvSpPr>
        <p:spPr>
          <a:xfrm>
            <a:off x="2498241" y="5007267"/>
            <a:ext cx="1996303" cy="139050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52% of young people aged 12–17 have been exposed to abuse online or on mobile phones</a:t>
            </a:r>
          </a:p>
        </p:txBody>
      </p:sp>
      <p:sp>
        <p:nvSpPr>
          <p:cNvPr id="11" name="Rectangle 10">
            <a:extLst>
              <a:ext uri="{FF2B5EF4-FFF2-40B4-BE49-F238E27FC236}">
                <a16:creationId xmlns:a16="http://schemas.microsoft.com/office/drawing/2014/main" id="{C5BEA465-08D5-43FA-BDF1-4637521F18E2}"/>
              </a:ext>
            </a:extLst>
          </p:cNvPr>
          <p:cNvSpPr/>
          <p:nvPr/>
        </p:nvSpPr>
        <p:spPr>
          <a:xfrm>
            <a:off x="5841143" y="5378060"/>
            <a:ext cx="2027873" cy="83099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37% of parents say their child has been cyberbullied</a:t>
            </a:r>
            <a:endParaRPr kumimoji="0" lang="en-US" sz="1600" b="0" i="0" u="none" strike="noStrike" kern="1200" cap="none" spc="0" normalizeH="0" baseline="3000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endParaRPr>
          </a:p>
        </p:txBody>
      </p:sp>
      <p:sp>
        <p:nvSpPr>
          <p:cNvPr id="14" name="Oval 13">
            <a:extLst>
              <a:ext uri="{FF2B5EF4-FFF2-40B4-BE49-F238E27FC236}">
                <a16:creationId xmlns:a16="http://schemas.microsoft.com/office/drawing/2014/main" id="{B66ED894-F144-4C1E-9D11-FFEE2034CA43}"/>
              </a:ext>
            </a:extLst>
          </p:cNvPr>
          <p:cNvSpPr/>
          <p:nvPr/>
        </p:nvSpPr>
        <p:spPr>
          <a:xfrm>
            <a:off x="1728839" y="1986570"/>
            <a:ext cx="2054400" cy="20544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15" name="Oval 14">
            <a:extLst>
              <a:ext uri="{FF2B5EF4-FFF2-40B4-BE49-F238E27FC236}">
                <a16:creationId xmlns:a16="http://schemas.microsoft.com/office/drawing/2014/main" id="{BD889910-F3DE-49A7-B93E-5EBC19FDAA3E}"/>
              </a:ext>
            </a:extLst>
          </p:cNvPr>
          <p:cNvSpPr/>
          <p:nvPr/>
        </p:nvSpPr>
        <p:spPr>
          <a:xfrm>
            <a:off x="167807" y="4288630"/>
            <a:ext cx="2217843" cy="2144445"/>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18" name="Oval 17">
            <a:extLst>
              <a:ext uri="{FF2B5EF4-FFF2-40B4-BE49-F238E27FC236}">
                <a16:creationId xmlns:a16="http://schemas.microsoft.com/office/drawing/2014/main" id="{015A9147-F05F-4D37-9EC1-DA1B27425725}"/>
              </a:ext>
            </a:extLst>
          </p:cNvPr>
          <p:cNvSpPr/>
          <p:nvPr/>
        </p:nvSpPr>
        <p:spPr>
          <a:xfrm>
            <a:off x="3956304" y="1104198"/>
            <a:ext cx="2054400" cy="2054843"/>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19" name="Oval 18">
            <a:extLst>
              <a:ext uri="{FF2B5EF4-FFF2-40B4-BE49-F238E27FC236}">
                <a16:creationId xmlns:a16="http://schemas.microsoft.com/office/drawing/2014/main" id="{7691C545-74D6-4EAB-A4C6-F200C457314D}"/>
              </a:ext>
            </a:extLst>
          </p:cNvPr>
          <p:cNvSpPr/>
          <p:nvPr/>
        </p:nvSpPr>
        <p:spPr>
          <a:xfrm>
            <a:off x="2410759" y="4726380"/>
            <a:ext cx="2182952" cy="2054843"/>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21" name="Oval 20">
            <a:extLst>
              <a:ext uri="{FF2B5EF4-FFF2-40B4-BE49-F238E27FC236}">
                <a16:creationId xmlns:a16="http://schemas.microsoft.com/office/drawing/2014/main" id="{5DB425F2-4D03-47D2-A847-8A674FCDD9ED}"/>
              </a:ext>
            </a:extLst>
          </p:cNvPr>
          <p:cNvSpPr/>
          <p:nvPr/>
        </p:nvSpPr>
        <p:spPr>
          <a:xfrm>
            <a:off x="5818939" y="4719137"/>
            <a:ext cx="2054400" cy="2054843"/>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17" name="Rectangle 16">
            <a:extLst>
              <a:ext uri="{FF2B5EF4-FFF2-40B4-BE49-F238E27FC236}">
                <a16:creationId xmlns:a16="http://schemas.microsoft.com/office/drawing/2014/main" id="{9A8B672D-46E6-4436-87DC-9B1A94DB1BEE}"/>
              </a:ext>
            </a:extLst>
          </p:cNvPr>
          <p:cNvSpPr/>
          <p:nvPr/>
        </p:nvSpPr>
        <p:spPr>
          <a:xfrm>
            <a:off x="4411889" y="3799163"/>
            <a:ext cx="1710301"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rPr>
              <a:t>36% of middle and high school students are victims of cyberbullying</a:t>
            </a:r>
            <a:endParaRPr kumimoji="0" lang="en-US" sz="1600" b="0" i="0" u="none" strike="noStrike" kern="1200" cap="none" spc="0" normalizeH="0" baseline="30000" noProof="0">
              <a:ln>
                <a:noFill/>
              </a:ln>
              <a:solidFill>
                <a:srgbClr val="FFFFFF"/>
              </a:solidFill>
              <a:effectLst/>
              <a:uLnTx/>
              <a:uFillTx/>
              <a:latin typeface="Arial" panose="020B0604020202020204" pitchFamily="34" charset="0"/>
              <a:ea typeface="DengXian" panose="02010600030101010101" pitchFamily="2" charset="-122"/>
              <a:cs typeface="Arial" panose="020B0604020202020204" pitchFamily="34" charset="0"/>
            </a:endParaRPr>
          </a:p>
        </p:txBody>
      </p:sp>
      <p:sp>
        <p:nvSpPr>
          <p:cNvPr id="22" name="Oval 21">
            <a:extLst>
              <a:ext uri="{FF2B5EF4-FFF2-40B4-BE49-F238E27FC236}">
                <a16:creationId xmlns:a16="http://schemas.microsoft.com/office/drawing/2014/main" id="{41B1C423-C860-42AA-91A1-886F8B816AF6}"/>
              </a:ext>
            </a:extLst>
          </p:cNvPr>
          <p:cNvSpPr/>
          <p:nvPr/>
        </p:nvSpPr>
        <p:spPr>
          <a:xfrm>
            <a:off x="4165662" y="3337295"/>
            <a:ext cx="2054400" cy="2054843"/>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FI" sz="2400" b="0" i="0" u="none" strike="noStrike" kern="1200" cap="none" spc="0" normalizeH="0" baseline="0" noProof="0">
              <a:ln>
                <a:noFill/>
              </a:ln>
              <a:solidFill>
                <a:srgbClr val="FFFFFF"/>
              </a:solidFill>
              <a:effectLst/>
              <a:uLnTx/>
              <a:uFillTx/>
              <a:latin typeface="Segoe UI"/>
              <a:ea typeface="+mn-ea"/>
              <a:cs typeface="+mn-cs"/>
            </a:endParaRPr>
          </a:p>
        </p:txBody>
      </p:sp>
      <p:sp>
        <p:nvSpPr>
          <p:cNvPr id="2" name="Title 1">
            <a:extLst>
              <a:ext uri="{FF2B5EF4-FFF2-40B4-BE49-F238E27FC236}">
                <a16:creationId xmlns:a16="http://schemas.microsoft.com/office/drawing/2014/main" id="{382CACF2-508B-4A6B-B12C-F10D53954ACB}"/>
              </a:ext>
            </a:extLst>
          </p:cNvPr>
          <p:cNvSpPr>
            <a:spLocks noGrp="1"/>
          </p:cNvSpPr>
          <p:nvPr>
            <p:ph type="title"/>
          </p:nvPr>
        </p:nvSpPr>
        <p:spPr>
          <a:xfrm>
            <a:off x="588263" y="377457"/>
            <a:ext cx="11018520" cy="553998"/>
          </a:xfrm>
        </p:spPr>
        <p:txBody>
          <a:bodyPr/>
          <a:lstStyle/>
          <a:p>
            <a:r>
              <a:rPr lang="en-US">
                <a:solidFill>
                  <a:srgbClr val="50E6FF"/>
                </a:solidFill>
              </a:rPr>
              <a:t>Our problem, our fix.</a:t>
            </a:r>
            <a:endParaRPr lang="en-FI">
              <a:solidFill>
                <a:srgbClr val="50E6FF"/>
              </a:solidFill>
            </a:endParaRPr>
          </a:p>
        </p:txBody>
      </p:sp>
      <p:pic>
        <p:nvPicPr>
          <p:cNvPr id="5" name="Picture 4" descr="A close up of a logo&#10;&#10;Description automatically generated">
            <a:extLst>
              <a:ext uri="{FF2B5EF4-FFF2-40B4-BE49-F238E27FC236}">
                <a16:creationId xmlns:a16="http://schemas.microsoft.com/office/drawing/2014/main" id="{7C52906D-CC64-4F87-A0B1-3DF012D1D9D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66390" y="4051360"/>
            <a:ext cx="845803" cy="516880"/>
          </a:xfrm>
          <a:prstGeom prst="rect">
            <a:avLst/>
          </a:prstGeom>
        </p:spPr>
      </p:pic>
      <p:pic>
        <p:nvPicPr>
          <p:cNvPr id="20" name="Picture 19" descr="A close up of a logo&#10;&#10;Description automatically generated">
            <a:extLst>
              <a:ext uri="{FF2B5EF4-FFF2-40B4-BE49-F238E27FC236}">
                <a16:creationId xmlns:a16="http://schemas.microsoft.com/office/drawing/2014/main" id="{DE849B06-880D-468A-AAAD-8EA75EF5FB6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75760" y="1968966"/>
            <a:ext cx="845803" cy="516880"/>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CD50C130-7411-4FF6-ACB4-FEEDC5C1615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03630" y="1015955"/>
            <a:ext cx="987498" cy="493749"/>
          </a:xfrm>
          <a:prstGeom prst="rect">
            <a:avLst/>
          </a:prstGeom>
        </p:spPr>
      </p:pic>
      <p:pic>
        <p:nvPicPr>
          <p:cNvPr id="13" name="Picture 12" descr="A picture containing fence, drawing&#10;&#10;Description automatically generated">
            <a:extLst>
              <a:ext uri="{FF2B5EF4-FFF2-40B4-BE49-F238E27FC236}">
                <a16:creationId xmlns:a16="http://schemas.microsoft.com/office/drawing/2014/main" id="{9ED6D220-62A2-4B5D-AC2E-F386B714EF4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16200000" flipH="1">
            <a:off x="5701755" y="3029404"/>
            <a:ext cx="561299" cy="1066467"/>
          </a:xfrm>
          <a:prstGeom prst="rect">
            <a:avLst/>
          </a:prstGeom>
        </p:spPr>
      </p:pic>
      <p:pic>
        <p:nvPicPr>
          <p:cNvPr id="24" name="Picture 23" descr="A picture containing drawing, flower&#10;&#10;Description automatically generated">
            <a:extLst>
              <a:ext uri="{FF2B5EF4-FFF2-40B4-BE49-F238E27FC236}">
                <a16:creationId xmlns:a16="http://schemas.microsoft.com/office/drawing/2014/main" id="{F825F52C-F2FE-4847-9116-00ECFA88B73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135558" y="4714964"/>
            <a:ext cx="879871" cy="621850"/>
          </a:xfrm>
          <a:prstGeom prst="rect">
            <a:avLst/>
          </a:prstGeom>
        </p:spPr>
      </p:pic>
      <p:pic>
        <p:nvPicPr>
          <p:cNvPr id="26" name="Picture 25" descr="A close up of a logo&#10;&#10;Description automatically generated">
            <a:extLst>
              <a:ext uri="{FF2B5EF4-FFF2-40B4-BE49-F238E27FC236}">
                <a16:creationId xmlns:a16="http://schemas.microsoft.com/office/drawing/2014/main" id="{0A7FD50A-9E05-4D96-A5A0-67AC275EFBD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652567" y="4252288"/>
            <a:ext cx="1011044" cy="631903"/>
          </a:xfrm>
          <a:prstGeom prst="rect">
            <a:avLst/>
          </a:prstGeom>
        </p:spPr>
      </p:pic>
    </p:spTree>
    <p:extLst>
      <p:ext uri="{BB962C8B-B14F-4D97-AF65-F5344CB8AC3E}">
        <p14:creationId xmlns:p14="http://schemas.microsoft.com/office/powerpoint/2010/main" val="11182296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BDFAEBF-0092-9142-ADBA-0C8BA85556E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7"/>
            <a:ext cx="12192000" cy="6858000"/>
          </a:xfrm>
          <a:prstGeom prst="rect">
            <a:avLst/>
          </a:prstGeom>
        </p:spPr>
      </p:pic>
      <p:sp>
        <p:nvSpPr>
          <p:cNvPr id="4" name="Rectangle 3">
            <a:extLst>
              <a:ext uri="{FF2B5EF4-FFF2-40B4-BE49-F238E27FC236}">
                <a16:creationId xmlns:a16="http://schemas.microsoft.com/office/drawing/2014/main" id="{B6EE4D5E-26BD-8147-A022-6CE4A162ADE6}"/>
              </a:ext>
            </a:extLst>
          </p:cNvPr>
          <p:cNvSpPr/>
          <p:nvPr/>
        </p:nvSpPr>
        <p:spPr>
          <a:xfrm>
            <a:off x="793199" y="1637512"/>
            <a:ext cx="3222863" cy="2539157"/>
          </a:xfrm>
          <a:prstGeom prst="rect">
            <a:avLst/>
          </a:prstGeom>
        </p:spPr>
        <p:txBody>
          <a:bodyPr wrap="square">
            <a:spAutoFit/>
          </a:bodyPr>
          <a:lstStyle/>
          <a:p>
            <a:r>
              <a:rPr lang="en-US" sz="1500" b="1">
                <a:solidFill>
                  <a:srgbClr val="50E6FF"/>
                </a:solidFill>
                <a:latin typeface="Arial" panose="020B0604020202020204" pitchFamily="34" charset="0"/>
                <a:cs typeface="Arial" panose="020B0604020202020204" pitchFamily="34" charset="0"/>
              </a:rPr>
              <a:t>Establishing a value coalition </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Defining cyberbullying</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Gathering data </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Locking key factors affecting cyberbullying: technology, knowledge, skills, behavior</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Roles and responsibilities of different stakeholders related to preventing cyberbullying</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Negotiations and agreements with the partners in technology, education, NGOs and wellbeing</a:t>
            </a:r>
          </a:p>
          <a:p>
            <a:endParaRPr lang="en-US" sz="120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BA74068-32B2-4A49-8457-96504955D5FF}"/>
              </a:ext>
            </a:extLst>
          </p:cNvPr>
          <p:cNvSpPr/>
          <p:nvPr/>
        </p:nvSpPr>
        <p:spPr>
          <a:xfrm>
            <a:off x="4418953" y="1631410"/>
            <a:ext cx="3134532" cy="2539157"/>
          </a:xfrm>
          <a:prstGeom prst="rect">
            <a:avLst/>
          </a:prstGeom>
        </p:spPr>
        <p:txBody>
          <a:bodyPr wrap="square">
            <a:spAutoFit/>
          </a:bodyPr>
          <a:lstStyle/>
          <a:p>
            <a:r>
              <a:rPr lang="en-US" sz="1500" b="1">
                <a:solidFill>
                  <a:srgbClr val="50E6FF"/>
                </a:solidFill>
                <a:latin typeface="Arial" panose="020B0604020202020204" pitchFamily="34" charset="0"/>
                <a:cs typeface="Arial" panose="020B0604020202020204" pitchFamily="34" charset="0"/>
              </a:rPr>
              <a:t>Gathering insight</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Scoping information needs</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Design and execution of two surveys among 1,002 parents and 417 teachers in Finland</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Design and execution of 12 leading education, technology, communication and wellbeing influencers in Finland</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Summary of key findings on technological, knowledge, skills and behavioral barriers to preventing cyberbullying</a:t>
            </a:r>
          </a:p>
          <a:p>
            <a:endParaRPr lang="en-US" sz="120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8C787A87-65FE-2340-ABFC-115F5EC213DC}"/>
              </a:ext>
            </a:extLst>
          </p:cNvPr>
          <p:cNvSpPr/>
          <p:nvPr/>
        </p:nvSpPr>
        <p:spPr>
          <a:xfrm>
            <a:off x="743382" y="4602908"/>
            <a:ext cx="3222844" cy="1615827"/>
          </a:xfrm>
          <a:prstGeom prst="rect">
            <a:avLst/>
          </a:prstGeom>
        </p:spPr>
        <p:txBody>
          <a:bodyPr wrap="square">
            <a:spAutoFit/>
          </a:bodyPr>
          <a:lstStyle/>
          <a:p>
            <a:r>
              <a:rPr lang="en-US" sz="1500" b="1">
                <a:solidFill>
                  <a:srgbClr val="50E6FF"/>
                </a:solidFill>
                <a:latin typeface="Arial" panose="020B0604020202020204" pitchFamily="34" charset="0"/>
                <a:cs typeface="Arial" panose="020B0604020202020204" pitchFamily="34" charset="0"/>
              </a:rPr>
              <a:t>Designing and piloting solutions </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Design of a digital service called the Empathy Package for offering information and tools to increase empathy online</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Piloting a Classroom Bot with pupils in Helsinki – an event where pupils taught empathy to a chatbot</a:t>
            </a:r>
          </a:p>
          <a:p>
            <a:endParaRPr lang="en-US" sz="120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F6058855-2CBE-FE49-BE6C-DC2B687510B0}"/>
              </a:ext>
            </a:extLst>
          </p:cNvPr>
          <p:cNvSpPr/>
          <p:nvPr/>
        </p:nvSpPr>
        <p:spPr>
          <a:xfrm>
            <a:off x="4418953" y="4599857"/>
            <a:ext cx="3262004" cy="1800493"/>
          </a:xfrm>
          <a:prstGeom prst="rect">
            <a:avLst/>
          </a:prstGeom>
        </p:spPr>
        <p:txBody>
          <a:bodyPr wrap="square">
            <a:spAutoFit/>
          </a:bodyPr>
          <a:lstStyle/>
          <a:p>
            <a:r>
              <a:rPr lang="en-US" sz="1500" b="1">
                <a:latin typeface="Arial" panose="020B0604020202020204" pitchFamily="34" charset="0"/>
                <a:cs typeface="Arial" panose="020B0604020202020204" pitchFamily="34" charset="0"/>
              </a:rPr>
              <a:t> </a:t>
            </a:r>
            <a:r>
              <a:rPr lang="en-US" sz="1500" b="1">
                <a:solidFill>
                  <a:srgbClr val="50E6FF"/>
                </a:solidFill>
                <a:latin typeface="Arial" panose="020B0604020202020204" pitchFamily="34" charset="0"/>
                <a:cs typeface="Arial" panose="020B0604020202020204" pitchFamily="34" charset="0"/>
              </a:rPr>
              <a:t>Launching the Empathy Package</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Launch of service version 0.1 in Finland</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Open invitation to submit content ideas to the Empathy Package</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PR, digital and social media marketing campaign to support the launch</a:t>
            </a:r>
          </a:p>
          <a:p>
            <a:pPr marL="171446" indent="-171446">
              <a:buFont typeface="Arial" panose="020B0604020202020204" pitchFamily="34" charset="0"/>
              <a:buChar char="•"/>
            </a:pPr>
            <a:r>
              <a:rPr lang="en-US" sz="1200">
                <a:latin typeface="Arial" panose="020B0604020202020204" pitchFamily="34" charset="0"/>
                <a:cs typeface="Arial" panose="020B0604020202020204" pitchFamily="34" charset="0"/>
              </a:rPr>
              <a:t>Continuous media and social media monitoring on coverage and discussion</a:t>
            </a:r>
          </a:p>
          <a:p>
            <a:endParaRPr lang="en-US" sz="120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0BE8F151-AD5F-4232-A227-AB8A61B77E71}"/>
              </a:ext>
            </a:extLst>
          </p:cNvPr>
          <p:cNvSpPr>
            <a:spLocks noGrp="1"/>
          </p:cNvSpPr>
          <p:nvPr>
            <p:ph type="title"/>
          </p:nvPr>
        </p:nvSpPr>
        <p:spPr>
          <a:xfrm>
            <a:off x="588263" y="457200"/>
            <a:ext cx="11018520" cy="1107996"/>
          </a:xfrm>
        </p:spPr>
        <p:txBody>
          <a:bodyPr/>
          <a:lstStyle/>
          <a:p>
            <a:r>
              <a:rPr lang="en-US">
                <a:solidFill>
                  <a:srgbClr val="50E6FF"/>
                </a:solidFill>
              </a:rPr>
              <a:t>Microsoft created an online empathy package to support parents and children</a:t>
            </a:r>
            <a:endParaRPr lang="en-FI">
              <a:solidFill>
                <a:srgbClr val="50E6FF"/>
              </a:solidFill>
            </a:endParaRPr>
          </a:p>
        </p:txBody>
      </p:sp>
      <p:cxnSp>
        <p:nvCxnSpPr>
          <p:cNvPr id="12" name="Straight Connector 11">
            <a:extLst>
              <a:ext uri="{FF2B5EF4-FFF2-40B4-BE49-F238E27FC236}">
                <a16:creationId xmlns:a16="http://schemas.microsoft.com/office/drawing/2014/main" id="{70F12839-28EA-43FD-A846-5F8E77F219A4}"/>
              </a:ext>
            </a:extLst>
          </p:cNvPr>
          <p:cNvCxnSpPr>
            <a:cxnSpLocks/>
          </p:cNvCxnSpPr>
          <p:nvPr/>
        </p:nvCxnSpPr>
        <p:spPr>
          <a:xfrm>
            <a:off x="914401" y="4318035"/>
            <a:ext cx="6639084" cy="0"/>
          </a:xfrm>
          <a:prstGeom prst="line">
            <a:avLst/>
          </a:prstGeom>
          <a:ln w="6350">
            <a:solidFill>
              <a:srgbClr val="54C1F9"/>
            </a:solidFill>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465DC7B-588C-48E9-8480-725C7D33DAC6}"/>
              </a:ext>
            </a:extLst>
          </p:cNvPr>
          <p:cNvCxnSpPr/>
          <p:nvPr/>
        </p:nvCxnSpPr>
        <p:spPr>
          <a:xfrm>
            <a:off x="4080076" y="1635682"/>
            <a:ext cx="0" cy="5224819"/>
          </a:xfrm>
          <a:prstGeom prst="line">
            <a:avLst/>
          </a:prstGeom>
          <a:ln w="6350">
            <a:solidFill>
              <a:srgbClr val="54C1F9"/>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73073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42C89C4-7AB2-3041-8255-CA831B3588F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2315"/>
            <a:ext cx="12192000" cy="6858000"/>
          </a:xfrm>
          <a:prstGeom prst="rect">
            <a:avLst/>
          </a:prstGeom>
        </p:spPr>
      </p:pic>
      <p:sp>
        <p:nvSpPr>
          <p:cNvPr id="10" name="Rectangle 9">
            <a:extLst>
              <a:ext uri="{FF2B5EF4-FFF2-40B4-BE49-F238E27FC236}">
                <a16:creationId xmlns:a16="http://schemas.microsoft.com/office/drawing/2014/main" id="{C7D63A54-97DF-D048-99D8-F3513142F606}"/>
              </a:ext>
            </a:extLst>
          </p:cNvPr>
          <p:cNvSpPr/>
          <p:nvPr/>
        </p:nvSpPr>
        <p:spPr>
          <a:xfrm>
            <a:off x="697680" y="1340649"/>
            <a:ext cx="5866152" cy="3027304"/>
          </a:xfrm>
          <a:prstGeom prst="rect">
            <a:avLst/>
          </a:prstGeom>
        </p:spPr>
        <p:txBody>
          <a:bodyPr wrap="square">
            <a:spAutoFit/>
          </a:bodyPr>
          <a:lstStyle/>
          <a:p>
            <a:r>
              <a:rPr lang="en-US" sz="1467" b="1">
                <a:solidFill>
                  <a:srgbClr val="50E6FF"/>
                </a:solidFill>
                <a:latin typeface="Arial" panose="020B0604020202020204" pitchFamily="34" charset="0"/>
                <a:cs typeface="Arial" panose="020B0604020202020204" pitchFamily="34" charset="0"/>
              </a:rPr>
              <a:t>Development in autumn 2019</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Full version of the Empathy Package to be launched in November 2019 in Finland</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A hackathon to further implement existing ideas for the Empathy Package</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Building apps and other tech solutions to improve empathy skills </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Creating content related to gaming with the leading national e-sports teams (ENCE, HAVU)</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Discussing with educational partners to further develop school materials and the Classroom Bot</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Negotiating with local public organizations to take over the full version as part of their services offering</a:t>
            </a:r>
          </a:p>
          <a:p>
            <a:endParaRPr lang="en-US" sz="1467">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B3F3BE9-44FC-4B77-B9F9-0C3D7C0CE1D2}"/>
              </a:ext>
            </a:extLst>
          </p:cNvPr>
          <p:cNvSpPr/>
          <p:nvPr/>
        </p:nvSpPr>
        <p:spPr>
          <a:xfrm>
            <a:off x="756617" y="4349532"/>
            <a:ext cx="6308203" cy="307777"/>
          </a:xfrm>
          <a:prstGeom prst="rect">
            <a:avLst/>
          </a:prstGeom>
        </p:spPr>
        <p:txBody>
          <a:bodyPr wrap="square">
            <a:spAutoFit/>
          </a:bodyPr>
          <a:lstStyle/>
          <a:p>
            <a:r>
              <a:rPr lang="en-US" sz="1400" b="1">
                <a:solidFill>
                  <a:srgbClr val="54C1F9"/>
                </a:solidFill>
                <a:latin typeface="Arial" panose="020B0604020202020204" pitchFamily="34" charset="0"/>
                <a:cs typeface="Arial" panose="020B0604020202020204" pitchFamily="34" charset="0"/>
              </a:rPr>
              <a:t>Scaling, going forward</a:t>
            </a:r>
            <a:endParaRPr lang="en-US" sz="1400" b="1">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F5A03E3-2864-4CE0-9F04-227B01713C6D}"/>
              </a:ext>
            </a:extLst>
          </p:cNvPr>
          <p:cNvSpPr/>
          <p:nvPr/>
        </p:nvSpPr>
        <p:spPr>
          <a:xfrm>
            <a:off x="788546" y="4640849"/>
            <a:ext cx="6009203" cy="1672702"/>
          </a:xfrm>
          <a:prstGeom prst="rect">
            <a:avLst/>
          </a:prstGeom>
        </p:spPr>
        <p:txBody>
          <a:bodyPr wrap="square">
            <a:spAutoFit/>
          </a:bodyPr>
          <a:lstStyle/>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Universal theme and user segmentation model</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Technical platform  (WordPress), service structure and UI of the Empathy Package enable easy versioning and setup</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Both research and influencer cooperation model are fully adaptable to local markets</a:t>
            </a:r>
          </a:p>
          <a:p>
            <a:pPr marL="171446" indent="-171446">
              <a:buFont typeface="Arial" panose="020B0604020202020204" pitchFamily="34" charset="0"/>
              <a:buChar char="•"/>
            </a:pPr>
            <a:r>
              <a:rPr lang="en-US" sz="1467">
                <a:latin typeface="Arial" panose="020B0604020202020204" pitchFamily="34" charset="0"/>
                <a:cs typeface="Arial" panose="020B0604020202020204" pitchFamily="34" charset="0"/>
              </a:rPr>
              <a:t>Own service identity allows different type of brand partnerships</a:t>
            </a:r>
          </a:p>
          <a:p>
            <a:pPr marL="171446" indent="-171446">
              <a:buFont typeface="Arial" panose="020B0604020202020204" pitchFamily="34" charset="0"/>
              <a:buChar char="•"/>
            </a:pPr>
            <a:endParaRPr lang="en-US" sz="1467">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F450C03-608A-4BFE-A2DA-99DAC0DF2A79}"/>
              </a:ext>
            </a:extLst>
          </p:cNvPr>
          <p:cNvSpPr>
            <a:spLocks noGrp="1"/>
          </p:cNvSpPr>
          <p:nvPr>
            <p:ph type="title"/>
          </p:nvPr>
        </p:nvSpPr>
        <p:spPr/>
        <p:txBody>
          <a:bodyPr/>
          <a:lstStyle/>
          <a:p>
            <a:r>
              <a:rPr lang="en-US">
                <a:solidFill>
                  <a:srgbClr val="50E6FF"/>
                </a:solidFill>
              </a:rPr>
              <a:t>Empathy package is scalable globally</a:t>
            </a:r>
            <a:endParaRPr lang="en-FI">
              <a:solidFill>
                <a:srgbClr val="50E6FF"/>
              </a:solidFill>
            </a:endParaRPr>
          </a:p>
        </p:txBody>
      </p:sp>
    </p:spTree>
    <p:extLst>
      <p:ext uri="{BB962C8B-B14F-4D97-AF65-F5344CB8AC3E}">
        <p14:creationId xmlns:p14="http://schemas.microsoft.com/office/powerpoint/2010/main" val="221926666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DD4CEA1A-2A75-4C52-ABF2-49664793B51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58177"/>
            <a:ext cx="12192000" cy="6858000"/>
          </a:xfrm>
          <a:prstGeom prst="rect">
            <a:avLst/>
          </a:prstGeom>
        </p:spPr>
      </p:pic>
      <p:sp>
        <p:nvSpPr>
          <p:cNvPr id="2" name="Slide Number Placeholder 1">
            <a:extLst>
              <a:ext uri="{FF2B5EF4-FFF2-40B4-BE49-F238E27FC236}">
                <a16:creationId xmlns:a16="http://schemas.microsoft.com/office/drawing/2014/main" id="{375740D2-A790-4B0E-A6CE-4FFCD815253C}"/>
              </a:ext>
            </a:extLst>
          </p:cNvPr>
          <p:cNvSpPr>
            <a:spLocks noGrp="1"/>
          </p:cNvSpPr>
          <p:nvPr>
            <p:ph type="sldNum" sz="quarter" idx="12"/>
          </p:nvPr>
        </p:nvSpPr>
        <p:spPr bwMode="gray">
          <a:xfrm>
            <a:off x="7272000" y="4866066"/>
            <a:ext cx="360000" cy="108000"/>
          </a:xfrm>
          <a:prstGeom prst="rect">
            <a:avLst/>
          </a:prstGeom>
        </p:spPr>
        <p:txBody>
          <a:bodyPr vert="horz" lIns="0" tIns="0" rIns="0" bIns="0" rtlCol="0" anchor="ctr" anchorCtr="0">
            <a:noAutofit/>
          </a:bodyPr>
          <a:lstStyle>
            <a:defPPr>
              <a:defRPr lang="en-GB"/>
            </a:defPPr>
            <a:lvl1pPr marL="0" indent="0" algn="r" defTabSz="685783" rtl="0" eaLnBrk="1" latinLnBrk="0" hangingPunct="1">
              <a:lnSpc>
                <a:spcPct val="85000"/>
              </a:lnSpc>
              <a:spcBef>
                <a:spcPts val="0"/>
              </a:spcBef>
              <a:buFont typeface="Arial" panose="020B0604020202020204" pitchFamily="34" charset="0"/>
              <a:buNone/>
              <a:defRPr sz="600" kern="1200">
                <a:solidFill>
                  <a:schemeClr val="tx1"/>
                </a:solidFill>
                <a:latin typeface="+mn-lt"/>
                <a:ea typeface="+mn-ea"/>
                <a:cs typeface="+mn-cs"/>
              </a:defRPr>
            </a:lvl1pPr>
            <a:lvl2pPr marL="1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2pPr>
            <a:lvl3pPr marL="3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3pPr>
            <a:lvl4pPr marL="5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4pPr>
            <a:lvl5pPr marL="72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5pPr>
            <a:lvl6pPr marL="90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6pPr>
            <a:lvl7pPr marL="108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7pPr>
            <a:lvl8pPr marL="126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8pPr>
            <a:lvl9pPr marL="1440000" indent="-180000" algn="l" defTabSz="685783" rtl="0" eaLnBrk="1" latinLnBrk="0" hangingPunct="1">
              <a:lnSpc>
                <a:spcPct val="85000"/>
              </a:lnSpc>
              <a:spcBef>
                <a:spcPts val="0"/>
              </a:spcBef>
              <a:buClr>
                <a:schemeClr val="accent1"/>
              </a:buClr>
              <a:buFont typeface="Arial" panose="020B0604020202020204" pitchFamily="34" charset="0"/>
              <a:buChar char="–"/>
              <a:defRPr sz="1400" kern="1200">
                <a:solidFill>
                  <a:schemeClr val="tx1"/>
                </a:solidFill>
                <a:latin typeface="+mn-lt"/>
                <a:ea typeface="+mn-ea"/>
                <a:cs typeface="+mn-cs"/>
              </a:defRPr>
            </a:lvl9pPr>
          </a:lstStyle>
          <a:p>
            <a:fld id="{130CA15A-B377-495B-BF48-3A3144721AF6}" type="slidenum">
              <a:rPr lang="en-GB" smtClean="0">
                <a:solidFill>
                  <a:schemeClr val="bg1"/>
                </a:solidFill>
              </a:rPr>
              <a:pPr/>
              <a:t>7</a:t>
            </a:fld>
            <a:endParaRPr lang="en-GB">
              <a:solidFill>
                <a:schemeClr val="bg1"/>
              </a:solidFill>
            </a:endParaRPr>
          </a:p>
        </p:txBody>
      </p:sp>
      <p:sp>
        <p:nvSpPr>
          <p:cNvPr id="3" name="Text Placeholder 3">
            <a:extLst>
              <a:ext uri="{FF2B5EF4-FFF2-40B4-BE49-F238E27FC236}">
                <a16:creationId xmlns:a16="http://schemas.microsoft.com/office/drawing/2014/main" id="{9545EC2E-FC20-4CEE-AA96-1F64D2144241}"/>
              </a:ext>
            </a:extLst>
          </p:cNvPr>
          <p:cNvSpPr txBox="1">
            <a:spLocks/>
          </p:cNvSpPr>
          <p:nvPr/>
        </p:nvSpPr>
        <p:spPr>
          <a:xfrm>
            <a:off x="6318467" y="2130798"/>
            <a:ext cx="2735708" cy="1367900"/>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Two multi-disciplinary material packages for elementary schools with 5 different modules on empathy:</a:t>
            </a:r>
            <a:br>
              <a:rPr lang="en-GB" sz="1400" b="0">
                <a:solidFill>
                  <a:schemeClr val="bg1"/>
                </a:solidFill>
              </a:rPr>
            </a:br>
            <a:r>
              <a:rPr lang="en-GB" sz="1400" b="0" err="1">
                <a:solidFill>
                  <a:schemeClr val="bg1"/>
                </a:solidFill>
              </a:rPr>
              <a:t>Empatiapolku</a:t>
            </a:r>
            <a:br>
              <a:rPr lang="en-GB" sz="1400" b="0">
                <a:solidFill>
                  <a:schemeClr val="bg1"/>
                </a:solidFill>
              </a:rPr>
            </a:br>
            <a:r>
              <a:rPr lang="en-GB" sz="1400" b="0" err="1">
                <a:solidFill>
                  <a:schemeClr val="bg1"/>
                </a:solidFill>
              </a:rPr>
              <a:t>Digiseikkailu</a:t>
            </a:r>
            <a:endParaRPr lang="en-GB" sz="1400" b="0">
              <a:solidFill>
                <a:schemeClr val="bg1"/>
              </a:solidFill>
            </a:endParaRPr>
          </a:p>
          <a:p>
            <a:endParaRPr lang="en-GB" sz="1400" b="0">
              <a:solidFill>
                <a:schemeClr val="bg1"/>
              </a:solidFill>
            </a:endParaRPr>
          </a:p>
        </p:txBody>
      </p:sp>
      <p:sp>
        <p:nvSpPr>
          <p:cNvPr id="4" name="Text Placeholder 4">
            <a:extLst>
              <a:ext uri="{FF2B5EF4-FFF2-40B4-BE49-F238E27FC236}">
                <a16:creationId xmlns:a16="http://schemas.microsoft.com/office/drawing/2014/main" id="{568A7A72-E843-4CC7-938A-446E5B964648}"/>
              </a:ext>
            </a:extLst>
          </p:cNvPr>
          <p:cNvSpPr txBox="1">
            <a:spLocks/>
          </p:cNvSpPr>
          <p:nvPr/>
        </p:nvSpPr>
        <p:spPr>
          <a:xfrm>
            <a:off x="9137156" y="2917694"/>
            <a:ext cx="2734733" cy="892020"/>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A chatbot-based empathy learning tool for school classrooms</a:t>
            </a:r>
          </a:p>
        </p:txBody>
      </p:sp>
      <p:sp>
        <p:nvSpPr>
          <p:cNvPr id="5" name="Text Placeholder 5">
            <a:extLst>
              <a:ext uri="{FF2B5EF4-FFF2-40B4-BE49-F238E27FC236}">
                <a16:creationId xmlns:a16="http://schemas.microsoft.com/office/drawing/2014/main" id="{CA749DE5-2F91-47CC-908F-E3CD21321E8D}"/>
              </a:ext>
            </a:extLst>
          </p:cNvPr>
          <p:cNvSpPr txBox="1">
            <a:spLocks/>
          </p:cNvSpPr>
          <p:nvPr/>
        </p:nvSpPr>
        <p:spPr>
          <a:xfrm>
            <a:off x="9130481" y="2120035"/>
            <a:ext cx="2736849" cy="666366"/>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US" sz="1400" b="0">
                <a:solidFill>
                  <a:schemeClr val="bg1"/>
                </a:solidFill>
              </a:rPr>
              <a:t>Exercises for character development for students and teachers</a:t>
            </a:r>
            <a:endParaRPr lang="en-GB" sz="1400" b="0">
              <a:solidFill>
                <a:schemeClr val="bg1"/>
              </a:solidFill>
            </a:endParaRPr>
          </a:p>
        </p:txBody>
      </p:sp>
      <p:sp>
        <p:nvSpPr>
          <p:cNvPr id="6" name="Text Placeholder 6">
            <a:extLst>
              <a:ext uri="{FF2B5EF4-FFF2-40B4-BE49-F238E27FC236}">
                <a16:creationId xmlns:a16="http://schemas.microsoft.com/office/drawing/2014/main" id="{7EB62B3C-FB56-4082-8B29-15F46429938D}"/>
              </a:ext>
            </a:extLst>
          </p:cNvPr>
          <p:cNvSpPr txBox="1">
            <a:spLocks/>
          </p:cNvSpPr>
          <p:nvPr/>
        </p:nvSpPr>
        <p:spPr>
          <a:xfrm>
            <a:off x="6295185" y="3667339"/>
            <a:ext cx="2711449" cy="803350"/>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Teacher’s guide for three different learning schemes on empathy</a:t>
            </a:r>
          </a:p>
        </p:txBody>
      </p:sp>
      <p:sp>
        <p:nvSpPr>
          <p:cNvPr id="8" name="Text Placeholder 4">
            <a:extLst>
              <a:ext uri="{FF2B5EF4-FFF2-40B4-BE49-F238E27FC236}">
                <a16:creationId xmlns:a16="http://schemas.microsoft.com/office/drawing/2014/main" id="{CF095C7C-C8F9-457D-AC44-773C8E7CF206}"/>
              </a:ext>
            </a:extLst>
          </p:cNvPr>
          <p:cNvSpPr txBox="1">
            <a:spLocks/>
          </p:cNvSpPr>
          <p:nvPr/>
        </p:nvSpPr>
        <p:spPr>
          <a:xfrm>
            <a:off x="9111758" y="3909919"/>
            <a:ext cx="2734733" cy="1081199"/>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Empathy cartoons, </a:t>
            </a:r>
            <a:br>
              <a:rPr lang="en-GB" sz="1400" b="0">
                <a:solidFill>
                  <a:schemeClr val="bg1"/>
                </a:solidFill>
              </a:rPr>
            </a:br>
            <a:r>
              <a:rPr lang="en-GB" sz="1400" b="0">
                <a:solidFill>
                  <a:schemeClr val="bg1"/>
                </a:solidFill>
              </a:rPr>
              <a:t>three templates to co-create situations demanding empathy together with a classmate</a:t>
            </a:r>
          </a:p>
        </p:txBody>
      </p:sp>
      <p:sp>
        <p:nvSpPr>
          <p:cNvPr id="9" name="TextBox 8">
            <a:extLst>
              <a:ext uri="{FF2B5EF4-FFF2-40B4-BE49-F238E27FC236}">
                <a16:creationId xmlns:a16="http://schemas.microsoft.com/office/drawing/2014/main" id="{1C0E1C9C-5FCF-4CCA-B5A8-3013AF5B07AF}"/>
              </a:ext>
            </a:extLst>
          </p:cNvPr>
          <p:cNvSpPr txBox="1"/>
          <p:nvPr/>
        </p:nvSpPr>
        <p:spPr>
          <a:xfrm>
            <a:off x="6331966" y="1638813"/>
            <a:ext cx="3683000" cy="369332"/>
          </a:xfrm>
          <a:prstGeom prst="rect">
            <a:avLst/>
          </a:prstGeom>
          <a:noFill/>
        </p:spPr>
        <p:txBody>
          <a:bodyPr wrap="square" lIns="0" tIns="0" rIns="0" bIns="0" rtlCol="0" anchor="t">
            <a:spAutoFit/>
          </a:bodyPr>
          <a:lstStyle/>
          <a:p>
            <a:r>
              <a:rPr lang="fi-FI" sz="2400" b="1">
                <a:latin typeface="+mj-lt"/>
              </a:rPr>
              <a:t>Teachers and </a:t>
            </a:r>
            <a:r>
              <a:rPr lang="fi-FI" sz="2400" b="1" err="1">
                <a:latin typeface="+mj-lt"/>
              </a:rPr>
              <a:t>children</a:t>
            </a:r>
            <a:endParaRPr lang="fi-FI" sz="2400" b="1" err="1">
              <a:latin typeface="+mj-lt"/>
              <a:cs typeface="Segoe UI Semibold"/>
            </a:endParaRPr>
          </a:p>
        </p:txBody>
      </p:sp>
      <p:sp>
        <p:nvSpPr>
          <p:cNvPr id="10" name="Text Placeholder 6">
            <a:extLst>
              <a:ext uri="{FF2B5EF4-FFF2-40B4-BE49-F238E27FC236}">
                <a16:creationId xmlns:a16="http://schemas.microsoft.com/office/drawing/2014/main" id="{1507E9DE-DA10-4ABF-8033-332368123671}"/>
              </a:ext>
            </a:extLst>
          </p:cNvPr>
          <p:cNvSpPr txBox="1">
            <a:spLocks/>
          </p:cNvSpPr>
          <p:nvPr/>
        </p:nvSpPr>
        <p:spPr>
          <a:xfrm>
            <a:off x="6295185" y="4589815"/>
            <a:ext cx="2711449" cy="1018879"/>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National data on cyberbullying and the role of technology in Finnish schools</a:t>
            </a:r>
          </a:p>
        </p:txBody>
      </p:sp>
      <p:sp>
        <p:nvSpPr>
          <p:cNvPr id="11" name="TextBox 10">
            <a:extLst>
              <a:ext uri="{FF2B5EF4-FFF2-40B4-BE49-F238E27FC236}">
                <a16:creationId xmlns:a16="http://schemas.microsoft.com/office/drawing/2014/main" id="{A44BDD57-8058-4796-85AF-94589D1CC16C}"/>
              </a:ext>
            </a:extLst>
          </p:cNvPr>
          <p:cNvSpPr txBox="1"/>
          <p:nvPr/>
        </p:nvSpPr>
        <p:spPr>
          <a:xfrm>
            <a:off x="379976" y="1613349"/>
            <a:ext cx="5305439" cy="369332"/>
          </a:xfrm>
          <a:prstGeom prst="rect">
            <a:avLst/>
          </a:prstGeom>
          <a:noFill/>
        </p:spPr>
        <p:txBody>
          <a:bodyPr wrap="square" lIns="0" tIns="0" rIns="0" bIns="0" rtlCol="0" anchor="t">
            <a:spAutoFit/>
          </a:bodyPr>
          <a:lstStyle/>
          <a:p>
            <a:r>
              <a:rPr lang="fi-FI" sz="2400" b="1" err="1">
                <a:latin typeface="+mj-lt"/>
              </a:rPr>
              <a:t>Children</a:t>
            </a:r>
            <a:r>
              <a:rPr lang="fi-FI" sz="2400" b="1">
                <a:latin typeface="+mj-lt"/>
              </a:rPr>
              <a:t> and </a:t>
            </a:r>
            <a:r>
              <a:rPr lang="fi-FI" sz="2400" b="1" err="1">
                <a:latin typeface="+mj-lt"/>
              </a:rPr>
              <a:t>parents</a:t>
            </a:r>
            <a:r>
              <a:rPr lang="fi-FI" sz="2400" b="1">
                <a:latin typeface="+mj-lt"/>
              </a:rPr>
              <a:t> </a:t>
            </a:r>
            <a:endParaRPr lang="fi-FI" sz="2400" b="1">
              <a:latin typeface="+mj-lt"/>
              <a:cs typeface="Segoe UI Semibold"/>
            </a:endParaRPr>
          </a:p>
        </p:txBody>
      </p:sp>
      <p:sp>
        <p:nvSpPr>
          <p:cNvPr id="12" name="Text Placeholder 3">
            <a:extLst>
              <a:ext uri="{FF2B5EF4-FFF2-40B4-BE49-F238E27FC236}">
                <a16:creationId xmlns:a16="http://schemas.microsoft.com/office/drawing/2014/main" id="{A3169252-631D-4DA3-A2CD-8490EF234B11}"/>
              </a:ext>
            </a:extLst>
          </p:cNvPr>
          <p:cNvSpPr txBox="1">
            <a:spLocks/>
          </p:cNvSpPr>
          <p:nvPr/>
        </p:nvSpPr>
        <p:spPr>
          <a:xfrm>
            <a:off x="291835" y="2152310"/>
            <a:ext cx="2735708" cy="992964"/>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Videos of the leading national esports teams </a:t>
            </a:r>
            <a:r>
              <a:rPr lang="en-GB" sz="1400" b="0" err="1">
                <a:solidFill>
                  <a:schemeClr val="bg1"/>
                </a:solidFill>
              </a:rPr>
              <a:t>Havu</a:t>
            </a:r>
            <a:r>
              <a:rPr lang="en-GB" sz="1400" b="0">
                <a:solidFill>
                  <a:schemeClr val="bg1"/>
                </a:solidFill>
              </a:rPr>
              <a:t> and ENCE on the importance of empathy in online gaming</a:t>
            </a:r>
          </a:p>
          <a:p>
            <a:endParaRPr lang="en-GB" sz="1400" b="0">
              <a:solidFill>
                <a:schemeClr val="bg1"/>
              </a:solidFill>
            </a:endParaRPr>
          </a:p>
          <a:p>
            <a:endParaRPr lang="en-GB" sz="1400" b="0">
              <a:solidFill>
                <a:schemeClr val="bg1"/>
              </a:solidFill>
            </a:endParaRPr>
          </a:p>
        </p:txBody>
      </p:sp>
      <p:sp>
        <p:nvSpPr>
          <p:cNvPr id="13" name="Text Placeholder 4">
            <a:extLst>
              <a:ext uri="{FF2B5EF4-FFF2-40B4-BE49-F238E27FC236}">
                <a16:creationId xmlns:a16="http://schemas.microsoft.com/office/drawing/2014/main" id="{D3827FF6-0382-4D6B-A68A-C40EF03693B3}"/>
              </a:ext>
            </a:extLst>
          </p:cNvPr>
          <p:cNvSpPr txBox="1">
            <a:spLocks/>
          </p:cNvSpPr>
          <p:nvPr/>
        </p:nvSpPr>
        <p:spPr>
          <a:xfrm>
            <a:off x="3085124" y="3277571"/>
            <a:ext cx="2734733" cy="971367"/>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Parental controls,</a:t>
            </a:r>
            <a:br>
              <a:rPr lang="en-GB" sz="1400" b="0">
                <a:solidFill>
                  <a:schemeClr val="bg1"/>
                </a:solidFill>
              </a:rPr>
            </a:br>
            <a:r>
              <a:rPr lang="en-GB" sz="1400" b="0">
                <a:solidFill>
                  <a:schemeClr val="bg1"/>
                </a:solidFill>
              </a:rPr>
              <a:t>instructions for parents to manage the online behaviour of their children</a:t>
            </a:r>
            <a:br>
              <a:rPr lang="en-GB" sz="1400" b="0">
                <a:solidFill>
                  <a:schemeClr val="bg1"/>
                </a:solidFill>
              </a:rPr>
            </a:br>
            <a:endParaRPr lang="en-GB" sz="1400" b="0">
              <a:solidFill>
                <a:schemeClr val="bg1"/>
              </a:solidFill>
            </a:endParaRPr>
          </a:p>
        </p:txBody>
      </p:sp>
      <p:sp>
        <p:nvSpPr>
          <p:cNvPr id="14" name="Text Placeholder 5">
            <a:extLst>
              <a:ext uri="{FF2B5EF4-FFF2-40B4-BE49-F238E27FC236}">
                <a16:creationId xmlns:a16="http://schemas.microsoft.com/office/drawing/2014/main" id="{5FAAA237-A3FA-40A3-835D-8132A02428D2}"/>
              </a:ext>
            </a:extLst>
          </p:cNvPr>
          <p:cNvSpPr txBox="1">
            <a:spLocks/>
          </p:cNvSpPr>
          <p:nvPr/>
        </p:nvSpPr>
        <p:spPr>
          <a:xfrm>
            <a:off x="3109384" y="2152310"/>
            <a:ext cx="2736849" cy="992964"/>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err="1">
                <a:solidFill>
                  <a:schemeClr val="bg1"/>
                </a:solidFill>
              </a:rPr>
              <a:t>Keltanokka</a:t>
            </a:r>
            <a:r>
              <a:rPr lang="en-GB" sz="1400" b="0">
                <a:solidFill>
                  <a:schemeClr val="bg1"/>
                </a:solidFill>
              </a:rPr>
              <a:t> </a:t>
            </a:r>
            <a:r>
              <a:rPr lang="en-GB" sz="1400" b="0" err="1">
                <a:solidFill>
                  <a:schemeClr val="bg1"/>
                </a:solidFill>
              </a:rPr>
              <a:t>somessa</a:t>
            </a:r>
            <a:r>
              <a:rPr lang="en-GB" sz="1400" b="0">
                <a:solidFill>
                  <a:schemeClr val="bg1"/>
                </a:solidFill>
              </a:rPr>
              <a:t> (“Rookie on social media”), a test to develop empathic thinking on social and online media</a:t>
            </a:r>
          </a:p>
        </p:txBody>
      </p:sp>
      <p:sp>
        <p:nvSpPr>
          <p:cNvPr id="15" name="Text Placeholder 6">
            <a:extLst>
              <a:ext uri="{FF2B5EF4-FFF2-40B4-BE49-F238E27FC236}">
                <a16:creationId xmlns:a16="http://schemas.microsoft.com/office/drawing/2014/main" id="{B6C03901-CC1E-4A96-889F-9C830445B029}"/>
              </a:ext>
            </a:extLst>
          </p:cNvPr>
          <p:cNvSpPr txBox="1">
            <a:spLocks/>
          </p:cNvSpPr>
          <p:nvPr/>
        </p:nvSpPr>
        <p:spPr>
          <a:xfrm>
            <a:off x="291836" y="3252556"/>
            <a:ext cx="2711449" cy="1330404"/>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Views of 12 Finnish technology, education, communications and wellbeing experts on cyberbullying and empathy skills</a:t>
            </a:r>
          </a:p>
        </p:txBody>
      </p:sp>
      <p:sp>
        <p:nvSpPr>
          <p:cNvPr id="16" name="Text Placeholder 4">
            <a:extLst>
              <a:ext uri="{FF2B5EF4-FFF2-40B4-BE49-F238E27FC236}">
                <a16:creationId xmlns:a16="http://schemas.microsoft.com/office/drawing/2014/main" id="{9ACCD23D-1341-4A8C-B7B8-DB24110BAE4E}"/>
              </a:ext>
            </a:extLst>
          </p:cNvPr>
          <p:cNvSpPr txBox="1">
            <a:spLocks/>
          </p:cNvSpPr>
          <p:nvPr/>
        </p:nvSpPr>
        <p:spPr>
          <a:xfrm>
            <a:off x="3109382" y="4393835"/>
            <a:ext cx="2734733" cy="1297078"/>
          </a:xfrm>
          <a:prstGeom prst="round2DiagRect">
            <a:avLst/>
          </a:prstGeom>
          <a:ln/>
        </p:spPr>
        <p:style>
          <a:lnRef idx="2">
            <a:schemeClr val="accent2"/>
          </a:lnRef>
          <a:fillRef idx="1">
            <a:schemeClr val="lt1"/>
          </a:fillRef>
          <a:effectRef idx="0">
            <a:schemeClr val="accent2"/>
          </a:effectRef>
          <a:fontRef idx="minor">
            <a:schemeClr val="dk1"/>
          </a:fontRef>
        </p:style>
        <p:txBody>
          <a:bodyPr anchor="t"/>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Digital Empathy cartoons, </a:t>
            </a:r>
            <a:br>
              <a:rPr lang="en-GB" sz="1400" b="0"/>
            </a:br>
            <a:r>
              <a:rPr lang="en-GB" sz="1400" b="0">
                <a:solidFill>
                  <a:schemeClr val="bg1"/>
                </a:solidFill>
              </a:rPr>
              <a:t>three templates to co-create situations demanding empathy together with parents/family</a:t>
            </a:r>
          </a:p>
        </p:txBody>
      </p:sp>
      <p:sp>
        <p:nvSpPr>
          <p:cNvPr id="17" name="Text Placeholder 6">
            <a:extLst>
              <a:ext uri="{FF2B5EF4-FFF2-40B4-BE49-F238E27FC236}">
                <a16:creationId xmlns:a16="http://schemas.microsoft.com/office/drawing/2014/main" id="{06477DCD-0041-4E64-8EF6-B5F7ABFF1851}"/>
              </a:ext>
            </a:extLst>
          </p:cNvPr>
          <p:cNvSpPr txBox="1">
            <a:spLocks/>
          </p:cNvSpPr>
          <p:nvPr/>
        </p:nvSpPr>
        <p:spPr>
          <a:xfrm>
            <a:off x="291835" y="4679728"/>
            <a:ext cx="2711449" cy="1018879"/>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National data on cyberbullying and the role of technology in Finnish families</a:t>
            </a:r>
          </a:p>
        </p:txBody>
      </p:sp>
      <p:sp>
        <p:nvSpPr>
          <p:cNvPr id="18" name="Text Placeholder 6">
            <a:extLst>
              <a:ext uri="{FF2B5EF4-FFF2-40B4-BE49-F238E27FC236}">
                <a16:creationId xmlns:a16="http://schemas.microsoft.com/office/drawing/2014/main" id="{5602170E-B5F7-4CE9-83C5-4715BCF228F9}"/>
              </a:ext>
            </a:extLst>
          </p:cNvPr>
          <p:cNvSpPr txBox="1">
            <a:spLocks/>
          </p:cNvSpPr>
          <p:nvPr/>
        </p:nvSpPr>
        <p:spPr>
          <a:xfrm>
            <a:off x="291834" y="5790173"/>
            <a:ext cx="2711449" cy="1018879"/>
          </a:xfrm>
          <a:prstGeom prst="round2DiagRect">
            <a:avLst/>
          </a:prstGeom>
          <a:ln/>
        </p:spPr>
        <p:style>
          <a:lnRef idx="2">
            <a:schemeClr val="accent2"/>
          </a:lnRef>
          <a:fillRef idx="1">
            <a:schemeClr val="lt1"/>
          </a:fillRef>
          <a:effectRef idx="0">
            <a:schemeClr val="accent2"/>
          </a:effectRef>
          <a:fontRef idx="minor">
            <a:schemeClr val="dk1"/>
          </a:fontRef>
        </p:style>
        <p:txBody>
          <a:bodyPr anchor="t"/>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NGOs Someturva.fi and mll.fi</a:t>
            </a:r>
            <a:br>
              <a:rPr lang="en-GB" sz="1400" b="0"/>
            </a:br>
            <a:r>
              <a:rPr lang="en-GB" sz="1400" b="0">
                <a:solidFill>
                  <a:schemeClr val="bg1"/>
                </a:solidFill>
              </a:rPr>
              <a:t>Direct help and support services for cyberbullying related conflicts</a:t>
            </a:r>
          </a:p>
        </p:txBody>
      </p:sp>
      <p:sp>
        <p:nvSpPr>
          <p:cNvPr id="19" name="Text Placeholder 4">
            <a:extLst>
              <a:ext uri="{FF2B5EF4-FFF2-40B4-BE49-F238E27FC236}">
                <a16:creationId xmlns:a16="http://schemas.microsoft.com/office/drawing/2014/main" id="{ACB02A7E-3E45-4342-9EC2-F263F06AA301}"/>
              </a:ext>
            </a:extLst>
          </p:cNvPr>
          <p:cNvSpPr txBox="1">
            <a:spLocks/>
          </p:cNvSpPr>
          <p:nvPr/>
        </p:nvSpPr>
        <p:spPr>
          <a:xfrm>
            <a:off x="9111758" y="5077694"/>
            <a:ext cx="2734733" cy="531000"/>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Minecraft Challenge around empathy</a:t>
            </a:r>
          </a:p>
        </p:txBody>
      </p:sp>
      <p:sp>
        <p:nvSpPr>
          <p:cNvPr id="20" name="Text Placeholder 6">
            <a:extLst>
              <a:ext uri="{FF2B5EF4-FFF2-40B4-BE49-F238E27FC236}">
                <a16:creationId xmlns:a16="http://schemas.microsoft.com/office/drawing/2014/main" id="{045ABA51-39A3-4575-8D87-EA3BAF372591}"/>
              </a:ext>
            </a:extLst>
          </p:cNvPr>
          <p:cNvSpPr txBox="1">
            <a:spLocks/>
          </p:cNvSpPr>
          <p:nvPr/>
        </p:nvSpPr>
        <p:spPr>
          <a:xfrm>
            <a:off x="3121024" y="5790173"/>
            <a:ext cx="2711449" cy="1018879"/>
          </a:xfrm>
          <a:prstGeom prst="round2DiagRect">
            <a:avLst/>
          </a:prstGeom>
          <a:ln/>
        </p:spPr>
        <p:style>
          <a:lnRef idx="2">
            <a:schemeClr val="accent2"/>
          </a:lnRef>
          <a:fillRef idx="1">
            <a:schemeClr val="lt1"/>
          </a:fillRef>
          <a:effectRef idx="0">
            <a:schemeClr val="accent2"/>
          </a:effectRef>
          <a:fontRef idx="minor">
            <a:schemeClr val="dk1"/>
          </a:fontRef>
        </p:style>
        <p:txBody>
          <a:bodyPr/>
          <a:lstStyle>
            <a:lvl1pPr marL="0" indent="0" algn="l" defTabSz="685783" rtl="0" eaLnBrk="1" latinLnBrk="0" hangingPunct="1">
              <a:lnSpc>
                <a:spcPct val="85000"/>
              </a:lnSpc>
              <a:spcBef>
                <a:spcPts val="1400"/>
              </a:spcBef>
              <a:buFont typeface="Arial" panose="020B0604020202020204" pitchFamily="34" charset="0"/>
              <a:buNone/>
              <a:defRPr sz="1800" b="1" kern="1200">
                <a:solidFill>
                  <a:schemeClr val="accent1"/>
                </a:solidFill>
                <a:latin typeface="+mn-lt"/>
                <a:ea typeface="+mn-ea"/>
                <a:cs typeface="+mn-cs"/>
              </a:defRPr>
            </a:lvl1pPr>
            <a:lvl2pPr marL="0" indent="0" algn="l" defTabSz="685783" rtl="0" eaLnBrk="1" latinLnBrk="0" hangingPunct="1">
              <a:lnSpc>
                <a:spcPct val="85000"/>
              </a:lnSpc>
              <a:spcBef>
                <a:spcPts val="1400"/>
              </a:spcBef>
              <a:buFont typeface="Arial" panose="020B0604020202020204" pitchFamily="34" charset="0"/>
              <a:buNone/>
              <a:defRPr sz="1800" kern="1200">
                <a:solidFill>
                  <a:schemeClr val="tx1"/>
                </a:solidFill>
                <a:latin typeface="+mn-lt"/>
                <a:ea typeface="+mn-ea"/>
                <a:cs typeface="+mn-cs"/>
              </a:defRPr>
            </a:lvl2pPr>
            <a:lvl3pPr marL="180000" indent="-180000" algn="l" defTabSz="685783" rtl="0" eaLnBrk="1" latinLnBrk="0" hangingPunct="1">
              <a:lnSpc>
                <a:spcPct val="85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3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54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72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90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108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1260000" indent="-180000" algn="l" defTabSz="685783" rtl="0" eaLnBrk="1" latinLnBrk="0" hangingPunct="1">
              <a:lnSpc>
                <a:spcPct val="85000"/>
              </a:lnSpc>
              <a:spcBef>
                <a:spcPts val="400"/>
              </a:spcBef>
              <a:buClr>
                <a:schemeClr val="accent1"/>
              </a:buClr>
              <a:buFont typeface="Arial" panose="020B0604020202020204" pitchFamily="34" charset="0"/>
              <a:buChar char="–"/>
              <a:defRPr sz="1800" kern="1200">
                <a:solidFill>
                  <a:schemeClr val="tx1"/>
                </a:solidFill>
                <a:latin typeface="+mn-lt"/>
                <a:ea typeface="+mn-ea"/>
                <a:cs typeface="+mn-cs"/>
              </a:defRPr>
            </a:lvl9pPr>
          </a:lstStyle>
          <a:p>
            <a:r>
              <a:rPr lang="en-GB" sz="1400" b="0">
                <a:solidFill>
                  <a:schemeClr val="bg1"/>
                </a:solidFill>
              </a:rPr>
              <a:t>Multiple shortcuts to empathy related guides and other information</a:t>
            </a:r>
          </a:p>
        </p:txBody>
      </p:sp>
      <p:sp>
        <p:nvSpPr>
          <p:cNvPr id="22" name="Title 1">
            <a:extLst>
              <a:ext uri="{FF2B5EF4-FFF2-40B4-BE49-F238E27FC236}">
                <a16:creationId xmlns:a16="http://schemas.microsoft.com/office/drawing/2014/main" id="{3D2C5248-4066-4D10-BEB9-58B333FAC7C3}"/>
              </a:ext>
            </a:extLst>
          </p:cNvPr>
          <p:cNvSpPr txBox="1">
            <a:spLocks/>
          </p:cNvSpPr>
          <p:nvPr/>
        </p:nvSpPr>
        <p:spPr>
          <a:xfrm>
            <a:off x="291834" y="287340"/>
            <a:ext cx="11018520" cy="553998"/>
          </a:xfrm>
          <a:prstGeom prst="rect">
            <a:avLst/>
          </a:prstGeom>
        </p:spPr>
        <p:txBody>
          <a:bodyPr anchor="t"/>
          <a:lst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a:lstStyle>
          <a:p>
            <a:r>
              <a:rPr lang="en-US" sz="2600">
                <a:solidFill>
                  <a:srgbClr val="50E6FF"/>
                </a:solidFill>
                <a:cs typeface="Segoe UI"/>
              </a:rPr>
              <a:t>Empathy Package has tools for developing digital empathy skills and preventing &amp; tackling issues related to cyberbullying (launch Nov 15)</a:t>
            </a:r>
          </a:p>
        </p:txBody>
      </p:sp>
    </p:spTree>
    <p:extLst>
      <p:ext uri="{BB962C8B-B14F-4D97-AF65-F5344CB8AC3E}">
        <p14:creationId xmlns:p14="http://schemas.microsoft.com/office/powerpoint/2010/main" val="3392480568"/>
      </p:ext>
    </p:extLst>
  </p:cSld>
  <p:clrMapOvr>
    <a:masterClrMapping/>
  </p:clrMapOvr>
  <p:transition>
    <p:fade/>
  </p:transition>
</p:sld>
</file>

<file path=ppt/theme/theme1.xml><?xml version="1.0" encoding="utf-8"?>
<a:theme xmlns:a="http://schemas.openxmlformats.org/drawingml/2006/main" name="9-51052_Microsoft_Inspire+Ready_Template_Dark">
  <a:themeElements>
    <a:clrScheme name="Inspire + Ready Dark">
      <a:dk1>
        <a:srgbClr val="000000"/>
      </a:dk1>
      <a:lt1>
        <a:srgbClr val="FFFFFF"/>
      </a:lt1>
      <a:dk2>
        <a:srgbClr val="243A5E"/>
      </a:dk2>
      <a:lt2>
        <a:srgbClr val="E6E6E6"/>
      </a:lt2>
      <a:accent1>
        <a:srgbClr val="0078D4"/>
      </a:accent1>
      <a:accent2>
        <a:srgbClr val="50E6FF"/>
      </a:accent2>
      <a:accent3>
        <a:srgbClr val="9BF00B"/>
      </a:accent3>
      <a:accent4>
        <a:srgbClr val="FFB900"/>
      </a:accent4>
      <a:accent5>
        <a:srgbClr val="D2D2D2"/>
      </a:accent5>
      <a:accent6>
        <a:srgbClr val="505050"/>
      </a:accent6>
      <a:hlink>
        <a:srgbClr val="50E6FF"/>
      </a:hlink>
      <a:folHlink>
        <a:srgbClr val="50E6FF"/>
      </a:folHlink>
    </a:clrScheme>
    <a:fontScheme name="Segoe UI Semibold - Segoe UI">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Inspire+Ready_Corenote_16x9_Template.potx" id="{E7FA7631-9ECB-4967-A326-CC2DBE7E90AB}" vid="{4B514924-3F1B-49E9-8904-D0CC9D176300}"/>
    </a:ext>
  </a:extLst>
</a:theme>
</file>

<file path=ppt/theme/theme2.xml><?xml version="1.0" encoding="utf-8"?>
<a:theme xmlns:a="http://schemas.openxmlformats.org/drawingml/2006/main" name="Microsoft Story Nov 2015">
  <a:themeElements>
    <a:clrScheme name="Custom 1">
      <a:dk1>
        <a:srgbClr val="505050"/>
      </a:dk1>
      <a:lt1>
        <a:srgbClr val="FFFFFF"/>
      </a:lt1>
      <a:dk2>
        <a:srgbClr val="0078D7"/>
      </a:dk2>
      <a:lt2>
        <a:srgbClr val="EAEAEA"/>
      </a:lt2>
      <a:accent1>
        <a:srgbClr val="0078D7"/>
      </a:accent1>
      <a:accent2>
        <a:srgbClr val="B4009E"/>
      </a:accent2>
      <a:accent3>
        <a:srgbClr val="107C10"/>
      </a:accent3>
      <a:accent4>
        <a:srgbClr val="5C2D91"/>
      </a:accent4>
      <a:accent5>
        <a:srgbClr val="008272"/>
      </a:accent5>
      <a:accent6>
        <a:srgbClr val="D83B01"/>
      </a:accent6>
      <a:hlink>
        <a:srgbClr val="00B0F0"/>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SVID_TT_BRAND_16-9_LIGHT_Oct_2014.potx" id="{01585BF9-DAFB-4D05-AB61-D5E973BF12D0}" vid="{F7B22F6B-F826-443B-8C90-7F7D36D644D5}"/>
    </a:ext>
  </a:extLst>
</a:theme>
</file>

<file path=ppt/theme/theme3.xml><?xml version="1.0" encoding="utf-8"?>
<a:theme xmlns:a="http://schemas.openxmlformats.org/drawingml/2006/main" name="9-51052_Microsoft_Ready_Template_Light">
  <a:themeElements>
    <a:clrScheme name="Inspire + Ready">
      <a:dk1>
        <a:srgbClr val="000000"/>
      </a:dk1>
      <a:lt1>
        <a:srgbClr val="FFFFFF"/>
      </a:lt1>
      <a:dk2>
        <a:srgbClr val="243A5E"/>
      </a:dk2>
      <a:lt2>
        <a:srgbClr val="E6E6E6"/>
      </a:lt2>
      <a:accent1>
        <a:srgbClr val="0078D4"/>
      </a:accent1>
      <a:accent2>
        <a:srgbClr val="243A5E"/>
      </a:accent2>
      <a:accent3>
        <a:srgbClr val="50E6FF"/>
      </a:accent3>
      <a:accent4>
        <a:srgbClr val="9BF00B"/>
      </a:accent4>
      <a:accent5>
        <a:srgbClr val="8661C5"/>
      </a:accent5>
      <a:accent6>
        <a:srgbClr val="737373"/>
      </a:accent6>
      <a:hlink>
        <a:srgbClr val="0078D4"/>
      </a:hlink>
      <a:folHlink>
        <a:srgbClr val="0078D4"/>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Ready_Breakout_16x9_Template.potx" id="{7A738DDF-EF2E-41FA-9228-B2E944E70D9C}" vid="{C5A588B5-CA04-40F0-8170-DE3B1CFBB90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71FEABE25ABF48B04204E66D9824FC" ma:contentTypeVersion="17" ma:contentTypeDescription="Create a new document." ma:contentTypeScope="" ma:versionID="e7fdea77905a0dde2bdc5e958061fc27">
  <xsd:schema xmlns:xsd="http://www.w3.org/2001/XMLSchema" xmlns:xs="http://www.w3.org/2001/XMLSchema" xmlns:p="http://schemas.microsoft.com/office/2006/metadata/properties" xmlns:ns1="http://schemas.microsoft.com/sharepoint/v3" xmlns:ns3="b60eaa55-4783-4e99-b139-755a6f625091" xmlns:ns4="d41f842e-7d8b-48ea-8590-5873dfbccebc" targetNamespace="http://schemas.microsoft.com/office/2006/metadata/properties" ma:root="true" ma:fieldsID="ea12d33dd64ce7791972565bd20921a8" ns1:_="" ns3:_="" ns4:_="">
    <xsd:import namespace="http://schemas.microsoft.com/sharepoint/v3"/>
    <xsd:import namespace="b60eaa55-4783-4e99-b139-755a6f625091"/>
    <xsd:import namespace="d41f842e-7d8b-48ea-8590-5873dfbccebc"/>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element ref="ns1:_ip_UnifiedCompliancePolicyProperties" minOccurs="0"/>
                <xsd:element ref="ns1:_ip_UnifiedCompliancePolicyUIAc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0eaa55-4783-4e99-b139-755a6f62509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41f842e-7d8b-48ea-8590-5873dfbccebc"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OCR" ma:index="18" nillable="true" ma:displayName="MediaServiceOCR" ma:description=""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41f842e-7d8b-48ea-8590-5873dfbccebc" xsi:nil="true"/>
    <_ip_UnifiedCompliancePolicyUIAction xmlns="http://schemas.microsoft.com/sharepoint/v3" xsi:nil="true"/>
    <IMAddress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6B3929EA-73A7-458A-B128-8D4BBDD1D8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0eaa55-4783-4e99-b139-755a6f625091"/>
    <ds:schemaRef ds:uri="d41f842e-7d8b-48ea-8590-5873dfbcce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A13DF4-D6FE-4D28-8FEC-ED3A06FF7B0F}">
  <ds:schemaRefs>
    <ds:schemaRef ds:uri="http://schemas.microsoft.com/sharepoint/v3/contenttype/forms"/>
  </ds:schemaRefs>
</ds:datastoreItem>
</file>

<file path=customXml/itemProps3.xml><?xml version="1.0" encoding="utf-8"?>
<ds:datastoreItem xmlns:ds="http://schemas.openxmlformats.org/officeDocument/2006/customXml" ds:itemID="{18FA8254-7785-498F-9F39-A4010AEECAFE}">
  <ds:schemaRefs>
    <ds:schemaRef ds:uri="http://purl.org/dc/terms/"/>
    <ds:schemaRef ds:uri="http://schemas.openxmlformats.org/package/2006/metadata/core-properties"/>
    <ds:schemaRef ds:uri="http://schemas.microsoft.com/office/infopath/2007/PartnerControls"/>
    <ds:schemaRef ds:uri="d41f842e-7d8b-48ea-8590-5873dfbccebc"/>
    <ds:schemaRef ds:uri="b60eaa55-4783-4e99-b139-755a6f625091"/>
    <ds:schemaRef ds:uri="http://schemas.microsoft.com/sharepoint/v3"/>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Widescreen</PresentationFormat>
  <Paragraphs>75</Paragraphs>
  <Slides>7</Slides>
  <Notes>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7</vt:i4>
      </vt:variant>
    </vt:vector>
  </HeadingPairs>
  <TitlesOfParts>
    <vt:vector size="19" baseType="lpstr">
      <vt:lpstr>Arial</vt:lpstr>
      <vt:lpstr>Calibri</vt:lpstr>
      <vt:lpstr>Calibri Light</vt:lpstr>
      <vt:lpstr>Consolas</vt:lpstr>
      <vt:lpstr>Segoe UI</vt:lpstr>
      <vt:lpstr>Segoe UI Light</vt:lpstr>
      <vt:lpstr>Segoe UI Semibold</vt:lpstr>
      <vt:lpstr>Segoe UI Semilight</vt:lpstr>
      <vt:lpstr>Wingdings</vt:lpstr>
      <vt:lpstr>9-51052_Microsoft_Inspire+Ready_Template_Dark</vt:lpstr>
      <vt:lpstr>Microsoft Story Nov 2015</vt:lpstr>
      <vt:lpstr>9-51052_Microsoft_Ready_Template_Light</vt:lpstr>
      <vt:lpstr>PowerPoint Presentation</vt:lpstr>
      <vt:lpstr>PowerPoint Presentation</vt:lpstr>
      <vt:lpstr>PowerPoint Presentation</vt:lpstr>
      <vt:lpstr>Our problem, our fix.</vt:lpstr>
      <vt:lpstr>Microsoft created an online empathy package to support parents and children</vt:lpstr>
      <vt:lpstr>Empathy package is scalable globally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Finland Kick Off  August 22, 2019</dc:title>
  <dc:creator>Anne Alarotu</dc:creator>
  <cp:lastModifiedBy>Debbie Walsh (FiveBy)</cp:lastModifiedBy>
  <cp:revision>2</cp:revision>
  <dcterms:created xsi:type="dcterms:W3CDTF">2019-08-20T16:45:51Z</dcterms:created>
  <dcterms:modified xsi:type="dcterms:W3CDTF">2020-02-06T21:19:51Z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0x0101000E71FEABE25ABF48B04204E66D9824FC</vt:lpwstr>
  </property>
</Properties>
</file>