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4" r:id="rId1"/>
  </p:sldMasterIdLst>
  <p:notesMasterIdLst>
    <p:notesMasterId r:id="rId6"/>
  </p:notesMasterIdLst>
  <p:handoutMasterIdLst>
    <p:handoutMasterId r:id="rId7"/>
  </p:handoutMasterIdLst>
  <p:sldIdLst>
    <p:sldId id="358" r:id="rId2"/>
    <p:sldId id="647" r:id="rId3"/>
    <p:sldId id="691" r:id="rId4"/>
    <p:sldId id="6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04" userDrawn="1">
          <p15:clr>
            <a:srgbClr val="A4A3A4"/>
          </p15:clr>
        </p15:guide>
        <p15:guide id="2" pos="2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ant christopher" initials="gc" lastIdx="4" clrIdx="0">
    <p:extLst>
      <p:ext uri="{19B8F6BF-5375-455C-9EA6-DF929625EA0E}">
        <p15:presenceInfo xmlns:p15="http://schemas.microsoft.com/office/powerpoint/2012/main" userId="9d9564bb6072a6a5" providerId="Windows Live"/>
      </p:ext>
    </p:extLst>
  </p:cmAuthor>
  <p:cmAuthor id="2" name="Eric Belove" initials="EB" lastIdx="30" clrIdx="1">
    <p:extLst>
      <p:ext uri="{19B8F6BF-5375-455C-9EA6-DF929625EA0E}">
        <p15:presenceInfo xmlns:p15="http://schemas.microsoft.com/office/powerpoint/2012/main" userId="S::eric@gobelove.com::3f578d04-8487-48d5-9272-b402b2fa6cd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a:srgbClr val="457E96"/>
    <a:srgbClr val="75BF7E"/>
    <a:srgbClr val="FF9900"/>
    <a:srgbClr val="FFD400"/>
    <a:srgbClr val="00A4EF"/>
    <a:srgbClr val="3CBA54"/>
    <a:srgbClr val="D9D9D9"/>
    <a:srgbClr val="BFBFBF"/>
    <a:srgbClr val="66B8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3FDE42-7D57-41A3-BA9F-7DA749387A6E}" v="141" dt="2019-05-16T14:42:34.145"/>
  </p1510:revLst>
</p1510:revInfo>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90" autoAdjust="0"/>
    <p:restoredTop sz="91021" autoAdjust="0"/>
  </p:normalViewPr>
  <p:slideViewPr>
    <p:cSldViewPr snapToGrid="0">
      <p:cViewPr varScale="1">
        <p:scale>
          <a:sx n="72" d="100"/>
          <a:sy n="72" d="100"/>
        </p:scale>
        <p:origin x="492" y="60"/>
      </p:cViewPr>
      <p:guideLst>
        <p:guide orient="horz" pos="504"/>
        <p:guide pos="240"/>
      </p:guideLst>
    </p:cSldViewPr>
  </p:slideViewPr>
  <p:notesTextViewPr>
    <p:cViewPr>
      <p:scale>
        <a:sx n="1" d="1"/>
        <a:sy n="1" d="1"/>
      </p:scale>
      <p:origin x="0" y="0"/>
    </p:cViewPr>
  </p:notesTextViewPr>
  <p:sorterViewPr>
    <p:cViewPr>
      <p:scale>
        <a:sx n="200" d="100"/>
        <a:sy n="200" d="100"/>
      </p:scale>
      <p:origin x="0" y="-6870"/>
    </p:cViewPr>
  </p:sorterViewPr>
  <p:notesViewPr>
    <p:cSldViewPr snapToGrid="0">
      <p:cViewPr varScale="1">
        <p:scale>
          <a:sx n="54" d="100"/>
          <a:sy n="54" d="100"/>
        </p:scale>
        <p:origin x="2563" y="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EF85C55-DBFC-4C01-B8AE-BD294777B0A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Handouts</a:t>
            </a:r>
          </a:p>
        </p:txBody>
      </p:sp>
      <p:sp>
        <p:nvSpPr>
          <p:cNvPr id="4" name="Footer Placeholder 3">
            <a:extLst>
              <a:ext uri="{FF2B5EF4-FFF2-40B4-BE49-F238E27FC236}">
                <a16:creationId xmlns:a16="http://schemas.microsoft.com/office/drawing/2014/main" id="{53A72005-3FC4-4164-A548-1182E6B3D99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©2019 SambaNova</a:t>
            </a:r>
          </a:p>
        </p:txBody>
      </p:sp>
      <p:sp>
        <p:nvSpPr>
          <p:cNvPr id="5" name="Slide Number Placeholder 4">
            <a:extLst>
              <a:ext uri="{FF2B5EF4-FFF2-40B4-BE49-F238E27FC236}">
                <a16:creationId xmlns:a16="http://schemas.microsoft.com/office/drawing/2014/main" id="{E9008F06-52FB-49EB-B2E9-4567165AB6E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5D1BA2-2A46-44E8-9CE4-2D97ACE80E3B}" type="slidenum">
              <a:rPr lang="en-US" smtClean="0"/>
              <a:t>‹#›</a:t>
            </a:fld>
            <a:endParaRPr lang="en-US"/>
          </a:p>
        </p:txBody>
      </p:sp>
    </p:spTree>
    <p:extLst>
      <p:ext uri="{BB962C8B-B14F-4D97-AF65-F5344CB8AC3E}">
        <p14:creationId xmlns:p14="http://schemas.microsoft.com/office/powerpoint/2010/main" val="35045298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Handouts</a:t>
            </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C6AC43-57A8-4710-99F6-C2D2111D32E5}" type="datetime2">
              <a:rPr lang="en-US" smtClean="0"/>
              <a:t>Tuesday, June 11, 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a:t>©2019 SambaNova</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A73490-31BA-46FB-9647-5E69C0040CB2}" type="slidenum">
              <a:rPr lang="en-US" smtClean="0"/>
              <a:t>‹#›</a:t>
            </a:fld>
            <a:endParaRPr lang="en-US"/>
          </a:p>
        </p:txBody>
      </p:sp>
    </p:spTree>
    <p:extLst>
      <p:ext uri="{BB962C8B-B14F-4D97-AF65-F5344CB8AC3E}">
        <p14:creationId xmlns:p14="http://schemas.microsoft.com/office/powerpoint/2010/main" val="370554824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Smartronix has been in business for about 25 years as a high security IT services provider</a:t>
            </a:r>
          </a:p>
        </p:txBody>
      </p:sp>
      <p:sp>
        <p:nvSpPr>
          <p:cNvPr id="4" name="Slide Number Placeholder 3"/>
          <p:cNvSpPr>
            <a:spLocks noGrp="1"/>
          </p:cNvSpPr>
          <p:nvPr>
            <p:ph type="sldNum" sz="quarter" idx="10"/>
          </p:nvPr>
        </p:nvSpPr>
        <p:spPr/>
        <p:txBody>
          <a:bodyPr/>
          <a:lstStyle/>
          <a:p>
            <a:fld id="{0DBB4A6C-E9B4-A94A-A514-BD0BF7ADA56E}" type="slidenum">
              <a:rPr lang="en-US" smtClean="0"/>
              <a:t>2</a:t>
            </a:fld>
            <a:endParaRPr lang="en-US" dirty="0"/>
          </a:p>
        </p:txBody>
      </p:sp>
    </p:spTree>
    <p:extLst>
      <p:ext uri="{BB962C8B-B14F-4D97-AF65-F5344CB8AC3E}">
        <p14:creationId xmlns:p14="http://schemas.microsoft.com/office/powerpoint/2010/main" val="2397075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Mention Gartner Strengths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BB4A6C-E9B4-A94A-A514-BD0BF7ADA5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6917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Handouts</a:t>
            </a:r>
          </a:p>
        </p:txBody>
      </p:sp>
      <p:sp>
        <p:nvSpPr>
          <p:cNvPr id="5" name="Date Placeholder 4"/>
          <p:cNvSpPr>
            <a:spLocks noGrp="1"/>
          </p:cNvSpPr>
          <p:nvPr>
            <p:ph type="dt" idx="1"/>
          </p:nvPr>
        </p:nvSpPr>
        <p:spPr/>
        <p:txBody>
          <a:bodyPr/>
          <a:lstStyle/>
          <a:p>
            <a:fld id="{02C6AC43-57A8-4710-99F6-C2D2111D32E5}" type="datetime2">
              <a:rPr lang="en-US" smtClean="0"/>
              <a:t>Tuesday, June 11, 2019</a:t>
            </a:fld>
            <a:endParaRPr lang="en-US"/>
          </a:p>
        </p:txBody>
      </p:sp>
      <p:sp>
        <p:nvSpPr>
          <p:cNvPr id="6" name="Footer Placeholder 5"/>
          <p:cNvSpPr>
            <a:spLocks noGrp="1"/>
          </p:cNvSpPr>
          <p:nvPr>
            <p:ph type="ftr" sz="quarter" idx="4"/>
          </p:nvPr>
        </p:nvSpPr>
        <p:spPr/>
        <p:txBody>
          <a:bodyPr/>
          <a:lstStyle/>
          <a:p>
            <a:r>
              <a:rPr lang="en-US"/>
              <a:t>©2019 SambaNova</a:t>
            </a:r>
          </a:p>
        </p:txBody>
      </p:sp>
      <p:sp>
        <p:nvSpPr>
          <p:cNvPr id="7" name="Slide Number Placeholder 6"/>
          <p:cNvSpPr>
            <a:spLocks noGrp="1"/>
          </p:cNvSpPr>
          <p:nvPr>
            <p:ph type="sldNum" sz="quarter" idx="5"/>
          </p:nvPr>
        </p:nvSpPr>
        <p:spPr/>
        <p:txBody>
          <a:bodyPr/>
          <a:lstStyle/>
          <a:p>
            <a:fld id="{81A73490-31BA-46FB-9647-5E69C0040CB2}" type="slidenum">
              <a:rPr lang="en-US" smtClean="0"/>
              <a:t>4</a:t>
            </a:fld>
            <a:endParaRPr lang="en-US"/>
          </a:p>
        </p:txBody>
      </p:sp>
    </p:spTree>
    <p:extLst>
      <p:ext uri="{BB962C8B-B14F-4D97-AF65-F5344CB8AC3E}">
        <p14:creationId xmlns:p14="http://schemas.microsoft.com/office/powerpoint/2010/main" val="4619973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1_Logo Horizontal">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30A86723-090D-4178-BFAA-03679E0006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36619" y="2764179"/>
            <a:ext cx="7518762" cy="1738714"/>
          </a:xfrm>
          <a:prstGeom prst="rect">
            <a:avLst/>
          </a:prstGeom>
        </p:spPr>
      </p:pic>
      <p:grpSp>
        <p:nvGrpSpPr>
          <p:cNvPr id="11" name="Group 10">
            <a:extLst>
              <a:ext uri="{FF2B5EF4-FFF2-40B4-BE49-F238E27FC236}">
                <a16:creationId xmlns:a16="http://schemas.microsoft.com/office/drawing/2014/main" id="{6DD35187-545F-4943-8568-28C3F6471EE7}"/>
              </a:ext>
            </a:extLst>
          </p:cNvPr>
          <p:cNvGrpSpPr/>
          <p:nvPr userDrawn="1"/>
        </p:nvGrpSpPr>
        <p:grpSpPr>
          <a:xfrm>
            <a:off x="0" y="0"/>
            <a:ext cx="12192000" cy="2107010"/>
            <a:chOff x="0" y="0"/>
            <a:chExt cx="12192000" cy="2107010"/>
          </a:xfrm>
        </p:grpSpPr>
        <p:sp>
          <p:nvSpPr>
            <p:cNvPr id="12" name="Freeform: Shape 11">
              <a:extLst>
                <a:ext uri="{FF2B5EF4-FFF2-40B4-BE49-F238E27FC236}">
                  <a16:creationId xmlns:a16="http://schemas.microsoft.com/office/drawing/2014/main" id="{FBEBA61E-CF2D-4813-BCFF-B1BE8F105E2F}"/>
                </a:ext>
              </a:extLst>
            </p:cNvPr>
            <p:cNvSpPr/>
            <p:nvPr/>
          </p:nvSpPr>
          <p:spPr>
            <a:xfrm>
              <a:off x="3016216" y="207420"/>
              <a:ext cx="3061387" cy="1219146"/>
            </a:xfrm>
            <a:custGeom>
              <a:avLst/>
              <a:gdLst>
                <a:gd name="connsiteX0" fmla="*/ 0 w 3049295"/>
                <a:gd name="connsiteY0" fmla="*/ 0 h 1219146"/>
                <a:gd name="connsiteX1" fmla="*/ 3049295 w 3049295"/>
                <a:gd name="connsiteY1" fmla="*/ 0 h 1219146"/>
                <a:gd name="connsiteX2" fmla="*/ 3049295 w 3049295"/>
                <a:gd name="connsiteY2" fmla="*/ 772126 h 1219146"/>
                <a:gd name="connsiteX3" fmla="*/ 2525617 w 3049295"/>
                <a:gd name="connsiteY3" fmla="*/ 832521 h 1219146"/>
                <a:gd name="connsiteX4" fmla="*/ 342055 w 3049295"/>
                <a:gd name="connsiteY4" fmla="*/ 1156423 h 1219146"/>
                <a:gd name="connsiteX5" fmla="*/ 0 w 3049295"/>
                <a:gd name="connsiteY5" fmla="*/ 1219146 h 1219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9295" h="1219146">
                  <a:moveTo>
                    <a:pt x="0" y="0"/>
                  </a:moveTo>
                  <a:lnTo>
                    <a:pt x="3049295" y="0"/>
                  </a:lnTo>
                  <a:lnTo>
                    <a:pt x="3049295" y="772126"/>
                  </a:lnTo>
                  <a:lnTo>
                    <a:pt x="2525617" y="832521"/>
                  </a:lnTo>
                  <a:cubicBezTo>
                    <a:pt x="1776703" y="924981"/>
                    <a:pt x="1047846" y="1033314"/>
                    <a:pt x="342055" y="1156423"/>
                  </a:cubicBezTo>
                  <a:lnTo>
                    <a:pt x="0" y="1219146"/>
                  </a:lnTo>
                  <a:close/>
                </a:path>
              </a:pathLst>
            </a:custGeom>
            <a:solidFill>
              <a:srgbClr val="FF9900"/>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US">
                <a:solidFill>
                  <a:schemeClr val="accent1"/>
                </a:solidFill>
              </a:endParaRPr>
            </a:p>
          </p:txBody>
        </p:sp>
        <p:sp>
          <p:nvSpPr>
            <p:cNvPr id="13" name="Freeform: Shape 12">
              <a:extLst>
                <a:ext uri="{FF2B5EF4-FFF2-40B4-BE49-F238E27FC236}">
                  <a16:creationId xmlns:a16="http://schemas.microsoft.com/office/drawing/2014/main" id="{8A2E75B2-A0CC-4C92-9706-DFB181374403}"/>
                </a:ext>
              </a:extLst>
            </p:cNvPr>
            <p:cNvSpPr/>
            <p:nvPr/>
          </p:nvSpPr>
          <p:spPr>
            <a:xfrm>
              <a:off x="6075869" y="207420"/>
              <a:ext cx="3061387" cy="768373"/>
            </a:xfrm>
            <a:custGeom>
              <a:avLst/>
              <a:gdLst>
                <a:gd name="connsiteX0" fmla="*/ 0 w 3049295"/>
                <a:gd name="connsiteY0" fmla="*/ 0 h 768373"/>
                <a:gd name="connsiteX1" fmla="*/ 3049295 w 3049295"/>
                <a:gd name="connsiteY1" fmla="*/ 0 h 768373"/>
                <a:gd name="connsiteX2" fmla="*/ 3049295 w 3049295"/>
                <a:gd name="connsiteY2" fmla="*/ 523007 h 768373"/>
                <a:gd name="connsiteX3" fmla="*/ 2539282 w 3049295"/>
                <a:gd name="connsiteY3" fmla="*/ 549937 h 768373"/>
                <a:gd name="connsiteX4" fmla="*/ 199269 w 3049295"/>
                <a:gd name="connsiteY4" fmla="*/ 745392 h 768373"/>
                <a:gd name="connsiteX5" fmla="*/ 0 w 3049295"/>
                <a:gd name="connsiteY5" fmla="*/ 768373 h 768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9295" h="768373">
                  <a:moveTo>
                    <a:pt x="0" y="0"/>
                  </a:moveTo>
                  <a:lnTo>
                    <a:pt x="3049295" y="0"/>
                  </a:lnTo>
                  <a:lnTo>
                    <a:pt x="3049295" y="523007"/>
                  </a:lnTo>
                  <a:lnTo>
                    <a:pt x="2539282" y="549937"/>
                  </a:lnTo>
                  <a:cubicBezTo>
                    <a:pt x="1742228" y="598118"/>
                    <a:pt x="961221" y="663636"/>
                    <a:pt x="199269" y="745392"/>
                  </a:cubicBezTo>
                  <a:lnTo>
                    <a:pt x="0" y="768373"/>
                  </a:lnTo>
                  <a:close/>
                </a:path>
              </a:pathLst>
            </a:custGeom>
            <a:solidFill>
              <a:srgbClr val="FFD400"/>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US">
                <a:solidFill>
                  <a:schemeClr val="accent1"/>
                </a:solidFill>
              </a:endParaRPr>
            </a:p>
          </p:txBody>
        </p:sp>
        <p:sp>
          <p:nvSpPr>
            <p:cNvPr id="15" name="Freeform: Shape 14">
              <a:extLst>
                <a:ext uri="{FF2B5EF4-FFF2-40B4-BE49-F238E27FC236}">
                  <a16:creationId xmlns:a16="http://schemas.microsoft.com/office/drawing/2014/main" id="{D8F5120E-B212-46F0-8BE5-C5DFA0E3779D}"/>
                </a:ext>
              </a:extLst>
            </p:cNvPr>
            <p:cNvSpPr/>
            <p:nvPr/>
          </p:nvSpPr>
          <p:spPr>
            <a:xfrm>
              <a:off x="9135521" y="207420"/>
              <a:ext cx="3056479" cy="523099"/>
            </a:xfrm>
            <a:custGeom>
              <a:avLst/>
              <a:gdLst>
                <a:gd name="connsiteX0" fmla="*/ 0 w 3048432"/>
                <a:gd name="connsiteY0" fmla="*/ 0 h 523099"/>
                <a:gd name="connsiteX1" fmla="*/ 3048432 w 3048432"/>
                <a:gd name="connsiteY1" fmla="*/ 0 h 523099"/>
                <a:gd name="connsiteX2" fmla="*/ 3048432 w 3048432"/>
                <a:gd name="connsiteY2" fmla="*/ 454949 h 523099"/>
                <a:gd name="connsiteX3" fmla="*/ 2758380 w 3048432"/>
                <a:gd name="connsiteY3" fmla="*/ 452273 h 523099"/>
                <a:gd name="connsiteX4" fmla="*/ 294005 w 3048432"/>
                <a:gd name="connsiteY4" fmla="*/ 507575 h 523099"/>
                <a:gd name="connsiteX5" fmla="*/ 0 w 3048432"/>
                <a:gd name="connsiteY5" fmla="*/ 523099 h 523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432" h="523099">
                  <a:moveTo>
                    <a:pt x="0" y="0"/>
                  </a:moveTo>
                  <a:lnTo>
                    <a:pt x="3048432" y="0"/>
                  </a:lnTo>
                  <a:lnTo>
                    <a:pt x="3048432" y="454949"/>
                  </a:lnTo>
                  <a:lnTo>
                    <a:pt x="2758380" y="452273"/>
                  </a:lnTo>
                  <a:cubicBezTo>
                    <a:pt x="1923884" y="452273"/>
                    <a:pt x="1101423" y="471073"/>
                    <a:pt x="294005" y="507575"/>
                  </a:cubicBezTo>
                  <a:lnTo>
                    <a:pt x="0" y="523099"/>
                  </a:lnTo>
                  <a:close/>
                </a:path>
              </a:pathLst>
            </a:custGeom>
            <a:solidFill>
              <a:srgbClr val="00A4E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US"/>
            </a:p>
          </p:txBody>
        </p:sp>
        <p:sp>
          <p:nvSpPr>
            <p:cNvPr id="16" name="Freeform: Shape 15">
              <a:extLst>
                <a:ext uri="{FF2B5EF4-FFF2-40B4-BE49-F238E27FC236}">
                  <a16:creationId xmlns:a16="http://schemas.microsoft.com/office/drawing/2014/main" id="{93BC85E9-A3C9-45A4-AEFA-A2FBFEF3FE79}"/>
                </a:ext>
              </a:extLst>
            </p:cNvPr>
            <p:cNvSpPr/>
            <p:nvPr/>
          </p:nvSpPr>
          <p:spPr>
            <a:xfrm>
              <a:off x="0" y="207420"/>
              <a:ext cx="3290489" cy="1899590"/>
            </a:xfrm>
            <a:custGeom>
              <a:avLst/>
              <a:gdLst>
                <a:gd name="connsiteX0" fmla="*/ 0 w 3277492"/>
                <a:gd name="connsiteY0" fmla="*/ 0 h 1899590"/>
                <a:gd name="connsiteX1" fmla="*/ 3014162 w 3277492"/>
                <a:gd name="connsiteY1" fmla="*/ 0 h 1899590"/>
                <a:gd name="connsiteX2" fmla="*/ 3014162 w 3277492"/>
                <a:gd name="connsiteY2" fmla="*/ 1219146 h 1899590"/>
                <a:gd name="connsiteX3" fmla="*/ 3277492 w 3277492"/>
                <a:gd name="connsiteY3" fmla="*/ 1170859 h 1899590"/>
                <a:gd name="connsiteX4" fmla="*/ 2658225 w 3277492"/>
                <a:gd name="connsiteY4" fmla="*/ 1284416 h 1899590"/>
                <a:gd name="connsiteX5" fmla="*/ 33406 w 3277492"/>
                <a:gd name="connsiteY5" fmla="*/ 1890012 h 1899590"/>
                <a:gd name="connsiteX6" fmla="*/ 0 w 3277492"/>
                <a:gd name="connsiteY6" fmla="*/ 1899590 h 1899590"/>
                <a:gd name="connsiteX7" fmla="*/ 0 w 3277492"/>
                <a:gd name="connsiteY7" fmla="*/ 0 h 1899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77492" h="1899590">
                  <a:moveTo>
                    <a:pt x="0" y="0"/>
                  </a:moveTo>
                  <a:lnTo>
                    <a:pt x="3014162" y="0"/>
                  </a:lnTo>
                  <a:lnTo>
                    <a:pt x="3014162" y="1219146"/>
                  </a:lnTo>
                  <a:lnTo>
                    <a:pt x="3277492" y="1170859"/>
                  </a:lnTo>
                  <a:lnTo>
                    <a:pt x="2658225" y="1284416"/>
                  </a:lnTo>
                  <a:cubicBezTo>
                    <a:pt x="1738120" y="1461531"/>
                    <a:pt x="860803" y="1664264"/>
                    <a:pt x="33406" y="1890012"/>
                  </a:cubicBezTo>
                  <a:lnTo>
                    <a:pt x="0" y="1899590"/>
                  </a:lnTo>
                  <a:lnTo>
                    <a:pt x="0" y="0"/>
                  </a:lnTo>
                  <a:close/>
                </a:path>
              </a:pathLst>
            </a:custGeom>
            <a:solidFill>
              <a:srgbClr val="3CBA5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US"/>
            </a:p>
          </p:txBody>
        </p:sp>
        <p:sp>
          <p:nvSpPr>
            <p:cNvPr id="17" name="Freeform: Shape 16">
              <a:extLst>
                <a:ext uri="{FF2B5EF4-FFF2-40B4-BE49-F238E27FC236}">
                  <a16:creationId xmlns:a16="http://schemas.microsoft.com/office/drawing/2014/main" id="{964BBFE0-1D9B-4A72-A812-9D56396539A7}"/>
                </a:ext>
              </a:extLst>
            </p:cNvPr>
            <p:cNvSpPr/>
            <p:nvPr/>
          </p:nvSpPr>
          <p:spPr>
            <a:xfrm>
              <a:off x="0" y="0"/>
              <a:ext cx="12192000" cy="1890837"/>
            </a:xfrm>
            <a:custGeom>
              <a:avLst/>
              <a:gdLst>
                <a:gd name="connsiteX0" fmla="*/ 0 w 12192000"/>
                <a:gd name="connsiteY0" fmla="*/ 0 h 1899590"/>
                <a:gd name="connsiteX1" fmla="*/ 12192000 w 12192000"/>
                <a:gd name="connsiteY1" fmla="*/ 0 h 1899590"/>
                <a:gd name="connsiteX2" fmla="*/ 12192000 w 12192000"/>
                <a:gd name="connsiteY2" fmla="*/ 454949 h 1899590"/>
                <a:gd name="connsiteX3" fmla="*/ 11901948 w 12192000"/>
                <a:gd name="connsiteY3" fmla="*/ 452273 h 1899590"/>
                <a:gd name="connsiteX4" fmla="*/ 33406 w 12192000"/>
                <a:gd name="connsiteY4" fmla="*/ 1890012 h 1899590"/>
                <a:gd name="connsiteX5" fmla="*/ 0 w 12192000"/>
                <a:gd name="connsiteY5" fmla="*/ 1899590 h 1899590"/>
                <a:gd name="connsiteX6" fmla="*/ 0 w 12192000"/>
                <a:gd name="connsiteY6" fmla="*/ 0 h 1899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9590">
                  <a:moveTo>
                    <a:pt x="0" y="0"/>
                  </a:moveTo>
                  <a:lnTo>
                    <a:pt x="12192000" y="0"/>
                  </a:lnTo>
                  <a:lnTo>
                    <a:pt x="12192000" y="454949"/>
                  </a:lnTo>
                  <a:lnTo>
                    <a:pt x="11901948" y="452273"/>
                  </a:lnTo>
                  <a:cubicBezTo>
                    <a:pt x="7451300" y="452273"/>
                    <a:pt x="3342993" y="987020"/>
                    <a:pt x="33406" y="1890012"/>
                  </a:cubicBezTo>
                  <a:lnTo>
                    <a:pt x="0" y="1899590"/>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grpSp>
    </p:spTree>
    <p:extLst>
      <p:ext uri="{BB962C8B-B14F-4D97-AF65-F5344CB8AC3E}">
        <p14:creationId xmlns:p14="http://schemas.microsoft.com/office/powerpoint/2010/main" val="442044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Are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CB6A9-B623-43B9-B300-BEEA0E6FA9E2}"/>
              </a:ext>
            </a:extLst>
          </p:cNvPr>
          <p:cNvSpPr>
            <a:spLocks noGrp="1"/>
          </p:cNvSpPr>
          <p:nvPr>
            <p:ph type="title"/>
          </p:nvPr>
        </p:nvSpPr>
        <p:spPr/>
        <p:txBody>
          <a:bodyPr anchor="t"/>
          <a:lstStyle>
            <a:lvl1pPr>
              <a:defRPr>
                <a:latin typeface="Helvetica Neue Light"/>
              </a:defRPr>
            </a:lvl1pPr>
          </a:lstStyle>
          <a:p>
            <a:r>
              <a:rPr lang="en-US"/>
              <a:t>Click to edit Master title style</a:t>
            </a:r>
          </a:p>
        </p:txBody>
      </p:sp>
      <p:cxnSp>
        <p:nvCxnSpPr>
          <p:cNvPr id="10" name="Straight Connector 9">
            <a:extLst>
              <a:ext uri="{FF2B5EF4-FFF2-40B4-BE49-F238E27FC236}">
                <a16:creationId xmlns:a16="http://schemas.microsoft.com/office/drawing/2014/main" id="{08E760B2-5DCC-4AC1-A3BF-8F3E0C7D7BDB}"/>
              </a:ext>
            </a:extLst>
          </p:cNvPr>
          <p:cNvCxnSpPr>
            <a:cxnSpLocks/>
          </p:cNvCxnSpPr>
          <p:nvPr userDrawn="1"/>
        </p:nvCxnSpPr>
        <p:spPr>
          <a:xfrm flipH="1">
            <a:off x="6116484" y="1850573"/>
            <a:ext cx="1" cy="3657600"/>
          </a:xfrm>
          <a:prstGeom prst="line">
            <a:avLst/>
          </a:prstGeom>
          <a:ln w="19050">
            <a:gradFill flip="none" rotWithShape="1">
              <a:gsLst>
                <a:gs pos="0">
                  <a:schemeClr val="bg1"/>
                </a:gs>
                <a:gs pos="30000">
                  <a:srgbClr val="003263"/>
                </a:gs>
                <a:gs pos="70000">
                  <a:srgbClr val="003263"/>
                </a:gs>
                <a:gs pos="100000">
                  <a:schemeClr val="bg1"/>
                </a:gs>
              </a:gsLst>
              <a:lin ang="5400000" scaled="1"/>
              <a:tileRect/>
            </a:gra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EE971ACC-CCAE-4E86-9D5B-B953359A5C42}"/>
              </a:ext>
            </a:extLst>
          </p:cNvPr>
          <p:cNvSpPr>
            <a:spLocks noGrp="1"/>
          </p:cNvSpPr>
          <p:nvPr>
            <p:ph type="ftr" sz="quarter" idx="3"/>
          </p:nvPr>
        </p:nvSpPr>
        <p:spPr>
          <a:xfrm>
            <a:off x="3050938" y="6300712"/>
            <a:ext cx="8137451" cy="365125"/>
          </a:xfrm>
          <a:prstGeom prst="rect">
            <a:avLst/>
          </a:prstGeom>
        </p:spPr>
        <p:txBody>
          <a:bodyPr vert="horz" lIns="91440" tIns="45720" rIns="91440" bIns="45720" rtlCol="0" anchor="ctr"/>
          <a:lstStyle>
            <a:lvl1pPr algn="l">
              <a:defRPr lang="en-US" sz="1200" kern="1200">
                <a:solidFill>
                  <a:srgbClr val="003263"/>
                </a:solidFill>
                <a:latin typeface="Helvetica Neue Light"/>
                <a:ea typeface="Verdana" panose="020B0604030504040204" pitchFamily="34" charset="0"/>
                <a:cs typeface="+mn-cs"/>
              </a:defRPr>
            </a:lvl1pPr>
          </a:lstStyle>
          <a:p>
            <a:r>
              <a:rPr lang="en-US"/>
              <a:t>©2019 Smartronix, Inc. | www.cloudassured.com CMMI DEV/3 &amp; SVC/3 | ISO 9001 &amp; 20000 &amp; 27001 | SOC 1 &amp; 2</a:t>
            </a:r>
            <a:endParaRPr lang="en-US" dirty="0"/>
          </a:p>
        </p:txBody>
      </p:sp>
      <p:sp>
        <p:nvSpPr>
          <p:cNvPr id="13" name="Slide Number Placeholder 5">
            <a:extLst>
              <a:ext uri="{FF2B5EF4-FFF2-40B4-BE49-F238E27FC236}">
                <a16:creationId xmlns:a16="http://schemas.microsoft.com/office/drawing/2014/main" id="{49E1F828-5618-4911-B36F-B2E32552094E}"/>
              </a:ext>
            </a:extLst>
          </p:cNvPr>
          <p:cNvSpPr>
            <a:spLocks noGrp="1"/>
          </p:cNvSpPr>
          <p:nvPr>
            <p:ph type="sldNum" sz="quarter" idx="4"/>
          </p:nvPr>
        </p:nvSpPr>
        <p:spPr>
          <a:xfrm>
            <a:off x="11292038" y="6300712"/>
            <a:ext cx="527539" cy="365125"/>
          </a:xfrm>
          <a:prstGeom prst="rect">
            <a:avLst/>
          </a:prstGeom>
        </p:spPr>
        <p:txBody>
          <a:bodyPr vert="horz" lIns="0" tIns="45720" rIns="0" bIns="45720" rtlCol="0" anchor="ctr"/>
          <a:lstStyle>
            <a:lvl1pPr algn="r">
              <a:defRPr sz="1200">
                <a:solidFill>
                  <a:srgbClr val="003263"/>
                </a:solidFill>
                <a:latin typeface="Helvetica Neue Light"/>
                <a:ea typeface="Verdana" panose="020B0604030504040204" pitchFamily="34" charset="0"/>
              </a:defRPr>
            </a:lvl1pPr>
          </a:lstStyle>
          <a:p>
            <a:fld id="{AFB5A510-FB2B-4268-A2F8-514AB13F480C}" type="slidenum">
              <a:rPr lang="en-US" smtClean="0"/>
              <a:pPr/>
              <a:t>‹#›</a:t>
            </a:fld>
            <a:endParaRPr lang="en-US"/>
          </a:p>
        </p:txBody>
      </p:sp>
      <p:sp>
        <p:nvSpPr>
          <p:cNvPr id="7" name="Date Placeholder 3">
            <a:extLst>
              <a:ext uri="{FF2B5EF4-FFF2-40B4-BE49-F238E27FC236}">
                <a16:creationId xmlns:a16="http://schemas.microsoft.com/office/drawing/2014/main" id="{522D7FE8-3C2D-470E-BFED-610E0C2BDCE8}"/>
              </a:ext>
            </a:extLst>
          </p:cNvPr>
          <p:cNvSpPr>
            <a:spLocks noGrp="1"/>
          </p:cNvSpPr>
          <p:nvPr>
            <p:ph type="dt" sz="half" idx="2"/>
          </p:nvPr>
        </p:nvSpPr>
        <p:spPr>
          <a:xfrm>
            <a:off x="2217420" y="6300712"/>
            <a:ext cx="833518" cy="365125"/>
          </a:xfrm>
          <a:prstGeom prst="rect">
            <a:avLst/>
          </a:prstGeom>
        </p:spPr>
        <p:txBody>
          <a:bodyPr vert="horz" lIns="0" tIns="45720" rIns="91440" bIns="45720" rtlCol="0" anchor="ctr"/>
          <a:lstStyle>
            <a:lvl1pPr algn="l">
              <a:defRPr sz="1200">
                <a:solidFill>
                  <a:srgbClr val="003263"/>
                </a:solidFill>
                <a:latin typeface="Helvetica Neue Light"/>
                <a:ea typeface="Verdana" panose="020B0604030504040204" pitchFamily="34" charset="0"/>
              </a:defRPr>
            </a:lvl1pPr>
          </a:lstStyle>
          <a:p>
            <a:fld id="{8848A7BF-F493-4921-B37F-6FAF0EC9CD1F}" type="datetime1">
              <a:rPr lang="en-US" smtClean="0"/>
              <a:t>6/11/2019</a:t>
            </a:fld>
            <a:endParaRPr lang="en-US" dirty="0"/>
          </a:p>
        </p:txBody>
      </p:sp>
    </p:spTree>
    <p:extLst>
      <p:ext uri="{BB962C8B-B14F-4D97-AF65-F5344CB8AC3E}">
        <p14:creationId xmlns:p14="http://schemas.microsoft.com/office/powerpoint/2010/main" val="2819516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Are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CB6A9-B623-43B9-B300-BEEA0E6FA9E2}"/>
              </a:ext>
            </a:extLst>
          </p:cNvPr>
          <p:cNvSpPr>
            <a:spLocks noGrp="1"/>
          </p:cNvSpPr>
          <p:nvPr>
            <p:ph type="title"/>
          </p:nvPr>
        </p:nvSpPr>
        <p:spPr/>
        <p:txBody>
          <a:bodyPr anchor="t"/>
          <a:lstStyle>
            <a:lvl1pPr>
              <a:defRPr>
                <a:latin typeface="Helvetica Neue Light"/>
              </a:defRPr>
            </a:lvl1pPr>
          </a:lstStyle>
          <a:p>
            <a:r>
              <a:rPr lang="en-US"/>
              <a:t>Click to edit Master title style</a:t>
            </a:r>
          </a:p>
        </p:txBody>
      </p:sp>
      <p:cxnSp>
        <p:nvCxnSpPr>
          <p:cNvPr id="10" name="Straight Connector 9">
            <a:extLst>
              <a:ext uri="{FF2B5EF4-FFF2-40B4-BE49-F238E27FC236}">
                <a16:creationId xmlns:a16="http://schemas.microsoft.com/office/drawing/2014/main" id="{08E760B2-5DCC-4AC1-A3BF-8F3E0C7D7BDB}"/>
              </a:ext>
            </a:extLst>
          </p:cNvPr>
          <p:cNvCxnSpPr>
            <a:cxnSpLocks/>
          </p:cNvCxnSpPr>
          <p:nvPr userDrawn="1"/>
        </p:nvCxnSpPr>
        <p:spPr>
          <a:xfrm flipH="1">
            <a:off x="4063999" y="1850573"/>
            <a:ext cx="1" cy="3657600"/>
          </a:xfrm>
          <a:prstGeom prst="line">
            <a:avLst/>
          </a:prstGeom>
          <a:ln w="19050">
            <a:gradFill flip="none" rotWithShape="1">
              <a:gsLst>
                <a:gs pos="0">
                  <a:schemeClr val="bg1"/>
                </a:gs>
                <a:gs pos="30000">
                  <a:srgbClr val="003263"/>
                </a:gs>
                <a:gs pos="70000">
                  <a:srgbClr val="003263"/>
                </a:gs>
                <a:gs pos="100000">
                  <a:schemeClr val="bg1"/>
                </a:gs>
              </a:gsLst>
              <a:lin ang="5400000" scaled="1"/>
              <a:tileRect/>
            </a:gra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EFDFC87-6F70-4D25-9E8C-83C3CCB11F78}"/>
              </a:ext>
            </a:extLst>
          </p:cNvPr>
          <p:cNvCxnSpPr>
            <a:cxnSpLocks/>
          </p:cNvCxnSpPr>
          <p:nvPr userDrawn="1"/>
        </p:nvCxnSpPr>
        <p:spPr>
          <a:xfrm flipH="1">
            <a:off x="8127999" y="1850573"/>
            <a:ext cx="1" cy="3657600"/>
          </a:xfrm>
          <a:prstGeom prst="line">
            <a:avLst/>
          </a:prstGeom>
          <a:ln w="19050">
            <a:gradFill flip="none" rotWithShape="1">
              <a:gsLst>
                <a:gs pos="0">
                  <a:schemeClr val="bg1"/>
                </a:gs>
                <a:gs pos="30000">
                  <a:srgbClr val="003263"/>
                </a:gs>
                <a:gs pos="70000">
                  <a:srgbClr val="003263"/>
                </a:gs>
                <a:gs pos="100000">
                  <a:schemeClr val="bg1"/>
                </a:gs>
              </a:gsLst>
              <a:lin ang="5400000" scaled="1"/>
              <a:tileRect/>
            </a:gra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F4137ADD-80F4-46E4-BEDA-11D42F57BEFB}"/>
              </a:ext>
            </a:extLst>
          </p:cNvPr>
          <p:cNvSpPr>
            <a:spLocks noGrp="1"/>
          </p:cNvSpPr>
          <p:nvPr>
            <p:ph type="ftr" sz="quarter" idx="3"/>
          </p:nvPr>
        </p:nvSpPr>
        <p:spPr>
          <a:xfrm>
            <a:off x="3050938" y="6300712"/>
            <a:ext cx="8137451" cy="365125"/>
          </a:xfrm>
          <a:prstGeom prst="rect">
            <a:avLst/>
          </a:prstGeom>
        </p:spPr>
        <p:txBody>
          <a:bodyPr vert="horz" lIns="91440" tIns="45720" rIns="91440" bIns="45720" rtlCol="0" anchor="ctr"/>
          <a:lstStyle>
            <a:lvl1pPr algn="l">
              <a:defRPr lang="en-US" sz="1200" kern="1200">
                <a:solidFill>
                  <a:srgbClr val="003263"/>
                </a:solidFill>
                <a:latin typeface="Helvetica Neue Light"/>
                <a:ea typeface="Verdana" panose="020B0604030504040204" pitchFamily="34" charset="0"/>
                <a:cs typeface="+mn-cs"/>
              </a:defRPr>
            </a:lvl1pPr>
          </a:lstStyle>
          <a:p>
            <a:r>
              <a:rPr lang="en-US"/>
              <a:t>©2019 Smartronix, Inc. | www.cloudassured.com CMMI DEV/3 &amp; SVC/3 | ISO 9001 &amp; 20000 &amp; 27001 | SOC 1 &amp; 2</a:t>
            </a:r>
            <a:endParaRPr lang="en-US" dirty="0"/>
          </a:p>
        </p:txBody>
      </p:sp>
      <p:sp>
        <p:nvSpPr>
          <p:cNvPr id="14" name="Slide Number Placeholder 5">
            <a:extLst>
              <a:ext uri="{FF2B5EF4-FFF2-40B4-BE49-F238E27FC236}">
                <a16:creationId xmlns:a16="http://schemas.microsoft.com/office/drawing/2014/main" id="{FBBB4167-9304-4567-8BD8-0849DB906CDC}"/>
              </a:ext>
            </a:extLst>
          </p:cNvPr>
          <p:cNvSpPr>
            <a:spLocks noGrp="1"/>
          </p:cNvSpPr>
          <p:nvPr>
            <p:ph type="sldNum" sz="quarter" idx="4"/>
          </p:nvPr>
        </p:nvSpPr>
        <p:spPr>
          <a:xfrm>
            <a:off x="11292038" y="6300712"/>
            <a:ext cx="527539" cy="365125"/>
          </a:xfrm>
          <a:prstGeom prst="rect">
            <a:avLst/>
          </a:prstGeom>
        </p:spPr>
        <p:txBody>
          <a:bodyPr vert="horz" lIns="0" tIns="45720" rIns="0" bIns="45720" rtlCol="0" anchor="ctr"/>
          <a:lstStyle>
            <a:lvl1pPr algn="r">
              <a:defRPr sz="1200">
                <a:solidFill>
                  <a:srgbClr val="003263"/>
                </a:solidFill>
                <a:latin typeface="Helvetica Neue Light"/>
                <a:ea typeface="Verdana" panose="020B0604030504040204" pitchFamily="34" charset="0"/>
              </a:defRPr>
            </a:lvl1pPr>
          </a:lstStyle>
          <a:p>
            <a:fld id="{AFB5A510-FB2B-4268-A2F8-514AB13F480C}" type="slidenum">
              <a:rPr lang="en-US" smtClean="0"/>
              <a:pPr/>
              <a:t>‹#›</a:t>
            </a:fld>
            <a:endParaRPr lang="en-US"/>
          </a:p>
        </p:txBody>
      </p:sp>
      <p:sp>
        <p:nvSpPr>
          <p:cNvPr id="8" name="Date Placeholder 3">
            <a:extLst>
              <a:ext uri="{FF2B5EF4-FFF2-40B4-BE49-F238E27FC236}">
                <a16:creationId xmlns:a16="http://schemas.microsoft.com/office/drawing/2014/main" id="{1993415C-4308-4972-B253-CA8849C258AD}"/>
              </a:ext>
            </a:extLst>
          </p:cNvPr>
          <p:cNvSpPr>
            <a:spLocks noGrp="1"/>
          </p:cNvSpPr>
          <p:nvPr>
            <p:ph type="dt" sz="half" idx="2"/>
          </p:nvPr>
        </p:nvSpPr>
        <p:spPr>
          <a:xfrm>
            <a:off x="2217420" y="6300712"/>
            <a:ext cx="833518" cy="365125"/>
          </a:xfrm>
          <a:prstGeom prst="rect">
            <a:avLst/>
          </a:prstGeom>
        </p:spPr>
        <p:txBody>
          <a:bodyPr vert="horz" lIns="0" tIns="45720" rIns="91440" bIns="45720" rtlCol="0" anchor="ctr"/>
          <a:lstStyle>
            <a:lvl1pPr algn="l">
              <a:defRPr sz="1200">
                <a:solidFill>
                  <a:srgbClr val="003263"/>
                </a:solidFill>
                <a:latin typeface="Helvetica Neue Light"/>
                <a:ea typeface="Verdana" panose="020B0604030504040204" pitchFamily="34" charset="0"/>
              </a:defRPr>
            </a:lvl1pPr>
          </a:lstStyle>
          <a:p>
            <a:fld id="{30EBBDB6-DE61-4D5F-99DA-0EC8D88959BC}" type="datetime1">
              <a:rPr lang="en-US" smtClean="0"/>
              <a:t>6/11/2019</a:t>
            </a:fld>
            <a:endParaRPr lang="en-US" dirty="0"/>
          </a:p>
        </p:txBody>
      </p:sp>
    </p:spTree>
    <p:extLst>
      <p:ext uri="{BB962C8B-B14F-4D97-AF65-F5344CB8AC3E}">
        <p14:creationId xmlns:p14="http://schemas.microsoft.com/office/powerpoint/2010/main" val="1351370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adra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CB6A9-B623-43B9-B300-BEEA0E6FA9E2}"/>
              </a:ext>
            </a:extLst>
          </p:cNvPr>
          <p:cNvSpPr>
            <a:spLocks noGrp="1"/>
          </p:cNvSpPr>
          <p:nvPr>
            <p:ph type="title"/>
          </p:nvPr>
        </p:nvSpPr>
        <p:spPr/>
        <p:txBody>
          <a:bodyPr anchor="t"/>
          <a:lstStyle>
            <a:lvl1pPr>
              <a:defRPr>
                <a:solidFill>
                  <a:schemeClr val="tx1">
                    <a:lumMod val="75000"/>
                    <a:lumOff val="25000"/>
                  </a:schemeClr>
                </a:solidFill>
                <a:latin typeface="Helvetica Neue Light"/>
              </a:defRPr>
            </a:lvl1pPr>
          </a:lstStyle>
          <a:p>
            <a:r>
              <a:rPr lang="en-US"/>
              <a:t>Click to edit Master title style</a:t>
            </a:r>
          </a:p>
        </p:txBody>
      </p:sp>
      <p:cxnSp>
        <p:nvCxnSpPr>
          <p:cNvPr id="10" name="Straight Connector 9">
            <a:extLst>
              <a:ext uri="{FF2B5EF4-FFF2-40B4-BE49-F238E27FC236}">
                <a16:creationId xmlns:a16="http://schemas.microsoft.com/office/drawing/2014/main" id="{08E760B2-5DCC-4AC1-A3BF-8F3E0C7D7BDB}"/>
              </a:ext>
            </a:extLst>
          </p:cNvPr>
          <p:cNvCxnSpPr>
            <a:cxnSpLocks/>
          </p:cNvCxnSpPr>
          <p:nvPr userDrawn="1"/>
        </p:nvCxnSpPr>
        <p:spPr>
          <a:xfrm flipH="1">
            <a:off x="6096000" y="1850573"/>
            <a:ext cx="1" cy="3657600"/>
          </a:xfrm>
          <a:prstGeom prst="line">
            <a:avLst/>
          </a:prstGeom>
          <a:ln w="19050">
            <a:gradFill flip="none" rotWithShape="1">
              <a:gsLst>
                <a:gs pos="0">
                  <a:schemeClr val="bg1"/>
                </a:gs>
                <a:gs pos="30000">
                  <a:srgbClr val="003263"/>
                </a:gs>
                <a:gs pos="70000">
                  <a:srgbClr val="003263"/>
                </a:gs>
                <a:gs pos="100000">
                  <a:schemeClr val="bg1"/>
                </a:gs>
              </a:gsLst>
              <a:lin ang="5400000" scaled="1"/>
              <a:tileRect/>
            </a:gra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D23A206-9757-47A8-A93B-AAAF5B9D8220}"/>
              </a:ext>
            </a:extLst>
          </p:cNvPr>
          <p:cNvCxnSpPr>
            <a:cxnSpLocks/>
          </p:cNvCxnSpPr>
          <p:nvPr userDrawn="1"/>
        </p:nvCxnSpPr>
        <p:spPr>
          <a:xfrm>
            <a:off x="3741516" y="3679373"/>
            <a:ext cx="4708968" cy="0"/>
          </a:xfrm>
          <a:prstGeom prst="line">
            <a:avLst/>
          </a:prstGeom>
          <a:ln w="19050">
            <a:gradFill flip="none" rotWithShape="1">
              <a:gsLst>
                <a:gs pos="0">
                  <a:schemeClr val="bg1"/>
                </a:gs>
                <a:gs pos="30000">
                  <a:srgbClr val="003263"/>
                </a:gs>
                <a:gs pos="70000">
                  <a:srgbClr val="003263"/>
                </a:gs>
                <a:gs pos="100000">
                  <a:schemeClr val="bg1"/>
                </a:gs>
              </a:gsLst>
              <a:lin ang="2700000" scaled="0"/>
              <a:tileRect/>
            </a:gra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642DC0FE-44F7-4559-87A8-09D3AD718CD7}"/>
              </a:ext>
            </a:extLst>
          </p:cNvPr>
          <p:cNvSpPr>
            <a:spLocks noGrp="1"/>
          </p:cNvSpPr>
          <p:nvPr>
            <p:ph type="ftr" sz="quarter" idx="3"/>
          </p:nvPr>
        </p:nvSpPr>
        <p:spPr>
          <a:xfrm>
            <a:off x="3050938" y="6300712"/>
            <a:ext cx="8137451" cy="365125"/>
          </a:xfrm>
          <a:prstGeom prst="rect">
            <a:avLst/>
          </a:prstGeom>
        </p:spPr>
        <p:txBody>
          <a:bodyPr vert="horz" lIns="91440" tIns="45720" rIns="91440" bIns="45720" rtlCol="0" anchor="ctr"/>
          <a:lstStyle>
            <a:lvl1pPr algn="l">
              <a:defRPr lang="en-US" sz="1200" kern="1200">
                <a:solidFill>
                  <a:srgbClr val="003263"/>
                </a:solidFill>
                <a:latin typeface="Helvetica Neue Light"/>
                <a:ea typeface="Verdana" panose="020B0604030504040204" pitchFamily="34" charset="0"/>
                <a:cs typeface="+mn-cs"/>
              </a:defRPr>
            </a:lvl1pPr>
          </a:lstStyle>
          <a:p>
            <a:r>
              <a:rPr lang="en-US"/>
              <a:t>©2019 Smartronix, Inc. | www.cloudassured.com CMMI DEV/3 &amp; SVC/3 | ISO 9001 &amp; 20000 &amp; 27001 | SOC 1 &amp; 2</a:t>
            </a:r>
            <a:endParaRPr lang="en-US" dirty="0"/>
          </a:p>
        </p:txBody>
      </p:sp>
      <p:sp>
        <p:nvSpPr>
          <p:cNvPr id="14" name="Slide Number Placeholder 5">
            <a:extLst>
              <a:ext uri="{FF2B5EF4-FFF2-40B4-BE49-F238E27FC236}">
                <a16:creationId xmlns:a16="http://schemas.microsoft.com/office/drawing/2014/main" id="{9283F526-7126-42BB-AC06-E609B2E807E6}"/>
              </a:ext>
            </a:extLst>
          </p:cNvPr>
          <p:cNvSpPr>
            <a:spLocks noGrp="1"/>
          </p:cNvSpPr>
          <p:nvPr>
            <p:ph type="sldNum" sz="quarter" idx="4"/>
          </p:nvPr>
        </p:nvSpPr>
        <p:spPr>
          <a:xfrm>
            <a:off x="11292038" y="6300712"/>
            <a:ext cx="527539" cy="365125"/>
          </a:xfrm>
          <a:prstGeom prst="rect">
            <a:avLst/>
          </a:prstGeom>
        </p:spPr>
        <p:txBody>
          <a:bodyPr vert="horz" lIns="0" tIns="45720" rIns="0" bIns="45720" rtlCol="0" anchor="ctr"/>
          <a:lstStyle>
            <a:lvl1pPr algn="r">
              <a:defRPr sz="1200">
                <a:solidFill>
                  <a:srgbClr val="003263"/>
                </a:solidFill>
                <a:latin typeface="Helvetica Neue Light"/>
                <a:ea typeface="Verdana" panose="020B0604030504040204" pitchFamily="34" charset="0"/>
              </a:defRPr>
            </a:lvl1pPr>
          </a:lstStyle>
          <a:p>
            <a:fld id="{AFB5A510-FB2B-4268-A2F8-514AB13F480C}" type="slidenum">
              <a:rPr lang="en-US" smtClean="0"/>
              <a:pPr/>
              <a:t>‹#›</a:t>
            </a:fld>
            <a:endParaRPr lang="en-US"/>
          </a:p>
        </p:txBody>
      </p:sp>
      <p:sp>
        <p:nvSpPr>
          <p:cNvPr id="8" name="Date Placeholder 3">
            <a:extLst>
              <a:ext uri="{FF2B5EF4-FFF2-40B4-BE49-F238E27FC236}">
                <a16:creationId xmlns:a16="http://schemas.microsoft.com/office/drawing/2014/main" id="{C3DAE39A-A0B6-49B8-9D40-04F6A586E234}"/>
              </a:ext>
            </a:extLst>
          </p:cNvPr>
          <p:cNvSpPr>
            <a:spLocks noGrp="1"/>
          </p:cNvSpPr>
          <p:nvPr>
            <p:ph type="dt" sz="half" idx="2"/>
          </p:nvPr>
        </p:nvSpPr>
        <p:spPr>
          <a:xfrm>
            <a:off x="2217420" y="6300712"/>
            <a:ext cx="833518" cy="365125"/>
          </a:xfrm>
          <a:prstGeom prst="rect">
            <a:avLst/>
          </a:prstGeom>
        </p:spPr>
        <p:txBody>
          <a:bodyPr vert="horz" lIns="0" tIns="45720" rIns="91440" bIns="45720" rtlCol="0" anchor="ctr"/>
          <a:lstStyle>
            <a:lvl1pPr algn="l">
              <a:defRPr sz="1200">
                <a:solidFill>
                  <a:srgbClr val="003263"/>
                </a:solidFill>
                <a:latin typeface="Helvetica Neue Light"/>
                <a:ea typeface="Verdana" panose="020B0604030504040204" pitchFamily="34" charset="0"/>
              </a:defRPr>
            </a:lvl1pPr>
          </a:lstStyle>
          <a:p>
            <a:fld id="{E9BCC358-F3C8-4359-9884-2E9259E8CB9C}" type="datetime1">
              <a:rPr lang="en-US" smtClean="0"/>
              <a:t>6/11/2019</a:t>
            </a:fld>
            <a:endParaRPr lang="en-US" dirty="0"/>
          </a:p>
        </p:txBody>
      </p:sp>
    </p:spTree>
    <p:extLst>
      <p:ext uri="{BB962C8B-B14F-4D97-AF65-F5344CB8AC3E}">
        <p14:creationId xmlns:p14="http://schemas.microsoft.com/office/powerpoint/2010/main" val="2169920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ables, Charts, SmartArt, Pictures, and Vide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CB6A9-B623-43B9-B300-BEEA0E6FA9E2}"/>
              </a:ext>
            </a:extLst>
          </p:cNvPr>
          <p:cNvSpPr>
            <a:spLocks noGrp="1"/>
          </p:cNvSpPr>
          <p:nvPr>
            <p:ph type="title"/>
          </p:nvPr>
        </p:nvSpPr>
        <p:spPr/>
        <p:txBody>
          <a:bodyPr anchor="t"/>
          <a:lstStyle>
            <a:lvl1pPr>
              <a:defRPr>
                <a:latin typeface="Helvetica Neue Light"/>
              </a:defRPr>
            </a:lvl1pPr>
          </a:lstStyle>
          <a:p>
            <a:r>
              <a:rPr lang="en-US"/>
              <a:t>Click to edit Master title style</a:t>
            </a:r>
          </a:p>
        </p:txBody>
      </p:sp>
      <p:sp>
        <p:nvSpPr>
          <p:cNvPr id="3" name="Content Placeholder 2">
            <a:extLst>
              <a:ext uri="{FF2B5EF4-FFF2-40B4-BE49-F238E27FC236}">
                <a16:creationId xmlns:a16="http://schemas.microsoft.com/office/drawing/2014/main" id="{45B0997C-94D5-4929-B4D3-25890B51AEB4}"/>
              </a:ext>
            </a:extLst>
          </p:cNvPr>
          <p:cNvSpPr>
            <a:spLocks noGrp="1"/>
          </p:cNvSpPr>
          <p:nvPr>
            <p:ph idx="1"/>
          </p:nvPr>
        </p:nvSpPr>
        <p:spPr/>
        <p:txBody>
          <a:bodyPr/>
          <a:lstStyle>
            <a:lvl1pPr marL="0" indent="0">
              <a:buNone/>
              <a:defRPr>
                <a:solidFill>
                  <a:schemeClr val="tx1">
                    <a:lumMod val="75000"/>
                    <a:lumOff val="25000"/>
                  </a:schemeClr>
                </a:solidFill>
                <a:latin typeface="Helvetica Neue Light"/>
              </a:defRPr>
            </a:lvl1pPr>
            <a:lvl2pPr>
              <a:defRPr>
                <a:solidFill>
                  <a:schemeClr val="accent2"/>
                </a:solidFill>
                <a:latin typeface="Century Gothic" panose="020B0502020202020204" pitchFamily="34" charset="0"/>
              </a:defRPr>
            </a:lvl2pPr>
            <a:lvl3pPr>
              <a:defRPr>
                <a:solidFill>
                  <a:schemeClr val="accent2"/>
                </a:solidFill>
                <a:latin typeface="Century Gothic" panose="020B0502020202020204" pitchFamily="34" charset="0"/>
              </a:defRPr>
            </a:lvl3pPr>
            <a:lvl4pPr>
              <a:defRPr>
                <a:solidFill>
                  <a:schemeClr val="accent2"/>
                </a:solidFill>
              </a:defRPr>
            </a:lvl4pPr>
            <a:lvl5pPr>
              <a:defRPr>
                <a:solidFill>
                  <a:schemeClr val="accent2"/>
                </a:solidFill>
              </a:defRPr>
            </a:lvl5pPr>
          </a:lstStyle>
          <a:p>
            <a:pPr lvl="0"/>
            <a:r>
              <a:rPr lang="en-US"/>
              <a:t>Edit Master text styles</a:t>
            </a:r>
          </a:p>
        </p:txBody>
      </p:sp>
      <p:sp>
        <p:nvSpPr>
          <p:cNvPr id="11" name="Footer Placeholder 4">
            <a:extLst>
              <a:ext uri="{FF2B5EF4-FFF2-40B4-BE49-F238E27FC236}">
                <a16:creationId xmlns:a16="http://schemas.microsoft.com/office/drawing/2014/main" id="{148D4A76-5596-4EE2-B5C1-8971767D90C9}"/>
              </a:ext>
            </a:extLst>
          </p:cNvPr>
          <p:cNvSpPr>
            <a:spLocks noGrp="1"/>
          </p:cNvSpPr>
          <p:nvPr>
            <p:ph type="ftr" sz="quarter" idx="3"/>
          </p:nvPr>
        </p:nvSpPr>
        <p:spPr>
          <a:xfrm>
            <a:off x="3050938" y="6300712"/>
            <a:ext cx="8137451" cy="365125"/>
          </a:xfrm>
          <a:prstGeom prst="rect">
            <a:avLst/>
          </a:prstGeom>
        </p:spPr>
        <p:txBody>
          <a:bodyPr vert="horz" lIns="91440" tIns="45720" rIns="91440" bIns="45720" rtlCol="0" anchor="ctr"/>
          <a:lstStyle>
            <a:lvl1pPr algn="l">
              <a:defRPr lang="en-US" sz="1200" kern="1200">
                <a:solidFill>
                  <a:srgbClr val="003263"/>
                </a:solidFill>
                <a:latin typeface="Helvetica Neue Light"/>
                <a:ea typeface="Verdana" panose="020B0604030504040204" pitchFamily="34" charset="0"/>
                <a:cs typeface="+mn-cs"/>
              </a:defRPr>
            </a:lvl1pPr>
          </a:lstStyle>
          <a:p>
            <a:r>
              <a:rPr lang="en-US"/>
              <a:t>©2019 Smartronix, Inc. | www.cloudassured.com CMMI DEV/3 &amp; SVC/3 | ISO 9001 &amp; 20000 &amp; 27001 | SOC 1 &amp; 2</a:t>
            </a:r>
            <a:endParaRPr lang="en-US" dirty="0"/>
          </a:p>
        </p:txBody>
      </p:sp>
      <p:sp>
        <p:nvSpPr>
          <p:cNvPr id="12" name="Slide Number Placeholder 5">
            <a:extLst>
              <a:ext uri="{FF2B5EF4-FFF2-40B4-BE49-F238E27FC236}">
                <a16:creationId xmlns:a16="http://schemas.microsoft.com/office/drawing/2014/main" id="{4C58C7CA-6B67-40F5-87D3-54079E97FFB4}"/>
              </a:ext>
            </a:extLst>
          </p:cNvPr>
          <p:cNvSpPr>
            <a:spLocks noGrp="1"/>
          </p:cNvSpPr>
          <p:nvPr>
            <p:ph type="sldNum" sz="quarter" idx="4"/>
          </p:nvPr>
        </p:nvSpPr>
        <p:spPr>
          <a:xfrm>
            <a:off x="11292038" y="6300712"/>
            <a:ext cx="527539" cy="365125"/>
          </a:xfrm>
          <a:prstGeom prst="rect">
            <a:avLst/>
          </a:prstGeom>
        </p:spPr>
        <p:txBody>
          <a:bodyPr vert="horz" lIns="0" tIns="45720" rIns="0" bIns="45720" rtlCol="0" anchor="ctr"/>
          <a:lstStyle>
            <a:lvl1pPr algn="r">
              <a:defRPr sz="1200">
                <a:solidFill>
                  <a:srgbClr val="003263"/>
                </a:solidFill>
                <a:latin typeface="Helvetica Neue Light"/>
                <a:ea typeface="Verdana" panose="020B0604030504040204" pitchFamily="34" charset="0"/>
              </a:defRPr>
            </a:lvl1pPr>
          </a:lstStyle>
          <a:p>
            <a:fld id="{AFB5A510-FB2B-4268-A2F8-514AB13F480C}" type="slidenum">
              <a:rPr lang="en-US" smtClean="0"/>
              <a:pPr/>
              <a:t>‹#›</a:t>
            </a:fld>
            <a:endParaRPr lang="en-US"/>
          </a:p>
        </p:txBody>
      </p:sp>
      <p:sp>
        <p:nvSpPr>
          <p:cNvPr id="7" name="Date Placeholder 3">
            <a:extLst>
              <a:ext uri="{FF2B5EF4-FFF2-40B4-BE49-F238E27FC236}">
                <a16:creationId xmlns:a16="http://schemas.microsoft.com/office/drawing/2014/main" id="{ED061AF5-336C-47BF-84DC-5839C691192A}"/>
              </a:ext>
            </a:extLst>
          </p:cNvPr>
          <p:cNvSpPr>
            <a:spLocks noGrp="1"/>
          </p:cNvSpPr>
          <p:nvPr>
            <p:ph type="dt" sz="half" idx="2"/>
          </p:nvPr>
        </p:nvSpPr>
        <p:spPr>
          <a:xfrm>
            <a:off x="2217420" y="6300712"/>
            <a:ext cx="833518" cy="365125"/>
          </a:xfrm>
          <a:prstGeom prst="rect">
            <a:avLst/>
          </a:prstGeom>
        </p:spPr>
        <p:txBody>
          <a:bodyPr vert="horz" lIns="0" tIns="45720" rIns="91440" bIns="45720" rtlCol="0" anchor="ctr"/>
          <a:lstStyle>
            <a:lvl1pPr algn="l">
              <a:defRPr sz="1200">
                <a:solidFill>
                  <a:srgbClr val="003263"/>
                </a:solidFill>
                <a:latin typeface="Helvetica Neue Light"/>
                <a:ea typeface="Verdana" panose="020B0604030504040204" pitchFamily="34" charset="0"/>
              </a:defRPr>
            </a:lvl1pPr>
          </a:lstStyle>
          <a:p>
            <a:fld id="{85F02AC3-8A94-4B57-B6DF-1DFA21C73388}" type="datetime1">
              <a:rPr lang="en-US" smtClean="0"/>
              <a:t>6/11/2019</a:t>
            </a:fld>
            <a:endParaRPr lang="en-US" dirty="0"/>
          </a:p>
        </p:txBody>
      </p:sp>
    </p:spTree>
    <p:extLst>
      <p:ext uri="{BB962C8B-B14F-4D97-AF65-F5344CB8AC3E}">
        <p14:creationId xmlns:p14="http://schemas.microsoft.com/office/powerpoint/2010/main" val="21402242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CB6A9-B623-43B9-B300-BEEA0E6FA9E2}"/>
              </a:ext>
            </a:extLst>
          </p:cNvPr>
          <p:cNvSpPr>
            <a:spLocks noGrp="1"/>
          </p:cNvSpPr>
          <p:nvPr>
            <p:ph type="title"/>
          </p:nvPr>
        </p:nvSpPr>
        <p:spPr>
          <a:xfrm>
            <a:off x="386861" y="373349"/>
            <a:ext cx="11422965" cy="584448"/>
          </a:xfrm>
        </p:spPr>
        <p:txBody>
          <a:bodyPr anchor="t">
            <a:noAutofit/>
          </a:bodyPr>
          <a:lstStyle>
            <a:lvl1pPr>
              <a:defRPr>
                <a:latin typeface="Helvetica Neue Light"/>
              </a:defRPr>
            </a:lvl1pPr>
          </a:lstStyle>
          <a:p>
            <a:r>
              <a:rPr lang="en-US"/>
              <a:t>Click to edit Master title style</a:t>
            </a:r>
          </a:p>
        </p:txBody>
      </p:sp>
      <p:sp>
        <p:nvSpPr>
          <p:cNvPr id="8" name="Text Placeholder 2">
            <a:extLst>
              <a:ext uri="{FF2B5EF4-FFF2-40B4-BE49-F238E27FC236}">
                <a16:creationId xmlns:a16="http://schemas.microsoft.com/office/drawing/2014/main" id="{3471EA83-3E57-4E4A-97C5-D20F64DB4FCE}"/>
              </a:ext>
            </a:extLst>
          </p:cNvPr>
          <p:cNvSpPr>
            <a:spLocks noGrp="1"/>
          </p:cNvSpPr>
          <p:nvPr>
            <p:ph type="body" idx="13"/>
          </p:nvPr>
        </p:nvSpPr>
        <p:spPr>
          <a:xfrm>
            <a:off x="386861" y="896112"/>
            <a:ext cx="11422965" cy="383681"/>
          </a:xfrm>
        </p:spPr>
        <p:txBody>
          <a:bodyPr lIns="0" anchor="b">
            <a:noAutofit/>
          </a:bodyPr>
          <a:lstStyle>
            <a:lvl1pPr marL="0" indent="0">
              <a:buNone/>
              <a:defRPr sz="2400" b="0">
                <a:solidFill>
                  <a:schemeClr val="tx1">
                    <a:lumMod val="75000"/>
                    <a:lumOff val="25000"/>
                  </a:schemeClr>
                </a:solidFill>
                <a:latin typeface="Helvetica Neue Ligh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Footer Placeholder 4">
            <a:extLst>
              <a:ext uri="{FF2B5EF4-FFF2-40B4-BE49-F238E27FC236}">
                <a16:creationId xmlns:a16="http://schemas.microsoft.com/office/drawing/2014/main" id="{518993BB-288D-4551-8D18-4BBF18A97A7A}"/>
              </a:ext>
            </a:extLst>
          </p:cNvPr>
          <p:cNvSpPr>
            <a:spLocks noGrp="1"/>
          </p:cNvSpPr>
          <p:nvPr>
            <p:ph type="ftr" sz="quarter" idx="3"/>
          </p:nvPr>
        </p:nvSpPr>
        <p:spPr>
          <a:xfrm>
            <a:off x="3050938" y="6300712"/>
            <a:ext cx="8137451" cy="365125"/>
          </a:xfrm>
          <a:prstGeom prst="rect">
            <a:avLst/>
          </a:prstGeom>
        </p:spPr>
        <p:txBody>
          <a:bodyPr vert="horz" lIns="91440" tIns="45720" rIns="91440" bIns="45720" rtlCol="0" anchor="ctr"/>
          <a:lstStyle>
            <a:lvl1pPr algn="l">
              <a:defRPr lang="en-US" sz="1200" kern="1200">
                <a:solidFill>
                  <a:srgbClr val="003263"/>
                </a:solidFill>
                <a:latin typeface="Helvetica Neue Light"/>
                <a:ea typeface="Verdana" panose="020B0604030504040204" pitchFamily="34" charset="0"/>
                <a:cs typeface="+mn-cs"/>
              </a:defRPr>
            </a:lvl1pPr>
          </a:lstStyle>
          <a:p>
            <a:r>
              <a:rPr lang="en-US"/>
              <a:t>©2019 Smartronix, Inc. | www.cloudassured.com CMMI DEV/3 &amp; SVC/3 | ISO 9001 &amp; 20000 &amp; 27001 | SOC 1 &amp; 2</a:t>
            </a:r>
            <a:endParaRPr lang="en-US" dirty="0"/>
          </a:p>
        </p:txBody>
      </p:sp>
      <p:sp>
        <p:nvSpPr>
          <p:cNvPr id="13" name="Slide Number Placeholder 5">
            <a:extLst>
              <a:ext uri="{FF2B5EF4-FFF2-40B4-BE49-F238E27FC236}">
                <a16:creationId xmlns:a16="http://schemas.microsoft.com/office/drawing/2014/main" id="{800B14FA-9CEC-43A7-88AD-D631821F775A}"/>
              </a:ext>
            </a:extLst>
          </p:cNvPr>
          <p:cNvSpPr>
            <a:spLocks noGrp="1"/>
          </p:cNvSpPr>
          <p:nvPr>
            <p:ph type="sldNum" sz="quarter" idx="4"/>
          </p:nvPr>
        </p:nvSpPr>
        <p:spPr>
          <a:xfrm>
            <a:off x="11292038" y="6300712"/>
            <a:ext cx="527539" cy="365125"/>
          </a:xfrm>
          <a:prstGeom prst="rect">
            <a:avLst/>
          </a:prstGeom>
        </p:spPr>
        <p:txBody>
          <a:bodyPr vert="horz" lIns="0" tIns="45720" rIns="0" bIns="45720" rtlCol="0" anchor="ctr"/>
          <a:lstStyle>
            <a:lvl1pPr algn="r">
              <a:defRPr sz="1200">
                <a:solidFill>
                  <a:srgbClr val="003263"/>
                </a:solidFill>
                <a:latin typeface="Helvetica Neue Light"/>
                <a:ea typeface="Verdana" panose="020B0604030504040204" pitchFamily="34" charset="0"/>
              </a:defRPr>
            </a:lvl1pPr>
          </a:lstStyle>
          <a:p>
            <a:fld id="{AFB5A510-FB2B-4268-A2F8-514AB13F480C}" type="slidenum">
              <a:rPr lang="en-US" smtClean="0"/>
              <a:pPr/>
              <a:t>‹#›</a:t>
            </a:fld>
            <a:endParaRPr lang="en-US"/>
          </a:p>
        </p:txBody>
      </p:sp>
      <p:sp>
        <p:nvSpPr>
          <p:cNvPr id="7" name="Date Placeholder 3">
            <a:extLst>
              <a:ext uri="{FF2B5EF4-FFF2-40B4-BE49-F238E27FC236}">
                <a16:creationId xmlns:a16="http://schemas.microsoft.com/office/drawing/2014/main" id="{3883C6BF-8285-45E3-86F4-B13CD6AFDB30}"/>
              </a:ext>
            </a:extLst>
          </p:cNvPr>
          <p:cNvSpPr>
            <a:spLocks noGrp="1"/>
          </p:cNvSpPr>
          <p:nvPr>
            <p:ph type="dt" sz="half" idx="2"/>
          </p:nvPr>
        </p:nvSpPr>
        <p:spPr>
          <a:xfrm>
            <a:off x="2217420" y="6300712"/>
            <a:ext cx="833518" cy="365125"/>
          </a:xfrm>
          <a:prstGeom prst="rect">
            <a:avLst/>
          </a:prstGeom>
        </p:spPr>
        <p:txBody>
          <a:bodyPr vert="horz" lIns="0" tIns="45720" rIns="91440" bIns="45720" rtlCol="0" anchor="ctr"/>
          <a:lstStyle>
            <a:lvl1pPr algn="l">
              <a:defRPr sz="1200">
                <a:solidFill>
                  <a:srgbClr val="003263"/>
                </a:solidFill>
                <a:latin typeface="Helvetica Neue Light"/>
                <a:ea typeface="Verdana" panose="020B0604030504040204" pitchFamily="34" charset="0"/>
              </a:defRPr>
            </a:lvl1pPr>
          </a:lstStyle>
          <a:p>
            <a:fld id="{347579FB-ECCE-4CEF-9EED-C18C5061D52A}" type="datetime1">
              <a:rPr lang="en-US" smtClean="0"/>
              <a:t>6/11/2019</a:t>
            </a:fld>
            <a:endParaRPr lang="en-US" dirty="0"/>
          </a:p>
        </p:txBody>
      </p:sp>
    </p:spTree>
    <p:extLst>
      <p:ext uri="{BB962C8B-B14F-4D97-AF65-F5344CB8AC3E}">
        <p14:creationId xmlns:p14="http://schemas.microsoft.com/office/powerpoint/2010/main" val="6382287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Line Title and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CB6A9-B623-43B9-B300-BEEA0E6FA9E2}"/>
              </a:ext>
            </a:extLst>
          </p:cNvPr>
          <p:cNvSpPr>
            <a:spLocks noGrp="1"/>
          </p:cNvSpPr>
          <p:nvPr>
            <p:ph type="title"/>
          </p:nvPr>
        </p:nvSpPr>
        <p:spPr>
          <a:xfrm>
            <a:off x="386861" y="373349"/>
            <a:ext cx="11422965" cy="584448"/>
          </a:xfrm>
        </p:spPr>
        <p:txBody>
          <a:bodyPr anchor="t">
            <a:noAutofit/>
          </a:bodyPr>
          <a:lstStyle>
            <a:lvl1pPr algn="l" defTabSz="914400" rtl="0" eaLnBrk="1" latinLnBrk="0" hangingPunct="1">
              <a:lnSpc>
                <a:spcPct val="90000"/>
              </a:lnSpc>
              <a:spcBef>
                <a:spcPct val="0"/>
              </a:spcBef>
              <a:buNone/>
              <a:defRPr lang="en-US" sz="3200" kern="1200">
                <a:solidFill>
                  <a:schemeClr val="tx1">
                    <a:lumMod val="65000"/>
                    <a:lumOff val="35000"/>
                  </a:schemeClr>
                </a:solidFill>
                <a:latin typeface="Helvetica Neue Light"/>
                <a:ea typeface="Verdana" panose="020B0604030504040204" pitchFamily="34" charset="0"/>
                <a:cs typeface="Calibri" panose="020F0502020204030204" pitchFamily="34" charset="0"/>
              </a:defRPr>
            </a:lvl1pPr>
          </a:lstStyle>
          <a:p>
            <a:r>
              <a:rPr lang="en-US"/>
              <a:t>Click to edit Master title style</a:t>
            </a:r>
            <a:endParaRPr lang="en-US" dirty="0"/>
          </a:p>
        </p:txBody>
      </p:sp>
      <p:sp>
        <p:nvSpPr>
          <p:cNvPr id="8" name="Text Placeholder 2">
            <a:extLst>
              <a:ext uri="{FF2B5EF4-FFF2-40B4-BE49-F238E27FC236}">
                <a16:creationId xmlns:a16="http://schemas.microsoft.com/office/drawing/2014/main" id="{3471EA83-3E57-4E4A-97C5-D20F64DB4FCE}"/>
              </a:ext>
            </a:extLst>
          </p:cNvPr>
          <p:cNvSpPr>
            <a:spLocks noGrp="1"/>
          </p:cNvSpPr>
          <p:nvPr>
            <p:ph type="body" idx="13"/>
          </p:nvPr>
        </p:nvSpPr>
        <p:spPr>
          <a:xfrm>
            <a:off x="386861" y="1332929"/>
            <a:ext cx="11422965" cy="383681"/>
          </a:xfrm>
        </p:spPr>
        <p:txBody>
          <a:bodyPr lIns="0" anchor="b">
            <a:noAutofit/>
          </a:bodyPr>
          <a:lstStyle>
            <a:lvl1pPr marL="0" indent="0">
              <a:buNone/>
              <a:defRPr sz="2400" b="0">
                <a:solidFill>
                  <a:schemeClr val="tx1">
                    <a:lumMod val="75000"/>
                    <a:lumOff val="25000"/>
                  </a:schemeClr>
                </a:solidFill>
                <a:latin typeface="Helvetica Neue Ligh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Footer Placeholder 4">
            <a:extLst>
              <a:ext uri="{FF2B5EF4-FFF2-40B4-BE49-F238E27FC236}">
                <a16:creationId xmlns:a16="http://schemas.microsoft.com/office/drawing/2014/main" id="{3E3D50A6-A764-48FB-A154-9857B0EA20EA}"/>
              </a:ext>
            </a:extLst>
          </p:cNvPr>
          <p:cNvSpPr>
            <a:spLocks noGrp="1"/>
          </p:cNvSpPr>
          <p:nvPr>
            <p:ph type="ftr" sz="quarter" idx="3"/>
          </p:nvPr>
        </p:nvSpPr>
        <p:spPr>
          <a:xfrm>
            <a:off x="3050938" y="6300712"/>
            <a:ext cx="8137451" cy="365125"/>
          </a:xfrm>
          <a:prstGeom prst="rect">
            <a:avLst/>
          </a:prstGeom>
        </p:spPr>
        <p:txBody>
          <a:bodyPr vert="horz" lIns="91440" tIns="45720" rIns="91440" bIns="45720" rtlCol="0" anchor="ctr"/>
          <a:lstStyle>
            <a:lvl1pPr algn="l">
              <a:defRPr lang="en-US" sz="1200" kern="1200">
                <a:solidFill>
                  <a:srgbClr val="003263"/>
                </a:solidFill>
                <a:latin typeface="Helvetica Neue Light"/>
                <a:ea typeface="Verdana" panose="020B0604030504040204" pitchFamily="34" charset="0"/>
                <a:cs typeface="+mn-cs"/>
              </a:defRPr>
            </a:lvl1pPr>
          </a:lstStyle>
          <a:p>
            <a:r>
              <a:rPr lang="en-US"/>
              <a:t>©2019 Smartronix, Inc. | www.cloudassured.com CMMI DEV/3 &amp; SVC/3 | ISO 9001 &amp; 20000 &amp; 27001 | SOC 1 &amp; 2</a:t>
            </a:r>
            <a:endParaRPr lang="en-US" dirty="0"/>
          </a:p>
        </p:txBody>
      </p:sp>
      <p:sp>
        <p:nvSpPr>
          <p:cNvPr id="13" name="Slide Number Placeholder 5">
            <a:extLst>
              <a:ext uri="{FF2B5EF4-FFF2-40B4-BE49-F238E27FC236}">
                <a16:creationId xmlns:a16="http://schemas.microsoft.com/office/drawing/2014/main" id="{5A09845E-943E-4159-908F-4DB860D4867F}"/>
              </a:ext>
            </a:extLst>
          </p:cNvPr>
          <p:cNvSpPr>
            <a:spLocks noGrp="1"/>
          </p:cNvSpPr>
          <p:nvPr>
            <p:ph type="sldNum" sz="quarter" idx="4"/>
          </p:nvPr>
        </p:nvSpPr>
        <p:spPr>
          <a:xfrm>
            <a:off x="11292038" y="6300712"/>
            <a:ext cx="527539" cy="365125"/>
          </a:xfrm>
          <a:prstGeom prst="rect">
            <a:avLst/>
          </a:prstGeom>
        </p:spPr>
        <p:txBody>
          <a:bodyPr vert="horz" lIns="0" tIns="45720" rIns="0" bIns="45720" rtlCol="0" anchor="ctr"/>
          <a:lstStyle>
            <a:lvl1pPr algn="r">
              <a:defRPr sz="1200">
                <a:solidFill>
                  <a:srgbClr val="003263"/>
                </a:solidFill>
                <a:latin typeface="Helvetica Neue Light"/>
                <a:ea typeface="Verdana" panose="020B0604030504040204" pitchFamily="34" charset="0"/>
              </a:defRPr>
            </a:lvl1pPr>
          </a:lstStyle>
          <a:p>
            <a:fld id="{AFB5A510-FB2B-4268-A2F8-514AB13F480C}" type="slidenum">
              <a:rPr lang="en-US" smtClean="0"/>
              <a:pPr/>
              <a:t>‹#›</a:t>
            </a:fld>
            <a:endParaRPr lang="en-US"/>
          </a:p>
        </p:txBody>
      </p:sp>
      <p:sp>
        <p:nvSpPr>
          <p:cNvPr id="7" name="Date Placeholder 3">
            <a:extLst>
              <a:ext uri="{FF2B5EF4-FFF2-40B4-BE49-F238E27FC236}">
                <a16:creationId xmlns:a16="http://schemas.microsoft.com/office/drawing/2014/main" id="{5B0F5CDF-956C-4D7F-9104-576C7551F587}"/>
              </a:ext>
            </a:extLst>
          </p:cNvPr>
          <p:cNvSpPr>
            <a:spLocks noGrp="1"/>
          </p:cNvSpPr>
          <p:nvPr>
            <p:ph type="dt" sz="half" idx="2"/>
          </p:nvPr>
        </p:nvSpPr>
        <p:spPr>
          <a:xfrm>
            <a:off x="2217420" y="6300712"/>
            <a:ext cx="833518" cy="365125"/>
          </a:xfrm>
          <a:prstGeom prst="rect">
            <a:avLst/>
          </a:prstGeom>
        </p:spPr>
        <p:txBody>
          <a:bodyPr vert="horz" lIns="0" tIns="45720" rIns="91440" bIns="45720" rtlCol="0" anchor="ctr"/>
          <a:lstStyle>
            <a:lvl1pPr algn="l">
              <a:defRPr sz="1200">
                <a:solidFill>
                  <a:srgbClr val="003263"/>
                </a:solidFill>
                <a:latin typeface="Helvetica Neue Light"/>
                <a:ea typeface="Verdana" panose="020B0604030504040204" pitchFamily="34" charset="0"/>
              </a:defRPr>
            </a:lvl1pPr>
          </a:lstStyle>
          <a:p>
            <a:fld id="{45FEAFB1-A72D-4307-AED8-EAEF591A2E5C}" type="datetime1">
              <a:rPr lang="en-US" smtClean="0"/>
              <a:t>6/11/2019</a:t>
            </a:fld>
            <a:endParaRPr lang="en-US" dirty="0"/>
          </a:p>
        </p:txBody>
      </p:sp>
    </p:spTree>
    <p:extLst>
      <p:ext uri="{BB962C8B-B14F-4D97-AF65-F5344CB8AC3E}">
        <p14:creationId xmlns:p14="http://schemas.microsoft.com/office/powerpoint/2010/main" val="25220228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CB6A9-B623-43B9-B300-BEEA0E6FA9E2}"/>
              </a:ext>
            </a:extLst>
          </p:cNvPr>
          <p:cNvSpPr>
            <a:spLocks noGrp="1"/>
          </p:cNvSpPr>
          <p:nvPr>
            <p:ph type="title"/>
          </p:nvPr>
        </p:nvSpPr>
        <p:spPr/>
        <p:txBody>
          <a:bodyPr anchor="t"/>
          <a:lstStyle>
            <a:lvl1pPr algn="l" defTabSz="914400" rtl="0" eaLnBrk="1" latinLnBrk="0" hangingPunct="1">
              <a:lnSpc>
                <a:spcPct val="90000"/>
              </a:lnSpc>
              <a:spcBef>
                <a:spcPct val="0"/>
              </a:spcBef>
              <a:buNone/>
              <a:defRPr lang="en-US" sz="3200" kern="1200">
                <a:solidFill>
                  <a:schemeClr val="tx1">
                    <a:lumMod val="75000"/>
                    <a:lumOff val="25000"/>
                  </a:schemeClr>
                </a:solidFill>
                <a:latin typeface="Helvetica Neue Light"/>
                <a:ea typeface="Verdana" panose="020B0604030504040204" pitchFamily="34" charset="0"/>
                <a:cs typeface="Calibri" panose="020F0502020204030204" pitchFamily="34" charset="0"/>
              </a:defRPr>
            </a:lvl1pPr>
          </a:lstStyle>
          <a:p>
            <a:r>
              <a:rPr lang="en-US"/>
              <a:t>Click to edit Master title style</a:t>
            </a:r>
          </a:p>
        </p:txBody>
      </p:sp>
      <p:sp>
        <p:nvSpPr>
          <p:cNvPr id="10" name="Footer Placeholder 4">
            <a:extLst>
              <a:ext uri="{FF2B5EF4-FFF2-40B4-BE49-F238E27FC236}">
                <a16:creationId xmlns:a16="http://schemas.microsoft.com/office/drawing/2014/main" id="{52DF7A07-D6F4-466D-BBFF-84B4E814D6AC}"/>
              </a:ext>
            </a:extLst>
          </p:cNvPr>
          <p:cNvSpPr>
            <a:spLocks noGrp="1"/>
          </p:cNvSpPr>
          <p:nvPr>
            <p:ph type="ftr" sz="quarter" idx="3"/>
          </p:nvPr>
        </p:nvSpPr>
        <p:spPr>
          <a:xfrm>
            <a:off x="3050938" y="6300712"/>
            <a:ext cx="8137451" cy="365125"/>
          </a:xfrm>
          <a:prstGeom prst="rect">
            <a:avLst/>
          </a:prstGeom>
        </p:spPr>
        <p:txBody>
          <a:bodyPr vert="horz" lIns="91440" tIns="45720" rIns="91440" bIns="45720" rtlCol="0" anchor="ctr"/>
          <a:lstStyle>
            <a:lvl1pPr algn="l">
              <a:defRPr lang="en-US" sz="1200" kern="1200">
                <a:solidFill>
                  <a:srgbClr val="003263"/>
                </a:solidFill>
                <a:latin typeface="Helvetica Neue Light"/>
                <a:ea typeface="Verdana" panose="020B0604030504040204" pitchFamily="34" charset="0"/>
                <a:cs typeface="+mn-cs"/>
              </a:defRPr>
            </a:lvl1pPr>
          </a:lstStyle>
          <a:p>
            <a:r>
              <a:rPr lang="en-US"/>
              <a:t>©2019 Smartronix, Inc. | www.cloudassured.com CMMI DEV/3 &amp; SVC/3 | ISO 9001 &amp; 20000 &amp; 27001 | SOC 1 &amp; 2</a:t>
            </a:r>
            <a:endParaRPr lang="en-US" dirty="0"/>
          </a:p>
        </p:txBody>
      </p:sp>
      <p:sp>
        <p:nvSpPr>
          <p:cNvPr id="11" name="Slide Number Placeholder 5">
            <a:extLst>
              <a:ext uri="{FF2B5EF4-FFF2-40B4-BE49-F238E27FC236}">
                <a16:creationId xmlns:a16="http://schemas.microsoft.com/office/drawing/2014/main" id="{5C2EA218-C89F-4241-A8E5-62D3E9B8BFCF}"/>
              </a:ext>
            </a:extLst>
          </p:cNvPr>
          <p:cNvSpPr>
            <a:spLocks noGrp="1"/>
          </p:cNvSpPr>
          <p:nvPr>
            <p:ph type="sldNum" sz="quarter" idx="4"/>
          </p:nvPr>
        </p:nvSpPr>
        <p:spPr>
          <a:xfrm>
            <a:off x="11292038" y="6300712"/>
            <a:ext cx="527539" cy="365125"/>
          </a:xfrm>
          <a:prstGeom prst="rect">
            <a:avLst/>
          </a:prstGeom>
        </p:spPr>
        <p:txBody>
          <a:bodyPr vert="horz" lIns="0" tIns="45720" rIns="0" bIns="45720" rtlCol="0" anchor="ctr"/>
          <a:lstStyle>
            <a:lvl1pPr algn="r">
              <a:defRPr sz="1200">
                <a:solidFill>
                  <a:srgbClr val="003263"/>
                </a:solidFill>
                <a:latin typeface="Helvetica Neue Light"/>
                <a:ea typeface="Verdana" panose="020B0604030504040204" pitchFamily="34" charset="0"/>
              </a:defRPr>
            </a:lvl1pPr>
          </a:lstStyle>
          <a:p>
            <a:fld id="{AFB5A510-FB2B-4268-A2F8-514AB13F480C}" type="slidenum">
              <a:rPr lang="en-US" smtClean="0"/>
              <a:pPr/>
              <a:t>‹#›</a:t>
            </a:fld>
            <a:endParaRPr lang="en-US"/>
          </a:p>
        </p:txBody>
      </p:sp>
      <p:sp>
        <p:nvSpPr>
          <p:cNvPr id="7" name="Date Placeholder 3">
            <a:extLst>
              <a:ext uri="{FF2B5EF4-FFF2-40B4-BE49-F238E27FC236}">
                <a16:creationId xmlns:a16="http://schemas.microsoft.com/office/drawing/2014/main" id="{531733D1-CFA7-41CB-8207-ED0CF2183B62}"/>
              </a:ext>
            </a:extLst>
          </p:cNvPr>
          <p:cNvSpPr>
            <a:spLocks noGrp="1"/>
          </p:cNvSpPr>
          <p:nvPr>
            <p:ph type="dt" sz="half" idx="2"/>
          </p:nvPr>
        </p:nvSpPr>
        <p:spPr>
          <a:xfrm>
            <a:off x="2217420" y="6300712"/>
            <a:ext cx="833518" cy="365125"/>
          </a:xfrm>
          <a:prstGeom prst="rect">
            <a:avLst/>
          </a:prstGeom>
        </p:spPr>
        <p:txBody>
          <a:bodyPr vert="horz" lIns="0" tIns="45720" rIns="91440" bIns="45720" rtlCol="0" anchor="ctr"/>
          <a:lstStyle>
            <a:lvl1pPr algn="l">
              <a:defRPr sz="1200">
                <a:solidFill>
                  <a:srgbClr val="003263"/>
                </a:solidFill>
                <a:latin typeface="Helvetica Neue Light"/>
                <a:ea typeface="Verdana" panose="020B0604030504040204" pitchFamily="34" charset="0"/>
              </a:defRPr>
            </a:lvl1pPr>
          </a:lstStyle>
          <a:p>
            <a:fld id="{AC6F6258-259A-493E-B944-FD4C6F91AD88}" type="datetime1">
              <a:rPr lang="en-US" smtClean="0"/>
              <a:t>6/11/2019</a:t>
            </a:fld>
            <a:endParaRPr lang="en-US" dirty="0"/>
          </a:p>
        </p:txBody>
      </p:sp>
    </p:spTree>
    <p:extLst>
      <p:ext uri="{BB962C8B-B14F-4D97-AF65-F5344CB8AC3E}">
        <p14:creationId xmlns:p14="http://schemas.microsoft.com/office/powerpoint/2010/main" val="33752460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with Brand">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C6831401-EC97-474C-88D2-631412409640}"/>
              </a:ext>
            </a:extLst>
          </p:cNvPr>
          <p:cNvSpPr>
            <a:spLocks noGrp="1"/>
          </p:cNvSpPr>
          <p:nvPr>
            <p:ph type="ftr" sz="quarter" idx="3"/>
          </p:nvPr>
        </p:nvSpPr>
        <p:spPr>
          <a:xfrm>
            <a:off x="3050938" y="6300712"/>
            <a:ext cx="8137451" cy="365125"/>
          </a:xfrm>
          <a:prstGeom prst="rect">
            <a:avLst/>
          </a:prstGeom>
        </p:spPr>
        <p:txBody>
          <a:bodyPr vert="horz" lIns="91440" tIns="45720" rIns="91440" bIns="45720" rtlCol="0" anchor="ctr"/>
          <a:lstStyle>
            <a:lvl1pPr algn="l">
              <a:defRPr lang="en-US" sz="1200" kern="1200">
                <a:solidFill>
                  <a:srgbClr val="003263"/>
                </a:solidFill>
                <a:latin typeface="Helvetica Neue Light"/>
                <a:ea typeface="Verdana" panose="020B0604030504040204" pitchFamily="34" charset="0"/>
                <a:cs typeface="+mn-cs"/>
              </a:defRPr>
            </a:lvl1pPr>
          </a:lstStyle>
          <a:p>
            <a:r>
              <a:rPr lang="en-US"/>
              <a:t>©2019 Smartronix, Inc. | www.cloudassured.com CMMI DEV/3 &amp; SVC/3 | ISO 9001 &amp; 20000 &amp; 27001 | SOC 1 &amp; 2</a:t>
            </a:r>
            <a:endParaRPr lang="en-US" dirty="0"/>
          </a:p>
        </p:txBody>
      </p:sp>
      <p:sp>
        <p:nvSpPr>
          <p:cNvPr id="7" name="Slide Number Placeholder 5">
            <a:extLst>
              <a:ext uri="{FF2B5EF4-FFF2-40B4-BE49-F238E27FC236}">
                <a16:creationId xmlns:a16="http://schemas.microsoft.com/office/drawing/2014/main" id="{97F7BB14-ADF6-4241-B5DB-97C1488501FC}"/>
              </a:ext>
            </a:extLst>
          </p:cNvPr>
          <p:cNvSpPr>
            <a:spLocks noGrp="1"/>
          </p:cNvSpPr>
          <p:nvPr>
            <p:ph type="sldNum" sz="quarter" idx="4"/>
          </p:nvPr>
        </p:nvSpPr>
        <p:spPr>
          <a:xfrm>
            <a:off x="11292038" y="6300712"/>
            <a:ext cx="527539" cy="365125"/>
          </a:xfrm>
          <a:prstGeom prst="rect">
            <a:avLst/>
          </a:prstGeom>
        </p:spPr>
        <p:txBody>
          <a:bodyPr vert="horz" lIns="0" tIns="45720" rIns="0" bIns="45720" rtlCol="0" anchor="ctr"/>
          <a:lstStyle>
            <a:lvl1pPr algn="r">
              <a:defRPr sz="1200">
                <a:solidFill>
                  <a:srgbClr val="003263"/>
                </a:solidFill>
                <a:latin typeface="Helvetica Neue Light"/>
                <a:ea typeface="Verdana" panose="020B0604030504040204" pitchFamily="34" charset="0"/>
              </a:defRPr>
            </a:lvl1pPr>
          </a:lstStyle>
          <a:p>
            <a:fld id="{AFB5A510-FB2B-4268-A2F8-514AB13F480C}" type="slidenum">
              <a:rPr lang="en-US" smtClean="0"/>
              <a:pPr/>
              <a:t>‹#›</a:t>
            </a:fld>
            <a:endParaRPr lang="en-US"/>
          </a:p>
        </p:txBody>
      </p:sp>
      <p:sp>
        <p:nvSpPr>
          <p:cNvPr id="8" name="Date Placeholder 3">
            <a:extLst>
              <a:ext uri="{FF2B5EF4-FFF2-40B4-BE49-F238E27FC236}">
                <a16:creationId xmlns:a16="http://schemas.microsoft.com/office/drawing/2014/main" id="{E40E5130-9A28-4691-AEB3-83F23B7AB6F2}"/>
              </a:ext>
            </a:extLst>
          </p:cNvPr>
          <p:cNvSpPr>
            <a:spLocks noGrp="1"/>
          </p:cNvSpPr>
          <p:nvPr>
            <p:ph type="dt" sz="half" idx="2"/>
          </p:nvPr>
        </p:nvSpPr>
        <p:spPr>
          <a:xfrm>
            <a:off x="2217420" y="6300712"/>
            <a:ext cx="833518" cy="365125"/>
          </a:xfrm>
          <a:prstGeom prst="rect">
            <a:avLst/>
          </a:prstGeom>
        </p:spPr>
        <p:txBody>
          <a:bodyPr vert="horz" lIns="0" tIns="45720" rIns="91440" bIns="45720" rtlCol="0" anchor="ctr"/>
          <a:lstStyle>
            <a:lvl1pPr algn="l">
              <a:defRPr sz="1200">
                <a:solidFill>
                  <a:srgbClr val="003263"/>
                </a:solidFill>
                <a:latin typeface="Helvetica Neue Light"/>
                <a:ea typeface="Verdana" panose="020B0604030504040204" pitchFamily="34" charset="0"/>
              </a:defRPr>
            </a:lvl1pPr>
          </a:lstStyle>
          <a:p>
            <a:fld id="{A3E782DD-EE26-49D0-B00E-3613837EAA9F}" type="datetime1">
              <a:rPr lang="en-US" smtClean="0"/>
              <a:t>6/11/2019</a:t>
            </a:fld>
            <a:endParaRPr lang="en-US" dirty="0"/>
          </a:p>
        </p:txBody>
      </p:sp>
    </p:spTree>
    <p:extLst>
      <p:ext uri="{BB962C8B-B14F-4D97-AF65-F5344CB8AC3E}">
        <p14:creationId xmlns:p14="http://schemas.microsoft.com/office/powerpoint/2010/main" val="20034779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1_Blank with Bran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92F65FC-9092-471E-BF18-ACED3CDE3D72}"/>
              </a:ext>
            </a:extLst>
          </p:cNvPr>
          <p:cNvSpPr/>
          <p:nvPr userDrawn="1"/>
        </p:nvSpPr>
        <p:spPr>
          <a:xfrm>
            <a:off x="0" y="5829300"/>
            <a:ext cx="12192000" cy="1028700"/>
          </a:xfrm>
          <a:prstGeom prst="rect">
            <a:avLst/>
          </a:prstGeom>
          <a:solidFill>
            <a:schemeClr val="bg1"/>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US">
              <a:solidFill>
                <a:schemeClr val="accent1"/>
              </a:solidFill>
            </a:endParaRPr>
          </a:p>
        </p:txBody>
      </p:sp>
    </p:spTree>
    <p:extLst>
      <p:ext uri="{BB962C8B-B14F-4D97-AF65-F5344CB8AC3E}">
        <p14:creationId xmlns:p14="http://schemas.microsoft.com/office/powerpoint/2010/main" val="3533190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Logo Horizontal">
    <p:bg>
      <p:bgPr>
        <a:solidFill>
          <a:schemeClr val="bg1"/>
        </a:solidFill>
        <a:effectLst/>
      </p:bgPr>
    </p:bg>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CCBE0F57-B1B5-4636-9F1B-4BF508837382}"/>
              </a:ext>
            </a:extLst>
          </p:cNvPr>
          <p:cNvGrpSpPr/>
          <p:nvPr userDrawn="1"/>
        </p:nvGrpSpPr>
        <p:grpSpPr>
          <a:xfrm>
            <a:off x="0" y="2959478"/>
            <a:ext cx="7409214" cy="3898522"/>
            <a:chOff x="2009422" y="3002370"/>
            <a:chExt cx="7409214" cy="3898522"/>
          </a:xfrm>
        </p:grpSpPr>
        <p:sp>
          <p:nvSpPr>
            <p:cNvPr id="22" name="Freeform: Shape 21">
              <a:extLst>
                <a:ext uri="{FF2B5EF4-FFF2-40B4-BE49-F238E27FC236}">
                  <a16:creationId xmlns:a16="http://schemas.microsoft.com/office/drawing/2014/main" id="{5B30259B-A373-47A2-B3B0-5BD1156AA2FA}"/>
                </a:ext>
              </a:extLst>
            </p:cNvPr>
            <p:cNvSpPr/>
            <p:nvPr/>
          </p:nvSpPr>
          <p:spPr>
            <a:xfrm>
              <a:off x="2009422" y="3002370"/>
              <a:ext cx="7409214" cy="3898522"/>
            </a:xfrm>
            <a:custGeom>
              <a:avLst/>
              <a:gdLst>
                <a:gd name="connsiteX0" fmla="*/ 3821948 w 7409214"/>
                <a:gd name="connsiteY0" fmla="*/ 7 h 3898522"/>
                <a:gd name="connsiteX1" fmla="*/ 7374302 w 7409214"/>
                <a:gd name="connsiteY1" fmla="*/ 1384171 h 3898522"/>
                <a:gd name="connsiteX2" fmla="*/ 5661540 w 7409214"/>
                <a:gd name="connsiteY2" fmla="*/ 3897834 h 3898522"/>
                <a:gd name="connsiteX3" fmla="*/ 5660486 w 7409214"/>
                <a:gd name="connsiteY3" fmla="*/ 3898522 h 3898522"/>
                <a:gd name="connsiteX4" fmla="*/ 0 w 7409214"/>
                <a:gd name="connsiteY4" fmla="*/ 3898522 h 3898522"/>
                <a:gd name="connsiteX5" fmla="*/ 0 w 7409214"/>
                <a:gd name="connsiteY5" fmla="*/ 524474 h 3898522"/>
                <a:gd name="connsiteX6" fmla="*/ 268369 w 7409214"/>
                <a:gd name="connsiteY6" fmla="*/ 457034 h 3898522"/>
                <a:gd name="connsiteX7" fmla="*/ 3821948 w 7409214"/>
                <a:gd name="connsiteY7" fmla="*/ 7 h 3898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09214" h="3898522">
                  <a:moveTo>
                    <a:pt x="3821948" y="7"/>
                  </a:moveTo>
                  <a:cubicBezTo>
                    <a:pt x="5746098" y="-2082"/>
                    <a:pt x="7138407" y="482743"/>
                    <a:pt x="7374302" y="1384171"/>
                  </a:cubicBezTo>
                  <a:cubicBezTo>
                    <a:pt x="7574813" y="2150384"/>
                    <a:pt x="6899477" y="3063449"/>
                    <a:pt x="5661540" y="3897834"/>
                  </a:cubicBezTo>
                  <a:lnTo>
                    <a:pt x="5660486" y="3898522"/>
                  </a:lnTo>
                  <a:lnTo>
                    <a:pt x="0" y="3898522"/>
                  </a:lnTo>
                  <a:lnTo>
                    <a:pt x="0" y="524474"/>
                  </a:lnTo>
                  <a:lnTo>
                    <a:pt x="268369" y="457034"/>
                  </a:lnTo>
                  <a:cubicBezTo>
                    <a:pt x="1544501" y="149600"/>
                    <a:pt x="2763665" y="1158"/>
                    <a:pt x="3821948" y="7"/>
                  </a:cubicBezTo>
                  <a:close/>
                </a:path>
              </a:pathLst>
            </a:custGeom>
            <a:solidFill>
              <a:schemeClr val="tx2"/>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US">
                <a:solidFill>
                  <a:schemeClr val="accent1"/>
                </a:solidFill>
              </a:endParaRPr>
            </a:p>
          </p:txBody>
        </p:sp>
        <p:sp>
          <p:nvSpPr>
            <p:cNvPr id="23" name="Freeform: Shape 22">
              <a:extLst>
                <a:ext uri="{FF2B5EF4-FFF2-40B4-BE49-F238E27FC236}">
                  <a16:creationId xmlns:a16="http://schemas.microsoft.com/office/drawing/2014/main" id="{E0DA8F60-41C3-4992-8FE7-F66D700F548E}"/>
                </a:ext>
              </a:extLst>
            </p:cNvPr>
            <p:cNvSpPr/>
            <p:nvPr/>
          </p:nvSpPr>
          <p:spPr>
            <a:xfrm>
              <a:off x="2009422" y="3078315"/>
              <a:ext cx="6774682" cy="3822577"/>
            </a:xfrm>
            <a:custGeom>
              <a:avLst/>
              <a:gdLst>
                <a:gd name="connsiteX0" fmla="*/ 3277666 w 6774682"/>
                <a:gd name="connsiteY0" fmla="*/ 7 h 3822577"/>
                <a:gd name="connsiteX1" fmla="*/ 6740648 w 6774682"/>
                <a:gd name="connsiteY1" fmla="*/ 1349347 h 3822577"/>
                <a:gd name="connsiteX2" fmla="*/ 5070976 w 6774682"/>
                <a:gd name="connsiteY2" fmla="*/ 3799770 h 3822577"/>
                <a:gd name="connsiteX3" fmla="*/ 5036041 w 6774682"/>
                <a:gd name="connsiteY3" fmla="*/ 3822577 h 3822577"/>
                <a:gd name="connsiteX4" fmla="*/ 0 w 6774682"/>
                <a:gd name="connsiteY4" fmla="*/ 3822577 h 3822577"/>
                <a:gd name="connsiteX5" fmla="*/ 0 w 6774682"/>
                <a:gd name="connsiteY5" fmla="*/ 403246 h 3822577"/>
                <a:gd name="connsiteX6" fmla="*/ 277198 w 6774682"/>
                <a:gd name="connsiteY6" fmla="*/ 340392 h 3822577"/>
                <a:gd name="connsiteX7" fmla="*/ 3277666 w 6774682"/>
                <a:gd name="connsiteY7" fmla="*/ 7 h 3822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74682" h="3822577">
                  <a:moveTo>
                    <a:pt x="3277666" y="7"/>
                  </a:moveTo>
                  <a:cubicBezTo>
                    <a:pt x="5153407" y="-2030"/>
                    <a:pt x="6510688" y="470598"/>
                    <a:pt x="6740648" y="1349347"/>
                  </a:cubicBezTo>
                  <a:cubicBezTo>
                    <a:pt x="6936114" y="2096284"/>
                    <a:pt x="6277769" y="2986377"/>
                    <a:pt x="5070976" y="3799770"/>
                  </a:cubicBezTo>
                  <a:lnTo>
                    <a:pt x="5036041" y="3822577"/>
                  </a:lnTo>
                  <a:lnTo>
                    <a:pt x="0" y="3822577"/>
                  </a:lnTo>
                  <a:lnTo>
                    <a:pt x="0" y="403246"/>
                  </a:lnTo>
                  <a:lnTo>
                    <a:pt x="277198" y="340392"/>
                  </a:lnTo>
                  <a:cubicBezTo>
                    <a:pt x="1352189" y="111903"/>
                    <a:pt x="2374965" y="989"/>
                    <a:pt x="3277666" y="7"/>
                  </a:cubicBezTo>
                  <a:close/>
                </a:path>
              </a:pathLst>
            </a:custGeom>
            <a:solidFill>
              <a:schemeClr val="bg1"/>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US">
                <a:solidFill>
                  <a:schemeClr val="accent1"/>
                </a:solidFill>
              </a:endParaRPr>
            </a:p>
          </p:txBody>
        </p:sp>
      </p:grpSp>
      <p:sp>
        <p:nvSpPr>
          <p:cNvPr id="24" name="Title 1">
            <a:extLst>
              <a:ext uri="{FF2B5EF4-FFF2-40B4-BE49-F238E27FC236}">
                <a16:creationId xmlns:a16="http://schemas.microsoft.com/office/drawing/2014/main" id="{FFA1C384-D9E0-42E9-BC08-BEF663C7FBC6}"/>
              </a:ext>
            </a:extLst>
          </p:cNvPr>
          <p:cNvSpPr>
            <a:spLocks noGrp="1"/>
          </p:cNvSpPr>
          <p:nvPr>
            <p:ph type="title"/>
          </p:nvPr>
        </p:nvSpPr>
        <p:spPr>
          <a:xfrm>
            <a:off x="463055" y="3932836"/>
            <a:ext cx="5612814" cy="1608857"/>
          </a:xfrm>
        </p:spPr>
        <p:txBody>
          <a:bodyPr anchor="b">
            <a:noAutofit/>
          </a:bodyPr>
          <a:lstStyle>
            <a:lvl1pPr>
              <a:defRPr sz="3200">
                <a:solidFill>
                  <a:schemeClr val="tx1">
                    <a:lumMod val="50000"/>
                    <a:lumOff val="50000"/>
                  </a:schemeClr>
                </a:solidFill>
                <a:latin typeface="Helvetica Neue Light"/>
              </a:defRPr>
            </a:lvl1pPr>
          </a:lstStyle>
          <a:p>
            <a:r>
              <a:rPr lang="en-US"/>
              <a:t>Click to edit Master title style</a:t>
            </a:r>
            <a:endParaRPr lang="en-US" dirty="0"/>
          </a:p>
        </p:txBody>
      </p:sp>
      <p:sp>
        <p:nvSpPr>
          <p:cNvPr id="25" name="Text Placeholder 2">
            <a:extLst>
              <a:ext uri="{FF2B5EF4-FFF2-40B4-BE49-F238E27FC236}">
                <a16:creationId xmlns:a16="http://schemas.microsoft.com/office/drawing/2014/main" id="{96BD7F62-31E8-4A7B-BA96-2EBF5AD17CA4}"/>
              </a:ext>
            </a:extLst>
          </p:cNvPr>
          <p:cNvSpPr>
            <a:spLocks noGrp="1"/>
          </p:cNvSpPr>
          <p:nvPr>
            <p:ph type="body" idx="1"/>
          </p:nvPr>
        </p:nvSpPr>
        <p:spPr>
          <a:xfrm>
            <a:off x="463055" y="5541694"/>
            <a:ext cx="5612814" cy="328530"/>
          </a:xfrm>
        </p:spPr>
        <p:txBody>
          <a:bodyPr>
            <a:noAutofit/>
          </a:bodyPr>
          <a:lstStyle>
            <a:lvl1pPr marL="0" indent="0">
              <a:buNone/>
              <a:defRPr lang="en-US" sz="2400" b="0" kern="1200">
                <a:solidFill>
                  <a:schemeClr val="accent1"/>
                </a:solidFill>
                <a:latin typeface="Helvetica Neue Light"/>
                <a:ea typeface="Verdana" panose="020B0604030504040204" pitchFamily="34" charset="0"/>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lvl="0" indent="0" algn="l" defTabSz="914400" rtl="0" eaLnBrk="1" latinLnBrk="0" hangingPunct="1">
              <a:lnSpc>
                <a:spcPct val="90000"/>
              </a:lnSpc>
              <a:spcBef>
                <a:spcPts val="1000"/>
              </a:spcBef>
              <a:buFont typeface="Arial" panose="020B0604020202020204" pitchFamily="34" charset="0"/>
              <a:buNone/>
            </a:pPr>
            <a:r>
              <a:rPr lang="en-US"/>
              <a:t>Edit Master text styles</a:t>
            </a:r>
          </a:p>
        </p:txBody>
      </p:sp>
      <p:grpSp>
        <p:nvGrpSpPr>
          <p:cNvPr id="26" name="Group 25">
            <a:extLst>
              <a:ext uri="{FF2B5EF4-FFF2-40B4-BE49-F238E27FC236}">
                <a16:creationId xmlns:a16="http://schemas.microsoft.com/office/drawing/2014/main" id="{E264F571-12C8-44BD-8F15-B0AED60DE39B}"/>
              </a:ext>
            </a:extLst>
          </p:cNvPr>
          <p:cNvGrpSpPr/>
          <p:nvPr userDrawn="1"/>
        </p:nvGrpSpPr>
        <p:grpSpPr>
          <a:xfrm>
            <a:off x="0" y="0"/>
            <a:ext cx="12192000" cy="2107010"/>
            <a:chOff x="0" y="0"/>
            <a:chExt cx="12192000" cy="2107010"/>
          </a:xfrm>
        </p:grpSpPr>
        <p:grpSp>
          <p:nvGrpSpPr>
            <p:cNvPr id="27" name="Group 26">
              <a:extLst>
                <a:ext uri="{FF2B5EF4-FFF2-40B4-BE49-F238E27FC236}">
                  <a16:creationId xmlns:a16="http://schemas.microsoft.com/office/drawing/2014/main" id="{6EA5BF78-98FA-4647-8B42-08935DE72FEB}"/>
                </a:ext>
              </a:extLst>
            </p:cNvPr>
            <p:cNvGrpSpPr/>
            <p:nvPr userDrawn="1"/>
          </p:nvGrpSpPr>
          <p:grpSpPr>
            <a:xfrm>
              <a:off x="0" y="0"/>
              <a:ext cx="12192000" cy="2107010"/>
              <a:chOff x="0" y="0"/>
              <a:chExt cx="12192000" cy="2107010"/>
            </a:xfrm>
          </p:grpSpPr>
          <p:sp>
            <p:nvSpPr>
              <p:cNvPr id="29" name="Freeform: Shape 28">
                <a:extLst>
                  <a:ext uri="{FF2B5EF4-FFF2-40B4-BE49-F238E27FC236}">
                    <a16:creationId xmlns:a16="http://schemas.microsoft.com/office/drawing/2014/main" id="{789FA01E-F8AA-4759-9264-B57F07CF9964}"/>
                  </a:ext>
                </a:extLst>
              </p:cNvPr>
              <p:cNvSpPr/>
              <p:nvPr/>
            </p:nvSpPr>
            <p:spPr>
              <a:xfrm>
                <a:off x="3016216" y="207420"/>
                <a:ext cx="3061387" cy="1219146"/>
              </a:xfrm>
              <a:custGeom>
                <a:avLst/>
                <a:gdLst>
                  <a:gd name="connsiteX0" fmla="*/ 0 w 3049295"/>
                  <a:gd name="connsiteY0" fmla="*/ 0 h 1219146"/>
                  <a:gd name="connsiteX1" fmla="*/ 3049295 w 3049295"/>
                  <a:gd name="connsiteY1" fmla="*/ 0 h 1219146"/>
                  <a:gd name="connsiteX2" fmla="*/ 3049295 w 3049295"/>
                  <a:gd name="connsiteY2" fmla="*/ 772126 h 1219146"/>
                  <a:gd name="connsiteX3" fmla="*/ 2525617 w 3049295"/>
                  <a:gd name="connsiteY3" fmla="*/ 832521 h 1219146"/>
                  <a:gd name="connsiteX4" fmla="*/ 342055 w 3049295"/>
                  <a:gd name="connsiteY4" fmla="*/ 1156423 h 1219146"/>
                  <a:gd name="connsiteX5" fmla="*/ 0 w 3049295"/>
                  <a:gd name="connsiteY5" fmla="*/ 1219146 h 1219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9295" h="1219146">
                    <a:moveTo>
                      <a:pt x="0" y="0"/>
                    </a:moveTo>
                    <a:lnTo>
                      <a:pt x="3049295" y="0"/>
                    </a:lnTo>
                    <a:lnTo>
                      <a:pt x="3049295" y="772126"/>
                    </a:lnTo>
                    <a:lnTo>
                      <a:pt x="2525617" y="832521"/>
                    </a:lnTo>
                    <a:cubicBezTo>
                      <a:pt x="1776703" y="924981"/>
                      <a:pt x="1047846" y="1033314"/>
                      <a:pt x="342055" y="1156423"/>
                    </a:cubicBezTo>
                    <a:lnTo>
                      <a:pt x="0" y="1219146"/>
                    </a:lnTo>
                    <a:close/>
                  </a:path>
                </a:pathLst>
              </a:custGeom>
              <a:solidFill>
                <a:srgbClr val="FF9900"/>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US">
                  <a:solidFill>
                    <a:schemeClr val="accent1"/>
                  </a:solidFill>
                </a:endParaRPr>
              </a:p>
            </p:txBody>
          </p:sp>
          <p:sp>
            <p:nvSpPr>
              <p:cNvPr id="30" name="Freeform: Shape 29">
                <a:extLst>
                  <a:ext uri="{FF2B5EF4-FFF2-40B4-BE49-F238E27FC236}">
                    <a16:creationId xmlns:a16="http://schemas.microsoft.com/office/drawing/2014/main" id="{3F93C8A7-CAF3-429D-A8CC-021728DB4718}"/>
                  </a:ext>
                </a:extLst>
              </p:cNvPr>
              <p:cNvSpPr/>
              <p:nvPr/>
            </p:nvSpPr>
            <p:spPr>
              <a:xfrm>
                <a:off x="6075869" y="207420"/>
                <a:ext cx="3061387" cy="768373"/>
              </a:xfrm>
              <a:custGeom>
                <a:avLst/>
                <a:gdLst>
                  <a:gd name="connsiteX0" fmla="*/ 0 w 3049295"/>
                  <a:gd name="connsiteY0" fmla="*/ 0 h 768373"/>
                  <a:gd name="connsiteX1" fmla="*/ 3049295 w 3049295"/>
                  <a:gd name="connsiteY1" fmla="*/ 0 h 768373"/>
                  <a:gd name="connsiteX2" fmla="*/ 3049295 w 3049295"/>
                  <a:gd name="connsiteY2" fmla="*/ 523007 h 768373"/>
                  <a:gd name="connsiteX3" fmla="*/ 2539282 w 3049295"/>
                  <a:gd name="connsiteY3" fmla="*/ 549937 h 768373"/>
                  <a:gd name="connsiteX4" fmla="*/ 199269 w 3049295"/>
                  <a:gd name="connsiteY4" fmla="*/ 745392 h 768373"/>
                  <a:gd name="connsiteX5" fmla="*/ 0 w 3049295"/>
                  <a:gd name="connsiteY5" fmla="*/ 768373 h 768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9295" h="768373">
                    <a:moveTo>
                      <a:pt x="0" y="0"/>
                    </a:moveTo>
                    <a:lnTo>
                      <a:pt x="3049295" y="0"/>
                    </a:lnTo>
                    <a:lnTo>
                      <a:pt x="3049295" y="523007"/>
                    </a:lnTo>
                    <a:lnTo>
                      <a:pt x="2539282" y="549937"/>
                    </a:lnTo>
                    <a:cubicBezTo>
                      <a:pt x="1742228" y="598118"/>
                      <a:pt x="961221" y="663636"/>
                      <a:pt x="199269" y="745392"/>
                    </a:cubicBezTo>
                    <a:lnTo>
                      <a:pt x="0" y="768373"/>
                    </a:lnTo>
                    <a:close/>
                  </a:path>
                </a:pathLst>
              </a:custGeom>
              <a:solidFill>
                <a:srgbClr val="FFD400"/>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US">
                  <a:solidFill>
                    <a:schemeClr val="accent1"/>
                  </a:solidFill>
                </a:endParaRPr>
              </a:p>
            </p:txBody>
          </p:sp>
          <p:sp>
            <p:nvSpPr>
              <p:cNvPr id="31" name="Freeform: Shape 30">
                <a:extLst>
                  <a:ext uri="{FF2B5EF4-FFF2-40B4-BE49-F238E27FC236}">
                    <a16:creationId xmlns:a16="http://schemas.microsoft.com/office/drawing/2014/main" id="{8A03AE39-A5AA-47BE-82CE-9FA1B7FB9AD0}"/>
                  </a:ext>
                </a:extLst>
              </p:cNvPr>
              <p:cNvSpPr/>
              <p:nvPr/>
            </p:nvSpPr>
            <p:spPr>
              <a:xfrm>
                <a:off x="9135521" y="207420"/>
                <a:ext cx="3056479" cy="523099"/>
              </a:xfrm>
              <a:custGeom>
                <a:avLst/>
                <a:gdLst>
                  <a:gd name="connsiteX0" fmla="*/ 0 w 3048432"/>
                  <a:gd name="connsiteY0" fmla="*/ 0 h 523099"/>
                  <a:gd name="connsiteX1" fmla="*/ 3048432 w 3048432"/>
                  <a:gd name="connsiteY1" fmla="*/ 0 h 523099"/>
                  <a:gd name="connsiteX2" fmla="*/ 3048432 w 3048432"/>
                  <a:gd name="connsiteY2" fmla="*/ 454949 h 523099"/>
                  <a:gd name="connsiteX3" fmla="*/ 2758380 w 3048432"/>
                  <a:gd name="connsiteY3" fmla="*/ 452273 h 523099"/>
                  <a:gd name="connsiteX4" fmla="*/ 294005 w 3048432"/>
                  <a:gd name="connsiteY4" fmla="*/ 507575 h 523099"/>
                  <a:gd name="connsiteX5" fmla="*/ 0 w 3048432"/>
                  <a:gd name="connsiteY5" fmla="*/ 523099 h 523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432" h="523099">
                    <a:moveTo>
                      <a:pt x="0" y="0"/>
                    </a:moveTo>
                    <a:lnTo>
                      <a:pt x="3048432" y="0"/>
                    </a:lnTo>
                    <a:lnTo>
                      <a:pt x="3048432" y="454949"/>
                    </a:lnTo>
                    <a:lnTo>
                      <a:pt x="2758380" y="452273"/>
                    </a:lnTo>
                    <a:cubicBezTo>
                      <a:pt x="1923884" y="452273"/>
                      <a:pt x="1101423" y="471073"/>
                      <a:pt x="294005" y="507575"/>
                    </a:cubicBezTo>
                    <a:lnTo>
                      <a:pt x="0" y="523099"/>
                    </a:lnTo>
                    <a:close/>
                  </a:path>
                </a:pathLst>
              </a:custGeom>
              <a:solidFill>
                <a:srgbClr val="00A4E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US"/>
              </a:p>
            </p:txBody>
          </p:sp>
          <p:sp>
            <p:nvSpPr>
              <p:cNvPr id="32" name="Freeform: Shape 31">
                <a:extLst>
                  <a:ext uri="{FF2B5EF4-FFF2-40B4-BE49-F238E27FC236}">
                    <a16:creationId xmlns:a16="http://schemas.microsoft.com/office/drawing/2014/main" id="{EEFFC2D9-8675-4F70-ABDD-AF7F3D30EEC3}"/>
                  </a:ext>
                </a:extLst>
              </p:cNvPr>
              <p:cNvSpPr/>
              <p:nvPr/>
            </p:nvSpPr>
            <p:spPr>
              <a:xfrm>
                <a:off x="0" y="207420"/>
                <a:ext cx="3290489" cy="1899590"/>
              </a:xfrm>
              <a:custGeom>
                <a:avLst/>
                <a:gdLst>
                  <a:gd name="connsiteX0" fmla="*/ 0 w 3277492"/>
                  <a:gd name="connsiteY0" fmla="*/ 0 h 1899590"/>
                  <a:gd name="connsiteX1" fmla="*/ 3014162 w 3277492"/>
                  <a:gd name="connsiteY1" fmla="*/ 0 h 1899590"/>
                  <a:gd name="connsiteX2" fmla="*/ 3014162 w 3277492"/>
                  <a:gd name="connsiteY2" fmla="*/ 1219146 h 1899590"/>
                  <a:gd name="connsiteX3" fmla="*/ 3277492 w 3277492"/>
                  <a:gd name="connsiteY3" fmla="*/ 1170859 h 1899590"/>
                  <a:gd name="connsiteX4" fmla="*/ 2658225 w 3277492"/>
                  <a:gd name="connsiteY4" fmla="*/ 1284416 h 1899590"/>
                  <a:gd name="connsiteX5" fmla="*/ 33406 w 3277492"/>
                  <a:gd name="connsiteY5" fmla="*/ 1890012 h 1899590"/>
                  <a:gd name="connsiteX6" fmla="*/ 0 w 3277492"/>
                  <a:gd name="connsiteY6" fmla="*/ 1899590 h 1899590"/>
                  <a:gd name="connsiteX7" fmla="*/ 0 w 3277492"/>
                  <a:gd name="connsiteY7" fmla="*/ 0 h 1899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77492" h="1899590">
                    <a:moveTo>
                      <a:pt x="0" y="0"/>
                    </a:moveTo>
                    <a:lnTo>
                      <a:pt x="3014162" y="0"/>
                    </a:lnTo>
                    <a:lnTo>
                      <a:pt x="3014162" y="1219146"/>
                    </a:lnTo>
                    <a:lnTo>
                      <a:pt x="3277492" y="1170859"/>
                    </a:lnTo>
                    <a:lnTo>
                      <a:pt x="2658225" y="1284416"/>
                    </a:lnTo>
                    <a:cubicBezTo>
                      <a:pt x="1738120" y="1461531"/>
                      <a:pt x="860803" y="1664264"/>
                      <a:pt x="33406" y="1890012"/>
                    </a:cubicBezTo>
                    <a:lnTo>
                      <a:pt x="0" y="1899590"/>
                    </a:lnTo>
                    <a:lnTo>
                      <a:pt x="0" y="0"/>
                    </a:lnTo>
                    <a:close/>
                  </a:path>
                </a:pathLst>
              </a:custGeom>
              <a:solidFill>
                <a:srgbClr val="3CBA5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en-US"/>
              </a:p>
            </p:txBody>
          </p:sp>
          <p:sp>
            <p:nvSpPr>
              <p:cNvPr id="33" name="Freeform: Shape 32">
                <a:extLst>
                  <a:ext uri="{FF2B5EF4-FFF2-40B4-BE49-F238E27FC236}">
                    <a16:creationId xmlns:a16="http://schemas.microsoft.com/office/drawing/2014/main" id="{9344A28D-F7AD-4E82-8776-B5B84B1321C2}"/>
                  </a:ext>
                </a:extLst>
              </p:cNvPr>
              <p:cNvSpPr/>
              <p:nvPr/>
            </p:nvSpPr>
            <p:spPr>
              <a:xfrm>
                <a:off x="0" y="0"/>
                <a:ext cx="12192000" cy="1890837"/>
              </a:xfrm>
              <a:custGeom>
                <a:avLst/>
                <a:gdLst>
                  <a:gd name="connsiteX0" fmla="*/ 0 w 12192000"/>
                  <a:gd name="connsiteY0" fmla="*/ 0 h 1899590"/>
                  <a:gd name="connsiteX1" fmla="*/ 12192000 w 12192000"/>
                  <a:gd name="connsiteY1" fmla="*/ 0 h 1899590"/>
                  <a:gd name="connsiteX2" fmla="*/ 12192000 w 12192000"/>
                  <a:gd name="connsiteY2" fmla="*/ 454949 h 1899590"/>
                  <a:gd name="connsiteX3" fmla="*/ 11901948 w 12192000"/>
                  <a:gd name="connsiteY3" fmla="*/ 452273 h 1899590"/>
                  <a:gd name="connsiteX4" fmla="*/ 33406 w 12192000"/>
                  <a:gd name="connsiteY4" fmla="*/ 1890012 h 1899590"/>
                  <a:gd name="connsiteX5" fmla="*/ 0 w 12192000"/>
                  <a:gd name="connsiteY5" fmla="*/ 1899590 h 1899590"/>
                  <a:gd name="connsiteX6" fmla="*/ 0 w 12192000"/>
                  <a:gd name="connsiteY6" fmla="*/ 0 h 1899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9590">
                    <a:moveTo>
                      <a:pt x="0" y="0"/>
                    </a:moveTo>
                    <a:lnTo>
                      <a:pt x="12192000" y="0"/>
                    </a:lnTo>
                    <a:lnTo>
                      <a:pt x="12192000" y="454949"/>
                    </a:lnTo>
                    <a:lnTo>
                      <a:pt x="11901948" y="452273"/>
                    </a:lnTo>
                    <a:cubicBezTo>
                      <a:pt x="7451300" y="452273"/>
                      <a:pt x="3342993" y="987020"/>
                      <a:pt x="33406" y="1890012"/>
                    </a:cubicBezTo>
                    <a:lnTo>
                      <a:pt x="0" y="1899590"/>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grpSp>
        <p:pic>
          <p:nvPicPr>
            <p:cNvPr id="28" name="Picture 27">
              <a:extLst>
                <a:ext uri="{FF2B5EF4-FFF2-40B4-BE49-F238E27FC236}">
                  <a16:creationId xmlns:a16="http://schemas.microsoft.com/office/drawing/2014/main" id="{087D2AEA-CE5B-4B29-B7F3-238413C57D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3055" y="439706"/>
              <a:ext cx="2512666" cy="581054"/>
            </a:xfrm>
            <a:prstGeom prst="rect">
              <a:avLst/>
            </a:prstGeom>
          </p:spPr>
        </p:pic>
      </p:grpSp>
    </p:spTree>
    <p:extLst>
      <p:ext uri="{BB962C8B-B14F-4D97-AF65-F5344CB8AC3E}">
        <p14:creationId xmlns:p14="http://schemas.microsoft.com/office/powerpoint/2010/main" val="1758441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afe Harbour Followin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888076D-EBA1-4C28-9B36-9D1D723672A0}"/>
              </a:ext>
            </a:extLst>
          </p:cNvPr>
          <p:cNvSpPr/>
          <p:nvPr userDrawn="1"/>
        </p:nvSpPr>
        <p:spPr>
          <a:xfrm>
            <a:off x="386862" y="2643727"/>
            <a:ext cx="11516316" cy="1754326"/>
          </a:xfrm>
          <a:prstGeom prst="rect">
            <a:avLst/>
          </a:prstGeom>
        </p:spPr>
        <p:txBody>
          <a:bodyPr wrap="square">
            <a:noAutofit/>
          </a:bodyPr>
          <a:lstStyle/>
          <a:p>
            <a:pPr marL="0" marR="0" lvl="0" indent="0" algn="l" defTabSz="914400" rtl="0" eaLnBrk="1" fontAlgn="auto" latinLnBrk="0" hangingPunct="1">
              <a:lnSpc>
                <a:spcPct val="90000"/>
              </a:lnSpc>
              <a:spcBef>
                <a:spcPts val="1000"/>
              </a:spcBef>
              <a:spcAft>
                <a:spcPts val="0"/>
              </a:spcAft>
              <a:buClr>
                <a:srgbClr val="E37222"/>
              </a:buClr>
              <a:buSzPct val="100000"/>
              <a:buFont typeface="Arial" panose="020B0604020202020204" pitchFamily="34" charset="0"/>
              <a:buNone/>
              <a:tabLst/>
              <a:defRPr/>
            </a:pPr>
            <a:r>
              <a:rPr kumimoji="0" lang="en-US" sz="2200" b="0" i="0" u="none" strike="noStrike" kern="1200" cap="none" spc="0" normalizeH="0" baseline="0" noProof="0">
                <a:ln>
                  <a:noFill/>
                </a:ln>
                <a:solidFill>
                  <a:schemeClr val="tx1">
                    <a:lumMod val="75000"/>
                    <a:lumOff val="25000"/>
                  </a:schemeClr>
                </a:solidFill>
                <a:effectLst/>
                <a:uLnTx/>
                <a:uFillTx/>
                <a:latin typeface="Helvetica Neue Light"/>
                <a:ea typeface="Verdana" panose="020B0604030504040204" pitchFamily="34" charset="0"/>
                <a:cs typeface="+mn-cs"/>
              </a:rPr>
              <a:t>The following is intended to outline our general product direction at this time. There is no obligation to update this presentation and the Company’s products and direction are always subject to change. This presentation is intended for information purposes only and may not be relied upon for any purchasing, partnership, or other decisions.</a:t>
            </a:r>
          </a:p>
        </p:txBody>
      </p:sp>
      <p:sp>
        <p:nvSpPr>
          <p:cNvPr id="11" name="Rectangle 10">
            <a:extLst>
              <a:ext uri="{FF2B5EF4-FFF2-40B4-BE49-F238E27FC236}">
                <a16:creationId xmlns:a16="http://schemas.microsoft.com/office/drawing/2014/main" id="{A782CB46-F103-4A20-A9A8-1FFB178B9515}"/>
              </a:ext>
            </a:extLst>
          </p:cNvPr>
          <p:cNvSpPr/>
          <p:nvPr userDrawn="1"/>
        </p:nvSpPr>
        <p:spPr>
          <a:xfrm>
            <a:off x="292307" y="1872684"/>
            <a:ext cx="4216154" cy="584775"/>
          </a:xfrm>
          <a:prstGeom prst="rect">
            <a:avLst/>
          </a:prstGeom>
        </p:spPr>
        <p:txBody>
          <a:bodyPr wrap="none">
            <a:spAutoFit/>
          </a:bodyPr>
          <a:lstStyle/>
          <a:p>
            <a:r>
              <a:rPr kumimoji="0" lang="en-US" sz="3200" b="0" i="0" u="none" strike="noStrike" kern="1200" cap="none" spc="0" normalizeH="0" baseline="0" noProof="0">
                <a:ln>
                  <a:noFill/>
                </a:ln>
                <a:solidFill>
                  <a:schemeClr val="tx1">
                    <a:lumMod val="75000"/>
                    <a:lumOff val="25000"/>
                  </a:schemeClr>
                </a:solidFill>
                <a:effectLst/>
                <a:uLnTx/>
                <a:uFillTx/>
                <a:latin typeface="Helvetica Neue Light"/>
                <a:ea typeface="Verdana" panose="020B0604030504040204" pitchFamily="34" charset="0"/>
                <a:cs typeface="Calibri" panose="020F0502020204030204" pitchFamily="34" charset="0"/>
              </a:rPr>
              <a:t>Safe Harbor Statement</a:t>
            </a:r>
            <a:endParaRPr lang="en-US">
              <a:solidFill>
                <a:schemeClr val="tx1">
                  <a:lumMod val="75000"/>
                  <a:lumOff val="25000"/>
                </a:schemeClr>
              </a:solidFill>
              <a:latin typeface="Helvetica Neue Light"/>
            </a:endParaRPr>
          </a:p>
        </p:txBody>
      </p:sp>
      <p:sp>
        <p:nvSpPr>
          <p:cNvPr id="15" name="Footer Placeholder 4">
            <a:extLst>
              <a:ext uri="{FF2B5EF4-FFF2-40B4-BE49-F238E27FC236}">
                <a16:creationId xmlns:a16="http://schemas.microsoft.com/office/drawing/2014/main" id="{CC4CEC46-4E49-468E-9D18-41DE5FEB4E1B}"/>
              </a:ext>
            </a:extLst>
          </p:cNvPr>
          <p:cNvSpPr>
            <a:spLocks noGrp="1"/>
          </p:cNvSpPr>
          <p:nvPr>
            <p:ph type="ftr" sz="quarter" idx="3"/>
          </p:nvPr>
        </p:nvSpPr>
        <p:spPr>
          <a:xfrm>
            <a:off x="3050938" y="6300712"/>
            <a:ext cx="8137451" cy="365125"/>
          </a:xfrm>
          <a:prstGeom prst="rect">
            <a:avLst/>
          </a:prstGeom>
        </p:spPr>
        <p:txBody>
          <a:bodyPr vert="horz" lIns="91440" tIns="45720" rIns="91440" bIns="45720" rtlCol="0" anchor="ctr"/>
          <a:lstStyle>
            <a:lvl1pPr algn="l">
              <a:defRPr lang="en-US" sz="1200" kern="1200">
                <a:solidFill>
                  <a:srgbClr val="003263"/>
                </a:solidFill>
                <a:latin typeface="Helvetica Neue Light"/>
                <a:ea typeface="Verdana" panose="020B0604030504040204" pitchFamily="34" charset="0"/>
                <a:cs typeface="+mn-cs"/>
              </a:defRPr>
            </a:lvl1pPr>
          </a:lstStyle>
          <a:p>
            <a:r>
              <a:rPr lang="en-US"/>
              <a:t>©2019 Smartronix, Inc. | www.cloudassured.com CMMI DEV/3 &amp; SVC/3 | ISO 9001 &amp; 20000 &amp; 27001 | SOC 1 &amp; 2</a:t>
            </a:r>
            <a:endParaRPr lang="en-US" dirty="0"/>
          </a:p>
        </p:txBody>
      </p:sp>
      <p:sp>
        <p:nvSpPr>
          <p:cNvPr id="16" name="Slide Number Placeholder 5">
            <a:extLst>
              <a:ext uri="{FF2B5EF4-FFF2-40B4-BE49-F238E27FC236}">
                <a16:creationId xmlns:a16="http://schemas.microsoft.com/office/drawing/2014/main" id="{671B43F7-4608-4D16-A625-E044624C97BB}"/>
              </a:ext>
            </a:extLst>
          </p:cNvPr>
          <p:cNvSpPr>
            <a:spLocks noGrp="1"/>
          </p:cNvSpPr>
          <p:nvPr>
            <p:ph type="sldNum" sz="quarter" idx="4"/>
          </p:nvPr>
        </p:nvSpPr>
        <p:spPr>
          <a:xfrm>
            <a:off x="11292038" y="6300712"/>
            <a:ext cx="527539" cy="365125"/>
          </a:xfrm>
          <a:prstGeom prst="rect">
            <a:avLst/>
          </a:prstGeom>
        </p:spPr>
        <p:txBody>
          <a:bodyPr vert="horz" lIns="0" tIns="45720" rIns="0" bIns="45720" rtlCol="0" anchor="ctr"/>
          <a:lstStyle>
            <a:lvl1pPr algn="r">
              <a:defRPr sz="1200">
                <a:solidFill>
                  <a:srgbClr val="003263"/>
                </a:solidFill>
                <a:latin typeface="Helvetica Neue Light"/>
                <a:ea typeface="Verdana" panose="020B0604030504040204" pitchFamily="34" charset="0"/>
              </a:defRPr>
            </a:lvl1pPr>
          </a:lstStyle>
          <a:p>
            <a:fld id="{AFB5A510-FB2B-4268-A2F8-514AB13F480C}" type="slidenum">
              <a:rPr lang="en-US" smtClean="0"/>
              <a:pPr/>
              <a:t>‹#›</a:t>
            </a:fld>
            <a:endParaRPr lang="en-US"/>
          </a:p>
        </p:txBody>
      </p:sp>
      <p:sp>
        <p:nvSpPr>
          <p:cNvPr id="7" name="Date Placeholder 3">
            <a:extLst>
              <a:ext uri="{FF2B5EF4-FFF2-40B4-BE49-F238E27FC236}">
                <a16:creationId xmlns:a16="http://schemas.microsoft.com/office/drawing/2014/main" id="{7446CC39-7B88-4601-9D6A-F723D2B38D46}"/>
              </a:ext>
            </a:extLst>
          </p:cNvPr>
          <p:cNvSpPr>
            <a:spLocks noGrp="1"/>
          </p:cNvSpPr>
          <p:nvPr>
            <p:ph type="dt" sz="half" idx="2"/>
          </p:nvPr>
        </p:nvSpPr>
        <p:spPr>
          <a:xfrm>
            <a:off x="2217420" y="6300712"/>
            <a:ext cx="833518" cy="365125"/>
          </a:xfrm>
          <a:prstGeom prst="rect">
            <a:avLst/>
          </a:prstGeom>
        </p:spPr>
        <p:txBody>
          <a:bodyPr vert="horz" lIns="0" tIns="45720" rIns="91440" bIns="45720" rtlCol="0" anchor="ctr"/>
          <a:lstStyle>
            <a:lvl1pPr algn="l">
              <a:defRPr sz="1200">
                <a:solidFill>
                  <a:srgbClr val="003263"/>
                </a:solidFill>
                <a:latin typeface="Helvetica Neue Light"/>
                <a:ea typeface="Verdana" panose="020B0604030504040204" pitchFamily="34" charset="0"/>
              </a:defRPr>
            </a:lvl1pPr>
          </a:lstStyle>
          <a:p>
            <a:fld id="{453A5EF3-9DEB-47D6-93CD-DA833AFF6E82}" type="datetime1">
              <a:rPr lang="en-US" smtClean="0"/>
              <a:t>6/11/2019</a:t>
            </a:fld>
            <a:endParaRPr lang="en-US" dirty="0"/>
          </a:p>
        </p:txBody>
      </p:sp>
    </p:spTree>
    <p:extLst>
      <p:ext uri="{BB962C8B-B14F-4D97-AF65-F5344CB8AC3E}">
        <p14:creationId xmlns:p14="http://schemas.microsoft.com/office/powerpoint/2010/main" val="2756107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afe Harbour Precedin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888076D-EBA1-4C28-9B36-9D1D723672A0}"/>
              </a:ext>
            </a:extLst>
          </p:cNvPr>
          <p:cNvSpPr/>
          <p:nvPr userDrawn="1"/>
        </p:nvSpPr>
        <p:spPr>
          <a:xfrm>
            <a:off x="386862" y="2643727"/>
            <a:ext cx="11516316" cy="1754326"/>
          </a:xfrm>
          <a:prstGeom prst="rect">
            <a:avLst/>
          </a:prstGeom>
        </p:spPr>
        <p:txBody>
          <a:bodyPr wrap="square">
            <a:noAutofit/>
          </a:bodyPr>
          <a:lstStyle/>
          <a:p>
            <a:pPr marL="0" marR="0" lvl="0" indent="0" algn="l" defTabSz="914400" rtl="0" eaLnBrk="1" fontAlgn="auto" latinLnBrk="0" hangingPunct="1">
              <a:lnSpc>
                <a:spcPct val="90000"/>
              </a:lnSpc>
              <a:spcBef>
                <a:spcPts val="1000"/>
              </a:spcBef>
              <a:spcAft>
                <a:spcPts val="0"/>
              </a:spcAft>
              <a:buClr>
                <a:srgbClr val="E37222"/>
              </a:buClr>
              <a:buSzPct val="100000"/>
              <a:buFont typeface="Arial" panose="020B0604020202020204" pitchFamily="34" charset="0"/>
              <a:buNone/>
              <a:tabLst/>
              <a:defRPr/>
            </a:pPr>
            <a:r>
              <a:rPr kumimoji="0" lang="en-US" sz="2200" b="0" i="0" u="none" strike="noStrike" kern="1200" cap="none" spc="0" normalizeH="0" baseline="0" noProof="0">
                <a:ln>
                  <a:noFill/>
                </a:ln>
                <a:solidFill>
                  <a:schemeClr val="tx1">
                    <a:lumMod val="75000"/>
                    <a:lumOff val="25000"/>
                  </a:schemeClr>
                </a:solidFill>
                <a:effectLst/>
                <a:uLnTx/>
                <a:uFillTx/>
                <a:latin typeface="Helvetica Neue Light"/>
                <a:ea typeface="Verdana" panose="020B0604030504040204" pitchFamily="34" charset="0"/>
                <a:cs typeface="+mn-cs"/>
              </a:rPr>
              <a:t>The preceding is intended to outline our general product direction at this time. There is no obligation to update this presentation and the Company’s products and direction are always subject to change. This presentation is intended for information purposes only and may not be relied upon for any purchasing, partnership, or other decisions.</a:t>
            </a:r>
          </a:p>
        </p:txBody>
      </p:sp>
      <p:sp>
        <p:nvSpPr>
          <p:cNvPr id="10" name="Rectangle 9">
            <a:extLst>
              <a:ext uri="{FF2B5EF4-FFF2-40B4-BE49-F238E27FC236}">
                <a16:creationId xmlns:a16="http://schemas.microsoft.com/office/drawing/2014/main" id="{2BB3CDF8-624A-41D6-B2DF-94FFA2115746}"/>
              </a:ext>
            </a:extLst>
          </p:cNvPr>
          <p:cNvSpPr/>
          <p:nvPr userDrawn="1"/>
        </p:nvSpPr>
        <p:spPr>
          <a:xfrm>
            <a:off x="292307" y="1872684"/>
            <a:ext cx="4216154" cy="584775"/>
          </a:xfrm>
          <a:prstGeom prst="rect">
            <a:avLst/>
          </a:prstGeom>
        </p:spPr>
        <p:txBody>
          <a:bodyPr wrap="none">
            <a:spAutoFit/>
          </a:bodyPr>
          <a:lstStyle/>
          <a:p>
            <a:r>
              <a:rPr kumimoji="0" lang="en-US" sz="3200" b="0" i="0" u="none" strike="noStrike" kern="1200" cap="none" spc="0" normalizeH="0" baseline="0" noProof="0">
                <a:ln>
                  <a:noFill/>
                </a:ln>
                <a:solidFill>
                  <a:schemeClr val="tx1">
                    <a:lumMod val="75000"/>
                    <a:lumOff val="25000"/>
                  </a:schemeClr>
                </a:solidFill>
                <a:effectLst/>
                <a:uLnTx/>
                <a:uFillTx/>
                <a:latin typeface="Helvetica Neue Light"/>
                <a:ea typeface="Verdana" panose="020B0604030504040204" pitchFamily="34" charset="0"/>
                <a:cs typeface="Calibri" panose="020F0502020204030204" pitchFamily="34" charset="0"/>
              </a:rPr>
              <a:t>Safe Harbor Statement</a:t>
            </a:r>
            <a:endParaRPr lang="en-US">
              <a:solidFill>
                <a:schemeClr val="tx1">
                  <a:lumMod val="75000"/>
                  <a:lumOff val="25000"/>
                </a:schemeClr>
              </a:solidFill>
              <a:latin typeface="Helvetica Neue Light"/>
            </a:endParaRPr>
          </a:p>
        </p:txBody>
      </p:sp>
      <p:sp>
        <p:nvSpPr>
          <p:cNvPr id="12" name="Footer Placeholder 4">
            <a:extLst>
              <a:ext uri="{FF2B5EF4-FFF2-40B4-BE49-F238E27FC236}">
                <a16:creationId xmlns:a16="http://schemas.microsoft.com/office/drawing/2014/main" id="{001B0FA0-481B-49BC-AE44-E0617331792D}"/>
              </a:ext>
            </a:extLst>
          </p:cNvPr>
          <p:cNvSpPr>
            <a:spLocks noGrp="1"/>
          </p:cNvSpPr>
          <p:nvPr>
            <p:ph type="ftr" sz="quarter" idx="3"/>
          </p:nvPr>
        </p:nvSpPr>
        <p:spPr>
          <a:xfrm>
            <a:off x="3050938" y="6300712"/>
            <a:ext cx="8137451" cy="365125"/>
          </a:xfrm>
          <a:prstGeom prst="rect">
            <a:avLst/>
          </a:prstGeom>
        </p:spPr>
        <p:txBody>
          <a:bodyPr vert="horz" lIns="91440" tIns="45720" rIns="91440" bIns="45720" rtlCol="0" anchor="ctr"/>
          <a:lstStyle>
            <a:lvl1pPr algn="l">
              <a:defRPr lang="en-US" sz="1200" kern="1200">
                <a:solidFill>
                  <a:srgbClr val="003263"/>
                </a:solidFill>
                <a:latin typeface="Helvetica Neue Light"/>
                <a:ea typeface="Verdana" panose="020B0604030504040204" pitchFamily="34" charset="0"/>
                <a:cs typeface="+mn-cs"/>
              </a:defRPr>
            </a:lvl1pPr>
          </a:lstStyle>
          <a:p>
            <a:r>
              <a:rPr lang="en-US"/>
              <a:t>©2019 Smartronix, Inc. | www.cloudassured.com CMMI DEV/3 &amp; SVC/3 | ISO 9001 &amp; 20000 &amp; 27001 | SOC 1 &amp; 2</a:t>
            </a:r>
            <a:endParaRPr lang="en-US" dirty="0"/>
          </a:p>
        </p:txBody>
      </p:sp>
      <p:sp>
        <p:nvSpPr>
          <p:cNvPr id="13" name="Slide Number Placeholder 5">
            <a:extLst>
              <a:ext uri="{FF2B5EF4-FFF2-40B4-BE49-F238E27FC236}">
                <a16:creationId xmlns:a16="http://schemas.microsoft.com/office/drawing/2014/main" id="{CEC276CA-BD9C-4157-91FE-FF6BAB810369}"/>
              </a:ext>
            </a:extLst>
          </p:cNvPr>
          <p:cNvSpPr>
            <a:spLocks noGrp="1"/>
          </p:cNvSpPr>
          <p:nvPr>
            <p:ph type="sldNum" sz="quarter" idx="4"/>
          </p:nvPr>
        </p:nvSpPr>
        <p:spPr>
          <a:xfrm>
            <a:off x="11292038" y="6300712"/>
            <a:ext cx="527539" cy="365125"/>
          </a:xfrm>
          <a:prstGeom prst="rect">
            <a:avLst/>
          </a:prstGeom>
        </p:spPr>
        <p:txBody>
          <a:bodyPr vert="horz" lIns="0" tIns="45720" rIns="0" bIns="45720" rtlCol="0" anchor="ctr"/>
          <a:lstStyle>
            <a:lvl1pPr algn="r">
              <a:defRPr sz="1200">
                <a:solidFill>
                  <a:srgbClr val="003263"/>
                </a:solidFill>
                <a:latin typeface="Helvetica Neue Light"/>
                <a:ea typeface="Verdana" panose="020B0604030504040204" pitchFamily="34" charset="0"/>
              </a:defRPr>
            </a:lvl1pPr>
          </a:lstStyle>
          <a:p>
            <a:fld id="{AFB5A510-FB2B-4268-A2F8-514AB13F480C}" type="slidenum">
              <a:rPr lang="en-US" smtClean="0"/>
              <a:pPr/>
              <a:t>‹#›</a:t>
            </a:fld>
            <a:endParaRPr lang="en-US"/>
          </a:p>
        </p:txBody>
      </p:sp>
      <p:sp>
        <p:nvSpPr>
          <p:cNvPr id="7" name="Date Placeholder 3">
            <a:extLst>
              <a:ext uri="{FF2B5EF4-FFF2-40B4-BE49-F238E27FC236}">
                <a16:creationId xmlns:a16="http://schemas.microsoft.com/office/drawing/2014/main" id="{D8065EC8-44CB-4CEC-9190-BB0D99922476}"/>
              </a:ext>
            </a:extLst>
          </p:cNvPr>
          <p:cNvSpPr>
            <a:spLocks noGrp="1"/>
          </p:cNvSpPr>
          <p:nvPr>
            <p:ph type="dt" sz="half" idx="2"/>
          </p:nvPr>
        </p:nvSpPr>
        <p:spPr>
          <a:xfrm>
            <a:off x="2217420" y="6300712"/>
            <a:ext cx="833518" cy="365125"/>
          </a:xfrm>
          <a:prstGeom prst="rect">
            <a:avLst/>
          </a:prstGeom>
        </p:spPr>
        <p:txBody>
          <a:bodyPr vert="horz" lIns="0" tIns="45720" rIns="91440" bIns="45720" rtlCol="0" anchor="ctr"/>
          <a:lstStyle>
            <a:lvl1pPr algn="l">
              <a:defRPr sz="1200">
                <a:solidFill>
                  <a:srgbClr val="003263"/>
                </a:solidFill>
                <a:latin typeface="Helvetica Neue Light"/>
                <a:ea typeface="Verdana" panose="020B0604030504040204" pitchFamily="34" charset="0"/>
              </a:defRPr>
            </a:lvl1pPr>
          </a:lstStyle>
          <a:p>
            <a:fld id="{A1FACE7A-27BE-4A5C-9009-3C8E72C43FCC}" type="datetime1">
              <a:rPr lang="en-US" smtClean="0"/>
              <a:t>6/11/2019</a:t>
            </a:fld>
            <a:endParaRPr lang="en-US" dirty="0"/>
          </a:p>
        </p:txBody>
      </p:sp>
    </p:spTree>
    <p:extLst>
      <p:ext uri="{BB962C8B-B14F-4D97-AF65-F5344CB8AC3E}">
        <p14:creationId xmlns:p14="http://schemas.microsoft.com/office/powerpoint/2010/main" val="242033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CB6A9-B623-43B9-B300-BEEA0E6FA9E2}"/>
              </a:ext>
            </a:extLst>
          </p:cNvPr>
          <p:cNvSpPr>
            <a:spLocks noGrp="1"/>
          </p:cNvSpPr>
          <p:nvPr>
            <p:ph type="title"/>
          </p:nvPr>
        </p:nvSpPr>
        <p:spPr/>
        <p:txBody>
          <a:bodyPr anchor="t"/>
          <a:lstStyle>
            <a:lvl1pPr>
              <a:defRPr>
                <a:latin typeface="Helvetica Neue Light"/>
              </a:defRPr>
            </a:lvl1pPr>
          </a:lstStyle>
          <a:p>
            <a:r>
              <a:rPr lang="en-US"/>
              <a:t>Click to edit Master title style</a:t>
            </a:r>
          </a:p>
        </p:txBody>
      </p:sp>
      <p:sp>
        <p:nvSpPr>
          <p:cNvPr id="3" name="Content Placeholder 2">
            <a:extLst>
              <a:ext uri="{FF2B5EF4-FFF2-40B4-BE49-F238E27FC236}">
                <a16:creationId xmlns:a16="http://schemas.microsoft.com/office/drawing/2014/main" id="{45B0997C-94D5-4929-B4D3-25890B51AEB4}"/>
              </a:ext>
            </a:extLst>
          </p:cNvPr>
          <p:cNvSpPr>
            <a:spLocks noGrp="1"/>
          </p:cNvSpPr>
          <p:nvPr>
            <p:ph idx="1"/>
          </p:nvPr>
        </p:nvSpPr>
        <p:spPr/>
        <p:txBody>
          <a:bodyPr/>
          <a:lstStyle>
            <a:lvl1pPr>
              <a:defRPr>
                <a:solidFill>
                  <a:schemeClr val="tx1">
                    <a:lumMod val="75000"/>
                    <a:lumOff val="25000"/>
                  </a:schemeClr>
                </a:solidFill>
                <a:latin typeface="Helvetica Neue Light"/>
              </a:defRPr>
            </a:lvl1pPr>
            <a:lvl2pPr>
              <a:defRPr>
                <a:solidFill>
                  <a:schemeClr val="tx1">
                    <a:lumMod val="75000"/>
                    <a:lumOff val="25000"/>
                  </a:schemeClr>
                </a:solidFill>
                <a:latin typeface="Helvetica Neue Light"/>
              </a:defRPr>
            </a:lvl2pPr>
            <a:lvl3pPr>
              <a:defRPr>
                <a:solidFill>
                  <a:schemeClr val="tx1">
                    <a:lumMod val="75000"/>
                    <a:lumOff val="25000"/>
                  </a:schemeClr>
                </a:solidFill>
                <a:latin typeface="Helvetica Neue Light"/>
              </a:defRPr>
            </a:lvl3pPr>
            <a:lvl4pPr>
              <a:defRPr>
                <a:solidFill>
                  <a:schemeClr val="accent2"/>
                </a:solidFill>
              </a:defRPr>
            </a:lvl4pPr>
            <a:lvl5pPr>
              <a:defRPr>
                <a:solidFill>
                  <a:schemeClr val="accent2"/>
                </a:solidFill>
              </a:defRPr>
            </a:lvl5pPr>
          </a:lstStyle>
          <a:p>
            <a:pPr lvl="0"/>
            <a:r>
              <a:rPr lang="en-US"/>
              <a:t>Edit Master text styles</a:t>
            </a:r>
          </a:p>
          <a:p>
            <a:pPr lvl="1"/>
            <a:r>
              <a:rPr lang="en-US"/>
              <a:t>Second level</a:t>
            </a:r>
          </a:p>
          <a:p>
            <a:pPr lvl="2"/>
            <a:r>
              <a:rPr lang="en-US"/>
              <a:t>Third level</a:t>
            </a:r>
          </a:p>
        </p:txBody>
      </p:sp>
      <p:sp>
        <p:nvSpPr>
          <p:cNvPr id="11" name="Footer Placeholder 4">
            <a:extLst>
              <a:ext uri="{FF2B5EF4-FFF2-40B4-BE49-F238E27FC236}">
                <a16:creationId xmlns:a16="http://schemas.microsoft.com/office/drawing/2014/main" id="{67A71816-19E9-41DF-AD05-565E42C7942C}"/>
              </a:ext>
            </a:extLst>
          </p:cNvPr>
          <p:cNvSpPr>
            <a:spLocks noGrp="1"/>
          </p:cNvSpPr>
          <p:nvPr>
            <p:ph type="ftr" sz="quarter" idx="3"/>
          </p:nvPr>
        </p:nvSpPr>
        <p:spPr>
          <a:xfrm>
            <a:off x="3050938" y="6300712"/>
            <a:ext cx="8137451" cy="365125"/>
          </a:xfrm>
          <a:prstGeom prst="rect">
            <a:avLst/>
          </a:prstGeom>
        </p:spPr>
        <p:txBody>
          <a:bodyPr vert="horz" lIns="91440" tIns="45720" rIns="91440" bIns="45720" rtlCol="0" anchor="ctr"/>
          <a:lstStyle>
            <a:lvl1pPr algn="l">
              <a:defRPr lang="en-US" sz="1200" kern="1200">
                <a:solidFill>
                  <a:srgbClr val="003263"/>
                </a:solidFill>
                <a:latin typeface="Helvetica Neue Light"/>
                <a:ea typeface="Verdana" panose="020B0604030504040204" pitchFamily="34" charset="0"/>
                <a:cs typeface="+mn-cs"/>
              </a:defRPr>
            </a:lvl1pPr>
          </a:lstStyle>
          <a:p>
            <a:r>
              <a:rPr lang="en-US"/>
              <a:t>©2019 Smartronix, Inc. | www.cloudassured.com CMMI DEV/3 &amp; SVC/3 | ISO 9001 &amp; 20000 &amp; 27001 | SOC 1 &amp; 2</a:t>
            </a:r>
            <a:endParaRPr lang="en-US" dirty="0"/>
          </a:p>
        </p:txBody>
      </p:sp>
      <p:sp>
        <p:nvSpPr>
          <p:cNvPr id="12" name="Slide Number Placeholder 5">
            <a:extLst>
              <a:ext uri="{FF2B5EF4-FFF2-40B4-BE49-F238E27FC236}">
                <a16:creationId xmlns:a16="http://schemas.microsoft.com/office/drawing/2014/main" id="{1D233928-86EB-4F36-A078-E70BF5B9346A}"/>
              </a:ext>
            </a:extLst>
          </p:cNvPr>
          <p:cNvSpPr>
            <a:spLocks noGrp="1"/>
          </p:cNvSpPr>
          <p:nvPr>
            <p:ph type="sldNum" sz="quarter" idx="4"/>
          </p:nvPr>
        </p:nvSpPr>
        <p:spPr>
          <a:xfrm>
            <a:off x="11292038" y="6300712"/>
            <a:ext cx="527539" cy="365125"/>
          </a:xfrm>
          <a:prstGeom prst="rect">
            <a:avLst/>
          </a:prstGeom>
        </p:spPr>
        <p:txBody>
          <a:bodyPr vert="horz" lIns="0" tIns="45720" rIns="0" bIns="45720" rtlCol="0" anchor="ctr"/>
          <a:lstStyle>
            <a:lvl1pPr algn="r">
              <a:defRPr sz="1200">
                <a:solidFill>
                  <a:srgbClr val="003263"/>
                </a:solidFill>
                <a:latin typeface="Helvetica Neue Light"/>
                <a:ea typeface="Verdana" panose="020B0604030504040204" pitchFamily="34" charset="0"/>
              </a:defRPr>
            </a:lvl1pPr>
          </a:lstStyle>
          <a:p>
            <a:fld id="{AFB5A510-FB2B-4268-A2F8-514AB13F480C}" type="slidenum">
              <a:rPr lang="en-US" smtClean="0"/>
              <a:pPr/>
              <a:t>‹#›</a:t>
            </a:fld>
            <a:endParaRPr lang="en-US"/>
          </a:p>
        </p:txBody>
      </p:sp>
      <p:sp>
        <p:nvSpPr>
          <p:cNvPr id="7" name="Date Placeholder 3">
            <a:extLst>
              <a:ext uri="{FF2B5EF4-FFF2-40B4-BE49-F238E27FC236}">
                <a16:creationId xmlns:a16="http://schemas.microsoft.com/office/drawing/2014/main" id="{9FFFF478-636A-4046-ADCF-E9D0B6E002CA}"/>
              </a:ext>
            </a:extLst>
          </p:cNvPr>
          <p:cNvSpPr>
            <a:spLocks noGrp="1"/>
          </p:cNvSpPr>
          <p:nvPr>
            <p:ph type="dt" sz="half" idx="2"/>
          </p:nvPr>
        </p:nvSpPr>
        <p:spPr>
          <a:xfrm>
            <a:off x="2217420" y="6300712"/>
            <a:ext cx="833518" cy="365125"/>
          </a:xfrm>
          <a:prstGeom prst="rect">
            <a:avLst/>
          </a:prstGeom>
        </p:spPr>
        <p:txBody>
          <a:bodyPr vert="horz" lIns="0" tIns="45720" rIns="91440" bIns="45720" rtlCol="0" anchor="ctr"/>
          <a:lstStyle>
            <a:lvl1pPr algn="l">
              <a:defRPr sz="1200">
                <a:solidFill>
                  <a:srgbClr val="003263"/>
                </a:solidFill>
                <a:latin typeface="Helvetica Neue Light"/>
                <a:ea typeface="Verdana" panose="020B0604030504040204" pitchFamily="34" charset="0"/>
              </a:defRPr>
            </a:lvl1pPr>
          </a:lstStyle>
          <a:p>
            <a:fld id="{23BCAF93-48B1-474C-BDE8-3F7FFDE964D2}" type="datetime1">
              <a:rPr lang="en-US" smtClean="0"/>
              <a:t>6/11/2019</a:t>
            </a:fld>
            <a:endParaRPr lang="en-US" dirty="0"/>
          </a:p>
        </p:txBody>
      </p:sp>
    </p:spTree>
    <p:extLst>
      <p:ext uri="{BB962C8B-B14F-4D97-AF65-F5344CB8AC3E}">
        <p14:creationId xmlns:p14="http://schemas.microsoft.com/office/powerpoint/2010/main" val="520672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 Line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CB6A9-B623-43B9-B300-BEEA0E6FA9E2}"/>
              </a:ext>
            </a:extLst>
          </p:cNvPr>
          <p:cNvSpPr>
            <a:spLocks noGrp="1"/>
          </p:cNvSpPr>
          <p:nvPr>
            <p:ph type="title"/>
          </p:nvPr>
        </p:nvSpPr>
        <p:spPr/>
        <p:txBody>
          <a:bodyPr anchor="t"/>
          <a:lstStyle>
            <a:lvl1pPr>
              <a:defRPr>
                <a:latin typeface="Helvetica Neue Light"/>
              </a:defRPr>
            </a:lvl1pPr>
          </a:lstStyle>
          <a:p>
            <a:r>
              <a:rPr lang="en-US"/>
              <a:t>Click to edit Master title style</a:t>
            </a:r>
          </a:p>
        </p:txBody>
      </p:sp>
      <p:sp>
        <p:nvSpPr>
          <p:cNvPr id="3" name="Content Placeholder 2">
            <a:extLst>
              <a:ext uri="{FF2B5EF4-FFF2-40B4-BE49-F238E27FC236}">
                <a16:creationId xmlns:a16="http://schemas.microsoft.com/office/drawing/2014/main" id="{45B0997C-94D5-4929-B4D3-25890B51AEB4}"/>
              </a:ext>
            </a:extLst>
          </p:cNvPr>
          <p:cNvSpPr>
            <a:spLocks noGrp="1"/>
          </p:cNvSpPr>
          <p:nvPr>
            <p:ph idx="1"/>
          </p:nvPr>
        </p:nvSpPr>
        <p:spPr>
          <a:xfrm>
            <a:off x="386861" y="1402079"/>
            <a:ext cx="11422965" cy="4553712"/>
          </a:xfrm>
        </p:spPr>
        <p:txBody>
          <a:bodyPr/>
          <a:lstStyle>
            <a:lvl1pPr>
              <a:defRPr>
                <a:solidFill>
                  <a:schemeClr val="tx1">
                    <a:lumMod val="75000"/>
                    <a:lumOff val="25000"/>
                  </a:schemeClr>
                </a:solidFill>
                <a:latin typeface="Helvetica Neue Light"/>
              </a:defRPr>
            </a:lvl1pPr>
            <a:lvl2pPr>
              <a:defRPr>
                <a:solidFill>
                  <a:schemeClr val="tx1">
                    <a:lumMod val="75000"/>
                    <a:lumOff val="25000"/>
                  </a:schemeClr>
                </a:solidFill>
                <a:latin typeface="Helvetica Neue Light"/>
              </a:defRPr>
            </a:lvl2pPr>
            <a:lvl3pPr>
              <a:defRPr>
                <a:solidFill>
                  <a:schemeClr val="tx1">
                    <a:lumMod val="75000"/>
                    <a:lumOff val="25000"/>
                  </a:schemeClr>
                </a:solidFill>
                <a:latin typeface="Helvetica Neue Light"/>
              </a:defRPr>
            </a:lvl3pPr>
            <a:lvl4pPr>
              <a:defRPr>
                <a:solidFill>
                  <a:schemeClr val="accent2"/>
                </a:solidFill>
              </a:defRPr>
            </a:lvl4pPr>
            <a:lvl5pPr>
              <a:defRPr>
                <a:solidFill>
                  <a:schemeClr val="accent2"/>
                </a:solidFill>
              </a:defRPr>
            </a:lvl5pPr>
          </a:lstStyle>
          <a:p>
            <a:pPr lvl="0"/>
            <a:r>
              <a:rPr lang="en-US"/>
              <a:t>Edit Master text styles</a:t>
            </a:r>
          </a:p>
          <a:p>
            <a:pPr lvl="1"/>
            <a:r>
              <a:rPr lang="en-US"/>
              <a:t>Second level</a:t>
            </a:r>
          </a:p>
          <a:p>
            <a:pPr lvl="2"/>
            <a:r>
              <a:rPr lang="en-US"/>
              <a:t>Third level</a:t>
            </a:r>
          </a:p>
        </p:txBody>
      </p:sp>
      <p:sp>
        <p:nvSpPr>
          <p:cNvPr id="11" name="Footer Placeholder 4">
            <a:extLst>
              <a:ext uri="{FF2B5EF4-FFF2-40B4-BE49-F238E27FC236}">
                <a16:creationId xmlns:a16="http://schemas.microsoft.com/office/drawing/2014/main" id="{D098EEDA-12D8-4AC9-9D03-1C93DF8419D7}"/>
              </a:ext>
            </a:extLst>
          </p:cNvPr>
          <p:cNvSpPr>
            <a:spLocks noGrp="1"/>
          </p:cNvSpPr>
          <p:nvPr>
            <p:ph type="ftr" sz="quarter" idx="3"/>
          </p:nvPr>
        </p:nvSpPr>
        <p:spPr>
          <a:xfrm>
            <a:off x="3050938" y="6300712"/>
            <a:ext cx="8137451" cy="365125"/>
          </a:xfrm>
          <a:prstGeom prst="rect">
            <a:avLst/>
          </a:prstGeom>
        </p:spPr>
        <p:txBody>
          <a:bodyPr vert="horz" lIns="91440" tIns="45720" rIns="91440" bIns="45720" rtlCol="0" anchor="ctr"/>
          <a:lstStyle>
            <a:lvl1pPr algn="l">
              <a:defRPr lang="en-US" sz="1200" kern="1200">
                <a:solidFill>
                  <a:srgbClr val="003263"/>
                </a:solidFill>
                <a:latin typeface="Helvetica Neue Light"/>
                <a:ea typeface="Verdana" panose="020B0604030504040204" pitchFamily="34" charset="0"/>
                <a:cs typeface="+mn-cs"/>
              </a:defRPr>
            </a:lvl1pPr>
          </a:lstStyle>
          <a:p>
            <a:r>
              <a:rPr lang="en-US"/>
              <a:t>©2019 Smartronix, Inc. | www.cloudassured.com CMMI DEV/3 &amp; SVC/3 | ISO 9001 &amp; 20000 &amp; 27001 | SOC 1 &amp; 2</a:t>
            </a:r>
            <a:endParaRPr lang="en-US" dirty="0"/>
          </a:p>
        </p:txBody>
      </p:sp>
      <p:sp>
        <p:nvSpPr>
          <p:cNvPr id="12" name="Slide Number Placeholder 5">
            <a:extLst>
              <a:ext uri="{FF2B5EF4-FFF2-40B4-BE49-F238E27FC236}">
                <a16:creationId xmlns:a16="http://schemas.microsoft.com/office/drawing/2014/main" id="{D507D0A4-F54A-4031-8C23-F470E020DF3A}"/>
              </a:ext>
            </a:extLst>
          </p:cNvPr>
          <p:cNvSpPr>
            <a:spLocks noGrp="1"/>
          </p:cNvSpPr>
          <p:nvPr>
            <p:ph type="sldNum" sz="quarter" idx="4"/>
          </p:nvPr>
        </p:nvSpPr>
        <p:spPr>
          <a:xfrm>
            <a:off x="11292038" y="6300712"/>
            <a:ext cx="527539" cy="365125"/>
          </a:xfrm>
          <a:prstGeom prst="rect">
            <a:avLst/>
          </a:prstGeom>
        </p:spPr>
        <p:txBody>
          <a:bodyPr vert="horz" lIns="0" tIns="45720" rIns="0" bIns="45720" rtlCol="0" anchor="ctr"/>
          <a:lstStyle>
            <a:lvl1pPr algn="r">
              <a:defRPr sz="1200">
                <a:solidFill>
                  <a:srgbClr val="003263"/>
                </a:solidFill>
                <a:latin typeface="Helvetica Neue Light"/>
                <a:ea typeface="Verdana" panose="020B0604030504040204" pitchFamily="34" charset="0"/>
              </a:defRPr>
            </a:lvl1pPr>
          </a:lstStyle>
          <a:p>
            <a:fld id="{AFB5A510-FB2B-4268-A2F8-514AB13F480C}" type="slidenum">
              <a:rPr lang="en-US" smtClean="0"/>
              <a:pPr/>
              <a:t>‹#›</a:t>
            </a:fld>
            <a:endParaRPr lang="en-US"/>
          </a:p>
        </p:txBody>
      </p:sp>
      <p:sp>
        <p:nvSpPr>
          <p:cNvPr id="7" name="Date Placeholder 3">
            <a:extLst>
              <a:ext uri="{FF2B5EF4-FFF2-40B4-BE49-F238E27FC236}">
                <a16:creationId xmlns:a16="http://schemas.microsoft.com/office/drawing/2014/main" id="{AED598FB-41AA-4891-B66A-329DDAA0E2DA}"/>
              </a:ext>
            </a:extLst>
          </p:cNvPr>
          <p:cNvSpPr>
            <a:spLocks noGrp="1"/>
          </p:cNvSpPr>
          <p:nvPr>
            <p:ph type="dt" sz="half" idx="2"/>
          </p:nvPr>
        </p:nvSpPr>
        <p:spPr>
          <a:xfrm>
            <a:off x="2217420" y="6300712"/>
            <a:ext cx="833518" cy="365125"/>
          </a:xfrm>
          <a:prstGeom prst="rect">
            <a:avLst/>
          </a:prstGeom>
        </p:spPr>
        <p:txBody>
          <a:bodyPr vert="horz" lIns="0" tIns="45720" rIns="91440" bIns="45720" rtlCol="0" anchor="ctr"/>
          <a:lstStyle>
            <a:lvl1pPr algn="l">
              <a:defRPr sz="1200">
                <a:solidFill>
                  <a:srgbClr val="003263"/>
                </a:solidFill>
                <a:latin typeface="Helvetica Neue Light"/>
                <a:ea typeface="Verdana" panose="020B0604030504040204" pitchFamily="34" charset="0"/>
              </a:defRPr>
            </a:lvl1pPr>
          </a:lstStyle>
          <a:p>
            <a:fld id="{9C8C0509-C2E2-49D2-9F4F-5E1972B90950}" type="datetime1">
              <a:rPr lang="en-US" smtClean="0"/>
              <a:t>6/11/2019</a:t>
            </a:fld>
            <a:endParaRPr lang="en-US" dirty="0"/>
          </a:p>
        </p:txBody>
      </p:sp>
    </p:spTree>
    <p:extLst>
      <p:ext uri="{BB962C8B-B14F-4D97-AF65-F5344CB8AC3E}">
        <p14:creationId xmlns:p14="http://schemas.microsoft.com/office/powerpoint/2010/main" val="2549660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CB6A9-B623-43B9-B300-BEEA0E6FA9E2}"/>
              </a:ext>
            </a:extLst>
          </p:cNvPr>
          <p:cNvSpPr>
            <a:spLocks noGrp="1"/>
          </p:cNvSpPr>
          <p:nvPr>
            <p:ph type="title"/>
          </p:nvPr>
        </p:nvSpPr>
        <p:spPr>
          <a:xfrm>
            <a:off x="386861" y="373349"/>
            <a:ext cx="11422965" cy="584448"/>
          </a:xfrm>
        </p:spPr>
        <p:txBody>
          <a:bodyPr anchor="t">
            <a:noAutofit/>
          </a:bodyPr>
          <a:lstStyle>
            <a:lvl1pPr>
              <a:defRPr>
                <a:latin typeface="Helvetica Neue Light"/>
              </a:defRPr>
            </a:lvl1pPr>
          </a:lstStyle>
          <a:p>
            <a:r>
              <a:rPr lang="en-US"/>
              <a:t>Click to edit Master title style</a:t>
            </a:r>
          </a:p>
        </p:txBody>
      </p:sp>
      <p:sp>
        <p:nvSpPr>
          <p:cNvPr id="3" name="Content Placeholder 2">
            <a:extLst>
              <a:ext uri="{FF2B5EF4-FFF2-40B4-BE49-F238E27FC236}">
                <a16:creationId xmlns:a16="http://schemas.microsoft.com/office/drawing/2014/main" id="{45B0997C-94D5-4929-B4D3-25890B51AEB4}"/>
              </a:ext>
            </a:extLst>
          </p:cNvPr>
          <p:cNvSpPr>
            <a:spLocks noGrp="1"/>
          </p:cNvSpPr>
          <p:nvPr>
            <p:ph idx="1"/>
          </p:nvPr>
        </p:nvSpPr>
        <p:spPr>
          <a:xfrm>
            <a:off x="386861" y="1399032"/>
            <a:ext cx="11422965" cy="4553711"/>
          </a:xfrm>
        </p:spPr>
        <p:txBody>
          <a:bodyPr/>
          <a:lstStyle>
            <a:lvl1pPr>
              <a:defRPr>
                <a:solidFill>
                  <a:schemeClr val="tx1">
                    <a:lumMod val="75000"/>
                    <a:lumOff val="25000"/>
                  </a:schemeClr>
                </a:solidFill>
                <a:latin typeface="Helvetica Neue Light"/>
              </a:defRPr>
            </a:lvl1pPr>
            <a:lvl2pPr>
              <a:defRPr>
                <a:solidFill>
                  <a:schemeClr val="tx1">
                    <a:lumMod val="75000"/>
                    <a:lumOff val="25000"/>
                  </a:schemeClr>
                </a:solidFill>
                <a:latin typeface="Helvetica Neue Light"/>
              </a:defRPr>
            </a:lvl2pPr>
            <a:lvl3pPr>
              <a:defRPr>
                <a:solidFill>
                  <a:schemeClr val="tx1">
                    <a:lumMod val="75000"/>
                    <a:lumOff val="25000"/>
                  </a:schemeClr>
                </a:solidFill>
                <a:latin typeface="Helvetica Neue Light"/>
              </a:defRPr>
            </a:lvl3pPr>
            <a:lvl4pPr>
              <a:defRPr>
                <a:solidFill>
                  <a:schemeClr val="accent2"/>
                </a:solidFill>
              </a:defRPr>
            </a:lvl4pPr>
            <a:lvl5pPr>
              <a:defRPr>
                <a:solidFill>
                  <a:schemeClr val="accent2"/>
                </a:solidFill>
              </a:defRPr>
            </a:lvl5pPr>
          </a:lstStyle>
          <a:p>
            <a:pPr lvl="0"/>
            <a:r>
              <a:rPr lang="en-US"/>
              <a:t>Edit Master text styles</a:t>
            </a:r>
          </a:p>
          <a:p>
            <a:pPr lvl="1"/>
            <a:r>
              <a:rPr lang="en-US"/>
              <a:t>Second level</a:t>
            </a:r>
          </a:p>
          <a:p>
            <a:pPr lvl="2"/>
            <a:r>
              <a:rPr lang="en-US"/>
              <a:t>Third level</a:t>
            </a:r>
          </a:p>
        </p:txBody>
      </p:sp>
      <p:sp>
        <p:nvSpPr>
          <p:cNvPr id="8" name="Text Placeholder 2">
            <a:extLst>
              <a:ext uri="{FF2B5EF4-FFF2-40B4-BE49-F238E27FC236}">
                <a16:creationId xmlns:a16="http://schemas.microsoft.com/office/drawing/2014/main" id="{3471EA83-3E57-4E4A-97C5-D20F64DB4FCE}"/>
              </a:ext>
            </a:extLst>
          </p:cNvPr>
          <p:cNvSpPr>
            <a:spLocks noGrp="1"/>
          </p:cNvSpPr>
          <p:nvPr>
            <p:ph type="body" idx="13"/>
          </p:nvPr>
        </p:nvSpPr>
        <p:spPr>
          <a:xfrm>
            <a:off x="386861" y="897686"/>
            <a:ext cx="11422965" cy="383681"/>
          </a:xfrm>
        </p:spPr>
        <p:txBody>
          <a:bodyPr lIns="0" anchor="b">
            <a:noAutofit/>
          </a:bodyPr>
          <a:lstStyle>
            <a:lvl1pPr marL="0" indent="0">
              <a:buNone/>
              <a:defRPr sz="2400" b="0">
                <a:solidFill>
                  <a:schemeClr val="tx1">
                    <a:lumMod val="75000"/>
                    <a:lumOff val="25000"/>
                  </a:schemeClr>
                </a:solidFill>
                <a:latin typeface="Helvetica Neue Light"/>
                <a:ea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Footer Placeholder 4">
            <a:extLst>
              <a:ext uri="{FF2B5EF4-FFF2-40B4-BE49-F238E27FC236}">
                <a16:creationId xmlns:a16="http://schemas.microsoft.com/office/drawing/2014/main" id="{85E61A06-A0BA-45A8-B4B4-5016DB38962A}"/>
              </a:ext>
            </a:extLst>
          </p:cNvPr>
          <p:cNvSpPr>
            <a:spLocks noGrp="1"/>
          </p:cNvSpPr>
          <p:nvPr>
            <p:ph type="ftr" sz="quarter" idx="3"/>
          </p:nvPr>
        </p:nvSpPr>
        <p:spPr>
          <a:xfrm>
            <a:off x="3050938" y="6300712"/>
            <a:ext cx="8137451" cy="365125"/>
          </a:xfrm>
          <a:prstGeom prst="rect">
            <a:avLst/>
          </a:prstGeom>
        </p:spPr>
        <p:txBody>
          <a:bodyPr vert="horz" lIns="91440" tIns="45720" rIns="91440" bIns="45720" rtlCol="0" anchor="ctr"/>
          <a:lstStyle>
            <a:lvl1pPr algn="l">
              <a:defRPr lang="en-US" sz="1200" kern="1200">
                <a:solidFill>
                  <a:srgbClr val="003263"/>
                </a:solidFill>
                <a:latin typeface="Helvetica Neue Light"/>
                <a:ea typeface="Verdana" panose="020B0604030504040204" pitchFamily="34" charset="0"/>
                <a:cs typeface="+mn-cs"/>
              </a:defRPr>
            </a:lvl1pPr>
          </a:lstStyle>
          <a:p>
            <a:r>
              <a:rPr lang="en-US"/>
              <a:t>©2019 Smartronix, Inc. | www.cloudassured.com CMMI DEV/3 &amp; SVC/3 | ISO 9001 &amp; 20000 &amp; 27001 | SOC 1 &amp; 2</a:t>
            </a:r>
            <a:endParaRPr lang="en-US" dirty="0"/>
          </a:p>
        </p:txBody>
      </p:sp>
      <p:sp>
        <p:nvSpPr>
          <p:cNvPr id="14" name="Slide Number Placeholder 5">
            <a:extLst>
              <a:ext uri="{FF2B5EF4-FFF2-40B4-BE49-F238E27FC236}">
                <a16:creationId xmlns:a16="http://schemas.microsoft.com/office/drawing/2014/main" id="{A9F6B214-AB42-4AF4-B13E-2BF565EDC8CE}"/>
              </a:ext>
            </a:extLst>
          </p:cNvPr>
          <p:cNvSpPr>
            <a:spLocks noGrp="1"/>
          </p:cNvSpPr>
          <p:nvPr>
            <p:ph type="sldNum" sz="quarter" idx="4"/>
          </p:nvPr>
        </p:nvSpPr>
        <p:spPr>
          <a:xfrm>
            <a:off x="11292038" y="6300712"/>
            <a:ext cx="527539" cy="365125"/>
          </a:xfrm>
          <a:prstGeom prst="rect">
            <a:avLst/>
          </a:prstGeom>
        </p:spPr>
        <p:txBody>
          <a:bodyPr vert="horz" lIns="0" tIns="45720" rIns="0" bIns="45720" rtlCol="0" anchor="ctr"/>
          <a:lstStyle>
            <a:lvl1pPr algn="r">
              <a:defRPr sz="1200">
                <a:solidFill>
                  <a:srgbClr val="003263"/>
                </a:solidFill>
                <a:latin typeface="Helvetica Neue Light"/>
                <a:ea typeface="Verdana" panose="020B0604030504040204" pitchFamily="34" charset="0"/>
              </a:defRPr>
            </a:lvl1pPr>
          </a:lstStyle>
          <a:p>
            <a:fld id="{AFB5A510-FB2B-4268-A2F8-514AB13F480C}" type="slidenum">
              <a:rPr lang="en-US" smtClean="0"/>
              <a:pPr/>
              <a:t>‹#›</a:t>
            </a:fld>
            <a:endParaRPr lang="en-US"/>
          </a:p>
        </p:txBody>
      </p:sp>
      <p:sp>
        <p:nvSpPr>
          <p:cNvPr id="9" name="Date Placeholder 3">
            <a:extLst>
              <a:ext uri="{FF2B5EF4-FFF2-40B4-BE49-F238E27FC236}">
                <a16:creationId xmlns:a16="http://schemas.microsoft.com/office/drawing/2014/main" id="{85928D81-B7AB-4B73-BC5C-CCF0D2FC6585}"/>
              </a:ext>
            </a:extLst>
          </p:cNvPr>
          <p:cNvSpPr>
            <a:spLocks noGrp="1"/>
          </p:cNvSpPr>
          <p:nvPr>
            <p:ph type="dt" sz="half" idx="2"/>
          </p:nvPr>
        </p:nvSpPr>
        <p:spPr>
          <a:xfrm>
            <a:off x="2217420" y="6300712"/>
            <a:ext cx="833518" cy="365125"/>
          </a:xfrm>
          <a:prstGeom prst="rect">
            <a:avLst/>
          </a:prstGeom>
        </p:spPr>
        <p:txBody>
          <a:bodyPr vert="horz" lIns="0" tIns="45720" rIns="91440" bIns="45720" rtlCol="0" anchor="ctr"/>
          <a:lstStyle>
            <a:lvl1pPr algn="l">
              <a:defRPr sz="1200">
                <a:solidFill>
                  <a:srgbClr val="003263"/>
                </a:solidFill>
                <a:latin typeface="Helvetica Neue Light"/>
                <a:ea typeface="Verdana" panose="020B0604030504040204" pitchFamily="34" charset="0"/>
              </a:defRPr>
            </a:lvl1pPr>
          </a:lstStyle>
          <a:p>
            <a:fld id="{184B5D44-6CFF-466A-A255-30EF9BC21C2B}" type="datetime1">
              <a:rPr lang="en-US" smtClean="0"/>
              <a:t>6/11/2019</a:t>
            </a:fld>
            <a:endParaRPr lang="en-US" dirty="0"/>
          </a:p>
        </p:txBody>
      </p:sp>
    </p:spTree>
    <p:extLst>
      <p:ext uri="{BB962C8B-B14F-4D97-AF65-F5344CB8AC3E}">
        <p14:creationId xmlns:p14="http://schemas.microsoft.com/office/powerpoint/2010/main" val="739579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ubtitle and Side by Sid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CB6A9-B623-43B9-B300-BEEA0E6FA9E2}"/>
              </a:ext>
            </a:extLst>
          </p:cNvPr>
          <p:cNvSpPr>
            <a:spLocks noGrp="1"/>
          </p:cNvSpPr>
          <p:nvPr>
            <p:ph type="title"/>
          </p:nvPr>
        </p:nvSpPr>
        <p:spPr>
          <a:xfrm>
            <a:off x="386861" y="373349"/>
            <a:ext cx="11422965" cy="584448"/>
          </a:xfrm>
        </p:spPr>
        <p:txBody>
          <a:bodyPr anchor="t">
            <a:noAutofit/>
          </a:bodyPr>
          <a:lstStyle>
            <a:lvl1pPr>
              <a:defRPr>
                <a:latin typeface="Helvetica Neue Light"/>
              </a:defRPr>
            </a:lvl1pPr>
          </a:lstStyle>
          <a:p>
            <a:r>
              <a:rPr lang="en-US"/>
              <a:t>Click to edit Master title style</a:t>
            </a:r>
          </a:p>
        </p:txBody>
      </p:sp>
      <p:sp>
        <p:nvSpPr>
          <p:cNvPr id="8" name="Text Placeholder 2">
            <a:extLst>
              <a:ext uri="{FF2B5EF4-FFF2-40B4-BE49-F238E27FC236}">
                <a16:creationId xmlns:a16="http://schemas.microsoft.com/office/drawing/2014/main" id="{3471EA83-3E57-4E4A-97C5-D20F64DB4FCE}"/>
              </a:ext>
            </a:extLst>
          </p:cNvPr>
          <p:cNvSpPr>
            <a:spLocks noGrp="1"/>
          </p:cNvSpPr>
          <p:nvPr>
            <p:ph type="body" idx="13"/>
          </p:nvPr>
        </p:nvSpPr>
        <p:spPr>
          <a:xfrm>
            <a:off x="386861" y="897686"/>
            <a:ext cx="11422965" cy="383681"/>
          </a:xfrm>
        </p:spPr>
        <p:txBody>
          <a:bodyPr lIns="0" anchor="b">
            <a:noAutofit/>
          </a:bodyPr>
          <a:lstStyle>
            <a:lvl1pPr marL="0" indent="0">
              <a:buNone/>
              <a:defRPr sz="2400" b="0">
                <a:solidFill>
                  <a:schemeClr val="tx1">
                    <a:lumMod val="75000"/>
                    <a:lumOff val="25000"/>
                  </a:schemeClr>
                </a:solidFill>
                <a:latin typeface="Helvetica Neue Light"/>
                <a:ea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2">
            <a:extLst>
              <a:ext uri="{FF2B5EF4-FFF2-40B4-BE49-F238E27FC236}">
                <a16:creationId xmlns:a16="http://schemas.microsoft.com/office/drawing/2014/main" id="{E2A72405-99CF-41C7-9B53-67886D4ACDF4}"/>
              </a:ext>
            </a:extLst>
          </p:cNvPr>
          <p:cNvSpPr>
            <a:spLocks noGrp="1"/>
          </p:cNvSpPr>
          <p:nvPr>
            <p:ph type="body" idx="1"/>
          </p:nvPr>
        </p:nvSpPr>
        <p:spPr>
          <a:xfrm>
            <a:off x="839788" y="1380869"/>
            <a:ext cx="5157787" cy="823912"/>
          </a:xfrm>
        </p:spPr>
        <p:txBody>
          <a:bodyPr anchor="b"/>
          <a:lstStyle>
            <a:lvl1pPr marL="0" indent="0">
              <a:buNone/>
              <a:defRPr sz="2400" b="0">
                <a:solidFill>
                  <a:schemeClr val="tx1">
                    <a:lumMod val="75000"/>
                    <a:lumOff val="25000"/>
                  </a:schemeClr>
                </a:solidFill>
                <a:latin typeface="Helvetica Neue Ligh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3">
            <a:extLst>
              <a:ext uri="{FF2B5EF4-FFF2-40B4-BE49-F238E27FC236}">
                <a16:creationId xmlns:a16="http://schemas.microsoft.com/office/drawing/2014/main" id="{CB8DC82E-A3B8-40ED-9030-21D8752F83CE}"/>
              </a:ext>
            </a:extLst>
          </p:cNvPr>
          <p:cNvSpPr>
            <a:spLocks noGrp="1"/>
          </p:cNvSpPr>
          <p:nvPr>
            <p:ph sz="half" idx="14"/>
          </p:nvPr>
        </p:nvSpPr>
        <p:spPr>
          <a:xfrm>
            <a:off x="839788" y="2204781"/>
            <a:ext cx="5157787" cy="3977534"/>
          </a:xfrm>
        </p:spPr>
        <p:txBody>
          <a:bodyPr/>
          <a:lstStyle>
            <a:lvl1pPr>
              <a:defRPr sz="2000">
                <a:solidFill>
                  <a:schemeClr val="tx1">
                    <a:lumMod val="75000"/>
                    <a:lumOff val="25000"/>
                  </a:schemeClr>
                </a:solidFill>
                <a:latin typeface="Helvetica Neue Light"/>
              </a:defRPr>
            </a:lvl1pPr>
            <a:lvl2pPr>
              <a:defRPr sz="1800">
                <a:solidFill>
                  <a:schemeClr val="tx1">
                    <a:lumMod val="75000"/>
                    <a:lumOff val="25000"/>
                  </a:schemeClr>
                </a:solidFill>
                <a:latin typeface="Helvetica Neue Light"/>
              </a:defRPr>
            </a:lvl2pPr>
            <a:lvl3pPr>
              <a:defRPr sz="1600">
                <a:solidFill>
                  <a:schemeClr val="tx1">
                    <a:lumMod val="75000"/>
                    <a:lumOff val="25000"/>
                  </a:schemeClr>
                </a:solidFill>
                <a:latin typeface="Helvetica Neue Light"/>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US"/>
              <a:t>Edit Master text styles</a:t>
            </a:r>
          </a:p>
          <a:p>
            <a:pPr lvl="1"/>
            <a:r>
              <a:rPr lang="en-US"/>
              <a:t>Second level</a:t>
            </a:r>
          </a:p>
          <a:p>
            <a:pPr lvl="2"/>
            <a:r>
              <a:rPr lang="en-US"/>
              <a:t>Third level</a:t>
            </a:r>
          </a:p>
        </p:txBody>
      </p:sp>
      <p:sp>
        <p:nvSpPr>
          <p:cNvPr id="14" name="Text Placeholder 4">
            <a:extLst>
              <a:ext uri="{FF2B5EF4-FFF2-40B4-BE49-F238E27FC236}">
                <a16:creationId xmlns:a16="http://schemas.microsoft.com/office/drawing/2014/main" id="{476D4DFE-289F-4117-8081-E52A59DF9564}"/>
              </a:ext>
            </a:extLst>
          </p:cNvPr>
          <p:cNvSpPr>
            <a:spLocks noGrp="1"/>
          </p:cNvSpPr>
          <p:nvPr>
            <p:ph type="body" sz="quarter" idx="15"/>
          </p:nvPr>
        </p:nvSpPr>
        <p:spPr>
          <a:xfrm>
            <a:off x="6172200" y="1380869"/>
            <a:ext cx="5183188" cy="823912"/>
          </a:xfrm>
        </p:spPr>
        <p:txBody>
          <a:bodyPr anchor="b"/>
          <a:lstStyle>
            <a:lvl1pPr marL="0" indent="0">
              <a:buNone/>
              <a:defRPr sz="2400" b="0">
                <a:solidFill>
                  <a:schemeClr val="tx1">
                    <a:lumMod val="75000"/>
                    <a:lumOff val="25000"/>
                  </a:schemeClr>
                </a:solidFill>
                <a:latin typeface="Helvetica Neue Ligh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5" name="Content Placeholder 5">
            <a:extLst>
              <a:ext uri="{FF2B5EF4-FFF2-40B4-BE49-F238E27FC236}">
                <a16:creationId xmlns:a16="http://schemas.microsoft.com/office/drawing/2014/main" id="{61AE2E5C-6697-4A00-BE47-C95B4B0B41DD}"/>
              </a:ext>
            </a:extLst>
          </p:cNvPr>
          <p:cNvSpPr>
            <a:spLocks noGrp="1"/>
          </p:cNvSpPr>
          <p:nvPr>
            <p:ph sz="quarter" idx="16"/>
          </p:nvPr>
        </p:nvSpPr>
        <p:spPr>
          <a:xfrm>
            <a:off x="6172200" y="2204781"/>
            <a:ext cx="5183188" cy="3977534"/>
          </a:xfrm>
        </p:spPr>
        <p:txBody>
          <a:bodyPr>
            <a:normAutofit/>
          </a:bodyPr>
          <a:lstStyle>
            <a:lvl1pPr>
              <a:defRPr sz="2000">
                <a:solidFill>
                  <a:schemeClr val="tx1">
                    <a:lumMod val="75000"/>
                    <a:lumOff val="25000"/>
                  </a:schemeClr>
                </a:solidFill>
                <a:latin typeface="Helvetica Neue Light"/>
              </a:defRPr>
            </a:lvl1pPr>
            <a:lvl2pPr>
              <a:defRPr sz="1800">
                <a:solidFill>
                  <a:schemeClr val="tx1">
                    <a:lumMod val="75000"/>
                    <a:lumOff val="25000"/>
                  </a:schemeClr>
                </a:solidFill>
                <a:latin typeface="Helvetica Neue Light"/>
              </a:defRPr>
            </a:lvl2pPr>
            <a:lvl3pPr>
              <a:defRPr sz="1600">
                <a:solidFill>
                  <a:schemeClr val="tx1">
                    <a:lumMod val="75000"/>
                    <a:lumOff val="25000"/>
                  </a:schemeClr>
                </a:solidFill>
                <a:latin typeface="Helvetica Neue Light"/>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US"/>
              <a:t>Edit Master text styles</a:t>
            </a:r>
          </a:p>
          <a:p>
            <a:pPr lvl="1"/>
            <a:r>
              <a:rPr lang="en-US"/>
              <a:t>Second level</a:t>
            </a:r>
          </a:p>
          <a:p>
            <a:pPr lvl="2"/>
            <a:r>
              <a:rPr lang="en-US"/>
              <a:t>Third level</a:t>
            </a:r>
          </a:p>
        </p:txBody>
      </p:sp>
      <p:sp>
        <p:nvSpPr>
          <p:cNvPr id="17" name="Footer Placeholder 4">
            <a:extLst>
              <a:ext uri="{FF2B5EF4-FFF2-40B4-BE49-F238E27FC236}">
                <a16:creationId xmlns:a16="http://schemas.microsoft.com/office/drawing/2014/main" id="{76193F1F-DBD4-4493-9161-6CABBEC871B0}"/>
              </a:ext>
            </a:extLst>
          </p:cNvPr>
          <p:cNvSpPr>
            <a:spLocks noGrp="1"/>
          </p:cNvSpPr>
          <p:nvPr>
            <p:ph type="ftr" sz="quarter" idx="3"/>
          </p:nvPr>
        </p:nvSpPr>
        <p:spPr>
          <a:xfrm>
            <a:off x="3050938" y="6300712"/>
            <a:ext cx="8137451" cy="365125"/>
          </a:xfrm>
          <a:prstGeom prst="rect">
            <a:avLst/>
          </a:prstGeom>
        </p:spPr>
        <p:txBody>
          <a:bodyPr vert="horz" lIns="91440" tIns="45720" rIns="91440" bIns="45720" rtlCol="0" anchor="ctr"/>
          <a:lstStyle>
            <a:lvl1pPr algn="l">
              <a:defRPr lang="en-US" sz="1200" kern="1200">
                <a:solidFill>
                  <a:srgbClr val="003263"/>
                </a:solidFill>
                <a:latin typeface="Helvetica Neue Light"/>
                <a:ea typeface="Verdana" panose="020B0604030504040204" pitchFamily="34" charset="0"/>
                <a:cs typeface="+mn-cs"/>
              </a:defRPr>
            </a:lvl1pPr>
          </a:lstStyle>
          <a:p>
            <a:r>
              <a:rPr lang="en-US"/>
              <a:t>©2019 Smartronix, Inc. | www.cloudassured.com CMMI DEV/3 &amp; SVC/3 | ISO 9001 &amp; 20000 &amp; 27001 | SOC 1 &amp; 2</a:t>
            </a:r>
            <a:endParaRPr lang="en-US" dirty="0"/>
          </a:p>
        </p:txBody>
      </p:sp>
      <p:sp>
        <p:nvSpPr>
          <p:cNvPr id="18" name="Slide Number Placeholder 5">
            <a:extLst>
              <a:ext uri="{FF2B5EF4-FFF2-40B4-BE49-F238E27FC236}">
                <a16:creationId xmlns:a16="http://schemas.microsoft.com/office/drawing/2014/main" id="{CAA442A6-D7DA-4C4F-AAB2-C6315653C811}"/>
              </a:ext>
            </a:extLst>
          </p:cNvPr>
          <p:cNvSpPr>
            <a:spLocks noGrp="1"/>
          </p:cNvSpPr>
          <p:nvPr>
            <p:ph type="sldNum" sz="quarter" idx="4"/>
          </p:nvPr>
        </p:nvSpPr>
        <p:spPr>
          <a:xfrm>
            <a:off x="11292038" y="6300712"/>
            <a:ext cx="527539" cy="365125"/>
          </a:xfrm>
          <a:prstGeom prst="rect">
            <a:avLst/>
          </a:prstGeom>
        </p:spPr>
        <p:txBody>
          <a:bodyPr vert="horz" lIns="0" tIns="45720" rIns="0" bIns="45720" rtlCol="0" anchor="ctr"/>
          <a:lstStyle>
            <a:lvl1pPr algn="r">
              <a:defRPr sz="1200">
                <a:solidFill>
                  <a:srgbClr val="003263"/>
                </a:solidFill>
                <a:latin typeface="Helvetica Neue Light"/>
                <a:ea typeface="Verdana" panose="020B0604030504040204" pitchFamily="34" charset="0"/>
              </a:defRPr>
            </a:lvl1pPr>
          </a:lstStyle>
          <a:p>
            <a:fld id="{AFB5A510-FB2B-4268-A2F8-514AB13F480C}" type="slidenum">
              <a:rPr lang="en-US" smtClean="0"/>
              <a:pPr/>
              <a:t>‹#›</a:t>
            </a:fld>
            <a:endParaRPr lang="en-US"/>
          </a:p>
        </p:txBody>
      </p:sp>
      <p:sp>
        <p:nvSpPr>
          <p:cNvPr id="11" name="Date Placeholder 3">
            <a:extLst>
              <a:ext uri="{FF2B5EF4-FFF2-40B4-BE49-F238E27FC236}">
                <a16:creationId xmlns:a16="http://schemas.microsoft.com/office/drawing/2014/main" id="{C4298819-BA71-439D-9077-07134FC6D42F}"/>
              </a:ext>
            </a:extLst>
          </p:cNvPr>
          <p:cNvSpPr>
            <a:spLocks noGrp="1"/>
          </p:cNvSpPr>
          <p:nvPr>
            <p:ph type="dt" sz="half" idx="2"/>
          </p:nvPr>
        </p:nvSpPr>
        <p:spPr>
          <a:xfrm>
            <a:off x="2217420" y="6300712"/>
            <a:ext cx="833518" cy="365125"/>
          </a:xfrm>
          <a:prstGeom prst="rect">
            <a:avLst/>
          </a:prstGeom>
        </p:spPr>
        <p:txBody>
          <a:bodyPr vert="horz" lIns="0" tIns="45720" rIns="91440" bIns="45720" rtlCol="0" anchor="ctr"/>
          <a:lstStyle>
            <a:lvl1pPr algn="l">
              <a:defRPr sz="1200">
                <a:solidFill>
                  <a:srgbClr val="003263"/>
                </a:solidFill>
                <a:latin typeface="Helvetica Neue Light"/>
                <a:ea typeface="Verdana" panose="020B0604030504040204" pitchFamily="34" charset="0"/>
              </a:defRPr>
            </a:lvl1pPr>
          </a:lstStyle>
          <a:p>
            <a:fld id="{8BF3D13F-5F85-4DDA-9127-513394A8B011}" type="datetime1">
              <a:rPr lang="en-US" smtClean="0"/>
              <a:t>6/11/2019</a:t>
            </a:fld>
            <a:endParaRPr lang="en-US" dirty="0"/>
          </a:p>
        </p:txBody>
      </p:sp>
    </p:spTree>
    <p:extLst>
      <p:ext uri="{BB962C8B-B14F-4D97-AF65-F5344CB8AC3E}">
        <p14:creationId xmlns:p14="http://schemas.microsoft.com/office/powerpoint/2010/main" val="3777006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Line Title, Sub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CB6A9-B623-43B9-B300-BEEA0E6FA9E2}"/>
              </a:ext>
            </a:extLst>
          </p:cNvPr>
          <p:cNvSpPr>
            <a:spLocks noGrp="1"/>
          </p:cNvSpPr>
          <p:nvPr>
            <p:ph type="title"/>
          </p:nvPr>
        </p:nvSpPr>
        <p:spPr>
          <a:xfrm>
            <a:off x="386861" y="373349"/>
            <a:ext cx="11422965" cy="584448"/>
          </a:xfrm>
        </p:spPr>
        <p:txBody>
          <a:bodyPr anchor="t">
            <a:noAutofit/>
          </a:bodyPr>
          <a:lstStyle>
            <a:lvl1pPr>
              <a:defRPr>
                <a:latin typeface="Helvetica Neue Light"/>
              </a:defRPr>
            </a:lvl1pPr>
          </a:lstStyle>
          <a:p>
            <a:r>
              <a:rPr lang="en-US"/>
              <a:t>Click to edit Master title style</a:t>
            </a:r>
          </a:p>
        </p:txBody>
      </p:sp>
      <p:sp>
        <p:nvSpPr>
          <p:cNvPr id="3" name="Content Placeholder 2">
            <a:extLst>
              <a:ext uri="{FF2B5EF4-FFF2-40B4-BE49-F238E27FC236}">
                <a16:creationId xmlns:a16="http://schemas.microsoft.com/office/drawing/2014/main" id="{45B0997C-94D5-4929-B4D3-25890B51AEB4}"/>
              </a:ext>
            </a:extLst>
          </p:cNvPr>
          <p:cNvSpPr>
            <a:spLocks noGrp="1"/>
          </p:cNvSpPr>
          <p:nvPr>
            <p:ph idx="1"/>
          </p:nvPr>
        </p:nvSpPr>
        <p:spPr>
          <a:xfrm>
            <a:off x="386861" y="1798320"/>
            <a:ext cx="11422965" cy="4126991"/>
          </a:xfrm>
        </p:spPr>
        <p:txBody>
          <a:bodyPr/>
          <a:lstStyle>
            <a:lvl1pPr>
              <a:defRPr>
                <a:solidFill>
                  <a:schemeClr val="tx1">
                    <a:lumMod val="75000"/>
                    <a:lumOff val="25000"/>
                  </a:schemeClr>
                </a:solidFill>
                <a:latin typeface="Helvetica Neue Light"/>
              </a:defRPr>
            </a:lvl1pPr>
            <a:lvl2pPr>
              <a:defRPr>
                <a:solidFill>
                  <a:schemeClr val="tx1">
                    <a:lumMod val="75000"/>
                    <a:lumOff val="25000"/>
                  </a:schemeClr>
                </a:solidFill>
                <a:latin typeface="Helvetica Neue Light"/>
              </a:defRPr>
            </a:lvl2pPr>
            <a:lvl3pPr>
              <a:defRPr>
                <a:solidFill>
                  <a:schemeClr val="tx1">
                    <a:lumMod val="75000"/>
                    <a:lumOff val="25000"/>
                  </a:schemeClr>
                </a:solidFill>
                <a:latin typeface="Helvetica Neue Light"/>
              </a:defRPr>
            </a:lvl3pPr>
            <a:lvl4pPr>
              <a:defRPr>
                <a:solidFill>
                  <a:schemeClr val="accent2"/>
                </a:solidFill>
              </a:defRPr>
            </a:lvl4pPr>
            <a:lvl5pPr>
              <a:defRPr>
                <a:solidFill>
                  <a:schemeClr val="accent2"/>
                </a:solidFill>
              </a:defRPr>
            </a:lvl5pPr>
          </a:lstStyle>
          <a:p>
            <a:pPr lvl="0"/>
            <a:r>
              <a:rPr lang="en-US"/>
              <a:t>Edit Master text styles</a:t>
            </a:r>
          </a:p>
          <a:p>
            <a:pPr lvl="1"/>
            <a:r>
              <a:rPr lang="en-US"/>
              <a:t>Second level</a:t>
            </a:r>
          </a:p>
          <a:p>
            <a:pPr lvl="2"/>
            <a:r>
              <a:rPr lang="en-US"/>
              <a:t>Third level</a:t>
            </a:r>
          </a:p>
        </p:txBody>
      </p:sp>
      <p:sp>
        <p:nvSpPr>
          <p:cNvPr id="8" name="Text Placeholder 2">
            <a:extLst>
              <a:ext uri="{FF2B5EF4-FFF2-40B4-BE49-F238E27FC236}">
                <a16:creationId xmlns:a16="http://schemas.microsoft.com/office/drawing/2014/main" id="{3471EA83-3E57-4E4A-97C5-D20F64DB4FCE}"/>
              </a:ext>
            </a:extLst>
          </p:cNvPr>
          <p:cNvSpPr>
            <a:spLocks noGrp="1"/>
          </p:cNvSpPr>
          <p:nvPr>
            <p:ph type="body" idx="13"/>
          </p:nvPr>
        </p:nvSpPr>
        <p:spPr>
          <a:xfrm>
            <a:off x="386861" y="1250613"/>
            <a:ext cx="11422965" cy="383681"/>
          </a:xfrm>
        </p:spPr>
        <p:txBody>
          <a:bodyPr lIns="0" anchor="b">
            <a:noAutofit/>
          </a:bodyPr>
          <a:lstStyle>
            <a:lvl1pPr marL="0" indent="0">
              <a:buNone/>
              <a:defRPr sz="2400" b="0">
                <a:solidFill>
                  <a:schemeClr val="tx1">
                    <a:lumMod val="75000"/>
                    <a:lumOff val="25000"/>
                  </a:schemeClr>
                </a:solidFill>
                <a:latin typeface="Helvetica Neue Light"/>
                <a:ea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Footer Placeholder 4">
            <a:extLst>
              <a:ext uri="{FF2B5EF4-FFF2-40B4-BE49-F238E27FC236}">
                <a16:creationId xmlns:a16="http://schemas.microsoft.com/office/drawing/2014/main" id="{853215C8-448F-4B14-8F35-31B90BEC6D6D}"/>
              </a:ext>
            </a:extLst>
          </p:cNvPr>
          <p:cNvSpPr>
            <a:spLocks noGrp="1"/>
          </p:cNvSpPr>
          <p:nvPr>
            <p:ph type="ftr" sz="quarter" idx="3"/>
          </p:nvPr>
        </p:nvSpPr>
        <p:spPr>
          <a:xfrm>
            <a:off x="3050938" y="6300712"/>
            <a:ext cx="8137451" cy="365125"/>
          </a:xfrm>
          <a:prstGeom prst="rect">
            <a:avLst/>
          </a:prstGeom>
        </p:spPr>
        <p:txBody>
          <a:bodyPr vert="horz" lIns="91440" tIns="45720" rIns="91440" bIns="45720" rtlCol="0" anchor="ctr"/>
          <a:lstStyle>
            <a:lvl1pPr algn="l">
              <a:defRPr lang="en-US" sz="1200" kern="1200">
                <a:solidFill>
                  <a:srgbClr val="003263"/>
                </a:solidFill>
                <a:latin typeface="Helvetica Neue Light"/>
                <a:ea typeface="Verdana" panose="020B0604030504040204" pitchFamily="34" charset="0"/>
                <a:cs typeface="+mn-cs"/>
              </a:defRPr>
            </a:lvl1pPr>
          </a:lstStyle>
          <a:p>
            <a:r>
              <a:rPr lang="en-US"/>
              <a:t>©2019 Smartronix, Inc. | www.cloudassured.com CMMI DEV/3 &amp; SVC/3 | ISO 9001 &amp; 20000 &amp; 27001 | SOC 1 &amp; 2</a:t>
            </a:r>
            <a:endParaRPr lang="en-US" dirty="0"/>
          </a:p>
        </p:txBody>
      </p:sp>
      <p:sp>
        <p:nvSpPr>
          <p:cNvPr id="14" name="Slide Number Placeholder 5">
            <a:extLst>
              <a:ext uri="{FF2B5EF4-FFF2-40B4-BE49-F238E27FC236}">
                <a16:creationId xmlns:a16="http://schemas.microsoft.com/office/drawing/2014/main" id="{5469D67B-4002-4F5D-A9E8-92D24E4A5727}"/>
              </a:ext>
            </a:extLst>
          </p:cNvPr>
          <p:cNvSpPr>
            <a:spLocks noGrp="1"/>
          </p:cNvSpPr>
          <p:nvPr>
            <p:ph type="sldNum" sz="quarter" idx="4"/>
          </p:nvPr>
        </p:nvSpPr>
        <p:spPr>
          <a:xfrm>
            <a:off x="11292038" y="6300712"/>
            <a:ext cx="527539" cy="365125"/>
          </a:xfrm>
          <a:prstGeom prst="rect">
            <a:avLst/>
          </a:prstGeom>
        </p:spPr>
        <p:txBody>
          <a:bodyPr vert="horz" lIns="0" tIns="45720" rIns="0" bIns="45720" rtlCol="0" anchor="ctr"/>
          <a:lstStyle>
            <a:lvl1pPr algn="r">
              <a:defRPr sz="1200">
                <a:solidFill>
                  <a:srgbClr val="003263"/>
                </a:solidFill>
                <a:latin typeface="Helvetica Neue Light"/>
                <a:ea typeface="Verdana" panose="020B0604030504040204" pitchFamily="34" charset="0"/>
              </a:defRPr>
            </a:lvl1pPr>
          </a:lstStyle>
          <a:p>
            <a:fld id="{AFB5A510-FB2B-4268-A2F8-514AB13F480C}" type="slidenum">
              <a:rPr lang="en-US" smtClean="0"/>
              <a:pPr/>
              <a:t>‹#›</a:t>
            </a:fld>
            <a:endParaRPr lang="en-US"/>
          </a:p>
        </p:txBody>
      </p:sp>
      <p:sp>
        <p:nvSpPr>
          <p:cNvPr id="9" name="Date Placeholder 3">
            <a:extLst>
              <a:ext uri="{FF2B5EF4-FFF2-40B4-BE49-F238E27FC236}">
                <a16:creationId xmlns:a16="http://schemas.microsoft.com/office/drawing/2014/main" id="{81C46108-7831-4BBF-A80A-BE5E462066FA}"/>
              </a:ext>
            </a:extLst>
          </p:cNvPr>
          <p:cNvSpPr>
            <a:spLocks noGrp="1"/>
          </p:cNvSpPr>
          <p:nvPr>
            <p:ph type="dt" sz="half" idx="2"/>
          </p:nvPr>
        </p:nvSpPr>
        <p:spPr>
          <a:xfrm>
            <a:off x="2217420" y="6300712"/>
            <a:ext cx="833518" cy="365125"/>
          </a:xfrm>
          <a:prstGeom prst="rect">
            <a:avLst/>
          </a:prstGeom>
        </p:spPr>
        <p:txBody>
          <a:bodyPr vert="horz" lIns="0" tIns="45720" rIns="91440" bIns="45720" rtlCol="0" anchor="ctr"/>
          <a:lstStyle>
            <a:lvl1pPr algn="l">
              <a:defRPr sz="1200">
                <a:solidFill>
                  <a:srgbClr val="003263"/>
                </a:solidFill>
                <a:latin typeface="Helvetica Neue Light"/>
                <a:ea typeface="Verdana" panose="020B0604030504040204" pitchFamily="34" charset="0"/>
              </a:defRPr>
            </a:lvl1pPr>
          </a:lstStyle>
          <a:p>
            <a:fld id="{08646216-719E-4EAA-B559-E9F337741369}" type="datetime1">
              <a:rPr lang="en-US" smtClean="0"/>
              <a:t>6/11/2019</a:t>
            </a:fld>
            <a:endParaRPr lang="en-US" dirty="0"/>
          </a:p>
        </p:txBody>
      </p:sp>
    </p:spTree>
    <p:extLst>
      <p:ext uri="{BB962C8B-B14F-4D97-AF65-F5344CB8AC3E}">
        <p14:creationId xmlns:p14="http://schemas.microsoft.com/office/powerpoint/2010/main" val="604519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5F30D10-AE78-437F-BF10-5707DF413391}"/>
              </a:ext>
            </a:extLst>
          </p:cNvPr>
          <p:cNvGrpSpPr/>
          <p:nvPr userDrawn="1"/>
        </p:nvGrpSpPr>
        <p:grpSpPr>
          <a:xfrm>
            <a:off x="0" y="6083936"/>
            <a:ext cx="12192000" cy="82296"/>
            <a:chOff x="0" y="-94996"/>
            <a:chExt cx="12192000" cy="82296"/>
          </a:xfrm>
        </p:grpSpPr>
        <p:sp>
          <p:nvSpPr>
            <p:cNvPr id="18" name="Rectangle 17">
              <a:extLst>
                <a:ext uri="{FF2B5EF4-FFF2-40B4-BE49-F238E27FC236}">
                  <a16:creationId xmlns:a16="http://schemas.microsoft.com/office/drawing/2014/main" id="{E0BD61B7-82AA-4A2A-A39A-B9EBE3824B46}"/>
                </a:ext>
              </a:extLst>
            </p:cNvPr>
            <p:cNvSpPr/>
            <p:nvPr userDrawn="1"/>
          </p:nvSpPr>
          <p:spPr>
            <a:xfrm>
              <a:off x="0" y="-94996"/>
              <a:ext cx="3054096" cy="82296"/>
            </a:xfrm>
            <a:prstGeom prst="rect">
              <a:avLst/>
            </a:prstGeom>
            <a:solidFill>
              <a:srgbClr val="3CBA54"/>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US">
                <a:solidFill>
                  <a:schemeClr val="accent1"/>
                </a:solidFill>
              </a:endParaRPr>
            </a:p>
          </p:txBody>
        </p:sp>
        <p:sp>
          <p:nvSpPr>
            <p:cNvPr id="19" name="Rectangle 18">
              <a:extLst>
                <a:ext uri="{FF2B5EF4-FFF2-40B4-BE49-F238E27FC236}">
                  <a16:creationId xmlns:a16="http://schemas.microsoft.com/office/drawing/2014/main" id="{EE395B95-2BB4-4DEA-A0E7-AFDEA758C38A}"/>
                </a:ext>
              </a:extLst>
            </p:cNvPr>
            <p:cNvSpPr/>
            <p:nvPr userDrawn="1"/>
          </p:nvSpPr>
          <p:spPr>
            <a:xfrm>
              <a:off x="3045968" y="-94996"/>
              <a:ext cx="3054096" cy="82296"/>
            </a:xfrm>
            <a:prstGeom prst="rect">
              <a:avLst/>
            </a:prstGeom>
            <a:solidFill>
              <a:srgbClr val="FF9900"/>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US">
                <a:solidFill>
                  <a:schemeClr val="accent1"/>
                </a:solidFill>
              </a:endParaRPr>
            </a:p>
          </p:txBody>
        </p:sp>
        <p:sp>
          <p:nvSpPr>
            <p:cNvPr id="20" name="Rectangle 19">
              <a:extLst>
                <a:ext uri="{FF2B5EF4-FFF2-40B4-BE49-F238E27FC236}">
                  <a16:creationId xmlns:a16="http://schemas.microsoft.com/office/drawing/2014/main" id="{89988A4E-43BA-4F3C-8AF5-6014375FA31E}"/>
                </a:ext>
              </a:extLst>
            </p:cNvPr>
            <p:cNvSpPr/>
            <p:nvPr userDrawn="1"/>
          </p:nvSpPr>
          <p:spPr>
            <a:xfrm>
              <a:off x="6091936" y="-94996"/>
              <a:ext cx="3054096" cy="82296"/>
            </a:xfrm>
            <a:prstGeom prst="rect">
              <a:avLst/>
            </a:prstGeom>
            <a:solidFill>
              <a:srgbClr val="FFD400"/>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US">
                <a:solidFill>
                  <a:schemeClr val="accent1"/>
                </a:solidFill>
              </a:endParaRPr>
            </a:p>
          </p:txBody>
        </p:sp>
        <p:sp>
          <p:nvSpPr>
            <p:cNvPr id="21" name="Rectangle 20">
              <a:extLst>
                <a:ext uri="{FF2B5EF4-FFF2-40B4-BE49-F238E27FC236}">
                  <a16:creationId xmlns:a16="http://schemas.microsoft.com/office/drawing/2014/main" id="{BD04EC4A-DE5B-4C07-8B05-F3C0C1E104A4}"/>
                </a:ext>
              </a:extLst>
            </p:cNvPr>
            <p:cNvSpPr/>
            <p:nvPr userDrawn="1"/>
          </p:nvSpPr>
          <p:spPr>
            <a:xfrm>
              <a:off x="9137904" y="-94996"/>
              <a:ext cx="3054096" cy="82296"/>
            </a:xfrm>
            <a:prstGeom prst="rect">
              <a:avLst/>
            </a:prstGeom>
            <a:solidFill>
              <a:srgbClr val="00A4EF"/>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US">
                <a:solidFill>
                  <a:schemeClr val="accent1"/>
                </a:solidFill>
              </a:endParaRPr>
            </a:p>
          </p:txBody>
        </p:sp>
      </p:grpSp>
      <p:sp>
        <p:nvSpPr>
          <p:cNvPr id="2" name="Title Placeholder 1">
            <a:extLst>
              <a:ext uri="{FF2B5EF4-FFF2-40B4-BE49-F238E27FC236}">
                <a16:creationId xmlns:a16="http://schemas.microsoft.com/office/drawing/2014/main" id="{16788B3E-CC9E-4CE0-B8EA-09ED20ACB471}"/>
              </a:ext>
            </a:extLst>
          </p:cNvPr>
          <p:cNvSpPr>
            <a:spLocks noGrp="1"/>
          </p:cNvSpPr>
          <p:nvPr>
            <p:ph type="title"/>
          </p:nvPr>
        </p:nvSpPr>
        <p:spPr>
          <a:xfrm>
            <a:off x="386862" y="384048"/>
            <a:ext cx="11422966" cy="585216"/>
          </a:xfrm>
          <a:prstGeom prst="rect">
            <a:avLst/>
          </a:prstGeom>
        </p:spPr>
        <p:txBody>
          <a:bodyPr vert="horz" lIns="0" tIns="45720" rIns="91440" bIns="45720" rtlCol="0" anchor="b" anchorCtr="0">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E60C7EC-1B0E-41F8-8588-CB648EB2C69C}"/>
              </a:ext>
            </a:extLst>
          </p:cNvPr>
          <p:cNvSpPr>
            <a:spLocks noGrp="1"/>
          </p:cNvSpPr>
          <p:nvPr>
            <p:ph type="body" idx="1"/>
          </p:nvPr>
        </p:nvSpPr>
        <p:spPr>
          <a:xfrm>
            <a:off x="386861" y="969264"/>
            <a:ext cx="11422965" cy="4954475"/>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p:txBody>
      </p:sp>
      <p:sp>
        <p:nvSpPr>
          <p:cNvPr id="10" name="Date Placeholder 3">
            <a:extLst>
              <a:ext uri="{FF2B5EF4-FFF2-40B4-BE49-F238E27FC236}">
                <a16:creationId xmlns:a16="http://schemas.microsoft.com/office/drawing/2014/main" id="{87BF94AF-158C-3B44-A921-B5B3320830EC}"/>
              </a:ext>
            </a:extLst>
          </p:cNvPr>
          <p:cNvSpPr>
            <a:spLocks noGrp="1"/>
          </p:cNvSpPr>
          <p:nvPr>
            <p:ph type="dt" sz="half" idx="2"/>
          </p:nvPr>
        </p:nvSpPr>
        <p:spPr>
          <a:xfrm>
            <a:off x="2217420" y="6300712"/>
            <a:ext cx="833518" cy="365125"/>
          </a:xfrm>
          <a:prstGeom prst="rect">
            <a:avLst/>
          </a:prstGeom>
        </p:spPr>
        <p:txBody>
          <a:bodyPr vert="horz" lIns="0" tIns="45720" rIns="91440" bIns="45720" rtlCol="0" anchor="ctr"/>
          <a:lstStyle>
            <a:lvl1pPr algn="l">
              <a:defRPr sz="1200">
                <a:solidFill>
                  <a:srgbClr val="003263"/>
                </a:solidFill>
                <a:latin typeface="Helvetica Neue Light"/>
                <a:ea typeface="Verdana" panose="020B0604030504040204" pitchFamily="34" charset="0"/>
              </a:defRPr>
            </a:lvl1pPr>
          </a:lstStyle>
          <a:p>
            <a:fld id="{4371FA4C-1E02-4ACA-B83D-D4746EA06649}" type="datetime1">
              <a:rPr lang="en-US" smtClean="0"/>
              <a:t>6/11/2019</a:t>
            </a:fld>
            <a:endParaRPr lang="en-US" dirty="0"/>
          </a:p>
        </p:txBody>
      </p:sp>
      <p:sp>
        <p:nvSpPr>
          <p:cNvPr id="11" name="Footer Placeholder 4">
            <a:extLst>
              <a:ext uri="{FF2B5EF4-FFF2-40B4-BE49-F238E27FC236}">
                <a16:creationId xmlns:a16="http://schemas.microsoft.com/office/drawing/2014/main" id="{2C7A03D2-415A-9646-9B64-71925C4E1455}"/>
              </a:ext>
            </a:extLst>
          </p:cNvPr>
          <p:cNvSpPr>
            <a:spLocks noGrp="1"/>
          </p:cNvSpPr>
          <p:nvPr>
            <p:ph type="ftr" sz="quarter" idx="3"/>
          </p:nvPr>
        </p:nvSpPr>
        <p:spPr>
          <a:xfrm>
            <a:off x="3050938" y="6300712"/>
            <a:ext cx="8137451" cy="365125"/>
          </a:xfrm>
          <a:prstGeom prst="rect">
            <a:avLst/>
          </a:prstGeom>
        </p:spPr>
        <p:txBody>
          <a:bodyPr vert="horz" lIns="91440" tIns="45720" rIns="91440" bIns="45720" rtlCol="0" anchor="ctr"/>
          <a:lstStyle>
            <a:lvl1pPr algn="l">
              <a:defRPr lang="en-US" sz="1200" kern="1200">
                <a:solidFill>
                  <a:srgbClr val="003263"/>
                </a:solidFill>
                <a:latin typeface="Helvetica Neue Light"/>
                <a:ea typeface="Verdana" panose="020B0604030504040204" pitchFamily="34" charset="0"/>
                <a:cs typeface="+mn-cs"/>
              </a:defRPr>
            </a:lvl1pPr>
          </a:lstStyle>
          <a:p>
            <a:r>
              <a:rPr lang="en-US"/>
              <a:t>©2019 Smartronix, Inc. | www.cloudassured.com CMMI DEV/3 &amp; SVC/3 | ISO 9001 &amp; 20000 &amp; 27001 | SOC 1 &amp; 2</a:t>
            </a:r>
            <a:endParaRPr lang="en-US" dirty="0"/>
          </a:p>
        </p:txBody>
      </p:sp>
      <p:sp>
        <p:nvSpPr>
          <p:cNvPr id="12" name="Slide Number Placeholder 5">
            <a:extLst>
              <a:ext uri="{FF2B5EF4-FFF2-40B4-BE49-F238E27FC236}">
                <a16:creationId xmlns:a16="http://schemas.microsoft.com/office/drawing/2014/main" id="{4241369F-47F0-914B-B2A7-5CC604951A17}"/>
              </a:ext>
            </a:extLst>
          </p:cNvPr>
          <p:cNvSpPr>
            <a:spLocks noGrp="1"/>
          </p:cNvSpPr>
          <p:nvPr>
            <p:ph type="sldNum" sz="quarter" idx="4"/>
          </p:nvPr>
        </p:nvSpPr>
        <p:spPr>
          <a:xfrm>
            <a:off x="11292038" y="6300712"/>
            <a:ext cx="527539" cy="365125"/>
          </a:xfrm>
          <a:prstGeom prst="rect">
            <a:avLst/>
          </a:prstGeom>
        </p:spPr>
        <p:txBody>
          <a:bodyPr vert="horz" lIns="0" tIns="45720" rIns="0" bIns="45720" rtlCol="0" anchor="ctr"/>
          <a:lstStyle>
            <a:lvl1pPr algn="r">
              <a:defRPr sz="1200">
                <a:solidFill>
                  <a:srgbClr val="003263"/>
                </a:solidFill>
                <a:latin typeface="Helvetica Neue Light"/>
                <a:ea typeface="Verdana" panose="020B0604030504040204" pitchFamily="34" charset="0"/>
              </a:defRPr>
            </a:lvl1pPr>
          </a:lstStyle>
          <a:p>
            <a:fld id="{AFB5A510-FB2B-4268-A2F8-514AB13F480C}" type="slidenum">
              <a:rPr lang="en-US" smtClean="0"/>
              <a:pPr/>
              <a:t>‹#›</a:t>
            </a:fld>
            <a:endParaRPr lang="en-US"/>
          </a:p>
        </p:txBody>
      </p:sp>
      <p:pic>
        <p:nvPicPr>
          <p:cNvPr id="15" name="Picture 14">
            <a:extLst>
              <a:ext uri="{FF2B5EF4-FFF2-40B4-BE49-F238E27FC236}">
                <a16:creationId xmlns:a16="http://schemas.microsoft.com/office/drawing/2014/main" id="{427452A2-02DF-423A-8F8A-B8DFCAA0678F}"/>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349490" y="6307025"/>
            <a:ext cx="1677430" cy="387905"/>
          </a:xfrm>
          <a:prstGeom prst="rect">
            <a:avLst/>
          </a:prstGeom>
        </p:spPr>
      </p:pic>
    </p:spTree>
    <p:extLst>
      <p:ext uri="{BB962C8B-B14F-4D97-AF65-F5344CB8AC3E}">
        <p14:creationId xmlns:p14="http://schemas.microsoft.com/office/powerpoint/2010/main" val="3930303997"/>
      </p:ext>
    </p:extLst>
  </p:cSld>
  <p:clrMap bg1="lt1" tx1="dk1" bg2="lt2" tx2="dk2" accent1="accent1" accent2="accent2" accent3="accent3" accent4="accent4" accent5="accent5" accent6="accent6" hlink="hlink" folHlink="folHlink"/>
  <p:sldLayoutIdLst>
    <p:sldLayoutId id="2147483776" r:id="rId1"/>
    <p:sldLayoutId id="2147483792" r:id="rId2"/>
    <p:sldLayoutId id="2147483722" r:id="rId3"/>
    <p:sldLayoutId id="2147483723" r:id="rId4"/>
    <p:sldLayoutId id="2147483705" r:id="rId5"/>
    <p:sldLayoutId id="2147483740" r:id="rId6"/>
    <p:sldLayoutId id="2147483706" r:id="rId7"/>
    <p:sldLayoutId id="2147483745" r:id="rId8"/>
    <p:sldLayoutId id="2147483741" r:id="rId9"/>
    <p:sldLayoutId id="2147483727" r:id="rId10"/>
    <p:sldLayoutId id="2147483732" r:id="rId11"/>
    <p:sldLayoutId id="2147483725" r:id="rId12"/>
    <p:sldLayoutId id="2147483744" r:id="rId13"/>
    <p:sldLayoutId id="2147483707" r:id="rId14"/>
    <p:sldLayoutId id="2147483739" r:id="rId15"/>
    <p:sldLayoutId id="2147483726" r:id="rId16"/>
    <p:sldLayoutId id="2147483710" r:id="rId17"/>
    <p:sldLayoutId id="2147483777" r:id="rId18"/>
  </p:sldLayoutIdLst>
  <p:hf hdr="0" dt="0"/>
  <p:txStyles>
    <p:titleStyle>
      <a:lvl1pPr algn="l" defTabSz="914400" rtl="0" eaLnBrk="1" latinLnBrk="0" hangingPunct="1">
        <a:lnSpc>
          <a:spcPct val="90000"/>
        </a:lnSpc>
        <a:spcBef>
          <a:spcPct val="0"/>
        </a:spcBef>
        <a:buNone/>
        <a:defRPr sz="3200" b="1" kern="1200">
          <a:solidFill>
            <a:schemeClr val="tx1">
              <a:lumMod val="75000"/>
              <a:lumOff val="25000"/>
            </a:schemeClr>
          </a:solidFill>
          <a:latin typeface="Helvetica Neue Light"/>
          <a:ea typeface="Verdana" panose="020B0604030504040204" pitchFamily="34" charset="0"/>
          <a:cs typeface="Calibri" panose="020F0502020204030204" pitchFamily="34" charset="0"/>
        </a:defRPr>
      </a:lvl1pPr>
    </p:titleStyle>
    <p:bodyStyle>
      <a:lvl1pPr marL="228600" indent="-228600" algn="l" defTabSz="914400" rtl="0" eaLnBrk="1" latinLnBrk="0" hangingPunct="1">
        <a:lnSpc>
          <a:spcPct val="90000"/>
        </a:lnSpc>
        <a:spcBef>
          <a:spcPts val="1000"/>
        </a:spcBef>
        <a:buClr>
          <a:schemeClr val="tx1">
            <a:lumMod val="65000"/>
            <a:lumOff val="35000"/>
          </a:schemeClr>
        </a:buClr>
        <a:buSzPct val="100000"/>
        <a:buFont typeface="Arial" panose="020B0604020202020204" pitchFamily="34" charset="0"/>
        <a:buChar char="•"/>
        <a:defRPr sz="2200" kern="1200">
          <a:solidFill>
            <a:schemeClr val="tx1">
              <a:lumMod val="75000"/>
              <a:lumOff val="25000"/>
            </a:schemeClr>
          </a:solidFill>
          <a:latin typeface="Helvetica Neue Light"/>
          <a:ea typeface="Verdana" panose="020B0604030504040204" pitchFamily="34" charset="0"/>
          <a:cs typeface="+mn-cs"/>
        </a:defRPr>
      </a:lvl1pPr>
      <a:lvl2pPr marL="574675" indent="-174625" algn="l" defTabSz="914400" rtl="0" eaLnBrk="1" latinLnBrk="0" hangingPunct="1">
        <a:lnSpc>
          <a:spcPct val="90000"/>
        </a:lnSpc>
        <a:spcBef>
          <a:spcPts val="500"/>
        </a:spcBef>
        <a:buClr>
          <a:schemeClr val="tx1">
            <a:lumMod val="65000"/>
            <a:lumOff val="35000"/>
          </a:schemeClr>
        </a:buClr>
        <a:buFont typeface="Arial" panose="020B0604020202020204" pitchFamily="34" charset="0"/>
        <a:buChar char="•"/>
        <a:tabLst/>
        <a:defRPr sz="2000" kern="1200">
          <a:solidFill>
            <a:schemeClr val="tx1">
              <a:lumMod val="75000"/>
              <a:lumOff val="25000"/>
            </a:schemeClr>
          </a:solidFill>
          <a:latin typeface="Helvetica Neue Light"/>
          <a:ea typeface="Verdana" panose="020B0604030504040204" pitchFamily="34" charset="0"/>
          <a:cs typeface="+mn-cs"/>
        </a:defRPr>
      </a:lvl2pPr>
      <a:lvl3pPr marL="868363" indent="-174625" algn="l" defTabSz="914400" rtl="0" eaLnBrk="1" latinLnBrk="0" hangingPunct="1">
        <a:lnSpc>
          <a:spcPct val="90000"/>
        </a:lnSpc>
        <a:spcBef>
          <a:spcPts val="500"/>
        </a:spcBef>
        <a:buClr>
          <a:schemeClr val="tx1">
            <a:lumMod val="65000"/>
            <a:lumOff val="35000"/>
          </a:schemeClr>
        </a:buClr>
        <a:buFont typeface="Arial" panose="020B0604020202020204" pitchFamily="34" charset="0"/>
        <a:buChar char="•"/>
        <a:tabLst/>
        <a:defRPr sz="1800" kern="1200">
          <a:solidFill>
            <a:schemeClr val="tx1">
              <a:lumMod val="75000"/>
              <a:lumOff val="25000"/>
            </a:schemeClr>
          </a:solidFill>
          <a:latin typeface="Helvetica Neue Light"/>
          <a:ea typeface="Verdana" panose="020B0604030504040204"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Verdana" panose="020B0604030504040204" pitchFamily="34" charset="0"/>
          <a:ea typeface="Verdana" panose="020B0604030504040204"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Verdana" panose="020B0604030504040204" pitchFamily="34" charset="0"/>
          <a:ea typeface="Verdana" panose="020B060403050404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6.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jp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hyperlink" Target="https://gartnermq.smartronix.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3">
            <a:extLst>
              <a:ext uri="{FF2B5EF4-FFF2-40B4-BE49-F238E27FC236}">
                <a16:creationId xmlns:a16="http://schemas.microsoft.com/office/drawing/2014/main" id="{69A95E7A-9B66-4B62-BAA5-23F043734D7C}"/>
              </a:ext>
            </a:extLst>
          </p:cNvPr>
          <p:cNvSpPr>
            <a:spLocks noGrp="1"/>
          </p:cNvSpPr>
          <p:nvPr/>
        </p:nvSpPr>
        <p:spPr>
          <a:xfrm>
            <a:off x="2027275" y="6353534"/>
            <a:ext cx="8137451" cy="365125"/>
          </a:xfrm>
          <a:prstGeom prst="rect">
            <a:avLst/>
          </a:prstGeom>
        </p:spPr>
        <p:txBody>
          <a:bodyPr vert="horz" lIns="91440" tIns="45720" rIns="91440" bIns="45720" rtlCol="0" anchor="ctr"/>
          <a:lstStyle>
            <a:defPPr>
              <a:defRPr lang="en-US"/>
            </a:defPPr>
            <a:lvl1pPr marL="0" algn="l" defTabSz="914400" rtl="0" eaLnBrk="1" latinLnBrk="0" hangingPunct="1">
              <a:defRPr lang="en-US" sz="1200" kern="1200">
                <a:solidFill>
                  <a:srgbClr val="003263"/>
                </a:solidFill>
                <a:latin typeface="Helvetica Neue Light"/>
                <a:ea typeface="Verdana" panose="020B0604030504040204" pitchFamily="34"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©2019 Smartronix, Inc. | www.cloudassured.com CMMI DEV/3 &amp; SVC/3 | ISO 9001 &amp; 20000 &amp; 27001 | SOC 1 &amp; 2</a:t>
            </a:r>
          </a:p>
        </p:txBody>
      </p:sp>
    </p:spTree>
    <p:extLst>
      <p:ext uri="{BB962C8B-B14F-4D97-AF65-F5344CB8AC3E}">
        <p14:creationId xmlns:p14="http://schemas.microsoft.com/office/powerpoint/2010/main" val="730992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Freeform: Shape 44">
            <a:extLst>
              <a:ext uri="{FF2B5EF4-FFF2-40B4-BE49-F238E27FC236}">
                <a16:creationId xmlns:a16="http://schemas.microsoft.com/office/drawing/2014/main" id="{28C101D4-7A28-48DF-93F5-E06145A33D49}"/>
              </a:ext>
            </a:extLst>
          </p:cNvPr>
          <p:cNvSpPr/>
          <p:nvPr/>
        </p:nvSpPr>
        <p:spPr>
          <a:xfrm>
            <a:off x="-8967" y="8275"/>
            <a:ext cx="12200966" cy="3150442"/>
          </a:xfrm>
          <a:custGeom>
            <a:avLst/>
            <a:gdLst>
              <a:gd name="connsiteX0" fmla="*/ 0 w 12200966"/>
              <a:gd name="connsiteY0" fmla="*/ 0 h 2959941"/>
              <a:gd name="connsiteX1" fmla="*/ 6089727 w 12200966"/>
              <a:gd name="connsiteY1" fmla="*/ 0 h 2959941"/>
              <a:gd name="connsiteX2" fmla="*/ 12200966 w 12200966"/>
              <a:gd name="connsiteY2" fmla="*/ 0 h 2959941"/>
              <a:gd name="connsiteX3" fmla="*/ 12200966 w 12200966"/>
              <a:gd name="connsiteY3" fmla="*/ 2739996 h 2959941"/>
              <a:gd name="connsiteX4" fmla="*/ 11878553 w 12200966"/>
              <a:gd name="connsiteY4" fmla="*/ 2765899 h 2959941"/>
              <a:gd name="connsiteX5" fmla="*/ 8385437 w 12200966"/>
              <a:gd name="connsiteY5" fmla="*/ 2941612 h 2959941"/>
              <a:gd name="connsiteX6" fmla="*/ 7464727 w 12200966"/>
              <a:gd name="connsiteY6" fmla="*/ 2959941 h 2959941"/>
              <a:gd name="connsiteX7" fmla="*/ 4714728 w 12200966"/>
              <a:gd name="connsiteY7" fmla="*/ 2959941 h 2959941"/>
              <a:gd name="connsiteX8" fmla="*/ 3794016 w 12200966"/>
              <a:gd name="connsiteY8" fmla="*/ 2941612 h 2959941"/>
              <a:gd name="connsiteX9" fmla="*/ 300900 w 12200966"/>
              <a:gd name="connsiteY9" fmla="*/ 2765899 h 2959941"/>
              <a:gd name="connsiteX10" fmla="*/ 0 w 12200966"/>
              <a:gd name="connsiteY10" fmla="*/ 2741725 h 2959941"/>
              <a:gd name="connsiteX11" fmla="*/ 0 w 12200966"/>
              <a:gd name="connsiteY11" fmla="*/ 0 h 2959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200966" h="2959941">
                <a:moveTo>
                  <a:pt x="0" y="0"/>
                </a:moveTo>
                <a:lnTo>
                  <a:pt x="6089727" y="0"/>
                </a:lnTo>
                <a:lnTo>
                  <a:pt x="12200966" y="0"/>
                </a:lnTo>
                <a:lnTo>
                  <a:pt x="12200966" y="2739996"/>
                </a:lnTo>
                <a:lnTo>
                  <a:pt x="11878553" y="2765899"/>
                </a:lnTo>
                <a:cubicBezTo>
                  <a:pt x="10813379" y="2848044"/>
                  <a:pt x="9636778" y="2908210"/>
                  <a:pt x="8385437" y="2941612"/>
                </a:cubicBezTo>
                <a:lnTo>
                  <a:pt x="7464727" y="2959941"/>
                </a:lnTo>
                <a:lnTo>
                  <a:pt x="4714728" y="2959941"/>
                </a:lnTo>
                <a:lnTo>
                  <a:pt x="3794016" y="2941612"/>
                </a:lnTo>
                <a:cubicBezTo>
                  <a:pt x="2542674" y="2908210"/>
                  <a:pt x="1366073" y="2848044"/>
                  <a:pt x="300900" y="2765899"/>
                </a:cubicBezTo>
                <a:lnTo>
                  <a:pt x="0" y="2741725"/>
                </a:lnTo>
                <a:lnTo>
                  <a:pt x="0" y="0"/>
                </a:lnTo>
                <a:close/>
              </a:path>
            </a:pathLst>
          </a:custGeom>
          <a:solidFill>
            <a:schemeClr val="accent1">
              <a:lumMod val="90000"/>
              <a:lumOff val="10000"/>
            </a:schemeClr>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US" dirty="0">
              <a:solidFill>
                <a:schemeClr val="accent1"/>
              </a:solidFill>
            </a:endParaRPr>
          </a:p>
        </p:txBody>
      </p:sp>
      <p:grpSp>
        <p:nvGrpSpPr>
          <p:cNvPr id="11" name="Group 10">
            <a:extLst>
              <a:ext uri="{FF2B5EF4-FFF2-40B4-BE49-F238E27FC236}">
                <a16:creationId xmlns:a16="http://schemas.microsoft.com/office/drawing/2014/main" id="{75CDF263-20A3-41BE-B096-8D7C38D3A940}"/>
              </a:ext>
            </a:extLst>
          </p:cNvPr>
          <p:cNvGrpSpPr/>
          <p:nvPr/>
        </p:nvGrpSpPr>
        <p:grpSpPr>
          <a:xfrm>
            <a:off x="8856420" y="2019904"/>
            <a:ext cx="2743200" cy="1402284"/>
            <a:chOff x="8856420" y="2019904"/>
            <a:chExt cx="2743200" cy="1402284"/>
          </a:xfrm>
        </p:grpSpPr>
        <p:sp>
          <p:nvSpPr>
            <p:cNvPr id="64" name="Rectangle: Rounded Corners 63">
              <a:extLst>
                <a:ext uri="{FF2B5EF4-FFF2-40B4-BE49-F238E27FC236}">
                  <a16:creationId xmlns:a16="http://schemas.microsoft.com/office/drawing/2014/main" id="{3B7E0AC5-4905-41D4-A738-D7B025C71268}"/>
                </a:ext>
              </a:extLst>
            </p:cNvPr>
            <p:cNvSpPr/>
            <p:nvPr/>
          </p:nvSpPr>
          <p:spPr>
            <a:xfrm>
              <a:off x="8856420" y="2019904"/>
              <a:ext cx="2743200" cy="1402284"/>
            </a:xfrm>
            <a:prstGeom prst="roundRect">
              <a:avLst/>
            </a:prstGeom>
            <a:solidFill>
              <a:schemeClr val="accent1"/>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US" dirty="0">
                <a:solidFill>
                  <a:schemeClr val="accent1"/>
                </a:solidFill>
              </a:endParaRPr>
            </a:p>
          </p:txBody>
        </p:sp>
        <p:sp>
          <p:nvSpPr>
            <p:cNvPr id="14" name="Rectangle 13">
              <a:extLst>
                <a:ext uri="{FF2B5EF4-FFF2-40B4-BE49-F238E27FC236}">
                  <a16:creationId xmlns:a16="http://schemas.microsoft.com/office/drawing/2014/main" id="{1685E1CE-D017-488F-A60A-D5CD6637FDA4}"/>
                </a:ext>
              </a:extLst>
            </p:cNvPr>
            <p:cNvSpPr/>
            <p:nvPr/>
          </p:nvSpPr>
          <p:spPr>
            <a:xfrm>
              <a:off x="9210719" y="2938308"/>
              <a:ext cx="2157963" cy="369332"/>
            </a:xfrm>
            <a:prstGeom prst="rect">
              <a:avLst/>
            </a:prstGeom>
          </p:spPr>
          <p:txBody>
            <a:bodyPr wrap="none">
              <a:spAutoFit/>
            </a:bodyPr>
            <a:lstStyle/>
            <a:p>
              <a:pPr algn="ctr"/>
              <a:r>
                <a:rPr lang="en-US" dirty="0">
                  <a:solidFill>
                    <a:schemeClr val="bg1"/>
                  </a:solidFill>
                  <a:latin typeface="Helvetica Neue Thin" charset="0"/>
                  <a:ea typeface="Helvetica Neue Thin" charset="0"/>
                  <a:cs typeface="Helvetica Neue Thin" charset="0"/>
                </a:rPr>
                <a:t>$420M+ Revenue </a:t>
              </a:r>
              <a:endParaRPr lang="en-US" dirty="0">
                <a:solidFill>
                  <a:schemeClr val="bg1"/>
                </a:solidFill>
              </a:endParaRPr>
            </a:p>
          </p:txBody>
        </p:sp>
      </p:grpSp>
      <p:grpSp>
        <p:nvGrpSpPr>
          <p:cNvPr id="7" name="Group 6">
            <a:extLst>
              <a:ext uri="{FF2B5EF4-FFF2-40B4-BE49-F238E27FC236}">
                <a16:creationId xmlns:a16="http://schemas.microsoft.com/office/drawing/2014/main" id="{4BF6776B-57F5-4457-8B1C-92146D6CBEDD}"/>
              </a:ext>
            </a:extLst>
          </p:cNvPr>
          <p:cNvGrpSpPr/>
          <p:nvPr/>
        </p:nvGrpSpPr>
        <p:grpSpPr>
          <a:xfrm>
            <a:off x="4621641" y="2019904"/>
            <a:ext cx="2743200" cy="1402284"/>
            <a:chOff x="4621640" y="2019904"/>
            <a:chExt cx="2743200" cy="1402284"/>
          </a:xfrm>
        </p:grpSpPr>
        <p:sp>
          <p:nvSpPr>
            <p:cNvPr id="63" name="Rectangle: Rounded Corners 62">
              <a:extLst>
                <a:ext uri="{FF2B5EF4-FFF2-40B4-BE49-F238E27FC236}">
                  <a16:creationId xmlns:a16="http://schemas.microsoft.com/office/drawing/2014/main" id="{3E79CFD8-8AE8-42F9-9A05-BDCC3F7728FF}"/>
                </a:ext>
              </a:extLst>
            </p:cNvPr>
            <p:cNvSpPr/>
            <p:nvPr/>
          </p:nvSpPr>
          <p:spPr>
            <a:xfrm>
              <a:off x="4621640" y="2019904"/>
              <a:ext cx="2743200" cy="1402284"/>
            </a:xfrm>
            <a:prstGeom prst="roundRect">
              <a:avLst/>
            </a:prstGeom>
            <a:solidFill>
              <a:schemeClr val="accent1"/>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sp>
          <p:nvSpPr>
            <p:cNvPr id="15" name="Rectangle 14">
              <a:extLst>
                <a:ext uri="{FF2B5EF4-FFF2-40B4-BE49-F238E27FC236}">
                  <a16:creationId xmlns:a16="http://schemas.microsoft.com/office/drawing/2014/main" id="{7FAA76C6-3EF6-4B7B-9A19-76BE9F96C9AA}"/>
                </a:ext>
              </a:extLst>
            </p:cNvPr>
            <p:cNvSpPr/>
            <p:nvPr/>
          </p:nvSpPr>
          <p:spPr>
            <a:xfrm>
              <a:off x="5038492" y="2938308"/>
              <a:ext cx="1909497" cy="369332"/>
            </a:xfrm>
            <a:prstGeom prst="rect">
              <a:avLst/>
            </a:prstGeom>
          </p:spPr>
          <p:txBody>
            <a:bodyPr wrap="none">
              <a:spAutoFit/>
            </a:bodyPr>
            <a:lstStyle/>
            <a:p>
              <a:pPr algn="ctr"/>
              <a:r>
                <a:rPr lang="en-US" dirty="0">
                  <a:solidFill>
                    <a:schemeClr val="bg1"/>
                  </a:solidFill>
                  <a:latin typeface="Helvetica Neue Thin" charset="0"/>
                  <a:ea typeface="Helvetica Neue Thin" charset="0"/>
                  <a:cs typeface="Helvetica Neue Thin" charset="0"/>
                </a:rPr>
                <a:t>750+ Employees</a:t>
              </a:r>
              <a:endParaRPr lang="en-US" dirty="0">
                <a:solidFill>
                  <a:schemeClr val="bg1"/>
                </a:solidFill>
              </a:endParaRPr>
            </a:p>
          </p:txBody>
        </p:sp>
      </p:grpSp>
      <p:grpSp>
        <p:nvGrpSpPr>
          <p:cNvPr id="10" name="Group 9">
            <a:extLst>
              <a:ext uri="{FF2B5EF4-FFF2-40B4-BE49-F238E27FC236}">
                <a16:creationId xmlns:a16="http://schemas.microsoft.com/office/drawing/2014/main" id="{B71B7918-ACF4-43F3-BEF8-EF386C3D9A89}"/>
              </a:ext>
            </a:extLst>
          </p:cNvPr>
          <p:cNvGrpSpPr/>
          <p:nvPr/>
        </p:nvGrpSpPr>
        <p:grpSpPr>
          <a:xfrm>
            <a:off x="386861" y="2019904"/>
            <a:ext cx="2743200" cy="1402284"/>
            <a:chOff x="386861" y="2019904"/>
            <a:chExt cx="2743200" cy="1402284"/>
          </a:xfrm>
        </p:grpSpPr>
        <p:sp>
          <p:nvSpPr>
            <p:cNvPr id="17" name="Rectangle: Rounded Corners 16">
              <a:extLst>
                <a:ext uri="{FF2B5EF4-FFF2-40B4-BE49-F238E27FC236}">
                  <a16:creationId xmlns:a16="http://schemas.microsoft.com/office/drawing/2014/main" id="{D3F0695E-C907-48F7-A456-E5CCEE301CB9}"/>
                </a:ext>
              </a:extLst>
            </p:cNvPr>
            <p:cNvSpPr/>
            <p:nvPr/>
          </p:nvSpPr>
          <p:spPr>
            <a:xfrm>
              <a:off x="386861" y="2019904"/>
              <a:ext cx="2743200" cy="1402284"/>
            </a:xfrm>
            <a:prstGeom prst="roundRect">
              <a:avLst/>
            </a:prstGeom>
            <a:solidFill>
              <a:schemeClr val="accent1"/>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sp>
          <p:nvSpPr>
            <p:cNvPr id="16" name="Rectangle 15">
              <a:extLst>
                <a:ext uri="{FF2B5EF4-FFF2-40B4-BE49-F238E27FC236}">
                  <a16:creationId xmlns:a16="http://schemas.microsoft.com/office/drawing/2014/main" id="{114AAEB1-9A01-4642-B3C3-D7EA08FE8D1C}"/>
                </a:ext>
              </a:extLst>
            </p:cNvPr>
            <p:cNvSpPr/>
            <p:nvPr/>
          </p:nvSpPr>
          <p:spPr>
            <a:xfrm>
              <a:off x="800507" y="2892655"/>
              <a:ext cx="1915909" cy="414985"/>
            </a:xfrm>
            <a:prstGeom prst="rect">
              <a:avLst/>
            </a:prstGeom>
          </p:spPr>
          <p:txBody>
            <a:bodyPr wrap="none">
              <a:spAutoFit/>
            </a:bodyPr>
            <a:lstStyle/>
            <a:p>
              <a:pPr algn="ctr" eaLnBrk="0" hangingPunct="0">
                <a:lnSpc>
                  <a:spcPct val="130000"/>
                </a:lnSpc>
              </a:pPr>
              <a:r>
                <a:rPr lang="en-US" dirty="0">
                  <a:solidFill>
                    <a:schemeClr val="bg1"/>
                  </a:solidFill>
                  <a:latin typeface="Helvetica Neue Thin" charset="0"/>
                  <a:ea typeface="Helvetica Neue Thin" charset="0"/>
                  <a:cs typeface="Helvetica Neue Thin" charset="0"/>
                </a:rPr>
                <a:t>Founded in 1995</a:t>
              </a:r>
            </a:p>
          </p:txBody>
        </p:sp>
      </p:grpSp>
      <p:pic>
        <p:nvPicPr>
          <p:cNvPr id="18" name="Picture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17134" y="3675440"/>
            <a:ext cx="1709625" cy="900218"/>
          </a:xfrm>
          <a:prstGeom prst="rect">
            <a:avLst/>
          </a:prstGeom>
        </p:spPr>
      </p:pic>
      <p:sp>
        <p:nvSpPr>
          <p:cNvPr id="62" name="Freeform: Shape 61">
            <a:extLst>
              <a:ext uri="{FF2B5EF4-FFF2-40B4-BE49-F238E27FC236}">
                <a16:creationId xmlns:a16="http://schemas.microsoft.com/office/drawing/2014/main" id="{24E03A9D-40A4-4D3E-AFEF-AD4D665B9609}"/>
              </a:ext>
            </a:extLst>
          </p:cNvPr>
          <p:cNvSpPr/>
          <p:nvPr/>
        </p:nvSpPr>
        <p:spPr>
          <a:xfrm>
            <a:off x="-15241" y="8274"/>
            <a:ext cx="12207241" cy="2877081"/>
          </a:xfrm>
          <a:custGeom>
            <a:avLst/>
            <a:gdLst>
              <a:gd name="connsiteX0" fmla="*/ 0 w 12192001"/>
              <a:gd name="connsiteY0" fmla="*/ 0 h 2959941"/>
              <a:gd name="connsiteX1" fmla="*/ 6096000 w 12192001"/>
              <a:gd name="connsiteY1" fmla="*/ 0 h 2959941"/>
              <a:gd name="connsiteX2" fmla="*/ 12192001 w 12192001"/>
              <a:gd name="connsiteY2" fmla="*/ 0 h 2959941"/>
              <a:gd name="connsiteX3" fmla="*/ 12192001 w 12192001"/>
              <a:gd name="connsiteY3" fmla="*/ 451452 h 2959941"/>
              <a:gd name="connsiteX4" fmla="*/ 12192001 w 12192001"/>
              <a:gd name="connsiteY4" fmla="*/ 2520348 h 2959941"/>
              <a:gd name="connsiteX5" fmla="*/ 12103460 w 12192001"/>
              <a:gd name="connsiteY5" fmla="*/ 2536590 h 2959941"/>
              <a:gd name="connsiteX6" fmla="*/ 7808206 w 12192001"/>
              <a:gd name="connsiteY6" fmla="*/ 2941612 h 2959941"/>
              <a:gd name="connsiteX7" fmla="*/ 7121514 w 12192001"/>
              <a:gd name="connsiteY7" fmla="*/ 2959941 h 2959941"/>
              <a:gd name="connsiteX8" fmla="*/ 5070487 w 12192001"/>
              <a:gd name="connsiteY8" fmla="*/ 2959941 h 2959941"/>
              <a:gd name="connsiteX9" fmla="*/ 4383794 w 12192001"/>
              <a:gd name="connsiteY9" fmla="*/ 2941612 h 2959941"/>
              <a:gd name="connsiteX10" fmla="*/ 88540 w 12192001"/>
              <a:gd name="connsiteY10" fmla="*/ 2536590 h 2959941"/>
              <a:gd name="connsiteX11" fmla="*/ 0 w 12192001"/>
              <a:gd name="connsiteY11" fmla="*/ 2520348 h 2959941"/>
              <a:gd name="connsiteX12" fmla="*/ 0 w 12192001"/>
              <a:gd name="connsiteY12" fmla="*/ 451452 h 2959941"/>
              <a:gd name="connsiteX13" fmla="*/ 0 w 12192001"/>
              <a:gd name="connsiteY13" fmla="*/ 451452 h 2959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1" h="2959941">
                <a:moveTo>
                  <a:pt x="0" y="0"/>
                </a:moveTo>
                <a:lnTo>
                  <a:pt x="6096000" y="0"/>
                </a:lnTo>
                <a:lnTo>
                  <a:pt x="12192001" y="0"/>
                </a:lnTo>
                <a:lnTo>
                  <a:pt x="12192001" y="451452"/>
                </a:lnTo>
                <a:lnTo>
                  <a:pt x="12192001" y="2520348"/>
                </a:lnTo>
                <a:lnTo>
                  <a:pt x="12103460" y="2536590"/>
                </a:lnTo>
                <a:cubicBezTo>
                  <a:pt x="10950378" y="2738261"/>
                  <a:pt x="9467381" y="2882231"/>
                  <a:pt x="7808206" y="2941612"/>
                </a:cubicBezTo>
                <a:lnTo>
                  <a:pt x="7121514" y="2959941"/>
                </a:lnTo>
                <a:lnTo>
                  <a:pt x="5070487" y="2959941"/>
                </a:lnTo>
                <a:lnTo>
                  <a:pt x="4383794" y="2941612"/>
                </a:lnTo>
                <a:cubicBezTo>
                  <a:pt x="2724619" y="2882231"/>
                  <a:pt x="1241622" y="2738261"/>
                  <a:pt x="88540" y="2536590"/>
                </a:cubicBezTo>
                <a:lnTo>
                  <a:pt x="0" y="2520348"/>
                </a:lnTo>
                <a:lnTo>
                  <a:pt x="0" y="451452"/>
                </a:lnTo>
                <a:lnTo>
                  <a:pt x="0" y="451452"/>
                </a:lnTo>
                <a:close/>
              </a:path>
            </a:pathLst>
          </a:custGeom>
          <a:solidFill>
            <a:schemeClr val="bg1"/>
          </a:solidFill>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dirty="0">
              <a:solidFill>
                <a:schemeClr val="accent1"/>
              </a:solidFill>
            </a:endParaRPr>
          </a:p>
        </p:txBody>
      </p:sp>
      <p:sp>
        <p:nvSpPr>
          <p:cNvPr id="2" name="Title 1"/>
          <p:cNvSpPr>
            <a:spLocks noGrp="1"/>
          </p:cNvSpPr>
          <p:nvPr>
            <p:ph type="title"/>
          </p:nvPr>
        </p:nvSpPr>
        <p:spPr/>
        <p:txBody>
          <a:bodyPr/>
          <a:lstStyle/>
          <a:p>
            <a:r>
              <a:rPr lang="en-US" dirty="0"/>
              <a:t>Who We Are</a:t>
            </a:r>
          </a:p>
        </p:txBody>
      </p:sp>
      <p:sp>
        <p:nvSpPr>
          <p:cNvPr id="26" name="Footer Placeholder 3">
            <a:extLst>
              <a:ext uri="{FF2B5EF4-FFF2-40B4-BE49-F238E27FC236}">
                <a16:creationId xmlns:a16="http://schemas.microsoft.com/office/drawing/2014/main" id="{D0BFB419-E1F7-40FF-9F6D-41736113BD97}"/>
              </a:ext>
            </a:extLst>
          </p:cNvPr>
          <p:cNvSpPr>
            <a:spLocks noGrp="1"/>
          </p:cNvSpPr>
          <p:nvPr>
            <p:ph type="ftr" sz="quarter" idx="3"/>
          </p:nvPr>
        </p:nvSpPr>
        <p:spPr/>
        <p:txBody>
          <a:bodyPr/>
          <a:lstStyle/>
          <a:p>
            <a:r>
              <a:rPr lang="en-US" dirty="0"/>
              <a:t>©2019 Smartronix, Inc. | www.cloudassured.com CMMI DEV/3 &amp; SVC/3 | ISO 9001 &amp; 20000 &amp; 27001 | SOC 1 &amp; 2</a:t>
            </a:r>
          </a:p>
        </p:txBody>
      </p:sp>
      <p:sp>
        <p:nvSpPr>
          <p:cNvPr id="5" name="Slide Number Placeholder 4">
            <a:extLst>
              <a:ext uri="{FF2B5EF4-FFF2-40B4-BE49-F238E27FC236}">
                <a16:creationId xmlns:a16="http://schemas.microsoft.com/office/drawing/2014/main" id="{AF1DBD13-632E-4DBB-8E01-E1D3EA892759}"/>
              </a:ext>
            </a:extLst>
          </p:cNvPr>
          <p:cNvSpPr>
            <a:spLocks noGrp="1"/>
          </p:cNvSpPr>
          <p:nvPr>
            <p:ph type="sldNum" sz="quarter" idx="4"/>
          </p:nvPr>
        </p:nvSpPr>
        <p:spPr/>
        <p:txBody>
          <a:bodyPr/>
          <a:lstStyle/>
          <a:p>
            <a:fld id="{AFB5A510-FB2B-4268-A2F8-514AB13F480C}" type="slidenum">
              <a:rPr lang="en-US" smtClean="0"/>
              <a:pPr/>
              <a:t>2</a:t>
            </a:fld>
            <a:endParaRPr lang="en-US" dirty="0"/>
          </a:p>
        </p:txBody>
      </p:sp>
      <p:sp>
        <p:nvSpPr>
          <p:cNvPr id="3" name="Content Placeholder 2"/>
          <p:cNvSpPr>
            <a:spLocks noGrp="1"/>
          </p:cNvSpPr>
          <p:nvPr>
            <p:ph idx="4294967295"/>
          </p:nvPr>
        </p:nvSpPr>
        <p:spPr>
          <a:xfrm>
            <a:off x="389510" y="893763"/>
            <a:ext cx="4892675" cy="1768475"/>
          </a:xfrm>
        </p:spPr>
        <p:txBody>
          <a:bodyPr>
            <a:normAutofit/>
          </a:bodyPr>
          <a:lstStyle/>
          <a:p>
            <a:pPr marL="0" indent="0" algn="just">
              <a:lnSpc>
                <a:spcPct val="110000"/>
              </a:lnSpc>
              <a:spcBef>
                <a:spcPts val="1200"/>
              </a:spcBef>
              <a:buNone/>
              <a:defRPr/>
            </a:pPr>
            <a:r>
              <a:rPr lang="en-US" sz="1600" dirty="0">
                <a:cs typeface="Arial" pitchFamily="34" charset="0"/>
              </a:rPr>
              <a:t>Smartronix is a </a:t>
            </a:r>
            <a:r>
              <a:rPr lang="en-US" sz="1600" dirty="0"/>
              <a:t>U.S. based, </a:t>
            </a:r>
            <a:r>
              <a:rPr lang="en-US" sz="1600" dirty="0">
                <a:cs typeface="Arial" pitchFamily="34" charset="0"/>
              </a:rPr>
              <a:t>unique, end-to-end global professional solutions provider specializing in cloud computing, cyber security, and engineering solutions for defense, federal, public sector, and commercial enterprise customers.</a:t>
            </a:r>
          </a:p>
        </p:txBody>
      </p:sp>
      <p:grpSp>
        <p:nvGrpSpPr>
          <p:cNvPr id="32" name="Group 31"/>
          <p:cNvGrpSpPr/>
          <p:nvPr/>
        </p:nvGrpSpPr>
        <p:grpSpPr>
          <a:xfrm>
            <a:off x="4803241" y="3824688"/>
            <a:ext cx="1978466" cy="715588"/>
            <a:chOff x="7217421" y="3224892"/>
            <a:chExt cx="1657157" cy="573052"/>
          </a:xfrm>
        </p:grpSpPr>
        <p:pic>
          <p:nvPicPr>
            <p:cNvPr id="33" name="Picture 32" descr="inc-5000-logo.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90807" y="3245385"/>
              <a:ext cx="783771" cy="552559"/>
            </a:xfrm>
            <a:prstGeom prst="rect">
              <a:avLst/>
            </a:prstGeom>
          </p:spPr>
        </p:pic>
        <p:pic>
          <p:nvPicPr>
            <p:cNvPr id="34" name="Picture 33" descr="inc-500-logo.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17421" y="3265172"/>
              <a:ext cx="620293" cy="514891"/>
            </a:xfrm>
            <a:prstGeom prst="rect">
              <a:avLst/>
            </a:prstGeom>
          </p:spPr>
        </p:pic>
        <p:sp>
          <p:nvSpPr>
            <p:cNvPr id="35" name="Rectangle 34"/>
            <p:cNvSpPr/>
            <p:nvPr/>
          </p:nvSpPr>
          <p:spPr bwMode="auto">
            <a:xfrm>
              <a:off x="7960178" y="3224892"/>
              <a:ext cx="27432" cy="571500"/>
            </a:xfrm>
            <a:prstGeom prst="rect">
              <a:avLst/>
            </a:prstGeom>
            <a:solidFill>
              <a:schemeClr val="bg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tx1"/>
                </a:solidFill>
                <a:effectLst/>
                <a:latin typeface="Arial" charset="0"/>
              </a:endParaRPr>
            </a:p>
          </p:txBody>
        </p:sp>
      </p:grpSp>
      <p:grpSp>
        <p:nvGrpSpPr>
          <p:cNvPr id="9" name="Group 8">
            <a:extLst>
              <a:ext uri="{FF2B5EF4-FFF2-40B4-BE49-F238E27FC236}">
                <a16:creationId xmlns:a16="http://schemas.microsoft.com/office/drawing/2014/main" id="{49715144-3809-4B83-9FE1-298DAED8C59D}"/>
              </a:ext>
            </a:extLst>
          </p:cNvPr>
          <p:cNvGrpSpPr/>
          <p:nvPr/>
        </p:nvGrpSpPr>
        <p:grpSpPr>
          <a:xfrm>
            <a:off x="4839417" y="4718789"/>
            <a:ext cx="1779519" cy="1244259"/>
            <a:chOff x="4839417" y="4718789"/>
            <a:chExt cx="1779519" cy="1244259"/>
          </a:xfrm>
        </p:grpSpPr>
        <p:sp>
          <p:nvSpPr>
            <p:cNvPr id="31" name="Rectangle 8"/>
            <p:cNvSpPr>
              <a:spLocks noChangeArrowheads="1"/>
            </p:cNvSpPr>
            <p:nvPr/>
          </p:nvSpPr>
          <p:spPr bwMode="auto">
            <a:xfrm>
              <a:off x="4839417" y="5590895"/>
              <a:ext cx="1779519" cy="372153"/>
            </a:xfrm>
            <a:prstGeom prst="rect">
              <a:avLst/>
            </a:prstGeom>
            <a:noFill/>
            <a:ln w="9525" algn="ctr">
              <a:noFill/>
              <a:miter lim="800000"/>
              <a:headEnd/>
              <a:tailEnd/>
            </a:ln>
          </p:spPr>
          <p:txBody>
            <a:bodyPr wrap="square">
              <a:spAutoFit/>
            </a:bodyPr>
            <a:lstStyle/>
            <a:p>
              <a:pPr algn="ctr">
                <a:lnSpc>
                  <a:spcPct val="120000"/>
                </a:lnSpc>
              </a:pPr>
              <a:r>
                <a:rPr lang="en-US" sz="800" dirty="0">
                  <a:latin typeface="Verdana" pitchFamily="34" charset="0"/>
                </a:rPr>
                <a:t>2008 – 2017 </a:t>
              </a:r>
            </a:p>
            <a:p>
              <a:pPr algn="ctr">
                <a:lnSpc>
                  <a:spcPct val="120000"/>
                </a:lnSpc>
              </a:pPr>
              <a:r>
                <a:rPr lang="en-US" sz="800" dirty="0">
                  <a:latin typeface="Verdana" pitchFamily="34" charset="0"/>
                </a:rPr>
                <a:t>Top Ranked Technology Firm</a:t>
              </a:r>
            </a:p>
          </p:txBody>
        </p:sp>
        <p:pic>
          <p:nvPicPr>
            <p:cNvPr id="36" name="Picture 35" descr="VaultSeal_2017_RGB.jp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41948" y="4718789"/>
              <a:ext cx="982653" cy="915833"/>
            </a:xfrm>
            <a:prstGeom prst="rect">
              <a:avLst/>
            </a:prstGeom>
          </p:spPr>
        </p:pic>
      </p:grpSp>
      <p:pic>
        <p:nvPicPr>
          <p:cNvPr id="37" name="Picture 3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713842" y="4961848"/>
            <a:ext cx="2019821" cy="797018"/>
          </a:xfrm>
          <a:prstGeom prst="rect">
            <a:avLst/>
          </a:prstGeom>
        </p:spPr>
      </p:pic>
      <p:pic>
        <p:nvPicPr>
          <p:cNvPr id="38" name="Picture 3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732886" y="4961486"/>
            <a:ext cx="2019821" cy="797018"/>
          </a:xfrm>
          <a:prstGeom prst="rect">
            <a:avLst/>
          </a:prstGeom>
        </p:spPr>
      </p:pic>
      <p:grpSp>
        <p:nvGrpSpPr>
          <p:cNvPr id="6" name="Group 5">
            <a:extLst>
              <a:ext uri="{FF2B5EF4-FFF2-40B4-BE49-F238E27FC236}">
                <a16:creationId xmlns:a16="http://schemas.microsoft.com/office/drawing/2014/main" id="{E83CE59D-E71B-428F-B0FE-013F93F03963}"/>
              </a:ext>
            </a:extLst>
          </p:cNvPr>
          <p:cNvGrpSpPr/>
          <p:nvPr/>
        </p:nvGrpSpPr>
        <p:grpSpPr>
          <a:xfrm>
            <a:off x="2624428" y="3896608"/>
            <a:ext cx="1741928" cy="744922"/>
            <a:chOff x="2624428" y="3896608"/>
            <a:chExt cx="1741928" cy="744922"/>
          </a:xfrm>
        </p:grpSpPr>
        <p:pic>
          <p:nvPicPr>
            <p:cNvPr id="13" name="Picture 12"/>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624428" y="3896608"/>
              <a:ext cx="1741928" cy="589325"/>
            </a:xfrm>
            <a:prstGeom prst="rect">
              <a:avLst/>
            </a:prstGeom>
          </p:spPr>
        </p:pic>
        <p:sp>
          <p:nvSpPr>
            <p:cNvPr id="39" name="Rectangle 8"/>
            <p:cNvSpPr>
              <a:spLocks noChangeArrowheads="1"/>
            </p:cNvSpPr>
            <p:nvPr/>
          </p:nvSpPr>
          <p:spPr bwMode="auto">
            <a:xfrm>
              <a:off x="2870971" y="4400630"/>
              <a:ext cx="1236688" cy="240900"/>
            </a:xfrm>
            <a:prstGeom prst="rect">
              <a:avLst/>
            </a:prstGeom>
            <a:noFill/>
            <a:ln w="9525" algn="ctr">
              <a:noFill/>
              <a:miter lim="800000"/>
              <a:headEnd/>
              <a:tailEnd/>
            </a:ln>
          </p:spPr>
          <p:txBody>
            <a:bodyPr wrap="square">
              <a:spAutoFit/>
            </a:bodyPr>
            <a:lstStyle/>
            <a:p>
              <a:pPr>
                <a:lnSpc>
                  <a:spcPct val="120000"/>
                </a:lnSpc>
              </a:pPr>
              <a:r>
                <a:rPr lang="en-US" sz="900" dirty="0">
                  <a:latin typeface="Verdana" pitchFamily="34" charset="0"/>
                </a:rPr>
                <a:t>2017 Top 100</a:t>
              </a:r>
            </a:p>
          </p:txBody>
        </p:sp>
      </p:grpSp>
      <p:sp>
        <p:nvSpPr>
          <p:cNvPr id="20" name="Rectangle 19"/>
          <p:cNvSpPr/>
          <p:nvPr/>
        </p:nvSpPr>
        <p:spPr>
          <a:xfrm>
            <a:off x="2330275" y="3796820"/>
            <a:ext cx="18288" cy="19511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p:cNvSpPr/>
          <p:nvPr/>
        </p:nvSpPr>
        <p:spPr>
          <a:xfrm>
            <a:off x="9143947" y="3863173"/>
            <a:ext cx="18288" cy="19511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3623" y="4162692"/>
            <a:ext cx="2063667" cy="825932"/>
          </a:xfrm>
          <a:prstGeom prst="rect">
            <a:avLst/>
          </a:prstGeom>
        </p:spPr>
      </p:pic>
      <p:pic>
        <p:nvPicPr>
          <p:cNvPr id="24" name="Picture 23">
            <a:extLst>
              <a:ext uri="{FF2B5EF4-FFF2-40B4-BE49-F238E27FC236}">
                <a16:creationId xmlns:a16="http://schemas.microsoft.com/office/drawing/2014/main" id="{3F54BB1E-F948-0C41-997A-9CC3F559E2E5}"/>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9424563" y="4349477"/>
            <a:ext cx="2418884" cy="554328"/>
          </a:xfrm>
          <a:prstGeom prst="rect">
            <a:avLst/>
          </a:prstGeom>
        </p:spPr>
      </p:pic>
      <p:sp>
        <p:nvSpPr>
          <p:cNvPr id="8" name="Rectangle 7">
            <a:extLst>
              <a:ext uri="{FF2B5EF4-FFF2-40B4-BE49-F238E27FC236}">
                <a16:creationId xmlns:a16="http://schemas.microsoft.com/office/drawing/2014/main" id="{0E00F60B-E35D-4337-BAA4-27AE5FB66227}"/>
              </a:ext>
            </a:extLst>
          </p:cNvPr>
          <p:cNvSpPr/>
          <p:nvPr/>
        </p:nvSpPr>
        <p:spPr>
          <a:xfrm>
            <a:off x="5497231" y="893064"/>
            <a:ext cx="6096000" cy="1695977"/>
          </a:xfrm>
          <a:prstGeom prst="rect">
            <a:avLst/>
          </a:prstGeom>
        </p:spPr>
        <p:txBody>
          <a:bodyPr wrap="square">
            <a:spAutoFit/>
          </a:bodyPr>
          <a:lstStyle/>
          <a:p>
            <a:pPr lvl="0" algn="just">
              <a:lnSpc>
                <a:spcPct val="110000"/>
              </a:lnSpc>
              <a:spcBef>
                <a:spcPts val="1200"/>
              </a:spcBef>
              <a:buClr>
                <a:srgbClr val="80B563"/>
              </a:buClr>
              <a:buSzPct val="100000"/>
              <a:defRPr/>
            </a:pPr>
            <a:r>
              <a:rPr lang="en-US" sz="1600" dirty="0">
                <a:solidFill>
                  <a:schemeClr val="tx1">
                    <a:lumMod val="65000"/>
                    <a:lumOff val="35000"/>
                  </a:schemeClr>
                </a:solidFill>
                <a:ea typeface="Verdana" panose="020B0604030504040204" pitchFamily="34" charset="0"/>
              </a:rPr>
              <a:t>As a leader in securely shaping IT transformation through cloud, our solutions have helped many organizations successfully address the complexities associated with cloud migrations, design, and security.</a:t>
            </a:r>
            <a:r>
              <a:rPr lang="en-US" sz="1600" dirty="0">
                <a:solidFill>
                  <a:schemeClr val="tx1">
                    <a:lumMod val="65000"/>
                    <a:lumOff val="35000"/>
                  </a:schemeClr>
                </a:solidFill>
                <a:ea typeface="Verdana" panose="020B0604030504040204" pitchFamily="34" charset="0"/>
                <a:cs typeface="Arial" pitchFamily="34" charset="0"/>
              </a:rPr>
              <a:t> For the past 25 years, Smartronix has built a worldwide team with innovative technical expertise to deliver critical solutions that assure our customer’s missions.</a:t>
            </a:r>
          </a:p>
        </p:txBody>
      </p:sp>
    </p:spTree>
    <p:extLst>
      <p:ext uri="{BB962C8B-B14F-4D97-AF65-F5344CB8AC3E}">
        <p14:creationId xmlns:p14="http://schemas.microsoft.com/office/powerpoint/2010/main" val="2200296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D375622-1856-4652-A12F-B7E5E24D84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
            <a:ext cx="12192000" cy="6858000"/>
          </a:xfrm>
          <a:prstGeom prst="rect">
            <a:avLst/>
          </a:prstGeom>
        </p:spPr>
      </p:pic>
      <p:sp>
        <p:nvSpPr>
          <p:cNvPr id="19" name="Freeform: Shape 18">
            <a:extLst>
              <a:ext uri="{FF2B5EF4-FFF2-40B4-BE49-F238E27FC236}">
                <a16:creationId xmlns:a16="http://schemas.microsoft.com/office/drawing/2014/main" id="{D41BE944-7398-492A-942C-75A702F4249E}"/>
              </a:ext>
            </a:extLst>
          </p:cNvPr>
          <p:cNvSpPr/>
          <p:nvPr/>
        </p:nvSpPr>
        <p:spPr>
          <a:xfrm>
            <a:off x="0" y="240257"/>
            <a:ext cx="4787394" cy="6617741"/>
          </a:xfrm>
          <a:custGeom>
            <a:avLst/>
            <a:gdLst>
              <a:gd name="connsiteX0" fmla="*/ 1688501 w 4787394"/>
              <a:gd name="connsiteY0" fmla="*/ 490 h 6617741"/>
              <a:gd name="connsiteX1" fmla="*/ 4367761 w 4787394"/>
              <a:gd name="connsiteY1" fmla="*/ 1154644 h 6617741"/>
              <a:gd name="connsiteX2" fmla="*/ 2799405 w 4787394"/>
              <a:gd name="connsiteY2" fmla="*/ 6455180 h 6617741"/>
              <a:gd name="connsiteX3" fmla="*/ 2623488 w 4787394"/>
              <a:gd name="connsiteY3" fmla="*/ 6617741 h 6617741"/>
              <a:gd name="connsiteX4" fmla="*/ 2395302 w 4787394"/>
              <a:gd name="connsiteY4" fmla="*/ 6617741 h 6617741"/>
              <a:gd name="connsiteX5" fmla="*/ 2693343 w 4787394"/>
              <a:gd name="connsiteY5" fmla="*/ 6317096 h 6617741"/>
              <a:gd name="connsiteX6" fmla="*/ 3935961 w 4787394"/>
              <a:gd name="connsiteY6" fmla="*/ 1345144 h 6617741"/>
              <a:gd name="connsiteX7" fmla="*/ 205720 w 4787394"/>
              <a:gd name="connsiteY7" fmla="*/ 305339 h 6617741"/>
              <a:gd name="connsiteX8" fmla="*/ 0 w 4787394"/>
              <a:gd name="connsiteY8" fmla="*/ 352120 h 6617741"/>
              <a:gd name="connsiteX9" fmla="*/ 0 w 4787394"/>
              <a:gd name="connsiteY9" fmla="*/ 274377 h 6617741"/>
              <a:gd name="connsiteX10" fmla="*/ 68401 w 4787394"/>
              <a:gd name="connsiteY10" fmla="*/ 252968 h 6617741"/>
              <a:gd name="connsiteX11" fmla="*/ 1688501 w 4787394"/>
              <a:gd name="connsiteY11" fmla="*/ 490 h 6617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787394" h="6617741">
                <a:moveTo>
                  <a:pt x="1688501" y="490"/>
                </a:moveTo>
                <a:cubicBezTo>
                  <a:pt x="2849205" y="-15614"/>
                  <a:pt x="3828315" y="365682"/>
                  <a:pt x="4367761" y="1154644"/>
                </a:cubicBezTo>
                <a:cubicBezTo>
                  <a:pt x="5313161" y="2537327"/>
                  <a:pt x="4606125" y="4730325"/>
                  <a:pt x="2799405" y="6455180"/>
                </a:cubicBezTo>
                <a:lnTo>
                  <a:pt x="2623488" y="6617741"/>
                </a:lnTo>
                <a:lnTo>
                  <a:pt x="2395302" y="6617741"/>
                </a:lnTo>
                <a:lnTo>
                  <a:pt x="2693343" y="6317096"/>
                </a:lnTo>
                <a:cubicBezTo>
                  <a:pt x="4256250" y="4649865"/>
                  <a:pt x="4822274" y="2641409"/>
                  <a:pt x="3935961" y="1345144"/>
                </a:cubicBezTo>
                <a:cubicBezTo>
                  <a:pt x="3239837" y="327035"/>
                  <a:pt x="1811569" y="-12212"/>
                  <a:pt x="205720" y="305339"/>
                </a:cubicBezTo>
                <a:lnTo>
                  <a:pt x="0" y="352120"/>
                </a:lnTo>
                <a:lnTo>
                  <a:pt x="0" y="274377"/>
                </a:lnTo>
                <a:lnTo>
                  <a:pt x="68401" y="252968"/>
                </a:lnTo>
                <a:cubicBezTo>
                  <a:pt x="629006" y="92048"/>
                  <a:pt x="1176426" y="7594"/>
                  <a:pt x="1688501" y="490"/>
                </a:cubicBezTo>
                <a:close/>
              </a:path>
            </a:pathLst>
          </a:custGeom>
          <a:solidFill>
            <a:srgbClr val="0070C0"/>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263"/>
              </a:solidFill>
              <a:effectLst/>
              <a:uLnTx/>
              <a:uFillTx/>
              <a:latin typeface="Helvetica Neue Light"/>
              <a:ea typeface="+mn-ea"/>
              <a:cs typeface="+mn-cs"/>
            </a:endParaRPr>
          </a:p>
        </p:txBody>
      </p:sp>
      <p:sp>
        <p:nvSpPr>
          <p:cNvPr id="22" name="Freeform: Shape 21">
            <a:extLst>
              <a:ext uri="{FF2B5EF4-FFF2-40B4-BE49-F238E27FC236}">
                <a16:creationId xmlns:a16="http://schemas.microsoft.com/office/drawing/2014/main" id="{EEEABF49-6B69-431D-BE99-2DB3F1EBAE45}"/>
              </a:ext>
            </a:extLst>
          </p:cNvPr>
          <p:cNvSpPr/>
          <p:nvPr/>
        </p:nvSpPr>
        <p:spPr>
          <a:xfrm>
            <a:off x="0" y="-3"/>
            <a:ext cx="12192000" cy="6858002"/>
          </a:xfrm>
          <a:custGeom>
            <a:avLst/>
            <a:gdLst>
              <a:gd name="connsiteX0" fmla="*/ 9296400 w 12192000"/>
              <a:gd name="connsiteY0" fmla="*/ 0 h 6858002"/>
              <a:gd name="connsiteX1" fmla="*/ 12192000 w 12192000"/>
              <a:gd name="connsiteY1" fmla="*/ 0 h 6858002"/>
              <a:gd name="connsiteX2" fmla="*/ 12192000 w 12192000"/>
              <a:gd name="connsiteY2" fmla="*/ 6857999 h 6858002"/>
              <a:gd name="connsiteX3" fmla="*/ 10401300 w 12192000"/>
              <a:gd name="connsiteY3" fmla="*/ 6857999 h 6858002"/>
              <a:gd name="connsiteX4" fmla="*/ 10401300 w 12192000"/>
              <a:gd name="connsiteY4" fmla="*/ 6858001 h 6858002"/>
              <a:gd name="connsiteX5" fmla="*/ 9969500 w 12192000"/>
              <a:gd name="connsiteY5" fmla="*/ 6858001 h 6858002"/>
              <a:gd name="connsiteX6" fmla="*/ 2623485 w 12192000"/>
              <a:gd name="connsiteY6" fmla="*/ 6858002 h 6858002"/>
              <a:gd name="connsiteX7" fmla="*/ 2799404 w 12192000"/>
              <a:gd name="connsiteY7" fmla="*/ 6695440 h 6858002"/>
              <a:gd name="connsiteX8" fmla="*/ 4367759 w 12192000"/>
              <a:gd name="connsiteY8" fmla="*/ 1394904 h 6858002"/>
              <a:gd name="connsiteX9" fmla="*/ 277965 w 12192000"/>
              <a:gd name="connsiteY9" fmla="*/ 436468 h 6858002"/>
              <a:gd name="connsiteX10" fmla="*/ 0 w 12192000"/>
              <a:gd name="connsiteY10" fmla="*/ 515970 h 6858002"/>
              <a:gd name="connsiteX11" fmla="*/ 0 w 12192000"/>
              <a:gd name="connsiteY11" fmla="*/ 3 h 6858002"/>
              <a:gd name="connsiteX12" fmla="*/ 9296400 w 12192000"/>
              <a:gd name="connsiteY12" fmla="*/ 3 h 6858002"/>
              <a:gd name="connsiteX13" fmla="*/ 9296400 w 12192000"/>
              <a:gd name="connsiteY13" fmla="*/ 0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6858002">
                <a:moveTo>
                  <a:pt x="9296400" y="0"/>
                </a:moveTo>
                <a:lnTo>
                  <a:pt x="12192000" y="0"/>
                </a:lnTo>
                <a:lnTo>
                  <a:pt x="12192000" y="6857999"/>
                </a:lnTo>
                <a:lnTo>
                  <a:pt x="10401300" y="6857999"/>
                </a:lnTo>
                <a:lnTo>
                  <a:pt x="10401300" y="6858001"/>
                </a:lnTo>
                <a:lnTo>
                  <a:pt x="9969500" y="6858001"/>
                </a:lnTo>
                <a:lnTo>
                  <a:pt x="2623485" y="6858002"/>
                </a:lnTo>
                <a:lnTo>
                  <a:pt x="2799404" y="6695440"/>
                </a:lnTo>
                <a:cubicBezTo>
                  <a:pt x="4606123" y="4970585"/>
                  <a:pt x="5313159" y="2777587"/>
                  <a:pt x="4367759" y="1394904"/>
                </a:cubicBezTo>
                <a:cubicBezTo>
                  <a:pt x="3620071" y="301380"/>
                  <a:pt x="2027755" y="-8987"/>
                  <a:pt x="277965" y="436468"/>
                </a:cubicBezTo>
                <a:lnTo>
                  <a:pt x="0" y="515970"/>
                </a:lnTo>
                <a:lnTo>
                  <a:pt x="0" y="3"/>
                </a:lnTo>
                <a:lnTo>
                  <a:pt x="9296400" y="3"/>
                </a:lnTo>
                <a:lnTo>
                  <a:pt x="9296400" y="0"/>
                </a:lnTo>
                <a:close/>
              </a:path>
            </a:pathLst>
          </a:custGeom>
          <a:solidFill>
            <a:schemeClr val="bg1"/>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3263"/>
              </a:solidFill>
              <a:effectLst/>
              <a:uLnTx/>
              <a:uFillTx/>
              <a:latin typeface="Helvetica Neue Light"/>
              <a:ea typeface="+mn-ea"/>
              <a:cs typeface="+mn-cs"/>
            </a:endParaRPr>
          </a:p>
        </p:txBody>
      </p:sp>
      <p:sp>
        <p:nvSpPr>
          <p:cNvPr id="2" name="Title 1"/>
          <p:cNvSpPr>
            <a:spLocks noGrp="1"/>
          </p:cNvSpPr>
          <p:nvPr>
            <p:ph type="title"/>
          </p:nvPr>
        </p:nvSpPr>
        <p:spPr/>
        <p:txBody>
          <a:bodyPr/>
          <a:lstStyle/>
          <a:p>
            <a:r>
              <a:rPr lang="en-US" dirty="0"/>
              <a:t>                                		Our Relationship with Microsoft</a:t>
            </a:r>
          </a:p>
        </p:txBody>
      </p:sp>
      <p:sp>
        <p:nvSpPr>
          <p:cNvPr id="13" name="Content Placeholder 12">
            <a:extLst>
              <a:ext uri="{FF2B5EF4-FFF2-40B4-BE49-F238E27FC236}">
                <a16:creationId xmlns:a16="http://schemas.microsoft.com/office/drawing/2014/main" id="{CE596304-5A5F-4736-A720-FB90B93AE1BA}"/>
              </a:ext>
            </a:extLst>
          </p:cNvPr>
          <p:cNvSpPr>
            <a:spLocks noGrp="1"/>
          </p:cNvSpPr>
          <p:nvPr>
            <p:ph idx="1"/>
          </p:nvPr>
        </p:nvSpPr>
        <p:spPr>
          <a:xfrm>
            <a:off x="5016500" y="969264"/>
            <a:ext cx="6793326" cy="5265281"/>
          </a:xfrm>
        </p:spPr>
        <p:txBody>
          <a:bodyPr/>
          <a:lstStyle/>
          <a:p>
            <a:pPr marL="456971" indent="-456971" algn="just">
              <a:defRPr/>
            </a:pPr>
            <a:r>
              <a:rPr lang="en-US" sz="2000" dirty="0">
                <a:solidFill>
                  <a:schemeClr val="tx1">
                    <a:lumMod val="65000"/>
                    <a:lumOff val="35000"/>
                  </a:schemeClr>
                </a:solidFill>
                <a:cs typeface="Arial" pitchFamily="34" charset="0"/>
              </a:rPr>
              <a:t>Inaugural Azure CSP Partner</a:t>
            </a:r>
          </a:p>
          <a:p>
            <a:pPr marL="456971" indent="-456971" algn="just">
              <a:defRPr/>
            </a:pPr>
            <a:r>
              <a:rPr lang="en-US" sz="2000" dirty="0">
                <a:solidFill>
                  <a:schemeClr val="tx1">
                    <a:lumMod val="65000"/>
                    <a:lumOff val="35000"/>
                  </a:schemeClr>
                </a:solidFill>
                <a:cs typeface="Arial" pitchFamily="34" charset="0"/>
              </a:rPr>
              <a:t>1</a:t>
            </a:r>
            <a:r>
              <a:rPr lang="en-US" sz="2000" baseline="30000" dirty="0">
                <a:solidFill>
                  <a:schemeClr val="tx1">
                    <a:lumMod val="65000"/>
                    <a:lumOff val="35000"/>
                  </a:schemeClr>
                </a:solidFill>
                <a:cs typeface="Arial" pitchFamily="34" charset="0"/>
              </a:rPr>
              <a:t>st</a:t>
            </a:r>
            <a:r>
              <a:rPr lang="en-US" sz="2000" dirty="0">
                <a:solidFill>
                  <a:schemeClr val="tx1">
                    <a:lumMod val="65000"/>
                    <a:lumOff val="35000"/>
                  </a:schemeClr>
                </a:solidFill>
                <a:cs typeface="Arial" pitchFamily="34" charset="0"/>
              </a:rPr>
              <a:t> Tier Azure CSP</a:t>
            </a:r>
          </a:p>
          <a:p>
            <a:pPr marL="456971" indent="-456971" algn="just">
              <a:defRPr/>
            </a:pPr>
            <a:r>
              <a:rPr lang="en-US" sz="2000" dirty="0">
                <a:solidFill>
                  <a:schemeClr val="tx1">
                    <a:lumMod val="65000"/>
                    <a:lumOff val="35000"/>
                  </a:schemeClr>
                </a:solidFill>
                <a:cs typeface="Arial" pitchFamily="34" charset="0"/>
              </a:rPr>
              <a:t>Federal Rising Partner of the Year</a:t>
            </a:r>
          </a:p>
          <a:p>
            <a:pPr marL="456971" indent="-456971" algn="just">
              <a:defRPr/>
            </a:pPr>
            <a:r>
              <a:rPr lang="en-US" sz="2000" dirty="0">
                <a:solidFill>
                  <a:schemeClr val="tx1">
                    <a:lumMod val="65000"/>
                    <a:lumOff val="35000"/>
                  </a:schemeClr>
                </a:solidFill>
                <a:cs typeface="Arial" pitchFamily="34" charset="0"/>
              </a:rPr>
              <a:t>Finalist for Portals and Collaboration Partner of Year (twice)</a:t>
            </a:r>
          </a:p>
          <a:p>
            <a:pPr marL="456971" indent="-456971" algn="just">
              <a:defRPr/>
            </a:pPr>
            <a:r>
              <a:rPr lang="en-US" sz="2000" dirty="0">
                <a:solidFill>
                  <a:schemeClr val="tx1">
                    <a:lumMod val="65000"/>
                    <a:lumOff val="35000"/>
                  </a:schemeClr>
                </a:solidFill>
                <a:cs typeface="Arial" pitchFamily="34" charset="0"/>
              </a:rPr>
              <a:t>Inaugural PC2P Reseller program (only 5 invited to participate)</a:t>
            </a:r>
          </a:p>
          <a:p>
            <a:pPr marL="456971" indent="-456971" algn="just">
              <a:defRPr/>
            </a:pPr>
            <a:r>
              <a:rPr lang="en-US" sz="2000" dirty="0">
                <a:solidFill>
                  <a:schemeClr val="tx1">
                    <a:lumMod val="65000"/>
                    <a:lumOff val="35000"/>
                  </a:schemeClr>
                </a:solidFill>
                <a:cs typeface="Arial" pitchFamily="34" charset="0"/>
              </a:rPr>
              <a:t>Gold Cloud Platform, Datacenter, App Dev</a:t>
            </a:r>
          </a:p>
          <a:p>
            <a:pPr marL="456971" indent="-456971" algn="just">
              <a:defRPr/>
            </a:pPr>
            <a:r>
              <a:rPr lang="en-US" sz="2000" dirty="0">
                <a:solidFill>
                  <a:schemeClr val="tx1">
                    <a:lumMod val="65000"/>
                    <a:lumOff val="35000"/>
                  </a:schemeClr>
                </a:solidFill>
                <a:cs typeface="Arial" pitchFamily="34" charset="0"/>
              </a:rPr>
              <a:t>Microsoft Azure Audited MSP</a:t>
            </a:r>
          </a:p>
        </p:txBody>
      </p:sp>
      <p:sp>
        <p:nvSpPr>
          <p:cNvPr id="10" name="Footer Placeholder 3">
            <a:extLst>
              <a:ext uri="{FF2B5EF4-FFF2-40B4-BE49-F238E27FC236}">
                <a16:creationId xmlns:a16="http://schemas.microsoft.com/office/drawing/2014/main" id="{AE2E4F79-03E6-4B9F-A716-8D3045F96739}"/>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263"/>
                </a:solidFill>
                <a:effectLst/>
                <a:uLnTx/>
                <a:uFillTx/>
                <a:latin typeface="Helvetica Neue Light"/>
                <a:ea typeface="Verdana" panose="020B0604030504040204" pitchFamily="34" charset="0"/>
                <a:cs typeface="+mn-cs"/>
              </a:rPr>
              <a:t>©2019 Smartronix, Inc. | www.cloudassured.com CMMI DEV/3 &amp; SVC/3 | ISO 9001 &amp; 20000 &amp; 27001 | SOC 1 &amp; 2</a:t>
            </a:r>
          </a:p>
        </p:txBody>
      </p:sp>
      <p:sp>
        <p:nvSpPr>
          <p:cNvPr id="9" name="Slide Number Placeholder 11">
            <a:extLst>
              <a:ext uri="{FF2B5EF4-FFF2-40B4-BE49-F238E27FC236}">
                <a16:creationId xmlns:a16="http://schemas.microsoft.com/office/drawing/2014/main" id="{A928ABB8-A197-4E94-90B3-B23E86EC45DB}"/>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B5A510-FB2B-4268-A2F8-514AB13F480C}" type="slidenum">
              <a:rPr kumimoji="0" lang="en-US" sz="1200" b="0" i="0" u="none" strike="noStrike" kern="1200" cap="none" spc="0" normalizeH="0" baseline="0" noProof="0" smtClean="0">
                <a:ln>
                  <a:noFill/>
                </a:ln>
                <a:solidFill>
                  <a:srgbClr val="003263"/>
                </a:solidFill>
                <a:effectLst/>
                <a:uLnTx/>
                <a:uFillTx/>
                <a:latin typeface="Helvetica Neue Light"/>
                <a:ea typeface="Verdana" panose="020B0604030504040204" pitchFamily="34"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srgbClr val="003263"/>
              </a:solidFill>
              <a:effectLst/>
              <a:uLnTx/>
              <a:uFillTx/>
              <a:latin typeface="Helvetica Neue Light"/>
              <a:ea typeface="Verdana" panose="020B0604030504040204" pitchFamily="34" charset="0"/>
              <a:cs typeface="+mn-cs"/>
            </a:endParaRPr>
          </a:p>
        </p:txBody>
      </p:sp>
      <p:sp>
        <p:nvSpPr>
          <p:cNvPr id="14" name="Rectangle 8">
            <a:extLst>
              <a:ext uri="{FF2B5EF4-FFF2-40B4-BE49-F238E27FC236}">
                <a16:creationId xmlns:a16="http://schemas.microsoft.com/office/drawing/2014/main" id="{3774DF3D-78F4-4E0E-A01D-64F73E2C955B}"/>
              </a:ext>
            </a:extLst>
          </p:cNvPr>
          <p:cNvSpPr>
            <a:spLocks noChangeArrowheads="1"/>
          </p:cNvSpPr>
          <p:nvPr/>
        </p:nvSpPr>
        <p:spPr bwMode="auto">
          <a:xfrm>
            <a:off x="352852" y="2685861"/>
            <a:ext cx="3054973" cy="2586826"/>
          </a:xfrm>
          <a:prstGeom prst="rect">
            <a:avLst/>
          </a:prstGeom>
          <a:noFill/>
          <a:ln w="9525" algn="ctr">
            <a:noFill/>
            <a:miter lim="800000"/>
            <a:headEnd/>
            <a:tailEnd/>
          </a:ln>
        </p:spPr>
        <p:txBody>
          <a:bodyPr wrap="square" lIns="123408" tIns="61704" rIns="123408" bIns="61704">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C0C0C">
                    <a:lumMod val="75000"/>
                    <a:lumOff val="25000"/>
                  </a:srgbClr>
                </a:solidFill>
                <a:effectLst/>
                <a:uLnTx/>
                <a:uFillTx/>
                <a:latin typeface="Helvetica Neue Light" panose="02000503000000020004" pitchFamily="2" charset="0"/>
                <a:ea typeface="Helvetica Neue Light" panose="02000503000000020004" pitchFamily="2" charset="0"/>
                <a:cs typeface="Helvetica Neue Light" panose="02000503000000020004" pitchFamily="2" charset="0"/>
              </a:rPr>
              <a:t>Gold · Cloud Platform</a:t>
            </a:r>
            <a:br>
              <a:rPr kumimoji="0" lang="en-US" sz="2000" b="0" i="0" u="none" strike="noStrike" kern="1200" cap="none" spc="0" normalizeH="0" baseline="0" noProof="0" dirty="0">
                <a:ln>
                  <a:noFill/>
                </a:ln>
                <a:solidFill>
                  <a:srgbClr val="0C0C0C">
                    <a:lumMod val="75000"/>
                    <a:lumOff val="25000"/>
                  </a:srgbClr>
                </a:solidFill>
                <a:effectLst/>
                <a:uLnTx/>
                <a:uFillTx/>
                <a:latin typeface="Helvetica Neue Light" panose="02000503000000020004" pitchFamily="2" charset="0"/>
                <a:ea typeface="Helvetica Neue Light" panose="02000503000000020004" pitchFamily="2" charset="0"/>
                <a:cs typeface="Helvetica Neue Light" panose="02000503000000020004" pitchFamily="2" charset="0"/>
              </a:rPr>
            </a:br>
            <a:r>
              <a:rPr kumimoji="0" lang="en-US" sz="2000" b="0" i="0" u="none" strike="noStrike" kern="1200" cap="none" spc="0" normalizeH="0" baseline="0" noProof="0" dirty="0">
                <a:ln>
                  <a:noFill/>
                </a:ln>
                <a:solidFill>
                  <a:srgbClr val="0C0C0C">
                    <a:lumMod val="75000"/>
                    <a:lumOff val="25000"/>
                  </a:srgbClr>
                </a:solidFill>
                <a:effectLst/>
                <a:uLnTx/>
                <a:uFillTx/>
                <a:latin typeface="Helvetica Neue Light" panose="02000503000000020004" pitchFamily="2" charset="0"/>
                <a:ea typeface="Helvetica Neue Light" panose="02000503000000020004" pitchFamily="2" charset="0"/>
                <a:cs typeface="Helvetica Neue Light" panose="02000503000000020004" pitchFamily="2" charset="0"/>
              </a:rPr>
              <a:t>Gold · Datacenter</a:t>
            </a:r>
            <a:br>
              <a:rPr kumimoji="0" lang="en-US" sz="2000" b="0" i="0" u="none" strike="noStrike" kern="1200" cap="none" spc="0" normalizeH="0" baseline="0" noProof="0" dirty="0">
                <a:ln>
                  <a:noFill/>
                </a:ln>
                <a:solidFill>
                  <a:srgbClr val="0C0C0C">
                    <a:lumMod val="75000"/>
                    <a:lumOff val="25000"/>
                  </a:srgbClr>
                </a:solidFill>
                <a:effectLst/>
                <a:uLnTx/>
                <a:uFillTx/>
                <a:latin typeface="Helvetica Neue Light" panose="02000503000000020004" pitchFamily="2" charset="0"/>
                <a:ea typeface="Helvetica Neue Light" panose="02000503000000020004" pitchFamily="2" charset="0"/>
                <a:cs typeface="Helvetica Neue Light" panose="02000503000000020004" pitchFamily="2" charset="0"/>
              </a:rPr>
            </a:br>
            <a:r>
              <a:rPr kumimoji="0" lang="en-US" sz="2000" b="0" i="0" u="none" strike="noStrike" kern="1200" cap="none" spc="0" normalizeH="0" baseline="0" noProof="0" dirty="0">
                <a:ln>
                  <a:noFill/>
                </a:ln>
                <a:solidFill>
                  <a:srgbClr val="0C0C0C">
                    <a:lumMod val="75000"/>
                    <a:lumOff val="25000"/>
                  </a:srgbClr>
                </a:solidFill>
                <a:effectLst/>
                <a:uLnTx/>
                <a:uFillTx/>
                <a:latin typeface="Helvetica Neue Light" panose="02000503000000020004" pitchFamily="2" charset="0"/>
                <a:ea typeface="Helvetica Neue Light" panose="02000503000000020004" pitchFamily="2" charset="0"/>
                <a:cs typeface="Helvetica Neue Light" panose="02000503000000020004" pitchFamily="2" charset="0"/>
              </a:rPr>
              <a:t>Gold· Application Development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C0C0C">
                    <a:lumMod val="75000"/>
                    <a:lumOff val="25000"/>
                  </a:srgbClr>
                </a:solidFill>
                <a:effectLst/>
                <a:uLnTx/>
                <a:uFillTx/>
                <a:latin typeface="Helvetica Neue Light" panose="02000503000000020004" pitchFamily="2" charset="0"/>
                <a:ea typeface="Helvetica Neue Light" panose="02000503000000020004" pitchFamily="2" charset="0"/>
                <a:cs typeface="Helvetica Neue Light" panose="02000503000000020004" pitchFamily="2" charset="0"/>
              </a:rPr>
              <a:t>Azure </a:t>
            </a:r>
            <a:r>
              <a:rPr kumimoji="0" lang="mr-IN" sz="2000" b="0" i="0" u="none" strike="noStrike" kern="1200" cap="none" spc="0" normalizeH="0" baseline="0" noProof="0" dirty="0">
                <a:ln>
                  <a:noFill/>
                </a:ln>
                <a:solidFill>
                  <a:srgbClr val="0C0C0C">
                    <a:lumMod val="75000"/>
                    <a:lumOff val="25000"/>
                  </a:srgbClr>
                </a:solidFill>
                <a:effectLst/>
                <a:uLnTx/>
                <a:uFillTx/>
                <a:latin typeface="Helvetica Neue Light" panose="02000503000000020004" pitchFamily="2" charset="0"/>
                <a:ea typeface="Helvetica Neue Light" panose="02000503000000020004" pitchFamily="2" charset="0"/>
                <a:cs typeface="Open Sans" charset="0"/>
              </a:rPr>
              <a:t>–</a:t>
            </a:r>
            <a:r>
              <a:rPr kumimoji="0" lang="en-US" sz="2000" b="0" i="0" u="none" strike="noStrike" kern="1200" cap="none" spc="0" normalizeH="0" baseline="0" noProof="0" dirty="0">
                <a:ln>
                  <a:noFill/>
                </a:ln>
                <a:solidFill>
                  <a:srgbClr val="0C0C0C">
                    <a:lumMod val="75000"/>
                    <a:lumOff val="25000"/>
                  </a:srgbClr>
                </a:solidFill>
                <a:effectLst/>
                <a:uLnTx/>
                <a:uFillTx/>
                <a:latin typeface="Helvetica Neue Light" panose="02000503000000020004" pitchFamily="2" charset="0"/>
                <a:ea typeface="Helvetica Neue Light" panose="02000503000000020004" pitchFamily="2" charset="0"/>
                <a:cs typeface="Helvetica Neue Light" panose="02000503000000020004" pitchFamily="2" charset="0"/>
              </a:rPr>
              <a:t>1</a:t>
            </a:r>
            <a:r>
              <a:rPr kumimoji="0" lang="en-US" sz="2000" b="0" i="0" u="none" strike="noStrike" kern="1200" cap="none" spc="0" normalizeH="0" baseline="30000" noProof="0" dirty="0">
                <a:ln>
                  <a:noFill/>
                </a:ln>
                <a:solidFill>
                  <a:srgbClr val="0C0C0C">
                    <a:lumMod val="75000"/>
                    <a:lumOff val="25000"/>
                  </a:srgbClr>
                </a:solidFill>
                <a:effectLst/>
                <a:uLnTx/>
                <a:uFillTx/>
                <a:latin typeface="Helvetica Neue Light" panose="02000503000000020004" pitchFamily="2" charset="0"/>
                <a:ea typeface="Helvetica Neue Light" panose="02000503000000020004" pitchFamily="2" charset="0"/>
                <a:cs typeface="Helvetica Neue Light" panose="02000503000000020004" pitchFamily="2" charset="0"/>
              </a:rPr>
              <a:t>st</a:t>
            </a:r>
            <a:r>
              <a:rPr kumimoji="0" lang="en-US" sz="2000" b="0" i="0" u="none" strike="noStrike" kern="1200" cap="none" spc="0" normalizeH="0" baseline="0" noProof="0" dirty="0">
                <a:ln>
                  <a:noFill/>
                </a:ln>
                <a:solidFill>
                  <a:srgbClr val="0C0C0C">
                    <a:lumMod val="75000"/>
                    <a:lumOff val="25000"/>
                  </a:srgbClr>
                </a:solidFill>
                <a:effectLst/>
                <a:uLnTx/>
                <a:uFillTx/>
                <a:latin typeface="Helvetica Neue Light" panose="02000503000000020004" pitchFamily="2" charset="0"/>
                <a:ea typeface="Helvetica Neue Light" panose="02000503000000020004" pitchFamily="2" charset="0"/>
                <a:cs typeface="Helvetica Neue Light" panose="02000503000000020004" pitchFamily="2" charset="0"/>
              </a:rPr>
              <a:t> Tier CSP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C0C0C">
                    <a:lumMod val="75000"/>
                    <a:lumOff val="25000"/>
                  </a:srgbClr>
                </a:solidFill>
                <a:effectLst/>
                <a:uLnTx/>
                <a:uFillTx/>
                <a:latin typeface="Helvetica Neue Light" panose="02000503000000020004" pitchFamily="2" charset="0"/>
                <a:ea typeface="Helvetica Neue Light" panose="02000503000000020004" pitchFamily="2" charset="0"/>
                <a:cs typeface="Helvetica Neue Light" panose="02000503000000020004" pitchFamily="2" charset="0"/>
              </a:rPr>
              <a:t>Authorized Government Reseller</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0C0C0C"/>
              </a:solidFill>
              <a:effectLst/>
              <a:uLnTx/>
              <a:uFillTx/>
              <a:latin typeface="Helvetica Neue Light" panose="02000503000000020004" pitchFamily="2" charset="0"/>
              <a:ea typeface="Helvetica Neue Light" panose="02000503000000020004" pitchFamily="2" charset="0"/>
              <a:cs typeface="Helvetica Neue Light" panose="02000503000000020004" pitchFamily="2" charset="0"/>
            </a:endParaRPr>
          </a:p>
        </p:txBody>
      </p:sp>
      <p:pic>
        <p:nvPicPr>
          <p:cNvPr id="4" name="Picture 3">
            <a:extLst>
              <a:ext uri="{FF2B5EF4-FFF2-40B4-BE49-F238E27FC236}">
                <a16:creationId xmlns:a16="http://schemas.microsoft.com/office/drawing/2014/main" id="{A9DFC7A4-1C3B-42E1-BCED-BE360DC716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6663" y="969264"/>
            <a:ext cx="4594004" cy="1487278"/>
          </a:xfrm>
          <a:prstGeom prst="rect">
            <a:avLst/>
          </a:prstGeom>
        </p:spPr>
      </p:pic>
    </p:spTree>
    <p:extLst>
      <p:ext uri="{BB962C8B-B14F-4D97-AF65-F5344CB8AC3E}">
        <p14:creationId xmlns:p14="http://schemas.microsoft.com/office/powerpoint/2010/main" val="3755749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7E43375B-14B3-42B6-9FE0-3082A902EE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8164"/>
            <a:ext cx="12192000" cy="6858000"/>
          </a:xfrm>
          <a:prstGeom prst="rect">
            <a:avLst/>
          </a:prstGeom>
        </p:spPr>
      </p:pic>
      <p:sp>
        <p:nvSpPr>
          <p:cNvPr id="17" name="Freeform: Shape 16">
            <a:extLst>
              <a:ext uri="{FF2B5EF4-FFF2-40B4-BE49-F238E27FC236}">
                <a16:creationId xmlns:a16="http://schemas.microsoft.com/office/drawing/2014/main" id="{FBEF861F-D87C-4C12-AF6C-8EC68777A303}"/>
              </a:ext>
            </a:extLst>
          </p:cNvPr>
          <p:cNvSpPr/>
          <p:nvPr/>
        </p:nvSpPr>
        <p:spPr>
          <a:xfrm flipH="1">
            <a:off x="-16494" y="0"/>
            <a:ext cx="12192000" cy="6858002"/>
          </a:xfrm>
          <a:custGeom>
            <a:avLst/>
            <a:gdLst>
              <a:gd name="connsiteX0" fmla="*/ 9296400 w 12192000"/>
              <a:gd name="connsiteY0" fmla="*/ 0 h 6858002"/>
              <a:gd name="connsiteX1" fmla="*/ 12192000 w 12192000"/>
              <a:gd name="connsiteY1" fmla="*/ 0 h 6858002"/>
              <a:gd name="connsiteX2" fmla="*/ 12192000 w 12192000"/>
              <a:gd name="connsiteY2" fmla="*/ 6857999 h 6858002"/>
              <a:gd name="connsiteX3" fmla="*/ 10401300 w 12192000"/>
              <a:gd name="connsiteY3" fmla="*/ 6857999 h 6858002"/>
              <a:gd name="connsiteX4" fmla="*/ 10401300 w 12192000"/>
              <a:gd name="connsiteY4" fmla="*/ 6858001 h 6858002"/>
              <a:gd name="connsiteX5" fmla="*/ 9969500 w 12192000"/>
              <a:gd name="connsiteY5" fmla="*/ 6858001 h 6858002"/>
              <a:gd name="connsiteX6" fmla="*/ 2623485 w 12192000"/>
              <a:gd name="connsiteY6" fmla="*/ 6858002 h 6858002"/>
              <a:gd name="connsiteX7" fmla="*/ 2799404 w 12192000"/>
              <a:gd name="connsiteY7" fmla="*/ 6695440 h 6858002"/>
              <a:gd name="connsiteX8" fmla="*/ 4367759 w 12192000"/>
              <a:gd name="connsiteY8" fmla="*/ 1394904 h 6858002"/>
              <a:gd name="connsiteX9" fmla="*/ 277965 w 12192000"/>
              <a:gd name="connsiteY9" fmla="*/ 436468 h 6858002"/>
              <a:gd name="connsiteX10" fmla="*/ 0 w 12192000"/>
              <a:gd name="connsiteY10" fmla="*/ 515970 h 6858002"/>
              <a:gd name="connsiteX11" fmla="*/ 0 w 12192000"/>
              <a:gd name="connsiteY11" fmla="*/ 3 h 6858002"/>
              <a:gd name="connsiteX12" fmla="*/ 9296400 w 12192000"/>
              <a:gd name="connsiteY12" fmla="*/ 3 h 6858002"/>
              <a:gd name="connsiteX13" fmla="*/ 9296400 w 12192000"/>
              <a:gd name="connsiteY13" fmla="*/ 0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6858002">
                <a:moveTo>
                  <a:pt x="9296400" y="0"/>
                </a:moveTo>
                <a:lnTo>
                  <a:pt x="12192000" y="0"/>
                </a:lnTo>
                <a:lnTo>
                  <a:pt x="12192000" y="6857999"/>
                </a:lnTo>
                <a:lnTo>
                  <a:pt x="10401300" y="6857999"/>
                </a:lnTo>
                <a:lnTo>
                  <a:pt x="10401300" y="6858001"/>
                </a:lnTo>
                <a:lnTo>
                  <a:pt x="9969500" y="6858001"/>
                </a:lnTo>
                <a:lnTo>
                  <a:pt x="2623485" y="6858002"/>
                </a:lnTo>
                <a:lnTo>
                  <a:pt x="2799404" y="6695440"/>
                </a:lnTo>
                <a:cubicBezTo>
                  <a:pt x="4606123" y="4970585"/>
                  <a:pt x="5313159" y="2777587"/>
                  <a:pt x="4367759" y="1394904"/>
                </a:cubicBezTo>
                <a:cubicBezTo>
                  <a:pt x="3620071" y="301380"/>
                  <a:pt x="2027755" y="-8987"/>
                  <a:pt x="277965" y="436468"/>
                </a:cubicBezTo>
                <a:lnTo>
                  <a:pt x="0" y="515970"/>
                </a:lnTo>
                <a:lnTo>
                  <a:pt x="0" y="3"/>
                </a:lnTo>
                <a:lnTo>
                  <a:pt x="9296400" y="3"/>
                </a:lnTo>
                <a:lnTo>
                  <a:pt x="9296400" y="0"/>
                </a:lnTo>
                <a:close/>
              </a:path>
            </a:pathLst>
          </a:custGeom>
          <a:solidFill>
            <a:schemeClr val="bg1"/>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US">
              <a:solidFill>
                <a:schemeClr val="accent1"/>
              </a:solidFill>
            </a:endParaRPr>
          </a:p>
        </p:txBody>
      </p:sp>
      <p:sp>
        <p:nvSpPr>
          <p:cNvPr id="2" name="Title 1"/>
          <p:cNvSpPr>
            <a:spLocks noGrp="1"/>
          </p:cNvSpPr>
          <p:nvPr>
            <p:ph type="title"/>
          </p:nvPr>
        </p:nvSpPr>
        <p:spPr/>
        <p:txBody>
          <a:bodyPr/>
          <a:lstStyle/>
          <a:p>
            <a:r>
              <a:rPr lang="en-US" dirty="0"/>
              <a:t>Where Gartner Positions Us</a:t>
            </a:r>
          </a:p>
        </p:txBody>
      </p:sp>
      <p:sp>
        <p:nvSpPr>
          <p:cNvPr id="8" name="Content Placeholder 7">
            <a:extLst>
              <a:ext uri="{FF2B5EF4-FFF2-40B4-BE49-F238E27FC236}">
                <a16:creationId xmlns:a16="http://schemas.microsoft.com/office/drawing/2014/main" id="{A83A3C10-23CC-4FD2-BAF7-155B19521EF9}"/>
              </a:ext>
            </a:extLst>
          </p:cNvPr>
          <p:cNvSpPr>
            <a:spLocks noGrp="1"/>
          </p:cNvSpPr>
          <p:nvPr>
            <p:ph idx="1"/>
          </p:nvPr>
        </p:nvSpPr>
        <p:spPr>
          <a:xfrm>
            <a:off x="403877" y="1732404"/>
            <a:ext cx="6220659" cy="4030091"/>
          </a:xfrm>
        </p:spPr>
        <p:txBody>
          <a:bodyPr/>
          <a:lstStyle/>
          <a:p>
            <a:r>
              <a:rPr lang="en-US" sz="1800" dirty="0">
                <a:latin typeface="+mn-lt"/>
              </a:rPr>
              <a:t>Gartner’s recommended use: Nearly all cases (Agile applications, Reliable applications, lift-and-shift datacenter, and Cloud-enabled virtual automation)</a:t>
            </a:r>
            <a:r>
              <a:rPr lang="mr-IN" sz="1800" dirty="0">
                <a:latin typeface="+mn-lt"/>
              </a:rPr>
              <a:t>…</a:t>
            </a:r>
            <a:r>
              <a:rPr lang="en-US" sz="1800" dirty="0">
                <a:latin typeface="+mn-lt"/>
              </a:rPr>
              <a:t>especially for companies in regulated industries or government customers:</a:t>
            </a:r>
          </a:p>
          <a:p>
            <a:pPr marL="631825" lvl="1" indent="-285750">
              <a:lnSpc>
                <a:spcPts val="2160"/>
              </a:lnSpc>
              <a:spcBef>
                <a:spcPts val="0"/>
              </a:spcBef>
            </a:pPr>
            <a:r>
              <a:rPr lang="en-US" sz="1600" dirty="0">
                <a:latin typeface="+mn-lt"/>
              </a:rPr>
              <a:t>One of longest track records on AWS and among first Azure MSPs</a:t>
            </a:r>
          </a:p>
          <a:p>
            <a:pPr marL="631825" lvl="1" indent="-285750">
              <a:lnSpc>
                <a:spcPct val="110000"/>
              </a:lnSpc>
              <a:spcBef>
                <a:spcPts val="0"/>
              </a:spcBef>
            </a:pPr>
            <a:r>
              <a:rPr lang="en-US" sz="1600" dirty="0">
                <a:latin typeface="+mn-lt"/>
              </a:rPr>
              <a:t>Provide hybrid, multi-cloud and application management</a:t>
            </a:r>
          </a:p>
          <a:p>
            <a:pPr marL="631825" lvl="1" indent="-285750">
              <a:lnSpc>
                <a:spcPct val="110000"/>
              </a:lnSpc>
              <a:spcBef>
                <a:spcPts val="0"/>
              </a:spcBef>
            </a:pPr>
            <a:r>
              <a:rPr lang="en-US" sz="1600" dirty="0">
                <a:latin typeface="+mn-lt"/>
              </a:rPr>
              <a:t>One of the largest cloud MSPs by VM count as well as by cloud MSP revenue</a:t>
            </a:r>
          </a:p>
          <a:p>
            <a:pPr marL="631825" lvl="1" indent="-285750">
              <a:lnSpc>
                <a:spcPct val="110000"/>
              </a:lnSpc>
              <a:spcBef>
                <a:spcPts val="0"/>
              </a:spcBef>
            </a:pPr>
            <a:r>
              <a:rPr lang="en-US" sz="1600" dirty="0">
                <a:latin typeface="+mn-lt"/>
              </a:rPr>
              <a:t>High customer satisfaction and many large-scale implementations</a:t>
            </a:r>
          </a:p>
          <a:p>
            <a:pPr marL="631825" lvl="1" indent="-285750">
              <a:lnSpc>
                <a:spcPct val="110000"/>
              </a:lnSpc>
              <a:spcBef>
                <a:spcPts val="0"/>
              </a:spcBef>
            </a:pPr>
            <a:r>
              <a:rPr lang="en-US" sz="1600" dirty="0">
                <a:latin typeface="+mn-lt"/>
              </a:rPr>
              <a:t>Can deliver managed services in a DevOps oriented fashion or more traditional and customized</a:t>
            </a:r>
          </a:p>
          <a:p>
            <a:pPr marL="631825" lvl="1" indent="-285750">
              <a:lnSpc>
                <a:spcPct val="110000"/>
              </a:lnSpc>
              <a:spcBef>
                <a:spcPts val="0"/>
              </a:spcBef>
            </a:pPr>
            <a:r>
              <a:rPr lang="en-US" sz="1600" dirty="0">
                <a:latin typeface="+mn-lt"/>
              </a:rPr>
              <a:t>Well structured, automation-supported offerings for customers</a:t>
            </a:r>
          </a:p>
        </p:txBody>
      </p:sp>
      <p:sp>
        <p:nvSpPr>
          <p:cNvPr id="11" name="Footer Placeholder 3">
            <a:extLst>
              <a:ext uri="{FF2B5EF4-FFF2-40B4-BE49-F238E27FC236}">
                <a16:creationId xmlns:a16="http://schemas.microsoft.com/office/drawing/2014/main" id="{28D5F54D-70AA-4072-8049-117D44D9CFAF}"/>
              </a:ext>
            </a:extLst>
          </p:cNvPr>
          <p:cNvSpPr>
            <a:spLocks noGrp="1"/>
          </p:cNvSpPr>
          <p:nvPr>
            <p:ph type="ftr" sz="quarter" idx="3"/>
          </p:nvPr>
        </p:nvSpPr>
        <p:spPr>
          <a:xfrm>
            <a:off x="381000" y="6396794"/>
            <a:ext cx="8137451" cy="365125"/>
          </a:xfrm>
        </p:spPr>
        <p:txBody>
          <a:bodyPr/>
          <a:lstStyle/>
          <a:p>
            <a:r>
              <a:rPr lang="en-US" dirty="0"/>
              <a:t>©2019 Smartronix, Inc. | www.cloudassured.com CMMI DEV/3 &amp; SVC/3 | ISO 9001 &amp; 20000 &amp; 27001 | SOC 1 &amp; 2</a:t>
            </a:r>
          </a:p>
        </p:txBody>
      </p:sp>
      <p:sp>
        <p:nvSpPr>
          <p:cNvPr id="12" name="Slide Number Placeholder 11">
            <a:extLst>
              <a:ext uri="{FF2B5EF4-FFF2-40B4-BE49-F238E27FC236}">
                <a16:creationId xmlns:a16="http://schemas.microsoft.com/office/drawing/2014/main" id="{C1793CA0-9327-48C5-BBF0-6B2B3DC4E6EC}"/>
              </a:ext>
            </a:extLst>
          </p:cNvPr>
          <p:cNvSpPr>
            <a:spLocks noGrp="1"/>
          </p:cNvSpPr>
          <p:nvPr>
            <p:ph type="sldNum" sz="quarter" idx="4"/>
          </p:nvPr>
        </p:nvSpPr>
        <p:spPr>
          <a:xfrm>
            <a:off x="8451287" y="6406091"/>
            <a:ext cx="527539" cy="365125"/>
          </a:xfrm>
        </p:spPr>
        <p:txBody>
          <a:bodyPr/>
          <a:lstStyle/>
          <a:p>
            <a:fld id="{AFB5A510-FB2B-4268-A2F8-514AB13F480C}" type="slidenum">
              <a:rPr lang="en-US" smtClean="0"/>
              <a:pPr/>
              <a:t>4</a:t>
            </a:fld>
            <a:endParaRPr lang="en-US" dirty="0"/>
          </a:p>
        </p:txBody>
      </p:sp>
      <p:sp>
        <p:nvSpPr>
          <p:cNvPr id="5" name="TextBox 4">
            <a:extLst>
              <a:ext uri="{FF2B5EF4-FFF2-40B4-BE49-F238E27FC236}">
                <a16:creationId xmlns:a16="http://schemas.microsoft.com/office/drawing/2014/main" id="{9D12DB5E-50EC-7A4E-B110-08DC1802A93C}"/>
              </a:ext>
            </a:extLst>
          </p:cNvPr>
          <p:cNvSpPr txBox="1"/>
          <p:nvPr/>
        </p:nvSpPr>
        <p:spPr>
          <a:xfrm>
            <a:off x="381000" y="1077513"/>
            <a:ext cx="5698506" cy="707886"/>
          </a:xfrm>
          <a:prstGeom prst="rect">
            <a:avLst/>
          </a:prstGeom>
          <a:noFill/>
        </p:spPr>
        <p:txBody>
          <a:bodyPr wrap="square" rtlCol="0">
            <a:spAutoFit/>
          </a:bodyPr>
          <a:lstStyle/>
          <a:p>
            <a:r>
              <a:rPr lang="en-US" sz="2000" b="1" dirty="0">
                <a:solidFill>
                  <a:schemeClr val="tx1">
                    <a:lumMod val="75000"/>
                    <a:lumOff val="25000"/>
                  </a:schemeClr>
                </a:solidFill>
              </a:rPr>
              <a:t>Smartronix positioned as leader in Gartner MQ for public cloud infrastructure MSPs worldwide</a:t>
            </a:r>
          </a:p>
        </p:txBody>
      </p:sp>
      <p:sp>
        <p:nvSpPr>
          <p:cNvPr id="10" name="Rectangle 9">
            <a:extLst>
              <a:ext uri="{FF2B5EF4-FFF2-40B4-BE49-F238E27FC236}">
                <a16:creationId xmlns:a16="http://schemas.microsoft.com/office/drawing/2014/main" id="{89249E4D-04E5-45F1-90CF-6B1C8106EF10}"/>
              </a:ext>
            </a:extLst>
          </p:cNvPr>
          <p:cNvSpPr/>
          <p:nvPr/>
        </p:nvSpPr>
        <p:spPr>
          <a:xfrm>
            <a:off x="591308" y="5811528"/>
            <a:ext cx="6033228" cy="450060"/>
          </a:xfrm>
          <a:prstGeom prst="rect">
            <a:avLst/>
          </a:prstGeom>
        </p:spPr>
        <p:txBody>
          <a:bodyPr wrap="square">
            <a:spAutoFit/>
          </a:bodyPr>
          <a:lstStyle/>
          <a:p>
            <a:pPr>
              <a:lnSpc>
                <a:spcPct val="110000"/>
              </a:lnSpc>
            </a:pPr>
            <a:r>
              <a:rPr lang="en-US" sz="1100" i="1" dirty="0"/>
              <a:t>January 2019 Gartner Magic Quadrant for Public Cloud Infrastructure Managed Service Providers, Worldwide    </a:t>
            </a:r>
            <a:r>
              <a:rPr lang="en-US" sz="1100" dirty="0">
                <a:hlinkClick r:id="rId4"/>
              </a:rPr>
              <a:t>https://gartnermq.smartronix.com/</a:t>
            </a:r>
            <a:endParaRPr lang="en-US" sz="1100" dirty="0"/>
          </a:p>
        </p:txBody>
      </p:sp>
      <p:pic>
        <p:nvPicPr>
          <p:cNvPr id="9" name="Picture 8">
            <a:extLst>
              <a:ext uri="{FF2B5EF4-FFF2-40B4-BE49-F238E27FC236}">
                <a16:creationId xmlns:a16="http://schemas.microsoft.com/office/drawing/2014/main" id="{CE8DE159-697C-4CF8-AB4F-4D89C527BEE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69444" y="518177"/>
            <a:ext cx="1735694" cy="402682"/>
          </a:xfrm>
          <a:prstGeom prst="rect">
            <a:avLst/>
          </a:prstGeom>
        </p:spPr>
      </p:pic>
      <p:pic>
        <p:nvPicPr>
          <p:cNvPr id="18" name="Picture 17">
            <a:extLst>
              <a:ext uri="{FF2B5EF4-FFF2-40B4-BE49-F238E27FC236}">
                <a16:creationId xmlns:a16="http://schemas.microsoft.com/office/drawing/2014/main" id="{86A5002B-7569-4CEC-9E6F-A61B1B949C06}"/>
              </a:ext>
            </a:extLst>
          </p:cNvPr>
          <p:cNvPicPr>
            <a:picLocks noChangeAspect="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440190" y="959983"/>
            <a:ext cx="5875506" cy="5399983"/>
          </a:xfrm>
          <a:prstGeom prst="rect">
            <a:avLst/>
          </a:prstGeom>
        </p:spPr>
      </p:pic>
      <p:sp>
        <p:nvSpPr>
          <p:cNvPr id="3" name="Arrow: Down 2">
            <a:extLst>
              <a:ext uri="{FF2B5EF4-FFF2-40B4-BE49-F238E27FC236}">
                <a16:creationId xmlns:a16="http://schemas.microsoft.com/office/drawing/2014/main" id="{75946FF2-5B7D-4556-AE02-074636BC77DD}"/>
              </a:ext>
            </a:extLst>
          </p:cNvPr>
          <p:cNvSpPr/>
          <p:nvPr/>
        </p:nvSpPr>
        <p:spPr>
          <a:xfrm>
            <a:off x="9641529" y="2468887"/>
            <a:ext cx="237351" cy="400767"/>
          </a:xfrm>
          <a:prstGeom prst="downArrow">
            <a:avLst/>
          </a:prstGeom>
          <a:solidFill>
            <a:schemeClr val="tx2">
              <a:lumMod val="50000"/>
              <a:lumOff val="50000"/>
            </a:schemeClr>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US" dirty="0">
              <a:solidFill>
                <a:schemeClr val="accent1"/>
              </a:solidFill>
            </a:endParaRPr>
          </a:p>
        </p:txBody>
      </p:sp>
      <p:sp>
        <p:nvSpPr>
          <p:cNvPr id="4" name="Rectangle 3">
            <a:extLst>
              <a:ext uri="{FF2B5EF4-FFF2-40B4-BE49-F238E27FC236}">
                <a16:creationId xmlns:a16="http://schemas.microsoft.com/office/drawing/2014/main" id="{6D510D2A-2385-4002-90C0-EACDEEEB7563}"/>
              </a:ext>
            </a:extLst>
          </p:cNvPr>
          <p:cNvSpPr/>
          <p:nvPr/>
        </p:nvSpPr>
        <p:spPr>
          <a:xfrm>
            <a:off x="9488355" y="2072638"/>
            <a:ext cx="1701407" cy="495886"/>
          </a:xfrm>
          <a:prstGeom prst="rect">
            <a:avLst/>
          </a:prstGeom>
        </p:spPr>
        <p:txBody>
          <a:bodyPr wrap="none">
            <a:spAutoFit/>
          </a:bodyPr>
          <a:lstStyle/>
          <a:p>
            <a:r>
              <a:rPr lang="en-US" b="1" dirty="0">
                <a:solidFill>
                  <a:srgbClr val="006699"/>
                </a:solidFill>
                <a:ea typeface="Verdana" panose="020B0604030504040204" pitchFamily="34" charset="0"/>
              </a:rPr>
              <a:t>Smartronix</a:t>
            </a:r>
          </a:p>
        </p:txBody>
      </p:sp>
      <p:sp>
        <p:nvSpPr>
          <p:cNvPr id="7" name="Oval 6">
            <a:extLst>
              <a:ext uri="{FF2B5EF4-FFF2-40B4-BE49-F238E27FC236}">
                <a16:creationId xmlns:a16="http://schemas.microsoft.com/office/drawing/2014/main" id="{B38EFEAF-9B4A-4931-927A-52637950F04C}"/>
              </a:ext>
            </a:extLst>
          </p:cNvPr>
          <p:cNvSpPr/>
          <p:nvPr/>
        </p:nvSpPr>
        <p:spPr>
          <a:xfrm>
            <a:off x="9309827" y="2886511"/>
            <a:ext cx="178528" cy="178124"/>
          </a:xfrm>
          <a:prstGeom prst="ellipse">
            <a:avLst/>
          </a:prstGeom>
          <a:solidFill>
            <a:srgbClr val="006699">
              <a:alpha val="56000"/>
            </a:srgbClr>
          </a:solidFill>
        </p:spPr>
        <p:txBody>
          <a:bodyPr wrap="square" rtlCol="0" anchor="ctr">
            <a:spAutoFit/>
          </a:bodyPr>
          <a:lstStyle/>
          <a:p>
            <a:pPr algn="l"/>
            <a:endParaRPr lang="en-US">
              <a:solidFill>
                <a:schemeClr val="tx1">
                  <a:lumMod val="65000"/>
                  <a:lumOff val="35000"/>
                </a:schemeClr>
              </a:solidFill>
              <a:ea typeface="Verdana" panose="020B0604030504040204" pitchFamily="34" charset="0"/>
            </a:endParaRPr>
          </a:p>
        </p:txBody>
      </p:sp>
    </p:spTree>
    <p:extLst>
      <p:ext uri="{BB962C8B-B14F-4D97-AF65-F5344CB8AC3E}">
        <p14:creationId xmlns:p14="http://schemas.microsoft.com/office/powerpoint/2010/main" val="717928793"/>
      </p:ext>
    </p:extLst>
  </p:cSld>
  <p:clrMapOvr>
    <a:masterClrMapping/>
  </p:clrMapOvr>
</p:sld>
</file>

<file path=ppt/theme/theme1.xml><?xml version="1.0" encoding="utf-8"?>
<a:theme xmlns:a="http://schemas.openxmlformats.org/drawingml/2006/main" name="1_Office Theme">
  <a:themeElements>
    <a:clrScheme name="Smartronix">
      <a:dk1>
        <a:srgbClr val="0C0C0C"/>
      </a:dk1>
      <a:lt1>
        <a:srgbClr val="FFFFFF"/>
      </a:lt1>
      <a:dk2>
        <a:srgbClr val="003263"/>
      </a:dk2>
      <a:lt2>
        <a:srgbClr val="FFFFFF"/>
      </a:lt2>
      <a:accent1>
        <a:srgbClr val="003263"/>
      </a:accent1>
      <a:accent2>
        <a:srgbClr val="3CBA54"/>
      </a:accent2>
      <a:accent3>
        <a:srgbClr val="FF9900"/>
      </a:accent3>
      <a:accent4>
        <a:srgbClr val="FFD400"/>
      </a:accent4>
      <a:accent5>
        <a:srgbClr val="00A4EF"/>
      </a:accent5>
      <a:accent6>
        <a:srgbClr val="DAD7CB"/>
      </a:accent6>
      <a:hlink>
        <a:srgbClr val="003263"/>
      </a:hlink>
      <a:folHlink>
        <a:srgbClr val="FFFFFF"/>
      </a:folHlink>
    </a:clrScheme>
    <a:fontScheme name="Helvetica Neue Light">
      <a:majorFont>
        <a:latin typeface="Helvetica Neue Light"/>
        <a:ea typeface=""/>
        <a:cs typeface=""/>
      </a:majorFont>
      <a:minorFont>
        <a:latin typeface="Helvetica Neue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wrap="none">
        <a:spAutoFit/>
      </a:bodyPr>
      <a:lstStyle>
        <a:defPPr algn="l">
          <a:defRPr>
            <a:solidFill>
              <a:schemeClr val="tx1">
                <a:lumMod val="65000"/>
                <a:lumOff val="35000"/>
              </a:schemeClr>
            </a:solidFill>
            <a:ea typeface="Verdana" panose="020B0604030504040204" pitchFamily="34" charset="0"/>
          </a:defRPr>
        </a:defPPr>
      </a:lstStyle>
    </a:spDef>
    <a:txDef>
      <a:spPr>
        <a:noFill/>
      </a:spPr>
      <a:bodyPr wrap="square" rtlCol="0">
        <a:spAutoFit/>
      </a:bodyPr>
      <a:lstStyle>
        <a:defPPr algn="l">
          <a:defRPr sz="2000" smtClean="0">
            <a:solidFill>
              <a:srgbClr val="003263"/>
            </a:solidFill>
            <a:latin typeface="Helvetica Neue Light"/>
            <a:ea typeface="Verdana" panose="020B0604030504040204" pitchFamily="34" charset="0"/>
            <a:cs typeface="Verdana" panose="020B0604030504040204" pitchFamily="34" charset="0"/>
          </a:defRPr>
        </a:defPPr>
      </a:lstStyle>
    </a:txDef>
  </a:objectDefaults>
  <a:extraClrSchemeLst/>
  <a:extLst>
    <a:ext uri="{05A4C25C-085E-4340-85A3-A5531E510DB2}">
      <thm15:themeFamily xmlns:thm15="http://schemas.microsoft.com/office/thememl/2012/main" name="SambaNova_Presentation_Template_2_28_2019b.pptx" id="{DABCCBFF-C6DF-41A2-A624-62A997B5D228}" vid="{376AE03D-DEE0-4489-8B9D-4A72546B9C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SambaNova_Presentation_Template_2_28_2019b</Template>
  <TotalTime>7273</TotalTime>
  <Words>407</Words>
  <Application>Microsoft Office PowerPoint</Application>
  <PresentationFormat>Widescreen</PresentationFormat>
  <Paragraphs>46</Paragraphs>
  <Slides>4</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vt:lpstr>
      <vt:lpstr>Calibri</vt:lpstr>
      <vt:lpstr>Century Gothic</vt:lpstr>
      <vt:lpstr>Helvetica Neue Light</vt:lpstr>
      <vt:lpstr>Helvetica Neue Thin</vt:lpstr>
      <vt:lpstr>Open Sans</vt:lpstr>
      <vt:lpstr>Verdana</vt:lpstr>
      <vt:lpstr>1_Office Theme</vt:lpstr>
      <vt:lpstr>PowerPoint Presentation</vt:lpstr>
      <vt:lpstr>Who We Are</vt:lpstr>
      <vt:lpstr>                                  Our Relationship with Microsoft</vt:lpstr>
      <vt:lpstr>Where Gartner Positions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grant christopher</dc:creator>
  <cp:lastModifiedBy>Kelley, Richard, Jr "Rick"</cp:lastModifiedBy>
  <cp:revision>328</cp:revision>
  <dcterms:created xsi:type="dcterms:W3CDTF">2019-03-01T02:35:37Z</dcterms:created>
  <dcterms:modified xsi:type="dcterms:W3CDTF">2019-06-11T21:20:58Z</dcterms:modified>
</cp:coreProperties>
</file>