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6"/>
  </p:notesMasterIdLst>
  <p:sldIdLst>
    <p:sldId id="271" r:id="rId5"/>
  </p:sldIdLst>
  <p:sldSz cx="7772400" cy="10058400"/>
  <p:notesSz cx="7315200" cy="96012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C7"/>
    <a:srgbClr val="3999C6"/>
    <a:srgbClr val="DEDEDE"/>
    <a:srgbClr val="A0A1A2"/>
    <a:srgbClr val="BBD732"/>
    <a:srgbClr val="1E1E1E"/>
    <a:srgbClr val="D5ECF5"/>
    <a:srgbClr val="C4E5FF"/>
    <a:srgbClr val="B6DEEE"/>
    <a:srgbClr val="D7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26" autoAdjust="0"/>
    <p:restoredTop sz="97325" autoAdjust="0"/>
  </p:normalViewPr>
  <p:slideViewPr>
    <p:cSldViewPr snapToGrid="0">
      <p:cViewPr varScale="1">
        <p:scale>
          <a:sx n="60" d="100"/>
          <a:sy n="60" d="100"/>
        </p:scale>
        <p:origin x="29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12" y="0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/>
          <a:lstStyle>
            <a:lvl1pPr algn="r">
              <a:defRPr sz="1200"/>
            </a:lvl1pPr>
          </a:lstStyle>
          <a:p>
            <a:fld id="{3587FAA7-9EA9-45C6-B426-9A7779D03D8B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83" tIns="47041" rIns="94083" bIns="470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49" y="4619907"/>
            <a:ext cx="5851504" cy="3781551"/>
          </a:xfrm>
          <a:prstGeom prst="rect">
            <a:avLst/>
          </a:prstGeom>
        </p:spPr>
        <p:txBody>
          <a:bodyPr vert="horz" lIns="94083" tIns="47041" rIns="94083" bIns="4704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349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12" y="9119349"/>
            <a:ext cx="3170248" cy="481851"/>
          </a:xfrm>
          <a:prstGeom prst="rect">
            <a:avLst/>
          </a:prstGeom>
        </p:spPr>
        <p:txBody>
          <a:bodyPr vert="horz" lIns="94083" tIns="47041" rIns="94083" bIns="47041" rtlCol="0" anchor="b"/>
          <a:lstStyle>
            <a:lvl1pPr algn="r">
              <a:defRPr sz="1200"/>
            </a:lvl1pPr>
          </a:lstStyle>
          <a:p>
            <a:fld id="{B4289249-5944-43CD-8034-AE9EBC3FE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2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71680" y="3074855"/>
            <a:ext cx="4001288" cy="2629886"/>
          </a:xfrm>
          <a:prstGeom prst="rect">
            <a:avLst/>
          </a:prstGeom>
          <a:noFill/>
        </p:spPr>
        <p:txBody>
          <a:bodyPr lIns="146304" tIns="91440" rIns="146304" bIns="91440" anchor="t" anchorCtr="0"/>
          <a:lstStyle>
            <a:lvl1pPr>
              <a:defRPr sz="3375" spc="-63" baseline="0">
                <a:gradFill>
                  <a:gsLst>
                    <a:gs pos="57576">
                      <a:srgbClr val="FFFFFF"/>
                    </a:gs>
                    <a:gs pos="35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70648" y="5686672"/>
            <a:ext cx="4001288" cy="2629886"/>
          </a:xfrm>
        </p:spPr>
        <p:txBody>
          <a:bodyPr tIns="109728" bIns="109728">
            <a:noAutofit/>
          </a:bodyPr>
          <a:lstStyle>
            <a:lvl1pPr marL="0" indent="0">
              <a:spcBef>
                <a:spcPts val="0"/>
              </a:spcBef>
              <a:buNone/>
              <a:defRPr sz="2000">
                <a:gradFill>
                  <a:gsLst>
                    <a:gs pos="57576">
                      <a:srgbClr val="FFFFFF"/>
                    </a:gs>
                    <a:gs pos="35000">
                      <a:srgbClr val="FFFFFF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pic>
        <p:nvPicPr>
          <p:cNvPr id="7" name="Picture 6" hidden="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285973" y="8979064"/>
            <a:ext cx="800059" cy="392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80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640" y="1739988"/>
            <a:ext cx="6285187" cy="807913"/>
          </a:xfrm>
          <a:prstGeom prst="rect">
            <a:avLst/>
          </a:prstGeom>
          <a:noFill/>
        </p:spPr>
        <p:txBody>
          <a:bodyPr tIns="91440" bIns="91440" anchor="t" anchorCtr="0">
            <a:spAutoFit/>
          </a:bodyPr>
          <a:lstStyle>
            <a:lvl1pPr>
              <a:defRPr sz="4500" spc="-63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71640" y="5686672"/>
            <a:ext cx="6286180" cy="5724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853282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640" y="1739988"/>
            <a:ext cx="6285187" cy="807913"/>
          </a:xfrm>
          <a:prstGeom prst="rect">
            <a:avLst/>
          </a:prstGeom>
          <a:noFill/>
        </p:spPr>
        <p:txBody>
          <a:bodyPr tIns="91440" bIns="91440" anchor="t" anchorCtr="0">
            <a:spAutoFit/>
          </a:bodyPr>
          <a:lstStyle>
            <a:lvl1pPr>
              <a:defRPr lang="en-US" sz="4500" b="0" kern="1200" cap="none" spc="-63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888892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0226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487393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1" y="-5538"/>
            <a:ext cx="7772400" cy="3437670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Chevron 2"/>
          <p:cNvSpPr/>
          <p:nvPr userDrawn="1"/>
        </p:nvSpPr>
        <p:spPr bwMode="auto">
          <a:xfrm>
            <a:off x="6832151" y="519195"/>
            <a:ext cx="794084" cy="2139784"/>
          </a:xfrm>
          <a:prstGeom prst="chevron">
            <a:avLst/>
          </a:prstGeom>
          <a:solidFill>
            <a:schemeClr val="bg1"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 err="1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0162" y="485357"/>
            <a:ext cx="66619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69863" y="1595438"/>
            <a:ext cx="6732587" cy="40011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900">
                <a:solidFill>
                  <a:schemeClr val="bg1"/>
                </a:solidFill>
              </a:defRPr>
            </a:lvl3pPr>
            <a:lvl4pPr>
              <a:defRPr sz="8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3040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160603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801861"/>
            <a:ext cx="3249958" cy="2135200"/>
          </a:xfrm>
        </p:spPr>
        <p:txBody>
          <a:bodyPr/>
          <a:lstStyle>
            <a:lvl1pPr>
              <a:defRPr sz="32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728933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801861"/>
            <a:ext cx="3249958" cy="2135200"/>
          </a:xfrm>
        </p:spPr>
        <p:txBody>
          <a:bodyPr/>
          <a:lstStyle>
            <a:lvl1pPr>
              <a:defRPr sz="32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74638" y="4867957"/>
            <a:ext cx="7315200" cy="2135200"/>
          </a:xfrm>
        </p:spPr>
        <p:txBody>
          <a:bodyPr/>
          <a:lstStyle>
            <a:lvl1pPr>
              <a:defRPr sz="32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095577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782197"/>
            <a:ext cx="6905385" cy="1594283"/>
          </a:xfrm>
        </p:spPr>
        <p:txBody>
          <a:bodyPr/>
          <a:lstStyle>
            <a:lvl1pPr>
              <a:defRPr sz="3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205662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779873"/>
            <a:ext cx="3192011" cy="2135200"/>
          </a:xfrm>
        </p:spPr>
        <p:txBody>
          <a:bodyPr/>
          <a:lstStyle>
            <a:lvl1pPr marL="0" indent="0">
              <a:defRPr sz="32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274638" y="5393649"/>
            <a:ext cx="7315200" cy="358665"/>
            <a:chOff x="0" y="0"/>
            <a:chExt cx="7315200" cy="358665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0" y="0"/>
              <a:ext cx="7315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Isosceles Triangle 8"/>
            <p:cNvSpPr/>
            <p:nvPr userDrawn="1"/>
          </p:nvSpPr>
          <p:spPr>
            <a:xfrm flipV="1">
              <a:off x="488731" y="15765"/>
              <a:ext cx="1524000" cy="342900"/>
            </a:xfrm>
            <a:prstGeom prst="triangl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10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74638" y="5737026"/>
            <a:ext cx="3192011" cy="2135200"/>
          </a:xfrm>
        </p:spPr>
        <p:txBody>
          <a:bodyPr/>
          <a:lstStyle>
            <a:lvl1pPr marL="0" indent="0">
              <a:defRPr sz="32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087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779140"/>
            <a:ext cx="7132638" cy="1642757"/>
          </a:xfrm>
        </p:spPr>
        <p:txBody>
          <a:bodyPr/>
          <a:lstStyle>
            <a:lvl1pPr>
              <a:defRPr sz="32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00939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38" y="822325"/>
            <a:ext cx="7326122" cy="1649682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270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82" r:id="rId2"/>
    <p:sldLayoutId id="2147483687" r:id="rId3"/>
    <p:sldLayoutId id="2147483668" r:id="rId4"/>
    <p:sldLayoutId id="2147483683" r:id="rId5"/>
    <p:sldLayoutId id="2147483688" r:id="rId6"/>
    <p:sldLayoutId id="2147483686" r:id="rId7"/>
    <p:sldLayoutId id="2147483685" r:id="rId8"/>
    <p:sldLayoutId id="2147483684" r:id="rId9"/>
    <p:sldLayoutId id="2147483669" r:id="rId10"/>
    <p:sldLayoutId id="2147483670" r:id="rId11"/>
    <p:sldLayoutId id="2147483671" r:id="rId12"/>
  </p:sldLayoutIdLst>
  <p:transition>
    <p:fade/>
  </p:transition>
  <p:txStyles>
    <p:titleStyle>
      <a:lvl1pPr algn="l" defTabSz="582964" rtl="0" eaLnBrk="1" latinLnBrk="0" hangingPunct="1">
        <a:lnSpc>
          <a:spcPct val="90000"/>
        </a:lnSpc>
        <a:spcBef>
          <a:spcPct val="0"/>
        </a:spcBef>
        <a:buNone/>
        <a:defRPr lang="en-US" sz="4000" b="0" kern="1200" cap="none" spc="-64" baseline="0" dirty="0" smtClean="0">
          <a:ln w="3175">
            <a:noFill/>
          </a:ln>
          <a:solidFill>
            <a:schemeClr val="bg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0" marR="0" indent="0" algn="l" defTabSz="582964" rtl="0" eaLnBrk="1" fontAlgn="auto" latinLnBrk="0" hangingPunct="1">
        <a:lnSpc>
          <a:spcPct val="100000"/>
        </a:lnSpc>
        <a:spcBef>
          <a:spcPts val="1800"/>
        </a:spcBef>
        <a:spcAft>
          <a:spcPts val="0"/>
        </a:spcAft>
        <a:buClrTx/>
        <a:buSzPct val="90000"/>
        <a:buFont typeface="Arial" pitchFamily="34" charset="0"/>
        <a:buNone/>
        <a:tabLst/>
        <a:defRPr sz="3200" kern="1200" spc="0" baseline="0">
          <a:solidFill>
            <a:srgbClr val="0081C7"/>
          </a:solidFill>
          <a:latin typeface="+mj-lt"/>
          <a:ea typeface="+mn-ea"/>
          <a:cs typeface="+mn-cs"/>
        </a:defRPr>
      </a:lvl1pPr>
      <a:lvl2pPr marL="0" marR="0" indent="0" algn="l" defTabSz="582964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None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0" marR="0" indent="0" algn="l" defTabSz="582964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None/>
        <a:tabLst/>
        <a:defRPr sz="12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0" marR="0" indent="0" algn="l" defTabSz="582964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None/>
        <a:tabLst/>
        <a:defRPr sz="11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0" marR="0" indent="0" algn="l" defTabSz="582964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Pct val="90000"/>
        <a:buFont typeface="Arial" pitchFamily="34" charset="0"/>
        <a:buNone/>
        <a:tabLst/>
        <a:defRPr sz="11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1603150" indent="-145741" algn="l" defTabSz="582964" rtl="0" eaLnBrk="1" latinLnBrk="0" hangingPunct="1">
        <a:spcBef>
          <a:spcPct val="20000"/>
        </a:spcBef>
        <a:buFont typeface="Arial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1894633" indent="-145741" algn="l" defTabSz="582964" rtl="0" eaLnBrk="1" latinLnBrk="0" hangingPunct="1">
        <a:spcBef>
          <a:spcPct val="20000"/>
        </a:spcBef>
        <a:buFont typeface="Arial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186114" indent="-145741" algn="l" defTabSz="582964" rtl="0" eaLnBrk="1" latinLnBrk="0" hangingPunct="1">
        <a:spcBef>
          <a:spcPct val="20000"/>
        </a:spcBef>
        <a:buFont typeface="Arial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477597" indent="-145741" algn="l" defTabSz="582964" rtl="0" eaLnBrk="1" latinLnBrk="0" hangingPunct="1">
        <a:spcBef>
          <a:spcPct val="20000"/>
        </a:spcBef>
        <a:buFont typeface="Arial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91482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82964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74446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65928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57410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48891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40373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331856" algn="l" defTabSz="58296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68" userDrawn="1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5976" userDrawn="1">
          <p15:clr>
            <a:srgbClr val="C35EA4"/>
          </p15:clr>
        </p15:guide>
        <p15:guide id="27" orient="horz" pos="384" userDrawn="1">
          <p15:clr>
            <a:srgbClr val="F26B43"/>
          </p15:clr>
        </p15:guide>
        <p15:guide id="28" pos="4728" userDrawn="1">
          <p15:clr>
            <a:srgbClr val="5ACBF0"/>
          </p15:clr>
        </p15:guide>
        <p15:guide id="29" pos="622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nfo@nealanalytics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742483"/>
              </p:ext>
            </p:extLst>
          </p:nvPr>
        </p:nvGraphicFramePr>
        <p:xfrm>
          <a:off x="283802" y="3335264"/>
          <a:ext cx="7241855" cy="4206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0527">
                  <a:extLst>
                    <a:ext uri="{9D8B030D-6E8A-4147-A177-3AD203B41FA5}">
                      <a16:colId xmlns:a16="http://schemas.microsoft.com/office/drawing/2014/main" xmlns="" val="2153008063"/>
                    </a:ext>
                  </a:extLst>
                </a:gridCol>
                <a:gridCol w="215142">
                  <a:extLst>
                    <a:ext uri="{9D8B030D-6E8A-4147-A177-3AD203B41FA5}">
                      <a16:colId xmlns:a16="http://schemas.microsoft.com/office/drawing/2014/main" xmlns="" val="864942171"/>
                    </a:ext>
                  </a:extLst>
                </a:gridCol>
                <a:gridCol w="5316186">
                  <a:extLst>
                    <a:ext uri="{9D8B030D-6E8A-4147-A177-3AD203B41FA5}">
                      <a16:colId xmlns:a16="http://schemas.microsoft.com/office/drawing/2014/main" xmlns="" val="1149702348"/>
                    </a:ext>
                  </a:extLst>
                </a:gridCol>
              </a:tblGrid>
              <a:tr h="954448">
                <a:tc>
                  <a:txBody>
                    <a:bodyPr/>
                    <a:lstStyle/>
                    <a:p>
                      <a:pPr marL="0" marR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  <a:ea typeface="Times New Roman" panose="02020603050405020304" pitchFamily="18" charset="0"/>
                          <a:cs typeface="Segoe UI Semibold" panose="020B0702040204020203" pitchFamily="34" charset="0"/>
                        </a:rPr>
                        <a:t>My company lacks quality data. How can you help with my data management problem?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Segoe UI Semibold" panose="020B0702040204020203" pitchFamily="34" charset="0"/>
                      </a:endParaRPr>
                    </a:p>
                  </a:txBody>
                  <a:tcPr marR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PowerApps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comes with a construct called the 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Data Model. 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Appropriate use of this construct can lead to 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resolution of data 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problems.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9683526"/>
                  </a:ext>
                </a:extLst>
              </a:tr>
              <a:tr h="826477">
                <a:tc>
                  <a:txBody>
                    <a:bodyPr/>
                    <a:lstStyle/>
                    <a:p>
                      <a:pPr marL="0" marR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Segoe UI Semibold" panose="020B0702040204020203" pitchFamily="34" charset="0"/>
                          <a:ea typeface="Times New Roman" panose="02020603050405020304" pitchFamily="18" charset="0"/>
                          <a:cs typeface="Segoe UI Semibold" panose="020B0702040204020203" pitchFamily="34" charset="0"/>
                        </a:rPr>
                        <a:t>What’s the cost? </a:t>
                      </a:r>
                    </a:p>
                  </a:txBody>
                  <a:tcPr marR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$ 15,000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7769024"/>
                  </a:ext>
                </a:extLst>
              </a:tr>
              <a:tr h="897638">
                <a:tc>
                  <a:txBody>
                    <a:bodyPr/>
                    <a:lstStyle/>
                    <a:p>
                      <a:pPr marL="0" marR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  <a:ea typeface="Times New Roman" panose="02020603050405020304" pitchFamily="18" charset="0"/>
                          <a:cs typeface="Segoe UI Semibold" panose="020B0702040204020203" pitchFamily="34" charset="0"/>
                        </a:rPr>
                        <a:t>I’m interested, but have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  <a:ea typeface="Times New Roman" panose="02020603050405020304" pitchFamily="18" charset="0"/>
                          <a:cs typeface="Segoe UI Semibold" panose="020B0702040204020203" pitchFamily="34" charset="0"/>
                        </a:rPr>
                        <a:t> concerns around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  <a:ea typeface="Times New Roman" panose="02020603050405020304" pitchFamily="18" charset="0"/>
                          <a:cs typeface="Segoe UI Semibold" panose="020B0702040204020203" pitchFamily="34" charset="0"/>
                        </a:rPr>
                        <a:t> security.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Segoe UI Semibold" panose="020B0702040204020203" pitchFamily="34" charset="0"/>
                      </a:endParaRPr>
                    </a:p>
                  </a:txBody>
                  <a:tcPr marR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Neal Analytics integrates our data management layer with your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active directory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Azure, Microsoft’s cloud. This allows us to </a:t>
                      </a: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show the right data </a:t>
                      </a:r>
                      <a:b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 the right people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05050"/>
                          </a:solidFill>
                          <a:effectLst/>
                          <a:uLnTx/>
                          <a:uFillTx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Microsoft Azure even allows us to obfuscate the data, so Power BI users see only the data where they have the permissions. 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05050"/>
                        </a:solidFill>
                        <a:effectLst/>
                        <a:uLnTx/>
                        <a:uFillTx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33130938"/>
                  </a:ext>
                </a:extLst>
              </a:tr>
              <a:tr h="1252206">
                <a:tc>
                  <a:txBody>
                    <a:bodyPr/>
                    <a:lstStyle/>
                    <a:p>
                      <a:pPr marL="0" marR="0" lvl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  <a:ea typeface="Times New Roman" panose="02020603050405020304" pitchFamily="18" charset="0"/>
                          <a:cs typeface="Segoe UI Semibold" panose="020B0702040204020203" pitchFamily="34" charset="0"/>
                        </a:rPr>
                        <a:t>How do I get started?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Segoe UI Semibold" panose="020B0702040204020203" pitchFamily="34" charset="0"/>
                        <a:ea typeface="Times New Roman" panose="02020603050405020304" pitchFamily="18" charset="0"/>
                        <a:cs typeface="Segoe UI Semibold" panose="020B0702040204020203" pitchFamily="34" charset="0"/>
                      </a:endParaRPr>
                    </a:p>
                  </a:txBody>
                  <a:tcPr marR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</a:pP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Simply contact </a:t>
                      </a:r>
                      <a:r>
                        <a:rPr lang="en-US" sz="1100" b="1" u="none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info@nealanalytics.com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!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Neal Analytics wants to talk with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 about your data needs, and help you get started. 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260274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0" y="7704402"/>
            <a:ext cx="7772400" cy="2353997"/>
          </a:xfrm>
          <a:prstGeom prst="rect">
            <a:avLst/>
          </a:prstGeom>
          <a:solidFill>
            <a:srgbClr val="0081C7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Chevron 3"/>
          <p:cNvSpPr/>
          <p:nvPr/>
        </p:nvSpPr>
        <p:spPr bwMode="auto">
          <a:xfrm>
            <a:off x="2031630" y="3455792"/>
            <a:ext cx="189237" cy="743466"/>
          </a:xfrm>
          <a:prstGeom prst="chevron">
            <a:avLst>
              <a:gd name="adj" fmla="val 75403"/>
            </a:avLst>
          </a:prstGeom>
          <a:solidFill>
            <a:srgbClr val="008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 err="1"/>
          </a:p>
        </p:txBody>
      </p:sp>
      <p:pic>
        <p:nvPicPr>
          <p:cNvPr id="2049" name="Picture 10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02" y="300077"/>
            <a:ext cx="2428878" cy="70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74637" y="1496015"/>
            <a:ext cx="7251019" cy="183924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defTabSz="914400" eaLnBrk="0" fontAlgn="base" hangingPunct="0">
              <a:spcBef>
                <a:spcPts val="300"/>
              </a:spcBef>
            </a:pPr>
            <a:r>
              <a:rPr lang="en-US" altLang="en-US" sz="2400" dirty="0" smtClean="0">
                <a:solidFill>
                  <a:schemeClr val="tx2"/>
                </a:solidFill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PowerApps Scoping Workshop</a:t>
            </a:r>
            <a:endParaRPr lang="en-US" altLang="en-US" sz="1200" b="1" dirty="0">
              <a:solidFill>
                <a:schemeClr val="tx2"/>
              </a:solidFill>
              <a:latin typeface="Segoe UI Semibold" panose="020B0702040204020203" pitchFamily="34" charset="0"/>
              <a:ea typeface="Times New Roman" panose="02020603050405020304" pitchFamily="18" charset="0"/>
              <a:cs typeface="Segoe UI Semibold" panose="020B0702040204020203" pitchFamily="34" charset="0"/>
            </a:endParaRPr>
          </a:p>
          <a:p>
            <a:pPr lvl="0" defTabSz="914400" eaLnBrk="0" fontAlgn="base" hangingPunct="0">
              <a:spcBef>
                <a:spcPts val="300"/>
              </a:spcBef>
            </a:pPr>
            <a:r>
              <a:rPr lang="en-US" altLang="en-US" sz="1200" b="1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Neal Analytics </a:t>
            </a:r>
            <a:r>
              <a:rPr lang="en-US" altLang="en-US" sz="120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Microsoft’s </a:t>
            </a:r>
            <a:r>
              <a:rPr lang="en-US" altLang="en-US" sz="1200" b="1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Analytics Partner of the Year 2017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1200" b="1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0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a business unit focused on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application development </a:t>
            </a:r>
            <a:r>
              <a:rPr lang="en-US" altLang="en-US" sz="120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 data visualization. In order to help as many customers as possible, Neal Analytics has prepared a consulting package called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1200" b="1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PowerApps Scoping Workshop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altLang="en-US" sz="120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partnership with Microsoft.  This </a:t>
            </a:r>
            <a:r>
              <a:rPr lang="en-US" altLang="en-US" sz="1200" b="1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week-long engagement,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1200" b="1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day on-site </a:t>
            </a:r>
            <a:r>
              <a:rPr lang="en-US" altLang="en-US" sz="1200" b="1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workshop </a:t>
            </a:r>
            <a:r>
              <a:rPr lang="en-US" altLang="en-US" sz="120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designed to </a:t>
            </a:r>
            <a:r>
              <a:rPr lang="en-US" altLang="en-US" sz="1200" b="1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 your team scope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PowerApps deployment. </a:t>
            </a:r>
            <a:r>
              <a:rPr lang="en-US" altLang="en-US" sz="120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During this workshop, Neal Analytics will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 with you to scope a PowerApp. </a:t>
            </a:r>
            <a:r>
              <a:rPr lang="en-US" altLang="en-US" sz="1200" dirty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end of the workshop, you’ll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prepared to </a:t>
            </a:r>
            <a:r>
              <a:rPr lang="en-US" altLang="en-US" sz="1200" b="1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embark on a successful PowerApps </a:t>
            </a:r>
            <a:r>
              <a:rPr lang="en-US" altLang="en-US" sz="1200" dirty="0" smtClean="0"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project &amp; implementation</a:t>
            </a:r>
            <a:endParaRPr lang="en-US" altLang="en-US" sz="5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814927"/>
              </p:ext>
            </p:extLst>
          </p:nvPr>
        </p:nvGraphicFramePr>
        <p:xfrm>
          <a:off x="283802" y="7791005"/>
          <a:ext cx="7306190" cy="2073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1238">
                  <a:extLst>
                    <a:ext uri="{9D8B030D-6E8A-4147-A177-3AD203B41FA5}">
                      <a16:colId xmlns:a16="http://schemas.microsoft.com/office/drawing/2014/main" xmlns="" val="137722778"/>
                    </a:ext>
                  </a:extLst>
                </a:gridCol>
                <a:gridCol w="1461238">
                  <a:extLst>
                    <a:ext uri="{9D8B030D-6E8A-4147-A177-3AD203B41FA5}">
                      <a16:colId xmlns:a16="http://schemas.microsoft.com/office/drawing/2014/main" xmlns="" val="3732381933"/>
                    </a:ext>
                  </a:extLst>
                </a:gridCol>
                <a:gridCol w="1461238">
                  <a:extLst>
                    <a:ext uri="{9D8B030D-6E8A-4147-A177-3AD203B41FA5}">
                      <a16:colId xmlns:a16="http://schemas.microsoft.com/office/drawing/2014/main" xmlns="" val="85922107"/>
                    </a:ext>
                  </a:extLst>
                </a:gridCol>
                <a:gridCol w="1461238">
                  <a:extLst>
                    <a:ext uri="{9D8B030D-6E8A-4147-A177-3AD203B41FA5}">
                      <a16:colId xmlns:a16="http://schemas.microsoft.com/office/drawing/2014/main" xmlns="" val="1307804975"/>
                    </a:ext>
                  </a:extLst>
                </a:gridCol>
                <a:gridCol w="1461238">
                  <a:extLst>
                    <a:ext uri="{9D8B030D-6E8A-4147-A177-3AD203B41FA5}">
                      <a16:colId xmlns:a16="http://schemas.microsoft.com/office/drawing/2014/main" xmlns="" val="237790079"/>
                    </a:ext>
                  </a:extLst>
                </a:gridCol>
              </a:tblGrid>
              <a:tr h="518491">
                <a:tc gridSpan="5">
                  <a:txBody>
                    <a:bodyPr/>
                    <a:lstStyle/>
                    <a:p>
                      <a:pPr marL="1201738" indent="0">
                        <a:tabLst/>
                      </a:pPr>
                      <a:r>
                        <a:rPr lang="en-US" altLang="en-US" sz="2000" dirty="0">
                          <a:solidFill>
                            <a:schemeClr val="bg1"/>
                          </a:solidFill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During this Workshop, Neal Analytics will</a:t>
                      </a:r>
                      <a:endParaRPr lang="en-US" sz="20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8338910"/>
                  </a:ext>
                </a:extLst>
              </a:tr>
              <a:tr h="1555473">
                <a:tc>
                  <a:txBody>
                    <a:bodyPr/>
                    <a:lstStyle/>
                    <a:p>
                      <a:pPr marL="0" marR="0" lvl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dirty="0">
                          <a:solidFill>
                            <a:schemeClr val="bg1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your team with an in-depth overview of </a:t>
                      </a:r>
                      <a:r>
                        <a:rPr lang="en-US" altLang="en-US" sz="1200" dirty="0" smtClean="0">
                          <a:solidFill>
                            <a:schemeClr val="bg1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PowerApps</a:t>
                      </a:r>
                      <a:endParaRPr lang="en-US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anchor="ctr">
                    <a:lnL w="12700" cmpd="sng">
                      <a:noFill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Scope detailed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 PowerApp implementations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Lead a hands-on workshop 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demoing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 PowerApp functionality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Scope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 configuration of back-end data sources &amp; security requirements.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29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Walk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</a:rPr>
                        <a:t> through the key features of PowerApps, accelerating your team’s journey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64915685"/>
                  </a:ext>
                </a:extLst>
              </a:tr>
            </a:tbl>
          </a:graphicData>
        </a:graphic>
      </p:graphicFrame>
      <p:grpSp>
        <p:nvGrpSpPr>
          <p:cNvPr id="2059" name="Group 2058"/>
          <p:cNvGrpSpPr/>
          <p:nvPr/>
        </p:nvGrpSpPr>
        <p:grpSpPr>
          <a:xfrm>
            <a:off x="5257004" y="123119"/>
            <a:ext cx="2268653" cy="1202577"/>
            <a:chOff x="4967923" y="99156"/>
            <a:chExt cx="2393257" cy="1268628"/>
          </a:xfrm>
        </p:grpSpPr>
        <p:grpSp>
          <p:nvGrpSpPr>
            <p:cNvPr id="78" name="PRINTER"/>
            <p:cNvGrpSpPr/>
            <p:nvPr/>
          </p:nvGrpSpPr>
          <p:grpSpPr>
            <a:xfrm>
              <a:off x="5539588" y="515616"/>
              <a:ext cx="116913" cy="117050"/>
              <a:chOff x="7978653" y="2923247"/>
              <a:chExt cx="436152" cy="436663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8017548" y="3111392"/>
                <a:ext cx="364452" cy="146158"/>
              </a:xfrm>
              <a:prstGeom prst="rect">
                <a:avLst/>
              </a:prstGeom>
              <a:solidFill>
                <a:srgbClr val="8E9194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1026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grpSp>
            <p:nvGrpSpPr>
              <p:cNvPr id="114" name="Group 113"/>
              <p:cNvGrpSpPr/>
              <p:nvPr/>
            </p:nvGrpSpPr>
            <p:grpSpPr>
              <a:xfrm>
                <a:off x="8048220" y="2923247"/>
                <a:ext cx="304800" cy="360737"/>
                <a:chOff x="8077200" y="2889192"/>
                <a:chExt cx="304800" cy="360737"/>
              </a:xfrm>
            </p:grpSpPr>
            <p:sp>
              <p:nvSpPr>
                <p:cNvPr id="118" name="Folded Corner 117"/>
                <p:cNvSpPr/>
                <p:nvPr/>
              </p:nvSpPr>
              <p:spPr>
                <a:xfrm rot="10800000">
                  <a:off x="8077200" y="2889192"/>
                  <a:ext cx="304800" cy="360737"/>
                </a:xfrm>
                <a:prstGeom prst="foldedCorner">
                  <a:avLst>
                    <a:gd name="adj" fmla="val 38542"/>
                  </a:avLst>
                </a:prstGeom>
                <a:solidFill>
                  <a:srgbClr val="DFE0E1"/>
                </a:solidFill>
                <a:ln w="6350" cap="flat" cmpd="sng" algn="ctr">
                  <a:solidFill>
                    <a:srgbClr val="F3F4F7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1026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119" name="Rounded Rectangle 118"/>
                <p:cNvSpPr/>
                <p:nvPr/>
              </p:nvSpPr>
              <p:spPr>
                <a:xfrm>
                  <a:off x="8205787" y="2936337"/>
                  <a:ext cx="137160" cy="2743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8CACC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1026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120" name="Rounded Rectangle 119"/>
                <p:cNvSpPr/>
                <p:nvPr/>
              </p:nvSpPr>
              <p:spPr>
                <a:xfrm>
                  <a:off x="8114347" y="3018775"/>
                  <a:ext cx="228600" cy="1828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8CACC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1026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121" name="Rounded Rectangle 120"/>
                <p:cNvSpPr/>
                <p:nvPr/>
              </p:nvSpPr>
              <p:spPr>
                <a:xfrm>
                  <a:off x="8114347" y="3059049"/>
                  <a:ext cx="228600" cy="1828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8CACC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1026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122" name="Rounded Rectangle 121"/>
                <p:cNvSpPr/>
                <p:nvPr/>
              </p:nvSpPr>
              <p:spPr>
                <a:xfrm>
                  <a:off x="8114347" y="3099323"/>
                  <a:ext cx="228600" cy="1828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8CACC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1026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  <p:sp>
              <p:nvSpPr>
                <p:cNvPr id="123" name="Rounded Rectangle 122"/>
                <p:cNvSpPr/>
                <p:nvPr/>
              </p:nvSpPr>
              <p:spPr>
                <a:xfrm>
                  <a:off x="8114347" y="3139598"/>
                  <a:ext cx="228600" cy="1828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C8CACC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1110264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Segoe U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15" name="Rectangle 114"/>
              <p:cNvSpPr/>
              <p:nvPr/>
            </p:nvSpPr>
            <p:spPr>
              <a:xfrm>
                <a:off x="8017548" y="3168582"/>
                <a:ext cx="364452" cy="146158"/>
              </a:xfrm>
              <a:prstGeom prst="rect">
                <a:avLst/>
              </a:prstGeom>
              <a:solidFill>
                <a:srgbClr val="0078D7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1026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116" name="Freeform 115"/>
              <p:cNvSpPr/>
              <p:nvPr/>
            </p:nvSpPr>
            <p:spPr>
              <a:xfrm>
                <a:off x="7978653" y="3168582"/>
                <a:ext cx="436152" cy="191328"/>
              </a:xfrm>
              <a:custGeom>
                <a:avLst/>
                <a:gdLst>
                  <a:gd name="connsiteX0" fmla="*/ 0 w 436152"/>
                  <a:gd name="connsiteY0" fmla="*/ 0 h 191328"/>
                  <a:gd name="connsiteX1" fmla="*/ 103659 w 436152"/>
                  <a:gd name="connsiteY1" fmla="*/ 0 h 191328"/>
                  <a:gd name="connsiteX2" fmla="*/ 103659 w 436152"/>
                  <a:gd name="connsiteY2" fmla="*/ 99807 h 191328"/>
                  <a:gd name="connsiteX3" fmla="*/ 332493 w 436152"/>
                  <a:gd name="connsiteY3" fmla="*/ 99807 h 191328"/>
                  <a:gd name="connsiteX4" fmla="*/ 332493 w 436152"/>
                  <a:gd name="connsiteY4" fmla="*/ 0 h 191328"/>
                  <a:gd name="connsiteX5" fmla="*/ 436152 w 436152"/>
                  <a:gd name="connsiteY5" fmla="*/ 0 h 191328"/>
                  <a:gd name="connsiteX6" fmla="*/ 436152 w 436152"/>
                  <a:gd name="connsiteY6" fmla="*/ 99807 h 191328"/>
                  <a:gd name="connsiteX7" fmla="*/ 436152 w 436152"/>
                  <a:gd name="connsiteY7" fmla="*/ 135651 h 191328"/>
                  <a:gd name="connsiteX8" fmla="*/ 436152 w 436152"/>
                  <a:gd name="connsiteY8" fmla="*/ 191328 h 191328"/>
                  <a:gd name="connsiteX9" fmla="*/ 0 w 436152"/>
                  <a:gd name="connsiteY9" fmla="*/ 191328 h 191328"/>
                  <a:gd name="connsiteX10" fmla="*/ 0 w 436152"/>
                  <a:gd name="connsiteY10" fmla="*/ 135651 h 191328"/>
                  <a:gd name="connsiteX11" fmla="*/ 0 w 436152"/>
                  <a:gd name="connsiteY11" fmla="*/ 99807 h 191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36152" h="191328">
                    <a:moveTo>
                      <a:pt x="0" y="0"/>
                    </a:moveTo>
                    <a:lnTo>
                      <a:pt x="103659" y="0"/>
                    </a:lnTo>
                    <a:lnTo>
                      <a:pt x="103659" y="99807"/>
                    </a:lnTo>
                    <a:lnTo>
                      <a:pt x="332493" y="99807"/>
                    </a:lnTo>
                    <a:lnTo>
                      <a:pt x="332493" y="0"/>
                    </a:lnTo>
                    <a:lnTo>
                      <a:pt x="436152" y="0"/>
                    </a:lnTo>
                    <a:lnTo>
                      <a:pt x="436152" y="99807"/>
                    </a:lnTo>
                    <a:lnTo>
                      <a:pt x="436152" y="135651"/>
                    </a:lnTo>
                    <a:lnTo>
                      <a:pt x="436152" y="191328"/>
                    </a:lnTo>
                    <a:lnTo>
                      <a:pt x="0" y="191328"/>
                    </a:lnTo>
                    <a:lnTo>
                      <a:pt x="0" y="135651"/>
                    </a:lnTo>
                    <a:lnTo>
                      <a:pt x="0" y="99807"/>
                    </a:lnTo>
                    <a:close/>
                  </a:path>
                </a:pathLst>
              </a:custGeom>
              <a:solidFill>
                <a:srgbClr val="B3B5B8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1026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117" name="Rounded Rectangle 116"/>
              <p:cNvSpPr/>
              <p:nvPr/>
            </p:nvSpPr>
            <p:spPr>
              <a:xfrm flipV="1">
                <a:off x="8005454" y="3192646"/>
                <a:ext cx="50933" cy="50933"/>
              </a:xfrm>
              <a:prstGeom prst="roundRect">
                <a:avLst>
                  <a:gd name="adj" fmla="val 50000"/>
                </a:avLst>
              </a:prstGeom>
              <a:solidFill>
                <a:srgbClr val="99D049"/>
              </a:solidFill>
              <a:ln w="3175" cap="flat" cmpd="sng" algn="ctr">
                <a:solidFill>
                  <a:srgbClr val="505050">
                    <a:lumMod val="65000"/>
                    <a:lumOff val="35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10264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cxnSp>
          <p:nvCxnSpPr>
            <p:cNvPr id="79" name="Straight Connector 78"/>
            <p:cNvCxnSpPr>
              <a:stCxn id="85" idx="6"/>
            </p:cNvCxnSpPr>
            <p:nvPr/>
          </p:nvCxnSpPr>
          <p:spPr>
            <a:xfrm>
              <a:off x="5387541" y="1031246"/>
              <a:ext cx="313659" cy="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75000"/>
                </a:srgbClr>
              </a:solidFill>
              <a:prstDash val="dash"/>
              <a:headEnd type="none"/>
              <a:tailEnd type="none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>
            <a:xfrm flipV="1">
              <a:off x="6335115" y="585284"/>
              <a:ext cx="301463" cy="294885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75000"/>
                </a:srgbClr>
              </a:solidFill>
              <a:prstDash val="dash"/>
              <a:headEnd type="none"/>
              <a:tailEnd type="none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>
            <a:xfrm>
              <a:off x="6606734" y="1031246"/>
              <a:ext cx="313659" cy="0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75000"/>
                </a:srgbClr>
              </a:solidFill>
              <a:prstDash val="dash"/>
              <a:headEnd type="none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>
            <a:xfrm flipH="1" flipV="1">
              <a:off x="5695091" y="585284"/>
              <a:ext cx="301463" cy="294885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75000"/>
                </a:srgbClr>
              </a:solidFill>
              <a:prstDash val="dash"/>
              <a:headEnd type="none"/>
              <a:tailEnd type="none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>
            <a:xfrm flipV="1">
              <a:off x="6184450" y="518775"/>
              <a:ext cx="417" cy="361394"/>
            </a:xfrm>
            <a:prstGeom prst="line">
              <a:avLst/>
            </a:prstGeom>
            <a:noFill/>
            <a:ln w="9525" cap="flat" cmpd="sng" algn="ctr">
              <a:solidFill>
                <a:srgbClr val="FFFFFF">
                  <a:lumMod val="75000"/>
                </a:srgbClr>
              </a:solidFill>
              <a:prstDash val="dash"/>
              <a:headEnd type="none"/>
              <a:tailEnd type="none"/>
            </a:ln>
            <a:effectLst/>
          </p:spPr>
        </p:cxnSp>
        <p:grpSp>
          <p:nvGrpSpPr>
            <p:cNvPr id="84" name="Group 83"/>
            <p:cNvGrpSpPr/>
            <p:nvPr/>
          </p:nvGrpSpPr>
          <p:grpSpPr>
            <a:xfrm>
              <a:off x="5624273" y="768243"/>
              <a:ext cx="1059704" cy="599541"/>
              <a:chOff x="15115448" y="3770727"/>
              <a:chExt cx="3953311" cy="2236633"/>
            </a:xfrm>
          </p:grpSpPr>
          <p:sp>
            <p:nvSpPr>
              <p:cNvPr id="90" name="Round Same Side Corner Rectangle 89"/>
              <p:cNvSpPr/>
              <p:nvPr/>
            </p:nvSpPr>
            <p:spPr bwMode="auto">
              <a:xfrm>
                <a:off x="15115448" y="5812847"/>
                <a:ext cx="3953311" cy="96463"/>
              </a:xfrm>
              <a:prstGeom prst="round2SameRect">
                <a:avLst>
                  <a:gd name="adj1" fmla="val 16667"/>
                  <a:gd name="adj2" fmla="val 50000"/>
                </a:avLst>
              </a:prstGeom>
              <a:solidFill>
                <a:srgbClr val="CBCBCB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32472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b="0" i="0" u="none" strike="noStrike" kern="0" cap="none" spc="0" normalizeH="0" baseline="0" noProof="0" dirty="0" err="1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91" name="Group 90"/>
              <p:cNvGrpSpPr/>
              <p:nvPr/>
            </p:nvGrpSpPr>
            <p:grpSpPr>
              <a:xfrm>
                <a:off x="15402433" y="3770727"/>
                <a:ext cx="3379343" cy="2098712"/>
                <a:chOff x="15402433" y="3770727"/>
                <a:chExt cx="3379343" cy="2098712"/>
              </a:xfrm>
            </p:grpSpPr>
            <p:grpSp>
              <p:nvGrpSpPr>
                <p:cNvPr id="93" name="Group 92"/>
                <p:cNvGrpSpPr/>
                <p:nvPr/>
              </p:nvGrpSpPr>
              <p:grpSpPr>
                <a:xfrm>
                  <a:off x="15402433" y="3770727"/>
                  <a:ext cx="3379343" cy="2030084"/>
                  <a:chOff x="15402433" y="3770727"/>
                  <a:chExt cx="3379343" cy="2030084"/>
                </a:xfrm>
              </p:grpSpPr>
              <p:sp>
                <p:nvSpPr>
                  <p:cNvPr id="111" name="Round Same Side Corner Rectangle 110"/>
                  <p:cNvSpPr/>
                  <p:nvPr/>
                </p:nvSpPr>
                <p:spPr bwMode="auto">
                  <a:xfrm>
                    <a:off x="15402433" y="3770727"/>
                    <a:ext cx="3379343" cy="2030084"/>
                  </a:xfrm>
                  <a:prstGeom prst="round2SameRect">
                    <a:avLst>
                      <a:gd name="adj1" fmla="val 6117"/>
                      <a:gd name="adj2" fmla="val 0"/>
                    </a:avLst>
                  </a:prstGeom>
                  <a:solidFill>
                    <a:srgbClr val="000000"/>
                  </a:solidFill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12" name="Rectangle 111"/>
                  <p:cNvSpPr/>
                  <p:nvPr/>
                </p:nvSpPr>
                <p:spPr bwMode="auto">
                  <a:xfrm>
                    <a:off x="15577629" y="3912795"/>
                    <a:ext cx="3050511" cy="1741353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  <p:sp>
              <p:nvSpPr>
                <p:cNvPr id="94" name="Rectangle 93"/>
                <p:cNvSpPr/>
                <p:nvPr/>
              </p:nvSpPr>
              <p:spPr bwMode="auto">
                <a:xfrm>
                  <a:off x="15577629" y="3897619"/>
                  <a:ext cx="3050511" cy="944919"/>
                </a:xfrm>
                <a:prstGeom prst="rect">
                  <a:avLst/>
                </a:prstGeom>
                <a:solidFill>
                  <a:srgbClr val="0081C7"/>
                </a:solidFill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82880" tIns="0" rIns="18288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32472" eaLnBrk="1" fontAlgn="base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0" i="0" u="none" strike="noStrike" kern="0" cap="none" spc="0" normalizeH="0" baseline="0" noProof="0" dirty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rPr>
                    <a:t>ERW</a:t>
                  </a:r>
                </a:p>
              </p:txBody>
            </p:sp>
            <p:grpSp>
              <p:nvGrpSpPr>
                <p:cNvPr id="95" name="Group 94"/>
                <p:cNvGrpSpPr/>
                <p:nvPr/>
              </p:nvGrpSpPr>
              <p:grpSpPr>
                <a:xfrm>
                  <a:off x="15767387" y="4951037"/>
                  <a:ext cx="780713" cy="674211"/>
                  <a:chOff x="15767387" y="4951037"/>
                  <a:chExt cx="780713" cy="674211"/>
                </a:xfrm>
                <a:solidFill>
                  <a:srgbClr val="FFFFFF">
                    <a:lumMod val="65000"/>
                  </a:srgbClr>
                </a:solidFill>
              </p:grpSpPr>
              <p:sp>
                <p:nvSpPr>
                  <p:cNvPr id="107" name="Rectangle 106"/>
                  <p:cNvSpPr/>
                  <p:nvPr/>
                </p:nvSpPr>
                <p:spPr bwMode="auto">
                  <a:xfrm>
                    <a:off x="15767387" y="4951037"/>
                    <a:ext cx="780713" cy="406972"/>
                  </a:xfrm>
                  <a:prstGeom prst="rect">
                    <a:avLst/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" name="Rounded Rectangle 107"/>
                  <p:cNvSpPr/>
                  <p:nvPr/>
                </p:nvSpPr>
                <p:spPr bwMode="auto">
                  <a:xfrm>
                    <a:off x="15767387" y="5401370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9" name="Rounded Rectangle 108"/>
                  <p:cNvSpPr/>
                  <p:nvPr/>
                </p:nvSpPr>
                <p:spPr bwMode="auto">
                  <a:xfrm>
                    <a:off x="15767387" y="5490450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10" name="Rounded Rectangle 109"/>
                  <p:cNvSpPr/>
                  <p:nvPr/>
                </p:nvSpPr>
                <p:spPr bwMode="auto">
                  <a:xfrm>
                    <a:off x="15767387" y="5579529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  <p:grpSp>
              <p:nvGrpSpPr>
                <p:cNvPr id="96" name="Group 95"/>
                <p:cNvGrpSpPr/>
                <p:nvPr/>
              </p:nvGrpSpPr>
              <p:grpSpPr>
                <a:xfrm>
                  <a:off x="16713734" y="4951037"/>
                  <a:ext cx="780713" cy="674211"/>
                  <a:chOff x="15767387" y="4951037"/>
                  <a:chExt cx="780713" cy="674211"/>
                </a:xfrm>
                <a:solidFill>
                  <a:srgbClr val="FFFFFF">
                    <a:lumMod val="65000"/>
                  </a:srgbClr>
                </a:solidFill>
              </p:grpSpPr>
              <p:sp>
                <p:nvSpPr>
                  <p:cNvPr id="103" name="Rectangle 102"/>
                  <p:cNvSpPr/>
                  <p:nvPr/>
                </p:nvSpPr>
                <p:spPr bwMode="auto">
                  <a:xfrm>
                    <a:off x="15767387" y="4951037"/>
                    <a:ext cx="780713" cy="406972"/>
                  </a:xfrm>
                  <a:prstGeom prst="rect">
                    <a:avLst/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4" name="Rounded Rectangle 103"/>
                  <p:cNvSpPr/>
                  <p:nvPr/>
                </p:nvSpPr>
                <p:spPr bwMode="auto">
                  <a:xfrm>
                    <a:off x="15767387" y="5401370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5" name="Rounded Rectangle 104"/>
                  <p:cNvSpPr/>
                  <p:nvPr/>
                </p:nvSpPr>
                <p:spPr bwMode="auto">
                  <a:xfrm>
                    <a:off x="15767387" y="5490450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6" name="Rounded Rectangle 105"/>
                  <p:cNvSpPr/>
                  <p:nvPr/>
                </p:nvSpPr>
                <p:spPr bwMode="auto">
                  <a:xfrm>
                    <a:off x="15767387" y="5579529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  <p:grpSp>
              <p:nvGrpSpPr>
                <p:cNvPr id="97" name="Group 96"/>
                <p:cNvGrpSpPr/>
                <p:nvPr/>
              </p:nvGrpSpPr>
              <p:grpSpPr>
                <a:xfrm>
                  <a:off x="17660082" y="4951037"/>
                  <a:ext cx="780713" cy="674211"/>
                  <a:chOff x="15767387" y="4951037"/>
                  <a:chExt cx="780713" cy="674211"/>
                </a:xfrm>
                <a:solidFill>
                  <a:srgbClr val="FFFFFF">
                    <a:lumMod val="65000"/>
                  </a:srgbClr>
                </a:solidFill>
              </p:grpSpPr>
              <p:sp>
                <p:nvSpPr>
                  <p:cNvPr id="99" name="Rectangle 98"/>
                  <p:cNvSpPr/>
                  <p:nvPr/>
                </p:nvSpPr>
                <p:spPr bwMode="auto">
                  <a:xfrm>
                    <a:off x="15767387" y="4951037"/>
                    <a:ext cx="780713" cy="406972"/>
                  </a:xfrm>
                  <a:prstGeom prst="rect">
                    <a:avLst/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0" name="Rounded Rectangle 99"/>
                  <p:cNvSpPr/>
                  <p:nvPr/>
                </p:nvSpPr>
                <p:spPr bwMode="auto">
                  <a:xfrm>
                    <a:off x="15767387" y="5401370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1" name="Rounded Rectangle 100"/>
                  <p:cNvSpPr/>
                  <p:nvPr/>
                </p:nvSpPr>
                <p:spPr bwMode="auto">
                  <a:xfrm>
                    <a:off x="15767387" y="5490450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2" name="Rounded Rectangle 101"/>
                  <p:cNvSpPr/>
                  <p:nvPr/>
                </p:nvSpPr>
                <p:spPr bwMode="auto">
                  <a:xfrm>
                    <a:off x="15767387" y="5579529"/>
                    <a:ext cx="780713" cy="45719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32472" eaLnBrk="1" fontAlgn="base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200" b="0" i="0" u="none" strike="noStrike" kern="0" cap="none" spc="0" normalizeH="0" baseline="0" noProof="0" dirty="0" err="1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  <p:sp>
              <p:nvSpPr>
                <p:cNvPr id="98" name="Round Same Side Corner Rectangle 97"/>
                <p:cNvSpPr/>
                <p:nvPr/>
              </p:nvSpPr>
              <p:spPr bwMode="auto">
                <a:xfrm>
                  <a:off x="16777636" y="5812847"/>
                  <a:ext cx="628933" cy="56592"/>
                </a:xfrm>
                <a:prstGeom prst="round2SameRect">
                  <a:avLst>
                    <a:gd name="adj1" fmla="val 0"/>
                    <a:gd name="adj2" fmla="val 50000"/>
                  </a:avLst>
                </a:prstGeom>
                <a:solidFill>
                  <a:srgbClr val="FFFFFF"/>
                </a:solidFill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32472" eaLnBrk="1" fontAlgn="base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b="0" i="0" u="none" strike="noStrike" kern="0" cap="none" spc="0" normalizeH="0" baseline="0" noProof="0" dirty="0" err="1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sp>
            <p:nvSpPr>
              <p:cNvPr id="92" name="Round Same Side Corner Rectangle 139"/>
              <p:cNvSpPr/>
              <p:nvPr/>
            </p:nvSpPr>
            <p:spPr bwMode="auto">
              <a:xfrm>
                <a:off x="15134838" y="5904548"/>
                <a:ext cx="3920557" cy="102812"/>
              </a:xfrm>
              <a:custGeom>
                <a:avLst/>
                <a:gdLst>
                  <a:gd name="connsiteX0" fmla="*/ 16077 w 3953311"/>
                  <a:gd name="connsiteY0" fmla="*/ 0 h 96463"/>
                  <a:gd name="connsiteX1" fmla="*/ 3937234 w 3953311"/>
                  <a:gd name="connsiteY1" fmla="*/ 0 h 96463"/>
                  <a:gd name="connsiteX2" fmla="*/ 3953311 w 3953311"/>
                  <a:gd name="connsiteY2" fmla="*/ 16077 h 96463"/>
                  <a:gd name="connsiteX3" fmla="*/ 3953311 w 3953311"/>
                  <a:gd name="connsiteY3" fmla="*/ 48232 h 96463"/>
                  <a:gd name="connsiteX4" fmla="*/ 3905079 w 3953311"/>
                  <a:gd name="connsiteY4" fmla="*/ 96464 h 96463"/>
                  <a:gd name="connsiteX5" fmla="*/ 48232 w 3953311"/>
                  <a:gd name="connsiteY5" fmla="*/ 96463 h 96463"/>
                  <a:gd name="connsiteX6" fmla="*/ 0 w 3953311"/>
                  <a:gd name="connsiteY6" fmla="*/ 48231 h 96463"/>
                  <a:gd name="connsiteX7" fmla="*/ 0 w 3953311"/>
                  <a:gd name="connsiteY7" fmla="*/ 16077 h 96463"/>
                  <a:gd name="connsiteX8" fmla="*/ 16077 w 3953311"/>
                  <a:gd name="connsiteY8" fmla="*/ 0 h 96463"/>
                  <a:gd name="connsiteX0" fmla="*/ 16077 w 3953311"/>
                  <a:gd name="connsiteY0" fmla="*/ 0 h 96464"/>
                  <a:gd name="connsiteX1" fmla="*/ 3937234 w 3953311"/>
                  <a:gd name="connsiteY1" fmla="*/ 0 h 96464"/>
                  <a:gd name="connsiteX2" fmla="*/ 3953311 w 3953311"/>
                  <a:gd name="connsiteY2" fmla="*/ 16077 h 96464"/>
                  <a:gd name="connsiteX3" fmla="*/ 3953311 w 3953311"/>
                  <a:gd name="connsiteY3" fmla="*/ 48232 h 96464"/>
                  <a:gd name="connsiteX4" fmla="*/ 3905079 w 3953311"/>
                  <a:gd name="connsiteY4" fmla="*/ 96464 h 96464"/>
                  <a:gd name="connsiteX5" fmla="*/ 145069 w 3953311"/>
                  <a:gd name="connsiteY5" fmla="*/ 91701 h 96464"/>
                  <a:gd name="connsiteX6" fmla="*/ 0 w 3953311"/>
                  <a:gd name="connsiteY6" fmla="*/ 48231 h 96464"/>
                  <a:gd name="connsiteX7" fmla="*/ 0 w 3953311"/>
                  <a:gd name="connsiteY7" fmla="*/ 16077 h 96464"/>
                  <a:gd name="connsiteX8" fmla="*/ 16077 w 3953311"/>
                  <a:gd name="connsiteY8" fmla="*/ 0 h 96464"/>
                  <a:gd name="connsiteX0" fmla="*/ 197402 w 4134636"/>
                  <a:gd name="connsiteY0" fmla="*/ 0 h 96464"/>
                  <a:gd name="connsiteX1" fmla="*/ 4118559 w 4134636"/>
                  <a:gd name="connsiteY1" fmla="*/ 0 h 96464"/>
                  <a:gd name="connsiteX2" fmla="*/ 4134636 w 4134636"/>
                  <a:gd name="connsiteY2" fmla="*/ 16077 h 96464"/>
                  <a:gd name="connsiteX3" fmla="*/ 4134636 w 4134636"/>
                  <a:gd name="connsiteY3" fmla="*/ 48232 h 96464"/>
                  <a:gd name="connsiteX4" fmla="*/ 4086404 w 4134636"/>
                  <a:gd name="connsiteY4" fmla="*/ 96464 h 96464"/>
                  <a:gd name="connsiteX5" fmla="*/ 326394 w 4134636"/>
                  <a:gd name="connsiteY5" fmla="*/ 91701 h 96464"/>
                  <a:gd name="connsiteX6" fmla="*/ 181325 w 4134636"/>
                  <a:gd name="connsiteY6" fmla="*/ 16077 h 96464"/>
                  <a:gd name="connsiteX7" fmla="*/ 197402 w 4134636"/>
                  <a:gd name="connsiteY7" fmla="*/ 0 h 96464"/>
                  <a:gd name="connsiteX0" fmla="*/ 419838 w 4357072"/>
                  <a:gd name="connsiteY0" fmla="*/ 0 h 96464"/>
                  <a:gd name="connsiteX1" fmla="*/ 4340995 w 4357072"/>
                  <a:gd name="connsiteY1" fmla="*/ 0 h 96464"/>
                  <a:gd name="connsiteX2" fmla="*/ 4357072 w 4357072"/>
                  <a:gd name="connsiteY2" fmla="*/ 16077 h 96464"/>
                  <a:gd name="connsiteX3" fmla="*/ 4357072 w 4357072"/>
                  <a:gd name="connsiteY3" fmla="*/ 48232 h 96464"/>
                  <a:gd name="connsiteX4" fmla="*/ 4308840 w 4357072"/>
                  <a:gd name="connsiteY4" fmla="*/ 96464 h 96464"/>
                  <a:gd name="connsiteX5" fmla="*/ 548830 w 4357072"/>
                  <a:gd name="connsiteY5" fmla="*/ 91701 h 96464"/>
                  <a:gd name="connsiteX6" fmla="*/ 419838 w 4357072"/>
                  <a:gd name="connsiteY6" fmla="*/ 0 h 96464"/>
                  <a:gd name="connsiteX0" fmla="*/ 268467 w 4205701"/>
                  <a:gd name="connsiteY0" fmla="*/ 0 h 96464"/>
                  <a:gd name="connsiteX1" fmla="*/ 4189624 w 4205701"/>
                  <a:gd name="connsiteY1" fmla="*/ 0 h 96464"/>
                  <a:gd name="connsiteX2" fmla="*/ 4205701 w 4205701"/>
                  <a:gd name="connsiteY2" fmla="*/ 16077 h 96464"/>
                  <a:gd name="connsiteX3" fmla="*/ 4205701 w 4205701"/>
                  <a:gd name="connsiteY3" fmla="*/ 48232 h 96464"/>
                  <a:gd name="connsiteX4" fmla="*/ 4157469 w 4205701"/>
                  <a:gd name="connsiteY4" fmla="*/ 96464 h 96464"/>
                  <a:gd name="connsiteX5" fmla="*/ 397459 w 4205701"/>
                  <a:gd name="connsiteY5" fmla="*/ 91701 h 96464"/>
                  <a:gd name="connsiteX6" fmla="*/ 268467 w 4205701"/>
                  <a:gd name="connsiteY6" fmla="*/ 0 h 96464"/>
                  <a:gd name="connsiteX0" fmla="*/ 21813 w 3959047"/>
                  <a:gd name="connsiteY0" fmla="*/ 0 h 96464"/>
                  <a:gd name="connsiteX1" fmla="*/ 3942970 w 3959047"/>
                  <a:gd name="connsiteY1" fmla="*/ 0 h 96464"/>
                  <a:gd name="connsiteX2" fmla="*/ 3959047 w 3959047"/>
                  <a:gd name="connsiteY2" fmla="*/ 16077 h 96464"/>
                  <a:gd name="connsiteX3" fmla="*/ 3959047 w 3959047"/>
                  <a:gd name="connsiteY3" fmla="*/ 48232 h 96464"/>
                  <a:gd name="connsiteX4" fmla="*/ 3910815 w 3959047"/>
                  <a:gd name="connsiteY4" fmla="*/ 96464 h 96464"/>
                  <a:gd name="connsiteX5" fmla="*/ 150805 w 3959047"/>
                  <a:gd name="connsiteY5" fmla="*/ 91701 h 96464"/>
                  <a:gd name="connsiteX6" fmla="*/ 21813 w 3959047"/>
                  <a:gd name="connsiteY6" fmla="*/ 0 h 96464"/>
                  <a:gd name="connsiteX0" fmla="*/ 0 w 3937234"/>
                  <a:gd name="connsiteY0" fmla="*/ 0 h 96464"/>
                  <a:gd name="connsiteX1" fmla="*/ 3921157 w 3937234"/>
                  <a:gd name="connsiteY1" fmla="*/ 0 h 96464"/>
                  <a:gd name="connsiteX2" fmla="*/ 3937234 w 3937234"/>
                  <a:gd name="connsiteY2" fmla="*/ 16077 h 96464"/>
                  <a:gd name="connsiteX3" fmla="*/ 3937234 w 3937234"/>
                  <a:gd name="connsiteY3" fmla="*/ 48232 h 96464"/>
                  <a:gd name="connsiteX4" fmla="*/ 3889002 w 3937234"/>
                  <a:gd name="connsiteY4" fmla="*/ 96464 h 96464"/>
                  <a:gd name="connsiteX5" fmla="*/ 128992 w 3937234"/>
                  <a:gd name="connsiteY5" fmla="*/ 91701 h 96464"/>
                  <a:gd name="connsiteX6" fmla="*/ 0 w 3937234"/>
                  <a:gd name="connsiteY6" fmla="*/ 0 h 96464"/>
                  <a:gd name="connsiteX0" fmla="*/ 159187 w 4124996"/>
                  <a:gd name="connsiteY0" fmla="*/ 0 h 96464"/>
                  <a:gd name="connsiteX1" fmla="*/ 4108919 w 4124996"/>
                  <a:gd name="connsiteY1" fmla="*/ 0 h 96464"/>
                  <a:gd name="connsiteX2" fmla="*/ 4124996 w 4124996"/>
                  <a:gd name="connsiteY2" fmla="*/ 16077 h 96464"/>
                  <a:gd name="connsiteX3" fmla="*/ 4124996 w 4124996"/>
                  <a:gd name="connsiteY3" fmla="*/ 48232 h 96464"/>
                  <a:gd name="connsiteX4" fmla="*/ 4076764 w 4124996"/>
                  <a:gd name="connsiteY4" fmla="*/ 96464 h 96464"/>
                  <a:gd name="connsiteX5" fmla="*/ 316754 w 4124996"/>
                  <a:gd name="connsiteY5" fmla="*/ 91701 h 96464"/>
                  <a:gd name="connsiteX6" fmla="*/ 159187 w 4124996"/>
                  <a:gd name="connsiteY6" fmla="*/ 0 h 96464"/>
                  <a:gd name="connsiteX0" fmla="*/ 0 w 3965809"/>
                  <a:gd name="connsiteY0" fmla="*/ 0 h 96464"/>
                  <a:gd name="connsiteX1" fmla="*/ 3949732 w 3965809"/>
                  <a:gd name="connsiteY1" fmla="*/ 0 h 96464"/>
                  <a:gd name="connsiteX2" fmla="*/ 3965809 w 3965809"/>
                  <a:gd name="connsiteY2" fmla="*/ 16077 h 96464"/>
                  <a:gd name="connsiteX3" fmla="*/ 3965809 w 3965809"/>
                  <a:gd name="connsiteY3" fmla="*/ 48232 h 96464"/>
                  <a:gd name="connsiteX4" fmla="*/ 3917577 w 3965809"/>
                  <a:gd name="connsiteY4" fmla="*/ 96464 h 96464"/>
                  <a:gd name="connsiteX5" fmla="*/ 157567 w 3965809"/>
                  <a:gd name="connsiteY5" fmla="*/ 91701 h 96464"/>
                  <a:gd name="connsiteX6" fmla="*/ 0 w 3965809"/>
                  <a:gd name="connsiteY6" fmla="*/ 0 h 96464"/>
                  <a:gd name="connsiteX0" fmla="*/ 0 w 3965809"/>
                  <a:gd name="connsiteY0" fmla="*/ 0 h 96464"/>
                  <a:gd name="connsiteX1" fmla="*/ 3949732 w 3965809"/>
                  <a:gd name="connsiteY1" fmla="*/ 0 h 96464"/>
                  <a:gd name="connsiteX2" fmla="*/ 3965809 w 3965809"/>
                  <a:gd name="connsiteY2" fmla="*/ 16077 h 96464"/>
                  <a:gd name="connsiteX3" fmla="*/ 3965809 w 3965809"/>
                  <a:gd name="connsiteY3" fmla="*/ 48232 h 96464"/>
                  <a:gd name="connsiteX4" fmla="*/ 3917577 w 3965809"/>
                  <a:gd name="connsiteY4" fmla="*/ 96464 h 96464"/>
                  <a:gd name="connsiteX5" fmla="*/ 157567 w 3965809"/>
                  <a:gd name="connsiteY5" fmla="*/ 91701 h 96464"/>
                  <a:gd name="connsiteX6" fmla="*/ 0 w 3965809"/>
                  <a:gd name="connsiteY6" fmla="*/ 0 h 96464"/>
                  <a:gd name="connsiteX0" fmla="*/ 0 w 3965809"/>
                  <a:gd name="connsiteY0" fmla="*/ 0 h 96464"/>
                  <a:gd name="connsiteX1" fmla="*/ 3949732 w 3965809"/>
                  <a:gd name="connsiteY1" fmla="*/ 0 h 96464"/>
                  <a:gd name="connsiteX2" fmla="*/ 3965809 w 3965809"/>
                  <a:gd name="connsiteY2" fmla="*/ 16077 h 96464"/>
                  <a:gd name="connsiteX3" fmla="*/ 3965809 w 3965809"/>
                  <a:gd name="connsiteY3" fmla="*/ 48232 h 96464"/>
                  <a:gd name="connsiteX4" fmla="*/ 3917577 w 3965809"/>
                  <a:gd name="connsiteY4" fmla="*/ 96464 h 96464"/>
                  <a:gd name="connsiteX5" fmla="*/ 157567 w 3965809"/>
                  <a:gd name="connsiteY5" fmla="*/ 91701 h 96464"/>
                  <a:gd name="connsiteX6" fmla="*/ 0 w 3965809"/>
                  <a:gd name="connsiteY6" fmla="*/ 0 h 96464"/>
                  <a:gd name="connsiteX0" fmla="*/ 0 w 3965809"/>
                  <a:gd name="connsiteY0" fmla="*/ 0 h 96464"/>
                  <a:gd name="connsiteX1" fmla="*/ 3949732 w 3965809"/>
                  <a:gd name="connsiteY1" fmla="*/ 0 h 96464"/>
                  <a:gd name="connsiteX2" fmla="*/ 3965809 w 3965809"/>
                  <a:gd name="connsiteY2" fmla="*/ 16077 h 96464"/>
                  <a:gd name="connsiteX3" fmla="*/ 3917577 w 3965809"/>
                  <a:gd name="connsiteY3" fmla="*/ 96464 h 96464"/>
                  <a:gd name="connsiteX4" fmla="*/ 157567 w 3965809"/>
                  <a:gd name="connsiteY4" fmla="*/ 91701 h 96464"/>
                  <a:gd name="connsiteX5" fmla="*/ 0 w 3965809"/>
                  <a:gd name="connsiteY5" fmla="*/ 0 h 96464"/>
                  <a:gd name="connsiteX0" fmla="*/ 0 w 4416042"/>
                  <a:gd name="connsiteY0" fmla="*/ 0 h 96464"/>
                  <a:gd name="connsiteX1" fmla="*/ 3949732 w 4416042"/>
                  <a:gd name="connsiteY1" fmla="*/ 0 h 96464"/>
                  <a:gd name="connsiteX2" fmla="*/ 3917577 w 4416042"/>
                  <a:gd name="connsiteY2" fmla="*/ 96464 h 96464"/>
                  <a:gd name="connsiteX3" fmla="*/ 157567 w 4416042"/>
                  <a:gd name="connsiteY3" fmla="*/ 91701 h 96464"/>
                  <a:gd name="connsiteX4" fmla="*/ 0 w 4416042"/>
                  <a:gd name="connsiteY4" fmla="*/ 0 h 96464"/>
                  <a:gd name="connsiteX0" fmla="*/ 0 w 4235248"/>
                  <a:gd name="connsiteY0" fmla="*/ 0 h 96464"/>
                  <a:gd name="connsiteX1" fmla="*/ 3949732 w 4235248"/>
                  <a:gd name="connsiteY1" fmla="*/ 0 h 96464"/>
                  <a:gd name="connsiteX2" fmla="*/ 3917577 w 4235248"/>
                  <a:gd name="connsiteY2" fmla="*/ 96464 h 96464"/>
                  <a:gd name="connsiteX3" fmla="*/ 157567 w 4235248"/>
                  <a:gd name="connsiteY3" fmla="*/ 91701 h 96464"/>
                  <a:gd name="connsiteX4" fmla="*/ 0 w 4235248"/>
                  <a:gd name="connsiteY4" fmla="*/ 0 h 96464"/>
                  <a:gd name="connsiteX0" fmla="*/ 0 w 4211511"/>
                  <a:gd name="connsiteY0" fmla="*/ 0 h 96464"/>
                  <a:gd name="connsiteX1" fmla="*/ 3949732 w 4211511"/>
                  <a:gd name="connsiteY1" fmla="*/ 0 h 96464"/>
                  <a:gd name="connsiteX2" fmla="*/ 3814389 w 4211511"/>
                  <a:gd name="connsiteY2" fmla="*/ 96464 h 96464"/>
                  <a:gd name="connsiteX3" fmla="*/ 157567 w 4211511"/>
                  <a:gd name="connsiteY3" fmla="*/ 91701 h 96464"/>
                  <a:gd name="connsiteX4" fmla="*/ 0 w 4211511"/>
                  <a:gd name="connsiteY4" fmla="*/ 0 h 96464"/>
                  <a:gd name="connsiteX0" fmla="*/ 0 w 3949892"/>
                  <a:gd name="connsiteY0" fmla="*/ 0 h 96464"/>
                  <a:gd name="connsiteX1" fmla="*/ 3949732 w 3949892"/>
                  <a:gd name="connsiteY1" fmla="*/ 0 h 96464"/>
                  <a:gd name="connsiteX2" fmla="*/ 3814389 w 3949892"/>
                  <a:gd name="connsiteY2" fmla="*/ 96464 h 96464"/>
                  <a:gd name="connsiteX3" fmla="*/ 157567 w 3949892"/>
                  <a:gd name="connsiteY3" fmla="*/ 91701 h 96464"/>
                  <a:gd name="connsiteX4" fmla="*/ 0 w 3949892"/>
                  <a:gd name="connsiteY4" fmla="*/ 0 h 96464"/>
                  <a:gd name="connsiteX0" fmla="*/ 0 w 3950482"/>
                  <a:gd name="connsiteY0" fmla="*/ 0 h 98214"/>
                  <a:gd name="connsiteX1" fmla="*/ 3949732 w 3950482"/>
                  <a:gd name="connsiteY1" fmla="*/ 0 h 98214"/>
                  <a:gd name="connsiteX2" fmla="*/ 3814389 w 3950482"/>
                  <a:gd name="connsiteY2" fmla="*/ 96464 h 98214"/>
                  <a:gd name="connsiteX3" fmla="*/ 157567 w 3950482"/>
                  <a:gd name="connsiteY3" fmla="*/ 91701 h 98214"/>
                  <a:gd name="connsiteX4" fmla="*/ 0 w 3950482"/>
                  <a:gd name="connsiteY4" fmla="*/ 0 h 98214"/>
                  <a:gd name="connsiteX0" fmla="*/ 0 w 3954882"/>
                  <a:gd name="connsiteY0" fmla="*/ 0 h 98214"/>
                  <a:gd name="connsiteX1" fmla="*/ 3949732 w 3954882"/>
                  <a:gd name="connsiteY1" fmla="*/ 0 h 98214"/>
                  <a:gd name="connsiteX2" fmla="*/ 3814389 w 3954882"/>
                  <a:gd name="connsiteY2" fmla="*/ 96464 h 98214"/>
                  <a:gd name="connsiteX3" fmla="*/ 157567 w 3954882"/>
                  <a:gd name="connsiteY3" fmla="*/ 91701 h 98214"/>
                  <a:gd name="connsiteX4" fmla="*/ 0 w 3954882"/>
                  <a:gd name="connsiteY4" fmla="*/ 0 h 98214"/>
                  <a:gd name="connsiteX0" fmla="*/ 0 w 4140719"/>
                  <a:gd name="connsiteY0" fmla="*/ 4763 h 107592"/>
                  <a:gd name="connsiteX1" fmla="*/ 3949732 w 4140719"/>
                  <a:gd name="connsiteY1" fmla="*/ 0 h 107592"/>
                  <a:gd name="connsiteX2" fmla="*/ 3814389 w 4140719"/>
                  <a:gd name="connsiteY2" fmla="*/ 101227 h 107592"/>
                  <a:gd name="connsiteX3" fmla="*/ 157567 w 4140719"/>
                  <a:gd name="connsiteY3" fmla="*/ 96464 h 107592"/>
                  <a:gd name="connsiteX4" fmla="*/ 0 w 4140719"/>
                  <a:gd name="connsiteY4" fmla="*/ 4763 h 107592"/>
                  <a:gd name="connsiteX0" fmla="*/ 0 w 4140719"/>
                  <a:gd name="connsiteY0" fmla="*/ 4763 h 101342"/>
                  <a:gd name="connsiteX1" fmla="*/ 3949732 w 4140719"/>
                  <a:gd name="connsiteY1" fmla="*/ 0 h 101342"/>
                  <a:gd name="connsiteX2" fmla="*/ 3814389 w 4140719"/>
                  <a:gd name="connsiteY2" fmla="*/ 101227 h 101342"/>
                  <a:gd name="connsiteX3" fmla="*/ 157567 w 4140719"/>
                  <a:gd name="connsiteY3" fmla="*/ 96464 h 101342"/>
                  <a:gd name="connsiteX4" fmla="*/ 0 w 4140719"/>
                  <a:gd name="connsiteY4" fmla="*/ 4763 h 101342"/>
                  <a:gd name="connsiteX0" fmla="*/ 0 w 3967861"/>
                  <a:gd name="connsiteY0" fmla="*/ 4763 h 102812"/>
                  <a:gd name="connsiteX1" fmla="*/ 3949732 w 3967861"/>
                  <a:gd name="connsiteY1" fmla="*/ 0 h 102812"/>
                  <a:gd name="connsiteX2" fmla="*/ 3814389 w 3967861"/>
                  <a:gd name="connsiteY2" fmla="*/ 101227 h 102812"/>
                  <a:gd name="connsiteX3" fmla="*/ 157567 w 3967861"/>
                  <a:gd name="connsiteY3" fmla="*/ 96464 h 102812"/>
                  <a:gd name="connsiteX4" fmla="*/ 0 w 3967861"/>
                  <a:gd name="connsiteY4" fmla="*/ 4763 h 102812"/>
                  <a:gd name="connsiteX0" fmla="*/ 0 w 3952514"/>
                  <a:gd name="connsiteY0" fmla="*/ 4763 h 102812"/>
                  <a:gd name="connsiteX1" fmla="*/ 3949732 w 3952514"/>
                  <a:gd name="connsiteY1" fmla="*/ 0 h 102812"/>
                  <a:gd name="connsiteX2" fmla="*/ 3814389 w 3952514"/>
                  <a:gd name="connsiteY2" fmla="*/ 101227 h 102812"/>
                  <a:gd name="connsiteX3" fmla="*/ 157567 w 3952514"/>
                  <a:gd name="connsiteY3" fmla="*/ 96464 h 102812"/>
                  <a:gd name="connsiteX4" fmla="*/ 0 w 3952514"/>
                  <a:gd name="connsiteY4" fmla="*/ 4763 h 102812"/>
                  <a:gd name="connsiteX0" fmla="*/ 0 w 3953541"/>
                  <a:gd name="connsiteY0" fmla="*/ 4763 h 102812"/>
                  <a:gd name="connsiteX1" fmla="*/ 3949732 w 3953541"/>
                  <a:gd name="connsiteY1" fmla="*/ 0 h 102812"/>
                  <a:gd name="connsiteX2" fmla="*/ 3814389 w 3953541"/>
                  <a:gd name="connsiteY2" fmla="*/ 101227 h 102812"/>
                  <a:gd name="connsiteX3" fmla="*/ 157567 w 3953541"/>
                  <a:gd name="connsiteY3" fmla="*/ 96464 h 102812"/>
                  <a:gd name="connsiteX4" fmla="*/ 0 w 3953541"/>
                  <a:gd name="connsiteY4" fmla="*/ 4763 h 102812"/>
                  <a:gd name="connsiteX0" fmla="*/ 0 w 3953541"/>
                  <a:gd name="connsiteY0" fmla="*/ 4763 h 102812"/>
                  <a:gd name="connsiteX1" fmla="*/ 3949732 w 3953541"/>
                  <a:gd name="connsiteY1" fmla="*/ 0 h 102812"/>
                  <a:gd name="connsiteX2" fmla="*/ 3814389 w 3953541"/>
                  <a:gd name="connsiteY2" fmla="*/ 101227 h 102812"/>
                  <a:gd name="connsiteX3" fmla="*/ 157567 w 3953541"/>
                  <a:gd name="connsiteY3" fmla="*/ 96464 h 102812"/>
                  <a:gd name="connsiteX4" fmla="*/ 0 w 3953541"/>
                  <a:gd name="connsiteY4" fmla="*/ 4763 h 102812"/>
                  <a:gd name="connsiteX0" fmla="*/ 0 w 3949732"/>
                  <a:gd name="connsiteY0" fmla="*/ 4763 h 102812"/>
                  <a:gd name="connsiteX1" fmla="*/ 3949732 w 3949732"/>
                  <a:gd name="connsiteY1" fmla="*/ 0 h 102812"/>
                  <a:gd name="connsiteX2" fmla="*/ 3814389 w 3949732"/>
                  <a:gd name="connsiteY2" fmla="*/ 101227 h 102812"/>
                  <a:gd name="connsiteX3" fmla="*/ 157567 w 3949732"/>
                  <a:gd name="connsiteY3" fmla="*/ 96464 h 102812"/>
                  <a:gd name="connsiteX4" fmla="*/ 0 w 3949732"/>
                  <a:gd name="connsiteY4" fmla="*/ 4763 h 1028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49732" h="102812">
                    <a:moveTo>
                      <a:pt x="0" y="4763"/>
                    </a:moveTo>
                    <a:lnTo>
                      <a:pt x="3949732" y="0"/>
                    </a:lnTo>
                    <a:cubicBezTo>
                      <a:pt x="3921269" y="49415"/>
                      <a:pt x="3912223" y="77600"/>
                      <a:pt x="3814389" y="101227"/>
                    </a:cubicBezTo>
                    <a:cubicBezTo>
                      <a:pt x="3615749" y="106192"/>
                      <a:pt x="1376508" y="98052"/>
                      <a:pt x="157567" y="96464"/>
                    </a:cubicBezTo>
                    <a:cubicBezTo>
                      <a:pt x="43858" y="72838"/>
                      <a:pt x="2971" y="13695"/>
                      <a:pt x="0" y="4763"/>
                    </a:cubicBezTo>
                    <a:close/>
                  </a:path>
                </a:pathLst>
              </a:custGeom>
              <a:solidFill>
                <a:srgbClr val="000000"/>
              </a:solidFill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32472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b="0" i="0" u="none" strike="noStrike" kern="0" cap="none" spc="0" normalizeH="0" baseline="0" noProof="0" dirty="0" err="1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</p:grpSp>
        <p:sp>
          <p:nvSpPr>
            <p:cNvPr id="85" name="Oval 84"/>
            <p:cNvSpPr/>
            <p:nvPr/>
          </p:nvSpPr>
          <p:spPr bwMode="auto">
            <a:xfrm>
              <a:off x="4967923" y="821436"/>
              <a:ext cx="419618" cy="419619"/>
            </a:xfrm>
            <a:prstGeom prst="ellipse">
              <a:avLst/>
            </a:prstGeom>
            <a:solidFill>
              <a:srgbClr val="0081C7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111026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5362199" y="230519"/>
              <a:ext cx="419618" cy="419619"/>
            </a:xfrm>
            <a:prstGeom prst="ellipse">
              <a:avLst/>
            </a:prstGeom>
            <a:solidFill>
              <a:srgbClr val="0081C7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111026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5975058" y="99156"/>
              <a:ext cx="419618" cy="419619"/>
            </a:xfrm>
            <a:prstGeom prst="ellipse">
              <a:avLst/>
            </a:prstGeom>
            <a:solidFill>
              <a:srgbClr val="0081C7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111026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6575126" y="223891"/>
              <a:ext cx="419618" cy="419619"/>
            </a:xfrm>
            <a:prstGeom prst="ellipse">
              <a:avLst/>
            </a:prstGeom>
            <a:solidFill>
              <a:srgbClr val="0081C7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111026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6941562" y="830521"/>
              <a:ext cx="419618" cy="419619"/>
            </a:xfrm>
            <a:prstGeom prst="ellipse">
              <a:avLst/>
            </a:prstGeom>
            <a:solidFill>
              <a:srgbClr val="0081C7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0" tIns="0" rIns="0" bIns="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111026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5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467245" y="346611"/>
              <a:ext cx="186359" cy="196076"/>
              <a:chOff x="10455838" y="5894546"/>
              <a:chExt cx="470182" cy="494697"/>
            </a:xfrm>
          </p:grpSpPr>
          <p:sp>
            <p:nvSpPr>
              <p:cNvPr id="143" name="Rounded Rectangle 142"/>
              <p:cNvSpPr/>
              <p:nvPr/>
            </p:nvSpPr>
            <p:spPr bwMode="auto">
              <a:xfrm>
                <a:off x="10455838" y="6160899"/>
                <a:ext cx="59630" cy="140075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>
                  <a:lnSpc>
                    <a:spcPct val="90000"/>
                  </a:lnSpc>
                </a:pPr>
                <a:endParaRPr lang="en-US" sz="1600" b="1" dirty="0">
                  <a:solidFill>
                    <a:prstClr val="white"/>
                  </a:solidFill>
                  <a:latin typeface="Segoe UI Light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44" name="Rounded Rectangle 143"/>
              <p:cNvSpPr/>
              <p:nvPr/>
            </p:nvSpPr>
            <p:spPr bwMode="auto">
              <a:xfrm>
                <a:off x="10547437" y="6128198"/>
                <a:ext cx="59630" cy="193055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>
                  <a:lnSpc>
                    <a:spcPct val="90000"/>
                  </a:lnSpc>
                </a:pPr>
                <a:endParaRPr lang="en-US" sz="1600" b="1" dirty="0">
                  <a:solidFill>
                    <a:prstClr val="white"/>
                  </a:solidFill>
                  <a:latin typeface="Segoe UI Light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45" name="Rounded Rectangle 144"/>
              <p:cNvSpPr/>
              <p:nvPr/>
            </p:nvSpPr>
            <p:spPr bwMode="auto">
              <a:xfrm>
                <a:off x="10637678" y="6094396"/>
                <a:ext cx="59630" cy="262523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>
                  <a:lnSpc>
                    <a:spcPct val="90000"/>
                  </a:lnSpc>
                </a:pPr>
                <a:endParaRPr lang="en-US" sz="1600" b="1" dirty="0">
                  <a:solidFill>
                    <a:prstClr val="white"/>
                  </a:solidFill>
                  <a:latin typeface="Segoe UI Light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46" name="Rounded Rectangle 145"/>
              <p:cNvSpPr/>
              <p:nvPr/>
            </p:nvSpPr>
            <p:spPr bwMode="auto">
              <a:xfrm>
                <a:off x="10731651" y="6065013"/>
                <a:ext cx="59630" cy="32423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>
                  <a:lnSpc>
                    <a:spcPct val="90000"/>
                  </a:lnSpc>
                </a:pPr>
                <a:endParaRPr lang="en-US" sz="1600" b="1" dirty="0">
                  <a:solidFill>
                    <a:prstClr val="white"/>
                  </a:solidFill>
                  <a:latin typeface="Segoe UI Light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47" name="Freeform 146"/>
              <p:cNvSpPr/>
              <p:nvPr/>
            </p:nvSpPr>
            <p:spPr bwMode="auto">
              <a:xfrm>
                <a:off x="10479824" y="5894546"/>
                <a:ext cx="446196" cy="447670"/>
              </a:xfrm>
              <a:custGeom>
                <a:avLst/>
                <a:gdLst>
                  <a:gd name="connsiteX0" fmla="*/ 0 w 1136625"/>
                  <a:gd name="connsiteY0" fmla="*/ 528239 h 1114767"/>
                  <a:gd name="connsiteX1" fmla="*/ 0 w 1136625"/>
                  <a:gd name="connsiteY1" fmla="*/ 105648 h 1114767"/>
                  <a:gd name="connsiteX2" fmla="*/ 204010 w 1136625"/>
                  <a:gd name="connsiteY2" fmla="*/ 0 h 1114767"/>
                  <a:gd name="connsiteX3" fmla="*/ 983618 w 1136625"/>
                  <a:gd name="connsiteY3" fmla="*/ 247726 h 1114767"/>
                  <a:gd name="connsiteX4" fmla="*/ 1136625 w 1136625"/>
                  <a:gd name="connsiteY4" fmla="*/ 429877 h 1114767"/>
                  <a:gd name="connsiteX5" fmla="*/ 1136625 w 1136625"/>
                  <a:gd name="connsiteY5" fmla="*/ 958116 h 1114767"/>
                  <a:gd name="connsiteX6" fmla="*/ 987261 w 1136625"/>
                  <a:gd name="connsiteY6" fmla="*/ 1114767 h 1114767"/>
                  <a:gd name="connsiteX7" fmla="*/ 881613 w 1136625"/>
                  <a:gd name="connsiteY7" fmla="*/ 1052835 h 1114767"/>
                  <a:gd name="connsiteX0" fmla="*/ 0 w 1136625"/>
                  <a:gd name="connsiteY0" fmla="*/ 542295 h 1128823"/>
                  <a:gd name="connsiteX1" fmla="*/ 0 w 1136625"/>
                  <a:gd name="connsiteY1" fmla="*/ 119704 h 1128823"/>
                  <a:gd name="connsiteX2" fmla="*/ 204010 w 1136625"/>
                  <a:gd name="connsiteY2" fmla="*/ 14056 h 1128823"/>
                  <a:gd name="connsiteX3" fmla="*/ 983618 w 1136625"/>
                  <a:gd name="connsiteY3" fmla="*/ 261782 h 1128823"/>
                  <a:gd name="connsiteX4" fmla="*/ 1136625 w 1136625"/>
                  <a:gd name="connsiteY4" fmla="*/ 443933 h 1128823"/>
                  <a:gd name="connsiteX5" fmla="*/ 1136625 w 1136625"/>
                  <a:gd name="connsiteY5" fmla="*/ 972172 h 1128823"/>
                  <a:gd name="connsiteX6" fmla="*/ 987261 w 1136625"/>
                  <a:gd name="connsiteY6" fmla="*/ 1128823 h 1128823"/>
                  <a:gd name="connsiteX7" fmla="*/ 881613 w 1136625"/>
                  <a:gd name="connsiteY7" fmla="*/ 1066891 h 1128823"/>
                  <a:gd name="connsiteX0" fmla="*/ 10 w 1136635"/>
                  <a:gd name="connsiteY0" fmla="*/ 546990 h 1133518"/>
                  <a:gd name="connsiteX1" fmla="*/ 10 w 1136635"/>
                  <a:gd name="connsiteY1" fmla="*/ 124399 h 1133518"/>
                  <a:gd name="connsiteX2" fmla="*/ 204020 w 1136635"/>
                  <a:gd name="connsiteY2" fmla="*/ 18751 h 1133518"/>
                  <a:gd name="connsiteX3" fmla="*/ 983628 w 1136635"/>
                  <a:gd name="connsiteY3" fmla="*/ 266477 h 1133518"/>
                  <a:gd name="connsiteX4" fmla="*/ 1136635 w 1136635"/>
                  <a:gd name="connsiteY4" fmla="*/ 448628 h 1133518"/>
                  <a:gd name="connsiteX5" fmla="*/ 1136635 w 1136635"/>
                  <a:gd name="connsiteY5" fmla="*/ 976867 h 1133518"/>
                  <a:gd name="connsiteX6" fmla="*/ 987271 w 1136635"/>
                  <a:gd name="connsiteY6" fmla="*/ 1133518 h 1133518"/>
                  <a:gd name="connsiteX7" fmla="*/ 881623 w 1136635"/>
                  <a:gd name="connsiteY7" fmla="*/ 1071586 h 1133518"/>
                  <a:gd name="connsiteX0" fmla="*/ 10 w 1136635"/>
                  <a:gd name="connsiteY0" fmla="*/ 546990 h 1133518"/>
                  <a:gd name="connsiteX1" fmla="*/ 10 w 1136635"/>
                  <a:gd name="connsiteY1" fmla="*/ 124399 h 1133518"/>
                  <a:gd name="connsiteX2" fmla="*/ 204020 w 1136635"/>
                  <a:gd name="connsiteY2" fmla="*/ 18751 h 1133518"/>
                  <a:gd name="connsiteX3" fmla="*/ 983628 w 1136635"/>
                  <a:gd name="connsiteY3" fmla="*/ 266477 h 1133518"/>
                  <a:gd name="connsiteX4" fmla="*/ 1136635 w 1136635"/>
                  <a:gd name="connsiteY4" fmla="*/ 448628 h 1133518"/>
                  <a:gd name="connsiteX5" fmla="*/ 1136635 w 1136635"/>
                  <a:gd name="connsiteY5" fmla="*/ 976867 h 1133518"/>
                  <a:gd name="connsiteX6" fmla="*/ 987271 w 1136635"/>
                  <a:gd name="connsiteY6" fmla="*/ 1133518 h 1133518"/>
                  <a:gd name="connsiteX7" fmla="*/ 881623 w 1136635"/>
                  <a:gd name="connsiteY7" fmla="*/ 1071586 h 1133518"/>
                  <a:gd name="connsiteX0" fmla="*/ 10 w 1136635"/>
                  <a:gd name="connsiteY0" fmla="*/ 546990 h 1133518"/>
                  <a:gd name="connsiteX1" fmla="*/ 10 w 1136635"/>
                  <a:gd name="connsiteY1" fmla="*/ 124399 h 1133518"/>
                  <a:gd name="connsiteX2" fmla="*/ 204020 w 1136635"/>
                  <a:gd name="connsiteY2" fmla="*/ 18751 h 1133518"/>
                  <a:gd name="connsiteX3" fmla="*/ 983628 w 1136635"/>
                  <a:gd name="connsiteY3" fmla="*/ 266477 h 1133518"/>
                  <a:gd name="connsiteX4" fmla="*/ 1136635 w 1136635"/>
                  <a:gd name="connsiteY4" fmla="*/ 448628 h 1133518"/>
                  <a:gd name="connsiteX5" fmla="*/ 1136635 w 1136635"/>
                  <a:gd name="connsiteY5" fmla="*/ 976867 h 1133518"/>
                  <a:gd name="connsiteX6" fmla="*/ 987271 w 1136635"/>
                  <a:gd name="connsiteY6" fmla="*/ 1133518 h 1133518"/>
                  <a:gd name="connsiteX7" fmla="*/ 881623 w 1136635"/>
                  <a:gd name="connsiteY7" fmla="*/ 1071586 h 1133518"/>
                  <a:gd name="connsiteX0" fmla="*/ 10 w 1137407"/>
                  <a:gd name="connsiteY0" fmla="*/ 546990 h 1133518"/>
                  <a:gd name="connsiteX1" fmla="*/ 10 w 1137407"/>
                  <a:gd name="connsiteY1" fmla="*/ 124399 h 1133518"/>
                  <a:gd name="connsiteX2" fmla="*/ 204020 w 1137407"/>
                  <a:gd name="connsiteY2" fmla="*/ 18751 h 1133518"/>
                  <a:gd name="connsiteX3" fmla="*/ 983628 w 1137407"/>
                  <a:gd name="connsiteY3" fmla="*/ 266477 h 1133518"/>
                  <a:gd name="connsiteX4" fmla="*/ 1136635 w 1137407"/>
                  <a:gd name="connsiteY4" fmla="*/ 448628 h 1133518"/>
                  <a:gd name="connsiteX5" fmla="*/ 1136635 w 1137407"/>
                  <a:gd name="connsiteY5" fmla="*/ 976867 h 1133518"/>
                  <a:gd name="connsiteX6" fmla="*/ 987271 w 1137407"/>
                  <a:gd name="connsiteY6" fmla="*/ 1133518 h 1133518"/>
                  <a:gd name="connsiteX7" fmla="*/ 881623 w 1137407"/>
                  <a:gd name="connsiteY7" fmla="*/ 1071586 h 1133518"/>
                  <a:gd name="connsiteX0" fmla="*/ 10 w 1137407"/>
                  <a:gd name="connsiteY0" fmla="*/ 546990 h 1133518"/>
                  <a:gd name="connsiteX1" fmla="*/ 10 w 1137407"/>
                  <a:gd name="connsiteY1" fmla="*/ 124399 h 1133518"/>
                  <a:gd name="connsiteX2" fmla="*/ 204020 w 1137407"/>
                  <a:gd name="connsiteY2" fmla="*/ 18751 h 1133518"/>
                  <a:gd name="connsiteX3" fmla="*/ 983628 w 1137407"/>
                  <a:gd name="connsiteY3" fmla="*/ 266477 h 1133518"/>
                  <a:gd name="connsiteX4" fmla="*/ 1136635 w 1137407"/>
                  <a:gd name="connsiteY4" fmla="*/ 448628 h 1133518"/>
                  <a:gd name="connsiteX5" fmla="*/ 1136635 w 1137407"/>
                  <a:gd name="connsiteY5" fmla="*/ 976867 h 1133518"/>
                  <a:gd name="connsiteX6" fmla="*/ 987271 w 1137407"/>
                  <a:gd name="connsiteY6" fmla="*/ 1133518 h 1133518"/>
                  <a:gd name="connsiteX7" fmla="*/ 881623 w 1137407"/>
                  <a:gd name="connsiteY7" fmla="*/ 1071586 h 1133518"/>
                  <a:gd name="connsiteX0" fmla="*/ 10 w 1137407"/>
                  <a:gd name="connsiteY0" fmla="*/ 546990 h 1141164"/>
                  <a:gd name="connsiteX1" fmla="*/ 10 w 1137407"/>
                  <a:gd name="connsiteY1" fmla="*/ 124399 h 1141164"/>
                  <a:gd name="connsiteX2" fmla="*/ 204020 w 1137407"/>
                  <a:gd name="connsiteY2" fmla="*/ 18751 h 1141164"/>
                  <a:gd name="connsiteX3" fmla="*/ 983628 w 1137407"/>
                  <a:gd name="connsiteY3" fmla="*/ 266477 h 1141164"/>
                  <a:gd name="connsiteX4" fmla="*/ 1136635 w 1137407"/>
                  <a:gd name="connsiteY4" fmla="*/ 448628 h 1141164"/>
                  <a:gd name="connsiteX5" fmla="*/ 1136635 w 1137407"/>
                  <a:gd name="connsiteY5" fmla="*/ 976867 h 1141164"/>
                  <a:gd name="connsiteX6" fmla="*/ 987271 w 1137407"/>
                  <a:gd name="connsiteY6" fmla="*/ 1133518 h 1141164"/>
                  <a:gd name="connsiteX7" fmla="*/ 881623 w 1137407"/>
                  <a:gd name="connsiteY7" fmla="*/ 1071586 h 1141164"/>
                  <a:gd name="connsiteX0" fmla="*/ 10 w 1137407"/>
                  <a:gd name="connsiteY0" fmla="*/ 546990 h 1141164"/>
                  <a:gd name="connsiteX1" fmla="*/ 10 w 1137407"/>
                  <a:gd name="connsiteY1" fmla="*/ 124399 h 1141164"/>
                  <a:gd name="connsiteX2" fmla="*/ 204020 w 1137407"/>
                  <a:gd name="connsiteY2" fmla="*/ 18751 h 1141164"/>
                  <a:gd name="connsiteX3" fmla="*/ 983628 w 1137407"/>
                  <a:gd name="connsiteY3" fmla="*/ 266477 h 1141164"/>
                  <a:gd name="connsiteX4" fmla="*/ 1136635 w 1137407"/>
                  <a:gd name="connsiteY4" fmla="*/ 448628 h 1141164"/>
                  <a:gd name="connsiteX5" fmla="*/ 1136635 w 1137407"/>
                  <a:gd name="connsiteY5" fmla="*/ 976867 h 1141164"/>
                  <a:gd name="connsiteX6" fmla="*/ 987271 w 1137407"/>
                  <a:gd name="connsiteY6" fmla="*/ 1133518 h 1141164"/>
                  <a:gd name="connsiteX7" fmla="*/ 881623 w 1137407"/>
                  <a:gd name="connsiteY7" fmla="*/ 1071586 h 11411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37407" h="1141164">
                    <a:moveTo>
                      <a:pt x="10" y="546990"/>
                    </a:moveTo>
                    <a:lnTo>
                      <a:pt x="10" y="124399"/>
                    </a:lnTo>
                    <a:cubicBezTo>
                      <a:pt x="-1205" y="41823"/>
                      <a:pt x="103230" y="-37108"/>
                      <a:pt x="204020" y="18751"/>
                    </a:cubicBezTo>
                    <a:lnTo>
                      <a:pt x="983628" y="266477"/>
                    </a:lnTo>
                    <a:cubicBezTo>
                      <a:pt x="1100205" y="312622"/>
                      <a:pt x="1143921" y="380625"/>
                      <a:pt x="1136635" y="448628"/>
                    </a:cubicBezTo>
                    <a:cubicBezTo>
                      <a:pt x="1136635" y="624708"/>
                      <a:pt x="1131778" y="877291"/>
                      <a:pt x="1136635" y="976867"/>
                    </a:cubicBezTo>
                    <a:cubicBezTo>
                      <a:pt x="1141492" y="1076443"/>
                      <a:pt x="1088062" y="1168734"/>
                      <a:pt x="987271" y="1133518"/>
                    </a:cubicBezTo>
                    <a:lnTo>
                      <a:pt x="881623" y="1071586"/>
                    </a:lnTo>
                  </a:path>
                </a:pathLst>
              </a:custGeom>
              <a:noFill/>
              <a:ln w="9525" cap="rnd">
                <a:solidFill>
                  <a:schemeClr val="bg1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6094040" y="180921"/>
              <a:ext cx="195022" cy="241952"/>
              <a:chOff x="8470772" y="2757788"/>
              <a:chExt cx="618765" cy="767666"/>
            </a:xfrm>
          </p:grpSpPr>
          <p:grpSp>
            <p:nvGrpSpPr>
              <p:cNvPr id="175" name="Group 174"/>
              <p:cNvGrpSpPr/>
              <p:nvPr/>
            </p:nvGrpSpPr>
            <p:grpSpPr>
              <a:xfrm>
                <a:off x="8596995" y="2798236"/>
                <a:ext cx="330285" cy="351112"/>
                <a:chOff x="3761989" y="1519463"/>
                <a:chExt cx="1340857" cy="1425395"/>
              </a:xfrm>
            </p:grpSpPr>
            <p:sp>
              <p:nvSpPr>
                <p:cNvPr id="178" name="TextBox 177"/>
                <p:cNvSpPr txBox="1"/>
                <p:nvPr/>
              </p:nvSpPr>
              <p:spPr>
                <a:xfrm>
                  <a:off x="3761989" y="1519463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179" name="TextBox 178"/>
                <p:cNvSpPr txBox="1"/>
                <p:nvPr/>
              </p:nvSpPr>
              <p:spPr>
                <a:xfrm>
                  <a:off x="4166385" y="2124159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0</a:t>
                  </a:r>
                </a:p>
              </p:txBody>
            </p:sp>
            <p:sp>
              <p:nvSpPr>
                <p:cNvPr id="180" name="TextBox 179"/>
                <p:cNvSpPr txBox="1"/>
                <p:nvPr/>
              </p:nvSpPr>
              <p:spPr>
                <a:xfrm>
                  <a:off x="4975176" y="2124159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0</a:t>
                  </a:r>
                </a:p>
              </p:txBody>
            </p:sp>
            <p:sp>
              <p:nvSpPr>
                <p:cNvPr id="181" name="TextBox 180"/>
                <p:cNvSpPr txBox="1"/>
                <p:nvPr/>
              </p:nvSpPr>
              <p:spPr>
                <a:xfrm>
                  <a:off x="4570796" y="1519463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182" name="TextBox 181"/>
                <p:cNvSpPr txBox="1"/>
                <p:nvPr/>
              </p:nvSpPr>
              <p:spPr>
                <a:xfrm>
                  <a:off x="3761989" y="2124159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183" name="TextBox 182"/>
                <p:cNvSpPr txBox="1"/>
                <p:nvPr/>
              </p:nvSpPr>
              <p:spPr>
                <a:xfrm>
                  <a:off x="4975192" y="2699792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184" name="TextBox 183"/>
                <p:cNvSpPr txBox="1"/>
                <p:nvPr/>
              </p:nvSpPr>
              <p:spPr>
                <a:xfrm>
                  <a:off x="4166385" y="1519463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0</a:t>
                  </a:r>
                </a:p>
              </p:txBody>
            </p:sp>
            <p:sp>
              <p:nvSpPr>
                <p:cNvPr id="185" name="TextBox 184"/>
                <p:cNvSpPr txBox="1"/>
                <p:nvPr/>
              </p:nvSpPr>
              <p:spPr>
                <a:xfrm>
                  <a:off x="4570796" y="2699776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186" name="TextBox 185"/>
                <p:cNvSpPr txBox="1"/>
                <p:nvPr/>
              </p:nvSpPr>
              <p:spPr>
                <a:xfrm>
                  <a:off x="4570796" y="2124159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4975192" y="1519463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0</a:t>
                  </a:r>
                </a:p>
              </p:txBody>
            </p:sp>
            <p:sp>
              <p:nvSpPr>
                <p:cNvPr id="188" name="TextBox 187"/>
                <p:cNvSpPr txBox="1"/>
                <p:nvPr/>
              </p:nvSpPr>
              <p:spPr>
                <a:xfrm>
                  <a:off x="4166385" y="2699776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1</a:t>
                  </a:r>
                </a:p>
              </p:txBody>
            </p:sp>
            <p:sp>
              <p:nvSpPr>
                <p:cNvPr id="189" name="TextBox 188"/>
                <p:cNvSpPr txBox="1"/>
                <p:nvPr/>
              </p:nvSpPr>
              <p:spPr>
                <a:xfrm>
                  <a:off x="3762005" y="2699776"/>
                  <a:ext cx="127654" cy="2450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100" b="1" dirty="0">
                      <a:solidFill>
                        <a:schemeClr val="bg1"/>
                      </a:solidFill>
                      <a:latin typeface="OCR A Extended" panose="02010509020102010303" pitchFamily="50" charset="0"/>
                      <a:cs typeface="Courier New" panose="02070309020205020404" pitchFamily="49" charset="0"/>
                    </a:rPr>
                    <a:t>0</a:t>
                  </a:r>
                </a:p>
              </p:txBody>
            </p:sp>
          </p:grpSp>
          <p:sp>
            <p:nvSpPr>
              <p:cNvPr id="176" name="Donut 175"/>
              <p:cNvSpPr/>
              <p:nvPr/>
            </p:nvSpPr>
            <p:spPr>
              <a:xfrm>
                <a:off x="8512460" y="2757788"/>
                <a:ext cx="577077" cy="577079"/>
              </a:xfrm>
              <a:prstGeom prst="donut">
                <a:avLst>
                  <a:gd name="adj" fmla="val 9902"/>
                </a:avLst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00" dirty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OCR A Extended" panose="02010509020102010303" pitchFamily="50" charset="0"/>
                </a:endParaRPr>
              </a:p>
            </p:txBody>
          </p:sp>
          <p:sp>
            <p:nvSpPr>
              <p:cNvPr id="177" name="Rounded Rectangle 176"/>
              <p:cNvSpPr/>
              <p:nvPr/>
            </p:nvSpPr>
            <p:spPr>
              <a:xfrm rot="18803373">
                <a:off x="8338007" y="3305651"/>
                <a:ext cx="352568" cy="87037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100" dirty="0">
                  <a:latin typeface="OCR A Extended" panose="02010509020102010303" pitchFamily="50" charset="0"/>
                </a:endParaRPr>
              </a:p>
            </p:txBody>
          </p:sp>
        </p:grpSp>
        <p:sp>
          <p:nvSpPr>
            <p:cNvPr id="202" name="Freeform 201"/>
            <p:cNvSpPr/>
            <p:nvPr/>
          </p:nvSpPr>
          <p:spPr bwMode="auto">
            <a:xfrm rot="17505414">
              <a:off x="5060442" y="914021"/>
              <a:ext cx="233214" cy="235047"/>
            </a:xfrm>
            <a:custGeom>
              <a:avLst/>
              <a:gdLst>
                <a:gd name="connsiteX0" fmla="*/ 2398882 w 3539726"/>
                <a:gd name="connsiteY0" fmla="*/ 1532736 h 3567551"/>
                <a:gd name="connsiteX1" fmla="*/ 1518822 w 3539726"/>
                <a:gd name="connsiteY1" fmla="*/ 1154758 h 3567551"/>
                <a:gd name="connsiteX2" fmla="*/ 1140844 w 3539726"/>
                <a:gd name="connsiteY2" fmla="*/ 2034818 h 3567551"/>
                <a:gd name="connsiteX3" fmla="*/ 2020904 w 3539726"/>
                <a:gd name="connsiteY3" fmla="*/ 2412796 h 3567551"/>
                <a:gd name="connsiteX4" fmla="*/ 2398882 w 3539726"/>
                <a:gd name="connsiteY4" fmla="*/ 1532736 h 3567551"/>
                <a:gd name="connsiteX5" fmla="*/ 3531426 w 3539726"/>
                <a:gd name="connsiteY5" fmla="*/ 1531266 h 3567551"/>
                <a:gd name="connsiteX6" fmla="*/ 3539613 w 3539726"/>
                <a:gd name="connsiteY6" fmla="*/ 1582665 h 3567551"/>
                <a:gd name="connsiteX7" fmla="*/ 3529828 w 3539726"/>
                <a:gd name="connsiteY7" fmla="*/ 1819711 h 3567551"/>
                <a:gd name="connsiteX8" fmla="*/ 3393464 w 3539726"/>
                <a:gd name="connsiteY8" fmla="*/ 1945262 h 3567551"/>
                <a:gd name="connsiteX9" fmla="*/ 3021663 w 3539726"/>
                <a:gd name="connsiteY9" fmla="*/ 1929914 h 3567551"/>
                <a:gd name="connsiteX10" fmla="*/ 3003214 w 3539726"/>
                <a:gd name="connsiteY10" fmla="*/ 2039899 h 3567551"/>
                <a:gd name="connsiteX11" fmla="*/ 2871427 w 3539726"/>
                <a:gd name="connsiteY11" fmla="*/ 2392326 h 3567551"/>
                <a:gd name="connsiteX12" fmla="*/ 2870631 w 3539726"/>
                <a:gd name="connsiteY12" fmla="*/ 2393627 h 3567551"/>
                <a:gd name="connsiteX13" fmla="*/ 3206787 w 3539726"/>
                <a:gd name="connsiteY13" fmla="*/ 2699050 h 3567551"/>
                <a:gd name="connsiteX14" fmla="*/ 3237620 w 3539726"/>
                <a:gd name="connsiteY14" fmla="*/ 2740981 h 3567551"/>
                <a:gd name="connsiteX15" fmla="*/ 3215656 w 3539726"/>
                <a:gd name="connsiteY15" fmla="*/ 2884197 h 3567551"/>
                <a:gd name="connsiteX16" fmla="*/ 3056115 w 3539726"/>
                <a:gd name="connsiteY16" fmla="*/ 3059792 h 3567551"/>
                <a:gd name="connsiteX17" fmla="*/ 2870968 w 3539726"/>
                <a:gd name="connsiteY17" fmla="*/ 3068661 h 3567551"/>
                <a:gd name="connsiteX18" fmla="*/ 2550800 w 3539726"/>
                <a:gd name="connsiteY18" fmla="*/ 2777763 h 3567551"/>
                <a:gd name="connsiteX19" fmla="*/ 2548307 w 3539726"/>
                <a:gd name="connsiteY19" fmla="*/ 2779996 h 3567551"/>
                <a:gd name="connsiteX20" fmla="*/ 2208278 w 3539726"/>
                <a:gd name="connsiteY20" fmla="*/ 2979124 h 3567551"/>
                <a:gd name="connsiteX21" fmla="*/ 2081352 w 3539726"/>
                <a:gd name="connsiteY21" fmla="*/ 3022497 h 3567551"/>
                <a:gd name="connsiteX22" fmla="*/ 2058441 w 3539726"/>
                <a:gd name="connsiteY22" fmla="*/ 3027820 h 3567551"/>
                <a:gd name="connsiteX23" fmla="*/ 2094881 w 3539726"/>
                <a:gd name="connsiteY23" fmla="*/ 3400644 h 3567551"/>
                <a:gd name="connsiteX24" fmla="*/ 1977184 w 3539726"/>
                <a:gd name="connsiteY24" fmla="*/ 3543842 h 3567551"/>
                <a:gd name="connsiteX25" fmla="*/ 1741061 w 3539726"/>
                <a:gd name="connsiteY25" fmla="*/ 3566920 h 3567551"/>
                <a:gd name="connsiteX26" fmla="*/ 1597864 w 3539726"/>
                <a:gd name="connsiteY26" fmla="*/ 3449223 h 3567551"/>
                <a:gd name="connsiteX27" fmla="*/ 1560029 w 3539726"/>
                <a:gd name="connsiteY27" fmla="*/ 3062137 h 3567551"/>
                <a:gd name="connsiteX28" fmla="*/ 1444966 w 3539726"/>
                <a:gd name="connsiteY28" fmla="*/ 3042835 h 3567551"/>
                <a:gd name="connsiteX29" fmla="*/ 1092540 w 3539726"/>
                <a:gd name="connsiteY29" fmla="*/ 2911049 h 3567551"/>
                <a:gd name="connsiteX30" fmla="*/ 1044151 w 3539726"/>
                <a:gd name="connsiteY30" fmla="*/ 2881448 h 3567551"/>
                <a:gd name="connsiteX31" fmla="*/ 879059 w 3539726"/>
                <a:gd name="connsiteY31" fmla="*/ 3125781 h 3567551"/>
                <a:gd name="connsiteX32" fmla="*/ 697076 w 3539726"/>
                <a:gd name="connsiteY32" fmla="*/ 3161003 h 3567551"/>
                <a:gd name="connsiteX33" fmla="*/ 500496 w 3539726"/>
                <a:gd name="connsiteY33" fmla="*/ 3028176 h 3567551"/>
                <a:gd name="connsiteX34" fmla="*/ 465275 w 3539726"/>
                <a:gd name="connsiteY34" fmla="*/ 2846193 h 3567551"/>
                <a:gd name="connsiteX35" fmla="*/ 671039 w 3539726"/>
                <a:gd name="connsiteY35" fmla="*/ 2541666 h 3567551"/>
                <a:gd name="connsiteX36" fmla="*/ 628341 w 3539726"/>
                <a:gd name="connsiteY36" fmla="*/ 2483277 h 3567551"/>
                <a:gd name="connsiteX37" fmla="*/ 505741 w 3539726"/>
                <a:gd name="connsiteY37" fmla="*/ 2247900 h 3567551"/>
                <a:gd name="connsiteX38" fmla="*/ 462369 w 3539726"/>
                <a:gd name="connsiteY38" fmla="*/ 2120974 h 3567551"/>
                <a:gd name="connsiteX39" fmla="*/ 450219 w 3539726"/>
                <a:gd name="connsiteY39" fmla="*/ 2068679 h 3567551"/>
                <a:gd name="connsiteX40" fmla="*/ 123755 w 3539726"/>
                <a:gd name="connsiteY40" fmla="*/ 2050424 h 3567551"/>
                <a:gd name="connsiteX41" fmla="*/ 208 w 3539726"/>
                <a:gd name="connsiteY41" fmla="*/ 1912242 h 3567551"/>
                <a:gd name="connsiteX42" fmla="*/ 13453 w 3539726"/>
                <a:gd name="connsiteY42" fmla="*/ 1675364 h 3567551"/>
                <a:gd name="connsiteX43" fmla="*/ 151635 w 3539726"/>
                <a:gd name="connsiteY43" fmla="*/ 1551817 h 3567551"/>
                <a:gd name="connsiteX44" fmla="*/ 428160 w 3539726"/>
                <a:gd name="connsiteY44" fmla="*/ 1567280 h 3567551"/>
                <a:gd name="connsiteX45" fmla="*/ 442031 w 3539726"/>
                <a:gd name="connsiteY45" fmla="*/ 1484588 h 3567551"/>
                <a:gd name="connsiteX46" fmla="*/ 573818 w 3539726"/>
                <a:gd name="connsiteY46" fmla="*/ 1132162 h 3567551"/>
                <a:gd name="connsiteX47" fmla="*/ 622634 w 3539726"/>
                <a:gd name="connsiteY47" fmla="*/ 1052359 h 3567551"/>
                <a:gd name="connsiteX48" fmla="*/ 343779 w 3539726"/>
                <a:gd name="connsiteY48" fmla="*/ 789427 h 3567551"/>
                <a:gd name="connsiteX49" fmla="*/ 338333 w 3539726"/>
                <a:gd name="connsiteY49" fmla="*/ 604148 h 3567551"/>
                <a:gd name="connsiteX50" fmla="*/ 501092 w 3539726"/>
                <a:gd name="connsiteY50" fmla="*/ 431532 h 3567551"/>
                <a:gd name="connsiteX51" fmla="*/ 686372 w 3539726"/>
                <a:gd name="connsiteY51" fmla="*/ 426087 h 3567551"/>
                <a:gd name="connsiteX52" fmla="*/ 968532 w 3539726"/>
                <a:gd name="connsiteY52" fmla="*/ 692135 h 3567551"/>
                <a:gd name="connsiteX53" fmla="*/ 1001589 w 3539726"/>
                <a:gd name="connsiteY53" fmla="*/ 667962 h 3567551"/>
                <a:gd name="connsiteX54" fmla="*/ 1236966 w 3539726"/>
                <a:gd name="connsiteY54" fmla="*/ 545363 h 3567551"/>
                <a:gd name="connsiteX55" fmla="*/ 1363893 w 3539726"/>
                <a:gd name="connsiteY55" fmla="*/ 501990 h 3567551"/>
                <a:gd name="connsiteX56" fmla="*/ 1437829 w 3539726"/>
                <a:gd name="connsiteY56" fmla="*/ 484812 h 3567551"/>
                <a:gd name="connsiteX57" fmla="*/ 1437829 w 3539726"/>
                <a:gd name="connsiteY57" fmla="*/ 131069 h 3567551"/>
                <a:gd name="connsiteX58" fmla="*/ 1568898 w 3539726"/>
                <a:gd name="connsiteY58" fmla="*/ 0 h 3567551"/>
                <a:gd name="connsiteX59" fmla="*/ 1806146 w 3539726"/>
                <a:gd name="connsiteY59" fmla="*/ 0 h 3567551"/>
                <a:gd name="connsiteX60" fmla="*/ 1926915 w 3539726"/>
                <a:gd name="connsiteY60" fmla="*/ 80051 h 3567551"/>
                <a:gd name="connsiteX61" fmla="*/ 1937215 w 3539726"/>
                <a:gd name="connsiteY61" fmla="*/ 131069 h 3567551"/>
                <a:gd name="connsiteX62" fmla="*/ 1937215 w 3539726"/>
                <a:gd name="connsiteY62" fmla="*/ 471074 h 3567551"/>
                <a:gd name="connsiteX63" fmla="*/ 2000278 w 3539726"/>
                <a:gd name="connsiteY63" fmla="*/ 481652 h 3567551"/>
                <a:gd name="connsiteX64" fmla="*/ 2352704 w 3539726"/>
                <a:gd name="connsiteY64" fmla="*/ 613439 h 3567551"/>
                <a:gd name="connsiteX65" fmla="*/ 2421839 w 3539726"/>
                <a:gd name="connsiteY65" fmla="*/ 655729 h 3567551"/>
                <a:gd name="connsiteX66" fmla="*/ 2693020 w 3539726"/>
                <a:gd name="connsiteY66" fmla="*/ 376501 h 3567551"/>
                <a:gd name="connsiteX67" fmla="*/ 2878360 w 3539726"/>
                <a:gd name="connsiteY67" fmla="*/ 373791 h 3567551"/>
                <a:gd name="connsiteX68" fmla="*/ 3048554 w 3539726"/>
                <a:gd name="connsiteY68" fmla="*/ 539081 h 3567551"/>
                <a:gd name="connsiteX69" fmla="*/ 3077976 w 3539726"/>
                <a:gd name="connsiteY69" fmla="*/ 582014 h 3567551"/>
                <a:gd name="connsiteX70" fmla="*/ 3051263 w 3539726"/>
                <a:gd name="connsiteY70" fmla="*/ 724420 h 3567551"/>
                <a:gd name="connsiteX71" fmla="*/ 2785418 w 3539726"/>
                <a:gd name="connsiteY71" fmla="*/ 998154 h 3567551"/>
                <a:gd name="connsiteX72" fmla="*/ 2816904 w 3539726"/>
                <a:gd name="connsiteY72" fmla="*/ 1041211 h 3567551"/>
                <a:gd name="connsiteX73" fmla="*/ 2939503 w 3539726"/>
                <a:gd name="connsiteY73" fmla="*/ 1276588 h 3567551"/>
                <a:gd name="connsiteX74" fmla="*/ 2982876 w 3539726"/>
                <a:gd name="connsiteY74" fmla="*/ 1403514 h 3567551"/>
                <a:gd name="connsiteX75" fmla="*/ 2988737 w 3539726"/>
                <a:gd name="connsiteY75" fmla="*/ 1428744 h 3567551"/>
                <a:gd name="connsiteX76" fmla="*/ 3414062 w 3539726"/>
                <a:gd name="connsiteY76" fmla="*/ 1446302 h 3567551"/>
                <a:gd name="connsiteX77" fmla="*/ 3531426 w 3539726"/>
                <a:gd name="connsiteY77" fmla="*/ 1531266 h 3567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3539726" h="3567551">
                  <a:moveTo>
                    <a:pt x="2398882" y="1532736"/>
                  </a:moveTo>
                  <a:cubicBezTo>
                    <a:pt x="2260236" y="1185338"/>
                    <a:pt x="1866220" y="1016111"/>
                    <a:pt x="1518822" y="1154758"/>
                  </a:cubicBezTo>
                  <a:cubicBezTo>
                    <a:pt x="1171424" y="1293404"/>
                    <a:pt x="1002198" y="1687420"/>
                    <a:pt x="1140844" y="2034818"/>
                  </a:cubicBezTo>
                  <a:cubicBezTo>
                    <a:pt x="1279490" y="2382216"/>
                    <a:pt x="1673506" y="2551442"/>
                    <a:pt x="2020904" y="2412796"/>
                  </a:cubicBezTo>
                  <a:cubicBezTo>
                    <a:pt x="2368302" y="2274149"/>
                    <a:pt x="2537528" y="1880134"/>
                    <a:pt x="2398882" y="1532736"/>
                  </a:cubicBezTo>
                  <a:close/>
                  <a:moveTo>
                    <a:pt x="3531426" y="1531266"/>
                  </a:moveTo>
                  <a:cubicBezTo>
                    <a:pt x="3537406" y="1547207"/>
                    <a:pt x="3540360" y="1564584"/>
                    <a:pt x="3539613" y="1582665"/>
                  </a:cubicBezTo>
                  <a:lnTo>
                    <a:pt x="3529828" y="1819711"/>
                  </a:lnTo>
                  <a:cubicBezTo>
                    <a:pt x="3526842" y="1892036"/>
                    <a:pt x="3465790" y="1948248"/>
                    <a:pt x="3393464" y="1945262"/>
                  </a:cubicBezTo>
                  <a:lnTo>
                    <a:pt x="3021663" y="1929914"/>
                  </a:lnTo>
                  <a:lnTo>
                    <a:pt x="3003214" y="2039899"/>
                  </a:lnTo>
                  <a:cubicBezTo>
                    <a:pt x="2976365" y="2163190"/>
                    <a:pt x="2931885" y="2281949"/>
                    <a:pt x="2871427" y="2392326"/>
                  </a:cubicBezTo>
                  <a:lnTo>
                    <a:pt x="2870631" y="2393627"/>
                  </a:lnTo>
                  <a:lnTo>
                    <a:pt x="3206787" y="2699050"/>
                  </a:lnTo>
                  <a:cubicBezTo>
                    <a:pt x="3220181" y="2711219"/>
                    <a:pt x="3230475" y="2725528"/>
                    <a:pt x="3237620" y="2740981"/>
                  </a:cubicBezTo>
                  <a:cubicBezTo>
                    <a:pt x="3259058" y="2787342"/>
                    <a:pt x="3252164" y="2844015"/>
                    <a:pt x="3215656" y="2884197"/>
                  </a:cubicBezTo>
                  <a:lnTo>
                    <a:pt x="3056115" y="3059792"/>
                  </a:lnTo>
                  <a:cubicBezTo>
                    <a:pt x="3007438" y="3113367"/>
                    <a:pt x="2924544" y="3117338"/>
                    <a:pt x="2870968" y="3068661"/>
                  </a:cubicBezTo>
                  <a:lnTo>
                    <a:pt x="2550800" y="2777763"/>
                  </a:lnTo>
                  <a:lnTo>
                    <a:pt x="2548307" y="2779996"/>
                  </a:lnTo>
                  <a:cubicBezTo>
                    <a:pt x="2448185" y="2861173"/>
                    <a:pt x="2334290" y="2928833"/>
                    <a:pt x="2208278" y="2979124"/>
                  </a:cubicBezTo>
                  <a:cubicBezTo>
                    <a:pt x="2166275" y="2995888"/>
                    <a:pt x="2123918" y="3010326"/>
                    <a:pt x="2081352" y="3022497"/>
                  </a:cubicBezTo>
                  <a:lnTo>
                    <a:pt x="2058441" y="3027820"/>
                  </a:lnTo>
                  <a:lnTo>
                    <a:pt x="2094881" y="3400644"/>
                  </a:lnTo>
                  <a:cubicBezTo>
                    <a:pt x="2101923" y="3472688"/>
                    <a:pt x="2049227" y="3536800"/>
                    <a:pt x="1977184" y="3543842"/>
                  </a:cubicBezTo>
                  <a:lnTo>
                    <a:pt x="1741061" y="3566920"/>
                  </a:lnTo>
                  <a:cubicBezTo>
                    <a:pt x="1669017" y="3573962"/>
                    <a:pt x="1604905" y="3521267"/>
                    <a:pt x="1597864" y="3449223"/>
                  </a:cubicBezTo>
                  <a:lnTo>
                    <a:pt x="1560029" y="3062137"/>
                  </a:lnTo>
                  <a:lnTo>
                    <a:pt x="1444966" y="3042835"/>
                  </a:lnTo>
                  <a:cubicBezTo>
                    <a:pt x="1321675" y="3015986"/>
                    <a:pt x="1202917" y="2971506"/>
                    <a:pt x="1092540" y="2911049"/>
                  </a:cubicBezTo>
                  <a:lnTo>
                    <a:pt x="1044151" y="2881448"/>
                  </a:lnTo>
                  <a:lnTo>
                    <a:pt x="879059" y="3125781"/>
                  </a:lnTo>
                  <a:cubicBezTo>
                    <a:pt x="838532" y="3185760"/>
                    <a:pt x="757056" y="3201529"/>
                    <a:pt x="697076" y="3161003"/>
                  </a:cubicBezTo>
                  <a:lnTo>
                    <a:pt x="500496" y="3028176"/>
                  </a:lnTo>
                  <a:cubicBezTo>
                    <a:pt x="440518" y="2987649"/>
                    <a:pt x="424748" y="2906172"/>
                    <a:pt x="465275" y="2846193"/>
                  </a:cubicBezTo>
                  <a:lnTo>
                    <a:pt x="671039" y="2541666"/>
                  </a:lnTo>
                  <a:lnTo>
                    <a:pt x="628341" y="2483277"/>
                  </a:lnTo>
                  <a:cubicBezTo>
                    <a:pt x="580516" y="2410530"/>
                    <a:pt x="539269" y="2331908"/>
                    <a:pt x="505741" y="2247900"/>
                  </a:cubicBezTo>
                  <a:cubicBezTo>
                    <a:pt x="488978" y="2205896"/>
                    <a:pt x="474541" y="2163539"/>
                    <a:pt x="462369" y="2120974"/>
                  </a:cubicBezTo>
                  <a:lnTo>
                    <a:pt x="450219" y="2068679"/>
                  </a:lnTo>
                  <a:lnTo>
                    <a:pt x="123755" y="2050424"/>
                  </a:lnTo>
                  <a:cubicBezTo>
                    <a:pt x="51481" y="2046383"/>
                    <a:pt x="-3833" y="1984516"/>
                    <a:pt x="208" y="1912242"/>
                  </a:cubicBezTo>
                  <a:lnTo>
                    <a:pt x="13453" y="1675364"/>
                  </a:lnTo>
                  <a:cubicBezTo>
                    <a:pt x="17495" y="1603090"/>
                    <a:pt x="79361" y="1547776"/>
                    <a:pt x="151635" y="1551817"/>
                  </a:cubicBezTo>
                  <a:lnTo>
                    <a:pt x="428160" y="1567280"/>
                  </a:lnTo>
                  <a:lnTo>
                    <a:pt x="442031" y="1484588"/>
                  </a:lnTo>
                  <a:cubicBezTo>
                    <a:pt x="468880" y="1361297"/>
                    <a:pt x="513360" y="1242538"/>
                    <a:pt x="573818" y="1132162"/>
                  </a:cubicBezTo>
                  <a:lnTo>
                    <a:pt x="622634" y="1052359"/>
                  </a:lnTo>
                  <a:lnTo>
                    <a:pt x="343779" y="789427"/>
                  </a:lnTo>
                  <a:cubicBezTo>
                    <a:pt x="291112" y="739768"/>
                    <a:pt x="288674" y="656815"/>
                    <a:pt x="338333" y="604148"/>
                  </a:cubicBezTo>
                  <a:lnTo>
                    <a:pt x="501092" y="431532"/>
                  </a:lnTo>
                  <a:cubicBezTo>
                    <a:pt x="550752" y="378865"/>
                    <a:pt x="633705" y="376428"/>
                    <a:pt x="686372" y="426087"/>
                  </a:cubicBezTo>
                  <a:lnTo>
                    <a:pt x="968532" y="692135"/>
                  </a:lnTo>
                  <a:lnTo>
                    <a:pt x="1001589" y="667962"/>
                  </a:lnTo>
                  <a:cubicBezTo>
                    <a:pt x="1074336" y="620137"/>
                    <a:pt x="1152958" y="578890"/>
                    <a:pt x="1236966" y="545363"/>
                  </a:cubicBezTo>
                  <a:cubicBezTo>
                    <a:pt x="1278970" y="528599"/>
                    <a:pt x="1321327" y="514162"/>
                    <a:pt x="1363893" y="501990"/>
                  </a:cubicBezTo>
                  <a:lnTo>
                    <a:pt x="1437829" y="484812"/>
                  </a:lnTo>
                  <a:lnTo>
                    <a:pt x="1437829" y="131069"/>
                  </a:lnTo>
                  <a:cubicBezTo>
                    <a:pt x="1437829" y="58682"/>
                    <a:pt x="1496511" y="0"/>
                    <a:pt x="1568898" y="0"/>
                  </a:cubicBezTo>
                  <a:lnTo>
                    <a:pt x="1806146" y="0"/>
                  </a:lnTo>
                  <a:cubicBezTo>
                    <a:pt x="1860436" y="0"/>
                    <a:pt x="1907017" y="33009"/>
                    <a:pt x="1926915" y="80051"/>
                  </a:cubicBezTo>
                  <a:cubicBezTo>
                    <a:pt x="1933547" y="95732"/>
                    <a:pt x="1937215" y="112972"/>
                    <a:pt x="1937215" y="131069"/>
                  </a:cubicBezTo>
                  <a:lnTo>
                    <a:pt x="1937215" y="471074"/>
                  </a:lnTo>
                  <a:lnTo>
                    <a:pt x="2000278" y="481652"/>
                  </a:lnTo>
                  <a:cubicBezTo>
                    <a:pt x="2123569" y="508501"/>
                    <a:pt x="2242328" y="552981"/>
                    <a:pt x="2352704" y="613439"/>
                  </a:cubicBezTo>
                  <a:lnTo>
                    <a:pt x="2421839" y="655729"/>
                  </a:lnTo>
                  <a:lnTo>
                    <a:pt x="2693020" y="376501"/>
                  </a:lnTo>
                  <a:cubicBezTo>
                    <a:pt x="2743452" y="324573"/>
                    <a:pt x="2826432" y="323360"/>
                    <a:pt x="2878360" y="373791"/>
                  </a:cubicBezTo>
                  <a:lnTo>
                    <a:pt x="3048554" y="539081"/>
                  </a:lnTo>
                  <a:cubicBezTo>
                    <a:pt x="3061536" y="551689"/>
                    <a:pt x="3071348" y="566331"/>
                    <a:pt x="3077976" y="582014"/>
                  </a:cubicBezTo>
                  <a:cubicBezTo>
                    <a:pt x="3097861" y="629062"/>
                    <a:pt x="3089087" y="685474"/>
                    <a:pt x="3051263" y="724420"/>
                  </a:cubicBezTo>
                  <a:lnTo>
                    <a:pt x="2785418" y="998154"/>
                  </a:lnTo>
                  <a:lnTo>
                    <a:pt x="2816904" y="1041211"/>
                  </a:lnTo>
                  <a:cubicBezTo>
                    <a:pt x="2864729" y="1113957"/>
                    <a:pt x="2905975" y="1192579"/>
                    <a:pt x="2939503" y="1276588"/>
                  </a:cubicBezTo>
                  <a:cubicBezTo>
                    <a:pt x="2956267" y="1318591"/>
                    <a:pt x="2970704" y="1360948"/>
                    <a:pt x="2982876" y="1403514"/>
                  </a:cubicBezTo>
                  <a:lnTo>
                    <a:pt x="2988737" y="1428744"/>
                  </a:lnTo>
                  <a:lnTo>
                    <a:pt x="3414062" y="1446302"/>
                  </a:lnTo>
                  <a:cubicBezTo>
                    <a:pt x="3468306" y="1448541"/>
                    <a:pt x="3513486" y="1483443"/>
                    <a:pt x="3531426" y="15312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32472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dirty="0" err="1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grpSp>
          <p:nvGrpSpPr>
            <p:cNvPr id="203" name="Group 202"/>
            <p:cNvGrpSpPr/>
            <p:nvPr/>
          </p:nvGrpSpPr>
          <p:grpSpPr>
            <a:xfrm rot="573966">
              <a:off x="7071180" y="945488"/>
              <a:ext cx="160383" cy="198016"/>
              <a:chOff x="11277367" y="3345696"/>
              <a:chExt cx="855896" cy="1056728"/>
            </a:xfrm>
          </p:grpSpPr>
          <p:sp>
            <p:nvSpPr>
              <p:cNvPr id="204" name="Rounded Rectangle 203"/>
              <p:cNvSpPr/>
              <p:nvPr/>
            </p:nvSpPr>
            <p:spPr bwMode="auto">
              <a:xfrm>
                <a:off x="11277367" y="3345696"/>
                <a:ext cx="855896" cy="1056728"/>
              </a:xfrm>
              <a:prstGeom prst="roundRect">
                <a:avLst>
                  <a:gd name="adj" fmla="val 11360"/>
                </a:avLst>
              </a:prstGeom>
              <a:solidFill>
                <a:schemeClr val="bg1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05" name="Rounded Rectangle 204"/>
              <p:cNvSpPr/>
              <p:nvPr/>
            </p:nvSpPr>
            <p:spPr bwMode="auto">
              <a:xfrm>
                <a:off x="11391136" y="3506346"/>
                <a:ext cx="263387" cy="45719"/>
              </a:xfrm>
              <a:prstGeom prst="roundRect">
                <a:avLst>
                  <a:gd name="adj" fmla="val 50000"/>
                </a:avLst>
              </a:prstGeom>
              <a:solidFill>
                <a:srgbClr val="0081C7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06" name="Rounded Rectangle 205"/>
              <p:cNvSpPr/>
              <p:nvPr/>
            </p:nvSpPr>
            <p:spPr bwMode="auto">
              <a:xfrm>
                <a:off x="11391135" y="3670404"/>
                <a:ext cx="548640" cy="45719"/>
              </a:xfrm>
              <a:prstGeom prst="roundRect">
                <a:avLst>
                  <a:gd name="adj" fmla="val 50000"/>
                </a:avLst>
              </a:prstGeom>
              <a:solidFill>
                <a:srgbClr val="0081C7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07" name="Rounded Rectangle 206"/>
              <p:cNvSpPr/>
              <p:nvPr/>
            </p:nvSpPr>
            <p:spPr bwMode="auto">
              <a:xfrm>
                <a:off x="11391135" y="3757309"/>
                <a:ext cx="548640" cy="45719"/>
              </a:xfrm>
              <a:prstGeom prst="roundRect">
                <a:avLst>
                  <a:gd name="adj" fmla="val 50000"/>
                </a:avLst>
              </a:prstGeom>
              <a:solidFill>
                <a:srgbClr val="0081C7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08" name="Rounded Rectangle 207"/>
              <p:cNvSpPr/>
              <p:nvPr/>
            </p:nvSpPr>
            <p:spPr bwMode="auto">
              <a:xfrm>
                <a:off x="11391135" y="3844214"/>
                <a:ext cx="548640" cy="45719"/>
              </a:xfrm>
              <a:prstGeom prst="roundRect">
                <a:avLst>
                  <a:gd name="adj" fmla="val 50000"/>
                </a:avLst>
              </a:prstGeom>
              <a:solidFill>
                <a:srgbClr val="0081C7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09" name="Rounded Rectangle 208"/>
              <p:cNvSpPr/>
              <p:nvPr/>
            </p:nvSpPr>
            <p:spPr bwMode="auto">
              <a:xfrm>
                <a:off x="11391135" y="3931119"/>
                <a:ext cx="548640" cy="45719"/>
              </a:xfrm>
              <a:prstGeom prst="roundRect">
                <a:avLst>
                  <a:gd name="adj" fmla="val 50000"/>
                </a:avLst>
              </a:prstGeom>
              <a:solidFill>
                <a:srgbClr val="0081C7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10" name="Rounded Rectangle 209"/>
              <p:cNvSpPr/>
              <p:nvPr/>
            </p:nvSpPr>
            <p:spPr bwMode="auto">
              <a:xfrm>
                <a:off x="11391135" y="4018024"/>
                <a:ext cx="548640" cy="45719"/>
              </a:xfrm>
              <a:prstGeom prst="roundRect">
                <a:avLst>
                  <a:gd name="adj" fmla="val 50000"/>
                </a:avLst>
              </a:prstGeom>
              <a:solidFill>
                <a:srgbClr val="0081C7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11" name="Rounded Rectangle 210"/>
              <p:cNvSpPr/>
              <p:nvPr/>
            </p:nvSpPr>
            <p:spPr bwMode="auto">
              <a:xfrm>
                <a:off x="11391135" y="4104930"/>
                <a:ext cx="548640" cy="45719"/>
              </a:xfrm>
              <a:prstGeom prst="roundRect">
                <a:avLst>
                  <a:gd name="adj" fmla="val 50000"/>
                </a:avLst>
              </a:prstGeom>
              <a:solidFill>
                <a:srgbClr val="0081C7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212" name="Freeform 211"/>
              <p:cNvSpPr/>
              <p:nvPr/>
            </p:nvSpPr>
            <p:spPr bwMode="auto">
              <a:xfrm>
                <a:off x="11978297" y="3345696"/>
                <a:ext cx="154966" cy="1056728"/>
              </a:xfrm>
              <a:custGeom>
                <a:avLst/>
                <a:gdLst>
                  <a:gd name="connsiteX0" fmla="*/ 0 w 154966"/>
                  <a:gd name="connsiteY0" fmla="*/ 0 h 1056728"/>
                  <a:gd name="connsiteX1" fmla="*/ 57736 w 154966"/>
                  <a:gd name="connsiteY1" fmla="*/ 0 h 1056728"/>
                  <a:gd name="connsiteX2" fmla="*/ 154966 w 154966"/>
                  <a:gd name="connsiteY2" fmla="*/ 97230 h 1056728"/>
                  <a:gd name="connsiteX3" fmla="*/ 154966 w 154966"/>
                  <a:gd name="connsiteY3" fmla="*/ 959498 h 1056728"/>
                  <a:gd name="connsiteX4" fmla="*/ 57736 w 154966"/>
                  <a:gd name="connsiteY4" fmla="*/ 1056728 h 1056728"/>
                  <a:gd name="connsiteX5" fmla="*/ 0 w 154966"/>
                  <a:gd name="connsiteY5" fmla="*/ 1056728 h 1056728"/>
                  <a:gd name="connsiteX6" fmla="*/ 97230 w 154966"/>
                  <a:gd name="connsiteY6" fmla="*/ 959498 h 1056728"/>
                  <a:gd name="connsiteX7" fmla="*/ 97230 w 154966"/>
                  <a:gd name="connsiteY7" fmla="*/ 97230 h 1056728"/>
                  <a:gd name="connsiteX8" fmla="*/ 0 w 154966"/>
                  <a:gd name="connsiteY8" fmla="*/ 0 h 105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966" h="1056728">
                    <a:moveTo>
                      <a:pt x="0" y="0"/>
                    </a:moveTo>
                    <a:lnTo>
                      <a:pt x="57736" y="0"/>
                    </a:lnTo>
                    <a:cubicBezTo>
                      <a:pt x="111435" y="0"/>
                      <a:pt x="154966" y="43531"/>
                      <a:pt x="154966" y="97230"/>
                    </a:cubicBezTo>
                    <a:lnTo>
                      <a:pt x="154966" y="959498"/>
                    </a:lnTo>
                    <a:cubicBezTo>
                      <a:pt x="154966" y="1013197"/>
                      <a:pt x="111435" y="1056728"/>
                      <a:pt x="57736" y="1056728"/>
                    </a:cubicBezTo>
                    <a:lnTo>
                      <a:pt x="0" y="1056728"/>
                    </a:lnTo>
                    <a:cubicBezTo>
                      <a:pt x="53699" y="1056728"/>
                      <a:pt x="97230" y="1013197"/>
                      <a:pt x="97230" y="959498"/>
                    </a:cubicBezTo>
                    <a:lnTo>
                      <a:pt x="97230" y="97230"/>
                    </a:lnTo>
                    <a:cubicBezTo>
                      <a:pt x="97230" y="43531"/>
                      <a:pt x="53699" y="0"/>
                      <a:pt x="0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endParaRPr lang="en-US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2058" name="Group 2057"/>
            <p:cNvGrpSpPr/>
            <p:nvPr/>
          </p:nvGrpSpPr>
          <p:grpSpPr>
            <a:xfrm>
              <a:off x="6638882" y="330263"/>
              <a:ext cx="281511" cy="191120"/>
              <a:chOff x="6665908" y="425928"/>
              <a:chExt cx="237965" cy="150618"/>
            </a:xfrm>
          </p:grpSpPr>
          <p:sp>
            <p:nvSpPr>
              <p:cNvPr id="229" name="Rectangle 52"/>
              <p:cNvSpPr>
                <a:spLocks noChangeArrowheads="1"/>
              </p:cNvSpPr>
              <p:nvPr/>
            </p:nvSpPr>
            <p:spPr bwMode="auto">
              <a:xfrm>
                <a:off x="6665908" y="484779"/>
                <a:ext cx="49896" cy="14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0" name="Rectangle 53"/>
              <p:cNvSpPr>
                <a:spLocks noChangeArrowheads="1"/>
              </p:cNvSpPr>
              <p:nvPr/>
            </p:nvSpPr>
            <p:spPr bwMode="auto">
              <a:xfrm>
                <a:off x="6665908" y="506723"/>
                <a:ext cx="49896" cy="159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1" name="Rectangle 54"/>
              <p:cNvSpPr>
                <a:spLocks noChangeArrowheads="1"/>
              </p:cNvSpPr>
              <p:nvPr/>
            </p:nvSpPr>
            <p:spPr bwMode="auto">
              <a:xfrm>
                <a:off x="6665908" y="528668"/>
                <a:ext cx="49896" cy="14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2" name="Rectangle 55"/>
              <p:cNvSpPr>
                <a:spLocks noChangeArrowheads="1"/>
              </p:cNvSpPr>
              <p:nvPr/>
            </p:nvSpPr>
            <p:spPr bwMode="auto">
              <a:xfrm>
                <a:off x="6665908" y="551609"/>
                <a:ext cx="49896" cy="14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3" name="Rectangle 56"/>
              <p:cNvSpPr>
                <a:spLocks noChangeArrowheads="1"/>
              </p:cNvSpPr>
              <p:nvPr/>
            </p:nvSpPr>
            <p:spPr bwMode="auto">
              <a:xfrm>
                <a:off x="6853977" y="445877"/>
                <a:ext cx="49896" cy="139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4" name="Rectangle 57"/>
              <p:cNvSpPr>
                <a:spLocks noChangeArrowheads="1"/>
              </p:cNvSpPr>
              <p:nvPr/>
            </p:nvSpPr>
            <p:spPr bwMode="auto">
              <a:xfrm>
                <a:off x="6853977" y="467822"/>
                <a:ext cx="49896" cy="14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5" name="Rectangle 58"/>
              <p:cNvSpPr>
                <a:spLocks noChangeArrowheads="1"/>
              </p:cNvSpPr>
              <p:nvPr/>
            </p:nvSpPr>
            <p:spPr bwMode="auto">
              <a:xfrm>
                <a:off x="6853977" y="539639"/>
                <a:ext cx="49896" cy="159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6" name="Rectangle 59"/>
              <p:cNvSpPr>
                <a:spLocks noChangeArrowheads="1"/>
              </p:cNvSpPr>
              <p:nvPr/>
            </p:nvSpPr>
            <p:spPr bwMode="auto">
              <a:xfrm>
                <a:off x="6853977" y="562582"/>
                <a:ext cx="49896" cy="139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7" name="Rectangle 60"/>
              <p:cNvSpPr>
                <a:spLocks noChangeArrowheads="1"/>
              </p:cNvSpPr>
              <p:nvPr/>
            </p:nvSpPr>
            <p:spPr bwMode="auto">
              <a:xfrm>
                <a:off x="6765700" y="484779"/>
                <a:ext cx="48936" cy="14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8" name="Rectangle 61"/>
              <p:cNvSpPr>
                <a:spLocks noChangeArrowheads="1"/>
              </p:cNvSpPr>
              <p:nvPr/>
            </p:nvSpPr>
            <p:spPr bwMode="auto">
              <a:xfrm>
                <a:off x="6765700" y="506723"/>
                <a:ext cx="48936" cy="1595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39" name="Rectangle 62"/>
              <p:cNvSpPr>
                <a:spLocks noChangeArrowheads="1"/>
              </p:cNvSpPr>
              <p:nvPr/>
            </p:nvSpPr>
            <p:spPr bwMode="auto">
              <a:xfrm>
                <a:off x="6765700" y="528668"/>
                <a:ext cx="48936" cy="14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0" name="Rectangle 63"/>
              <p:cNvSpPr>
                <a:spLocks noChangeArrowheads="1"/>
              </p:cNvSpPr>
              <p:nvPr/>
            </p:nvSpPr>
            <p:spPr bwMode="auto">
              <a:xfrm>
                <a:off x="6765700" y="425928"/>
                <a:ext cx="48936" cy="14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1" name="Rectangle 64"/>
              <p:cNvSpPr>
                <a:spLocks noChangeArrowheads="1"/>
              </p:cNvSpPr>
              <p:nvPr/>
            </p:nvSpPr>
            <p:spPr bwMode="auto">
              <a:xfrm>
                <a:off x="6765700" y="551609"/>
                <a:ext cx="48936" cy="149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2" name="Line 65"/>
              <p:cNvSpPr>
                <a:spLocks noChangeShapeType="1"/>
              </p:cNvSpPr>
              <p:nvPr/>
            </p:nvSpPr>
            <p:spPr bwMode="auto">
              <a:xfrm flipV="1">
                <a:off x="6715804" y="440890"/>
                <a:ext cx="49896" cy="43889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3" name="Line 66"/>
              <p:cNvSpPr>
                <a:spLocks noChangeShapeType="1"/>
              </p:cNvSpPr>
              <p:nvPr/>
            </p:nvSpPr>
            <p:spPr bwMode="auto">
              <a:xfrm>
                <a:off x="6715804" y="506723"/>
                <a:ext cx="49896" cy="15959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4" name="Line 67"/>
              <p:cNvSpPr>
                <a:spLocks noChangeShapeType="1"/>
              </p:cNvSpPr>
              <p:nvPr/>
            </p:nvSpPr>
            <p:spPr bwMode="auto">
              <a:xfrm flipV="1">
                <a:off x="6814637" y="482784"/>
                <a:ext cx="39341" cy="23939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5" name="Line 68"/>
              <p:cNvSpPr>
                <a:spLocks noChangeShapeType="1"/>
              </p:cNvSpPr>
              <p:nvPr/>
            </p:nvSpPr>
            <p:spPr bwMode="auto">
              <a:xfrm flipV="1">
                <a:off x="6814637" y="445877"/>
                <a:ext cx="39341" cy="53864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6" name="Line 69"/>
              <p:cNvSpPr>
                <a:spLocks noChangeShapeType="1"/>
              </p:cNvSpPr>
              <p:nvPr/>
            </p:nvSpPr>
            <p:spPr bwMode="auto">
              <a:xfrm flipH="1" flipV="1">
                <a:off x="6814637" y="528668"/>
                <a:ext cx="39341" cy="26932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7" name="Line 70"/>
              <p:cNvSpPr>
                <a:spLocks noChangeShapeType="1"/>
              </p:cNvSpPr>
              <p:nvPr/>
            </p:nvSpPr>
            <p:spPr bwMode="auto">
              <a:xfrm flipH="1" flipV="1">
                <a:off x="6814637" y="551609"/>
                <a:ext cx="39341" cy="24937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8" name="Line 71"/>
              <p:cNvSpPr>
                <a:spLocks noChangeShapeType="1"/>
              </p:cNvSpPr>
              <p:nvPr/>
            </p:nvSpPr>
            <p:spPr bwMode="auto">
              <a:xfrm>
                <a:off x="6715804" y="528668"/>
                <a:ext cx="49896" cy="14962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49" name="Line 72"/>
              <p:cNvSpPr>
                <a:spLocks noChangeShapeType="1"/>
              </p:cNvSpPr>
              <p:nvPr/>
            </p:nvSpPr>
            <p:spPr bwMode="auto">
              <a:xfrm flipV="1">
                <a:off x="6715804" y="551609"/>
                <a:ext cx="49896" cy="14962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250" name="Line 73"/>
              <p:cNvSpPr>
                <a:spLocks noChangeShapeType="1"/>
              </p:cNvSpPr>
              <p:nvPr/>
            </p:nvSpPr>
            <p:spPr bwMode="auto">
              <a:xfrm flipH="1">
                <a:off x="6715804" y="499740"/>
                <a:ext cx="49896" cy="0"/>
              </a:xfrm>
              <a:prstGeom prst="line">
                <a:avLst/>
              </a:prstGeom>
              <a:solidFill>
                <a:schemeClr val="bg1"/>
              </a:solidFill>
              <a:ln w="1588" cap="flat">
                <a:solidFill>
                  <a:schemeClr val="bg1"/>
                </a:solidFill>
                <a:prstDash val="solid"/>
                <a:miter lim="800000"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283802" y="7475853"/>
            <a:ext cx="1001475" cy="869325"/>
            <a:chOff x="276619" y="7602640"/>
            <a:chExt cx="1001475" cy="869325"/>
          </a:xfrm>
        </p:grpSpPr>
        <p:grpSp>
          <p:nvGrpSpPr>
            <p:cNvPr id="124" name="Group 123"/>
            <p:cNvGrpSpPr/>
            <p:nvPr/>
          </p:nvGrpSpPr>
          <p:grpSpPr>
            <a:xfrm>
              <a:off x="276619" y="7602640"/>
              <a:ext cx="1001475" cy="869325"/>
              <a:chOff x="3605503" y="1488430"/>
              <a:chExt cx="1970899" cy="1710825"/>
            </a:xfrm>
          </p:grpSpPr>
          <p:sp>
            <p:nvSpPr>
              <p:cNvPr id="125" name="Rounded Rectangle 124"/>
              <p:cNvSpPr/>
              <p:nvPr/>
            </p:nvSpPr>
            <p:spPr bwMode="auto">
              <a:xfrm>
                <a:off x="3605503" y="1488430"/>
                <a:ext cx="1970899" cy="1710825"/>
              </a:xfrm>
              <a:prstGeom prst="roundRect">
                <a:avLst>
                  <a:gd name="adj" fmla="val 6027"/>
                </a:avLst>
              </a:prstGeom>
              <a:solidFill>
                <a:srgbClr val="B4B6AE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26" name="Round Same Side Corner Rectangle 125"/>
              <p:cNvSpPr/>
              <p:nvPr/>
            </p:nvSpPr>
            <p:spPr bwMode="auto">
              <a:xfrm>
                <a:off x="3605503" y="1488430"/>
                <a:ext cx="1970899" cy="250228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959595"/>
              </a:solidFill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32472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err="1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27" name="Group 126"/>
              <p:cNvGrpSpPr/>
              <p:nvPr/>
            </p:nvGrpSpPr>
            <p:grpSpPr>
              <a:xfrm>
                <a:off x="3732114" y="1843254"/>
                <a:ext cx="1775485" cy="1127794"/>
                <a:chOff x="1459550" y="1843254"/>
                <a:chExt cx="1775485" cy="1127794"/>
              </a:xfrm>
            </p:grpSpPr>
            <p:sp>
              <p:nvSpPr>
                <p:cNvPr id="129" name="Rectangle 128"/>
                <p:cNvSpPr/>
                <p:nvPr/>
              </p:nvSpPr>
              <p:spPr bwMode="auto">
                <a:xfrm>
                  <a:off x="1459550" y="1843254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0" name="Rectangle 129"/>
                <p:cNvSpPr/>
                <p:nvPr/>
              </p:nvSpPr>
              <p:spPr bwMode="auto">
                <a:xfrm>
                  <a:off x="1459550" y="2240987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1" name="Rectangle 130"/>
                <p:cNvSpPr/>
                <p:nvPr/>
              </p:nvSpPr>
              <p:spPr bwMode="auto">
                <a:xfrm>
                  <a:off x="1459550" y="2638723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 bwMode="auto">
                <a:xfrm>
                  <a:off x="1922661" y="1843254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3" name="Rectangle 132"/>
                <p:cNvSpPr/>
                <p:nvPr/>
              </p:nvSpPr>
              <p:spPr bwMode="auto">
                <a:xfrm>
                  <a:off x="1922661" y="2240987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4" name="Rectangle 133"/>
                <p:cNvSpPr/>
                <p:nvPr/>
              </p:nvSpPr>
              <p:spPr bwMode="auto">
                <a:xfrm>
                  <a:off x="1922661" y="2638723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5" name="Rectangle 134"/>
                <p:cNvSpPr/>
                <p:nvPr/>
              </p:nvSpPr>
              <p:spPr bwMode="auto">
                <a:xfrm>
                  <a:off x="2381694" y="1843254"/>
                  <a:ext cx="386479" cy="332325"/>
                </a:xfrm>
                <a:prstGeom prst="rect">
                  <a:avLst/>
                </a:prstGeom>
                <a:solidFill>
                  <a:srgbClr val="0081C7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6" name="Rectangle 135"/>
                <p:cNvSpPr/>
                <p:nvPr/>
              </p:nvSpPr>
              <p:spPr bwMode="auto">
                <a:xfrm>
                  <a:off x="2381694" y="2240987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7" name="Rectangle 136"/>
                <p:cNvSpPr/>
                <p:nvPr/>
              </p:nvSpPr>
              <p:spPr bwMode="auto">
                <a:xfrm>
                  <a:off x="2381694" y="2638723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8" name="Rectangle 137"/>
                <p:cNvSpPr/>
                <p:nvPr/>
              </p:nvSpPr>
              <p:spPr bwMode="auto">
                <a:xfrm>
                  <a:off x="2848556" y="1843254"/>
                  <a:ext cx="386479" cy="332325"/>
                </a:xfrm>
                <a:prstGeom prst="rect">
                  <a:avLst/>
                </a:prstGeom>
                <a:solidFill>
                  <a:srgbClr val="0081C7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39" name="Rectangle 138"/>
                <p:cNvSpPr/>
                <p:nvPr/>
              </p:nvSpPr>
              <p:spPr bwMode="auto">
                <a:xfrm>
                  <a:off x="2848556" y="2240987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40" name="Rectangle 139"/>
                <p:cNvSpPr/>
                <p:nvPr/>
              </p:nvSpPr>
              <p:spPr bwMode="auto">
                <a:xfrm>
                  <a:off x="2848556" y="2638723"/>
                  <a:ext cx="386479" cy="3323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defTabSz="932472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400" dirty="0" err="1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60" y="7779017"/>
              <a:ext cx="999519" cy="576987"/>
            </a:xfrm>
            <a:prstGeom prst="rect">
              <a:avLst/>
            </a:prstGeom>
          </p:spPr>
        </p:pic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813" y="787920"/>
            <a:ext cx="801417" cy="459559"/>
          </a:xfrm>
          <a:prstGeom prst="rect">
            <a:avLst/>
          </a:prstGeom>
        </p:spPr>
      </p:pic>
      <p:pic>
        <p:nvPicPr>
          <p:cNvPr id="141" name="Picture 140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217" y="575103"/>
            <a:ext cx="1933278" cy="425634"/>
          </a:xfrm>
          <a:prstGeom prst="rect">
            <a:avLst/>
          </a:prstGeom>
        </p:spPr>
      </p:pic>
      <p:sp>
        <p:nvSpPr>
          <p:cNvPr id="142" name="Chevron 141"/>
          <p:cNvSpPr/>
          <p:nvPr/>
        </p:nvSpPr>
        <p:spPr bwMode="auto">
          <a:xfrm>
            <a:off x="2019187" y="4330353"/>
            <a:ext cx="189237" cy="743466"/>
          </a:xfrm>
          <a:prstGeom prst="chevron">
            <a:avLst>
              <a:gd name="adj" fmla="val 75403"/>
            </a:avLst>
          </a:prstGeom>
          <a:solidFill>
            <a:srgbClr val="008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 err="1"/>
          </a:p>
        </p:txBody>
      </p:sp>
      <p:sp>
        <p:nvSpPr>
          <p:cNvPr id="148" name="Chevron 147"/>
          <p:cNvSpPr/>
          <p:nvPr/>
        </p:nvSpPr>
        <p:spPr bwMode="auto">
          <a:xfrm>
            <a:off x="2019189" y="5317868"/>
            <a:ext cx="189237" cy="743466"/>
          </a:xfrm>
          <a:prstGeom prst="chevron">
            <a:avLst>
              <a:gd name="adj" fmla="val 75403"/>
            </a:avLst>
          </a:prstGeom>
          <a:solidFill>
            <a:srgbClr val="008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 err="1"/>
          </a:p>
        </p:txBody>
      </p:sp>
      <p:sp>
        <p:nvSpPr>
          <p:cNvPr id="149" name="Chevron 148"/>
          <p:cNvSpPr/>
          <p:nvPr/>
        </p:nvSpPr>
        <p:spPr bwMode="auto">
          <a:xfrm>
            <a:off x="2019187" y="6567574"/>
            <a:ext cx="189237" cy="743466"/>
          </a:xfrm>
          <a:prstGeom prst="chevron">
            <a:avLst>
              <a:gd name="adj" fmla="val 75403"/>
            </a:avLst>
          </a:prstGeom>
          <a:solidFill>
            <a:srgbClr val="008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8048511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indows 10">
  <a:themeElements>
    <a:clrScheme name="Neal">
      <a:dk1>
        <a:srgbClr val="505050"/>
      </a:dk1>
      <a:lt1>
        <a:srgbClr val="FFFFFF"/>
      </a:lt1>
      <a:dk2>
        <a:srgbClr val="0081C7"/>
      </a:dk2>
      <a:lt2>
        <a:srgbClr val="EAEAEA"/>
      </a:lt2>
      <a:accent1>
        <a:srgbClr val="0081C7"/>
      </a:accent1>
      <a:accent2>
        <a:srgbClr val="000000"/>
      </a:accent2>
      <a:accent3>
        <a:srgbClr val="008272"/>
      </a:accent3>
      <a:accent4>
        <a:srgbClr val="107C10"/>
      </a:accent4>
      <a:accent5>
        <a:srgbClr val="092D91"/>
      </a:accent5>
      <a:accent6>
        <a:srgbClr val="B4009E"/>
      </a:accent6>
      <a:hlink>
        <a:srgbClr val="0081C7"/>
      </a:hlink>
      <a:folHlink>
        <a:srgbClr val="0081C7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Windows 10" id="{7C05F720-1C66-4EAC-BADD-DA0F42B47687}" vid="{1E12758A-6B30-44DF-B669-D68B361661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c1df250e-0c85-44a7-93af-a3fa208c0895">English</Language>
    <Segment xmlns="c1df250e-0c85-44a7-93af-a3fa208c0895">EPG</Segment>
    <Asset_x0020_Type xmlns="c1df250e-0c85-44a7-93af-a3fa208c0895">Proactive Proposal</Asset_x0020_Type>
    <Industry xmlns="c1df250e-0c85-44a7-93af-a3fa208c0895">High Tech &amp; Electronics</Industry>
    <Solution xmlns="c1df250e-0c85-44a7-93af-a3fa208c0895">Azure</Solution>
    <FY_x0020_Version xmlns="c1df250e-0c85-44a7-93af-a3fa208c0895">FY16</FY_x0020_Vers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48E9D897C31649B39EE12A2BAAC3A9" ma:contentTypeVersion="9" ma:contentTypeDescription="Create a new document." ma:contentTypeScope="" ma:versionID="96f5caf78beaf7400d7eca62416a0dc8">
  <xsd:schema xmlns:xsd="http://www.w3.org/2001/XMLSchema" xmlns:xs="http://www.w3.org/2001/XMLSchema" xmlns:p="http://schemas.microsoft.com/office/2006/metadata/properties" xmlns:ns2="c1df250e-0c85-44a7-93af-a3fa208c0895" xmlns:ns3="81772eee-b720-4aac-9012-970ffcdc3bce" targetNamespace="http://schemas.microsoft.com/office/2006/metadata/properties" ma:root="true" ma:fieldsID="20916f305d1d609262638121fd310a71" ns2:_="" ns3:_="">
    <xsd:import namespace="c1df250e-0c85-44a7-93af-a3fa208c0895"/>
    <xsd:import namespace="81772eee-b720-4aac-9012-970ffcdc3bce"/>
    <xsd:element name="properties">
      <xsd:complexType>
        <xsd:sequence>
          <xsd:element name="documentManagement">
            <xsd:complexType>
              <xsd:all>
                <xsd:element ref="ns2:Asset_x0020_Type" minOccurs="0"/>
                <xsd:element ref="ns2:Language" minOccurs="0"/>
                <xsd:element ref="ns2:Solution" minOccurs="0"/>
                <xsd:element ref="ns2:Industry" minOccurs="0"/>
                <xsd:element ref="ns2:Segment" minOccurs="0"/>
                <xsd:element ref="ns2:FY_x0020_Version" minOccurs="0"/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df250e-0c85-44a7-93af-a3fa208c0895" elementFormDefault="qualified">
    <xsd:import namespace="http://schemas.microsoft.com/office/2006/documentManagement/types"/>
    <xsd:import namespace="http://schemas.microsoft.com/office/infopath/2007/PartnerControls"/>
    <xsd:element name="Asset_x0020_Type" ma:index="2" nillable="true" ma:displayName="Asset Type" ma:format="Dropdown" ma:internalName="Asset_x0020_Type">
      <xsd:simpleType>
        <xsd:restriction base="dms:Choice">
          <xsd:enumeration value="All in One"/>
          <xsd:enumeration value="Balance of Trade"/>
          <xsd:enumeration value="Close Plan"/>
          <xsd:enumeration value="Customer Consumption Plan"/>
          <xsd:enumeration value="Deal Strategy"/>
          <xsd:enumeration value="EA Proposal"/>
          <xsd:enumeration value="Evaluation Plan"/>
          <xsd:enumeration value="Executive AIO"/>
          <xsd:enumeration value="Proactive Proposal"/>
          <xsd:enumeration value="RFx"/>
          <xsd:enumeration value="SAB Plan"/>
          <xsd:enumeration value="True Up Plan"/>
        </xsd:restriction>
      </xsd:simpleType>
    </xsd:element>
    <xsd:element name="Language" ma:index="3" nillable="true" ma:displayName="Language" ma:format="Dropdown" ma:internalName="Language">
      <xsd:simpleType>
        <xsd:restriction base="dms:Choice">
          <xsd:enumeration value="Dutch"/>
          <xsd:enumeration value="English"/>
          <xsd:enumeration value="French"/>
          <xsd:enumeration value="German"/>
          <xsd:enumeration value="Hebrew"/>
          <xsd:enumeration value="Italian"/>
          <xsd:enumeration value="Japanese"/>
          <xsd:enumeration value="Korean"/>
          <xsd:enumeration value="Polish"/>
          <xsd:enumeration value="Russian"/>
          <xsd:enumeration value="Simplified Chinese"/>
          <xsd:enumeration value="Spanish"/>
          <xsd:enumeration value="Traditional Chinese"/>
        </xsd:restriction>
      </xsd:simpleType>
    </xsd:element>
    <xsd:element name="Solution" ma:index="4" nillable="true" ma:displayName="Solution" ma:format="Dropdown" ma:internalName="Solution">
      <xsd:simpleType>
        <xsd:restriction base="dms:Choice">
          <xsd:enumeration value="Azure"/>
          <xsd:enumeration value="Core Infrastructure"/>
          <xsd:enumeration value="Devices"/>
          <xsd:enumeration value="Dynamics"/>
          <xsd:enumeration value="Enterprise Mobility Suite"/>
          <xsd:enumeration value="Licensing"/>
          <xsd:enumeration value="Office"/>
          <xsd:enumeration value="Platform"/>
          <xsd:enumeration value="Project &amp; Visio"/>
          <xsd:enumeration value="Services"/>
          <xsd:enumeration value="SharePoint"/>
          <xsd:enumeration value="Solution Selling"/>
          <xsd:enumeration value="SQL Server"/>
          <xsd:enumeration value="System Center"/>
          <xsd:enumeration value="Unified Communications"/>
          <xsd:enumeration value="Windows"/>
          <xsd:enumeration value="Windows Server"/>
        </xsd:restriction>
      </xsd:simpleType>
    </xsd:element>
    <xsd:element name="Industry" ma:index="5" nillable="true" ma:displayName="Industry" ma:format="Dropdown" ma:internalName="Industry">
      <xsd:simpleType>
        <xsd:restriction base="dms:Choice">
          <xsd:enumeration value="Agricultural"/>
          <xsd:enumeration value="Airlines"/>
          <xsd:enumeration value="Architecture"/>
          <xsd:enumeration value="Automotive"/>
          <xsd:enumeration value="Banking"/>
          <xsd:enumeration value="Capital Markets"/>
          <xsd:enumeration value="Chemical Manufacturing"/>
          <xsd:enumeration value="Consumer Goods"/>
          <xsd:enumeration value="Discrete Manufacturing"/>
          <xsd:enumeration value="Distribution"/>
          <xsd:enumeration value="Education"/>
          <xsd:enumeration value="Engineering"/>
          <xsd:enumeration value="General Contracting"/>
          <xsd:enumeration value="Government"/>
          <xsd:enumeration value="Health &amp; Human Services"/>
          <xsd:enumeration value="High Tech &amp; Electronics"/>
          <xsd:enumeration value="Hospitality &amp; Travel"/>
          <xsd:enumeration value="Independent Software Vendor"/>
          <xsd:enumeration value="Insurance"/>
          <xsd:enumeration value="Logistics"/>
          <xsd:enumeration value="Media &amp; Cable"/>
          <xsd:enumeration value="Non-Profit"/>
          <xsd:enumeration value="Oil &amp; Gas"/>
          <xsd:enumeration value="Pharmacy &amp; Life Sciences"/>
          <xsd:enumeration value="Power &amp; Utilities"/>
          <xsd:enumeration value="Professional Services"/>
          <xsd:enumeration value="Process Manufacturing"/>
          <xsd:enumeration value="Public Safety and Defense"/>
          <xsd:enumeration value="Retail"/>
          <xsd:enumeration value="Telecom"/>
        </xsd:restriction>
      </xsd:simpleType>
    </xsd:element>
    <xsd:element name="Segment" ma:index="6" nillable="true" ma:displayName="Segment" ma:format="Dropdown" ma:internalName="Segment">
      <xsd:simpleType>
        <xsd:restriction base="dms:Choice">
          <xsd:enumeration value="EPG"/>
          <xsd:enumeration value="Corporate Accounts"/>
        </xsd:restriction>
      </xsd:simpleType>
    </xsd:element>
    <xsd:element name="FY_x0020_Version" ma:index="7" nillable="true" ma:displayName="FY Version" ma:format="Dropdown" ma:internalName="FY_x0020_Version">
      <xsd:simpleType>
        <xsd:restriction base="dms:Choice">
          <xsd:enumeration value="FY15"/>
          <xsd:enumeration value="FY16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72eee-b720-4aac-9012-970ffcdc3bc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19FC41-3391-4336-B9DA-BB7ECC14628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FE23D2-3A6A-420F-938D-1461479D9DA2}">
  <ds:schemaRefs>
    <ds:schemaRef ds:uri="http://schemas.microsoft.com/office/infopath/2007/PartnerControls"/>
    <ds:schemaRef ds:uri="81772eee-b720-4aac-9012-970ffcdc3bce"/>
    <ds:schemaRef ds:uri="c1df250e-0c85-44a7-93af-a3fa208c0895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65F4303-01AD-4089-874E-463C5BDE61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df250e-0c85-44a7-93af-a3fa208c0895"/>
    <ds:schemaRef ds:uri="81772eee-b720-4aac-9012-970ffcdc3b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Windows 10</Template>
  <TotalTime>6964</TotalTime>
  <Words>280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Courier New</vt:lpstr>
      <vt:lpstr>MS Shell Dlg 2</vt:lpstr>
      <vt:lpstr>OCR A Extended</vt:lpstr>
      <vt:lpstr>Segoe UI</vt:lpstr>
      <vt:lpstr>Segoe UI Light</vt:lpstr>
      <vt:lpstr>Segoe UI Semibold</vt:lpstr>
      <vt:lpstr>Times New Roman</vt:lpstr>
      <vt:lpstr>Windows 10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Create the Internet of your Things</dc:title>
  <dc:creator>Stephanie Brice</dc:creator>
  <cp:lastModifiedBy>David Brown</cp:lastModifiedBy>
  <cp:revision>129</cp:revision>
  <dcterms:created xsi:type="dcterms:W3CDTF">2016-02-21T21:42:17Z</dcterms:created>
  <dcterms:modified xsi:type="dcterms:W3CDTF">2017-09-24T13:34:48Z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0x010100BC48E9D897C31649B39EE12A2BAAC3A9</vt:lpwstr>
  </property>
</Properties>
</file>