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7772400" cy="100584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7" pos="2448">
          <p15:clr>
            <a:srgbClr val="A4A3A4"/>
          </p15:clr>
        </p15:guide>
        <p15:guide id="8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2D3B"/>
    <a:srgbClr val="70ABBC"/>
    <a:srgbClr val="062C3B"/>
    <a:srgbClr val="007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E0F3B4-CD54-4300-BA17-EE3C7B569D8B}" v="13" dt="2020-03-13T10:06:35.603"/>
    <p1510:client id="{F513F58B-8FD0-41E3-8DD7-A78C30392639}" v="61" dt="2020-03-13T10:22:41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438" y="72"/>
      </p:cViewPr>
      <p:guideLst>
        <p:guide pos="2448"/>
        <p:guide orient="horz"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F7403-EC80-4D20-9E33-CC9001F9A601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C95FF-7616-4293-AD79-099904606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55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865C6-3E2B-405E-97C5-6DF6C5879533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163638"/>
            <a:ext cx="2428875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1513"/>
            <a:ext cx="5486400" cy="3144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F66B4-8853-4898-9507-409060A2B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5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51C67-4276-46F6-B4D1-DFD1D29FA0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8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Cards 10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835300" y="950084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833568" y="1125309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12" name="Text Placeholder 31"/>
          <p:cNvSpPr>
            <a:spLocks noGrp="1"/>
          </p:cNvSpPr>
          <p:nvPr>
            <p:ph type="body" sz="quarter" idx="80" hasCustomPrompt="1"/>
          </p:nvPr>
        </p:nvSpPr>
        <p:spPr>
          <a:xfrm>
            <a:off x="833314" y="1517239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6" hasCustomPrompt="1"/>
          </p:nvPr>
        </p:nvSpPr>
        <p:spPr>
          <a:xfrm>
            <a:off x="833314" y="1666174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48" name="Text Placeholder 27"/>
          <p:cNvSpPr>
            <a:spLocks noGrp="1"/>
          </p:cNvSpPr>
          <p:nvPr>
            <p:ph type="body" sz="quarter" idx="84" hasCustomPrompt="1"/>
          </p:nvPr>
        </p:nvSpPr>
        <p:spPr>
          <a:xfrm>
            <a:off x="833314" y="1807094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25" name="Text Placeholder 23"/>
          <p:cNvSpPr>
            <a:spLocks noGrp="1"/>
          </p:cNvSpPr>
          <p:nvPr>
            <p:ph type="body" sz="quarter" idx="82" hasCustomPrompt="1"/>
          </p:nvPr>
        </p:nvSpPr>
        <p:spPr>
          <a:xfrm>
            <a:off x="833568" y="1997600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15" name="Text Placeholder 19"/>
          <p:cNvSpPr>
            <a:spLocks noGrp="1"/>
          </p:cNvSpPr>
          <p:nvPr>
            <p:ph type="body" sz="quarter" idx="85" hasCustomPrompt="1"/>
          </p:nvPr>
        </p:nvSpPr>
        <p:spPr>
          <a:xfrm>
            <a:off x="4034490" y="950084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16" name="Text Placeholder 21"/>
          <p:cNvSpPr>
            <a:spLocks noGrp="1"/>
          </p:cNvSpPr>
          <p:nvPr>
            <p:ph type="body" sz="quarter" idx="86" hasCustomPrompt="1"/>
          </p:nvPr>
        </p:nvSpPr>
        <p:spPr>
          <a:xfrm>
            <a:off x="4032758" y="1125309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17" name="Text Placeholder 31"/>
          <p:cNvSpPr>
            <a:spLocks noGrp="1"/>
          </p:cNvSpPr>
          <p:nvPr>
            <p:ph type="body" sz="quarter" idx="87" hasCustomPrompt="1"/>
          </p:nvPr>
        </p:nvSpPr>
        <p:spPr>
          <a:xfrm>
            <a:off x="4032504" y="1517239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18" name="Text Placeholder 31"/>
          <p:cNvSpPr>
            <a:spLocks noGrp="1"/>
          </p:cNvSpPr>
          <p:nvPr>
            <p:ph type="body" sz="quarter" idx="88" hasCustomPrompt="1"/>
          </p:nvPr>
        </p:nvSpPr>
        <p:spPr>
          <a:xfrm>
            <a:off x="4032504" y="1666174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19" name="Text Placeholder 27"/>
          <p:cNvSpPr>
            <a:spLocks noGrp="1"/>
          </p:cNvSpPr>
          <p:nvPr>
            <p:ph type="body" sz="quarter" idx="89" hasCustomPrompt="1"/>
          </p:nvPr>
        </p:nvSpPr>
        <p:spPr>
          <a:xfrm>
            <a:off x="4032504" y="1807094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20" name="Text Placeholder 23"/>
          <p:cNvSpPr>
            <a:spLocks noGrp="1"/>
          </p:cNvSpPr>
          <p:nvPr>
            <p:ph type="body" sz="quarter" idx="90" hasCustomPrompt="1"/>
          </p:nvPr>
        </p:nvSpPr>
        <p:spPr>
          <a:xfrm>
            <a:off x="4032504" y="1997600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23" name="Text Placeholder 19"/>
          <p:cNvSpPr>
            <a:spLocks noGrp="1"/>
          </p:cNvSpPr>
          <p:nvPr>
            <p:ph type="body" sz="quarter" idx="92" hasCustomPrompt="1"/>
          </p:nvPr>
        </p:nvSpPr>
        <p:spPr>
          <a:xfrm>
            <a:off x="835300" y="2777399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24" name="Text Placeholder 21"/>
          <p:cNvSpPr>
            <a:spLocks noGrp="1"/>
          </p:cNvSpPr>
          <p:nvPr>
            <p:ph type="body" sz="quarter" idx="93" hasCustomPrompt="1"/>
          </p:nvPr>
        </p:nvSpPr>
        <p:spPr>
          <a:xfrm>
            <a:off x="833568" y="2952624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26" name="Text Placeholder 31"/>
          <p:cNvSpPr>
            <a:spLocks noGrp="1"/>
          </p:cNvSpPr>
          <p:nvPr>
            <p:ph type="body" sz="quarter" idx="94" hasCustomPrompt="1"/>
          </p:nvPr>
        </p:nvSpPr>
        <p:spPr>
          <a:xfrm>
            <a:off x="833314" y="3344554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27" name="Text Placeholder 31"/>
          <p:cNvSpPr>
            <a:spLocks noGrp="1"/>
          </p:cNvSpPr>
          <p:nvPr>
            <p:ph type="body" sz="quarter" idx="95" hasCustomPrompt="1"/>
          </p:nvPr>
        </p:nvSpPr>
        <p:spPr>
          <a:xfrm>
            <a:off x="833314" y="3493489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28" name="Text Placeholder 27"/>
          <p:cNvSpPr>
            <a:spLocks noGrp="1"/>
          </p:cNvSpPr>
          <p:nvPr>
            <p:ph type="body" sz="quarter" idx="96" hasCustomPrompt="1"/>
          </p:nvPr>
        </p:nvSpPr>
        <p:spPr>
          <a:xfrm>
            <a:off x="833314" y="3634409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29" name="Text Placeholder 23"/>
          <p:cNvSpPr>
            <a:spLocks noGrp="1"/>
          </p:cNvSpPr>
          <p:nvPr>
            <p:ph type="body" sz="quarter" idx="97" hasCustomPrompt="1"/>
          </p:nvPr>
        </p:nvSpPr>
        <p:spPr>
          <a:xfrm>
            <a:off x="833568" y="3824915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32" name="Text Placeholder 19"/>
          <p:cNvSpPr>
            <a:spLocks noGrp="1"/>
          </p:cNvSpPr>
          <p:nvPr>
            <p:ph type="body" sz="quarter" idx="99" hasCustomPrompt="1"/>
          </p:nvPr>
        </p:nvSpPr>
        <p:spPr>
          <a:xfrm>
            <a:off x="4034490" y="2777399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33" name="Text Placeholder 21"/>
          <p:cNvSpPr>
            <a:spLocks noGrp="1"/>
          </p:cNvSpPr>
          <p:nvPr>
            <p:ph type="body" sz="quarter" idx="100" hasCustomPrompt="1"/>
          </p:nvPr>
        </p:nvSpPr>
        <p:spPr>
          <a:xfrm>
            <a:off x="4032758" y="2952624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34" name="Text Placeholder 31"/>
          <p:cNvSpPr>
            <a:spLocks noGrp="1"/>
          </p:cNvSpPr>
          <p:nvPr>
            <p:ph type="body" sz="quarter" idx="101" hasCustomPrompt="1"/>
          </p:nvPr>
        </p:nvSpPr>
        <p:spPr>
          <a:xfrm>
            <a:off x="4032504" y="3344554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35" name="Text Placeholder 31"/>
          <p:cNvSpPr>
            <a:spLocks noGrp="1"/>
          </p:cNvSpPr>
          <p:nvPr>
            <p:ph type="body" sz="quarter" idx="102" hasCustomPrompt="1"/>
          </p:nvPr>
        </p:nvSpPr>
        <p:spPr>
          <a:xfrm>
            <a:off x="4032504" y="3493489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36" name="Text Placeholder 27"/>
          <p:cNvSpPr>
            <a:spLocks noGrp="1"/>
          </p:cNvSpPr>
          <p:nvPr>
            <p:ph type="body" sz="quarter" idx="103" hasCustomPrompt="1"/>
          </p:nvPr>
        </p:nvSpPr>
        <p:spPr>
          <a:xfrm>
            <a:off x="4032504" y="3634409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38" name="Text Placeholder 23"/>
          <p:cNvSpPr>
            <a:spLocks noGrp="1"/>
          </p:cNvSpPr>
          <p:nvPr>
            <p:ph type="body" sz="quarter" idx="104" hasCustomPrompt="1"/>
          </p:nvPr>
        </p:nvSpPr>
        <p:spPr>
          <a:xfrm>
            <a:off x="4032504" y="3824915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41" name="Text Placeholder 19"/>
          <p:cNvSpPr>
            <a:spLocks noGrp="1"/>
          </p:cNvSpPr>
          <p:nvPr>
            <p:ph type="body" sz="quarter" idx="106" hasCustomPrompt="1"/>
          </p:nvPr>
        </p:nvSpPr>
        <p:spPr>
          <a:xfrm>
            <a:off x="835300" y="4607178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42" name="Text Placeholder 21"/>
          <p:cNvSpPr>
            <a:spLocks noGrp="1"/>
          </p:cNvSpPr>
          <p:nvPr>
            <p:ph type="body" sz="quarter" idx="107" hasCustomPrompt="1"/>
          </p:nvPr>
        </p:nvSpPr>
        <p:spPr>
          <a:xfrm>
            <a:off x="833568" y="4782403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43" name="Text Placeholder 31"/>
          <p:cNvSpPr>
            <a:spLocks noGrp="1"/>
          </p:cNvSpPr>
          <p:nvPr>
            <p:ph type="body" sz="quarter" idx="108" hasCustomPrompt="1"/>
          </p:nvPr>
        </p:nvSpPr>
        <p:spPr>
          <a:xfrm>
            <a:off x="833314" y="5174333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9" hasCustomPrompt="1"/>
          </p:nvPr>
        </p:nvSpPr>
        <p:spPr>
          <a:xfrm>
            <a:off x="833314" y="5323268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45" name="Text Placeholder 27"/>
          <p:cNvSpPr>
            <a:spLocks noGrp="1"/>
          </p:cNvSpPr>
          <p:nvPr>
            <p:ph type="body" sz="quarter" idx="110" hasCustomPrompt="1"/>
          </p:nvPr>
        </p:nvSpPr>
        <p:spPr>
          <a:xfrm>
            <a:off x="833314" y="5464188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46" name="Text Placeholder 23"/>
          <p:cNvSpPr>
            <a:spLocks noGrp="1"/>
          </p:cNvSpPr>
          <p:nvPr>
            <p:ph type="body" sz="quarter" idx="111" hasCustomPrompt="1"/>
          </p:nvPr>
        </p:nvSpPr>
        <p:spPr>
          <a:xfrm>
            <a:off x="833568" y="5654694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50" name="Text Placeholder 19"/>
          <p:cNvSpPr>
            <a:spLocks noGrp="1"/>
          </p:cNvSpPr>
          <p:nvPr>
            <p:ph type="body" sz="quarter" idx="113" hasCustomPrompt="1"/>
          </p:nvPr>
        </p:nvSpPr>
        <p:spPr>
          <a:xfrm>
            <a:off x="4034490" y="4607178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51" name="Text Placeholder 21"/>
          <p:cNvSpPr>
            <a:spLocks noGrp="1"/>
          </p:cNvSpPr>
          <p:nvPr>
            <p:ph type="body" sz="quarter" idx="114" hasCustomPrompt="1"/>
          </p:nvPr>
        </p:nvSpPr>
        <p:spPr>
          <a:xfrm>
            <a:off x="4032758" y="4782403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52" name="Text Placeholder 31"/>
          <p:cNvSpPr>
            <a:spLocks noGrp="1"/>
          </p:cNvSpPr>
          <p:nvPr>
            <p:ph type="body" sz="quarter" idx="115" hasCustomPrompt="1"/>
          </p:nvPr>
        </p:nvSpPr>
        <p:spPr>
          <a:xfrm>
            <a:off x="4032504" y="5174333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53" name="Text Placeholder 31"/>
          <p:cNvSpPr>
            <a:spLocks noGrp="1"/>
          </p:cNvSpPr>
          <p:nvPr>
            <p:ph type="body" sz="quarter" idx="116" hasCustomPrompt="1"/>
          </p:nvPr>
        </p:nvSpPr>
        <p:spPr>
          <a:xfrm>
            <a:off x="4032504" y="5323268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54" name="Text Placeholder 27"/>
          <p:cNvSpPr>
            <a:spLocks noGrp="1"/>
          </p:cNvSpPr>
          <p:nvPr>
            <p:ph type="body" sz="quarter" idx="117" hasCustomPrompt="1"/>
          </p:nvPr>
        </p:nvSpPr>
        <p:spPr>
          <a:xfrm>
            <a:off x="4032504" y="5464188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55" name="Text Placeholder 23"/>
          <p:cNvSpPr>
            <a:spLocks noGrp="1"/>
          </p:cNvSpPr>
          <p:nvPr>
            <p:ph type="body" sz="quarter" idx="118" hasCustomPrompt="1"/>
          </p:nvPr>
        </p:nvSpPr>
        <p:spPr>
          <a:xfrm>
            <a:off x="4032504" y="5654694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58" name="Text Placeholder 19"/>
          <p:cNvSpPr>
            <a:spLocks noGrp="1"/>
          </p:cNvSpPr>
          <p:nvPr>
            <p:ph type="body" sz="quarter" idx="120" hasCustomPrompt="1"/>
          </p:nvPr>
        </p:nvSpPr>
        <p:spPr>
          <a:xfrm>
            <a:off x="835300" y="6436923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59" name="Text Placeholder 21"/>
          <p:cNvSpPr>
            <a:spLocks noGrp="1"/>
          </p:cNvSpPr>
          <p:nvPr>
            <p:ph type="body" sz="quarter" idx="121" hasCustomPrompt="1"/>
          </p:nvPr>
        </p:nvSpPr>
        <p:spPr>
          <a:xfrm>
            <a:off x="833568" y="6612148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60" name="Text Placeholder 31"/>
          <p:cNvSpPr>
            <a:spLocks noGrp="1"/>
          </p:cNvSpPr>
          <p:nvPr>
            <p:ph type="body" sz="quarter" idx="122" hasCustomPrompt="1"/>
          </p:nvPr>
        </p:nvSpPr>
        <p:spPr>
          <a:xfrm>
            <a:off x="833314" y="7004078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161" name="Text Placeholder 31"/>
          <p:cNvSpPr>
            <a:spLocks noGrp="1"/>
          </p:cNvSpPr>
          <p:nvPr>
            <p:ph type="body" sz="quarter" idx="123" hasCustomPrompt="1"/>
          </p:nvPr>
        </p:nvSpPr>
        <p:spPr>
          <a:xfrm>
            <a:off x="833314" y="7153013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162" name="Text Placeholder 27"/>
          <p:cNvSpPr>
            <a:spLocks noGrp="1"/>
          </p:cNvSpPr>
          <p:nvPr>
            <p:ph type="body" sz="quarter" idx="124" hasCustomPrompt="1"/>
          </p:nvPr>
        </p:nvSpPr>
        <p:spPr>
          <a:xfrm>
            <a:off x="833314" y="7293933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163" name="Text Placeholder 23"/>
          <p:cNvSpPr>
            <a:spLocks noGrp="1"/>
          </p:cNvSpPr>
          <p:nvPr>
            <p:ph type="body" sz="quarter" idx="125" hasCustomPrompt="1"/>
          </p:nvPr>
        </p:nvSpPr>
        <p:spPr>
          <a:xfrm>
            <a:off x="833568" y="7484439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166" name="Text Placeholder 19"/>
          <p:cNvSpPr>
            <a:spLocks noGrp="1"/>
          </p:cNvSpPr>
          <p:nvPr>
            <p:ph type="body" sz="quarter" idx="127" hasCustomPrompt="1"/>
          </p:nvPr>
        </p:nvSpPr>
        <p:spPr>
          <a:xfrm>
            <a:off x="4034490" y="6436923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167" name="Text Placeholder 21"/>
          <p:cNvSpPr>
            <a:spLocks noGrp="1"/>
          </p:cNvSpPr>
          <p:nvPr>
            <p:ph type="body" sz="quarter" idx="128" hasCustomPrompt="1"/>
          </p:nvPr>
        </p:nvSpPr>
        <p:spPr>
          <a:xfrm>
            <a:off x="4032758" y="6612148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168" name="Text Placeholder 31"/>
          <p:cNvSpPr>
            <a:spLocks noGrp="1"/>
          </p:cNvSpPr>
          <p:nvPr>
            <p:ph type="body" sz="quarter" idx="129" hasCustomPrompt="1"/>
          </p:nvPr>
        </p:nvSpPr>
        <p:spPr>
          <a:xfrm>
            <a:off x="4032504" y="7004078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210" name="Text Placeholder 31"/>
          <p:cNvSpPr>
            <a:spLocks noGrp="1"/>
          </p:cNvSpPr>
          <p:nvPr>
            <p:ph type="body" sz="quarter" idx="130" hasCustomPrompt="1"/>
          </p:nvPr>
        </p:nvSpPr>
        <p:spPr>
          <a:xfrm>
            <a:off x="4032504" y="7153013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211" name="Text Placeholder 27"/>
          <p:cNvSpPr>
            <a:spLocks noGrp="1"/>
          </p:cNvSpPr>
          <p:nvPr>
            <p:ph type="body" sz="quarter" idx="131" hasCustomPrompt="1"/>
          </p:nvPr>
        </p:nvSpPr>
        <p:spPr>
          <a:xfrm>
            <a:off x="4032504" y="7293933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212" name="Text Placeholder 23"/>
          <p:cNvSpPr>
            <a:spLocks noGrp="1"/>
          </p:cNvSpPr>
          <p:nvPr>
            <p:ph type="body" sz="quarter" idx="132" hasCustomPrompt="1"/>
          </p:nvPr>
        </p:nvSpPr>
        <p:spPr>
          <a:xfrm>
            <a:off x="4032504" y="7484439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215" name="Text Placeholder 19"/>
          <p:cNvSpPr>
            <a:spLocks noGrp="1"/>
          </p:cNvSpPr>
          <p:nvPr>
            <p:ph type="body" sz="quarter" idx="134" hasCustomPrompt="1"/>
          </p:nvPr>
        </p:nvSpPr>
        <p:spPr>
          <a:xfrm>
            <a:off x="835300" y="8264104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216" name="Text Placeholder 21"/>
          <p:cNvSpPr>
            <a:spLocks noGrp="1"/>
          </p:cNvSpPr>
          <p:nvPr>
            <p:ph type="body" sz="quarter" idx="135" hasCustomPrompt="1"/>
          </p:nvPr>
        </p:nvSpPr>
        <p:spPr>
          <a:xfrm>
            <a:off x="833568" y="8439329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217" name="Text Placeholder 31"/>
          <p:cNvSpPr>
            <a:spLocks noGrp="1"/>
          </p:cNvSpPr>
          <p:nvPr>
            <p:ph type="body" sz="quarter" idx="136" hasCustomPrompt="1"/>
          </p:nvPr>
        </p:nvSpPr>
        <p:spPr>
          <a:xfrm>
            <a:off x="833314" y="8831259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218" name="Text Placeholder 31"/>
          <p:cNvSpPr>
            <a:spLocks noGrp="1"/>
          </p:cNvSpPr>
          <p:nvPr>
            <p:ph type="body" sz="quarter" idx="137" hasCustomPrompt="1"/>
          </p:nvPr>
        </p:nvSpPr>
        <p:spPr>
          <a:xfrm>
            <a:off x="833314" y="8980194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219" name="Text Placeholder 27"/>
          <p:cNvSpPr>
            <a:spLocks noGrp="1"/>
          </p:cNvSpPr>
          <p:nvPr>
            <p:ph type="body" sz="quarter" idx="138" hasCustomPrompt="1"/>
          </p:nvPr>
        </p:nvSpPr>
        <p:spPr>
          <a:xfrm>
            <a:off x="833314" y="9121114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220" name="Text Placeholder 23"/>
          <p:cNvSpPr>
            <a:spLocks noGrp="1"/>
          </p:cNvSpPr>
          <p:nvPr>
            <p:ph type="body" sz="quarter" idx="139" hasCustomPrompt="1"/>
          </p:nvPr>
        </p:nvSpPr>
        <p:spPr>
          <a:xfrm>
            <a:off x="833568" y="9311620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  <p:sp>
        <p:nvSpPr>
          <p:cNvPr id="223" name="Text Placeholder 19"/>
          <p:cNvSpPr>
            <a:spLocks noGrp="1"/>
          </p:cNvSpPr>
          <p:nvPr>
            <p:ph type="body" sz="quarter" idx="141" hasCustomPrompt="1"/>
          </p:nvPr>
        </p:nvSpPr>
        <p:spPr>
          <a:xfrm>
            <a:off x="4034490" y="8264104"/>
            <a:ext cx="2903820" cy="185282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b="0" cap="all" baseline="0">
                <a:solidFill>
                  <a:schemeClr val="accent2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900"/>
            </a:lvl2pPr>
            <a:lvl3pPr marL="0" indent="0">
              <a:spcBef>
                <a:spcPts val="0"/>
              </a:spcBef>
              <a:buNone/>
              <a:defRPr sz="900"/>
            </a:lvl3pPr>
            <a:lvl4pPr marL="0" indent="0">
              <a:spcBef>
                <a:spcPts val="0"/>
              </a:spcBef>
              <a:buNone/>
              <a:defRPr sz="900"/>
            </a:lvl4pPr>
            <a:lvl5pPr marL="0" indent="0">
              <a:spcBef>
                <a:spcPts val="0"/>
              </a:spcBef>
              <a:buNone/>
              <a:defRPr sz="900"/>
            </a:lvl5pPr>
          </a:lstStyle>
          <a:p>
            <a:pPr lvl="0"/>
            <a:r>
              <a:t>[Name]</a:t>
            </a:r>
          </a:p>
        </p:txBody>
      </p:sp>
      <p:sp>
        <p:nvSpPr>
          <p:cNvPr id="224" name="Text Placeholder 21"/>
          <p:cNvSpPr>
            <a:spLocks noGrp="1"/>
          </p:cNvSpPr>
          <p:nvPr>
            <p:ph type="body" sz="quarter" idx="142" hasCustomPrompt="1"/>
          </p:nvPr>
        </p:nvSpPr>
        <p:spPr>
          <a:xfrm>
            <a:off x="4032758" y="8439329"/>
            <a:ext cx="2907284" cy="14038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[Title]</a:t>
            </a:r>
          </a:p>
        </p:txBody>
      </p:sp>
      <p:sp>
        <p:nvSpPr>
          <p:cNvPr id="225" name="Text Placeholder 31"/>
          <p:cNvSpPr>
            <a:spLocks noGrp="1"/>
          </p:cNvSpPr>
          <p:nvPr>
            <p:ph type="body" sz="quarter" idx="143" hasCustomPrompt="1"/>
          </p:nvPr>
        </p:nvSpPr>
        <p:spPr>
          <a:xfrm>
            <a:off x="4032504" y="8831259"/>
            <a:ext cx="2907792" cy="140081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000" b="0" cap="none" baseline="0">
                <a:solidFill>
                  <a:schemeClr val="accent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[Company]</a:t>
            </a:r>
          </a:p>
        </p:txBody>
      </p:sp>
      <p:sp>
        <p:nvSpPr>
          <p:cNvPr id="226" name="Text Placeholder 31"/>
          <p:cNvSpPr>
            <a:spLocks noGrp="1"/>
          </p:cNvSpPr>
          <p:nvPr>
            <p:ph type="body" sz="quarter" idx="144" hasCustomPrompt="1"/>
          </p:nvPr>
        </p:nvSpPr>
        <p:spPr>
          <a:xfrm>
            <a:off x="4032504" y="8980194"/>
            <a:ext cx="2907792" cy="128016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0" indent="0">
              <a:spcBef>
                <a:spcPts val="0"/>
              </a:spcBef>
              <a:buNone/>
              <a:defRPr sz="7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t>[Street Address, City, ST ZIP Code]</a:t>
            </a:r>
          </a:p>
        </p:txBody>
      </p:sp>
      <p:sp>
        <p:nvSpPr>
          <p:cNvPr id="227" name="Text Placeholder 27"/>
          <p:cNvSpPr>
            <a:spLocks noGrp="1"/>
          </p:cNvSpPr>
          <p:nvPr>
            <p:ph type="body" sz="quarter" idx="145" hasCustomPrompt="1"/>
          </p:nvPr>
        </p:nvSpPr>
        <p:spPr>
          <a:xfrm>
            <a:off x="4032504" y="9121114"/>
            <a:ext cx="2907792" cy="128016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FontTx/>
              <a:buNone/>
              <a:defRPr sz="900" b="0" baseline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700">
                <a:solidFill>
                  <a:schemeClr val="accent1"/>
                </a:solidFill>
              </a:defRPr>
            </a:lvl5pPr>
          </a:lstStyle>
          <a:p>
            <a:pPr lvl="0"/>
            <a:r>
              <a:t>[Web Address]</a:t>
            </a:r>
          </a:p>
        </p:txBody>
      </p:sp>
      <p:sp>
        <p:nvSpPr>
          <p:cNvPr id="228" name="Text Placeholder 23"/>
          <p:cNvSpPr>
            <a:spLocks noGrp="1"/>
          </p:cNvSpPr>
          <p:nvPr>
            <p:ph type="body" sz="quarter" idx="146" hasCustomPrompt="1"/>
          </p:nvPr>
        </p:nvSpPr>
        <p:spPr>
          <a:xfrm>
            <a:off x="4032504" y="9311620"/>
            <a:ext cx="2907792" cy="128016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 b="0">
                <a:solidFill>
                  <a:schemeClr val="accent5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700"/>
            </a:lvl2pPr>
            <a:lvl3pPr marL="0" indent="0">
              <a:spcBef>
                <a:spcPts val="0"/>
              </a:spcBef>
              <a:buNone/>
              <a:defRPr sz="700"/>
            </a:lvl3pPr>
            <a:lvl4pPr marL="0" indent="0">
              <a:spcBef>
                <a:spcPts val="0"/>
              </a:spcBef>
              <a:buNone/>
              <a:defRPr sz="700"/>
            </a:lvl4pPr>
            <a:lvl5pPr marL="0" indent="0">
              <a:spcBef>
                <a:spcPts val="0"/>
              </a:spcBef>
              <a:buNone/>
              <a:defRPr sz="700"/>
            </a:lvl5pPr>
          </a:lstStyle>
          <a:p>
            <a:pPr lvl="0"/>
            <a:r>
              <a:t>[Telephone] | [Email]</a:t>
            </a:r>
          </a:p>
        </p:txBody>
      </p:sp>
    </p:spTree>
    <p:extLst>
      <p:ext uri="{BB962C8B-B14F-4D97-AF65-F5344CB8AC3E}">
        <p14:creationId xmlns:p14="http://schemas.microsoft.com/office/powerpoint/2010/main" val="1332565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592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4896" userDrawn="1">
          <p15:clr>
            <a:srgbClr val="FBAE40"/>
          </p15:clr>
        </p15:guide>
        <p15:guide id="9" orient="horz" pos="60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9"/>
          <p:cNvSpPr>
            <a:spLocks noGrp="1"/>
          </p:cNvSpPr>
          <p:nvPr>
            <p:ph type="pic" sz="quarter" idx="11" hasCustomPrompt="1"/>
          </p:nvPr>
        </p:nvSpPr>
        <p:spPr>
          <a:xfrm>
            <a:off x="5973233" y="9352915"/>
            <a:ext cx="1540087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320" b="1"/>
            </a:lvl1pPr>
          </a:lstStyle>
          <a:p>
            <a:r>
              <a:rPr lang="en-US"/>
              <a:t>Box 29: &lt;Logo&gt;</a:t>
            </a:r>
          </a:p>
        </p:txBody>
      </p:sp>
    </p:spTree>
    <p:extLst>
      <p:ext uri="{BB962C8B-B14F-4D97-AF65-F5344CB8AC3E}">
        <p14:creationId xmlns:p14="http://schemas.microsoft.com/office/powerpoint/2010/main" val="123706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71127" y="263229"/>
            <a:ext cx="2117620" cy="7212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540" b="1"/>
            </a:lvl1pPr>
          </a:lstStyle>
          <a:p>
            <a:r>
              <a:rPr lang="en-US"/>
              <a:t>Box 1: &lt;Logo&gt;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 hasCustomPrompt="1"/>
          </p:nvPr>
        </p:nvSpPr>
        <p:spPr>
          <a:xfrm>
            <a:off x="5973233" y="9352915"/>
            <a:ext cx="1540087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320" b="1"/>
            </a:lvl1pPr>
          </a:lstStyle>
          <a:p>
            <a:r>
              <a:rPr lang="en-US"/>
              <a:t>Box 17: &lt;Logo&gt;</a:t>
            </a:r>
          </a:p>
        </p:txBody>
      </p:sp>
    </p:spTree>
    <p:extLst>
      <p:ext uri="{BB962C8B-B14F-4D97-AF65-F5344CB8AC3E}">
        <p14:creationId xmlns:p14="http://schemas.microsoft.com/office/powerpoint/2010/main" val="241290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usiness card grid" hidden="1"/>
          <p:cNvGrpSpPr/>
          <p:nvPr userDrawn="1"/>
        </p:nvGrpSpPr>
        <p:grpSpPr>
          <a:xfrm>
            <a:off x="685800" y="452618"/>
            <a:ext cx="6400800" cy="9148542"/>
            <a:chOff x="685800" y="452618"/>
            <a:chExt cx="6400800" cy="9148542"/>
          </a:xfrm>
        </p:grpSpPr>
        <p:sp>
          <p:nvSpPr>
            <p:cNvPr id="9" name="Rectangle 8"/>
            <p:cNvSpPr/>
            <p:nvPr userDrawn="1"/>
          </p:nvSpPr>
          <p:spPr>
            <a:xfrm>
              <a:off x="685800" y="452618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886200" y="452618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85800" y="22878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3886200" y="22878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685800" y="41166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3886200" y="41166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85800" y="59454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3886200" y="5945409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85800" y="7772360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3886200" y="7772360"/>
              <a:ext cx="3200400" cy="182880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 hidden="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 hidden="1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9D2A2-FC5D-4E38-84C4-91BB2860F0FC}" type="datetimeFigureOut">
              <a:rPr lang="en-US"/>
              <a:t>3/13/2020</a:t>
            </a:fld>
            <a:endParaRPr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CF1AC-24A7-42A4-9FAC-3CE63B9FFA6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17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48" userDrawn="1">
          <p15:clr>
            <a:srgbClr val="F26B43"/>
          </p15:clr>
        </p15:guide>
        <p15:guide id="2" pos="432" userDrawn="1">
          <p15:clr>
            <a:srgbClr val="F26B43"/>
          </p15:clr>
        </p15:guide>
        <p15:guide id="3" pos="4464" userDrawn="1">
          <p15:clr>
            <a:srgbClr val="F26B43"/>
          </p15:clr>
        </p15:guide>
        <p15:guide id="4" orient="horz" pos="28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2592" userDrawn="1">
          <p15:clr>
            <a:srgbClr val="F26B43"/>
          </p15:clr>
        </p15:guide>
        <p15:guide id="7" orient="horz" pos="3744" userDrawn="1">
          <p15:clr>
            <a:srgbClr val="F26B43"/>
          </p15:clr>
        </p15:guide>
        <p15:guide id="8" orient="horz" pos="4896" userDrawn="1">
          <p15:clr>
            <a:srgbClr val="F26B43"/>
          </p15:clr>
        </p15:guide>
        <p15:guide id="9" orient="horz" pos="60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96B05F-E362-4434-8D99-D4FA834EADAA}"/>
              </a:ext>
            </a:extLst>
          </p:cNvPr>
          <p:cNvSpPr/>
          <p:nvPr/>
        </p:nvSpPr>
        <p:spPr>
          <a:xfrm>
            <a:off x="-14475" y="8467412"/>
            <a:ext cx="7772400" cy="835051"/>
          </a:xfrm>
          <a:prstGeom prst="rect">
            <a:avLst/>
          </a:prstGeom>
          <a:solidFill>
            <a:srgbClr val="062D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Century Gothic" panose="020B0502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67798" y="6078329"/>
            <a:ext cx="2517239" cy="774539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 algn="ctr">
              <a:lnSpc>
                <a:spcPct val="90000"/>
              </a:lnSpc>
              <a:spcBef>
                <a:spcPts val="660"/>
              </a:spcBef>
            </a:pP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Continuità</a:t>
            </a: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produttiva</a:t>
            </a: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anche</a:t>
            </a: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in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ambiente</a:t>
            </a: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ibrido</a:t>
            </a:r>
            <a:endParaRPr lang="en-US" sz="1400" b="1" dirty="0">
              <a:solidFill>
                <a:srgbClr val="062C3B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660"/>
              </a:spcBef>
            </a:pPr>
            <a:endParaRPr lang="en-US" sz="880" dirty="0">
              <a:solidFill>
                <a:srgbClr val="0071B4"/>
              </a:solidFill>
              <a:latin typeface="Calibri" panose="020F050202020403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491215" y="6090933"/>
            <a:ext cx="2295682" cy="774540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 algn="ctr">
              <a:lnSpc>
                <a:spcPct val="90000"/>
              </a:lnSpc>
              <a:spcBef>
                <a:spcPts val="660"/>
              </a:spcBef>
            </a:pP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Downtime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ridotto</a:t>
            </a: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e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programmato</a:t>
            </a:r>
            <a:br>
              <a:rPr lang="en-US" sz="1320" dirty="0">
                <a:solidFill>
                  <a:schemeClr val="accent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en-US" sz="880" dirty="0"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6773" y="2828286"/>
            <a:ext cx="3694626" cy="3184578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>
              <a:spcBef>
                <a:spcPts val="330"/>
              </a:spcBef>
            </a:pPr>
            <a:r>
              <a:rPr lang="it-IT" sz="13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Attualmente l’80% del budget IT è speso nel mantenimento del </a:t>
            </a:r>
            <a:r>
              <a:rPr lang="it-IT" sz="13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datacenter</a:t>
            </a:r>
            <a:r>
              <a:rPr lang="it-IT" sz="13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e il 28% del tempo dell’IT è speso per lo svolgimento di task amministrativi. In un contesto di questo tipo si rivela strategica una migrazione totale o parziale verso il cloud, per ridurre i costi e gli investimenti, ottenendo allo stesso tempo una scalabilità sia orizzontale che verticale praticamente illimitata e la possibilità di disporre le risorse solitamente impiegate nelle attività di gestione e manutenzione del </a:t>
            </a:r>
            <a:r>
              <a:rPr lang="it-IT" sz="13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datacenter</a:t>
            </a:r>
            <a:r>
              <a:rPr lang="it-IT" sz="13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verso attività a maggior valore per il business.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86200" y="2786401"/>
            <a:ext cx="3567854" cy="3157199"/>
          </a:xfrm>
          <a:prstGeom prst="roundRect">
            <a:avLst>
              <a:gd name="adj" fmla="val 9612"/>
            </a:avLst>
          </a:prstGeom>
          <a:solidFill>
            <a:srgbClr val="062C3B"/>
          </a:solidFill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 algn="ctr">
              <a:spcBef>
                <a:spcPts val="660"/>
              </a:spcBef>
            </a:pPr>
            <a:r>
              <a:rPr lang="en-US" sz="1200" b="1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Vantaggi</a:t>
            </a:r>
            <a:r>
              <a:rPr lang="en-US" sz="1200" b="1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del cloud:</a:t>
            </a:r>
          </a:p>
          <a:p>
            <a:pPr marL="171450" indent="-171450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Ottimizzazione dei costi 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  <a:p>
            <a:pPr marL="171450" indent="-171450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Aumento della sicurezza e della disponibilità dei servizi</a:t>
            </a:r>
          </a:p>
          <a:p>
            <a:pPr marL="171450" indent="-171450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Scalabilità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orizzontale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e </a:t>
            </a: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verticale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illimitata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  <a:p>
            <a:pPr marL="171450" indent="-171450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Investimenti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iniziali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ridotti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  <a:p>
            <a:pPr marL="171450" indent="-171450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Riduzione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del Total Cost of Ownership</a:t>
            </a:r>
          </a:p>
          <a:p>
            <a:pPr marL="171450" indent="-171450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Hardware e software sempre aggiornato</a:t>
            </a:r>
          </a:p>
          <a:p>
            <a:pPr marL="171450" indent="-171450">
              <a:spcBef>
                <a:spcPts val="660"/>
              </a:spcBef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Possibilità di ricollocare risorse interne su attività core per il business</a:t>
            </a:r>
          </a:p>
          <a:p>
            <a:pPr>
              <a:spcBef>
                <a:spcPts val="660"/>
              </a:spcBef>
            </a:pPr>
            <a:endParaRPr lang="en-US" sz="1200" dirty="0">
              <a:latin typeface="Calibri" panose="020F050202020403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8745" y="8531693"/>
            <a:ext cx="7325309" cy="669056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 anchor="ctr">
            <a:noAutofit/>
          </a:bodyPr>
          <a:lstStyle/>
          <a:p>
            <a:pPr>
              <a:spcBef>
                <a:spcPts val="330"/>
              </a:spcBef>
            </a:pPr>
            <a:r>
              <a:rPr lang="en-US" sz="1200" i="1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Customer testimonial: </a:t>
            </a:r>
            <a:r>
              <a:rPr lang="en-US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Aptuit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  <a:p>
            <a:pPr>
              <a:spcBef>
                <a:spcPts val="330"/>
              </a:spcBef>
            </a:pPr>
            <a:r>
              <a:rPr lang="en-US" sz="1200" i="1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Industry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: pharma</a:t>
            </a:r>
          </a:p>
          <a:p>
            <a:pPr>
              <a:spcBef>
                <a:spcPts val="330"/>
              </a:spcBef>
            </a:pPr>
            <a:r>
              <a:rPr lang="en-US" sz="1200" i="1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Progetto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:  </a:t>
            </a:r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Migrazione del </a:t>
            </a:r>
            <a:r>
              <a:rPr lang="it-IT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datacenter</a:t>
            </a:r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statunitense su </a:t>
            </a:r>
            <a:r>
              <a:rPr lang="it-IT" sz="1200" dirty="0" err="1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Azure</a:t>
            </a:r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(IaaS)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25336" y="9523869"/>
            <a:ext cx="5565839" cy="451072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 anchor="b">
            <a:noAutofit/>
          </a:bodyPr>
          <a:lstStyle/>
          <a:p>
            <a:pPr>
              <a:spcBef>
                <a:spcPts val="660"/>
              </a:spcBef>
            </a:pPr>
            <a:r>
              <a:rPr lang="en-US" sz="11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© 2020 4ward srl</a:t>
            </a:r>
            <a:r>
              <a:rPr lang="en-US" sz="1100" dirty="0">
                <a:solidFill>
                  <a:schemeClr val="tx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|</a:t>
            </a:r>
            <a:r>
              <a:rPr lang="en-US" sz="11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  www.4ward.it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14475" y="6584065"/>
            <a:ext cx="2626626" cy="1881913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 algn="ctr">
              <a:spcBef>
                <a:spcPts val="660"/>
              </a:spcBef>
            </a:pP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Grazie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a tools e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numerosi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test preliminary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ti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assicuriamo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un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migrazione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di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successo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,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personalizzata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sulla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base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delle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caratteristiche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dell’ambiente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sorgente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(Hyper-V, VMware,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Macchine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fisiche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,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ecc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)</a:t>
            </a:r>
            <a:endParaRPr lang="it-IT" sz="1000" dirty="0"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54894" y="6591105"/>
            <a:ext cx="2332003" cy="1296753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 algn="ctr">
              <a:spcBef>
                <a:spcPts val="660"/>
              </a:spcBef>
            </a:pP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Lavoriamo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proattivamente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per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ridurre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al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minimo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il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downtime e per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adattarlo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alle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tue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esigenze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, per non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impattare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in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alcun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modo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sulla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produttività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della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tua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azienda</a:t>
            </a:r>
            <a:endParaRPr lang="en-US" sz="1200" dirty="0"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0508" y="957918"/>
            <a:ext cx="6961782" cy="643514"/>
          </a:xfrm>
          <a:prstGeom prst="rect">
            <a:avLst/>
          </a:prstGeom>
        </p:spPr>
        <p:txBody>
          <a:bodyPr wrap="square" anchor="b">
            <a:noAutofit/>
          </a:bodyPr>
          <a:lstStyle/>
          <a:p>
            <a:pPr algn="ctr" fontAlgn="base"/>
            <a:r>
              <a:rPr lang="it-IT" sz="2000" b="1" dirty="0">
                <a:solidFill>
                  <a:srgbClr val="062C3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4ward Datacenter Migration:</a:t>
            </a:r>
          </a:p>
          <a:p>
            <a:pPr algn="ctr" fontAlgn="base"/>
            <a:r>
              <a:rPr lang="it-IT" b="1" dirty="0">
                <a:solidFill>
                  <a:srgbClr val="062C3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riduzione di costi e investimenti e scalabilità illimitata</a:t>
            </a:r>
            <a:endParaRPr lang="en-US" sz="1200" dirty="0">
              <a:solidFill>
                <a:srgbClr val="062C3B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0D94CC-BF75-4B85-97EF-8288D1B7D3F0}"/>
              </a:ext>
            </a:extLst>
          </p:cNvPr>
          <p:cNvSpPr txBox="1"/>
          <p:nvPr/>
        </p:nvSpPr>
        <p:spPr>
          <a:xfrm>
            <a:off x="150997" y="6090592"/>
            <a:ext cx="2295682" cy="491419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 algn="ctr">
              <a:lnSpc>
                <a:spcPct val="90000"/>
              </a:lnSpc>
              <a:spcBef>
                <a:spcPts val="660"/>
              </a:spcBef>
            </a:pP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Indipendenza</a:t>
            </a: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da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tipo</a:t>
            </a: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di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ambiente</a:t>
            </a:r>
            <a:r>
              <a:rPr lang="en-US" sz="1400" b="1" dirty="0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rgbClr val="062C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sorgente</a:t>
            </a:r>
            <a:endParaRPr lang="en-US" sz="1400" b="1" dirty="0">
              <a:solidFill>
                <a:srgbClr val="062C3B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86C7BC-5406-4753-B937-64C11CA1740D}"/>
              </a:ext>
            </a:extLst>
          </p:cNvPr>
          <p:cNvSpPr txBox="1"/>
          <p:nvPr/>
        </p:nvSpPr>
        <p:spPr>
          <a:xfrm>
            <a:off x="2755023" y="6591105"/>
            <a:ext cx="2485661" cy="1513759"/>
          </a:xfrm>
          <a:prstGeom prst="rect">
            <a:avLst/>
          </a:prstGeom>
          <a:noFill/>
          <a:ln>
            <a:noFill/>
          </a:ln>
        </p:spPr>
        <p:txBody>
          <a:bodyPr wrap="square" lIns="150876" tIns="150876" rIns="150876" bIns="150876" rtlCol="0">
            <a:noAutofit/>
          </a:bodyPr>
          <a:lstStyle/>
          <a:p>
            <a:pPr algn="ctr">
              <a:spcBef>
                <a:spcPts val="660"/>
              </a:spcBef>
            </a:pP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Ti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assicuriamo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un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ambiente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ibrido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integrato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e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funzionante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,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sia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esso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definitivo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(come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nelle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soluzioni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di Hybrid Cloud) o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temporaneo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(come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nelle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soluzione</a:t>
            </a:r>
            <a:r>
              <a:rPr lang="en-US" sz="1200" dirty="0"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 Full Cloud)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2BE0FA-F1CD-495D-8505-6BDF7209CE2F}"/>
              </a:ext>
            </a:extLst>
          </p:cNvPr>
          <p:cNvSpPr txBox="1"/>
          <p:nvPr/>
        </p:nvSpPr>
        <p:spPr>
          <a:xfrm>
            <a:off x="139026" y="1748386"/>
            <a:ext cx="74653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62D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4ward </a:t>
            </a:r>
            <a:r>
              <a:rPr lang="it-IT" sz="1400" b="1" dirty="0">
                <a:solidFill>
                  <a:srgbClr val="062D3B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Calibri" panose="020F0502020204030204" pitchFamily="34" charset="0"/>
              </a:rPr>
              <a:t>Datacenter Migration è la nostra soluzione di modernizzazione del datacenter grazie al Cloud, con degli strumenti efficaci ed una metodologia consolidata in grado di permetterti di cogliere tutti i vantaggi, senza ostacoli durante la fase di ibridazione, sia essa temporanea o definitiva</a:t>
            </a:r>
            <a:endParaRPr lang="en-US" sz="1400" b="1" dirty="0">
              <a:solidFill>
                <a:srgbClr val="062D3B"/>
              </a:solidFill>
              <a:latin typeface="Century Gothic" panose="020B0502020202020204" pitchFamily="34" charset="0"/>
              <a:ea typeface="Segoe UI" panose="020B0502040204020203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 descr="Immagine che contiene segnale, orologio, disegnando&#10;&#10;Descrizione generata automaticamente">
            <a:extLst>
              <a:ext uri="{FF2B5EF4-FFF2-40B4-BE49-F238E27FC236}">
                <a16:creationId xmlns:a16="http://schemas.microsoft.com/office/drawing/2014/main" id="{B130F27A-7488-49A9-B0EA-FFE099DB94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140" y="193399"/>
            <a:ext cx="1847170" cy="643514"/>
          </a:xfrm>
          <a:prstGeom prst="rect">
            <a:avLst/>
          </a:prstGeom>
        </p:spPr>
      </p:pic>
      <p:pic>
        <p:nvPicPr>
          <p:cNvPr id="21" name="Immagine 4" descr="Immagine che contiene segnale, orologio, disegnando&#10;&#10;Descrizione generata automaticamente">
            <a:extLst>
              <a:ext uri="{FF2B5EF4-FFF2-40B4-BE49-F238E27FC236}">
                <a16:creationId xmlns:a16="http://schemas.microsoft.com/office/drawing/2014/main" id="{5518C5F5-E52F-4B10-BF56-E6D217CAC2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520" y="9406820"/>
            <a:ext cx="1707589" cy="59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808793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 Card No Logo Name UC">
  <a:themeElements>
    <a:clrScheme name="Business Cards 2">
      <a:dk1>
        <a:sysClr val="windowText" lastClr="000000"/>
      </a:dk1>
      <a:lt1>
        <a:sysClr val="window" lastClr="FFFFFF"/>
      </a:lt1>
      <a:dk2>
        <a:srgbClr val="3C558C"/>
      </a:dk2>
      <a:lt2>
        <a:srgbClr val="C4C89C"/>
      </a:lt2>
      <a:accent1>
        <a:srgbClr val="5E864A"/>
      </a:accent1>
      <a:accent2>
        <a:srgbClr val="027F71"/>
      </a:accent2>
      <a:accent3>
        <a:srgbClr val="184A94"/>
      </a:accent3>
      <a:accent4>
        <a:srgbClr val="942828"/>
      </a:accent4>
      <a:accent5>
        <a:srgbClr val="57432F"/>
      </a:accent5>
      <a:accent6>
        <a:srgbClr val="3C2E20"/>
      </a:accent6>
      <a:hlink>
        <a:srgbClr val="527594"/>
      </a:hlink>
      <a:folHlink>
        <a:srgbClr val="953735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siness Cards 2">
      <a:dk1>
        <a:sysClr val="windowText" lastClr="000000"/>
      </a:dk1>
      <a:lt1>
        <a:sysClr val="window" lastClr="FFFFFF"/>
      </a:lt1>
      <a:dk2>
        <a:srgbClr val="3C558C"/>
      </a:dk2>
      <a:lt2>
        <a:srgbClr val="C4C89C"/>
      </a:lt2>
      <a:accent1>
        <a:srgbClr val="5E864A"/>
      </a:accent1>
      <a:accent2>
        <a:srgbClr val="027F71"/>
      </a:accent2>
      <a:accent3>
        <a:srgbClr val="184A94"/>
      </a:accent3>
      <a:accent4>
        <a:srgbClr val="942828"/>
      </a:accent4>
      <a:accent5>
        <a:srgbClr val="57432F"/>
      </a:accent5>
      <a:accent6>
        <a:srgbClr val="3C2E20"/>
      </a:accent6>
      <a:hlink>
        <a:srgbClr val="527594"/>
      </a:hlink>
      <a:folHlink>
        <a:srgbClr val="953735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 Cards 2">
      <a:dk1>
        <a:sysClr val="windowText" lastClr="000000"/>
      </a:dk1>
      <a:lt1>
        <a:sysClr val="window" lastClr="FFFFFF"/>
      </a:lt1>
      <a:dk2>
        <a:srgbClr val="3C558C"/>
      </a:dk2>
      <a:lt2>
        <a:srgbClr val="C4C89C"/>
      </a:lt2>
      <a:accent1>
        <a:srgbClr val="5E864A"/>
      </a:accent1>
      <a:accent2>
        <a:srgbClr val="027F71"/>
      </a:accent2>
      <a:accent3>
        <a:srgbClr val="184A94"/>
      </a:accent3>
      <a:accent4>
        <a:srgbClr val="942828"/>
      </a:accent4>
      <a:accent5>
        <a:srgbClr val="57432F"/>
      </a:accent5>
      <a:accent6>
        <a:srgbClr val="3C2E20"/>
      </a:accent6>
      <a:hlink>
        <a:srgbClr val="527594"/>
      </a:hlink>
      <a:folHlink>
        <a:srgbClr val="953735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D7CCF16DC315049B489EB0A800B2185" ma:contentTypeVersion="12" ma:contentTypeDescription="Creare un nuovo documento." ma:contentTypeScope="" ma:versionID="a9a9dc14a80565e715500b1bf0f7484b">
  <xsd:schema xmlns:xsd="http://www.w3.org/2001/XMLSchema" xmlns:xs="http://www.w3.org/2001/XMLSchema" xmlns:p="http://schemas.microsoft.com/office/2006/metadata/properties" xmlns:ns2="732882c1-10c3-4556-8c1c-3314663f1d98" xmlns:ns3="96ac8851-3824-4ec0-86b8-e44291f3a6a0" targetNamespace="http://schemas.microsoft.com/office/2006/metadata/properties" ma:root="true" ma:fieldsID="cbe59b777632d2f388517547d415bfd1" ns2:_="" ns3:_="">
    <xsd:import namespace="732882c1-10c3-4556-8c1c-3314663f1d98"/>
    <xsd:import namespace="96ac8851-3824-4ec0-86b8-e44291f3a6a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882c1-10c3-4556-8c1c-3314663f1d9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c8851-3824-4ec0-86b8-e44291f3a6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D17A90-388C-4053-B09C-0F5A8D5B7C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2882c1-10c3-4556-8c1c-3314663f1d98"/>
    <ds:schemaRef ds:uri="96ac8851-3824-4ec0-86b8-e44291f3a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975B09-FEBA-49B4-A392-811479F359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037A51-F49A-4E4D-ABBB-A08A0C4C37B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Century Gothic</vt:lpstr>
      <vt:lpstr>Business Card No Logo Name UC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</cp:revision>
  <dcterms:modified xsi:type="dcterms:W3CDTF">2020-03-13T10:29:11Z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TC029226739991</vt:lpwstr>
  </property>
  <property fmtid="{D5CDD505-2E9C-101B-9397-08002B2CF9AE}" pid="3" name="ContentTypeId">
    <vt:lpwstr>0x0101006D7CCF16DC315049B489EB0A800B2185</vt:lpwstr>
  </property>
  <property fmtid="{D5CDD505-2E9C-101B-9397-08002B2CF9AE}" pid="4" name="TaxKeyword">
    <vt:lpwstr/>
  </property>
  <property fmtid="{D5CDD505-2E9C-101B-9397-08002B2CF9AE}" pid="5" name="MCKnowledgeTag">
    <vt:lpwstr/>
  </property>
</Properties>
</file>