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74" r:id="rId5"/>
    <p:sldId id="502" r:id="rId6"/>
  </p:sldIdLst>
  <p:sldSz cx="12192000" cy="6858000"/>
  <p:notesSz cx="6797675" cy="9872663"/>
  <p:custDataLst>
    <p:tags r:id="rId9"/>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04"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8193"/>
    <a:srgbClr val="1B8092"/>
    <a:srgbClr val="4D4D4D"/>
    <a:srgbClr val="404040"/>
    <a:srgbClr val="DD1A2B"/>
    <a:srgbClr val="797979"/>
    <a:srgbClr val="515151"/>
    <a:srgbClr val="B00000"/>
    <a:srgbClr val="D7071E"/>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5" autoAdjust="0"/>
    <p:restoredTop sz="93615" autoAdjust="0"/>
  </p:normalViewPr>
  <p:slideViewPr>
    <p:cSldViewPr snapToGrid="0">
      <p:cViewPr varScale="1">
        <p:scale>
          <a:sx n="87" d="100"/>
          <a:sy n="87" d="100"/>
        </p:scale>
        <p:origin x="54" y="129"/>
      </p:cViewPr>
      <p:guideLst>
        <p:guide orient="horz" pos="504"/>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49" d="100"/>
          <a:sy n="49" d="100"/>
        </p:scale>
        <p:origin x="2748"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5348"/>
          </a:xfrm>
          <a:prstGeom prst="rect">
            <a:avLst/>
          </a:prstGeom>
        </p:spPr>
        <p:txBody>
          <a:bodyPr vert="horz" lIns="91440" tIns="45720" rIns="91440" bIns="45720" rtlCol="0"/>
          <a:lstStyle>
            <a:lvl1pPr algn="r">
              <a:defRPr sz="1200"/>
            </a:lvl1pPr>
          </a:lstStyle>
          <a:p>
            <a:fld id="{7C10C5B6-0F08-464C-8953-8AB2125767D3}" type="datetimeFigureOut">
              <a:rPr lang="en-GB" smtClean="0"/>
              <a:t>19/06/2018</a:t>
            </a:fld>
            <a:endParaRPr lang="en-GB"/>
          </a:p>
        </p:txBody>
      </p:sp>
      <p:sp>
        <p:nvSpPr>
          <p:cNvPr id="4" name="Footer Placeholder 3"/>
          <p:cNvSpPr>
            <a:spLocks noGrp="1"/>
          </p:cNvSpPr>
          <p:nvPr>
            <p:ph type="ftr" sz="quarter" idx="2"/>
          </p:nvPr>
        </p:nvSpPr>
        <p:spPr>
          <a:xfrm>
            <a:off x="0" y="9377319"/>
            <a:ext cx="2945659" cy="49534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377319"/>
            <a:ext cx="2945659" cy="495347"/>
          </a:xfrm>
          <a:prstGeom prst="rect">
            <a:avLst/>
          </a:prstGeom>
        </p:spPr>
        <p:txBody>
          <a:bodyPr vert="horz" lIns="91440" tIns="45720" rIns="91440" bIns="45720" rtlCol="0" anchor="b"/>
          <a:lstStyle>
            <a:lvl1pPr algn="r">
              <a:defRPr sz="1200"/>
            </a:lvl1pPr>
          </a:lstStyle>
          <a:p>
            <a:fld id="{35D80549-005D-42B7-B56D-CBF4FF86316D}" type="slidenum">
              <a:rPr lang="en-GB" smtClean="0"/>
              <a:t>‹#›</a:t>
            </a:fld>
            <a:endParaRPr lang="en-GB"/>
          </a:p>
        </p:txBody>
      </p:sp>
    </p:spTree>
    <p:extLst>
      <p:ext uri="{BB962C8B-B14F-4D97-AF65-F5344CB8AC3E}">
        <p14:creationId xmlns:p14="http://schemas.microsoft.com/office/powerpoint/2010/main" val="7971149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BD1D2940-A9F2-4A3F-AF32-46DBBB6A62F5}" type="datetimeFigureOut">
              <a:rPr lang="en-GB" smtClean="0"/>
              <a:t>19/06/2018</a:t>
            </a:fld>
            <a:endParaRPr lang="en-GB"/>
          </a:p>
        </p:txBody>
      </p:sp>
      <p:sp>
        <p:nvSpPr>
          <p:cNvPr id="4" name="Slide Image Placeholder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9"/>
            <a:ext cx="2945659" cy="49534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7319"/>
            <a:ext cx="2945659" cy="495347"/>
          </a:xfrm>
          <a:prstGeom prst="rect">
            <a:avLst/>
          </a:prstGeom>
        </p:spPr>
        <p:txBody>
          <a:bodyPr vert="horz" lIns="91440" tIns="45720" rIns="91440" bIns="45720" rtlCol="0" anchor="b"/>
          <a:lstStyle>
            <a:lvl1pPr algn="r">
              <a:defRPr sz="1200"/>
            </a:lvl1pPr>
          </a:lstStyle>
          <a:p>
            <a:fld id="{1999B63A-5DAB-424A-A3FE-6509ED854F61}" type="slidenum">
              <a:rPr lang="en-GB" smtClean="0"/>
              <a:t>‹#›</a:t>
            </a:fld>
            <a:endParaRPr lang="en-GB"/>
          </a:p>
        </p:txBody>
      </p:sp>
    </p:spTree>
    <p:extLst>
      <p:ext uri="{BB962C8B-B14F-4D97-AF65-F5344CB8AC3E}">
        <p14:creationId xmlns:p14="http://schemas.microsoft.com/office/powerpoint/2010/main" val="970369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999B63A-5DAB-424A-A3FE-6509ED854F61}" type="slidenum">
              <a:rPr lang="en-GB" smtClean="0"/>
              <a:t>1</a:t>
            </a:fld>
            <a:endParaRPr lang="en-GB"/>
          </a:p>
        </p:txBody>
      </p:sp>
    </p:spTree>
    <p:extLst>
      <p:ext uri="{BB962C8B-B14F-4D97-AF65-F5344CB8AC3E}">
        <p14:creationId xmlns:p14="http://schemas.microsoft.com/office/powerpoint/2010/main" val="37027946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jpe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3.jpe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04992" y="4312196"/>
            <a:ext cx="1705657" cy="1488178"/>
          </a:xfrm>
          <a:prstGeom prst="rect">
            <a:avLst/>
          </a:prstGeom>
        </p:spPr>
      </p:pic>
      <p:sp>
        <p:nvSpPr>
          <p:cNvPr id="2" name="Rubrik 1"/>
          <p:cNvSpPr>
            <a:spLocks noGrp="1"/>
          </p:cNvSpPr>
          <p:nvPr>
            <p:ph type="ctrTitle"/>
          </p:nvPr>
        </p:nvSpPr>
        <p:spPr>
          <a:xfrm>
            <a:off x="707572" y="1764079"/>
            <a:ext cx="10419582" cy="624631"/>
          </a:xfrm>
        </p:spPr>
        <p:txBody>
          <a:bodyPr/>
          <a:lstStyle>
            <a:lvl1pPr>
              <a:defRPr lang="en-GB" b="1" dirty="0">
                <a:solidFill>
                  <a:schemeClr val="accent1"/>
                </a:solidFill>
                <a:latin typeface="+mj-lt"/>
              </a:defRPr>
            </a:lvl1pPr>
          </a:lstStyle>
          <a:p>
            <a:pPr lvl="0"/>
            <a:r>
              <a:rPr lang="en-US"/>
              <a:t>Click to edit Master title style</a:t>
            </a:r>
            <a:endParaRPr lang="en-GB" dirty="0"/>
          </a:p>
        </p:txBody>
      </p:sp>
      <p:sp>
        <p:nvSpPr>
          <p:cNvPr id="3" name="Underrubrik 2"/>
          <p:cNvSpPr>
            <a:spLocks noGrp="1"/>
          </p:cNvSpPr>
          <p:nvPr>
            <p:ph type="subTitle" idx="1"/>
          </p:nvPr>
        </p:nvSpPr>
        <p:spPr>
          <a:xfrm>
            <a:off x="707572" y="2514331"/>
            <a:ext cx="10419582" cy="538408"/>
          </a:xfrm>
        </p:spPr>
        <p:txBody>
          <a:bodyPr/>
          <a:lstStyle>
            <a:lvl1pPr marL="228600" indent="-228600">
              <a:buNone/>
              <a:defRPr lang="en-GB" sz="3500" b="0" dirty="0"/>
            </a:lvl1pPr>
          </a:lstStyle>
          <a:p>
            <a:pPr marL="0" lvl="0" indent="0"/>
            <a:r>
              <a:rPr lang="en-US"/>
              <a:t>Click to edit Master subtitle style</a:t>
            </a:r>
            <a:endParaRPr lang="en-GB" dirty="0"/>
          </a:p>
        </p:txBody>
      </p:sp>
      <p:sp>
        <p:nvSpPr>
          <p:cNvPr id="4" name="Platshållare för datum 3"/>
          <p:cNvSpPr>
            <a:spLocks noGrp="1"/>
          </p:cNvSpPr>
          <p:nvPr>
            <p:ph type="dt" sz="half" idx="10"/>
          </p:nvPr>
        </p:nvSpPr>
        <p:spPr>
          <a:xfrm>
            <a:off x="729340" y="6417733"/>
            <a:ext cx="2743200" cy="303742"/>
          </a:xfrm>
        </p:spPr>
        <p:txBody>
          <a:bodyPr/>
          <a:lstStyle/>
          <a:p>
            <a:fld id="{8279C77B-1660-4407-9746-491E10D3B5CC}" type="datetimeFigureOut">
              <a:rPr lang="en-GB" smtClean="0"/>
              <a:t>19/06/2018</a:t>
            </a:fld>
            <a:endParaRPr lang="en-GB"/>
          </a:p>
        </p:txBody>
      </p:sp>
      <p:sp>
        <p:nvSpPr>
          <p:cNvPr id="5" name="Platshållare för sidfot 4"/>
          <p:cNvSpPr>
            <a:spLocks noGrp="1"/>
          </p:cNvSpPr>
          <p:nvPr>
            <p:ph type="ftr" sz="quarter" idx="11"/>
          </p:nvPr>
        </p:nvSpPr>
        <p:spPr>
          <a:xfrm>
            <a:off x="4044043" y="6417733"/>
            <a:ext cx="4114800" cy="303742"/>
          </a:xfrm>
        </p:spPr>
        <p:txBody>
          <a:bodyPr/>
          <a:lstStyle/>
          <a:p>
            <a:endParaRPr lang="en-GB"/>
          </a:p>
        </p:txBody>
      </p:sp>
      <p:sp>
        <p:nvSpPr>
          <p:cNvPr id="6" name="Platshållare för bildnummer 5"/>
          <p:cNvSpPr>
            <a:spLocks noGrp="1"/>
          </p:cNvSpPr>
          <p:nvPr>
            <p:ph type="sldNum" sz="quarter" idx="12"/>
          </p:nvPr>
        </p:nvSpPr>
        <p:spPr>
          <a:xfrm>
            <a:off x="8730346" y="6417733"/>
            <a:ext cx="2743200" cy="303742"/>
          </a:xfrm>
        </p:spPr>
        <p:txBody>
          <a:bodyPr/>
          <a:lstStyle/>
          <a:p>
            <a:fld id="{A36681E6-01DF-486B-88D7-1606FF089539}" type="slidenum">
              <a:rPr lang="en-GB" smtClean="0"/>
              <a:t>‹#›</a:t>
            </a:fld>
            <a:endParaRPr lang="en-GB"/>
          </a:p>
        </p:txBody>
      </p:sp>
      <p:sp>
        <p:nvSpPr>
          <p:cNvPr id="24" name="Platshållare för text 23"/>
          <p:cNvSpPr>
            <a:spLocks noGrp="1"/>
          </p:cNvSpPr>
          <p:nvPr>
            <p:ph type="body" sz="quarter" idx="13"/>
          </p:nvPr>
        </p:nvSpPr>
        <p:spPr>
          <a:xfrm>
            <a:off x="708025" y="3328988"/>
            <a:ext cx="8096250" cy="379412"/>
          </a:xfrm>
        </p:spPr>
        <p:txBody>
          <a:bodyPr/>
          <a:lstStyle>
            <a:lvl1pPr marL="228600" indent="-228600">
              <a:buNone/>
              <a:defRPr lang="en-GB" sz="2000" dirty="0"/>
            </a:lvl1pPr>
          </a:lstStyle>
          <a:p>
            <a:pPr marL="0" lvl="0" indent="0"/>
            <a:r>
              <a:rPr lang="en-US"/>
              <a:t>Click to edit Master text styles</a:t>
            </a:r>
          </a:p>
        </p:txBody>
      </p:sp>
      <p:cxnSp>
        <p:nvCxnSpPr>
          <p:cNvPr id="15" name="Rak 14"/>
          <p:cNvCxnSpPr/>
          <p:nvPr userDrawn="1"/>
        </p:nvCxnSpPr>
        <p:spPr>
          <a:xfrm>
            <a:off x="-6382" y="3790924"/>
            <a:ext cx="1220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Rak 13"/>
          <p:cNvCxnSpPr/>
          <p:nvPr userDrawn="1"/>
        </p:nvCxnSpPr>
        <p:spPr>
          <a:xfrm>
            <a:off x="-8467" y="6309161"/>
            <a:ext cx="12204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9"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5998" y="1045284"/>
            <a:ext cx="4744995" cy="491107"/>
          </a:xfrm>
          <a:prstGeom prst="rect">
            <a:avLst/>
          </a:prstGeom>
        </p:spPr>
      </p:pic>
    </p:spTree>
    <p:extLst>
      <p:ext uri="{BB962C8B-B14F-4D97-AF65-F5344CB8AC3E}">
        <p14:creationId xmlns:p14="http://schemas.microsoft.com/office/powerpoint/2010/main" val="713636939"/>
      </p:ext>
    </p:extLst>
  </p:cSld>
  <p:clrMapOvr>
    <a:masterClrMapping/>
  </p:clrMapOvr>
  <p:extLst mod="1">
    <p:ext uri="{DCECCB84-F9BA-43D5-87BE-67443E8EF086}">
      <p15:sldGuideLst xmlns:p15="http://schemas.microsoft.com/office/powerpoint/2012/main">
        <p15:guide id="1" orient="horz" pos="2387" userDrawn="1">
          <p15:clr>
            <a:srgbClr val="FBAE40"/>
          </p15:clr>
        </p15:guide>
        <p15:guide id="2" pos="3840" userDrawn="1">
          <p15:clr>
            <a:srgbClr val="FBAE40"/>
          </p15:clr>
        </p15:guide>
        <p15:guide id="3" pos="438" userDrawn="1">
          <p15:clr>
            <a:srgbClr val="FBAE40"/>
          </p15:clr>
        </p15:guide>
        <p15:guide id="4" pos="7242" userDrawn="1">
          <p15:clr>
            <a:srgbClr val="FBAE40"/>
          </p15:clr>
        </p15:guide>
        <p15:guide id="5" orient="horz" pos="395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4">
    <p:spTree>
      <p:nvGrpSpPr>
        <p:cNvPr id="1" name=""/>
        <p:cNvGrpSpPr/>
        <p:nvPr/>
      </p:nvGrpSpPr>
      <p:grpSpPr>
        <a:xfrm>
          <a:off x="0" y="0"/>
          <a:ext cx="0" cy="0"/>
          <a:chOff x="0" y="0"/>
          <a:chExt cx="0" cy="0"/>
        </a:xfrm>
      </p:grpSpPr>
      <p:pic>
        <p:nvPicPr>
          <p:cNvPr id="8" name="Bildobjekt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9764" y="5949785"/>
            <a:ext cx="1382872" cy="813129"/>
          </a:xfrm>
          <a:prstGeom prst="rect">
            <a:avLst/>
          </a:prstGeom>
        </p:spPr>
      </p:pic>
      <p:sp>
        <p:nvSpPr>
          <p:cNvPr id="2" name="Rubrik 1"/>
          <p:cNvSpPr>
            <a:spLocks noGrp="1"/>
          </p:cNvSpPr>
          <p:nvPr>
            <p:ph type="title"/>
          </p:nvPr>
        </p:nvSpPr>
        <p:spPr>
          <a:xfrm>
            <a:off x="86400" y="98537"/>
            <a:ext cx="9954000" cy="655200"/>
          </a:xfrm>
        </p:spPr>
        <p:txBody>
          <a:bodyPr/>
          <a:lstStyle/>
          <a:p>
            <a:r>
              <a:rPr lang="en-US"/>
              <a:t>Click to edit Master title style</a:t>
            </a:r>
            <a:endParaRPr lang="en-GB" dirty="0"/>
          </a:p>
        </p:txBody>
      </p:sp>
      <p:sp>
        <p:nvSpPr>
          <p:cNvPr id="3" name="Platshållare för innehåll 2"/>
          <p:cNvSpPr>
            <a:spLocks noGrp="1"/>
          </p:cNvSpPr>
          <p:nvPr>
            <p:ph idx="1"/>
          </p:nvPr>
        </p:nvSpPr>
        <p:spPr>
          <a:xfrm>
            <a:off x="961200" y="1256400"/>
            <a:ext cx="9806400" cy="3765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Platshållare för datum 3"/>
          <p:cNvSpPr>
            <a:spLocks noGrp="1"/>
          </p:cNvSpPr>
          <p:nvPr>
            <p:ph type="dt" sz="half" idx="10"/>
          </p:nvPr>
        </p:nvSpPr>
        <p:spPr>
          <a:xfrm>
            <a:off x="1821534" y="6356350"/>
            <a:ext cx="1640120" cy="365125"/>
          </a:xfrm>
        </p:spPr>
        <p:txBody>
          <a:bodyPr/>
          <a:lstStyle/>
          <a:p>
            <a:fld id="{8279C77B-1660-4407-9746-491E10D3B5CC}" type="datetimeFigureOut">
              <a:rPr lang="en-GB" smtClean="0"/>
              <a:t>19/06/2018</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A36681E6-01DF-486B-88D7-1606FF089539}" type="slidenum">
              <a:rPr lang="en-GB" smtClean="0"/>
              <a:t>‹#›</a:t>
            </a:fld>
            <a:endParaRPr lang="en-GB"/>
          </a:p>
        </p:txBody>
      </p:sp>
    </p:spTree>
    <p:extLst>
      <p:ext uri="{BB962C8B-B14F-4D97-AF65-F5344CB8AC3E}">
        <p14:creationId xmlns:p14="http://schemas.microsoft.com/office/powerpoint/2010/main" val="4155840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le, Content and image 1">
    <p:spTree>
      <p:nvGrpSpPr>
        <p:cNvPr id="1" name=""/>
        <p:cNvGrpSpPr/>
        <p:nvPr/>
      </p:nvGrpSpPr>
      <p:grpSpPr>
        <a:xfrm>
          <a:off x="0" y="0"/>
          <a:ext cx="0" cy="0"/>
          <a:chOff x="0" y="0"/>
          <a:chExt cx="0" cy="0"/>
        </a:xfrm>
      </p:grpSpPr>
      <p:pic>
        <p:nvPicPr>
          <p:cNvPr id="15" name="Bildobjekt 14"/>
          <p:cNvPicPr>
            <a:picLocks/>
          </p:cNvPicPr>
          <p:nvPr userDrawn="1"/>
        </p:nvPicPr>
        <p:blipFill rotWithShape="1">
          <a:blip r:embed="rId2" cstate="screen">
            <a:extLst>
              <a:ext uri="{28A0092B-C50C-407E-A947-70E740481C1C}">
                <a14:useLocalDpi xmlns:a14="http://schemas.microsoft.com/office/drawing/2010/main"/>
              </a:ext>
            </a:extLst>
          </a:blip>
          <a:srcRect b="-468"/>
          <a:stretch/>
        </p:blipFill>
        <p:spPr>
          <a:xfrm>
            <a:off x="10099435" y="-561"/>
            <a:ext cx="2087038" cy="6963149"/>
          </a:xfrm>
          <a:prstGeom prst="rect">
            <a:avLst/>
          </a:prstGeom>
        </p:spPr>
      </p:pic>
      <p:cxnSp>
        <p:nvCxnSpPr>
          <p:cNvPr id="9" name="Straight Connector 8"/>
          <p:cNvCxnSpPr/>
          <p:nvPr userDrawn="1"/>
        </p:nvCxnSpPr>
        <p:spPr>
          <a:xfrm>
            <a:off x="12188892" y="0"/>
            <a:ext cx="0" cy="68580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0088549" y="0"/>
            <a:ext cx="0" cy="68580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461087" y="5395784"/>
            <a:ext cx="1380814" cy="1204754"/>
          </a:xfrm>
          <a:prstGeom prst="rect">
            <a:avLst/>
          </a:prstGeom>
        </p:spPr>
      </p:pic>
      <p:sp>
        <p:nvSpPr>
          <p:cNvPr id="12" name="Title 11"/>
          <p:cNvSpPr>
            <a:spLocks noGrp="1"/>
          </p:cNvSpPr>
          <p:nvPr>
            <p:ph type="title"/>
          </p:nvPr>
        </p:nvSpPr>
        <p:spPr>
          <a:xfrm>
            <a:off x="497958" y="1556643"/>
            <a:ext cx="9305261" cy="623032"/>
          </a:xfrm>
          <a:prstGeom prst="rect">
            <a:avLst/>
          </a:prstGeom>
        </p:spPr>
        <p:txBody>
          <a:bodyPr/>
          <a:lstStyle>
            <a:lvl1pPr>
              <a:defRPr sz="4000">
                <a:solidFill>
                  <a:schemeClr val="accent1"/>
                </a:solidFill>
                <a:latin typeface="+mn-lt"/>
              </a:defRPr>
            </a:lvl1pPr>
          </a:lstStyle>
          <a:p>
            <a:r>
              <a:rPr lang="en-US"/>
              <a:t>Click to edit Master title style</a:t>
            </a:r>
            <a:endParaRPr lang="en-GB" dirty="0"/>
          </a:p>
        </p:txBody>
      </p:sp>
      <p:sp>
        <p:nvSpPr>
          <p:cNvPr id="14" name="Content Placeholder 13"/>
          <p:cNvSpPr>
            <a:spLocks noGrp="1"/>
          </p:cNvSpPr>
          <p:nvPr>
            <p:ph sz="quarter" idx="13" hasCustomPrompt="1"/>
          </p:nvPr>
        </p:nvSpPr>
        <p:spPr>
          <a:xfrm>
            <a:off x="498475" y="2328863"/>
            <a:ext cx="8732838" cy="3402012"/>
          </a:xfrm>
          <a:prstGeom prst="rect">
            <a:avLst/>
          </a:prstGeom>
        </p:spPr>
        <p:txBody>
          <a:bodyPr/>
          <a:lstStyle>
            <a:lvl1pPr marL="228600" indent="-228600">
              <a:buClr>
                <a:schemeClr val="accent1"/>
              </a:buClr>
              <a:buFont typeface="Wingdings" panose="05000000000000000000" pitchFamily="2" charset="2"/>
              <a:buChar char="ü"/>
              <a:defRPr/>
            </a:lvl1pPr>
          </a:lstStyle>
          <a:p>
            <a:pPr lvl="0"/>
            <a:r>
              <a:rPr lang="en-US" dirty="0"/>
              <a:t> Click to edit Master text styles</a:t>
            </a:r>
          </a:p>
        </p:txBody>
      </p:sp>
      <p:sp>
        <p:nvSpPr>
          <p:cNvPr id="3" name="Date Placeholder 2"/>
          <p:cNvSpPr>
            <a:spLocks noGrp="1"/>
          </p:cNvSpPr>
          <p:nvPr>
            <p:ph type="dt" sz="half" idx="14"/>
          </p:nvPr>
        </p:nvSpPr>
        <p:spPr>
          <a:xfrm>
            <a:off x="446316" y="6356350"/>
            <a:ext cx="2623454" cy="365125"/>
          </a:xfrm>
        </p:spPr>
        <p:txBody>
          <a:bodyPr/>
          <a:lstStyle/>
          <a:p>
            <a:fld id="{8279C77B-1660-4407-9746-491E10D3B5CC}" type="datetimeFigureOut">
              <a:rPr lang="en-GB" smtClean="0"/>
              <a:t>19/06/2018</a:t>
            </a:fld>
            <a:endParaRPr lang="en-GB"/>
          </a:p>
        </p:txBody>
      </p:sp>
      <p:sp>
        <p:nvSpPr>
          <p:cNvPr id="6" name="Footer Placeholder 5"/>
          <p:cNvSpPr>
            <a:spLocks noGrp="1"/>
          </p:cNvSpPr>
          <p:nvPr>
            <p:ph type="ftr" sz="quarter" idx="15"/>
          </p:nvPr>
        </p:nvSpPr>
        <p:spPr>
          <a:xfrm>
            <a:off x="3450774" y="6356350"/>
            <a:ext cx="3400686" cy="365123"/>
          </a:xfrm>
        </p:spPr>
        <p:txBody>
          <a:bodyPr/>
          <a:lstStyle/>
          <a:p>
            <a:endParaRPr lang="en-GB" dirty="0"/>
          </a:p>
        </p:txBody>
      </p:sp>
      <p:sp>
        <p:nvSpPr>
          <p:cNvPr id="13" name="Slide Number Placeholder 12"/>
          <p:cNvSpPr>
            <a:spLocks noGrp="1"/>
          </p:cNvSpPr>
          <p:nvPr>
            <p:ph type="sldNum" sz="quarter" idx="16"/>
          </p:nvPr>
        </p:nvSpPr>
        <p:spPr>
          <a:xfrm>
            <a:off x="7198451" y="6356348"/>
            <a:ext cx="2743200" cy="365125"/>
          </a:xfrm>
        </p:spPr>
        <p:txBody>
          <a:bodyPr/>
          <a:lstStyle/>
          <a:p>
            <a:fld id="{A36681E6-01DF-486B-88D7-1606FF089539}" type="slidenum">
              <a:rPr lang="en-GB" smtClean="0"/>
              <a:t>‹#›</a:t>
            </a:fld>
            <a:endParaRPr lang="en-GB"/>
          </a:p>
        </p:txBody>
      </p:sp>
      <p:pic>
        <p:nvPicPr>
          <p:cNvPr id="16"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4198" y="180897"/>
            <a:ext cx="2165073" cy="640861"/>
          </a:xfrm>
          <a:prstGeom prst="rect">
            <a:avLst/>
          </a:prstGeom>
        </p:spPr>
      </p:pic>
    </p:spTree>
    <p:extLst>
      <p:ext uri="{BB962C8B-B14F-4D97-AF65-F5344CB8AC3E}">
        <p14:creationId xmlns:p14="http://schemas.microsoft.com/office/powerpoint/2010/main" val="17363435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Content and image 2">
    <p:spTree>
      <p:nvGrpSpPr>
        <p:cNvPr id="1" name=""/>
        <p:cNvGrpSpPr/>
        <p:nvPr/>
      </p:nvGrpSpPr>
      <p:grpSpPr>
        <a:xfrm>
          <a:off x="0" y="0"/>
          <a:ext cx="0" cy="0"/>
          <a:chOff x="0" y="0"/>
          <a:chExt cx="0" cy="0"/>
        </a:xfrm>
      </p:grpSpPr>
      <p:pic>
        <p:nvPicPr>
          <p:cNvPr id="13" name="Bildobjekt 1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098954" y="-3059"/>
            <a:ext cx="2082520" cy="6876000"/>
          </a:xfrm>
          <a:prstGeom prst="rect">
            <a:avLst/>
          </a:prstGeom>
        </p:spPr>
      </p:pic>
      <p:cxnSp>
        <p:nvCxnSpPr>
          <p:cNvPr id="9" name="Straight Connector 8"/>
          <p:cNvCxnSpPr/>
          <p:nvPr userDrawn="1"/>
        </p:nvCxnSpPr>
        <p:spPr>
          <a:xfrm>
            <a:off x="12188892" y="0"/>
            <a:ext cx="0" cy="68580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0092067" y="0"/>
            <a:ext cx="0" cy="68580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461087" y="5395784"/>
            <a:ext cx="1380814" cy="1204754"/>
          </a:xfrm>
          <a:prstGeom prst="rect">
            <a:avLst/>
          </a:prstGeom>
        </p:spPr>
      </p:pic>
      <p:sp>
        <p:nvSpPr>
          <p:cNvPr id="12" name="Title 11"/>
          <p:cNvSpPr>
            <a:spLocks noGrp="1"/>
          </p:cNvSpPr>
          <p:nvPr>
            <p:ph type="title"/>
          </p:nvPr>
        </p:nvSpPr>
        <p:spPr>
          <a:xfrm>
            <a:off x="497958" y="1556643"/>
            <a:ext cx="9305261" cy="623032"/>
          </a:xfrm>
          <a:prstGeom prst="rect">
            <a:avLst/>
          </a:prstGeom>
        </p:spPr>
        <p:txBody>
          <a:bodyPr/>
          <a:lstStyle>
            <a:lvl1pPr>
              <a:defRPr sz="4000">
                <a:solidFill>
                  <a:schemeClr val="accent1"/>
                </a:solidFill>
                <a:latin typeface="+mn-lt"/>
              </a:defRPr>
            </a:lvl1pPr>
          </a:lstStyle>
          <a:p>
            <a:r>
              <a:rPr lang="en-US"/>
              <a:t>Click to edit Master title style</a:t>
            </a:r>
            <a:endParaRPr lang="en-GB" dirty="0"/>
          </a:p>
        </p:txBody>
      </p:sp>
      <p:sp>
        <p:nvSpPr>
          <p:cNvPr id="14" name="Content Placeholder 13"/>
          <p:cNvSpPr>
            <a:spLocks noGrp="1"/>
          </p:cNvSpPr>
          <p:nvPr>
            <p:ph sz="quarter" idx="13" hasCustomPrompt="1"/>
          </p:nvPr>
        </p:nvSpPr>
        <p:spPr>
          <a:xfrm>
            <a:off x="498475" y="2328863"/>
            <a:ext cx="8732838" cy="3402012"/>
          </a:xfrm>
          <a:prstGeom prst="rect">
            <a:avLst/>
          </a:prstGeom>
        </p:spPr>
        <p:txBody>
          <a:bodyPr/>
          <a:lstStyle>
            <a:lvl1pPr marL="228600" indent="-228600">
              <a:buClr>
                <a:schemeClr val="accent1"/>
              </a:buClr>
              <a:buFont typeface="Wingdings" panose="05000000000000000000" pitchFamily="2" charset="2"/>
              <a:buChar char="ü"/>
              <a:defRPr/>
            </a:lvl1pPr>
          </a:lstStyle>
          <a:p>
            <a:pPr lvl="0"/>
            <a:r>
              <a:rPr lang="en-US" dirty="0"/>
              <a:t> Click to edit Master text styles</a:t>
            </a:r>
          </a:p>
        </p:txBody>
      </p:sp>
      <p:sp>
        <p:nvSpPr>
          <p:cNvPr id="3" name="Date Placeholder 2"/>
          <p:cNvSpPr>
            <a:spLocks noGrp="1"/>
          </p:cNvSpPr>
          <p:nvPr>
            <p:ph type="dt" sz="half" idx="14"/>
          </p:nvPr>
        </p:nvSpPr>
        <p:spPr>
          <a:xfrm>
            <a:off x="446400" y="6356350"/>
            <a:ext cx="2623454" cy="365125"/>
          </a:xfrm>
        </p:spPr>
        <p:txBody>
          <a:bodyPr/>
          <a:lstStyle/>
          <a:p>
            <a:fld id="{8279C77B-1660-4407-9746-491E10D3B5CC}" type="datetimeFigureOut">
              <a:rPr lang="en-GB" smtClean="0"/>
              <a:t>19/06/2018</a:t>
            </a:fld>
            <a:endParaRPr lang="en-GB"/>
          </a:p>
        </p:txBody>
      </p:sp>
      <p:sp>
        <p:nvSpPr>
          <p:cNvPr id="6" name="Footer Placeholder 5"/>
          <p:cNvSpPr>
            <a:spLocks noGrp="1"/>
          </p:cNvSpPr>
          <p:nvPr>
            <p:ph type="ftr" sz="quarter" idx="15"/>
          </p:nvPr>
        </p:nvSpPr>
        <p:spPr>
          <a:xfrm>
            <a:off x="3452400" y="6356350"/>
            <a:ext cx="3402000" cy="365125"/>
          </a:xfrm>
        </p:spPr>
        <p:txBody>
          <a:bodyPr/>
          <a:lstStyle/>
          <a:p>
            <a:endParaRPr lang="en-GB" dirty="0"/>
          </a:p>
        </p:txBody>
      </p:sp>
      <p:sp>
        <p:nvSpPr>
          <p:cNvPr id="8" name="Slide Number Placeholder 7"/>
          <p:cNvSpPr>
            <a:spLocks noGrp="1"/>
          </p:cNvSpPr>
          <p:nvPr>
            <p:ph type="sldNum" sz="quarter" idx="16"/>
          </p:nvPr>
        </p:nvSpPr>
        <p:spPr>
          <a:xfrm>
            <a:off x="7200000" y="6356350"/>
            <a:ext cx="2743200" cy="365125"/>
          </a:xfrm>
        </p:spPr>
        <p:txBody>
          <a:bodyPr/>
          <a:lstStyle/>
          <a:p>
            <a:fld id="{A36681E6-01DF-486B-88D7-1606FF089539}" type="slidenum">
              <a:rPr lang="en-GB" smtClean="0"/>
              <a:t>‹#›</a:t>
            </a:fld>
            <a:endParaRPr lang="en-GB"/>
          </a:p>
        </p:txBody>
      </p:sp>
      <p:pic>
        <p:nvPicPr>
          <p:cNvPr id="15"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4198" y="180897"/>
            <a:ext cx="2165073" cy="640861"/>
          </a:xfrm>
          <a:prstGeom prst="rect">
            <a:avLst/>
          </a:prstGeom>
        </p:spPr>
      </p:pic>
    </p:spTree>
    <p:extLst>
      <p:ext uri="{BB962C8B-B14F-4D97-AF65-F5344CB8AC3E}">
        <p14:creationId xmlns:p14="http://schemas.microsoft.com/office/powerpoint/2010/main" val="11684845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Content and Image 3">
    <p:spTree>
      <p:nvGrpSpPr>
        <p:cNvPr id="1" name=""/>
        <p:cNvGrpSpPr/>
        <p:nvPr/>
      </p:nvGrpSpPr>
      <p:grpSpPr>
        <a:xfrm>
          <a:off x="0" y="0"/>
          <a:ext cx="0" cy="0"/>
          <a:chOff x="0" y="0"/>
          <a:chExt cx="0" cy="0"/>
        </a:xfrm>
      </p:grpSpPr>
      <p:pic>
        <p:nvPicPr>
          <p:cNvPr id="15" name="Bildobjekt 14"/>
          <p:cNvPicPr>
            <a:picLocks/>
          </p:cNvPicPr>
          <p:nvPr userDrawn="1"/>
        </p:nvPicPr>
        <p:blipFill rotWithShape="1">
          <a:blip r:embed="rId2" cstate="screen">
            <a:extLst>
              <a:ext uri="{28A0092B-C50C-407E-A947-70E740481C1C}">
                <a14:useLocalDpi xmlns:a14="http://schemas.microsoft.com/office/drawing/2010/main"/>
              </a:ext>
            </a:extLst>
          </a:blip>
          <a:srcRect b="2960"/>
          <a:stretch/>
        </p:blipFill>
        <p:spPr>
          <a:xfrm>
            <a:off x="10094598" y="13874"/>
            <a:ext cx="2088000" cy="6859067"/>
          </a:xfrm>
          <a:prstGeom prst="rect">
            <a:avLst/>
          </a:prstGeom>
        </p:spPr>
      </p:pic>
      <p:cxnSp>
        <p:nvCxnSpPr>
          <p:cNvPr id="9" name="Straight Connector 8"/>
          <p:cNvCxnSpPr/>
          <p:nvPr userDrawn="1"/>
        </p:nvCxnSpPr>
        <p:spPr>
          <a:xfrm>
            <a:off x="12188892" y="0"/>
            <a:ext cx="0" cy="68580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0083711" y="0"/>
            <a:ext cx="0" cy="68580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461087" y="5395784"/>
            <a:ext cx="1380814" cy="1204754"/>
          </a:xfrm>
          <a:prstGeom prst="rect">
            <a:avLst/>
          </a:prstGeom>
        </p:spPr>
      </p:pic>
      <p:sp>
        <p:nvSpPr>
          <p:cNvPr id="12" name="Title 11"/>
          <p:cNvSpPr>
            <a:spLocks noGrp="1"/>
          </p:cNvSpPr>
          <p:nvPr>
            <p:ph type="title"/>
          </p:nvPr>
        </p:nvSpPr>
        <p:spPr>
          <a:xfrm>
            <a:off x="497958" y="1556643"/>
            <a:ext cx="9305261" cy="623032"/>
          </a:xfrm>
          <a:prstGeom prst="rect">
            <a:avLst/>
          </a:prstGeom>
        </p:spPr>
        <p:txBody>
          <a:bodyPr/>
          <a:lstStyle>
            <a:lvl1pPr>
              <a:defRPr sz="4000">
                <a:solidFill>
                  <a:schemeClr val="accent1"/>
                </a:solidFill>
                <a:latin typeface="+mn-lt"/>
              </a:defRPr>
            </a:lvl1pPr>
          </a:lstStyle>
          <a:p>
            <a:r>
              <a:rPr lang="en-US"/>
              <a:t>Click to edit Master title style</a:t>
            </a:r>
            <a:endParaRPr lang="en-GB" dirty="0"/>
          </a:p>
        </p:txBody>
      </p:sp>
      <p:sp>
        <p:nvSpPr>
          <p:cNvPr id="14" name="Content Placeholder 13"/>
          <p:cNvSpPr>
            <a:spLocks noGrp="1"/>
          </p:cNvSpPr>
          <p:nvPr>
            <p:ph sz="quarter" idx="13" hasCustomPrompt="1"/>
          </p:nvPr>
        </p:nvSpPr>
        <p:spPr>
          <a:xfrm>
            <a:off x="498475" y="2328863"/>
            <a:ext cx="8732838" cy="3402012"/>
          </a:xfrm>
          <a:prstGeom prst="rect">
            <a:avLst/>
          </a:prstGeom>
        </p:spPr>
        <p:txBody>
          <a:bodyPr/>
          <a:lstStyle>
            <a:lvl1pPr marL="228600" indent="-228600">
              <a:buClr>
                <a:schemeClr val="accent1"/>
              </a:buClr>
              <a:buFont typeface="Wingdings" panose="05000000000000000000" pitchFamily="2" charset="2"/>
              <a:buChar char="ü"/>
              <a:defRPr/>
            </a:lvl1pPr>
          </a:lstStyle>
          <a:p>
            <a:pPr lvl="0"/>
            <a:r>
              <a:rPr lang="en-US" dirty="0"/>
              <a:t> Click to edit Master text styles</a:t>
            </a:r>
          </a:p>
        </p:txBody>
      </p:sp>
      <p:sp>
        <p:nvSpPr>
          <p:cNvPr id="3" name="Date Placeholder 2"/>
          <p:cNvSpPr>
            <a:spLocks noGrp="1"/>
          </p:cNvSpPr>
          <p:nvPr>
            <p:ph type="dt" sz="half" idx="14"/>
          </p:nvPr>
        </p:nvSpPr>
        <p:spPr>
          <a:xfrm>
            <a:off x="446400" y="6356350"/>
            <a:ext cx="2623454" cy="365125"/>
          </a:xfrm>
        </p:spPr>
        <p:txBody>
          <a:bodyPr/>
          <a:lstStyle/>
          <a:p>
            <a:fld id="{8279C77B-1660-4407-9746-491E10D3B5CC}" type="datetimeFigureOut">
              <a:rPr lang="en-GB" smtClean="0"/>
              <a:t>19/06/2018</a:t>
            </a:fld>
            <a:endParaRPr lang="en-GB"/>
          </a:p>
        </p:txBody>
      </p:sp>
      <p:sp>
        <p:nvSpPr>
          <p:cNvPr id="6" name="Footer Placeholder 5"/>
          <p:cNvSpPr>
            <a:spLocks noGrp="1"/>
          </p:cNvSpPr>
          <p:nvPr>
            <p:ph type="ftr" sz="quarter" idx="15"/>
          </p:nvPr>
        </p:nvSpPr>
        <p:spPr>
          <a:xfrm>
            <a:off x="3452400" y="6356350"/>
            <a:ext cx="3402000" cy="365125"/>
          </a:xfrm>
        </p:spPr>
        <p:txBody>
          <a:bodyPr/>
          <a:lstStyle/>
          <a:p>
            <a:endParaRPr lang="en-GB" dirty="0"/>
          </a:p>
        </p:txBody>
      </p:sp>
      <p:sp>
        <p:nvSpPr>
          <p:cNvPr id="8" name="Slide Number Placeholder 7"/>
          <p:cNvSpPr>
            <a:spLocks noGrp="1"/>
          </p:cNvSpPr>
          <p:nvPr>
            <p:ph type="sldNum" sz="quarter" idx="16"/>
          </p:nvPr>
        </p:nvSpPr>
        <p:spPr>
          <a:xfrm>
            <a:off x="7200000" y="6356350"/>
            <a:ext cx="2743200" cy="365125"/>
          </a:xfrm>
        </p:spPr>
        <p:txBody>
          <a:bodyPr/>
          <a:lstStyle/>
          <a:p>
            <a:fld id="{A36681E6-01DF-486B-88D7-1606FF089539}" type="slidenum">
              <a:rPr lang="en-GB" smtClean="0"/>
              <a:t>‹#›</a:t>
            </a:fld>
            <a:endParaRPr lang="en-GB"/>
          </a:p>
        </p:txBody>
      </p:sp>
      <p:pic>
        <p:nvPicPr>
          <p:cNvPr id="13"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4198" y="180897"/>
            <a:ext cx="2165073" cy="640861"/>
          </a:xfrm>
          <a:prstGeom prst="rect">
            <a:avLst/>
          </a:prstGeom>
        </p:spPr>
      </p:pic>
    </p:spTree>
    <p:extLst>
      <p:ext uri="{BB962C8B-B14F-4D97-AF65-F5344CB8AC3E}">
        <p14:creationId xmlns:p14="http://schemas.microsoft.com/office/powerpoint/2010/main" val="11818805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1">
    <p:spTree>
      <p:nvGrpSpPr>
        <p:cNvPr id="1" name=""/>
        <p:cNvGrpSpPr/>
        <p:nvPr/>
      </p:nvGrpSpPr>
      <p:grpSpPr>
        <a:xfrm>
          <a:off x="0" y="0"/>
          <a:ext cx="0" cy="0"/>
          <a:chOff x="0" y="0"/>
          <a:chExt cx="0" cy="0"/>
        </a:xfrm>
      </p:grpSpPr>
      <p:pic>
        <p:nvPicPr>
          <p:cNvPr id="7" name="Bildobjekt 6"/>
          <p:cNvPicPr>
            <a:picLocks noChangeAspect="1"/>
          </p:cNvPicPr>
          <p:nvPr userDrawn="1"/>
        </p:nvPicPr>
        <p:blipFill rotWithShape="1">
          <a:blip r:embed="rId2" cstate="screen">
            <a:extLst>
              <a:ext uri="{28A0092B-C50C-407E-A947-70E740481C1C}">
                <a14:useLocalDpi xmlns:a14="http://schemas.microsoft.com/office/drawing/2010/main"/>
              </a:ext>
            </a:extLst>
          </a:blip>
          <a:srcRect l="-93" t="-198" r="-1"/>
          <a:stretch/>
        </p:blipFill>
        <p:spPr>
          <a:xfrm>
            <a:off x="-24680" y="-32159"/>
            <a:ext cx="12265098" cy="6912790"/>
          </a:xfrm>
          <a:prstGeom prst="rect">
            <a:avLst/>
          </a:prstGeom>
        </p:spPr>
      </p:pic>
      <p:sp>
        <p:nvSpPr>
          <p:cNvPr id="9" name="Rectangle 8"/>
          <p:cNvSpPr/>
          <p:nvPr userDrawn="1"/>
        </p:nvSpPr>
        <p:spPr>
          <a:xfrm>
            <a:off x="7075715" y="1557050"/>
            <a:ext cx="5116286" cy="481082"/>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i="1" dirty="0">
              <a:solidFill>
                <a:schemeClr val="accent1"/>
              </a:solidFill>
            </a:endParaRPr>
          </a:p>
        </p:txBody>
      </p:sp>
      <p:sp>
        <p:nvSpPr>
          <p:cNvPr id="10" name="Title 9"/>
          <p:cNvSpPr>
            <a:spLocks noGrp="1"/>
          </p:cNvSpPr>
          <p:nvPr>
            <p:ph type="title"/>
          </p:nvPr>
        </p:nvSpPr>
        <p:spPr>
          <a:xfrm>
            <a:off x="8348927" y="1625909"/>
            <a:ext cx="3791366" cy="343280"/>
          </a:xfrm>
          <a:prstGeom prst="rect">
            <a:avLst/>
          </a:prstGeom>
        </p:spPr>
        <p:txBody>
          <a:bodyPr>
            <a:normAutofit/>
          </a:bodyPr>
          <a:lstStyle>
            <a:lvl1pPr>
              <a:defRPr sz="1400" b="1" i="1">
                <a:solidFill>
                  <a:schemeClr val="bg1"/>
                </a:solidFill>
                <a:latin typeface="+mn-lt"/>
              </a:defRPr>
            </a:lvl1pPr>
          </a:lstStyle>
          <a:p>
            <a:r>
              <a:rPr lang="en-US"/>
              <a:t>Click to edit Master title style</a:t>
            </a:r>
            <a:endParaRPr lang="en-GB" dirty="0"/>
          </a:p>
        </p:txBody>
      </p:sp>
      <p:sp>
        <p:nvSpPr>
          <p:cNvPr id="13" name="Rectangle 10"/>
          <p:cNvSpPr/>
          <p:nvPr userDrawn="1"/>
        </p:nvSpPr>
        <p:spPr>
          <a:xfrm>
            <a:off x="191152" y="141278"/>
            <a:ext cx="4771855" cy="1415772"/>
          </a:xfrm>
          <a:prstGeom prst="rect">
            <a:avLst/>
          </a:prstGeom>
          <a:noFill/>
        </p:spPr>
        <p:txBody>
          <a:bodyPr wrap="square">
            <a:spAutoFit/>
          </a:bodyPr>
          <a:lstStyle/>
          <a:p>
            <a:r>
              <a:rPr lang="en-GB" b="1" i="1" dirty="0">
                <a:solidFill>
                  <a:schemeClr val="tx1"/>
                </a:solidFill>
              </a:rPr>
              <a:t>“Everything is going to be connected to cloud and data... All of this will be mediated by software.”</a:t>
            </a:r>
          </a:p>
          <a:p>
            <a:br>
              <a:rPr lang="en-US" b="1" i="1" dirty="0">
                <a:solidFill>
                  <a:schemeClr val="tx1"/>
                </a:solidFill>
              </a:rPr>
            </a:br>
            <a:r>
              <a:rPr lang="en-GB" sz="1400" b="1" i="1" dirty="0">
                <a:solidFill>
                  <a:schemeClr val="tx1"/>
                </a:solidFill>
              </a:rPr>
              <a:t>Satya Nadella</a:t>
            </a:r>
          </a:p>
        </p:txBody>
      </p:sp>
      <p:pic>
        <p:nvPicPr>
          <p:cNvPr id="11"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26474" y="6356350"/>
            <a:ext cx="3546933" cy="365125"/>
          </a:xfrm>
          <a:prstGeom prst="rect">
            <a:avLst/>
          </a:prstGeom>
        </p:spPr>
      </p:pic>
    </p:spTree>
    <p:extLst>
      <p:ext uri="{BB962C8B-B14F-4D97-AF65-F5344CB8AC3E}">
        <p14:creationId xmlns:p14="http://schemas.microsoft.com/office/powerpoint/2010/main" val="8632130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ontenu gris clair">
    <p:spTree>
      <p:nvGrpSpPr>
        <p:cNvPr id="1" name=""/>
        <p:cNvGrpSpPr/>
        <p:nvPr/>
      </p:nvGrpSpPr>
      <p:grpSpPr>
        <a:xfrm>
          <a:off x="0" y="0"/>
          <a:ext cx="0" cy="0"/>
          <a:chOff x="0" y="0"/>
          <a:chExt cx="0" cy="0"/>
        </a:xfrm>
      </p:grpSpPr>
      <p:sp>
        <p:nvSpPr>
          <p:cNvPr id="13" name="Shape 1409"/>
          <p:cNvSpPr/>
          <p:nvPr userDrawn="1"/>
        </p:nvSpPr>
        <p:spPr>
          <a:xfrm>
            <a:off x="0" y="1485283"/>
            <a:ext cx="12192000" cy="4691679"/>
          </a:xfrm>
          <a:prstGeom prst="rect">
            <a:avLst/>
          </a:prstGeom>
          <a:solidFill>
            <a:srgbClr val="F4F5F5"/>
          </a:solidFill>
          <a:ln w="12700">
            <a:miter lim="400000"/>
          </a:ln>
        </p:spPr>
        <p:txBody>
          <a:bodyPr lIns="0" tIns="0" rIns="0" bIns="0" anchor="ctr"/>
          <a:lstStyle/>
          <a:p>
            <a:pPr algn="ctr" defTabSz="309563">
              <a:defRPr sz="3200"/>
            </a:pPr>
            <a:endParaRPr sz="3200" kern="0">
              <a:solidFill>
                <a:sysClr val="windowText" lastClr="000000"/>
              </a:solidFill>
              <a:latin typeface="Arimo"/>
              <a:sym typeface="Helvetica Light"/>
            </a:endParaRPr>
          </a:p>
        </p:txBody>
      </p:sp>
      <p:sp>
        <p:nvSpPr>
          <p:cNvPr id="2" name="Titre 1"/>
          <p:cNvSpPr>
            <a:spLocks noGrp="1"/>
          </p:cNvSpPr>
          <p:nvPr>
            <p:ph type="title"/>
          </p:nvPr>
        </p:nvSpPr>
        <p:spPr>
          <a:xfrm>
            <a:off x="380996" y="336547"/>
            <a:ext cx="10459602" cy="281165"/>
          </a:xfrm>
        </p:spPr>
        <p:txBody>
          <a:bodyPr>
            <a:noAutofit/>
          </a:bodyPr>
          <a:lstStyle>
            <a:lvl1pPr>
              <a:defRPr lang="en-GB" sz="2400" b="1" kern="1200" cap="all" baseline="0" dirty="0">
                <a:solidFill>
                  <a:srgbClr val="F39200"/>
                </a:solidFill>
                <a:latin typeface="Montserrat" panose="02000505000000020004" pitchFamily="2" charset="0"/>
                <a:ea typeface="Segoe UI" pitchFamily="34" charset="0"/>
                <a:cs typeface="Segoe UI Semibold" panose="020B0702040204020203" pitchFamily="34" charset="0"/>
              </a:defRPr>
            </a:lvl1pPr>
          </a:lstStyle>
          <a:p>
            <a:r>
              <a:rPr lang="fr-FR" dirty="0"/>
              <a:t>Modifiez le style du titre</a:t>
            </a:r>
            <a:endParaRPr lang="en-GB" dirty="0"/>
          </a:p>
        </p:txBody>
      </p:sp>
      <p:sp>
        <p:nvSpPr>
          <p:cNvPr id="3" name="Espace réservé du contenu 2"/>
          <p:cNvSpPr>
            <a:spLocks noGrp="1"/>
          </p:cNvSpPr>
          <p:nvPr>
            <p:ph idx="1"/>
          </p:nvPr>
        </p:nvSpPr>
        <p:spPr/>
        <p:txBody>
          <a:bodyPr/>
          <a:lstStyle>
            <a:lvl1pPr>
              <a:lnSpc>
                <a:spcPct val="100000"/>
              </a:lnSpc>
              <a:defRPr>
                <a:latin typeface="Arial" panose="020B0604020202020204" pitchFamily="34" charset="0"/>
                <a:cs typeface="Arial" panose="020B0604020202020204" pitchFamily="34" charset="0"/>
              </a:defRPr>
            </a:lvl1pPr>
            <a:lvl2pPr>
              <a:lnSpc>
                <a:spcPct val="100000"/>
              </a:lnSpc>
              <a:defRPr>
                <a:latin typeface="Arial" panose="020B0604020202020204" pitchFamily="34" charset="0"/>
                <a:cs typeface="Arial" panose="020B0604020202020204" pitchFamily="34" charset="0"/>
              </a:defRPr>
            </a:lvl2pPr>
            <a:lvl3pPr>
              <a:lnSpc>
                <a:spcPct val="100000"/>
              </a:lnSpc>
              <a:defRPr>
                <a:latin typeface="Arial" panose="020B0604020202020204" pitchFamily="34" charset="0"/>
                <a:cs typeface="Arial" panose="020B0604020202020204" pitchFamily="34" charset="0"/>
              </a:defRPr>
            </a:lvl3pPr>
            <a:lvl4pPr>
              <a:lnSpc>
                <a:spcPct val="100000"/>
              </a:lnSpc>
              <a:defRPr>
                <a:latin typeface="Arial" panose="020B0604020202020204" pitchFamily="34" charset="0"/>
                <a:cs typeface="Arial" panose="020B0604020202020204" pitchFamily="34" charset="0"/>
              </a:defRPr>
            </a:lvl4pPr>
            <a:lvl5pPr>
              <a:lnSpc>
                <a:spcPct val="100000"/>
              </a:lnSpc>
              <a:defRPr>
                <a:latin typeface="Arial" panose="020B0604020202020204" pitchFamily="34" charset="0"/>
                <a:cs typeface="Arial" panose="020B0604020202020204" pitchFamily="34" charset="0"/>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GB" dirty="0"/>
          </a:p>
        </p:txBody>
      </p:sp>
      <p:sp>
        <p:nvSpPr>
          <p:cNvPr id="12" name="Rectangle 11"/>
          <p:cNvSpPr/>
          <p:nvPr userDrawn="1"/>
        </p:nvSpPr>
        <p:spPr>
          <a:xfrm>
            <a:off x="513793" y="742643"/>
            <a:ext cx="540000" cy="6480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Image 20"/>
          <p:cNvPicPr>
            <a:picLocks noChangeAspect="1"/>
          </p:cNvPicPr>
          <p:nvPr userDrawn="1"/>
        </p:nvPicPr>
        <p:blipFill>
          <a:blip r:embed="rId2"/>
          <a:stretch>
            <a:fillRect/>
          </a:stretch>
        </p:blipFill>
        <p:spPr>
          <a:xfrm>
            <a:off x="10708798" y="6333038"/>
            <a:ext cx="1302704" cy="394787"/>
          </a:xfrm>
          <a:prstGeom prst="rect">
            <a:avLst/>
          </a:prstGeom>
        </p:spPr>
      </p:pic>
      <p:sp>
        <p:nvSpPr>
          <p:cNvPr id="24" name="Espace réservé du texte 15"/>
          <p:cNvSpPr>
            <a:spLocks noGrp="1"/>
          </p:cNvSpPr>
          <p:nvPr>
            <p:ph type="body" sz="quarter" idx="13" hasCustomPrompt="1"/>
          </p:nvPr>
        </p:nvSpPr>
        <p:spPr>
          <a:xfrm>
            <a:off x="380996" y="932374"/>
            <a:ext cx="6922593" cy="427979"/>
          </a:xfrm>
        </p:spPr>
        <p:txBody>
          <a:bodyPr>
            <a:normAutofit/>
          </a:bodyPr>
          <a:lstStyle>
            <a:lvl1pPr marL="0" indent="0">
              <a:buNone/>
              <a:defRPr lang="fr-FR" sz="1600" kern="1200" dirty="0" smtClean="0">
                <a:solidFill>
                  <a:schemeClr val="tx1"/>
                </a:solidFill>
                <a:latin typeface="Montserrat" panose="02000505000000020004" pitchFamily="2" charset="0"/>
                <a:ea typeface="+mn-ea"/>
                <a:cs typeface="Segoe UI Light" panose="020B0502040204020203" pitchFamily="34" charset="0"/>
              </a:defRPr>
            </a:lvl1pPr>
          </a:lstStyle>
          <a:p>
            <a:pPr lvl="0"/>
            <a:r>
              <a:rPr lang="fr-FR" dirty="0"/>
              <a:t>Sous titre</a:t>
            </a:r>
          </a:p>
        </p:txBody>
      </p:sp>
      <p:sp>
        <p:nvSpPr>
          <p:cNvPr id="11" name="Espace réservé de la date 3"/>
          <p:cNvSpPr>
            <a:spLocks noGrp="1"/>
          </p:cNvSpPr>
          <p:nvPr>
            <p:ph type="dt" sz="half" idx="10"/>
          </p:nvPr>
        </p:nvSpPr>
        <p:spPr>
          <a:xfrm>
            <a:off x="9448800" y="276044"/>
            <a:ext cx="2743200" cy="365125"/>
          </a:xfrm>
          <a:prstGeom prst="rect">
            <a:avLst/>
          </a:prstGeom>
        </p:spPr>
        <p:txBody>
          <a:bodyPr/>
          <a:lstStyle>
            <a:lvl1pPr algn="r">
              <a:defRPr lang="en-GB" sz="1000" kern="1200" smtClean="0">
                <a:solidFill>
                  <a:srgbClr val="F39200"/>
                </a:solidFill>
                <a:latin typeface="Arial" panose="020B0604020202020204" pitchFamily="34" charset="0"/>
                <a:ea typeface="+mn-ea"/>
                <a:cs typeface="Arial" panose="020B0604020202020204" pitchFamily="34" charset="0"/>
              </a:defRPr>
            </a:lvl1pPr>
          </a:lstStyle>
          <a:p>
            <a:fld id="{01121080-6B74-4001-9580-76D0F26B7946}" type="datetime1">
              <a:rPr lang="en-GB" smtClean="0"/>
              <a:pPr/>
              <a:t>19/06/2018</a:t>
            </a:fld>
            <a:endParaRPr lang="en-GB" dirty="0"/>
          </a:p>
        </p:txBody>
      </p:sp>
      <p:sp>
        <p:nvSpPr>
          <p:cNvPr id="14" name="Espace réservé du pied de page 4"/>
          <p:cNvSpPr>
            <a:spLocks noGrp="1"/>
          </p:cNvSpPr>
          <p:nvPr>
            <p:ph type="ftr" sz="quarter" idx="11"/>
          </p:nvPr>
        </p:nvSpPr>
        <p:spPr>
          <a:xfrm>
            <a:off x="4038600" y="6356350"/>
            <a:ext cx="4114800" cy="365125"/>
          </a:xfrm>
          <a:prstGeom prst="rect">
            <a:avLst/>
          </a:prstGeom>
        </p:spPr>
        <p:txBody>
          <a:bodyPr/>
          <a:lstStyle>
            <a:lvl1pPr>
              <a:defRPr sz="1000">
                <a:latin typeface="Arial" panose="020B0604020202020204" pitchFamily="34" charset="0"/>
                <a:cs typeface="Arial" panose="020B0604020202020204" pitchFamily="34" charset="0"/>
              </a:defRPr>
            </a:lvl1pPr>
          </a:lstStyle>
          <a:p>
            <a:endParaRPr lang="en-GB" dirty="0"/>
          </a:p>
        </p:txBody>
      </p:sp>
      <p:sp>
        <p:nvSpPr>
          <p:cNvPr id="15" name="Espace réservé du numéro de diapositive 5"/>
          <p:cNvSpPr>
            <a:spLocks noGrp="1"/>
          </p:cNvSpPr>
          <p:nvPr>
            <p:ph type="sldNum" sz="quarter" idx="12"/>
          </p:nvPr>
        </p:nvSpPr>
        <p:spPr>
          <a:xfrm>
            <a:off x="380996" y="6372970"/>
            <a:ext cx="757863" cy="365125"/>
          </a:xfrm>
          <a:prstGeom prst="rect">
            <a:avLst/>
          </a:prstGeom>
        </p:spPr>
        <p:txBody>
          <a:bodyPr/>
          <a:lstStyle>
            <a:lvl1pPr algn="l">
              <a:defRPr sz="1000">
                <a:solidFill>
                  <a:srgbClr val="F39200"/>
                </a:solidFill>
                <a:latin typeface="Arial" panose="020B0604020202020204" pitchFamily="34" charset="0"/>
                <a:cs typeface="Arial" panose="020B0604020202020204" pitchFamily="34" charset="0"/>
              </a:defRPr>
            </a:lvl1pPr>
          </a:lstStyle>
          <a:p>
            <a:fld id="{C5CD1CD5-7881-470B-83C6-D240FB3E237B}" type="slidenum">
              <a:rPr lang="en-GB" smtClean="0"/>
              <a:pPr/>
              <a:t>‹#›</a:t>
            </a:fld>
            <a:endParaRPr lang="en-GB" dirty="0"/>
          </a:p>
        </p:txBody>
      </p:sp>
    </p:spTree>
    <p:extLst>
      <p:ext uri="{BB962C8B-B14F-4D97-AF65-F5344CB8AC3E}">
        <p14:creationId xmlns:p14="http://schemas.microsoft.com/office/powerpoint/2010/main" val="29691019"/>
      </p:ext>
    </p:extLst>
  </p:cSld>
  <p:clrMapOvr>
    <a:masterClrMapping/>
  </p:clrMapOvr>
  <p:transition>
    <p:fade/>
  </p:transition>
  <p:extLst mod="1">
    <p:ext uri="{DCECCB84-F9BA-43D5-87BE-67443E8EF086}">
      <p15:sldGuideLst xmlns:p15="http://schemas.microsoft.com/office/powerpoint/2012/main">
        <p15:guide id="1" pos="7680">
          <p15:clr>
            <a:srgbClr val="FBAE40"/>
          </p15:clr>
        </p15:guide>
        <p15:guide id="2" orient="horz" pos="43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ubrik 1"/>
          <p:cNvSpPr>
            <a:spLocks noGrp="1"/>
          </p:cNvSpPr>
          <p:nvPr>
            <p:ph type="title"/>
          </p:nvPr>
        </p:nvSpPr>
        <p:spPr>
          <a:xfrm>
            <a:off x="86400" y="109423"/>
            <a:ext cx="9954000" cy="655200"/>
          </a:xfrm>
        </p:spPr>
        <p:txBody>
          <a:bodyPr/>
          <a:lstStyle/>
          <a:p>
            <a:r>
              <a:rPr lang="en-US"/>
              <a:t>Click to edit Master title style</a:t>
            </a:r>
            <a:endParaRPr lang="en-GB" dirty="0"/>
          </a:p>
        </p:txBody>
      </p:sp>
      <p:sp>
        <p:nvSpPr>
          <p:cNvPr id="3" name="Platshållare för innehåll 2"/>
          <p:cNvSpPr>
            <a:spLocks noGrp="1"/>
          </p:cNvSpPr>
          <p:nvPr>
            <p:ph idx="1"/>
          </p:nvPr>
        </p:nvSpPr>
        <p:spPr>
          <a:xfrm>
            <a:off x="961200" y="1256399"/>
            <a:ext cx="9806400" cy="43345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Platshållare för datum 3"/>
          <p:cNvSpPr>
            <a:spLocks noGrp="1"/>
          </p:cNvSpPr>
          <p:nvPr>
            <p:ph type="dt" sz="half" idx="10"/>
          </p:nvPr>
        </p:nvSpPr>
        <p:spPr/>
        <p:txBody>
          <a:bodyPr/>
          <a:lstStyle/>
          <a:p>
            <a:fld id="{8279C77B-1660-4407-9746-491E10D3B5CC}" type="datetimeFigureOut">
              <a:rPr lang="en-GB" smtClean="0"/>
              <a:t>19/06/2018</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A36681E6-01DF-486B-88D7-1606FF089539}" type="slidenum">
              <a:rPr lang="en-GB" smtClean="0"/>
              <a:t>‹#›</a:t>
            </a:fld>
            <a:endParaRPr lang="en-GB"/>
          </a:p>
        </p:txBody>
      </p:sp>
    </p:spTree>
    <p:extLst>
      <p:ext uri="{BB962C8B-B14F-4D97-AF65-F5344CB8AC3E}">
        <p14:creationId xmlns:p14="http://schemas.microsoft.com/office/powerpoint/2010/main" val="84126805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597"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a:t>Click to edit Master title style</a:t>
            </a:r>
            <a:endParaRPr lang="en-GB" dirty="0"/>
          </a:p>
        </p:txBody>
      </p:sp>
      <p:sp>
        <p:nvSpPr>
          <p:cNvPr id="3" name="Platshållare för innehåll 2"/>
          <p:cNvSpPr>
            <a:spLocks noGrp="1"/>
          </p:cNvSpPr>
          <p:nvPr>
            <p:ph sz="half" idx="1"/>
          </p:nvPr>
        </p:nvSpPr>
        <p:spPr>
          <a:xfrm>
            <a:off x="982662" y="1256400"/>
            <a:ext cx="4788000" cy="4334596"/>
          </a:xfrm>
        </p:spPr>
        <p:txBody>
          <a:bodyPr vert="horz" lIns="91440" tIns="45720" rIns="91440" bIns="45720" rtlCol="0">
            <a:normAutofit/>
          </a:bodyPr>
          <a:lstStyle>
            <a:lvl1pPr>
              <a:defRPr lang="sv-SE" dirty="0" smtClean="0"/>
            </a:lvl1pPr>
            <a:lvl2pPr>
              <a:defRPr lang="sv-SE" dirty="0" smtClean="0"/>
            </a:lvl2pPr>
            <a:lvl3pPr>
              <a:defRPr lang="sv-SE" dirty="0" smtClean="0"/>
            </a:lvl3pPr>
            <a:lvl4pPr>
              <a:defRPr lang="sv-SE" dirty="0" smtClean="0"/>
            </a:lvl4pPr>
            <a:lvl5pPr>
              <a:defRPr lang="en-GB"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Platshållare för innehåll 3"/>
          <p:cNvSpPr>
            <a:spLocks noGrp="1"/>
          </p:cNvSpPr>
          <p:nvPr>
            <p:ph sz="half" idx="2"/>
          </p:nvPr>
        </p:nvSpPr>
        <p:spPr>
          <a:xfrm>
            <a:off x="5987950" y="1253319"/>
            <a:ext cx="4788000" cy="43376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Platshållare för datum 4"/>
          <p:cNvSpPr>
            <a:spLocks noGrp="1"/>
          </p:cNvSpPr>
          <p:nvPr>
            <p:ph type="dt" sz="half" idx="10"/>
          </p:nvPr>
        </p:nvSpPr>
        <p:spPr/>
        <p:txBody>
          <a:bodyPr/>
          <a:lstStyle/>
          <a:p>
            <a:fld id="{8279C77B-1660-4407-9746-491E10D3B5CC}" type="datetimeFigureOut">
              <a:rPr lang="en-GB" smtClean="0"/>
              <a:t>19/06/2018</a:t>
            </a:fld>
            <a:endParaRPr lang="en-GB"/>
          </a:p>
        </p:txBody>
      </p:sp>
      <p:sp>
        <p:nvSpPr>
          <p:cNvPr id="6" name="Platshållare för sidfot 5"/>
          <p:cNvSpPr>
            <a:spLocks noGrp="1"/>
          </p:cNvSpPr>
          <p:nvPr>
            <p:ph type="ftr" sz="quarter" idx="11"/>
          </p:nvPr>
        </p:nvSpPr>
        <p:spPr/>
        <p:txBody>
          <a:bodyPr/>
          <a:lstStyle/>
          <a:p>
            <a:endParaRPr lang="en-GB"/>
          </a:p>
        </p:txBody>
      </p:sp>
      <p:sp>
        <p:nvSpPr>
          <p:cNvPr id="7" name="Platshållare för bildnummer 6"/>
          <p:cNvSpPr>
            <a:spLocks noGrp="1"/>
          </p:cNvSpPr>
          <p:nvPr>
            <p:ph type="sldNum" sz="quarter" idx="12"/>
          </p:nvPr>
        </p:nvSpPr>
        <p:spPr/>
        <p:txBody>
          <a:bodyPr/>
          <a:lstStyle/>
          <a:p>
            <a:fld id="{A36681E6-01DF-486B-88D7-1606FF089539}" type="slidenum">
              <a:rPr lang="en-GB" smtClean="0"/>
              <a:t>‹#›</a:t>
            </a:fld>
            <a:endParaRPr lang="en-GB"/>
          </a:p>
        </p:txBody>
      </p:sp>
    </p:spTree>
    <p:extLst>
      <p:ext uri="{BB962C8B-B14F-4D97-AF65-F5344CB8AC3E}">
        <p14:creationId xmlns:p14="http://schemas.microsoft.com/office/powerpoint/2010/main" val="173981815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619" userDrawn="1">
          <p15:clr>
            <a:srgbClr val="FBAE40"/>
          </p15:clr>
        </p15:guide>
        <p15:guide id="3" pos="678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ubrik 1"/>
          <p:cNvSpPr>
            <a:spLocks noGrp="1"/>
          </p:cNvSpPr>
          <p:nvPr>
            <p:ph type="title"/>
          </p:nvPr>
        </p:nvSpPr>
        <p:spPr>
          <a:xfrm>
            <a:off x="86400" y="111600"/>
            <a:ext cx="9954000" cy="655200"/>
          </a:xfrm>
        </p:spPr>
        <p:txBody>
          <a:bodyPr vert="horz" lIns="91440" tIns="45720" rIns="91440" bIns="45720" rtlCol="0" anchor="ctr">
            <a:normAutofit/>
          </a:bodyPr>
          <a:lstStyle>
            <a:lvl1pPr>
              <a:defRPr lang="en-GB"/>
            </a:lvl1pPr>
          </a:lstStyle>
          <a:p>
            <a:pPr lvl="0"/>
            <a:r>
              <a:rPr lang="en-US"/>
              <a:t>Click to edit Master title style</a:t>
            </a:r>
            <a:endParaRPr lang="en-GB" dirty="0"/>
          </a:p>
        </p:txBody>
      </p:sp>
      <p:sp>
        <p:nvSpPr>
          <p:cNvPr id="3" name="Platshållare för text 2"/>
          <p:cNvSpPr>
            <a:spLocks noGrp="1"/>
          </p:cNvSpPr>
          <p:nvPr>
            <p:ph type="body" idx="1"/>
          </p:nvPr>
        </p:nvSpPr>
        <p:spPr>
          <a:xfrm>
            <a:off x="947738" y="1067210"/>
            <a:ext cx="4788000" cy="823912"/>
          </a:xfrm>
        </p:spPr>
        <p:txBody>
          <a:bodyPr anchor="b">
            <a:no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Platshållare för innehåll 3"/>
          <p:cNvSpPr>
            <a:spLocks noGrp="1"/>
          </p:cNvSpPr>
          <p:nvPr>
            <p:ph sz="half" idx="2"/>
          </p:nvPr>
        </p:nvSpPr>
        <p:spPr>
          <a:xfrm>
            <a:off x="947738" y="1891122"/>
            <a:ext cx="4788000" cy="3684588"/>
          </a:xfrm>
        </p:spPr>
        <p:txBody>
          <a:bodyPr vert="horz" lIns="91440" tIns="45720" rIns="91440" bIns="45720" rtlCol="0">
            <a:normAutofit/>
          </a:bodyPr>
          <a:lstStyle>
            <a:lvl1pPr>
              <a:defRPr lang="sv-SE" sz="2400" smtClean="0"/>
            </a:lvl1pPr>
            <a:lvl2pPr>
              <a:defRPr lang="sv-SE" sz="2000" smtClean="0"/>
            </a:lvl2pPr>
            <a:lvl3pPr>
              <a:defRPr lang="sv-SE" sz="1800" smtClean="0"/>
            </a:lvl3pPr>
            <a:lvl4pPr>
              <a:defRPr lang="sv-SE" sz="1600" smtClean="0"/>
            </a:lvl4pPr>
            <a:lvl5pPr>
              <a:defRPr lang="en-GB"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Platshållare för text 4"/>
          <p:cNvSpPr>
            <a:spLocks noGrp="1"/>
          </p:cNvSpPr>
          <p:nvPr>
            <p:ph type="body" sz="quarter" idx="3"/>
          </p:nvPr>
        </p:nvSpPr>
        <p:spPr>
          <a:xfrm>
            <a:off x="5987950" y="1067210"/>
            <a:ext cx="4788000" cy="823912"/>
          </a:xfrm>
        </p:spPr>
        <p:txBody>
          <a:bodyPr anchor="b">
            <a:no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Platshållare för innehåll 5"/>
          <p:cNvSpPr>
            <a:spLocks noGrp="1"/>
          </p:cNvSpPr>
          <p:nvPr>
            <p:ph sz="quarter" idx="4"/>
          </p:nvPr>
        </p:nvSpPr>
        <p:spPr>
          <a:xfrm>
            <a:off x="5987950" y="1891122"/>
            <a:ext cx="4788000" cy="368458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Platshållare för datum 6"/>
          <p:cNvSpPr>
            <a:spLocks noGrp="1"/>
          </p:cNvSpPr>
          <p:nvPr>
            <p:ph type="dt" sz="half" idx="10"/>
          </p:nvPr>
        </p:nvSpPr>
        <p:spPr/>
        <p:txBody>
          <a:bodyPr/>
          <a:lstStyle/>
          <a:p>
            <a:fld id="{8279C77B-1660-4407-9746-491E10D3B5CC}" type="datetimeFigureOut">
              <a:rPr lang="en-GB" smtClean="0"/>
              <a:t>19/06/2018</a:t>
            </a:fld>
            <a:endParaRPr lang="en-GB"/>
          </a:p>
        </p:txBody>
      </p:sp>
      <p:sp>
        <p:nvSpPr>
          <p:cNvPr id="8" name="Platshållare för sidfot 7"/>
          <p:cNvSpPr>
            <a:spLocks noGrp="1"/>
          </p:cNvSpPr>
          <p:nvPr>
            <p:ph type="ftr" sz="quarter" idx="11"/>
          </p:nvPr>
        </p:nvSpPr>
        <p:spPr/>
        <p:txBody>
          <a:bodyPr/>
          <a:lstStyle/>
          <a:p>
            <a:endParaRPr lang="en-GB"/>
          </a:p>
        </p:txBody>
      </p:sp>
      <p:sp>
        <p:nvSpPr>
          <p:cNvPr id="9" name="Platshållare för bildnummer 8"/>
          <p:cNvSpPr>
            <a:spLocks noGrp="1"/>
          </p:cNvSpPr>
          <p:nvPr>
            <p:ph type="sldNum" sz="quarter" idx="12"/>
          </p:nvPr>
        </p:nvSpPr>
        <p:spPr/>
        <p:txBody>
          <a:bodyPr/>
          <a:lstStyle/>
          <a:p>
            <a:fld id="{A36681E6-01DF-486B-88D7-1606FF089539}" type="slidenum">
              <a:rPr lang="en-GB" smtClean="0"/>
              <a:t>‹#›</a:t>
            </a:fld>
            <a:endParaRPr lang="en-GB"/>
          </a:p>
        </p:txBody>
      </p:sp>
    </p:spTree>
    <p:extLst>
      <p:ext uri="{BB962C8B-B14F-4D97-AF65-F5344CB8AC3E}">
        <p14:creationId xmlns:p14="http://schemas.microsoft.com/office/powerpoint/2010/main" val="8731011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597" userDrawn="1">
          <p15:clr>
            <a:srgbClr val="FBAE40"/>
          </p15:clr>
        </p15:guide>
        <p15:guide id="3" pos="678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a:t>Click to edit Master title style</a:t>
            </a:r>
            <a:endParaRPr lang="en-GB"/>
          </a:p>
        </p:txBody>
      </p:sp>
      <p:sp>
        <p:nvSpPr>
          <p:cNvPr id="3" name="Platshållare för datum 2"/>
          <p:cNvSpPr>
            <a:spLocks noGrp="1"/>
          </p:cNvSpPr>
          <p:nvPr>
            <p:ph type="dt" sz="half" idx="10"/>
          </p:nvPr>
        </p:nvSpPr>
        <p:spPr/>
        <p:txBody>
          <a:bodyPr/>
          <a:lstStyle/>
          <a:p>
            <a:fld id="{8279C77B-1660-4407-9746-491E10D3B5CC}" type="datetimeFigureOut">
              <a:rPr lang="en-GB" smtClean="0"/>
              <a:t>19/06/2018</a:t>
            </a:fld>
            <a:endParaRPr lang="en-GB"/>
          </a:p>
        </p:txBody>
      </p:sp>
      <p:sp>
        <p:nvSpPr>
          <p:cNvPr id="4" name="Platshållare för sidfot 3"/>
          <p:cNvSpPr>
            <a:spLocks noGrp="1"/>
          </p:cNvSpPr>
          <p:nvPr>
            <p:ph type="ftr" sz="quarter" idx="11"/>
          </p:nvPr>
        </p:nvSpPr>
        <p:spPr/>
        <p:txBody>
          <a:bodyPr/>
          <a:lstStyle/>
          <a:p>
            <a:endParaRPr lang="en-GB"/>
          </a:p>
        </p:txBody>
      </p:sp>
      <p:sp>
        <p:nvSpPr>
          <p:cNvPr id="5" name="Platshållare för bildnummer 4"/>
          <p:cNvSpPr>
            <a:spLocks noGrp="1"/>
          </p:cNvSpPr>
          <p:nvPr>
            <p:ph type="sldNum" sz="quarter" idx="12"/>
          </p:nvPr>
        </p:nvSpPr>
        <p:spPr/>
        <p:txBody>
          <a:bodyPr/>
          <a:lstStyle/>
          <a:p>
            <a:fld id="{A36681E6-01DF-486B-88D7-1606FF089539}" type="slidenum">
              <a:rPr lang="en-GB" smtClean="0"/>
              <a:t>‹#›</a:t>
            </a:fld>
            <a:endParaRPr lang="en-GB"/>
          </a:p>
        </p:txBody>
      </p:sp>
    </p:spTree>
    <p:extLst>
      <p:ext uri="{BB962C8B-B14F-4D97-AF65-F5344CB8AC3E}">
        <p14:creationId xmlns:p14="http://schemas.microsoft.com/office/powerpoint/2010/main" val="3106602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279C77B-1660-4407-9746-491E10D3B5CC}" type="datetimeFigureOut">
              <a:rPr lang="en-GB" smtClean="0"/>
              <a:t>19/06/2018</a:t>
            </a:fld>
            <a:endParaRPr lang="en-GB"/>
          </a:p>
        </p:txBody>
      </p:sp>
      <p:sp>
        <p:nvSpPr>
          <p:cNvPr id="3" name="Platshållare för sidfot 2"/>
          <p:cNvSpPr>
            <a:spLocks noGrp="1"/>
          </p:cNvSpPr>
          <p:nvPr>
            <p:ph type="ftr" sz="quarter" idx="11"/>
          </p:nvPr>
        </p:nvSpPr>
        <p:spPr/>
        <p:txBody>
          <a:bodyPr/>
          <a:lstStyle/>
          <a:p>
            <a:endParaRPr lang="en-GB"/>
          </a:p>
        </p:txBody>
      </p:sp>
      <p:sp>
        <p:nvSpPr>
          <p:cNvPr id="4" name="Platshållare för bildnummer 3"/>
          <p:cNvSpPr>
            <a:spLocks noGrp="1"/>
          </p:cNvSpPr>
          <p:nvPr>
            <p:ph type="sldNum" sz="quarter" idx="12"/>
          </p:nvPr>
        </p:nvSpPr>
        <p:spPr/>
        <p:txBody>
          <a:bodyPr/>
          <a:lstStyle/>
          <a:p>
            <a:fld id="{A36681E6-01DF-486B-88D7-1606FF089539}" type="slidenum">
              <a:rPr lang="en-GB" smtClean="0"/>
              <a:t>‹#›</a:t>
            </a:fld>
            <a:endParaRPr lang="en-GB"/>
          </a:p>
        </p:txBody>
      </p:sp>
    </p:spTree>
    <p:extLst>
      <p:ext uri="{BB962C8B-B14F-4D97-AF65-F5344CB8AC3E}">
        <p14:creationId xmlns:p14="http://schemas.microsoft.com/office/powerpoint/2010/main" val="243161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pic>
        <p:nvPicPr>
          <p:cNvPr id="15" name="Picture 14"/>
          <p:cNvPicPr>
            <a:picLocks noChangeAspect="1"/>
          </p:cNvPicPr>
          <p:nvPr userDrawn="1"/>
        </p:nvPicPr>
        <p:blipFill rotWithShape="1">
          <a:blip r:embed="rId2">
            <a:extLst>
              <a:ext uri="{28A0092B-C50C-407E-A947-70E740481C1C}">
                <a14:useLocalDpi xmlns:a14="http://schemas.microsoft.com/office/drawing/2010/main" val="0"/>
              </a:ext>
            </a:extLst>
          </a:blip>
          <a:srcRect b="601"/>
          <a:stretch/>
        </p:blipFill>
        <p:spPr>
          <a:xfrm>
            <a:off x="0" y="4063441"/>
            <a:ext cx="12192000" cy="2184959"/>
          </a:xfrm>
          <a:prstGeom prst="rect">
            <a:avLst/>
          </a:prstGeom>
        </p:spPr>
      </p:pic>
      <p:sp>
        <p:nvSpPr>
          <p:cNvPr id="2" name="Rubrik 1"/>
          <p:cNvSpPr>
            <a:spLocks noGrp="1"/>
          </p:cNvSpPr>
          <p:nvPr>
            <p:ph type="ctrTitle"/>
          </p:nvPr>
        </p:nvSpPr>
        <p:spPr>
          <a:xfrm>
            <a:off x="707572" y="1764079"/>
            <a:ext cx="10419582" cy="624631"/>
          </a:xfrm>
        </p:spPr>
        <p:txBody>
          <a:bodyPr/>
          <a:lstStyle>
            <a:lvl1pPr>
              <a:defRPr lang="en-GB" b="1" dirty="0">
                <a:solidFill>
                  <a:schemeClr val="accent1"/>
                </a:solidFill>
                <a:latin typeface="+mj-lt"/>
              </a:defRPr>
            </a:lvl1pPr>
          </a:lstStyle>
          <a:p>
            <a:pPr lvl="0"/>
            <a:r>
              <a:rPr lang="en-US"/>
              <a:t>Click to edit Master title style</a:t>
            </a:r>
            <a:endParaRPr lang="en-GB" dirty="0"/>
          </a:p>
        </p:txBody>
      </p:sp>
      <p:sp>
        <p:nvSpPr>
          <p:cNvPr id="3" name="Underrubrik 2"/>
          <p:cNvSpPr>
            <a:spLocks noGrp="1"/>
          </p:cNvSpPr>
          <p:nvPr>
            <p:ph type="subTitle" idx="1"/>
          </p:nvPr>
        </p:nvSpPr>
        <p:spPr>
          <a:xfrm>
            <a:off x="707572" y="2514331"/>
            <a:ext cx="10419582" cy="538408"/>
          </a:xfrm>
        </p:spPr>
        <p:txBody>
          <a:bodyPr/>
          <a:lstStyle>
            <a:lvl1pPr marL="228600" indent="-228600">
              <a:buNone/>
              <a:defRPr lang="en-GB" sz="3500" b="0" dirty="0"/>
            </a:lvl1pPr>
          </a:lstStyle>
          <a:p>
            <a:pPr marL="0" lvl="0" indent="0"/>
            <a:r>
              <a:rPr lang="en-US"/>
              <a:t>Click to edit Master subtitle style</a:t>
            </a:r>
            <a:endParaRPr lang="en-GB" dirty="0"/>
          </a:p>
        </p:txBody>
      </p:sp>
      <p:sp>
        <p:nvSpPr>
          <p:cNvPr id="4" name="Platshållare för datum 3"/>
          <p:cNvSpPr>
            <a:spLocks noGrp="1"/>
          </p:cNvSpPr>
          <p:nvPr>
            <p:ph type="dt" sz="half" idx="10"/>
          </p:nvPr>
        </p:nvSpPr>
        <p:spPr>
          <a:xfrm>
            <a:off x="729340" y="6356350"/>
            <a:ext cx="2743200" cy="365125"/>
          </a:xfrm>
        </p:spPr>
        <p:txBody>
          <a:bodyPr/>
          <a:lstStyle/>
          <a:p>
            <a:fld id="{8279C77B-1660-4407-9746-491E10D3B5CC}" type="datetimeFigureOut">
              <a:rPr lang="en-GB" smtClean="0"/>
              <a:t>19/06/2018</a:t>
            </a:fld>
            <a:endParaRPr lang="en-GB"/>
          </a:p>
        </p:txBody>
      </p:sp>
      <p:sp>
        <p:nvSpPr>
          <p:cNvPr id="5" name="Platshållare för sidfot 4"/>
          <p:cNvSpPr>
            <a:spLocks noGrp="1"/>
          </p:cNvSpPr>
          <p:nvPr>
            <p:ph type="ftr" sz="quarter" idx="11"/>
          </p:nvPr>
        </p:nvSpPr>
        <p:spPr>
          <a:xfrm>
            <a:off x="4044043" y="6356350"/>
            <a:ext cx="4114800" cy="365125"/>
          </a:xfrm>
        </p:spPr>
        <p:txBody>
          <a:bodyPr/>
          <a:lstStyle/>
          <a:p>
            <a:endParaRPr lang="en-GB"/>
          </a:p>
        </p:txBody>
      </p:sp>
      <p:sp>
        <p:nvSpPr>
          <p:cNvPr id="6" name="Platshållare för bildnummer 5"/>
          <p:cNvSpPr>
            <a:spLocks noGrp="1"/>
          </p:cNvSpPr>
          <p:nvPr>
            <p:ph type="sldNum" sz="quarter" idx="12"/>
          </p:nvPr>
        </p:nvSpPr>
        <p:spPr>
          <a:xfrm>
            <a:off x="8730346" y="6356350"/>
            <a:ext cx="2743200" cy="365125"/>
          </a:xfrm>
        </p:spPr>
        <p:txBody>
          <a:bodyPr/>
          <a:lstStyle/>
          <a:p>
            <a:fld id="{A36681E6-01DF-486B-88D7-1606FF089539}" type="slidenum">
              <a:rPr lang="en-GB" smtClean="0"/>
              <a:t>‹#›</a:t>
            </a:fld>
            <a:endParaRPr lang="en-GB"/>
          </a:p>
        </p:txBody>
      </p:sp>
      <p:sp>
        <p:nvSpPr>
          <p:cNvPr id="24" name="Platshållare för text 23"/>
          <p:cNvSpPr>
            <a:spLocks noGrp="1"/>
          </p:cNvSpPr>
          <p:nvPr>
            <p:ph type="body" sz="quarter" idx="13"/>
          </p:nvPr>
        </p:nvSpPr>
        <p:spPr>
          <a:xfrm>
            <a:off x="708025" y="3328988"/>
            <a:ext cx="8096250" cy="379412"/>
          </a:xfrm>
        </p:spPr>
        <p:txBody>
          <a:bodyPr/>
          <a:lstStyle>
            <a:lvl1pPr marL="228600" indent="-228600">
              <a:buNone/>
              <a:defRPr lang="en-GB" sz="2000" dirty="0"/>
            </a:lvl1pPr>
          </a:lstStyle>
          <a:p>
            <a:pPr marL="0" lvl="0" indent="0"/>
            <a:r>
              <a:rPr lang="en-US"/>
              <a:t>Click to edit Master text styles</a:t>
            </a:r>
          </a:p>
        </p:txBody>
      </p:sp>
      <p:cxnSp>
        <p:nvCxnSpPr>
          <p:cNvPr id="11" name="Rak 14"/>
          <p:cNvCxnSpPr/>
          <p:nvPr userDrawn="1"/>
        </p:nvCxnSpPr>
        <p:spPr>
          <a:xfrm>
            <a:off x="-10882" y="4058406"/>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Rak 15"/>
          <p:cNvCxnSpPr/>
          <p:nvPr userDrawn="1"/>
        </p:nvCxnSpPr>
        <p:spPr>
          <a:xfrm>
            <a:off x="-21764" y="6249535"/>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3" name="Picture 2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04994" y="4405333"/>
            <a:ext cx="1705657" cy="1488178"/>
          </a:xfrm>
          <a:prstGeom prst="rect">
            <a:avLst/>
          </a:prstGeom>
        </p:spPr>
      </p:pic>
      <p:pic>
        <p:nvPicPr>
          <p:cNvPr id="14"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25998" y="1045284"/>
            <a:ext cx="4744995" cy="491107"/>
          </a:xfrm>
          <a:prstGeom prst="rect">
            <a:avLst/>
          </a:prstGeom>
        </p:spPr>
      </p:pic>
    </p:spTree>
    <p:extLst>
      <p:ext uri="{BB962C8B-B14F-4D97-AF65-F5344CB8AC3E}">
        <p14:creationId xmlns:p14="http://schemas.microsoft.com/office/powerpoint/2010/main" val="98813429"/>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pos="415" userDrawn="1">
          <p15:clr>
            <a:srgbClr val="FBAE40"/>
          </p15:clr>
        </p15:guide>
        <p15:guide id="4" pos="7242">
          <p15:clr>
            <a:srgbClr val="FBAE40"/>
          </p15:clr>
        </p15:guide>
        <p15:guide id="0" pos="438"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pic>
        <p:nvPicPr>
          <p:cNvPr id="7" name="Bildobjek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7792" y="5734193"/>
            <a:ext cx="1044000" cy="1039824"/>
          </a:xfrm>
          <a:prstGeom prst="rect">
            <a:avLst/>
          </a:prstGeom>
        </p:spPr>
      </p:pic>
      <p:sp>
        <p:nvSpPr>
          <p:cNvPr id="2" name="Rubrik 1"/>
          <p:cNvSpPr>
            <a:spLocks noGrp="1"/>
          </p:cNvSpPr>
          <p:nvPr>
            <p:ph type="title"/>
          </p:nvPr>
        </p:nvSpPr>
        <p:spPr>
          <a:xfrm>
            <a:off x="86400" y="98537"/>
            <a:ext cx="9954000" cy="655200"/>
          </a:xfrm>
        </p:spPr>
        <p:txBody>
          <a:bodyPr/>
          <a:lstStyle/>
          <a:p>
            <a:r>
              <a:rPr lang="en-US"/>
              <a:t>Click to edit Master title style</a:t>
            </a:r>
            <a:endParaRPr lang="en-GB" dirty="0"/>
          </a:p>
        </p:txBody>
      </p:sp>
      <p:sp>
        <p:nvSpPr>
          <p:cNvPr id="3" name="Platshållare för innehåll 2"/>
          <p:cNvSpPr>
            <a:spLocks noGrp="1"/>
          </p:cNvSpPr>
          <p:nvPr>
            <p:ph idx="1"/>
          </p:nvPr>
        </p:nvSpPr>
        <p:spPr>
          <a:xfrm>
            <a:off x="961200" y="1256400"/>
            <a:ext cx="9806400" cy="3765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Platshållare för datum 3"/>
          <p:cNvSpPr>
            <a:spLocks noGrp="1"/>
          </p:cNvSpPr>
          <p:nvPr>
            <p:ph type="dt" sz="half" idx="10"/>
          </p:nvPr>
        </p:nvSpPr>
        <p:spPr>
          <a:xfrm>
            <a:off x="1345474" y="6356350"/>
            <a:ext cx="2116180" cy="365125"/>
          </a:xfrm>
        </p:spPr>
        <p:txBody>
          <a:bodyPr/>
          <a:lstStyle/>
          <a:p>
            <a:fld id="{8279C77B-1660-4407-9746-491E10D3B5CC}" type="datetimeFigureOut">
              <a:rPr lang="en-GB" smtClean="0"/>
              <a:t>19/06/2018</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A36681E6-01DF-486B-88D7-1606FF089539}" type="slidenum">
              <a:rPr lang="en-GB" smtClean="0"/>
              <a:t>‹#›</a:t>
            </a:fld>
            <a:endParaRPr lang="en-GB"/>
          </a:p>
        </p:txBody>
      </p:sp>
    </p:spTree>
    <p:extLst>
      <p:ext uri="{BB962C8B-B14F-4D97-AF65-F5344CB8AC3E}">
        <p14:creationId xmlns:p14="http://schemas.microsoft.com/office/powerpoint/2010/main" val="3744408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3">
    <p:spTree>
      <p:nvGrpSpPr>
        <p:cNvPr id="1" name=""/>
        <p:cNvGrpSpPr/>
        <p:nvPr/>
      </p:nvGrpSpPr>
      <p:grpSpPr>
        <a:xfrm>
          <a:off x="0" y="0"/>
          <a:ext cx="0" cy="0"/>
          <a:chOff x="0" y="0"/>
          <a:chExt cx="0" cy="0"/>
        </a:xfrm>
      </p:grpSpPr>
      <p:pic>
        <p:nvPicPr>
          <p:cNvPr id="7" name="Bildobjek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200" y="5844033"/>
            <a:ext cx="1260000" cy="892080"/>
          </a:xfrm>
          <a:prstGeom prst="rect">
            <a:avLst/>
          </a:prstGeom>
        </p:spPr>
      </p:pic>
      <p:sp>
        <p:nvSpPr>
          <p:cNvPr id="2" name="Rubrik 1"/>
          <p:cNvSpPr>
            <a:spLocks noGrp="1"/>
          </p:cNvSpPr>
          <p:nvPr>
            <p:ph type="title"/>
          </p:nvPr>
        </p:nvSpPr>
        <p:spPr>
          <a:xfrm>
            <a:off x="86400" y="98537"/>
            <a:ext cx="9954000" cy="655200"/>
          </a:xfrm>
        </p:spPr>
        <p:txBody>
          <a:bodyPr/>
          <a:lstStyle/>
          <a:p>
            <a:r>
              <a:rPr lang="en-US"/>
              <a:t>Click to edit Master title style</a:t>
            </a:r>
            <a:endParaRPr lang="en-GB" dirty="0"/>
          </a:p>
        </p:txBody>
      </p:sp>
      <p:sp>
        <p:nvSpPr>
          <p:cNvPr id="3" name="Platshållare för innehåll 2"/>
          <p:cNvSpPr>
            <a:spLocks noGrp="1"/>
          </p:cNvSpPr>
          <p:nvPr>
            <p:ph idx="1"/>
          </p:nvPr>
        </p:nvSpPr>
        <p:spPr>
          <a:xfrm>
            <a:off x="961200" y="1256400"/>
            <a:ext cx="9806400" cy="3765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Platshållare för datum 3"/>
          <p:cNvSpPr>
            <a:spLocks noGrp="1"/>
          </p:cNvSpPr>
          <p:nvPr>
            <p:ph type="dt" sz="half" idx="10"/>
          </p:nvPr>
        </p:nvSpPr>
        <p:spPr>
          <a:xfrm>
            <a:off x="1541416" y="6356350"/>
            <a:ext cx="1920237" cy="365125"/>
          </a:xfrm>
        </p:spPr>
        <p:txBody>
          <a:bodyPr/>
          <a:lstStyle/>
          <a:p>
            <a:fld id="{8279C77B-1660-4407-9746-491E10D3B5CC}" type="datetimeFigureOut">
              <a:rPr lang="en-GB" smtClean="0"/>
              <a:t>19/06/2018</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A36681E6-01DF-486B-88D7-1606FF089539}" type="slidenum">
              <a:rPr lang="en-GB" smtClean="0"/>
              <a:t>‹#›</a:t>
            </a:fld>
            <a:endParaRPr lang="en-GB"/>
          </a:p>
        </p:txBody>
      </p:sp>
    </p:spTree>
    <p:extLst>
      <p:ext uri="{BB962C8B-B14F-4D97-AF65-F5344CB8AC3E}">
        <p14:creationId xmlns:p14="http://schemas.microsoft.com/office/powerpoint/2010/main" val="667557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ectangle 20"/>
          <p:cNvSpPr/>
          <p:nvPr userDrawn="1"/>
        </p:nvSpPr>
        <p:spPr>
          <a:xfrm>
            <a:off x="-3039" y="6347629"/>
            <a:ext cx="12193200" cy="519798"/>
          </a:xfrm>
          <a:prstGeom prst="rect">
            <a:avLst/>
          </a:prstGeom>
          <a:solidFill>
            <a:srgbClr val="D2D3D5"/>
          </a:solidFill>
          <a:ln>
            <a:solidFill>
              <a:srgbClr val="D2D3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5" name="Straight Connector 22"/>
          <p:cNvCxnSpPr/>
          <p:nvPr userDrawn="1"/>
        </p:nvCxnSpPr>
        <p:spPr>
          <a:xfrm>
            <a:off x="-444" y="6341078"/>
            <a:ext cx="12192443" cy="0"/>
          </a:xfrm>
          <a:prstGeom prst="line">
            <a:avLst/>
          </a:prstGeom>
          <a:ln w="19050">
            <a:solidFill>
              <a:srgbClr val="8B8284"/>
            </a:solidFill>
          </a:ln>
          <a:effectLst>
            <a:reflection blurRad="6350" stA="50000" endA="300" endPos="55500" dist="50800" dir="5400000" sy="-100000" algn="bl" rotWithShape="0"/>
          </a:effectLst>
        </p:spPr>
        <p:style>
          <a:lnRef idx="1">
            <a:schemeClr val="accent1"/>
          </a:lnRef>
          <a:fillRef idx="0">
            <a:schemeClr val="accent1"/>
          </a:fillRef>
          <a:effectRef idx="0">
            <a:schemeClr val="accent1"/>
          </a:effectRef>
          <a:fontRef idx="minor">
            <a:schemeClr val="tx1"/>
          </a:fontRef>
        </p:style>
      </p:cxnSp>
      <p:sp>
        <p:nvSpPr>
          <p:cNvPr id="2" name="Platshållare för rubrik 1"/>
          <p:cNvSpPr>
            <a:spLocks noGrp="1"/>
          </p:cNvSpPr>
          <p:nvPr>
            <p:ph type="title"/>
          </p:nvPr>
        </p:nvSpPr>
        <p:spPr>
          <a:xfrm>
            <a:off x="86400" y="111600"/>
            <a:ext cx="9954000" cy="655200"/>
          </a:xfrm>
          <a:prstGeom prst="rect">
            <a:avLst/>
          </a:prstGeom>
        </p:spPr>
        <p:txBody>
          <a:bodyPr vert="horz" lIns="91440" tIns="45720" rIns="91440" bIns="45720" rtlCol="0" anchor="ctr">
            <a:normAutofit/>
          </a:bodyPr>
          <a:lstStyle/>
          <a:p>
            <a:endParaRPr lang="en-GB" dirty="0"/>
          </a:p>
        </p:txBody>
      </p:sp>
      <p:sp>
        <p:nvSpPr>
          <p:cNvPr id="3" name="Platshållare för text 2"/>
          <p:cNvSpPr>
            <a:spLocks noGrp="1"/>
          </p:cNvSpPr>
          <p:nvPr>
            <p:ph type="body" idx="1"/>
          </p:nvPr>
        </p:nvSpPr>
        <p:spPr>
          <a:xfrm>
            <a:off x="961200" y="1148400"/>
            <a:ext cx="9806400" cy="4334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Platshållare för datum 3"/>
          <p:cNvSpPr>
            <a:spLocks noGrp="1"/>
          </p:cNvSpPr>
          <p:nvPr>
            <p:ph type="dt" sz="half" idx="2"/>
          </p:nvPr>
        </p:nvSpPr>
        <p:spPr>
          <a:xfrm>
            <a:off x="838200" y="6434667"/>
            <a:ext cx="2623454" cy="286808"/>
          </a:xfrm>
          <a:prstGeom prst="rect">
            <a:avLst/>
          </a:prstGeom>
        </p:spPr>
        <p:txBody>
          <a:bodyPr vert="horz" lIns="91440" tIns="45720" rIns="91440" bIns="45720" rtlCol="0" anchor="ctr"/>
          <a:lstStyle>
            <a:lvl1pPr algn="l">
              <a:defRPr sz="1200">
                <a:solidFill>
                  <a:schemeClr val="tx1">
                    <a:tint val="75000"/>
                  </a:schemeClr>
                </a:solidFill>
              </a:defRPr>
            </a:lvl1pPr>
          </a:lstStyle>
          <a:p>
            <a:fld id="{8279C77B-1660-4407-9746-491E10D3B5CC}" type="datetimeFigureOut">
              <a:rPr lang="en-GB" smtClean="0"/>
              <a:t>19/06/2018</a:t>
            </a:fld>
            <a:endParaRPr lang="en-GB"/>
          </a:p>
        </p:txBody>
      </p:sp>
      <p:sp>
        <p:nvSpPr>
          <p:cNvPr id="5" name="Platshållare för sidfot 4"/>
          <p:cNvSpPr>
            <a:spLocks noGrp="1"/>
          </p:cNvSpPr>
          <p:nvPr>
            <p:ph type="ftr" sz="quarter" idx="3"/>
          </p:nvPr>
        </p:nvSpPr>
        <p:spPr>
          <a:xfrm>
            <a:off x="4038600" y="6434667"/>
            <a:ext cx="4114800" cy="28680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Platshållare för bildnummer 5"/>
          <p:cNvSpPr>
            <a:spLocks noGrp="1"/>
          </p:cNvSpPr>
          <p:nvPr>
            <p:ph type="sldNum" sz="quarter" idx="4"/>
          </p:nvPr>
        </p:nvSpPr>
        <p:spPr>
          <a:xfrm>
            <a:off x="8752118" y="6434667"/>
            <a:ext cx="2743200" cy="286808"/>
          </a:xfrm>
          <a:prstGeom prst="rect">
            <a:avLst/>
          </a:prstGeom>
        </p:spPr>
        <p:txBody>
          <a:bodyPr vert="horz" lIns="91440" tIns="45720" rIns="91440" bIns="45720" rtlCol="0" anchor="ctr"/>
          <a:lstStyle>
            <a:lvl1pPr algn="r">
              <a:defRPr sz="1200">
                <a:solidFill>
                  <a:schemeClr val="tx1">
                    <a:tint val="75000"/>
                  </a:schemeClr>
                </a:solidFill>
              </a:defRPr>
            </a:lvl1pPr>
          </a:lstStyle>
          <a:p>
            <a:fld id="{A36681E6-01DF-486B-88D7-1606FF089539}" type="slidenum">
              <a:rPr lang="en-GB" smtClean="0"/>
              <a:t>‹#›</a:t>
            </a:fld>
            <a:endParaRPr lang="en-GB"/>
          </a:p>
        </p:txBody>
      </p:sp>
      <p:cxnSp>
        <p:nvCxnSpPr>
          <p:cNvPr id="18" name="Straight Connector 17"/>
          <p:cNvCxnSpPr/>
          <p:nvPr userDrawn="1"/>
        </p:nvCxnSpPr>
        <p:spPr>
          <a:xfrm>
            <a:off x="-444" y="790016"/>
            <a:ext cx="12192443"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1" name="Picture 2"/>
          <p:cNvPicPr>
            <a:picLocks noChangeAspect="1" noChangeArrowheads="1"/>
          </p:cNvPicPr>
          <p:nvPr userDrawn="1"/>
        </p:nvPicPr>
        <p:blipFill>
          <a:blip r:embed="rId17" cstate="print"/>
          <a:srcRect/>
          <a:stretch>
            <a:fillRect/>
          </a:stretch>
        </p:blipFill>
        <p:spPr bwMode="auto">
          <a:xfrm>
            <a:off x="10291065" y="82903"/>
            <a:ext cx="1771074" cy="654076"/>
          </a:xfrm>
          <a:prstGeom prst="rect">
            <a:avLst/>
          </a:prstGeom>
          <a:noFill/>
          <a:ln w="9525">
            <a:noFill/>
            <a:miter lim="800000"/>
            <a:headEnd/>
            <a:tailEnd/>
          </a:ln>
        </p:spPr>
      </p:pic>
    </p:spTree>
    <p:extLst>
      <p:ext uri="{BB962C8B-B14F-4D97-AF65-F5344CB8AC3E}">
        <p14:creationId xmlns:p14="http://schemas.microsoft.com/office/powerpoint/2010/main" val="4059271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60" r:id="rId7"/>
    <p:sldLayoutId id="2147483664" r:id="rId8"/>
    <p:sldLayoutId id="2147483665" r:id="rId9"/>
    <p:sldLayoutId id="2147483666" r:id="rId10"/>
    <p:sldLayoutId id="2147483667" r:id="rId11"/>
    <p:sldLayoutId id="2147483668" r:id="rId12"/>
    <p:sldLayoutId id="2147483669" r:id="rId13"/>
    <p:sldLayoutId id="2147483675" r:id="rId14"/>
    <p:sldLayoutId id="2147483676"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19.png"/><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jpeg"/><Relationship Id="rId1" Type="http://schemas.openxmlformats.org/officeDocument/2006/relationships/slideLayout" Target="../slideLayouts/slideLayout2.xml"/><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2553" y="2042657"/>
            <a:ext cx="11012361" cy="624631"/>
          </a:xfrm>
        </p:spPr>
        <p:txBody>
          <a:bodyPr>
            <a:noAutofit/>
          </a:bodyPr>
          <a:lstStyle/>
          <a:p>
            <a:r>
              <a:rPr lang="en-GB" sz="4800" dirty="0"/>
              <a:t>Case Studies</a:t>
            </a:r>
          </a:p>
        </p:txBody>
      </p:sp>
      <p:sp>
        <p:nvSpPr>
          <p:cNvPr id="3" name="Subtitle 2"/>
          <p:cNvSpPr>
            <a:spLocks noGrp="1"/>
          </p:cNvSpPr>
          <p:nvPr>
            <p:ph type="subTitle" idx="1"/>
          </p:nvPr>
        </p:nvSpPr>
        <p:spPr>
          <a:xfrm>
            <a:off x="702552" y="2618232"/>
            <a:ext cx="11394197" cy="538408"/>
          </a:xfrm>
        </p:spPr>
        <p:txBody>
          <a:bodyPr>
            <a:normAutofit/>
          </a:bodyPr>
          <a:lstStyle/>
          <a:p>
            <a:r>
              <a:rPr lang="en-GB" sz="3200" dirty="0"/>
              <a:t>Cost Effective Change Management and User Adoption – Office 365</a:t>
            </a:r>
          </a:p>
        </p:txBody>
      </p:sp>
      <p:pic>
        <p:nvPicPr>
          <p:cNvPr id="4" name="Picture 3">
            <a:extLst>
              <a:ext uri="{FF2B5EF4-FFF2-40B4-BE49-F238E27FC236}">
                <a16:creationId xmlns:a16="http://schemas.microsoft.com/office/drawing/2014/main" id="{7EE5E07A-ECEA-43AB-9B92-5C4F1EC0AB22}"/>
              </a:ext>
            </a:extLst>
          </p:cNvPr>
          <p:cNvPicPr>
            <a:picLocks noChangeAspect="1"/>
          </p:cNvPicPr>
          <p:nvPr/>
        </p:nvPicPr>
        <p:blipFill>
          <a:blip r:embed="rId3"/>
          <a:stretch>
            <a:fillRect/>
          </a:stretch>
        </p:blipFill>
        <p:spPr>
          <a:xfrm>
            <a:off x="0" y="4039106"/>
            <a:ext cx="12192000" cy="2265442"/>
          </a:xfrm>
          <a:prstGeom prst="rect">
            <a:avLst/>
          </a:prstGeom>
        </p:spPr>
      </p:pic>
      <p:cxnSp>
        <p:nvCxnSpPr>
          <p:cNvPr id="8" name="Straight Connector 7">
            <a:extLst>
              <a:ext uri="{FF2B5EF4-FFF2-40B4-BE49-F238E27FC236}">
                <a16:creationId xmlns:a16="http://schemas.microsoft.com/office/drawing/2014/main" id="{22468FEF-53E9-4BED-887E-4458CBCFC354}"/>
              </a:ext>
            </a:extLst>
          </p:cNvPr>
          <p:cNvCxnSpPr/>
          <p:nvPr/>
        </p:nvCxnSpPr>
        <p:spPr>
          <a:xfrm>
            <a:off x="0" y="4416612"/>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7FEF398-958C-409F-A681-4059467E8C01}"/>
              </a:ext>
            </a:extLst>
          </p:cNvPr>
          <p:cNvCxnSpPr/>
          <p:nvPr/>
        </p:nvCxnSpPr>
        <p:spPr>
          <a:xfrm>
            <a:off x="0" y="5871883"/>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01ADD63-8201-44A9-A9FF-7C6A3E27FA84}"/>
              </a:ext>
            </a:extLst>
          </p:cNvPr>
          <p:cNvCxnSpPr/>
          <p:nvPr/>
        </p:nvCxnSpPr>
        <p:spPr>
          <a:xfrm>
            <a:off x="0" y="4300071"/>
            <a:ext cx="12192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C25A8D9-CFD3-40C4-A6BA-6976802BD118}"/>
              </a:ext>
            </a:extLst>
          </p:cNvPr>
          <p:cNvCxnSpPr/>
          <p:nvPr/>
        </p:nvCxnSpPr>
        <p:spPr>
          <a:xfrm>
            <a:off x="0" y="5994401"/>
            <a:ext cx="12192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3DDF146B-7B65-43F3-BE77-116553E72B5D}"/>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23821" b="23926"/>
          <a:stretch/>
        </p:blipFill>
        <p:spPr>
          <a:xfrm>
            <a:off x="7153903" y="3879154"/>
            <a:ext cx="5040553" cy="2633841"/>
          </a:xfrm>
          <a:prstGeom prst="rect">
            <a:avLst/>
          </a:prstGeom>
          <a:ln>
            <a:noFill/>
          </a:ln>
          <a:effectLst>
            <a:outerShdw blurRad="292100" dist="139700" dir="2700000" algn="tl" rotWithShape="0">
              <a:srgbClr val="333333">
                <a:alpha val="65000"/>
              </a:srgbClr>
            </a:outerShdw>
          </a:effectLst>
        </p:spPr>
      </p:pic>
      <p:pic>
        <p:nvPicPr>
          <p:cNvPr id="12" name="Picture 11">
            <a:extLst>
              <a:ext uri="{FF2B5EF4-FFF2-40B4-BE49-F238E27FC236}">
                <a16:creationId xmlns:a16="http://schemas.microsoft.com/office/drawing/2014/main" id="{0BAC2E12-DA05-4B40-AF28-F53B56AC7F1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9250" y="4576565"/>
            <a:ext cx="6889750" cy="1099521"/>
          </a:xfrm>
          <a:prstGeom prst="rect">
            <a:avLst/>
          </a:prstGeom>
        </p:spPr>
      </p:pic>
      <p:sp>
        <p:nvSpPr>
          <p:cNvPr id="13" name="Flowchart: Preparation 12">
            <a:extLst>
              <a:ext uri="{FF2B5EF4-FFF2-40B4-BE49-F238E27FC236}">
                <a16:creationId xmlns:a16="http://schemas.microsoft.com/office/drawing/2014/main" id="{51327BCB-722C-4061-9F13-B6BD0E25F8DB}"/>
              </a:ext>
            </a:extLst>
          </p:cNvPr>
          <p:cNvSpPr/>
          <p:nvPr/>
        </p:nvSpPr>
        <p:spPr>
          <a:xfrm rot="10800000" flipV="1">
            <a:off x="9956730" y="358642"/>
            <a:ext cx="1825892" cy="205111"/>
          </a:xfrm>
          <a:prstGeom prst="flowChartPreparati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Internal Only</a:t>
            </a:r>
          </a:p>
        </p:txBody>
      </p:sp>
    </p:spTree>
    <p:extLst>
      <p:ext uri="{BB962C8B-B14F-4D97-AF65-F5344CB8AC3E}">
        <p14:creationId xmlns:p14="http://schemas.microsoft.com/office/powerpoint/2010/main" val="277889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8DF70BAA-35DB-4450-B11A-AE49EC243E7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0879" y="2221924"/>
            <a:ext cx="2982882" cy="1990934"/>
          </a:xfrm>
          <a:prstGeom prst="rect">
            <a:avLst/>
          </a:prstGeom>
        </p:spPr>
      </p:pic>
      <p:sp>
        <p:nvSpPr>
          <p:cNvPr id="19" name="Rectangle 18">
            <a:extLst>
              <a:ext uri="{FF2B5EF4-FFF2-40B4-BE49-F238E27FC236}">
                <a16:creationId xmlns:a16="http://schemas.microsoft.com/office/drawing/2014/main" id="{2B12B4D5-7A9F-462E-8062-4341641D8B4E}"/>
              </a:ext>
            </a:extLst>
          </p:cNvPr>
          <p:cNvSpPr/>
          <p:nvPr/>
        </p:nvSpPr>
        <p:spPr>
          <a:xfrm>
            <a:off x="0" y="4812288"/>
            <a:ext cx="12192000" cy="2058982"/>
          </a:xfrm>
          <a:prstGeom prst="rect">
            <a:avLst/>
          </a:prstGeom>
          <a:solidFill>
            <a:srgbClr val="1C8193"/>
          </a:solidFill>
          <a:ln>
            <a:solidFill>
              <a:srgbClr val="1C81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97075CCC-B88E-4077-A565-BDB10894543E}"/>
              </a:ext>
            </a:extLst>
          </p:cNvPr>
          <p:cNvSpPr/>
          <p:nvPr/>
        </p:nvSpPr>
        <p:spPr>
          <a:xfrm>
            <a:off x="5013" y="804272"/>
            <a:ext cx="12192000" cy="1569660"/>
          </a:xfrm>
          <a:prstGeom prst="rect">
            <a:avLst/>
          </a:prstGeom>
          <a:solidFill>
            <a:srgbClr val="1C8193"/>
          </a:solidFill>
          <a:ln>
            <a:solidFill>
              <a:srgbClr val="1C81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p:txBody>
          <a:bodyPr>
            <a:normAutofit fontScale="90000"/>
          </a:bodyPr>
          <a:lstStyle/>
          <a:p>
            <a:r>
              <a:rPr lang="en-GB" dirty="0"/>
              <a:t>Business Case Example:</a:t>
            </a:r>
          </a:p>
        </p:txBody>
      </p:sp>
      <p:sp>
        <p:nvSpPr>
          <p:cNvPr id="5" name="TextBox 4">
            <a:extLst>
              <a:ext uri="{FF2B5EF4-FFF2-40B4-BE49-F238E27FC236}">
                <a16:creationId xmlns:a16="http://schemas.microsoft.com/office/drawing/2014/main" id="{BB69EC3C-1B68-47B1-9A73-A963FB06C017}"/>
              </a:ext>
            </a:extLst>
          </p:cNvPr>
          <p:cNvSpPr txBox="1"/>
          <p:nvPr/>
        </p:nvSpPr>
        <p:spPr>
          <a:xfrm>
            <a:off x="80050" y="2461443"/>
            <a:ext cx="7400250" cy="2185214"/>
          </a:xfrm>
          <a:prstGeom prst="rect">
            <a:avLst/>
          </a:prstGeom>
          <a:noFill/>
        </p:spPr>
        <p:txBody>
          <a:bodyPr wrap="square" rtlCol="0">
            <a:spAutoFit/>
          </a:bodyPr>
          <a:lstStyle/>
          <a:p>
            <a:r>
              <a:rPr lang="en-GB" sz="1600" b="1" dirty="0"/>
              <a:t>The CHL Mortgages Project:</a:t>
            </a:r>
          </a:p>
          <a:p>
            <a:r>
              <a:rPr lang="en-GB" sz="1600" dirty="0"/>
              <a:t>CHL Mortgages wanted to create a modern working environment for a multifaceted workforce with disparate needs. Employees required both on the road access to documentation and to collaborate with external / internal customers and suppliers. To support this Crayon managed the following:</a:t>
            </a:r>
          </a:p>
          <a:p>
            <a:pPr marL="285750" indent="-285750">
              <a:buFont typeface="Arial" panose="020B0604020202020204" pitchFamily="34" charset="0"/>
              <a:buChar char="•"/>
            </a:pPr>
            <a:r>
              <a:rPr lang="en-GB" sz="1400" dirty="0"/>
              <a:t>Migration to Office 365</a:t>
            </a:r>
          </a:p>
          <a:p>
            <a:pPr marL="285750" indent="-285750">
              <a:buFont typeface="Arial" panose="020B0604020202020204" pitchFamily="34" charset="0"/>
              <a:buChar char="•"/>
            </a:pPr>
            <a:r>
              <a:rPr lang="en-GB" sz="1400" dirty="0" err="1"/>
              <a:t>OfficePro</a:t>
            </a:r>
            <a:r>
              <a:rPr lang="en-GB" sz="1400" dirty="0"/>
              <a:t> 2016 </a:t>
            </a:r>
          </a:p>
          <a:p>
            <a:pPr marL="285750" indent="-285750">
              <a:buFont typeface="Arial" panose="020B0604020202020204" pitchFamily="34" charset="0"/>
              <a:buChar char="•"/>
            </a:pPr>
            <a:r>
              <a:rPr lang="en-GB" sz="1400" dirty="0"/>
              <a:t>Skype for Business</a:t>
            </a:r>
          </a:p>
          <a:p>
            <a:pPr marL="285750" indent="-285750">
              <a:buFont typeface="Arial" panose="020B0604020202020204" pitchFamily="34" charset="0"/>
              <a:buChar char="•"/>
            </a:pPr>
            <a:r>
              <a:rPr lang="en-GB" sz="1400" dirty="0"/>
              <a:t>Change management driven O365 User Adoption - </a:t>
            </a:r>
          </a:p>
        </p:txBody>
      </p:sp>
      <p:sp>
        <p:nvSpPr>
          <p:cNvPr id="15" name="Rectangle 14">
            <a:extLst>
              <a:ext uri="{FF2B5EF4-FFF2-40B4-BE49-F238E27FC236}">
                <a16:creationId xmlns:a16="http://schemas.microsoft.com/office/drawing/2014/main" id="{98C909D5-4C2C-4208-8179-61D9FDD88394}"/>
              </a:ext>
            </a:extLst>
          </p:cNvPr>
          <p:cNvSpPr/>
          <p:nvPr/>
        </p:nvSpPr>
        <p:spPr>
          <a:xfrm>
            <a:off x="80050" y="882650"/>
            <a:ext cx="12048450" cy="14321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06C1EDD6-459F-45CF-877E-CB3D0219FBCB}"/>
              </a:ext>
            </a:extLst>
          </p:cNvPr>
          <p:cNvSpPr/>
          <p:nvPr/>
        </p:nvSpPr>
        <p:spPr>
          <a:xfrm>
            <a:off x="58059" y="4836675"/>
            <a:ext cx="12042775" cy="2062103"/>
          </a:xfrm>
          <a:prstGeom prst="rect">
            <a:avLst/>
          </a:prstGeom>
        </p:spPr>
        <p:txBody>
          <a:bodyPr wrap="square">
            <a:spAutoFit/>
          </a:bodyPr>
          <a:lstStyle/>
          <a:p>
            <a:r>
              <a:rPr lang="en-GB" sz="2000" b="1" dirty="0">
                <a:solidFill>
                  <a:schemeClr val="bg1"/>
                </a:solidFill>
              </a:rPr>
              <a:t>Project Delivery:</a:t>
            </a:r>
          </a:p>
          <a:p>
            <a:r>
              <a:rPr lang="en-GB" sz="1400" dirty="0">
                <a:solidFill>
                  <a:schemeClr val="bg1"/>
                </a:solidFill>
              </a:rPr>
              <a:t>CHL Mortgages wanted to implement Office 365, </a:t>
            </a:r>
            <a:r>
              <a:rPr lang="en-GB" sz="1400" dirty="0" err="1">
                <a:solidFill>
                  <a:schemeClr val="bg1"/>
                </a:solidFill>
              </a:rPr>
              <a:t>OfficePro</a:t>
            </a:r>
            <a:r>
              <a:rPr lang="en-GB" sz="1400" dirty="0">
                <a:solidFill>
                  <a:schemeClr val="bg1"/>
                </a:solidFill>
              </a:rPr>
              <a:t> 2016 and Skype for Business. This change would mean new ways of working however CHL Mortgages wanted to ensure the efficacy of their investment and during the planning stages ‘baselined’ the usage of what would be key functionality moving forward such as conferencing (6% usage across the organisation).  </a:t>
            </a:r>
          </a:p>
          <a:p>
            <a:pPr>
              <a:spcBef>
                <a:spcPts val="600"/>
              </a:spcBef>
            </a:pPr>
            <a:r>
              <a:rPr lang="en-GB" sz="1400" b="1" dirty="0">
                <a:solidFill>
                  <a:schemeClr val="bg1"/>
                </a:solidFill>
              </a:rPr>
              <a:t>Working closely with Crayon’s Empower </a:t>
            </a:r>
            <a:r>
              <a:rPr lang="en-GB" sz="1400" b="1" dirty="0" err="1">
                <a:solidFill>
                  <a:schemeClr val="bg1"/>
                </a:solidFill>
              </a:rPr>
              <a:t>iQ</a:t>
            </a:r>
            <a:r>
              <a:rPr lang="en-GB" sz="1400" b="1" dirty="0">
                <a:solidFill>
                  <a:schemeClr val="bg1"/>
                </a:solidFill>
              </a:rPr>
              <a:t> consultants to build awareness of the new functionalities being deployed, create desire in employees to adopt them by understanding the positive impact for them and creating learning pathways to enable them to utilise the new functionality all supported by on demand, online learning to support each employee daily, we saw a definitive uptake in key functionalities.</a:t>
            </a:r>
          </a:p>
          <a:p>
            <a:pPr>
              <a:spcBef>
                <a:spcPts val="600"/>
              </a:spcBef>
            </a:pPr>
            <a:r>
              <a:rPr lang="en-GB" sz="1400" b="1" dirty="0">
                <a:solidFill>
                  <a:schemeClr val="bg1"/>
                </a:solidFill>
              </a:rPr>
              <a:t>A 50% increase in conferencing in month 1.</a:t>
            </a:r>
          </a:p>
        </p:txBody>
      </p:sp>
      <p:sp>
        <p:nvSpPr>
          <p:cNvPr id="18" name="TextBox 17">
            <a:extLst>
              <a:ext uri="{FF2B5EF4-FFF2-40B4-BE49-F238E27FC236}">
                <a16:creationId xmlns:a16="http://schemas.microsoft.com/office/drawing/2014/main" id="{5DE17781-E700-47CD-95D4-F7A55B70324B}"/>
              </a:ext>
            </a:extLst>
          </p:cNvPr>
          <p:cNvSpPr txBox="1"/>
          <p:nvPr/>
        </p:nvSpPr>
        <p:spPr>
          <a:xfrm>
            <a:off x="6883401" y="3973338"/>
            <a:ext cx="5067300" cy="646331"/>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GB" b="1" dirty="0">
                <a:solidFill>
                  <a:schemeClr val="tx1">
                    <a:lumMod val="50000"/>
                    <a:lumOff val="50000"/>
                  </a:schemeClr>
                </a:solidFill>
              </a:rPr>
              <a:t>A definitive adoption of new functionalities right across the organisation</a:t>
            </a:r>
          </a:p>
        </p:txBody>
      </p:sp>
      <p:sp>
        <p:nvSpPr>
          <p:cNvPr id="20" name="TextBox 19">
            <a:extLst>
              <a:ext uri="{FF2B5EF4-FFF2-40B4-BE49-F238E27FC236}">
                <a16:creationId xmlns:a16="http://schemas.microsoft.com/office/drawing/2014/main" id="{AEBF2B52-7CF7-4373-B317-462D50871989}"/>
              </a:ext>
            </a:extLst>
          </p:cNvPr>
          <p:cNvSpPr txBox="1"/>
          <p:nvPr/>
        </p:nvSpPr>
        <p:spPr>
          <a:xfrm>
            <a:off x="6543625" y="3511674"/>
            <a:ext cx="699230" cy="1569660"/>
          </a:xfrm>
          <a:prstGeom prst="rect">
            <a:avLst/>
          </a:prstGeom>
          <a:noFill/>
        </p:spPr>
        <p:txBody>
          <a:bodyPr wrap="none" rtlCol="0">
            <a:spAutoFit/>
          </a:bodyPr>
          <a:lstStyle/>
          <a:p>
            <a:r>
              <a:rPr lang="en-GB" sz="9600" dirty="0">
                <a:solidFill>
                  <a:schemeClr val="tx1">
                    <a:lumMod val="50000"/>
                    <a:lumOff val="50000"/>
                  </a:schemeClr>
                </a:solidFill>
              </a:rPr>
              <a:t>“</a:t>
            </a:r>
          </a:p>
        </p:txBody>
      </p:sp>
      <p:sp>
        <p:nvSpPr>
          <p:cNvPr id="22" name="TextBox 21">
            <a:extLst>
              <a:ext uri="{FF2B5EF4-FFF2-40B4-BE49-F238E27FC236}">
                <a16:creationId xmlns:a16="http://schemas.microsoft.com/office/drawing/2014/main" id="{A958401F-21F7-4BB1-B86E-994F97B69459}"/>
              </a:ext>
            </a:extLst>
          </p:cNvPr>
          <p:cNvSpPr txBox="1"/>
          <p:nvPr/>
        </p:nvSpPr>
        <p:spPr>
          <a:xfrm rot="10800000">
            <a:off x="10362470" y="3511673"/>
            <a:ext cx="699230" cy="1569660"/>
          </a:xfrm>
          <a:prstGeom prst="rect">
            <a:avLst/>
          </a:prstGeom>
          <a:noFill/>
        </p:spPr>
        <p:txBody>
          <a:bodyPr wrap="none" rtlCol="0">
            <a:spAutoFit/>
          </a:bodyPr>
          <a:lstStyle/>
          <a:p>
            <a:r>
              <a:rPr lang="en-GB" sz="9600" dirty="0">
                <a:solidFill>
                  <a:schemeClr val="tx1">
                    <a:lumMod val="50000"/>
                    <a:lumOff val="50000"/>
                  </a:schemeClr>
                </a:solidFill>
              </a:rPr>
              <a:t>“</a:t>
            </a:r>
          </a:p>
        </p:txBody>
      </p:sp>
      <p:pic>
        <p:nvPicPr>
          <p:cNvPr id="3" name="Picture 2">
            <a:extLst>
              <a:ext uri="{FF2B5EF4-FFF2-40B4-BE49-F238E27FC236}">
                <a16:creationId xmlns:a16="http://schemas.microsoft.com/office/drawing/2014/main" id="{239F4B40-1B3B-4093-BBD5-46A4E6CE47A2}"/>
              </a:ext>
            </a:extLst>
          </p:cNvPr>
          <p:cNvPicPr>
            <a:picLocks noChangeAspect="1"/>
          </p:cNvPicPr>
          <p:nvPr/>
        </p:nvPicPr>
        <p:blipFill>
          <a:blip r:embed="rId3"/>
          <a:stretch>
            <a:fillRect/>
          </a:stretch>
        </p:blipFill>
        <p:spPr>
          <a:xfrm>
            <a:off x="5174045" y="66535"/>
            <a:ext cx="1315656" cy="671253"/>
          </a:xfrm>
          <a:prstGeom prst="rect">
            <a:avLst/>
          </a:prstGeom>
        </p:spPr>
      </p:pic>
      <p:sp>
        <p:nvSpPr>
          <p:cNvPr id="4" name="Rectangle 3">
            <a:extLst>
              <a:ext uri="{FF2B5EF4-FFF2-40B4-BE49-F238E27FC236}">
                <a16:creationId xmlns:a16="http://schemas.microsoft.com/office/drawing/2014/main" id="{39A5AD15-D29E-4360-A149-99F910DF793E}"/>
              </a:ext>
            </a:extLst>
          </p:cNvPr>
          <p:cNvSpPr/>
          <p:nvPr/>
        </p:nvSpPr>
        <p:spPr>
          <a:xfrm>
            <a:off x="224822" y="970161"/>
            <a:ext cx="11674437" cy="1200329"/>
          </a:xfrm>
          <a:prstGeom prst="rect">
            <a:avLst/>
          </a:prstGeom>
        </p:spPr>
        <p:txBody>
          <a:bodyPr wrap="square">
            <a:spAutoFit/>
          </a:bodyPr>
          <a:lstStyle/>
          <a:p>
            <a:r>
              <a:rPr lang="en-GB" dirty="0">
                <a:solidFill>
                  <a:schemeClr val="bg1"/>
                </a:solidFill>
              </a:rPr>
              <a:t>At full capacity, </a:t>
            </a:r>
            <a:r>
              <a:rPr lang="en-GB" b="1" dirty="0">
                <a:solidFill>
                  <a:schemeClr val="bg1"/>
                </a:solidFill>
              </a:rPr>
              <a:t>CHL mortgages </a:t>
            </a:r>
            <a:r>
              <a:rPr lang="en-GB" dirty="0">
                <a:solidFill>
                  <a:schemeClr val="bg1"/>
                </a:solidFill>
              </a:rPr>
              <a:t>originated and managed a mortgage book in excess of £6.6bn. One of the top 10 Buy to Let mortgage Lenders in the UK. Staffed with expert knowledge, providing not only standard ‘Buy to Let’ products, but niche Limited Company, HMO, multi-unit and portfolio lending, it is well known to the intermediary market for its solutions for both semi-professional and professional landlords alike.</a:t>
            </a:r>
          </a:p>
        </p:txBody>
      </p:sp>
      <p:pic>
        <p:nvPicPr>
          <p:cNvPr id="21" name="Picture 20">
            <a:extLst>
              <a:ext uri="{FF2B5EF4-FFF2-40B4-BE49-F238E27FC236}">
                <a16:creationId xmlns:a16="http://schemas.microsoft.com/office/drawing/2014/main" id="{FE096370-6DEC-423D-ACB6-C913B69C247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17204" y="4380042"/>
            <a:ext cx="1403350" cy="223958"/>
          </a:xfrm>
          <a:prstGeom prst="rect">
            <a:avLst/>
          </a:prstGeom>
        </p:spPr>
      </p:pic>
      <p:sp>
        <p:nvSpPr>
          <p:cNvPr id="16" name="Flowchart: Preparation 15">
            <a:extLst>
              <a:ext uri="{FF2B5EF4-FFF2-40B4-BE49-F238E27FC236}">
                <a16:creationId xmlns:a16="http://schemas.microsoft.com/office/drawing/2014/main" id="{901C43F5-1ED9-4745-B50F-EC7348AD18D6}"/>
              </a:ext>
            </a:extLst>
          </p:cNvPr>
          <p:cNvSpPr/>
          <p:nvPr/>
        </p:nvSpPr>
        <p:spPr>
          <a:xfrm rot="10800000" flipV="1">
            <a:off x="8259342" y="294905"/>
            <a:ext cx="1825892" cy="205111"/>
          </a:xfrm>
          <a:prstGeom prst="flowChartPreparation">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Internal Only</a:t>
            </a:r>
          </a:p>
        </p:txBody>
      </p:sp>
    </p:spTree>
    <p:extLst>
      <p:ext uri="{BB962C8B-B14F-4D97-AF65-F5344CB8AC3E}">
        <p14:creationId xmlns:p14="http://schemas.microsoft.com/office/powerpoint/2010/main" val="63402275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MPMENUOPEN" val="True"/>
</p:tagLst>
</file>

<file path=ppt/theme/theme1.xml><?xml version="1.0" encoding="utf-8"?>
<a:theme xmlns:a="http://schemas.openxmlformats.org/drawingml/2006/main" name="Crayon">
  <a:themeElements>
    <a:clrScheme name="Anpassat 1">
      <a:dk1>
        <a:sysClr val="windowText" lastClr="000000"/>
      </a:dk1>
      <a:lt1>
        <a:sysClr val="window" lastClr="FFFFFF"/>
      </a:lt1>
      <a:dk2>
        <a:srgbClr val="44546A"/>
      </a:dk2>
      <a:lt2>
        <a:srgbClr val="E7E6E6"/>
      </a:lt2>
      <a:accent1>
        <a:srgbClr val="D7071E"/>
      </a:accent1>
      <a:accent2>
        <a:srgbClr val="BDBEC1"/>
      </a:accent2>
      <a:accent3>
        <a:srgbClr val="000000"/>
      </a:accent3>
      <a:accent4>
        <a:srgbClr val="86C3E8"/>
      </a:accent4>
      <a:accent5>
        <a:srgbClr val="DCDCDC"/>
      </a:accent5>
      <a:accent6>
        <a:srgbClr val="D7ECF5"/>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ayon Wide Screen Format 2015 smaller pictures ver 8 Final" id="{68E5A6C0-D517-4396-ACA3-A1D1A3D19F30}" vid="{1A642E9B-8CAF-4CDD-AE90-68E8A08EA0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38D49D249EC2D4EA5BE793D8F5F00A8" ma:contentTypeVersion="3" ma:contentTypeDescription="Create a new document." ma:contentTypeScope="" ma:versionID="d0ffcffc101aa4b55b55c98b787672ad">
  <xsd:schema xmlns:xsd="http://www.w3.org/2001/XMLSchema" xmlns:xs="http://www.w3.org/2001/XMLSchema" xmlns:p="http://schemas.microsoft.com/office/2006/metadata/properties" xmlns:ns2="2c391f7e-8618-4b85-9964-2ee658130fc9" targetNamespace="http://schemas.microsoft.com/office/2006/metadata/properties" ma:root="true" ma:fieldsID="b71207b56fa5e5785bed3823da13fd18" ns2:_="">
    <xsd:import namespace="2c391f7e-8618-4b85-9964-2ee658130fc9"/>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391f7e-8618-4b85-9964-2ee658130fc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6B6C649-BFC8-4198-BF6C-D1D4C4CCEE55}">
  <ds:schemaRefs>
    <ds:schemaRef ds:uri="http://schemas.microsoft.com/office/2006/documentManagement/types"/>
    <ds:schemaRef ds:uri="2c391f7e-8618-4b85-9964-2ee658130fc9"/>
    <ds:schemaRef ds:uri="http://purl.org/dc/terms/"/>
    <ds:schemaRef ds:uri="http://purl.org/dc/dcmitype/"/>
    <ds:schemaRef ds:uri="http://www.w3.org/XML/1998/namespace"/>
    <ds:schemaRef ds:uri="http://purl.org/dc/elements/1.1/"/>
    <ds:schemaRef ds:uri="http://schemas.openxmlformats.org/package/2006/metadata/core-properties"/>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4F66168F-8F17-4319-BE21-D4CDDA8327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391f7e-8618-4b85-9964-2ee658130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DE188D5-997C-46E6-90BF-99F6F514AF3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Crayon Wide Screen Format 2015</Template>
  <TotalTime>67419</TotalTime>
  <Words>320</Words>
  <Application>Microsoft Office PowerPoint</Application>
  <PresentationFormat>Widescreen</PresentationFormat>
  <Paragraphs>20</Paragraphs>
  <Slides>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vt:lpstr>
      <vt:lpstr>Arimo</vt:lpstr>
      <vt:lpstr>Calibri</vt:lpstr>
      <vt:lpstr>Helvetica Light</vt:lpstr>
      <vt:lpstr>Montserrat</vt:lpstr>
      <vt:lpstr>Segoe UI</vt:lpstr>
      <vt:lpstr>Segoe UI Light</vt:lpstr>
      <vt:lpstr>Segoe UI Semibold</vt:lpstr>
      <vt:lpstr>Wingdings</vt:lpstr>
      <vt:lpstr>Crayon</vt:lpstr>
      <vt:lpstr>Case Studies</vt:lpstr>
      <vt:lpstr>Business Case 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Saxby, Heather</dc:creator>
  <cp:lastModifiedBy>Sarah Moxon</cp:lastModifiedBy>
  <cp:revision>634</cp:revision>
  <cp:lastPrinted>2015-08-17T14:39:11Z</cp:lastPrinted>
  <dcterms:created xsi:type="dcterms:W3CDTF">2015-02-25T16:05:38Z</dcterms:created>
  <dcterms:modified xsi:type="dcterms:W3CDTF">2018-06-19T09:37:52Z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0x010100038D49D249EC2D4EA5BE793D8F5F00A8</vt:lpwstr>
  </property>
  <property fmtid="{D5CDD505-2E9C-101B-9397-08002B2CF9AE}" pid="3" name="MSIP_Label_f42aa342-8706-4288-bd11-ebb85995028c_Enabled">
    <vt:lpwstr>True</vt:lpwstr>
  </property>
  <property fmtid="{D5CDD505-2E9C-101B-9397-08002B2CF9AE}" pid="4" name="MSIP_Label_f42aa342-8706-4288-bd11-ebb85995028c_SiteId">
    <vt:lpwstr>72f988bf-86f1-41af-91ab-2d7cd011db47</vt:lpwstr>
  </property>
  <property fmtid="{D5CDD505-2E9C-101B-9397-08002B2CF9AE}" pid="5" name="MSIP_Label_f42aa342-8706-4288-bd11-ebb85995028c_Owner">
    <vt:lpwstr>samoxon@microsoft.com</vt:lpwstr>
  </property>
  <property fmtid="{D5CDD505-2E9C-101B-9397-08002B2CF9AE}" pid="6" name="MSIP_Label_f42aa342-8706-4288-bd11-ebb85995028c_SetDate">
    <vt:lpwstr>2018-06-19T09:36:33.4711316Z</vt:lpwstr>
  </property>
  <property fmtid="{D5CDD505-2E9C-101B-9397-08002B2CF9AE}" pid="7" name="MSIP_Label_f42aa342-8706-4288-bd11-ebb85995028c_Name">
    <vt:lpwstr>General</vt:lpwstr>
  </property>
  <property fmtid="{D5CDD505-2E9C-101B-9397-08002B2CF9AE}" pid="8" name="MSIP_Label_f42aa342-8706-4288-bd11-ebb85995028c_Application">
    <vt:lpwstr>Microsoft Azure Information Protection</vt:lpwstr>
  </property>
  <property fmtid="{D5CDD505-2E9C-101B-9397-08002B2CF9AE}" pid="9" name="MSIP_Label_f42aa342-8706-4288-bd11-ebb85995028c_Extended_MSFT_Method">
    <vt:lpwstr>Automatic</vt:lpwstr>
  </property>
  <property fmtid="{D5CDD505-2E9C-101B-9397-08002B2CF9AE}" pid="10" name="Sensitivity">
    <vt:lpwstr>General</vt:lpwstr>
  </property>
</Properties>
</file>