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D952-44D7-284F-A4DC-3C37A6455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185AE-F3CE-4F4E-8040-38D2C7293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E4E94-8458-BF43-B094-1EADE41BA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C1DE2-991D-E24C-867A-6288CAA7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4E1C6-4C11-5246-94CF-401A1D80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B446-A951-AA47-8E0E-BCF9419F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C7AE0-EE7D-BE40-984C-3C2E15545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DA2AC-E099-C24D-800A-7769BCCB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282E6-C1A1-4848-AAF1-CF6A6120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3E021-E1F1-1041-864F-A6F43FAB4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187471-5A0D-0140-9330-B14F65109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A2A64-DF2B-5948-8E1E-F635834E8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7469F-127C-1B46-8BDE-6E7F8FACD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E0263-CA78-3F4A-B1BB-EDA7EF55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B807F-0952-0945-8BB1-19461940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7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3F47-2A79-1A43-8D59-5FC45B41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06177-F164-7E45-86D2-6B900AF8A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5BAEE-8CC5-1741-A7DC-6D1E9006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87BF6-EF82-944D-BBF0-A8845DB5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19B38-1E8D-3948-B295-C7D40640F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4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3F715-0B1A-DA42-B338-C5BE2801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ABA2F-C05C-8E4F-A4D5-565883587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7C578-6C03-1E42-AAA6-EB401F54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C2539-B94F-5A4B-8B11-A6ACA587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6AB74-8014-D449-A54E-3E38C1C0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FB72F-6EC7-4046-85D4-AF1DB8BE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75A75-99AF-7347-AFDA-31AA44113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0EA6C-4922-3144-9F1E-89F615C30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74B5B-D6D3-E84D-B36F-4C416D46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55563-6EF8-AE4E-B9C5-35C2906D7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415FA-07D0-6A48-ADB7-9ED9CB26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4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8EB0B-898A-A64C-A162-FF8F5EBDA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2AE95-7270-8B40-B44E-082E7FDDD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F9386-4016-9041-84D5-A40568FEB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2B298-9070-D343-B3DE-877B999CF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F2BE7-2EE7-6E49-8BFD-78BBB9FC9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722FC7-4A47-9244-A518-DA2066ED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CE586-930E-D948-A424-9E87A07D0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FDF2A-CC56-B048-A6C6-E907C617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6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7FF0-7718-8C40-BC23-0A2702E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C64AA-DB86-D24E-8CE5-4DD368556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D3D83-08F7-1E4C-B7B8-4A2C1D86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D2C99-2510-1141-9328-A5F6B7C6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7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F9B9CC-66E3-484D-AB14-A25BA9D3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0B85A-CCB9-064F-8A02-9D06FB4DA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E0E59-B4D6-C044-BB41-F15653D7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1C1A8-915C-1844-AC69-B3D812A69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C18D1-385A-6E49-848D-6BF336FAF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A8B34-EF3D-E142-9A74-58C88B021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92F7A-4863-5B4F-99A7-26E7CB65B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E5C40-3386-024F-9F6F-A1FDE3C8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49FD0-43EA-D442-941D-5DFB0FDD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5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AB633-2598-3D49-BF31-9B9024DDF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9424BF-E2B6-2349-B4E0-AD94EB51B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E41BC-7E72-2F4D-ADDD-2648575D1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A5BEE-BC23-2940-9204-F4CB7469B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A580E-8EA6-9541-9E0F-9EA3188B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EE6CD-4C9F-6B43-B2AC-CE48D289A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3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A4463-1038-D74E-BAA0-06996773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CA9C9-202B-FB44-B89E-10BC2C7D1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976E8-9C41-EA4E-BD18-A9592F10D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0BFC-31F8-5246-93E3-F08A87311A21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BAA54-6A31-0C41-A7B1-58AC6412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40EBF-D2EA-E140-907C-94E469373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197F7-63EB-744A-B49A-E94ED93C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3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09A1DC-85D6-5B48-9E24-66597D609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8764" y="0"/>
            <a:ext cx="13716000" cy="685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D84FB67-9FF3-4343-B1DF-93FDC922D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6529" flipH="1" flipV="1">
            <a:off x="1769293" y="-1237451"/>
            <a:ext cx="8653413" cy="6943772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8C0D06-5C1E-0747-A806-F55326EF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948" y="2277412"/>
            <a:ext cx="9144000" cy="132409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C00000"/>
                </a:solidFill>
                <a:latin typeface="Helvetica" pitchFamily="2" charset="0"/>
              </a:rPr>
              <a:t>QUIZ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464C3-7BA8-E440-83B4-2604E2761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7794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22D36"/>
                </a:solidFill>
                <a:latin typeface="Helvetica Light" panose="020B0403020202020204" pitchFamily="34" charset="0"/>
              </a:rPr>
              <a:t>INSERT QUIZ SUBTITLE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4A875E2-F726-314B-9E9D-AB7A69195F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9047" y="1690327"/>
            <a:ext cx="3072670" cy="516767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7010AD9-B032-D342-8491-27135D997F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415" y="515369"/>
            <a:ext cx="2983635" cy="634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1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09A1DC-85D6-5B48-9E24-66597D609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8764" y="0"/>
            <a:ext cx="13716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39C2F2-829F-3848-B5F8-FAED68146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66150" y="667096"/>
            <a:ext cx="9047082" cy="7397158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8C0D06-5C1E-0747-A806-F55326EF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948" y="2277412"/>
            <a:ext cx="9144000" cy="132409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C00000"/>
                </a:solidFill>
                <a:latin typeface="Helvetica" pitchFamily="2" charset="0"/>
              </a:rPr>
              <a:t>ROUND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464C3-7BA8-E440-83B4-2604E2761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7794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22D36"/>
                </a:solidFill>
                <a:latin typeface="Helvetica Light" panose="020B0403020202020204" pitchFamily="34" charset="0"/>
              </a:rPr>
              <a:t>INSERT ROUND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36614-87DB-7D43-9118-7FCDB8513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24350">
            <a:off x="395482" y="471556"/>
            <a:ext cx="2472932" cy="4170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281BB1-7F50-3344-AF7C-EC3B794333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2372" y="2980827"/>
            <a:ext cx="2543576" cy="26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751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09A1DC-85D6-5B48-9E24-66597D609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8764" y="0"/>
            <a:ext cx="13716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0ABF7C-B889-1D4C-A751-3F1AC2B9A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514" y="-1898600"/>
            <a:ext cx="9813104" cy="9052513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8C0D06-5C1E-0747-A806-F55326EF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948" y="2277412"/>
            <a:ext cx="9144000" cy="132409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122D36"/>
                </a:solidFill>
                <a:latin typeface="Helvetica" pitchFamily="2" charset="0"/>
              </a:rPr>
              <a:t>ROUND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464C3-7BA8-E440-83B4-2604E2761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7794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 Light" panose="020B0403020202020204" pitchFamily="34" charset="0"/>
              </a:rPr>
              <a:t>INSERT ROUND THEME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C3A913-0425-DB4E-9A7D-83E3DBBAE2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50737" y="2977900"/>
            <a:ext cx="5101474" cy="3880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D36F7A8-FE9D-A445-B076-666C796D6B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6981" y="281296"/>
            <a:ext cx="2342037" cy="257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0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09A1DC-85D6-5B48-9E24-66597D609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8764" y="0"/>
            <a:ext cx="13716000" cy="685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D84FB67-9FF3-4343-B1DF-93FDC922D7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697" b="33103"/>
          <a:stretch/>
        </p:blipFill>
        <p:spPr>
          <a:xfrm rot="4894842" flipH="1">
            <a:off x="-1673770" y="-2742419"/>
            <a:ext cx="11469305" cy="1074425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8C0D06-5C1E-0747-A806-F55326EF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53" y="1922873"/>
            <a:ext cx="9144000" cy="89805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C00000"/>
                </a:solidFill>
                <a:latin typeface="Helvetica" pitchFamily="2" charset="0"/>
              </a:rPr>
              <a:t>QUESTION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464C3-7BA8-E440-83B4-2604E2761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52" y="3015050"/>
            <a:ext cx="9650453" cy="1893647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Lorem ipsum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dolor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 sit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amet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,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consectetur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br>
              <a:rPr lang="en-GB" sz="26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adipiscing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elit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,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sed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 do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eiusmod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tempor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br>
              <a:rPr lang="en-GB" sz="26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incididunt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ut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labore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 et dolore magna </a:t>
            </a:r>
            <a:r>
              <a:rPr lang="en-GB" sz="2600" dirty="0" err="1">
                <a:solidFill>
                  <a:srgbClr val="000000"/>
                </a:solidFill>
                <a:latin typeface="Helvetica" pitchFamily="2" charset="0"/>
              </a:rPr>
              <a:t>aliqua</a:t>
            </a:r>
            <a:r>
              <a:rPr lang="en-GB" sz="2600" dirty="0">
                <a:solidFill>
                  <a:srgbClr val="000000"/>
                </a:solidFill>
                <a:latin typeface="Helvetica" pitchFamily="2" charset="0"/>
              </a:rPr>
              <a:t>?</a:t>
            </a:r>
          </a:p>
          <a:p>
            <a:pPr algn="l">
              <a:lnSpc>
                <a:spcPct val="120000"/>
              </a:lnSpc>
            </a:pPr>
            <a:endParaRPr lang="en-US" sz="2800" dirty="0">
              <a:solidFill>
                <a:srgbClr val="122D36"/>
              </a:solidFill>
              <a:latin typeface="Helvetica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A50B63-FA05-024F-A956-83C36C5EC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9446" y="4554558"/>
            <a:ext cx="1501615" cy="20960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AE6711-A28E-B04C-8404-78DCF55572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4413" y="5411398"/>
            <a:ext cx="974361" cy="13429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482041F-CDEF-9C43-B8FC-665A386A9E99}"/>
              </a:ext>
            </a:extLst>
          </p:cNvPr>
          <p:cNvSpPr txBox="1"/>
          <p:nvPr/>
        </p:nvSpPr>
        <p:spPr>
          <a:xfrm>
            <a:off x="9934675" y="2091720"/>
            <a:ext cx="2269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</a:t>
            </a:r>
          </a:p>
          <a:p>
            <a:pPr algn="ctr"/>
            <a:r>
              <a:rPr lang="en-US" dirty="0"/>
              <a:t>PICTURE HERE</a:t>
            </a:r>
          </a:p>
          <a:p>
            <a:pPr algn="ctr"/>
            <a:r>
              <a:rPr lang="en-US" dirty="0"/>
              <a:t>IF REQUIRED</a:t>
            </a:r>
          </a:p>
        </p:txBody>
      </p:sp>
    </p:spTree>
    <p:extLst>
      <p:ext uri="{BB962C8B-B14F-4D97-AF65-F5344CB8AC3E}">
        <p14:creationId xmlns:p14="http://schemas.microsoft.com/office/powerpoint/2010/main" val="137819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09A1DC-85D6-5B48-9E24-66597D609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8764" y="0"/>
            <a:ext cx="13716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4DC18D-C54B-8B40-8D31-65E0E65E7B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697" b="33103"/>
          <a:stretch/>
        </p:blipFill>
        <p:spPr>
          <a:xfrm rot="15769510" flipH="1">
            <a:off x="2687277" y="-1067920"/>
            <a:ext cx="11469305" cy="1074425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8C0D06-5C1E-0747-A806-F55326EF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5121" y="1922873"/>
            <a:ext cx="9144000" cy="898059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rgbClr val="122D36"/>
                </a:solidFill>
                <a:latin typeface="Helvetica" pitchFamily="2" charset="0"/>
              </a:rPr>
              <a:t>QUESTION 1 ANSWER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464C3-7BA8-E440-83B4-2604E2761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668" y="3015050"/>
            <a:ext cx="9650453" cy="1893647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Lorem ipsum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dolor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sit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amet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,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consectetur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br>
              <a:rPr lang="en-GB" sz="2600" dirty="0">
                <a:solidFill>
                  <a:srgbClr val="C00000"/>
                </a:solidFill>
                <a:latin typeface="Helvetica" pitchFamily="2" charset="0"/>
              </a:rPr>
            </a:b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adipiscing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elit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,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sed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do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eiusmod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tempor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br>
              <a:rPr lang="en-GB" sz="2600" dirty="0">
                <a:solidFill>
                  <a:srgbClr val="C00000"/>
                </a:solidFill>
                <a:latin typeface="Helvetica" pitchFamily="2" charset="0"/>
              </a:rPr>
            </a:b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incididunt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ut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labore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et dolore magna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aliqua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?</a:t>
            </a:r>
          </a:p>
          <a:p>
            <a:pPr algn="l">
              <a:lnSpc>
                <a:spcPct val="120000"/>
              </a:lnSpc>
            </a:pPr>
            <a:endParaRPr lang="en-US" sz="2800" dirty="0">
              <a:solidFill>
                <a:srgbClr val="122D36"/>
              </a:solidFill>
              <a:latin typeface="Helvetica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96D7E4D-49F6-4A42-A17F-C9BF23667F67}"/>
              </a:ext>
            </a:extLst>
          </p:cNvPr>
          <p:cNvCxnSpPr>
            <a:cxnSpLocks/>
          </p:cNvCxnSpPr>
          <p:nvPr/>
        </p:nvCxnSpPr>
        <p:spPr>
          <a:xfrm flipV="1">
            <a:off x="1694927" y="-388831"/>
            <a:ext cx="0" cy="286697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D515114-ADEE-8F44-84C8-FC3A37C186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474" y="863685"/>
            <a:ext cx="1067569" cy="15245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DEAF9F-01DD-EE45-A135-0A220FFEAD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331371" y="2388206"/>
            <a:ext cx="727113" cy="10348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976935-A596-8A4A-AAC2-D5FCE86A1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4914" y="650608"/>
            <a:ext cx="1083165" cy="311493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8EE1BA-B77E-A048-BF86-33CB290FA29A}"/>
              </a:ext>
            </a:extLst>
          </p:cNvPr>
          <p:cNvCxnSpPr>
            <a:cxnSpLocks/>
          </p:cNvCxnSpPr>
          <p:nvPr/>
        </p:nvCxnSpPr>
        <p:spPr>
          <a:xfrm flipV="1">
            <a:off x="2335259" y="-479687"/>
            <a:ext cx="40367" cy="14932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C02683-7BA4-7541-A839-C5EB51495A4E}"/>
              </a:ext>
            </a:extLst>
          </p:cNvPr>
          <p:cNvCxnSpPr/>
          <p:nvPr/>
        </p:nvCxnSpPr>
        <p:spPr>
          <a:xfrm flipV="1">
            <a:off x="3585254" y="-1721447"/>
            <a:ext cx="0" cy="2645276"/>
          </a:xfrm>
          <a:prstGeom prst="line">
            <a:avLst/>
          </a:prstGeom>
          <a:ln w="38100">
            <a:solidFill>
              <a:srgbClr val="122D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B9B8D3D-8D2E-0945-8289-8BBE18D8C3C9}"/>
              </a:ext>
            </a:extLst>
          </p:cNvPr>
          <p:cNvSpPr txBox="1"/>
          <p:nvPr/>
        </p:nvSpPr>
        <p:spPr>
          <a:xfrm>
            <a:off x="315295" y="4374198"/>
            <a:ext cx="2269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</a:t>
            </a:r>
          </a:p>
          <a:p>
            <a:pPr algn="ctr"/>
            <a:r>
              <a:rPr lang="en-US" dirty="0"/>
              <a:t>PICTURE HERE</a:t>
            </a:r>
          </a:p>
          <a:p>
            <a:pPr algn="ctr"/>
            <a:r>
              <a:rPr lang="en-US" dirty="0"/>
              <a:t>IF REQUIRED</a:t>
            </a:r>
          </a:p>
        </p:txBody>
      </p:sp>
    </p:spTree>
    <p:extLst>
      <p:ext uri="{BB962C8B-B14F-4D97-AF65-F5344CB8AC3E}">
        <p14:creationId xmlns:p14="http://schemas.microsoft.com/office/powerpoint/2010/main" val="171886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09A1DC-85D6-5B48-9E24-66597D609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8764" y="0"/>
            <a:ext cx="13716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8ACCC71-2D04-5441-B10F-C2C604590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009" y="-474793"/>
            <a:ext cx="8562319" cy="7807586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8C0D06-5C1E-0747-A806-F55326EF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456416"/>
            <a:ext cx="9144000" cy="1276945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122D36"/>
                </a:solidFill>
                <a:latin typeface="Helvetica" pitchFamily="2" charset="0"/>
              </a:rPr>
              <a:t>WINNERS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464C3-7BA8-E440-83B4-2604E2761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4009" y="3763111"/>
            <a:ext cx="9650453" cy="18936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Lorem ipsum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dolor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sit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amet</a:t>
            </a:r>
            <a:br>
              <a:rPr lang="en-GB" sz="2600" dirty="0">
                <a:solidFill>
                  <a:srgbClr val="C00000"/>
                </a:solidFill>
                <a:latin typeface="Helvetica" pitchFamily="2" charset="0"/>
              </a:rPr>
            </a:b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Lorem ipsum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dolor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sit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amet</a:t>
            </a:r>
            <a:br>
              <a:rPr lang="en-GB" sz="2600" dirty="0">
                <a:solidFill>
                  <a:srgbClr val="C00000"/>
                </a:solidFill>
                <a:latin typeface="Helvetica" pitchFamily="2" charset="0"/>
              </a:rPr>
            </a:b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Lorem ipsum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dolor</a:t>
            </a:r>
            <a:r>
              <a:rPr lang="en-GB" sz="2600" dirty="0">
                <a:solidFill>
                  <a:srgbClr val="C00000"/>
                </a:solidFill>
                <a:latin typeface="Helvetica" pitchFamily="2" charset="0"/>
              </a:rPr>
              <a:t> sit </a:t>
            </a:r>
            <a:r>
              <a:rPr lang="en-GB" sz="2600" dirty="0" err="1">
                <a:solidFill>
                  <a:srgbClr val="C00000"/>
                </a:solidFill>
                <a:latin typeface="Helvetica" pitchFamily="2" charset="0"/>
              </a:rPr>
              <a:t>amet</a:t>
            </a:r>
            <a:endParaRPr lang="en-US" sz="2800" dirty="0">
              <a:solidFill>
                <a:srgbClr val="122D36"/>
              </a:solidFill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6AF746-E172-A244-9CD9-8DA3AE75F7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268" y="1085761"/>
            <a:ext cx="1617464" cy="127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5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31DF78FE11F4BB7D405AD779D23B4" ma:contentTypeVersion="12" ma:contentTypeDescription="Create a new document." ma:contentTypeScope="" ma:versionID="21750aef0384a7ece6a324953e6cad4d">
  <xsd:schema xmlns:xsd="http://www.w3.org/2001/XMLSchema" xmlns:xs="http://www.w3.org/2001/XMLSchema" xmlns:p="http://schemas.microsoft.com/office/2006/metadata/properties" xmlns:ns2="5063bd5a-ace4-48dc-a073-5b8a92e95020" xmlns:ns3="54965428-1c27-4bfd-8b59-4ab5e933bf45" targetNamespace="http://schemas.microsoft.com/office/2006/metadata/properties" ma:root="true" ma:fieldsID="3fe7e90a23de036f7af8c30eb5ba7100" ns2:_="" ns3:_="">
    <xsd:import namespace="5063bd5a-ace4-48dc-a073-5b8a92e95020"/>
    <xsd:import namespace="54965428-1c27-4bfd-8b59-4ab5e933bf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3bd5a-ace4-48dc-a073-5b8a92e950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965428-1c27-4bfd-8b59-4ab5e933bf4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6084DC-1088-4FAC-A458-90CBB14C1BF7}"/>
</file>

<file path=customXml/itemProps2.xml><?xml version="1.0" encoding="utf-8"?>
<ds:datastoreItem xmlns:ds="http://schemas.openxmlformats.org/officeDocument/2006/customXml" ds:itemID="{23E64246-ECCC-45C3-A923-3155BCF8BF38}"/>
</file>

<file path=customXml/itemProps3.xml><?xml version="1.0" encoding="utf-8"?>
<ds:datastoreItem xmlns:ds="http://schemas.openxmlformats.org/officeDocument/2006/customXml" ds:itemID="{FEA2707B-21D9-452A-8EA9-723A262D60FF}"/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96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Light</vt:lpstr>
      <vt:lpstr>Office Theme</vt:lpstr>
      <vt:lpstr>QUIZ TITLE</vt:lpstr>
      <vt:lpstr>ROUND 1</vt:lpstr>
      <vt:lpstr>ROUND 2</vt:lpstr>
      <vt:lpstr>QUESTION 1</vt:lpstr>
      <vt:lpstr>QUESTION 1 ANSWER</vt:lpstr>
      <vt:lpstr>WINNERS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TITLE</dc:title>
  <dc:creator>Castledine-Quinton, India (LDN-LOT)</dc:creator>
  <cp:lastModifiedBy>Castledine-Quinton, India (LDN-LOT)</cp:lastModifiedBy>
  <cp:revision>47</cp:revision>
  <dcterms:created xsi:type="dcterms:W3CDTF">2020-12-14T12:39:44Z</dcterms:created>
  <dcterms:modified xsi:type="dcterms:W3CDTF">2020-12-16T12:39:45Z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0x01010001031DF78FE11F4BB7D405AD779D23B4</vt:lpwstr>
  </property>
</Properties>
</file>