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gert Olafsson" userId="0a3ebfe6-55fc-4562-9cb8-f02c9770a33b" providerId="ADAL" clId="{3146542A-90A3-4877-9AA5-4F119FBC5B78}"/>
    <pc:docChg chg="delSld">
      <pc:chgData name="Eggert Olafsson" userId="0a3ebfe6-55fc-4562-9cb8-f02c9770a33b" providerId="ADAL" clId="{3146542A-90A3-4877-9AA5-4F119FBC5B78}" dt="2019-06-12T18:17:53.828" v="0" actId="2696"/>
      <pc:docMkLst>
        <pc:docMk/>
      </pc:docMkLst>
      <pc:sldChg chg="del">
        <pc:chgData name="Eggert Olafsson" userId="0a3ebfe6-55fc-4562-9cb8-f02c9770a33b" providerId="ADAL" clId="{3146542A-90A3-4877-9AA5-4F119FBC5B78}" dt="2019-06-12T18:17:53.828" v="0" actId="2696"/>
        <pc:sldMkLst>
          <pc:docMk/>
          <pc:sldMk cId="863737992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187090-3F14-4F43-9122-F4DF07F54B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6184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DA60-DD9D-476B-95D6-9EF8C0FDA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6184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14EF-CCE0-46E6-BF65-A7783335363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7A334-61AC-4A98-96CE-090AF44192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725956"/>
            <a:ext cx="3170238" cy="618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A16F5-343E-4E65-A03C-19A551A3A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11725956"/>
            <a:ext cx="3170238" cy="618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885C-1E76-4017-A515-54173879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5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E90D3CB-723A-47E7-9B96-66078A0D601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68138C-EEF3-41D7-93D9-3E79FC1B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4E51-565E-4C75-A5B4-A8A48888F186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8B7-A475-4EDB-9939-105C50723E37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2C4-EE28-4572-AE8B-CADDE2C1C2F2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0C0-5CA6-4A7E-9157-6AEDAAAAF4DB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2B98-0109-4EAF-AB5A-AA57F4417E78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8CE-1FED-45E8-867B-F12C617E38CA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BA2D-4D2D-4123-8784-8C75879220F4}" type="datetime1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04D-1F3E-42A8-AC27-612AD4E2313C}" type="datetime1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A7C1-8F17-4295-BABD-8E0DB4C929D7}" type="datetime1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14FF-C32B-4A9F-87C5-95AF7E99AC4E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FAB-B660-4CDD-8F47-E3AD7FEED07E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3862-492E-4DD0-AD48-3031CEFF8C4F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F6A4-8B74-4EA8-9A5D-44EF2033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5505449"/>
            <a:ext cx="1428751" cy="14287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accent1"/>
            </a:solidFill>
          </a:ln>
          <a:effectLst>
            <a:softEdge rad="228600"/>
          </a:effectLst>
        </p:spPr>
      </p:pic>
      <p:sp>
        <p:nvSpPr>
          <p:cNvPr id="4" name="TextBox 3"/>
          <p:cNvSpPr txBox="1"/>
          <p:nvPr/>
        </p:nvSpPr>
        <p:spPr>
          <a:xfrm>
            <a:off x="141001" y="835814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en-US" sz="32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QUARTER SOLUTIONS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1" y="6112845"/>
            <a:ext cx="329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Microsoft Dynamics 365 BC </a:t>
            </a:r>
          </a:p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Software &amp; Service Provider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9AAC-D581-4565-BFB6-D9DDF6DACA54}"/>
              </a:ext>
            </a:extLst>
          </p:cNvPr>
          <p:cNvSpPr txBox="1"/>
          <p:nvPr/>
        </p:nvSpPr>
        <p:spPr>
          <a:xfrm>
            <a:off x="628073" y="2675469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Dynamics 365 Business Central for</a:t>
            </a:r>
          </a:p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Processors and Distributors</a:t>
            </a:r>
          </a:p>
        </p:txBody>
      </p:sp>
    </p:spTree>
    <p:extLst>
      <p:ext uri="{BB962C8B-B14F-4D97-AF65-F5344CB8AC3E}">
        <p14:creationId xmlns:p14="http://schemas.microsoft.com/office/powerpoint/2010/main" val="342531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A0A8-EBE0-4AA3-89C7-DF57E33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365125"/>
            <a:ext cx="10890813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D365 BC for Food Processors and Distributors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6A07-BAB4-4747-AFB4-B4473653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/>
              <a:t>Introduction to Dynamics 365 BC and 4</a:t>
            </a:r>
            <a:r>
              <a:rPr lang="en-US" baseline="30000" dirty="0"/>
              <a:t>th</a:t>
            </a:r>
            <a:r>
              <a:rPr lang="en-US" dirty="0"/>
              <a:t> Quarter Solutions</a:t>
            </a:r>
          </a:p>
          <a:p>
            <a:r>
              <a:rPr lang="en-US" dirty="0"/>
              <a:t>Highlights of D365 BC capabilities for Food Companies</a:t>
            </a:r>
          </a:p>
          <a:p>
            <a:pPr lvl="1"/>
            <a:r>
              <a:rPr lang="en-US" dirty="0"/>
              <a:t>Processing Capabilities</a:t>
            </a:r>
          </a:p>
          <a:p>
            <a:pPr lvl="1"/>
            <a:r>
              <a:rPr lang="en-US" dirty="0"/>
              <a:t>Warehouse and Distribution Capabilities</a:t>
            </a:r>
          </a:p>
          <a:p>
            <a:r>
              <a:rPr lang="en-US" dirty="0"/>
              <a:t>Demonstration of D365 Business Processes</a:t>
            </a:r>
          </a:p>
          <a:p>
            <a:r>
              <a:rPr lang="en-US" dirty="0"/>
              <a:t>Review of your top requirements 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C5559-8BCC-48E2-8238-B7176D84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526" y="4680716"/>
            <a:ext cx="3221615" cy="18121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649CE51-0AB7-4326-B11D-193A044E1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" y="5790190"/>
            <a:ext cx="1043420" cy="1043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DB4EE1-1905-47B2-8DFA-01EEA9E42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222" y="540365"/>
            <a:ext cx="957155" cy="969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FFD23-6160-4777-AAF5-0100A7829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464" y="5985548"/>
            <a:ext cx="4280859" cy="6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8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QS PPT Template" id="{574D2C7B-D30F-4E34-9AF1-8619F0E1248B}" vid="{A5FADDDC-3885-436D-96D8-0B902A8DC1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64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D365 BC for Food Processors and Distributors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Eggert Olafsson</dc:creator>
  <cp:lastModifiedBy>Eggert Olafsson</cp:lastModifiedBy>
  <cp:revision>5</cp:revision>
  <cp:lastPrinted>2019-06-11T21:08:48Z</cp:lastPrinted>
  <dcterms:created xsi:type="dcterms:W3CDTF">2017-04-21T12:49:09Z</dcterms:created>
  <dcterms:modified xsi:type="dcterms:W3CDTF">2019-06-12T18:18:03Z</dcterms:modified>
</cp:coreProperties>
</file>