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84" r:id="rId6"/>
    <p:sldId id="272" r:id="rId7"/>
    <p:sldId id="282" r:id="rId8"/>
    <p:sldId id="283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5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F45BD5-4FE3-40EB-928A-F431CF6B4346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289BD1A1-EB40-4673-95B7-57294810E9F3}">
      <dgm:prSet phldrT="[Text]"/>
      <dgm:spPr>
        <a:solidFill>
          <a:srgbClr val="FF0000"/>
        </a:solidFill>
      </dgm:spPr>
      <dgm:t>
        <a:bodyPr/>
        <a:lstStyle/>
        <a:p>
          <a:endParaRPr lang="en-US" dirty="0"/>
        </a:p>
      </dgm:t>
    </dgm:pt>
    <dgm:pt modelId="{4711729B-238B-4B2F-98AE-2CC2FA44EB50}" type="parTrans" cxnId="{22599580-99F3-4DF8-9210-5DFA337BE515}">
      <dgm:prSet/>
      <dgm:spPr/>
      <dgm:t>
        <a:bodyPr/>
        <a:lstStyle/>
        <a:p>
          <a:endParaRPr lang="en-US"/>
        </a:p>
      </dgm:t>
    </dgm:pt>
    <dgm:pt modelId="{356455D1-1155-4CF1-A7FE-4BA72D27A79E}" type="sibTrans" cxnId="{22599580-99F3-4DF8-9210-5DFA337BE515}">
      <dgm:prSet/>
      <dgm:spPr/>
      <dgm:t>
        <a:bodyPr/>
        <a:lstStyle/>
        <a:p>
          <a:endParaRPr lang="en-US"/>
        </a:p>
      </dgm:t>
    </dgm:pt>
    <dgm:pt modelId="{26F33C1A-C992-4DA6-97A2-79F12EBCBBA8}">
      <dgm:prSet phldrT="[Text]"/>
      <dgm:spPr>
        <a:solidFill>
          <a:srgbClr val="FF0000"/>
        </a:solidFill>
      </dgm:spPr>
      <dgm:t>
        <a:bodyPr/>
        <a:lstStyle/>
        <a:p>
          <a:endParaRPr lang="en-US" dirty="0"/>
        </a:p>
      </dgm:t>
    </dgm:pt>
    <dgm:pt modelId="{F356E53D-1A8E-48FF-88DB-4B01AE233329}" type="parTrans" cxnId="{80CD5D85-8D86-40DA-9329-3034ED2B8282}">
      <dgm:prSet/>
      <dgm:spPr/>
      <dgm:t>
        <a:bodyPr/>
        <a:lstStyle/>
        <a:p>
          <a:endParaRPr lang="en-US"/>
        </a:p>
      </dgm:t>
    </dgm:pt>
    <dgm:pt modelId="{37D8E2CF-7109-4639-9A49-CE9B3D3EE0DC}" type="sibTrans" cxnId="{80CD5D85-8D86-40DA-9329-3034ED2B8282}">
      <dgm:prSet/>
      <dgm:spPr/>
      <dgm:t>
        <a:bodyPr/>
        <a:lstStyle/>
        <a:p>
          <a:endParaRPr lang="en-US"/>
        </a:p>
      </dgm:t>
    </dgm:pt>
    <dgm:pt modelId="{5446A4FE-9F15-472B-8A54-FB3E957BEA8F}">
      <dgm:prSet phldrT="[Text]"/>
      <dgm:spPr>
        <a:solidFill>
          <a:srgbClr val="FF0000"/>
        </a:solidFill>
      </dgm:spPr>
      <dgm:t>
        <a:bodyPr/>
        <a:lstStyle/>
        <a:p>
          <a:endParaRPr lang="en-US" dirty="0"/>
        </a:p>
      </dgm:t>
    </dgm:pt>
    <dgm:pt modelId="{6821038A-E871-469A-BAE7-26B096079AFC}" type="parTrans" cxnId="{4234D7FC-E56F-4BA8-8D6C-824A35495740}">
      <dgm:prSet/>
      <dgm:spPr/>
      <dgm:t>
        <a:bodyPr/>
        <a:lstStyle/>
        <a:p>
          <a:endParaRPr lang="en-US"/>
        </a:p>
      </dgm:t>
    </dgm:pt>
    <dgm:pt modelId="{34DC7296-EAD7-4E58-B3A8-30364B9E2F4D}" type="sibTrans" cxnId="{4234D7FC-E56F-4BA8-8D6C-824A35495740}">
      <dgm:prSet/>
      <dgm:spPr/>
      <dgm:t>
        <a:bodyPr/>
        <a:lstStyle/>
        <a:p>
          <a:endParaRPr lang="en-US"/>
        </a:p>
      </dgm:t>
    </dgm:pt>
    <dgm:pt modelId="{F87507D1-692F-42AA-BB52-582D04B9DEC5}">
      <dgm:prSet phldrT="[Text]"/>
      <dgm:spPr>
        <a:solidFill>
          <a:srgbClr val="FF0000"/>
        </a:solidFill>
      </dgm:spPr>
      <dgm:t>
        <a:bodyPr/>
        <a:lstStyle/>
        <a:p>
          <a:endParaRPr lang="en-US" dirty="0"/>
        </a:p>
      </dgm:t>
    </dgm:pt>
    <dgm:pt modelId="{EE3FB321-E4CE-401B-88CC-C53567710916}" type="parTrans" cxnId="{BD269075-9129-431D-868D-23EA9516F66C}">
      <dgm:prSet/>
      <dgm:spPr/>
      <dgm:t>
        <a:bodyPr/>
        <a:lstStyle/>
        <a:p>
          <a:endParaRPr lang="en-US"/>
        </a:p>
      </dgm:t>
    </dgm:pt>
    <dgm:pt modelId="{346A1C2D-EEB9-440E-BA00-BEE78C3602C3}" type="sibTrans" cxnId="{BD269075-9129-431D-868D-23EA9516F66C}">
      <dgm:prSet/>
      <dgm:spPr/>
      <dgm:t>
        <a:bodyPr/>
        <a:lstStyle/>
        <a:p>
          <a:endParaRPr lang="en-US"/>
        </a:p>
      </dgm:t>
    </dgm:pt>
    <dgm:pt modelId="{C9689B13-7C2E-40F6-BAFB-C510B6F11C10}" type="pres">
      <dgm:prSet presAssocID="{80F45BD5-4FE3-40EB-928A-F431CF6B4346}" presName="compositeShape" presStyleCnt="0">
        <dgm:presLayoutVars>
          <dgm:chMax val="7"/>
          <dgm:dir/>
          <dgm:resizeHandles val="exact"/>
        </dgm:presLayoutVars>
      </dgm:prSet>
      <dgm:spPr/>
    </dgm:pt>
    <dgm:pt modelId="{3E87112E-2453-44A1-A9E7-5D1529040B4F}" type="pres">
      <dgm:prSet presAssocID="{80F45BD5-4FE3-40EB-928A-F431CF6B4346}" presName="wedge1" presStyleLbl="node1" presStyleIdx="0" presStyleCnt="4" custScaleX="121000" custScaleY="121000" custLinFactNeighborX="-4154" custLinFactNeighborY="4031"/>
      <dgm:spPr/>
      <dgm:t>
        <a:bodyPr/>
        <a:lstStyle/>
        <a:p>
          <a:endParaRPr lang="en-US"/>
        </a:p>
      </dgm:t>
    </dgm:pt>
    <dgm:pt modelId="{C797ABA6-6820-4677-89A5-C8CCCC99F7A0}" type="pres">
      <dgm:prSet presAssocID="{80F45BD5-4FE3-40EB-928A-F431CF6B4346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C5031-96F0-4580-B5AF-907164C5C4C0}" type="pres">
      <dgm:prSet presAssocID="{80F45BD5-4FE3-40EB-928A-F431CF6B4346}" presName="wedge2" presStyleLbl="node1" presStyleIdx="1" presStyleCnt="4" custScaleX="121000" custScaleY="121000" custLinFactNeighborY="-588"/>
      <dgm:spPr/>
      <dgm:t>
        <a:bodyPr/>
        <a:lstStyle/>
        <a:p>
          <a:endParaRPr lang="en-US"/>
        </a:p>
      </dgm:t>
    </dgm:pt>
    <dgm:pt modelId="{201A321D-A864-4A3A-B176-63E5AD4A1E09}" type="pres">
      <dgm:prSet presAssocID="{80F45BD5-4FE3-40EB-928A-F431CF6B4346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F68EF2-9F7F-4717-94CB-569EBEB64016}" type="pres">
      <dgm:prSet presAssocID="{80F45BD5-4FE3-40EB-928A-F431CF6B4346}" presName="wedge3" presStyleLbl="node1" presStyleIdx="2" presStyleCnt="4" custScaleX="121000" custScaleY="121000" custLinFactNeighborX="506" custLinFactNeighborY="-467"/>
      <dgm:spPr/>
      <dgm:t>
        <a:bodyPr/>
        <a:lstStyle/>
        <a:p>
          <a:endParaRPr lang="en-US"/>
        </a:p>
      </dgm:t>
    </dgm:pt>
    <dgm:pt modelId="{683D06E0-BD0F-4CA7-B5E6-5EB05F84E96B}" type="pres">
      <dgm:prSet presAssocID="{80F45BD5-4FE3-40EB-928A-F431CF6B4346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5418F-5D68-4CAB-A437-381B28FACF40}" type="pres">
      <dgm:prSet presAssocID="{80F45BD5-4FE3-40EB-928A-F431CF6B4346}" presName="wedge4" presStyleLbl="node1" presStyleIdx="3" presStyleCnt="4" custScaleX="121000" custScaleY="121000" custLinFactNeighborX="588"/>
      <dgm:spPr/>
      <dgm:t>
        <a:bodyPr/>
        <a:lstStyle/>
        <a:p>
          <a:endParaRPr lang="en-US"/>
        </a:p>
      </dgm:t>
    </dgm:pt>
    <dgm:pt modelId="{CE4F6377-179F-4FF0-8FD8-ABEBF08D497D}" type="pres">
      <dgm:prSet presAssocID="{80F45BD5-4FE3-40EB-928A-F431CF6B4346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599580-99F3-4DF8-9210-5DFA337BE515}" srcId="{80F45BD5-4FE3-40EB-928A-F431CF6B4346}" destId="{289BD1A1-EB40-4673-95B7-57294810E9F3}" srcOrd="3" destOrd="0" parTransId="{4711729B-238B-4B2F-98AE-2CC2FA44EB50}" sibTransId="{356455D1-1155-4CF1-A7FE-4BA72D27A79E}"/>
    <dgm:cxn modelId="{80CD5D85-8D86-40DA-9329-3034ED2B8282}" srcId="{80F45BD5-4FE3-40EB-928A-F431CF6B4346}" destId="{26F33C1A-C992-4DA6-97A2-79F12EBCBBA8}" srcOrd="0" destOrd="0" parTransId="{F356E53D-1A8E-48FF-88DB-4B01AE233329}" sibTransId="{37D8E2CF-7109-4639-9A49-CE9B3D3EE0DC}"/>
    <dgm:cxn modelId="{98FF8123-C395-430A-9E60-ADF12B9E3D02}" type="presOf" srcId="{F87507D1-692F-42AA-BB52-582D04B9DEC5}" destId="{2CF68EF2-9F7F-4717-94CB-569EBEB64016}" srcOrd="0" destOrd="0" presId="urn:microsoft.com/office/officeart/2005/8/layout/chart3"/>
    <dgm:cxn modelId="{E9197DB2-5C55-4182-9A74-C7B6826AB017}" type="presOf" srcId="{26F33C1A-C992-4DA6-97A2-79F12EBCBBA8}" destId="{3E87112E-2453-44A1-A9E7-5D1529040B4F}" srcOrd="0" destOrd="0" presId="urn:microsoft.com/office/officeart/2005/8/layout/chart3"/>
    <dgm:cxn modelId="{62C96397-9CF4-48EE-84A5-C40C62B5C551}" type="presOf" srcId="{289BD1A1-EB40-4673-95B7-57294810E9F3}" destId="{CE4F6377-179F-4FF0-8FD8-ABEBF08D497D}" srcOrd="1" destOrd="0" presId="urn:microsoft.com/office/officeart/2005/8/layout/chart3"/>
    <dgm:cxn modelId="{9588D6E9-EA14-4E3E-AB29-0A68BA420CE3}" type="presOf" srcId="{F87507D1-692F-42AA-BB52-582D04B9DEC5}" destId="{683D06E0-BD0F-4CA7-B5E6-5EB05F84E96B}" srcOrd="1" destOrd="0" presId="urn:microsoft.com/office/officeart/2005/8/layout/chart3"/>
    <dgm:cxn modelId="{BD269075-9129-431D-868D-23EA9516F66C}" srcId="{80F45BD5-4FE3-40EB-928A-F431CF6B4346}" destId="{F87507D1-692F-42AA-BB52-582D04B9DEC5}" srcOrd="2" destOrd="0" parTransId="{EE3FB321-E4CE-401B-88CC-C53567710916}" sibTransId="{346A1C2D-EEB9-440E-BA00-BEE78C3602C3}"/>
    <dgm:cxn modelId="{4234D7FC-E56F-4BA8-8D6C-824A35495740}" srcId="{80F45BD5-4FE3-40EB-928A-F431CF6B4346}" destId="{5446A4FE-9F15-472B-8A54-FB3E957BEA8F}" srcOrd="1" destOrd="0" parTransId="{6821038A-E871-469A-BAE7-26B096079AFC}" sibTransId="{34DC7296-EAD7-4E58-B3A8-30364B9E2F4D}"/>
    <dgm:cxn modelId="{815F51E8-9A93-49FE-BB06-26515AEA3C3C}" type="presOf" srcId="{26F33C1A-C992-4DA6-97A2-79F12EBCBBA8}" destId="{C797ABA6-6820-4677-89A5-C8CCCC99F7A0}" srcOrd="1" destOrd="0" presId="urn:microsoft.com/office/officeart/2005/8/layout/chart3"/>
    <dgm:cxn modelId="{62EE1167-8034-4738-AD02-8A0D5B95ACD8}" type="presOf" srcId="{80F45BD5-4FE3-40EB-928A-F431CF6B4346}" destId="{C9689B13-7C2E-40F6-BAFB-C510B6F11C10}" srcOrd="0" destOrd="0" presId="urn:microsoft.com/office/officeart/2005/8/layout/chart3"/>
    <dgm:cxn modelId="{AA7AD576-5675-4DB7-8A0B-E413D563C8F9}" type="presOf" srcId="{289BD1A1-EB40-4673-95B7-57294810E9F3}" destId="{C2A5418F-5D68-4CAB-A437-381B28FACF40}" srcOrd="0" destOrd="0" presId="urn:microsoft.com/office/officeart/2005/8/layout/chart3"/>
    <dgm:cxn modelId="{9EBA52F3-0ED0-4A44-A6AF-555BBDAAF35D}" type="presOf" srcId="{5446A4FE-9F15-472B-8A54-FB3E957BEA8F}" destId="{4DAC5031-96F0-4580-B5AF-907164C5C4C0}" srcOrd="0" destOrd="0" presId="urn:microsoft.com/office/officeart/2005/8/layout/chart3"/>
    <dgm:cxn modelId="{90885C62-6DC1-4F67-9371-6F2ACD1BBB86}" type="presOf" srcId="{5446A4FE-9F15-472B-8A54-FB3E957BEA8F}" destId="{201A321D-A864-4A3A-B176-63E5AD4A1E09}" srcOrd="1" destOrd="0" presId="urn:microsoft.com/office/officeart/2005/8/layout/chart3"/>
    <dgm:cxn modelId="{12834F8F-7E8F-44A6-939C-27033F09AEFC}" type="presParOf" srcId="{C9689B13-7C2E-40F6-BAFB-C510B6F11C10}" destId="{3E87112E-2453-44A1-A9E7-5D1529040B4F}" srcOrd="0" destOrd="0" presId="urn:microsoft.com/office/officeart/2005/8/layout/chart3"/>
    <dgm:cxn modelId="{77282AA0-8E01-4F45-9227-BEE9DC30F37E}" type="presParOf" srcId="{C9689B13-7C2E-40F6-BAFB-C510B6F11C10}" destId="{C797ABA6-6820-4677-89A5-C8CCCC99F7A0}" srcOrd="1" destOrd="0" presId="urn:microsoft.com/office/officeart/2005/8/layout/chart3"/>
    <dgm:cxn modelId="{BEAF32AD-F192-44B6-BDF1-ABEC8CAB1A52}" type="presParOf" srcId="{C9689B13-7C2E-40F6-BAFB-C510B6F11C10}" destId="{4DAC5031-96F0-4580-B5AF-907164C5C4C0}" srcOrd="2" destOrd="0" presId="urn:microsoft.com/office/officeart/2005/8/layout/chart3"/>
    <dgm:cxn modelId="{51EEE432-A3E5-4D78-896C-CF56EEFAE53C}" type="presParOf" srcId="{C9689B13-7C2E-40F6-BAFB-C510B6F11C10}" destId="{201A321D-A864-4A3A-B176-63E5AD4A1E09}" srcOrd="3" destOrd="0" presId="urn:microsoft.com/office/officeart/2005/8/layout/chart3"/>
    <dgm:cxn modelId="{F0B93749-18E9-4F52-B992-5362E0268D0C}" type="presParOf" srcId="{C9689B13-7C2E-40F6-BAFB-C510B6F11C10}" destId="{2CF68EF2-9F7F-4717-94CB-569EBEB64016}" srcOrd="4" destOrd="0" presId="urn:microsoft.com/office/officeart/2005/8/layout/chart3"/>
    <dgm:cxn modelId="{BE8838D2-8357-48BA-87D5-F62D5E44EAEE}" type="presParOf" srcId="{C9689B13-7C2E-40F6-BAFB-C510B6F11C10}" destId="{683D06E0-BD0F-4CA7-B5E6-5EB05F84E96B}" srcOrd="5" destOrd="0" presId="urn:microsoft.com/office/officeart/2005/8/layout/chart3"/>
    <dgm:cxn modelId="{58BDDD8F-6DB3-4ED1-8E1B-58613C3EFAB3}" type="presParOf" srcId="{C9689B13-7C2E-40F6-BAFB-C510B6F11C10}" destId="{C2A5418F-5D68-4CAB-A437-381B28FACF40}" srcOrd="6" destOrd="0" presId="urn:microsoft.com/office/officeart/2005/8/layout/chart3"/>
    <dgm:cxn modelId="{E0EC85EC-0ACF-40F1-920D-E913F745C8A2}" type="presParOf" srcId="{C9689B13-7C2E-40F6-BAFB-C510B6F11C10}" destId="{CE4F6377-179F-4FF0-8FD8-ABEBF08D497D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F45BD5-4FE3-40EB-928A-F431CF6B4346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289BD1A1-EB40-4673-95B7-57294810E9F3}">
      <dgm:prSet phldrT="[Text]"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dirty="0"/>
        </a:p>
      </dgm:t>
    </dgm:pt>
    <dgm:pt modelId="{4711729B-238B-4B2F-98AE-2CC2FA44EB50}" type="parTrans" cxnId="{22599580-99F3-4DF8-9210-5DFA337BE515}">
      <dgm:prSet/>
      <dgm:spPr/>
      <dgm:t>
        <a:bodyPr/>
        <a:lstStyle/>
        <a:p>
          <a:endParaRPr lang="en-US"/>
        </a:p>
      </dgm:t>
    </dgm:pt>
    <dgm:pt modelId="{356455D1-1155-4CF1-A7FE-4BA72D27A79E}" type="sibTrans" cxnId="{22599580-99F3-4DF8-9210-5DFA337BE515}">
      <dgm:prSet/>
      <dgm:spPr/>
      <dgm:t>
        <a:bodyPr/>
        <a:lstStyle/>
        <a:p>
          <a:endParaRPr lang="en-US"/>
        </a:p>
      </dgm:t>
    </dgm:pt>
    <dgm:pt modelId="{26F33C1A-C992-4DA6-97A2-79F12EBCBBA8}">
      <dgm:prSet phldrT="[Text]"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dirty="0"/>
        </a:p>
      </dgm:t>
    </dgm:pt>
    <dgm:pt modelId="{F356E53D-1A8E-48FF-88DB-4B01AE233329}" type="parTrans" cxnId="{80CD5D85-8D86-40DA-9329-3034ED2B8282}">
      <dgm:prSet/>
      <dgm:spPr/>
      <dgm:t>
        <a:bodyPr/>
        <a:lstStyle/>
        <a:p>
          <a:endParaRPr lang="en-US"/>
        </a:p>
      </dgm:t>
    </dgm:pt>
    <dgm:pt modelId="{37D8E2CF-7109-4639-9A49-CE9B3D3EE0DC}" type="sibTrans" cxnId="{80CD5D85-8D86-40DA-9329-3034ED2B8282}">
      <dgm:prSet/>
      <dgm:spPr/>
      <dgm:t>
        <a:bodyPr/>
        <a:lstStyle/>
        <a:p>
          <a:endParaRPr lang="en-US"/>
        </a:p>
      </dgm:t>
    </dgm:pt>
    <dgm:pt modelId="{5446A4FE-9F15-472B-8A54-FB3E957BEA8F}">
      <dgm:prSet phldrT="[Text]"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dirty="0"/>
        </a:p>
      </dgm:t>
    </dgm:pt>
    <dgm:pt modelId="{6821038A-E871-469A-BAE7-26B096079AFC}" type="parTrans" cxnId="{4234D7FC-E56F-4BA8-8D6C-824A35495740}">
      <dgm:prSet/>
      <dgm:spPr/>
      <dgm:t>
        <a:bodyPr/>
        <a:lstStyle/>
        <a:p>
          <a:endParaRPr lang="en-US"/>
        </a:p>
      </dgm:t>
    </dgm:pt>
    <dgm:pt modelId="{34DC7296-EAD7-4E58-B3A8-30364B9E2F4D}" type="sibTrans" cxnId="{4234D7FC-E56F-4BA8-8D6C-824A35495740}">
      <dgm:prSet/>
      <dgm:spPr/>
      <dgm:t>
        <a:bodyPr/>
        <a:lstStyle/>
        <a:p>
          <a:endParaRPr lang="en-US"/>
        </a:p>
      </dgm:t>
    </dgm:pt>
    <dgm:pt modelId="{F87507D1-692F-42AA-BB52-582D04B9DEC5}">
      <dgm:prSet phldrT="[Text]"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dirty="0"/>
        </a:p>
      </dgm:t>
    </dgm:pt>
    <dgm:pt modelId="{EE3FB321-E4CE-401B-88CC-C53567710916}" type="parTrans" cxnId="{BD269075-9129-431D-868D-23EA9516F66C}">
      <dgm:prSet/>
      <dgm:spPr/>
      <dgm:t>
        <a:bodyPr/>
        <a:lstStyle/>
        <a:p>
          <a:endParaRPr lang="en-US"/>
        </a:p>
      </dgm:t>
    </dgm:pt>
    <dgm:pt modelId="{346A1C2D-EEB9-440E-BA00-BEE78C3602C3}" type="sibTrans" cxnId="{BD269075-9129-431D-868D-23EA9516F66C}">
      <dgm:prSet/>
      <dgm:spPr/>
      <dgm:t>
        <a:bodyPr/>
        <a:lstStyle/>
        <a:p>
          <a:endParaRPr lang="en-US"/>
        </a:p>
      </dgm:t>
    </dgm:pt>
    <dgm:pt modelId="{C9689B13-7C2E-40F6-BAFB-C510B6F11C10}" type="pres">
      <dgm:prSet presAssocID="{80F45BD5-4FE3-40EB-928A-F431CF6B4346}" presName="compositeShape" presStyleCnt="0">
        <dgm:presLayoutVars>
          <dgm:chMax val="7"/>
          <dgm:dir/>
          <dgm:resizeHandles val="exact"/>
        </dgm:presLayoutVars>
      </dgm:prSet>
      <dgm:spPr/>
    </dgm:pt>
    <dgm:pt modelId="{3E87112E-2453-44A1-A9E7-5D1529040B4F}" type="pres">
      <dgm:prSet presAssocID="{80F45BD5-4FE3-40EB-928A-F431CF6B4346}" presName="wedge1" presStyleLbl="node1" presStyleIdx="0" presStyleCnt="4" custLinFactNeighborX="-4154" custLinFactNeighborY="4298"/>
      <dgm:spPr/>
      <dgm:t>
        <a:bodyPr/>
        <a:lstStyle/>
        <a:p>
          <a:endParaRPr lang="en-US"/>
        </a:p>
      </dgm:t>
    </dgm:pt>
    <dgm:pt modelId="{C797ABA6-6820-4677-89A5-C8CCCC99F7A0}" type="pres">
      <dgm:prSet presAssocID="{80F45BD5-4FE3-40EB-928A-F431CF6B4346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C5031-96F0-4580-B5AF-907164C5C4C0}" type="pres">
      <dgm:prSet presAssocID="{80F45BD5-4FE3-40EB-928A-F431CF6B4346}" presName="wedge2" presStyleLbl="node1" presStyleIdx="1" presStyleCnt="4"/>
      <dgm:spPr/>
      <dgm:t>
        <a:bodyPr/>
        <a:lstStyle/>
        <a:p>
          <a:endParaRPr lang="en-US"/>
        </a:p>
      </dgm:t>
    </dgm:pt>
    <dgm:pt modelId="{201A321D-A864-4A3A-B176-63E5AD4A1E09}" type="pres">
      <dgm:prSet presAssocID="{80F45BD5-4FE3-40EB-928A-F431CF6B4346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F68EF2-9F7F-4717-94CB-569EBEB64016}" type="pres">
      <dgm:prSet presAssocID="{80F45BD5-4FE3-40EB-928A-F431CF6B4346}" presName="wedge3" presStyleLbl="node1" presStyleIdx="2" presStyleCnt="4"/>
      <dgm:spPr/>
      <dgm:t>
        <a:bodyPr/>
        <a:lstStyle/>
        <a:p>
          <a:endParaRPr lang="en-US"/>
        </a:p>
      </dgm:t>
    </dgm:pt>
    <dgm:pt modelId="{683D06E0-BD0F-4CA7-B5E6-5EB05F84E96B}" type="pres">
      <dgm:prSet presAssocID="{80F45BD5-4FE3-40EB-928A-F431CF6B4346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5418F-5D68-4CAB-A437-381B28FACF40}" type="pres">
      <dgm:prSet presAssocID="{80F45BD5-4FE3-40EB-928A-F431CF6B4346}" presName="wedge4" presStyleLbl="node1" presStyleIdx="3" presStyleCnt="4"/>
      <dgm:spPr/>
      <dgm:t>
        <a:bodyPr/>
        <a:lstStyle/>
        <a:p>
          <a:endParaRPr lang="en-US"/>
        </a:p>
      </dgm:t>
    </dgm:pt>
    <dgm:pt modelId="{CE4F6377-179F-4FF0-8FD8-ABEBF08D497D}" type="pres">
      <dgm:prSet presAssocID="{80F45BD5-4FE3-40EB-928A-F431CF6B4346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599580-99F3-4DF8-9210-5DFA337BE515}" srcId="{80F45BD5-4FE3-40EB-928A-F431CF6B4346}" destId="{289BD1A1-EB40-4673-95B7-57294810E9F3}" srcOrd="3" destOrd="0" parTransId="{4711729B-238B-4B2F-98AE-2CC2FA44EB50}" sibTransId="{356455D1-1155-4CF1-A7FE-4BA72D27A79E}"/>
    <dgm:cxn modelId="{80CD5D85-8D86-40DA-9329-3034ED2B8282}" srcId="{80F45BD5-4FE3-40EB-928A-F431CF6B4346}" destId="{26F33C1A-C992-4DA6-97A2-79F12EBCBBA8}" srcOrd="0" destOrd="0" parTransId="{F356E53D-1A8E-48FF-88DB-4B01AE233329}" sibTransId="{37D8E2CF-7109-4639-9A49-CE9B3D3EE0DC}"/>
    <dgm:cxn modelId="{98FF8123-C395-430A-9E60-ADF12B9E3D02}" type="presOf" srcId="{F87507D1-692F-42AA-BB52-582D04B9DEC5}" destId="{2CF68EF2-9F7F-4717-94CB-569EBEB64016}" srcOrd="0" destOrd="0" presId="urn:microsoft.com/office/officeart/2005/8/layout/chart3"/>
    <dgm:cxn modelId="{E9197DB2-5C55-4182-9A74-C7B6826AB017}" type="presOf" srcId="{26F33C1A-C992-4DA6-97A2-79F12EBCBBA8}" destId="{3E87112E-2453-44A1-A9E7-5D1529040B4F}" srcOrd="0" destOrd="0" presId="urn:microsoft.com/office/officeart/2005/8/layout/chart3"/>
    <dgm:cxn modelId="{62C96397-9CF4-48EE-84A5-C40C62B5C551}" type="presOf" srcId="{289BD1A1-EB40-4673-95B7-57294810E9F3}" destId="{CE4F6377-179F-4FF0-8FD8-ABEBF08D497D}" srcOrd="1" destOrd="0" presId="urn:microsoft.com/office/officeart/2005/8/layout/chart3"/>
    <dgm:cxn modelId="{9588D6E9-EA14-4E3E-AB29-0A68BA420CE3}" type="presOf" srcId="{F87507D1-692F-42AA-BB52-582D04B9DEC5}" destId="{683D06E0-BD0F-4CA7-B5E6-5EB05F84E96B}" srcOrd="1" destOrd="0" presId="urn:microsoft.com/office/officeart/2005/8/layout/chart3"/>
    <dgm:cxn modelId="{BD269075-9129-431D-868D-23EA9516F66C}" srcId="{80F45BD5-4FE3-40EB-928A-F431CF6B4346}" destId="{F87507D1-692F-42AA-BB52-582D04B9DEC5}" srcOrd="2" destOrd="0" parTransId="{EE3FB321-E4CE-401B-88CC-C53567710916}" sibTransId="{346A1C2D-EEB9-440E-BA00-BEE78C3602C3}"/>
    <dgm:cxn modelId="{4234D7FC-E56F-4BA8-8D6C-824A35495740}" srcId="{80F45BD5-4FE3-40EB-928A-F431CF6B4346}" destId="{5446A4FE-9F15-472B-8A54-FB3E957BEA8F}" srcOrd="1" destOrd="0" parTransId="{6821038A-E871-469A-BAE7-26B096079AFC}" sibTransId="{34DC7296-EAD7-4E58-B3A8-30364B9E2F4D}"/>
    <dgm:cxn modelId="{815F51E8-9A93-49FE-BB06-26515AEA3C3C}" type="presOf" srcId="{26F33C1A-C992-4DA6-97A2-79F12EBCBBA8}" destId="{C797ABA6-6820-4677-89A5-C8CCCC99F7A0}" srcOrd="1" destOrd="0" presId="urn:microsoft.com/office/officeart/2005/8/layout/chart3"/>
    <dgm:cxn modelId="{62EE1167-8034-4738-AD02-8A0D5B95ACD8}" type="presOf" srcId="{80F45BD5-4FE3-40EB-928A-F431CF6B4346}" destId="{C9689B13-7C2E-40F6-BAFB-C510B6F11C10}" srcOrd="0" destOrd="0" presId="urn:microsoft.com/office/officeart/2005/8/layout/chart3"/>
    <dgm:cxn modelId="{AA7AD576-5675-4DB7-8A0B-E413D563C8F9}" type="presOf" srcId="{289BD1A1-EB40-4673-95B7-57294810E9F3}" destId="{C2A5418F-5D68-4CAB-A437-381B28FACF40}" srcOrd="0" destOrd="0" presId="urn:microsoft.com/office/officeart/2005/8/layout/chart3"/>
    <dgm:cxn modelId="{9EBA52F3-0ED0-4A44-A6AF-555BBDAAF35D}" type="presOf" srcId="{5446A4FE-9F15-472B-8A54-FB3E957BEA8F}" destId="{4DAC5031-96F0-4580-B5AF-907164C5C4C0}" srcOrd="0" destOrd="0" presId="urn:microsoft.com/office/officeart/2005/8/layout/chart3"/>
    <dgm:cxn modelId="{90885C62-6DC1-4F67-9371-6F2ACD1BBB86}" type="presOf" srcId="{5446A4FE-9F15-472B-8A54-FB3E957BEA8F}" destId="{201A321D-A864-4A3A-B176-63E5AD4A1E09}" srcOrd="1" destOrd="0" presId="urn:microsoft.com/office/officeart/2005/8/layout/chart3"/>
    <dgm:cxn modelId="{12834F8F-7E8F-44A6-939C-27033F09AEFC}" type="presParOf" srcId="{C9689B13-7C2E-40F6-BAFB-C510B6F11C10}" destId="{3E87112E-2453-44A1-A9E7-5D1529040B4F}" srcOrd="0" destOrd="0" presId="urn:microsoft.com/office/officeart/2005/8/layout/chart3"/>
    <dgm:cxn modelId="{77282AA0-8E01-4F45-9227-BEE9DC30F37E}" type="presParOf" srcId="{C9689B13-7C2E-40F6-BAFB-C510B6F11C10}" destId="{C797ABA6-6820-4677-89A5-C8CCCC99F7A0}" srcOrd="1" destOrd="0" presId="urn:microsoft.com/office/officeart/2005/8/layout/chart3"/>
    <dgm:cxn modelId="{BEAF32AD-F192-44B6-BDF1-ABEC8CAB1A52}" type="presParOf" srcId="{C9689B13-7C2E-40F6-BAFB-C510B6F11C10}" destId="{4DAC5031-96F0-4580-B5AF-907164C5C4C0}" srcOrd="2" destOrd="0" presId="urn:microsoft.com/office/officeart/2005/8/layout/chart3"/>
    <dgm:cxn modelId="{51EEE432-A3E5-4D78-896C-CF56EEFAE53C}" type="presParOf" srcId="{C9689B13-7C2E-40F6-BAFB-C510B6F11C10}" destId="{201A321D-A864-4A3A-B176-63E5AD4A1E09}" srcOrd="3" destOrd="0" presId="urn:microsoft.com/office/officeart/2005/8/layout/chart3"/>
    <dgm:cxn modelId="{F0B93749-18E9-4F52-B992-5362E0268D0C}" type="presParOf" srcId="{C9689B13-7C2E-40F6-BAFB-C510B6F11C10}" destId="{2CF68EF2-9F7F-4717-94CB-569EBEB64016}" srcOrd="4" destOrd="0" presId="urn:microsoft.com/office/officeart/2005/8/layout/chart3"/>
    <dgm:cxn modelId="{BE8838D2-8357-48BA-87D5-F62D5E44EAEE}" type="presParOf" srcId="{C9689B13-7C2E-40F6-BAFB-C510B6F11C10}" destId="{683D06E0-BD0F-4CA7-B5E6-5EB05F84E96B}" srcOrd="5" destOrd="0" presId="urn:microsoft.com/office/officeart/2005/8/layout/chart3"/>
    <dgm:cxn modelId="{58BDDD8F-6DB3-4ED1-8E1B-58613C3EFAB3}" type="presParOf" srcId="{C9689B13-7C2E-40F6-BAFB-C510B6F11C10}" destId="{C2A5418F-5D68-4CAB-A437-381B28FACF40}" srcOrd="6" destOrd="0" presId="urn:microsoft.com/office/officeart/2005/8/layout/chart3"/>
    <dgm:cxn modelId="{E0EC85EC-0ACF-40F1-920D-E913F745C8A2}" type="presParOf" srcId="{C9689B13-7C2E-40F6-BAFB-C510B6F11C10}" destId="{CE4F6377-179F-4FF0-8FD8-ABEBF08D497D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F45BD5-4FE3-40EB-928A-F431CF6B4346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289BD1A1-EB40-4673-95B7-57294810E9F3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 dirty="0"/>
        </a:p>
      </dgm:t>
    </dgm:pt>
    <dgm:pt modelId="{4711729B-238B-4B2F-98AE-2CC2FA44EB50}" type="parTrans" cxnId="{22599580-99F3-4DF8-9210-5DFA337BE515}">
      <dgm:prSet/>
      <dgm:spPr/>
      <dgm:t>
        <a:bodyPr/>
        <a:lstStyle/>
        <a:p>
          <a:endParaRPr lang="en-US"/>
        </a:p>
      </dgm:t>
    </dgm:pt>
    <dgm:pt modelId="{356455D1-1155-4CF1-A7FE-4BA72D27A79E}" type="sibTrans" cxnId="{22599580-99F3-4DF8-9210-5DFA337BE515}">
      <dgm:prSet/>
      <dgm:spPr/>
      <dgm:t>
        <a:bodyPr/>
        <a:lstStyle/>
        <a:p>
          <a:endParaRPr lang="en-US"/>
        </a:p>
      </dgm:t>
    </dgm:pt>
    <dgm:pt modelId="{26F33C1A-C992-4DA6-97A2-79F12EBCBBA8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 dirty="0"/>
        </a:p>
      </dgm:t>
    </dgm:pt>
    <dgm:pt modelId="{F356E53D-1A8E-48FF-88DB-4B01AE233329}" type="parTrans" cxnId="{80CD5D85-8D86-40DA-9329-3034ED2B8282}">
      <dgm:prSet/>
      <dgm:spPr/>
      <dgm:t>
        <a:bodyPr/>
        <a:lstStyle/>
        <a:p>
          <a:endParaRPr lang="en-US"/>
        </a:p>
      </dgm:t>
    </dgm:pt>
    <dgm:pt modelId="{37D8E2CF-7109-4639-9A49-CE9B3D3EE0DC}" type="sibTrans" cxnId="{80CD5D85-8D86-40DA-9329-3034ED2B8282}">
      <dgm:prSet/>
      <dgm:spPr/>
      <dgm:t>
        <a:bodyPr/>
        <a:lstStyle/>
        <a:p>
          <a:endParaRPr lang="en-US"/>
        </a:p>
      </dgm:t>
    </dgm:pt>
    <dgm:pt modelId="{5446A4FE-9F15-472B-8A54-FB3E957BEA8F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 dirty="0"/>
        </a:p>
      </dgm:t>
    </dgm:pt>
    <dgm:pt modelId="{6821038A-E871-469A-BAE7-26B096079AFC}" type="parTrans" cxnId="{4234D7FC-E56F-4BA8-8D6C-824A35495740}">
      <dgm:prSet/>
      <dgm:spPr/>
      <dgm:t>
        <a:bodyPr/>
        <a:lstStyle/>
        <a:p>
          <a:endParaRPr lang="en-US"/>
        </a:p>
      </dgm:t>
    </dgm:pt>
    <dgm:pt modelId="{34DC7296-EAD7-4E58-B3A8-30364B9E2F4D}" type="sibTrans" cxnId="{4234D7FC-E56F-4BA8-8D6C-824A35495740}">
      <dgm:prSet/>
      <dgm:spPr/>
      <dgm:t>
        <a:bodyPr/>
        <a:lstStyle/>
        <a:p>
          <a:endParaRPr lang="en-US"/>
        </a:p>
      </dgm:t>
    </dgm:pt>
    <dgm:pt modelId="{F87507D1-692F-42AA-BB52-582D04B9DEC5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 dirty="0"/>
        </a:p>
      </dgm:t>
    </dgm:pt>
    <dgm:pt modelId="{EE3FB321-E4CE-401B-88CC-C53567710916}" type="parTrans" cxnId="{BD269075-9129-431D-868D-23EA9516F66C}">
      <dgm:prSet/>
      <dgm:spPr/>
      <dgm:t>
        <a:bodyPr/>
        <a:lstStyle/>
        <a:p>
          <a:endParaRPr lang="en-US"/>
        </a:p>
      </dgm:t>
    </dgm:pt>
    <dgm:pt modelId="{346A1C2D-EEB9-440E-BA00-BEE78C3602C3}" type="sibTrans" cxnId="{BD269075-9129-431D-868D-23EA9516F66C}">
      <dgm:prSet/>
      <dgm:spPr/>
      <dgm:t>
        <a:bodyPr/>
        <a:lstStyle/>
        <a:p>
          <a:endParaRPr lang="en-US"/>
        </a:p>
      </dgm:t>
    </dgm:pt>
    <dgm:pt modelId="{C9689B13-7C2E-40F6-BAFB-C510B6F11C10}" type="pres">
      <dgm:prSet presAssocID="{80F45BD5-4FE3-40EB-928A-F431CF6B4346}" presName="compositeShape" presStyleCnt="0">
        <dgm:presLayoutVars>
          <dgm:chMax val="7"/>
          <dgm:dir/>
          <dgm:resizeHandles val="exact"/>
        </dgm:presLayoutVars>
      </dgm:prSet>
      <dgm:spPr/>
    </dgm:pt>
    <dgm:pt modelId="{3E87112E-2453-44A1-A9E7-5D1529040B4F}" type="pres">
      <dgm:prSet presAssocID="{80F45BD5-4FE3-40EB-928A-F431CF6B4346}" presName="wedge1" presStyleLbl="node1" presStyleIdx="0" presStyleCnt="4" custLinFactNeighborX="-4444" custLinFactNeighborY="4321"/>
      <dgm:spPr/>
      <dgm:t>
        <a:bodyPr/>
        <a:lstStyle/>
        <a:p>
          <a:endParaRPr lang="en-US"/>
        </a:p>
      </dgm:t>
    </dgm:pt>
    <dgm:pt modelId="{C797ABA6-6820-4677-89A5-C8CCCC99F7A0}" type="pres">
      <dgm:prSet presAssocID="{80F45BD5-4FE3-40EB-928A-F431CF6B4346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C5031-96F0-4580-B5AF-907164C5C4C0}" type="pres">
      <dgm:prSet presAssocID="{80F45BD5-4FE3-40EB-928A-F431CF6B4346}" presName="wedge2" presStyleLbl="node1" presStyleIdx="1" presStyleCnt="4" custLinFactNeighborX="-290"/>
      <dgm:spPr/>
      <dgm:t>
        <a:bodyPr/>
        <a:lstStyle/>
        <a:p>
          <a:endParaRPr lang="en-US"/>
        </a:p>
      </dgm:t>
    </dgm:pt>
    <dgm:pt modelId="{201A321D-A864-4A3A-B176-63E5AD4A1E09}" type="pres">
      <dgm:prSet presAssocID="{80F45BD5-4FE3-40EB-928A-F431CF6B4346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F68EF2-9F7F-4717-94CB-569EBEB64016}" type="pres">
      <dgm:prSet presAssocID="{80F45BD5-4FE3-40EB-928A-F431CF6B4346}" presName="wedge3" presStyleLbl="node1" presStyleIdx="2" presStyleCnt="4"/>
      <dgm:spPr/>
      <dgm:t>
        <a:bodyPr/>
        <a:lstStyle/>
        <a:p>
          <a:endParaRPr lang="en-US"/>
        </a:p>
      </dgm:t>
    </dgm:pt>
    <dgm:pt modelId="{683D06E0-BD0F-4CA7-B5E6-5EB05F84E96B}" type="pres">
      <dgm:prSet presAssocID="{80F45BD5-4FE3-40EB-928A-F431CF6B4346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5418F-5D68-4CAB-A437-381B28FACF40}" type="pres">
      <dgm:prSet presAssocID="{80F45BD5-4FE3-40EB-928A-F431CF6B4346}" presName="wedge4" presStyleLbl="node1" presStyleIdx="3" presStyleCnt="4"/>
      <dgm:spPr/>
      <dgm:t>
        <a:bodyPr/>
        <a:lstStyle/>
        <a:p>
          <a:endParaRPr lang="en-US"/>
        </a:p>
      </dgm:t>
    </dgm:pt>
    <dgm:pt modelId="{CE4F6377-179F-4FF0-8FD8-ABEBF08D497D}" type="pres">
      <dgm:prSet presAssocID="{80F45BD5-4FE3-40EB-928A-F431CF6B4346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599580-99F3-4DF8-9210-5DFA337BE515}" srcId="{80F45BD5-4FE3-40EB-928A-F431CF6B4346}" destId="{289BD1A1-EB40-4673-95B7-57294810E9F3}" srcOrd="3" destOrd="0" parTransId="{4711729B-238B-4B2F-98AE-2CC2FA44EB50}" sibTransId="{356455D1-1155-4CF1-A7FE-4BA72D27A79E}"/>
    <dgm:cxn modelId="{80CD5D85-8D86-40DA-9329-3034ED2B8282}" srcId="{80F45BD5-4FE3-40EB-928A-F431CF6B4346}" destId="{26F33C1A-C992-4DA6-97A2-79F12EBCBBA8}" srcOrd="0" destOrd="0" parTransId="{F356E53D-1A8E-48FF-88DB-4B01AE233329}" sibTransId="{37D8E2CF-7109-4639-9A49-CE9B3D3EE0DC}"/>
    <dgm:cxn modelId="{98FF8123-C395-430A-9E60-ADF12B9E3D02}" type="presOf" srcId="{F87507D1-692F-42AA-BB52-582D04B9DEC5}" destId="{2CF68EF2-9F7F-4717-94CB-569EBEB64016}" srcOrd="0" destOrd="0" presId="urn:microsoft.com/office/officeart/2005/8/layout/chart3"/>
    <dgm:cxn modelId="{E9197DB2-5C55-4182-9A74-C7B6826AB017}" type="presOf" srcId="{26F33C1A-C992-4DA6-97A2-79F12EBCBBA8}" destId="{3E87112E-2453-44A1-A9E7-5D1529040B4F}" srcOrd="0" destOrd="0" presId="urn:microsoft.com/office/officeart/2005/8/layout/chart3"/>
    <dgm:cxn modelId="{62C96397-9CF4-48EE-84A5-C40C62B5C551}" type="presOf" srcId="{289BD1A1-EB40-4673-95B7-57294810E9F3}" destId="{CE4F6377-179F-4FF0-8FD8-ABEBF08D497D}" srcOrd="1" destOrd="0" presId="urn:microsoft.com/office/officeart/2005/8/layout/chart3"/>
    <dgm:cxn modelId="{9588D6E9-EA14-4E3E-AB29-0A68BA420CE3}" type="presOf" srcId="{F87507D1-692F-42AA-BB52-582D04B9DEC5}" destId="{683D06E0-BD0F-4CA7-B5E6-5EB05F84E96B}" srcOrd="1" destOrd="0" presId="urn:microsoft.com/office/officeart/2005/8/layout/chart3"/>
    <dgm:cxn modelId="{BD269075-9129-431D-868D-23EA9516F66C}" srcId="{80F45BD5-4FE3-40EB-928A-F431CF6B4346}" destId="{F87507D1-692F-42AA-BB52-582D04B9DEC5}" srcOrd="2" destOrd="0" parTransId="{EE3FB321-E4CE-401B-88CC-C53567710916}" sibTransId="{346A1C2D-EEB9-440E-BA00-BEE78C3602C3}"/>
    <dgm:cxn modelId="{4234D7FC-E56F-4BA8-8D6C-824A35495740}" srcId="{80F45BD5-4FE3-40EB-928A-F431CF6B4346}" destId="{5446A4FE-9F15-472B-8A54-FB3E957BEA8F}" srcOrd="1" destOrd="0" parTransId="{6821038A-E871-469A-BAE7-26B096079AFC}" sibTransId="{34DC7296-EAD7-4E58-B3A8-30364B9E2F4D}"/>
    <dgm:cxn modelId="{815F51E8-9A93-49FE-BB06-26515AEA3C3C}" type="presOf" srcId="{26F33C1A-C992-4DA6-97A2-79F12EBCBBA8}" destId="{C797ABA6-6820-4677-89A5-C8CCCC99F7A0}" srcOrd="1" destOrd="0" presId="urn:microsoft.com/office/officeart/2005/8/layout/chart3"/>
    <dgm:cxn modelId="{62EE1167-8034-4738-AD02-8A0D5B95ACD8}" type="presOf" srcId="{80F45BD5-4FE3-40EB-928A-F431CF6B4346}" destId="{C9689B13-7C2E-40F6-BAFB-C510B6F11C10}" srcOrd="0" destOrd="0" presId="urn:microsoft.com/office/officeart/2005/8/layout/chart3"/>
    <dgm:cxn modelId="{AA7AD576-5675-4DB7-8A0B-E413D563C8F9}" type="presOf" srcId="{289BD1A1-EB40-4673-95B7-57294810E9F3}" destId="{C2A5418F-5D68-4CAB-A437-381B28FACF40}" srcOrd="0" destOrd="0" presId="urn:microsoft.com/office/officeart/2005/8/layout/chart3"/>
    <dgm:cxn modelId="{9EBA52F3-0ED0-4A44-A6AF-555BBDAAF35D}" type="presOf" srcId="{5446A4FE-9F15-472B-8A54-FB3E957BEA8F}" destId="{4DAC5031-96F0-4580-B5AF-907164C5C4C0}" srcOrd="0" destOrd="0" presId="urn:microsoft.com/office/officeart/2005/8/layout/chart3"/>
    <dgm:cxn modelId="{90885C62-6DC1-4F67-9371-6F2ACD1BBB86}" type="presOf" srcId="{5446A4FE-9F15-472B-8A54-FB3E957BEA8F}" destId="{201A321D-A864-4A3A-B176-63E5AD4A1E09}" srcOrd="1" destOrd="0" presId="urn:microsoft.com/office/officeart/2005/8/layout/chart3"/>
    <dgm:cxn modelId="{12834F8F-7E8F-44A6-939C-27033F09AEFC}" type="presParOf" srcId="{C9689B13-7C2E-40F6-BAFB-C510B6F11C10}" destId="{3E87112E-2453-44A1-A9E7-5D1529040B4F}" srcOrd="0" destOrd="0" presId="urn:microsoft.com/office/officeart/2005/8/layout/chart3"/>
    <dgm:cxn modelId="{77282AA0-8E01-4F45-9227-BEE9DC30F37E}" type="presParOf" srcId="{C9689B13-7C2E-40F6-BAFB-C510B6F11C10}" destId="{C797ABA6-6820-4677-89A5-C8CCCC99F7A0}" srcOrd="1" destOrd="0" presId="urn:microsoft.com/office/officeart/2005/8/layout/chart3"/>
    <dgm:cxn modelId="{BEAF32AD-F192-44B6-BDF1-ABEC8CAB1A52}" type="presParOf" srcId="{C9689B13-7C2E-40F6-BAFB-C510B6F11C10}" destId="{4DAC5031-96F0-4580-B5AF-907164C5C4C0}" srcOrd="2" destOrd="0" presId="urn:microsoft.com/office/officeart/2005/8/layout/chart3"/>
    <dgm:cxn modelId="{51EEE432-A3E5-4D78-896C-CF56EEFAE53C}" type="presParOf" srcId="{C9689B13-7C2E-40F6-BAFB-C510B6F11C10}" destId="{201A321D-A864-4A3A-B176-63E5AD4A1E09}" srcOrd="3" destOrd="0" presId="urn:microsoft.com/office/officeart/2005/8/layout/chart3"/>
    <dgm:cxn modelId="{F0B93749-18E9-4F52-B992-5362E0268D0C}" type="presParOf" srcId="{C9689B13-7C2E-40F6-BAFB-C510B6F11C10}" destId="{2CF68EF2-9F7F-4717-94CB-569EBEB64016}" srcOrd="4" destOrd="0" presId="urn:microsoft.com/office/officeart/2005/8/layout/chart3"/>
    <dgm:cxn modelId="{BE8838D2-8357-48BA-87D5-F62D5E44EAEE}" type="presParOf" srcId="{C9689B13-7C2E-40F6-BAFB-C510B6F11C10}" destId="{683D06E0-BD0F-4CA7-B5E6-5EB05F84E96B}" srcOrd="5" destOrd="0" presId="urn:microsoft.com/office/officeart/2005/8/layout/chart3"/>
    <dgm:cxn modelId="{58BDDD8F-6DB3-4ED1-8E1B-58613C3EFAB3}" type="presParOf" srcId="{C9689B13-7C2E-40F6-BAFB-C510B6F11C10}" destId="{C2A5418F-5D68-4CAB-A437-381B28FACF40}" srcOrd="6" destOrd="0" presId="urn:microsoft.com/office/officeart/2005/8/layout/chart3"/>
    <dgm:cxn modelId="{E0EC85EC-0ACF-40F1-920D-E913F745C8A2}" type="presParOf" srcId="{C9689B13-7C2E-40F6-BAFB-C510B6F11C10}" destId="{CE4F6377-179F-4FF0-8FD8-ABEBF08D497D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F45BD5-4FE3-40EB-928A-F431CF6B4346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289BD1A1-EB40-4673-95B7-57294810E9F3}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en-US" dirty="0"/>
        </a:p>
      </dgm:t>
    </dgm:pt>
    <dgm:pt modelId="{4711729B-238B-4B2F-98AE-2CC2FA44EB50}" type="parTrans" cxnId="{22599580-99F3-4DF8-9210-5DFA337BE515}">
      <dgm:prSet/>
      <dgm:spPr/>
      <dgm:t>
        <a:bodyPr/>
        <a:lstStyle/>
        <a:p>
          <a:endParaRPr lang="en-US"/>
        </a:p>
      </dgm:t>
    </dgm:pt>
    <dgm:pt modelId="{356455D1-1155-4CF1-A7FE-4BA72D27A79E}" type="sibTrans" cxnId="{22599580-99F3-4DF8-9210-5DFA337BE515}">
      <dgm:prSet/>
      <dgm:spPr/>
      <dgm:t>
        <a:bodyPr/>
        <a:lstStyle/>
        <a:p>
          <a:endParaRPr lang="en-US"/>
        </a:p>
      </dgm:t>
    </dgm:pt>
    <dgm:pt modelId="{26F33C1A-C992-4DA6-97A2-79F12EBCBBA8}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en-US" dirty="0"/>
        </a:p>
      </dgm:t>
    </dgm:pt>
    <dgm:pt modelId="{F356E53D-1A8E-48FF-88DB-4B01AE233329}" type="parTrans" cxnId="{80CD5D85-8D86-40DA-9329-3034ED2B8282}">
      <dgm:prSet/>
      <dgm:spPr/>
      <dgm:t>
        <a:bodyPr/>
        <a:lstStyle/>
        <a:p>
          <a:endParaRPr lang="en-US"/>
        </a:p>
      </dgm:t>
    </dgm:pt>
    <dgm:pt modelId="{37D8E2CF-7109-4639-9A49-CE9B3D3EE0DC}" type="sibTrans" cxnId="{80CD5D85-8D86-40DA-9329-3034ED2B8282}">
      <dgm:prSet/>
      <dgm:spPr/>
      <dgm:t>
        <a:bodyPr/>
        <a:lstStyle/>
        <a:p>
          <a:endParaRPr lang="en-US"/>
        </a:p>
      </dgm:t>
    </dgm:pt>
    <dgm:pt modelId="{5446A4FE-9F15-472B-8A54-FB3E957BEA8F}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en-US" dirty="0"/>
        </a:p>
      </dgm:t>
    </dgm:pt>
    <dgm:pt modelId="{6821038A-E871-469A-BAE7-26B096079AFC}" type="parTrans" cxnId="{4234D7FC-E56F-4BA8-8D6C-824A35495740}">
      <dgm:prSet/>
      <dgm:spPr/>
      <dgm:t>
        <a:bodyPr/>
        <a:lstStyle/>
        <a:p>
          <a:endParaRPr lang="en-US"/>
        </a:p>
      </dgm:t>
    </dgm:pt>
    <dgm:pt modelId="{34DC7296-EAD7-4E58-B3A8-30364B9E2F4D}" type="sibTrans" cxnId="{4234D7FC-E56F-4BA8-8D6C-824A35495740}">
      <dgm:prSet/>
      <dgm:spPr/>
      <dgm:t>
        <a:bodyPr/>
        <a:lstStyle/>
        <a:p>
          <a:endParaRPr lang="en-US"/>
        </a:p>
      </dgm:t>
    </dgm:pt>
    <dgm:pt modelId="{F87507D1-692F-42AA-BB52-582D04B9DEC5}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en-US" dirty="0"/>
        </a:p>
      </dgm:t>
    </dgm:pt>
    <dgm:pt modelId="{EE3FB321-E4CE-401B-88CC-C53567710916}" type="parTrans" cxnId="{BD269075-9129-431D-868D-23EA9516F66C}">
      <dgm:prSet/>
      <dgm:spPr/>
      <dgm:t>
        <a:bodyPr/>
        <a:lstStyle/>
        <a:p>
          <a:endParaRPr lang="en-US"/>
        </a:p>
      </dgm:t>
    </dgm:pt>
    <dgm:pt modelId="{346A1C2D-EEB9-440E-BA00-BEE78C3602C3}" type="sibTrans" cxnId="{BD269075-9129-431D-868D-23EA9516F66C}">
      <dgm:prSet/>
      <dgm:spPr/>
      <dgm:t>
        <a:bodyPr/>
        <a:lstStyle/>
        <a:p>
          <a:endParaRPr lang="en-US"/>
        </a:p>
      </dgm:t>
    </dgm:pt>
    <dgm:pt modelId="{C9689B13-7C2E-40F6-BAFB-C510B6F11C10}" type="pres">
      <dgm:prSet presAssocID="{80F45BD5-4FE3-40EB-928A-F431CF6B4346}" presName="compositeShape" presStyleCnt="0">
        <dgm:presLayoutVars>
          <dgm:chMax val="7"/>
          <dgm:dir/>
          <dgm:resizeHandles val="exact"/>
        </dgm:presLayoutVars>
      </dgm:prSet>
      <dgm:spPr/>
    </dgm:pt>
    <dgm:pt modelId="{3E87112E-2453-44A1-A9E7-5D1529040B4F}" type="pres">
      <dgm:prSet presAssocID="{80F45BD5-4FE3-40EB-928A-F431CF6B4346}" presName="wedge1" presStyleLbl="node1" presStyleIdx="0" presStyleCnt="4" custLinFactNeighborX="-4322" custLinFactNeighborY="4045"/>
      <dgm:spPr/>
      <dgm:t>
        <a:bodyPr/>
        <a:lstStyle/>
        <a:p>
          <a:endParaRPr lang="en-US"/>
        </a:p>
      </dgm:t>
    </dgm:pt>
    <dgm:pt modelId="{C797ABA6-6820-4677-89A5-C8CCCC99F7A0}" type="pres">
      <dgm:prSet presAssocID="{80F45BD5-4FE3-40EB-928A-F431CF6B4346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C5031-96F0-4580-B5AF-907164C5C4C0}" type="pres">
      <dgm:prSet presAssocID="{80F45BD5-4FE3-40EB-928A-F431CF6B4346}" presName="wedge2" presStyleLbl="node1" presStyleIdx="1" presStyleCnt="4"/>
      <dgm:spPr/>
      <dgm:t>
        <a:bodyPr/>
        <a:lstStyle/>
        <a:p>
          <a:endParaRPr lang="en-US"/>
        </a:p>
      </dgm:t>
    </dgm:pt>
    <dgm:pt modelId="{201A321D-A864-4A3A-B176-63E5AD4A1E09}" type="pres">
      <dgm:prSet presAssocID="{80F45BD5-4FE3-40EB-928A-F431CF6B4346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F68EF2-9F7F-4717-94CB-569EBEB64016}" type="pres">
      <dgm:prSet presAssocID="{80F45BD5-4FE3-40EB-928A-F431CF6B4346}" presName="wedge3" presStyleLbl="node1" presStyleIdx="2" presStyleCnt="4"/>
      <dgm:spPr/>
      <dgm:t>
        <a:bodyPr/>
        <a:lstStyle/>
        <a:p>
          <a:endParaRPr lang="en-US"/>
        </a:p>
      </dgm:t>
    </dgm:pt>
    <dgm:pt modelId="{683D06E0-BD0F-4CA7-B5E6-5EB05F84E96B}" type="pres">
      <dgm:prSet presAssocID="{80F45BD5-4FE3-40EB-928A-F431CF6B4346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5418F-5D68-4CAB-A437-381B28FACF40}" type="pres">
      <dgm:prSet presAssocID="{80F45BD5-4FE3-40EB-928A-F431CF6B4346}" presName="wedge4" presStyleLbl="node1" presStyleIdx="3" presStyleCnt="4"/>
      <dgm:spPr/>
      <dgm:t>
        <a:bodyPr/>
        <a:lstStyle/>
        <a:p>
          <a:endParaRPr lang="en-US"/>
        </a:p>
      </dgm:t>
    </dgm:pt>
    <dgm:pt modelId="{CE4F6377-179F-4FF0-8FD8-ABEBF08D497D}" type="pres">
      <dgm:prSet presAssocID="{80F45BD5-4FE3-40EB-928A-F431CF6B4346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599580-99F3-4DF8-9210-5DFA337BE515}" srcId="{80F45BD5-4FE3-40EB-928A-F431CF6B4346}" destId="{289BD1A1-EB40-4673-95B7-57294810E9F3}" srcOrd="3" destOrd="0" parTransId="{4711729B-238B-4B2F-98AE-2CC2FA44EB50}" sibTransId="{356455D1-1155-4CF1-A7FE-4BA72D27A79E}"/>
    <dgm:cxn modelId="{80CD5D85-8D86-40DA-9329-3034ED2B8282}" srcId="{80F45BD5-4FE3-40EB-928A-F431CF6B4346}" destId="{26F33C1A-C992-4DA6-97A2-79F12EBCBBA8}" srcOrd="0" destOrd="0" parTransId="{F356E53D-1A8E-48FF-88DB-4B01AE233329}" sibTransId="{37D8E2CF-7109-4639-9A49-CE9B3D3EE0DC}"/>
    <dgm:cxn modelId="{98FF8123-C395-430A-9E60-ADF12B9E3D02}" type="presOf" srcId="{F87507D1-692F-42AA-BB52-582D04B9DEC5}" destId="{2CF68EF2-9F7F-4717-94CB-569EBEB64016}" srcOrd="0" destOrd="0" presId="urn:microsoft.com/office/officeart/2005/8/layout/chart3"/>
    <dgm:cxn modelId="{E9197DB2-5C55-4182-9A74-C7B6826AB017}" type="presOf" srcId="{26F33C1A-C992-4DA6-97A2-79F12EBCBBA8}" destId="{3E87112E-2453-44A1-A9E7-5D1529040B4F}" srcOrd="0" destOrd="0" presId="urn:microsoft.com/office/officeart/2005/8/layout/chart3"/>
    <dgm:cxn modelId="{62C96397-9CF4-48EE-84A5-C40C62B5C551}" type="presOf" srcId="{289BD1A1-EB40-4673-95B7-57294810E9F3}" destId="{CE4F6377-179F-4FF0-8FD8-ABEBF08D497D}" srcOrd="1" destOrd="0" presId="urn:microsoft.com/office/officeart/2005/8/layout/chart3"/>
    <dgm:cxn modelId="{9588D6E9-EA14-4E3E-AB29-0A68BA420CE3}" type="presOf" srcId="{F87507D1-692F-42AA-BB52-582D04B9DEC5}" destId="{683D06E0-BD0F-4CA7-B5E6-5EB05F84E96B}" srcOrd="1" destOrd="0" presId="urn:microsoft.com/office/officeart/2005/8/layout/chart3"/>
    <dgm:cxn modelId="{BD269075-9129-431D-868D-23EA9516F66C}" srcId="{80F45BD5-4FE3-40EB-928A-F431CF6B4346}" destId="{F87507D1-692F-42AA-BB52-582D04B9DEC5}" srcOrd="2" destOrd="0" parTransId="{EE3FB321-E4CE-401B-88CC-C53567710916}" sibTransId="{346A1C2D-EEB9-440E-BA00-BEE78C3602C3}"/>
    <dgm:cxn modelId="{4234D7FC-E56F-4BA8-8D6C-824A35495740}" srcId="{80F45BD5-4FE3-40EB-928A-F431CF6B4346}" destId="{5446A4FE-9F15-472B-8A54-FB3E957BEA8F}" srcOrd="1" destOrd="0" parTransId="{6821038A-E871-469A-BAE7-26B096079AFC}" sibTransId="{34DC7296-EAD7-4E58-B3A8-30364B9E2F4D}"/>
    <dgm:cxn modelId="{815F51E8-9A93-49FE-BB06-26515AEA3C3C}" type="presOf" srcId="{26F33C1A-C992-4DA6-97A2-79F12EBCBBA8}" destId="{C797ABA6-6820-4677-89A5-C8CCCC99F7A0}" srcOrd="1" destOrd="0" presId="urn:microsoft.com/office/officeart/2005/8/layout/chart3"/>
    <dgm:cxn modelId="{62EE1167-8034-4738-AD02-8A0D5B95ACD8}" type="presOf" srcId="{80F45BD5-4FE3-40EB-928A-F431CF6B4346}" destId="{C9689B13-7C2E-40F6-BAFB-C510B6F11C10}" srcOrd="0" destOrd="0" presId="urn:microsoft.com/office/officeart/2005/8/layout/chart3"/>
    <dgm:cxn modelId="{AA7AD576-5675-4DB7-8A0B-E413D563C8F9}" type="presOf" srcId="{289BD1A1-EB40-4673-95B7-57294810E9F3}" destId="{C2A5418F-5D68-4CAB-A437-381B28FACF40}" srcOrd="0" destOrd="0" presId="urn:microsoft.com/office/officeart/2005/8/layout/chart3"/>
    <dgm:cxn modelId="{9EBA52F3-0ED0-4A44-A6AF-555BBDAAF35D}" type="presOf" srcId="{5446A4FE-9F15-472B-8A54-FB3E957BEA8F}" destId="{4DAC5031-96F0-4580-B5AF-907164C5C4C0}" srcOrd="0" destOrd="0" presId="urn:microsoft.com/office/officeart/2005/8/layout/chart3"/>
    <dgm:cxn modelId="{90885C62-6DC1-4F67-9371-6F2ACD1BBB86}" type="presOf" srcId="{5446A4FE-9F15-472B-8A54-FB3E957BEA8F}" destId="{201A321D-A864-4A3A-B176-63E5AD4A1E09}" srcOrd="1" destOrd="0" presId="urn:microsoft.com/office/officeart/2005/8/layout/chart3"/>
    <dgm:cxn modelId="{12834F8F-7E8F-44A6-939C-27033F09AEFC}" type="presParOf" srcId="{C9689B13-7C2E-40F6-BAFB-C510B6F11C10}" destId="{3E87112E-2453-44A1-A9E7-5D1529040B4F}" srcOrd="0" destOrd="0" presId="urn:microsoft.com/office/officeart/2005/8/layout/chart3"/>
    <dgm:cxn modelId="{77282AA0-8E01-4F45-9227-BEE9DC30F37E}" type="presParOf" srcId="{C9689B13-7C2E-40F6-BAFB-C510B6F11C10}" destId="{C797ABA6-6820-4677-89A5-C8CCCC99F7A0}" srcOrd="1" destOrd="0" presId="urn:microsoft.com/office/officeart/2005/8/layout/chart3"/>
    <dgm:cxn modelId="{BEAF32AD-F192-44B6-BDF1-ABEC8CAB1A52}" type="presParOf" srcId="{C9689B13-7C2E-40F6-BAFB-C510B6F11C10}" destId="{4DAC5031-96F0-4580-B5AF-907164C5C4C0}" srcOrd="2" destOrd="0" presId="urn:microsoft.com/office/officeart/2005/8/layout/chart3"/>
    <dgm:cxn modelId="{51EEE432-A3E5-4D78-896C-CF56EEFAE53C}" type="presParOf" srcId="{C9689B13-7C2E-40F6-BAFB-C510B6F11C10}" destId="{201A321D-A864-4A3A-B176-63E5AD4A1E09}" srcOrd="3" destOrd="0" presId="urn:microsoft.com/office/officeart/2005/8/layout/chart3"/>
    <dgm:cxn modelId="{F0B93749-18E9-4F52-B992-5362E0268D0C}" type="presParOf" srcId="{C9689B13-7C2E-40F6-BAFB-C510B6F11C10}" destId="{2CF68EF2-9F7F-4717-94CB-569EBEB64016}" srcOrd="4" destOrd="0" presId="urn:microsoft.com/office/officeart/2005/8/layout/chart3"/>
    <dgm:cxn modelId="{BE8838D2-8357-48BA-87D5-F62D5E44EAEE}" type="presParOf" srcId="{C9689B13-7C2E-40F6-BAFB-C510B6F11C10}" destId="{683D06E0-BD0F-4CA7-B5E6-5EB05F84E96B}" srcOrd="5" destOrd="0" presId="urn:microsoft.com/office/officeart/2005/8/layout/chart3"/>
    <dgm:cxn modelId="{58BDDD8F-6DB3-4ED1-8E1B-58613C3EFAB3}" type="presParOf" srcId="{C9689B13-7C2E-40F6-BAFB-C510B6F11C10}" destId="{C2A5418F-5D68-4CAB-A437-381B28FACF40}" srcOrd="6" destOrd="0" presId="urn:microsoft.com/office/officeart/2005/8/layout/chart3"/>
    <dgm:cxn modelId="{E0EC85EC-0ACF-40F1-920D-E913F745C8A2}" type="presParOf" srcId="{C9689B13-7C2E-40F6-BAFB-C510B6F11C10}" destId="{CE4F6377-179F-4FF0-8FD8-ABEBF08D497D}" srcOrd="7" destOrd="0" presId="urn:microsoft.com/office/officeart/2005/8/layout/chart3"/>
  </dgm:cxnLst>
  <dgm:bg>
    <a:noFill/>
  </dgm:bg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FC89AA-6281-4D1D-879F-4F105C67BBF2}" type="doc">
      <dgm:prSet loTypeId="urn:microsoft.com/office/officeart/2005/8/layout/cycle1" loCatId="cycle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C9294E78-47D4-4D02-8BFC-A47EA44D83E5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Identify </a:t>
          </a:r>
          <a:endParaRPr lang="en-US" sz="1400" dirty="0">
            <a:solidFill>
              <a:schemeClr val="bg1"/>
            </a:solidFill>
          </a:endParaRPr>
        </a:p>
      </dgm:t>
    </dgm:pt>
    <dgm:pt modelId="{1B8B1C12-82D3-4FCD-90CB-8232EAD8891D}" type="parTrans" cxnId="{B83AFBFD-CD16-4A38-98FD-ACE85510BF97}">
      <dgm:prSet/>
      <dgm:spPr/>
      <dgm:t>
        <a:bodyPr/>
        <a:lstStyle/>
        <a:p>
          <a:endParaRPr lang="en-US" sz="1100"/>
        </a:p>
      </dgm:t>
    </dgm:pt>
    <dgm:pt modelId="{FE474680-2FDF-4951-820B-0D5335A89165}" type="sibTrans" cxnId="{B83AFBFD-CD16-4A38-98FD-ACE85510BF97}">
      <dgm:prSet/>
      <dgm:spPr/>
      <dgm:t>
        <a:bodyPr/>
        <a:lstStyle/>
        <a:p>
          <a:endParaRPr lang="en-US" sz="1100"/>
        </a:p>
      </dgm:t>
    </dgm:pt>
    <dgm:pt modelId="{841960E3-0640-47D5-9B49-FF64BAE96A5A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Advise </a:t>
          </a:r>
          <a:endParaRPr lang="en-US" sz="1400" dirty="0">
            <a:solidFill>
              <a:schemeClr val="bg1"/>
            </a:solidFill>
          </a:endParaRPr>
        </a:p>
      </dgm:t>
    </dgm:pt>
    <dgm:pt modelId="{2128CB79-BD96-4067-AC03-2EB63C2984F7}" type="parTrans" cxnId="{F4AA6724-5BFA-47BD-B0CF-B75D7CED9A75}">
      <dgm:prSet/>
      <dgm:spPr/>
      <dgm:t>
        <a:bodyPr/>
        <a:lstStyle/>
        <a:p>
          <a:endParaRPr lang="en-US" sz="1100"/>
        </a:p>
      </dgm:t>
    </dgm:pt>
    <dgm:pt modelId="{9A706C27-B3B9-40E9-B596-8BA2EF968E76}" type="sibTrans" cxnId="{F4AA6724-5BFA-47BD-B0CF-B75D7CED9A75}">
      <dgm:prSet/>
      <dgm:spPr/>
      <dgm:t>
        <a:bodyPr/>
        <a:lstStyle/>
        <a:p>
          <a:endParaRPr lang="en-US" sz="1100"/>
        </a:p>
      </dgm:t>
    </dgm:pt>
    <dgm:pt modelId="{EDD34344-73BE-48DA-9081-F7CAE9C94517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Support </a:t>
          </a:r>
          <a:endParaRPr lang="en-US" sz="1400" dirty="0">
            <a:solidFill>
              <a:schemeClr val="bg1"/>
            </a:solidFill>
          </a:endParaRPr>
        </a:p>
      </dgm:t>
    </dgm:pt>
    <dgm:pt modelId="{AC86EC81-E34A-4716-8E5D-8973ACFE089E}" type="parTrans" cxnId="{57FCFD08-E49D-4D77-8497-7A5B4773E782}">
      <dgm:prSet/>
      <dgm:spPr/>
      <dgm:t>
        <a:bodyPr/>
        <a:lstStyle/>
        <a:p>
          <a:endParaRPr lang="en-US" sz="1100"/>
        </a:p>
      </dgm:t>
    </dgm:pt>
    <dgm:pt modelId="{DE6CCBDA-8BC3-4C78-B5C5-A77E4C48E6DD}" type="sibTrans" cxnId="{57FCFD08-E49D-4D77-8497-7A5B4773E782}">
      <dgm:prSet/>
      <dgm:spPr/>
      <dgm:t>
        <a:bodyPr/>
        <a:lstStyle/>
        <a:p>
          <a:endParaRPr lang="en-US" sz="1100"/>
        </a:p>
      </dgm:t>
    </dgm:pt>
    <dgm:pt modelId="{1E95F4F0-AAF3-4D14-856B-041965C8350E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Execute </a:t>
          </a:r>
          <a:endParaRPr lang="en-US" sz="1400" dirty="0">
            <a:solidFill>
              <a:schemeClr val="bg1"/>
            </a:solidFill>
          </a:endParaRPr>
        </a:p>
      </dgm:t>
    </dgm:pt>
    <dgm:pt modelId="{BCB5B29B-32D4-4E88-AF24-4595EB5E6C03}" type="parTrans" cxnId="{03DB986F-0422-4E29-934F-3B03D586E2AF}">
      <dgm:prSet/>
      <dgm:spPr/>
      <dgm:t>
        <a:bodyPr/>
        <a:lstStyle/>
        <a:p>
          <a:endParaRPr lang="en-US" sz="1100"/>
        </a:p>
      </dgm:t>
    </dgm:pt>
    <dgm:pt modelId="{F69DE3F7-92BF-4300-AD51-F69519517C57}" type="sibTrans" cxnId="{03DB986F-0422-4E29-934F-3B03D586E2AF}">
      <dgm:prSet/>
      <dgm:spPr/>
      <dgm:t>
        <a:bodyPr/>
        <a:lstStyle/>
        <a:p>
          <a:endParaRPr lang="en-US" sz="1100"/>
        </a:p>
      </dgm:t>
    </dgm:pt>
    <dgm:pt modelId="{764CF976-AF00-4AEF-BBB4-D8D1CBDE561E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bg1"/>
              </a:solidFill>
            </a:rPr>
            <a:t>Manage</a:t>
          </a:r>
          <a:endParaRPr lang="en-US" sz="1400" dirty="0">
            <a:solidFill>
              <a:schemeClr val="bg1"/>
            </a:solidFill>
          </a:endParaRPr>
        </a:p>
      </dgm:t>
    </dgm:pt>
    <dgm:pt modelId="{393389BA-E8D6-41D5-ADA9-13910CD3DE31}" type="parTrans" cxnId="{46FDE849-BBE8-437B-B673-DFFDEDF21E3E}">
      <dgm:prSet/>
      <dgm:spPr/>
      <dgm:t>
        <a:bodyPr/>
        <a:lstStyle/>
        <a:p>
          <a:endParaRPr lang="en-US" sz="1100"/>
        </a:p>
      </dgm:t>
    </dgm:pt>
    <dgm:pt modelId="{BA28E499-51EA-428C-A644-810E2DAC1387}" type="sibTrans" cxnId="{46FDE849-BBE8-437B-B673-DFFDEDF21E3E}">
      <dgm:prSet/>
      <dgm:spPr/>
      <dgm:t>
        <a:bodyPr/>
        <a:lstStyle/>
        <a:p>
          <a:endParaRPr lang="en-US" sz="1100"/>
        </a:p>
      </dgm:t>
    </dgm:pt>
    <dgm:pt modelId="{88CEA688-63F9-4D7B-A8AE-5CA64821197D}" type="pres">
      <dgm:prSet presAssocID="{82FC89AA-6281-4D1D-879F-4F105C67BBF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539C36-B160-476B-A2EC-59316D0E323F}" type="pres">
      <dgm:prSet presAssocID="{C9294E78-47D4-4D02-8BFC-A47EA44D83E5}" presName="dummy" presStyleCnt="0"/>
      <dgm:spPr/>
      <dgm:t>
        <a:bodyPr/>
        <a:lstStyle/>
        <a:p>
          <a:endParaRPr lang="en-US"/>
        </a:p>
      </dgm:t>
    </dgm:pt>
    <dgm:pt modelId="{83765D3F-38AE-4295-9C2B-5EF44F302911}" type="pres">
      <dgm:prSet presAssocID="{C9294E78-47D4-4D02-8BFC-A47EA44D83E5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86C210-BB74-4999-A263-E11653DFB1E8}" type="pres">
      <dgm:prSet presAssocID="{FE474680-2FDF-4951-820B-0D5335A89165}" presName="sibTrans" presStyleLbl="node1" presStyleIdx="0" presStyleCnt="5"/>
      <dgm:spPr/>
      <dgm:t>
        <a:bodyPr/>
        <a:lstStyle/>
        <a:p>
          <a:endParaRPr lang="en-US"/>
        </a:p>
      </dgm:t>
    </dgm:pt>
    <dgm:pt modelId="{E8D743C6-EEC2-4BB6-A1D9-28AB02FA8413}" type="pres">
      <dgm:prSet presAssocID="{841960E3-0640-47D5-9B49-FF64BAE96A5A}" presName="dummy" presStyleCnt="0"/>
      <dgm:spPr/>
      <dgm:t>
        <a:bodyPr/>
        <a:lstStyle/>
        <a:p>
          <a:endParaRPr lang="en-US"/>
        </a:p>
      </dgm:t>
    </dgm:pt>
    <dgm:pt modelId="{4EE9E445-87C6-48FD-B0C4-E6A2BF2E7D4F}" type="pres">
      <dgm:prSet presAssocID="{841960E3-0640-47D5-9B49-FF64BAE96A5A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77FCE2-F6ED-41ED-96B9-CB355608E5F6}" type="pres">
      <dgm:prSet presAssocID="{9A706C27-B3B9-40E9-B596-8BA2EF968E76}" presName="sibTrans" presStyleLbl="node1" presStyleIdx="1" presStyleCnt="5"/>
      <dgm:spPr/>
      <dgm:t>
        <a:bodyPr/>
        <a:lstStyle/>
        <a:p>
          <a:endParaRPr lang="en-US"/>
        </a:p>
      </dgm:t>
    </dgm:pt>
    <dgm:pt modelId="{8B659271-948A-44D0-8F36-34101EC81A86}" type="pres">
      <dgm:prSet presAssocID="{EDD34344-73BE-48DA-9081-F7CAE9C94517}" presName="dummy" presStyleCnt="0"/>
      <dgm:spPr/>
      <dgm:t>
        <a:bodyPr/>
        <a:lstStyle/>
        <a:p>
          <a:endParaRPr lang="en-US"/>
        </a:p>
      </dgm:t>
    </dgm:pt>
    <dgm:pt modelId="{EB6468C6-A875-46BE-89D6-CBADCA463CB9}" type="pres">
      <dgm:prSet presAssocID="{EDD34344-73BE-48DA-9081-F7CAE9C94517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D74A26-D464-45AF-9E77-8C6E690A3F3A}" type="pres">
      <dgm:prSet presAssocID="{DE6CCBDA-8BC3-4C78-B5C5-A77E4C48E6DD}" presName="sibTrans" presStyleLbl="node1" presStyleIdx="2" presStyleCnt="5"/>
      <dgm:spPr/>
      <dgm:t>
        <a:bodyPr/>
        <a:lstStyle/>
        <a:p>
          <a:endParaRPr lang="en-US"/>
        </a:p>
      </dgm:t>
    </dgm:pt>
    <dgm:pt modelId="{B1FC7EEE-DE81-4D77-A4A2-6660DEBA413B}" type="pres">
      <dgm:prSet presAssocID="{1E95F4F0-AAF3-4D14-856B-041965C8350E}" presName="dummy" presStyleCnt="0"/>
      <dgm:spPr/>
      <dgm:t>
        <a:bodyPr/>
        <a:lstStyle/>
        <a:p>
          <a:endParaRPr lang="en-US"/>
        </a:p>
      </dgm:t>
    </dgm:pt>
    <dgm:pt modelId="{4B72D7F7-A74C-41FD-89DD-88A686347F55}" type="pres">
      <dgm:prSet presAssocID="{1E95F4F0-AAF3-4D14-856B-041965C8350E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7DA48C-6EB0-4535-823C-C93C89B85AAF}" type="pres">
      <dgm:prSet presAssocID="{F69DE3F7-92BF-4300-AD51-F69519517C57}" presName="sibTrans" presStyleLbl="node1" presStyleIdx="3" presStyleCnt="5"/>
      <dgm:spPr/>
      <dgm:t>
        <a:bodyPr/>
        <a:lstStyle/>
        <a:p>
          <a:endParaRPr lang="en-US"/>
        </a:p>
      </dgm:t>
    </dgm:pt>
    <dgm:pt modelId="{830B82E3-5DE5-4565-8C0F-143F71790C63}" type="pres">
      <dgm:prSet presAssocID="{764CF976-AF00-4AEF-BBB4-D8D1CBDE561E}" presName="dummy" presStyleCnt="0"/>
      <dgm:spPr/>
      <dgm:t>
        <a:bodyPr/>
        <a:lstStyle/>
        <a:p>
          <a:endParaRPr lang="en-US"/>
        </a:p>
      </dgm:t>
    </dgm:pt>
    <dgm:pt modelId="{E9E38801-532A-46DE-B038-F14D2B5B36FE}" type="pres">
      <dgm:prSet presAssocID="{764CF976-AF00-4AEF-BBB4-D8D1CBDE561E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3FBF07-07A5-4D2D-87E8-D6A0FF763C11}" type="pres">
      <dgm:prSet presAssocID="{BA28E499-51EA-428C-A644-810E2DAC1387}" presName="sibTrans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7614C9EE-B553-4B17-9502-883D92AAE35F}" type="presOf" srcId="{841960E3-0640-47D5-9B49-FF64BAE96A5A}" destId="{4EE9E445-87C6-48FD-B0C4-E6A2BF2E7D4F}" srcOrd="0" destOrd="0" presId="urn:microsoft.com/office/officeart/2005/8/layout/cycle1"/>
    <dgm:cxn modelId="{0E68DA35-A05C-4B05-9F0F-B49808462BA0}" type="presOf" srcId="{BA28E499-51EA-428C-A644-810E2DAC1387}" destId="{3C3FBF07-07A5-4D2D-87E8-D6A0FF763C11}" srcOrd="0" destOrd="0" presId="urn:microsoft.com/office/officeart/2005/8/layout/cycle1"/>
    <dgm:cxn modelId="{AEC427B2-BD4B-4BF5-BF85-77DB909AE47F}" type="presOf" srcId="{764CF976-AF00-4AEF-BBB4-D8D1CBDE561E}" destId="{E9E38801-532A-46DE-B038-F14D2B5B36FE}" srcOrd="0" destOrd="0" presId="urn:microsoft.com/office/officeart/2005/8/layout/cycle1"/>
    <dgm:cxn modelId="{546E3301-F20B-442E-8232-EBD8D828CF68}" type="presOf" srcId="{1E95F4F0-AAF3-4D14-856B-041965C8350E}" destId="{4B72D7F7-A74C-41FD-89DD-88A686347F55}" srcOrd="0" destOrd="0" presId="urn:microsoft.com/office/officeart/2005/8/layout/cycle1"/>
    <dgm:cxn modelId="{03DB986F-0422-4E29-934F-3B03D586E2AF}" srcId="{82FC89AA-6281-4D1D-879F-4F105C67BBF2}" destId="{1E95F4F0-AAF3-4D14-856B-041965C8350E}" srcOrd="3" destOrd="0" parTransId="{BCB5B29B-32D4-4E88-AF24-4595EB5E6C03}" sibTransId="{F69DE3F7-92BF-4300-AD51-F69519517C57}"/>
    <dgm:cxn modelId="{0F4950D9-4107-465F-BB2D-818EBD2809A9}" type="presOf" srcId="{F69DE3F7-92BF-4300-AD51-F69519517C57}" destId="{8E7DA48C-6EB0-4535-823C-C93C89B85AAF}" srcOrd="0" destOrd="0" presId="urn:microsoft.com/office/officeart/2005/8/layout/cycle1"/>
    <dgm:cxn modelId="{B83AFBFD-CD16-4A38-98FD-ACE85510BF97}" srcId="{82FC89AA-6281-4D1D-879F-4F105C67BBF2}" destId="{C9294E78-47D4-4D02-8BFC-A47EA44D83E5}" srcOrd="0" destOrd="0" parTransId="{1B8B1C12-82D3-4FCD-90CB-8232EAD8891D}" sibTransId="{FE474680-2FDF-4951-820B-0D5335A89165}"/>
    <dgm:cxn modelId="{46FDE849-BBE8-437B-B673-DFFDEDF21E3E}" srcId="{82FC89AA-6281-4D1D-879F-4F105C67BBF2}" destId="{764CF976-AF00-4AEF-BBB4-D8D1CBDE561E}" srcOrd="4" destOrd="0" parTransId="{393389BA-E8D6-41D5-ADA9-13910CD3DE31}" sibTransId="{BA28E499-51EA-428C-A644-810E2DAC1387}"/>
    <dgm:cxn modelId="{78F0CD55-759D-41B9-949A-995628CB9260}" type="presOf" srcId="{9A706C27-B3B9-40E9-B596-8BA2EF968E76}" destId="{6A77FCE2-F6ED-41ED-96B9-CB355608E5F6}" srcOrd="0" destOrd="0" presId="urn:microsoft.com/office/officeart/2005/8/layout/cycle1"/>
    <dgm:cxn modelId="{F4AA6724-5BFA-47BD-B0CF-B75D7CED9A75}" srcId="{82FC89AA-6281-4D1D-879F-4F105C67BBF2}" destId="{841960E3-0640-47D5-9B49-FF64BAE96A5A}" srcOrd="1" destOrd="0" parTransId="{2128CB79-BD96-4067-AC03-2EB63C2984F7}" sibTransId="{9A706C27-B3B9-40E9-B596-8BA2EF968E76}"/>
    <dgm:cxn modelId="{FE921404-861D-427D-B19E-57D8A6F99308}" type="presOf" srcId="{DE6CCBDA-8BC3-4C78-B5C5-A77E4C48E6DD}" destId="{FDD74A26-D464-45AF-9E77-8C6E690A3F3A}" srcOrd="0" destOrd="0" presId="urn:microsoft.com/office/officeart/2005/8/layout/cycle1"/>
    <dgm:cxn modelId="{DE0A5CB6-B51B-4AE6-8F6B-12EBC8CD5DF3}" type="presOf" srcId="{C9294E78-47D4-4D02-8BFC-A47EA44D83E5}" destId="{83765D3F-38AE-4295-9C2B-5EF44F302911}" srcOrd="0" destOrd="0" presId="urn:microsoft.com/office/officeart/2005/8/layout/cycle1"/>
    <dgm:cxn modelId="{1DDF1FCB-E990-4943-8468-C525A0ED049F}" type="presOf" srcId="{82FC89AA-6281-4D1D-879F-4F105C67BBF2}" destId="{88CEA688-63F9-4D7B-A8AE-5CA64821197D}" srcOrd="0" destOrd="0" presId="urn:microsoft.com/office/officeart/2005/8/layout/cycle1"/>
    <dgm:cxn modelId="{57FCFD08-E49D-4D77-8497-7A5B4773E782}" srcId="{82FC89AA-6281-4D1D-879F-4F105C67BBF2}" destId="{EDD34344-73BE-48DA-9081-F7CAE9C94517}" srcOrd="2" destOrd="0" parTransId="{AC86EC81-E34A-4716-8E5D-8973ACFE089E}" sibTransId="{DE6CCBDA-8BC3-4C78-B5C5-A77E4C48E6DD}"/>
    <dgm:cxn modelId="{542A8A7C-448A-4C1F-A334-BF4209CC8C1A}" type="presOf" srcId="{EDD34344-73BE-48DA-9081-F7CAE9C94517}" destId="{EB6468C6-A875-46BE-89D6-CBADCA463CB9}" srcOrd="0" destOrd="0" presId="urn:microsoft.com/office/officeart/2005/8/layout/cycle1"/>
    <dgm:cxn modelId="{484EC4DD-CD0F-4E53-9A6F-0BA0D9583280}" type="presOf" srcId="{FE474680-2FDF-4951-820B-0D5335A89165}" destId="{8386C210-BB74-4999-A263-E11653DFB1E8}" srcOrd="0" destOrd="0" presId="urn:microsoft.com/office/officeart/2005/8/layout/cycle1"/>
    <dgm:cxn modelId="{F2E3CC7D-E263-425B-8852-91D1162A0604}" type="presParOf" srcId="{88CEA688-63F9-4D7B-A8AE-5CA64821197D}" destId="{0F539C36-B160-476B-A2EC-59316D0E323F}" srcOrd="0" destOrd="0" presId="urn:microsoft.com/office/officeart/2005/8/layout/cycle1"/>
    <dgm:cxn modelId="{F03DE6A5-4E90-48DB-B552-B295C630667D}" type="presParOf" srcId="{88CEA688-63F9-4D7B-A8AE-5CA64821197D}" destId="{83765D3F-38AE-4295-9C2B-5EF44F302911}" srcOrd="1" destOrd="0" presId="urn:microsoft.com/office/officeart/2005/8/layout/cycle1"/>
    <dgm:cxn modelId="{B648A3FD-1F50-42D6-B73C-64E9ED6930FF}" type="presParOf" srcId="{88CEA688-63F9-4D7B-A8AE-5CA64821197D}" destId="{8386C210-BB74-4999-A263-E11653DFB1E8}" srcOrd="2" destOrd="0" presId="urn:microsoft.com/office/officeart/2005/8/layout/cycle1"/>
    <dgm:cxn modelId="{A0D450F2-161A-40E2-861A-9DC1844B6079}" type="presParOf" srcId="{88CEA688-63F9-4D7B-A8AE-5CA64821197D}" destId="{E8D743C6-EEC2-4BB6-A1D9-28AB02FA8413}" srcOrd="3" destOrd="0" presId="urn:microsoft.com/office/officeart/2005/8/layout/cycle1"/>
    <dgm:cxn modelId="{7DE8BD2E-355C-4275-9669-373CF7B69EA1}" type="presParOf" srcId="{88CEA688-63F9-4D7B-A8AE-5CA64821197D}" destId="{4EE9E445-87C6-48FD-B0C4-E6A2BF2E7D4F}" srcOrd="4" destOrd="0" presId="urn:microsoft.com/office/officeart/2005/8/layout/cycle1"/>
    <dgm:cxn modelId="{D281B804-98A6-4CBD-AB13-A79F3C9CD0FC}" type="presParOf" srcId="{88CEA688-63F9-4D7B-A8AE-5CA64821197D}" destId="{6A77FCE2-F6ED-41ED-96B9-CB355608E5F6}" srcOrd="5" destOrd="0" presId="urn:microsoft.com/office/officeart/2005/8/layout/cycle1"/>
    <dgm:cxn modelId="{BE20177E-FC96-41F9-BF1D-00F7A385891B}" type="presParOf" srcId="{88CEA688-63F9-4D7B-A8AE-5CA64821197D}" destId="{8B659271-948A-44D0-8F36-34101EC81A86}" srcOrd="6" destOrd="0" presId="urn:microsoft.com/office/officeart/2005/8/layout/cycle1"/>
    <dgm:cxn modelId="{66FE9343-E29A-46FC-842D-DC4A54D805A8}" type="presParOf" srcId="{88CEA688-63F9-4D7B-A8AE-5CA64821197D}" destId="{EB6468C6-A875-46BE-89D6-CBADCA463CB9}" srcOrd="7" destOrd="0" presId="urn:microsoft.com/office/officeart/2005/8/layout/cycle1"/>
    <dgm:cxn modelId="{1D51530B-1FDD-4BCE-834B-80FEE571B1DF}" type="presParOf" srcId="{88CEA688-63F9-4D7B-A8AE-5CA64821197D}" destId="{FDD74A26-D464-45AF-9E77-8C6E690A3F3A}" srcOrd="8" destOrd="0" presId="urn:microsoft.com/office/officeart/2005/8/layout/cycle1"/>
    <dgm:cxn modelId="{FB39612B-9942-41E1-8570-EC496E9A8A8F}" type="presParOf" srcId="{88CEA688-63F9-4D7B-A8AE-5CA64821197D}" destId="{B1FC7EEE-DE81-4D77-A4A2-6660DEBA413B}" srcOrd="9" destOrd="0" presId="urn:microsoft.com/office/officeart/2005/8/layout/cycle1"/>
    <dgm:cxn modelId="{1A84A1CF-E6B4-4ADA-802B-EF6E5F7C4C29}" type="presParOf" srcId="{88CEA688-63F9-4D7B-A8AE-5CA64821197D}" destId="{4B72D7F7-A74C-41FD-89DD-88A686347F55}" srcOrd="10" destOrd="0" presId="urn:microsoft.com/office/officeart/2005/8/layout/cycle1"/>
    <dgm:cxn modelId="{EC73C79C-87C6-41A2-8FEB-29580301EAAA}" type="presParOf" srcId="{88CEA688-63F9-4D7B-A8AE-5CA64821197D}" destId="{8E7DA48C-6EB0-4535-823C-C93C89B85AAF}" srcOrd="11" destOrd="0" presId="urn:microsoft.com/office/officeart/2005/8/layout/cycle1"/>
    <dgm:cxn modelId="{A6AFAF97-5625-425D-AEB3-EF45C72ECB85}" type="presParOf" srcId="{88CEA688-63F9-4D7B-A8AE-5CA64821197D}" destId="{830B82E3-5DE5-4565-8C0F-143F71790C63}" srcOrd="12" destOrd="0" presId="urn:microsoft.com/office/officeart/2005/8/layout/cycle1"/>
    <dgm:cxn modelId="{FC7A02BA-94A2-4743-AD09-F66EACB21267}" type="presParOf" srcId="{88CEA688-63F9-4D7B-A8AE-5CA64821197D}" destId="{E9E38801-532A-46DE-B038-F14D2B5B36FE}" srcOrd="13" destOrd="0" presId="urn:microsoft.com/office/officeart/2005/8/layout/cycle1"/>
    <dgm:cxn modelId="{0263F535-D0A2-4881-9242-716D398C8CE7}" type="presParOf" srcId="{88CEA688-63F9-4D7B-A8AE-5CA64821197D}" destId="{3C3FBF07-07A5-4D2D-87E8-D6A0FF763C11}" srcOrd="14" destOrd="0" presId="urn:microsoft.com/office/officeart/2005/8/layout/cycle1"/>
  </dgm:cxnLst>
  <dgm:bg>
    <a:noFill/>
  </dgm:bg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87112E-2453-44A1-A9E7-5D1529040B4F}">
      <dsp:nvSpPr>
        <dsp:cNvPr id="0" name=""/>
        <dsp:cNvSpPr/>
      </dsp:nvSpPr>
      <dsp:spPr>
        <a:xfrm>
          <a:off x="1791901" y="38779"/>
          <a:ext cx="4951431" cy="4951431"/>
        </a:xfrm>
        <a:prstGeom prst="pie">
          <a:avLst>
            <a:gd name="adj1" fmla="val 16200000"/>
            <a:gd name="adj2" fmla="val 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4324205" y="954794"/>
        <a:ext cx="1827313" cy="1473640"/>
      </dsp:txXfrm>
    </dsp:sp>
    <dsp:sp modelId="{4DAC5031-96F0-4580-B5AF-907164C5C4C0}">
      <dsp:nvSpPr>
        <dsp:cNvPr id="0" name=""/>
        <dsp:cNvSpPr/>
      </dsp:nvSpPr>
      <dsp:spPr>
        <a:xfrm>
          <a:off x="1789434" y="22218"/>
          <a:ext cx="4951431" cy="4951431"/>
        </a:xfrm>
        <a:prstGeom prst="pie">
          <a:avLst>
            <a:gd name="adj1" fmla="val 0"/>
            <a:gd name="adj2" fmla="val 540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4353568" y="2586352"/>
        <a:ext cx="1827313" cy="1473640"/>
      </dsp:txXfrm>
    </dsp:sp>
    <dsp:sp modelId="{2CF68EF2-9F7F-4717-94CB-569EBEB64016}">
      <dsp:nvSpPr>
        <dsp:cNvPr id="0" name=""/>
        <dsp:cNvSpPr/>
      </dsp:nvSpPr>
      <dsp:spPr>
        <a:xfrm>
          <a:off x="1810140" y="27169"/>
          <a:ext cx="4951431" cy="4951431"/>
        </a:xfrm>
        <a:prstGeom prst="pie">
          <a:avLst>
            <a:gd name="adj1" fmla="val 5400000"/>
            <a:gd name="adj2" fmla="val 1080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370123" y="2591303"/>
        <a:ext cx="1827313" cy="1473640"/>
      </dsp:txXfrm>
    </dsp:sp>
    <dsp:sp modelId="{C2A5418F-5D68-4CAB-A437-381B28FACF40}">
      <dsp:nvSpPr>
        <dsp:cNvPr id="0" name=""/>
        <dsp:cNvSpPr/>
      </dsp:nvSpPr>
      <dsp:spPr>
        <a:xfrm>
          <a:off x="1813496" y="46279"/>
          <a:ext cx="4951431" cy="4951431"/>
        </a:xfrm>
        <a:prstGeom prst="pie">
          <a:avLst>
            <a:gd name="adj1" fmla="val 10800000"/>
            <a:gd name="adj2" fmla="val 1620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373479" y="959936"/>
        <a:ext cx="1827313" cy="14736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87112E-2453-44A1-A9E7-5D1529040B4F}">
      <dsp:nvSpPr>
        <dsp:cNvPr id="0" name=""/>
        <dsp:cNvSpPr/>
      </dsp:nvSpPr>
      <dsp:spPr>
        <a:xfrm>
          <a:off x="2008590" y="527312"/>
          <a:ext cx="4501301" cy="4501301"/>
        </a:xfrm>
        <a:prstGeom prst="pie">
          <a:avLst>
            <a:gd name="adj1" fmla="val 16200000"/>
            <a:gd name="adj2" fmla="val 0"/>
          </a:avLst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4310684" y="1360053"/>
        <a:ext cx="1661194" cy="1339673"/>
      </dsp:txXfrm>
    </dsp:sp>
    <dsp:sp modelId="{4DAC5031-96F0-4580-B5AF-907164C5C4C0}">
      <dsp:nvSpPr>
        <dsp:cNvPr id="0" name=""/>
        <dsp:cNvSpPr/>
      </dsp:nvSpPr>
      <dsp:spPr>
        <a:xfrm>
          <a:off x="2005877" y="523544"/>
          <a:ext cx="4501301" cy="4501301"/>
        </a:xfrm>
        <a:prstGeom prst="pie">
          <a:avLst>
            <a:gd name="adj1" fmla="val 0"/>
            <a:gd name="adj2" fmla="val 5400000"/>
          </a:avLst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4336908" y="2854575"/>
        <a:ext cx="1661194" cy="1339673"/>
      </dsp:txXfrm>
    </dsp:sp>
    <dsp:sp modelId="{2CF68EF2-9F7F-4717-94CB-569EBEB64016}">
      <dsp:nvSpPr>
        <dsp:cNvPr id="0" name=""/>
        <dsp:cNvSpPr/>
      </dsp:nvSpPr>
      <dsp:spPr>
        <a:xfrm>
          <a:off x="2005877" y="523544"/>
          <a:ext cx="4501301" cy="4501301"/>
        </a:xfrm>
        <a:prstGeom prst="pie">
          <a:avLst>
            <a:gd name="adj1" fmla="val 5400000"/>
            <a:gd name="adj2" fmla="val 10800000"/>
          </a:avLst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514952" y="2854575"/>
        <a:ext cx="1661194" cy="1339673"/>
      </dsp:txXfrm>
    </dsp:sp>
    <dsp:sp modelId="{C2A5418F-5D68-4CAB-A437-381B28FACF40}">
      <dsp:nvSpPr>
        <dsp:cNvPr id="0" name=""/>
        <dsp:cNvSpPr/>
      </dsp:nvSpPr>
      <dsp:spPr>
        <a:xfrm>
          <a:off x="2005877" y="523544"/>
          <a:ext cx="4501301" cy="4501301"/>
        </a:xfrm>
        <a:prstGeom prst="pie">
          <a:avLst>
            <a:gd name="adj1" fmla="val 10800000"/>
            <a:gd name="adj2" fmla="val 16200000"/>
          </a:avLst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514952" y="1354141"/>
        <a:ext cx="1661194" cy="13396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87112E-2453-44A1-A9E7-5D1529040B4F}">
      <dsp:nvSpPr>
        <dsp:cNvPr id="0" name=""/>
        <dsp:cNvSpPr/>
      </dsp:nvSpPr>
      <dsp:spPr>
        <a:xfrm>
          <a:off x="1247551" y="487648"/>
          <a:ext cx="4154560" cy="4154560"/>
        </a:xfrm>
        <a:prstGeom prst="pie">
          <a:avLst>
            <a:gd name="adj1" fmla="val 16200000"/>
            <a:gd name="adj2" fmla="val 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3372312" y="1256242"/>
        <a:ext cx="1533230" cy="1236476"/>
      </dsp:txXfrm>
    </dsp:sp>
    <dsp:sp modelId="{4DAC5031-96F0-4580-B5AF-907164C5C4C0}">
      <dsp:nvSpPr>
        <dsp:cNvPr id="0" name=""/>
        <dsp:cNvSpPr/>
      </dsp:nvSpPr>
      <dsp:spPr>
        <a:xfrm>
          <a:off x="1245047" y="483214"/>
          <a:ext cx="4154560" cy="4154560"/>
        </a:xfrm>
        <a:prstGeom prst="pie">
          <a:avLst>
            <a:gd name="adj1" fmla="val 0"/>
            <a:gd name="adj2" fmla="val 540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3396515" y="2634683"/>
        <a:ext cx="1533230" cy="1236476"/>
      </dsp:txXfrm>
    </dsp:sp>
    <dsp:sp modelId="{2CF68EF2-9F7F-4717-94CB-569EBEB64016}">
      <dsp:nvSpPr>
        <dsp:cNvPr id="0" name=""/>
        <dsp:cNvSpPr/>
      </dsp:nvSpPr>
      <dsp:spPr>
        <a:xfrm>
          <a:off x="1257095" y="483214"/>
          <a:ext cx="4154560" cy="4154560"/>
        </a:xfrm>
        <a:prstGeom prst="pie">
          <a:avLst>
            <a:gd name="adj1" fmla="val 5400000"/>
            <a:gd name="adj2" fmla="val 1080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726956" y="2634683"/>
        <a:ext cx="1533230" cy="1236476"/>
      </dsp:txXfrm>
    </dsp:sp>
    <dsp:sp modelId="{C2A5418F-5D68-4CAB-A437-381B28FACF40}">
      <dsp:nvSpPr>
        <dsp:cNvPr id="0" name=""/>
        <dsp:cNvSpPr/>
      </dsp:nvSpPr>
      <dsp:spPr>
        <a:xfrm>
          <a:off x="1257095" y="483214"/>
          <a:ext cx="4154560" cy="4154560"/>
        </a:xfrm>
        <a:prstGeom prst="pie">
          <a:avLst>
            <a:gd name="adj1" fmla="val 10800000"/>
            <a:gd name="adj2" fmla="val 1620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726956" y="1249830"/>
        <a:ext cx="1533230" cy="12364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87112E-2453-44A1-A9E7-5D1529040B4F}">
      <dsp:nvSpPr>
        <dsp:cNvPr id="0" name=""/>
        <dsp:cNvSpPr/>
      </dsp:nvSpPr>
      <dsp:spPr>
        <a:xfrm>
          <a:off x="1394500" y="431155"/>
          <a:ext cx="3761719" cy="3761719"/>
        </a:xfrm>
        <a:prstGeom prst="pie">
          <a:avLst>
            <a:gd name="adj1" fmla="val 16200000"/>
            <a:gd name="adj2" fmla="val 0"/>
          </a:avLst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3318351" y="1127073"/>
        <a:ext cx="1388253" cy="1119559"/>
      </dsp:txXfrm>
    </dsp:sp>
    <dsp:sp modelId="{4DAC5031-96F0-4580-B5AF-907164C5C4C0}">
      <dsp:nvSpPr>
        <dsp:cNvPr id="0" name=""/>
        <dsp:cNvSpPr/>
      </dsp:nvSpPr>
      <dsp:spPr>
        <a:xfrm>
          <a:off x="1398552" y="437523"/>
          <a:ext cx="3761719" cy="3761719"/>
        </a:xfrm>
        <a:prstGeom prst="pie">
          <a:avLst>
            <a:gd name="adj1" fmla="val 0"/>
            <a:gd name="adj2" fmla="val 5400000"/>
          </a:avLst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3346586" y="2385557"/>
        <a:ext cx="1388253" cy="1119559"/>
      </dsp:txXfrm>
    </dsp:sp>
    <dsp:sp modelId="{2CF68EF2-9F7F-4717-94CB-569EBEB64016}">
      <dsp:nvSpPr>
        <dsp:cNvPr id="0" name=""/>
        <dsp:cNvSpPr/>
      </dsp:nvSpPr>
      <dsp:spPr>
        <a:xfrm>
          <a:off x="1398552" y="437523"/>
          <a:ext cx="3761719" cy="3761719"/>
        </a:xfrm>
        <a:prstGeom prst="pie">
          <a:avLst>
            <a:gd name="adj1" fmla="val 5400000"/>
            <a:gd name="adj2" fmla="val 10800000"/>
          </a:avLst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823985" y="2385557"/>
        <a:ext cx="1388253" cy="1119559"/>
      </dsp:txXfrm>
    </dsp:sp>
    <dsp:sp modelId="{C2A5418F-5D68-4CAB-A437-381B28FACF40}">
      <dsp:nvSpPr>
        <dsp:cNvPr id="0" name=""/>
        <dsp:cNvSpPr/>
      </dsp:nvSpPr>
      <dsp:spPr>
        <a:xfrm>
          <a:off x="1398552" y="437523"/>
          <a:ext cx="3761719" cy="3761719"/>
        </a:xfrm>
        <a:prstGeom prst="pie">
          <a:avLst>
            <a:gd name="adj1" fmla="val 10800000"/>
            <a:gd name="adj2" fmla="val 16200000"/>
          </a:avLst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823985" y="1131650"/>
        <a:ext cx="1388253" cy="11195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765D3F-38AE-4295-9C2B-5EF44F302911}">
      <dsp:nvSpPr>
        <dsp:cNvPr id="0" name=""/>
        <dsp:cNvSpPr/>
      </dsp:nvSpPr>
      <dsp:spPr>
        <a:xfrm>
          <a:off x="2040061" y="127528"/>
          <a:ext cx="795489" cy="795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Identify 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2040061" y="127528"/>
        <a:ext cx="795489" cy="795489"/>
      </dsp:txXfrm>
    </dsp:sp>
    <dsp:sp modelId="{8386C210-BB74-4999-A263-E11653DFB1E8}">
      <dsp:nvSpPr>
        <dsp:cNvPr id="0" name=""/>
        <dsp:cNvSpPr/>
      </dsp:nvSpPr>
      <dsp:spPr>
        <a:xfrm>
          <a:off x="166036" y="104184"/>
          <a:ext cx="2985977" cy="2985977"/>
        </a:xfrm>
        <a:prstGeom prst="circularArrow">
          <a:avLst>
            <a:gd name="adj1" fmla="val 5195"/>
            <a:gd name="adj2" fmla="val 335535"/>
            <a:gd name="adj3" fmla="val 21294783"/>
            <a:gd name="adj4" fmla="val 19764888"/>
            <a:gd name="adj5" fmla="val 6061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E9E445-87C6-48FD-B0C4-E6A2BF2E7D4F}">
      <dsp:nvSpPr>
        <dsp:cNvPr id="0" name=""/>
        <dsp:cNvSpPr/>
      </dsp:nvSpPr>
      <dsp:spPr>
        <a:xfrm>
          <a:off x="2521374" y="1608858"/>
          <a:ext cx="795489" cy="795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Advise 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2521374" y="1608858"/>
        <a:ext cx="795489" cy="795489"/>
      </dsp:txXfrm>
    </dsp:sp>
    <dsp:sp modelId="{6A77FCE2-F6ED-41ED-96B9-CB355608E5F6}">
      <dsp:nvSpPr>
        <dsp:cNvPr id="0" name=""/>
        <dsp:cNvSpPr/>
      </dsp:nvSpPr>
      <dsp:spPr>
        <a:xfrm>
          <a:off x="166036" y="104184"/>
          <a:ext cx="2985977" cy="2985977"/>
        </a:xfrm>
        <a:prstGeom prst="circularArrow">
          <a:avLst>
            <a:gd name="adj1" fmla="val 5195"/>
            <a:gd name="adj2" fmla="val 335535"/>
            <a:gd name="adj3" fmla="val 4016296"/>
            <a:gd name="adj4" fmla="val 2251966"/>
            <a:gd name="adj5" fmla="val 6061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6468C6-A875-46BE-89D6-CBADCA463CB9}">
      <dsp:nvSpPr>
        <dsp:cNvPr id="0" name=""/>
        <dsp:cNvSpPr/>
      </dsp:nvSpPr>
      <dsp:spPr>
        <a:xfrm>
          <a:off x="1261280" y="2524370"/>
          <a:ext cx="795489" cy="795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Support 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1261280" y="2524370"/>
        <a:ext cx="795489" cy="795489"/>
      </dsp:txXfrm>
    </dsp:sp>
    <dsp:sp modelId="{FDD74A26-D464-45AF-9E77-8C6E690A3F3A}">
      <dsp:nvSpPr>
        <dsp:cNvPr id="0" name=""/>
        <dsp:cNvSpPr/>
      </dsp:nvSpPr>
      <dsp:spPr>
        <a:xfrm>
          <a:off x="166036" y="104184"/>
          <a:ext cx="2985977" cy="2985977"/>
        </a:xfrm>
        <a:prstGeom prst="circularArrow">
          <a:avLst>
            <a:gd name="adj1" fmla="val 5195"/>
            <a:gd name="adj2" fmla="val 335535"/>
            <a:gd name="adj3" fmla="val 8212500"/>
            <a:gd name="adj4" fmla="val 6448170"/>
            <a:gd name="adj5" fmla="val 6061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72D7F7-A74C-41FD-89DD-88A686347F55}">
      <dsp:nvSpPr>
        <dsp:cNvPr id="0" name=""/>
        <dsp:cNvSpPr/>
      </dsp:nvSpPr>
      <dsp:spPr>
        <a:xfrm>
          <a:off x="1185" y="1608858"/>
          <a:ext cx="795489" cy="795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Execute 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1185" y="1608858"/>
        <a:ext cx="795489" cy="795489"/>
      </dsp:txXfrm>
    </dsp:sp>
    <dsp:sp modelId="{8E7DA48C-6EB0-4535-823C-C93C89B85AAF}">
      <dsp:nvSpPr>
        <dsp:cNvPr id="0" name=""/>
        <dsp:cNvSpPr/>
      </dsp:nvSpPr>
      <dsp:spPr>
        <a:xfrm>
          <a:off x="166036" y="104184"/>
          <a:ext cx="2985977" cy="2985977"/>
        </a:xfrm>
        <a:prstGeom prst="circularArrow">
          <a:avLst>
            <a:gd name="adj1" fmla="val 5195"/>
            <a:gd name="adj2" fmla="val 335535"/>
            <a:gd name="adj3" fmla="val 12299577"/>
            <a:gd name="adj4" fmla="val 10769682"/>
            <a:gd name="adj5" fmla="val 6061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E38801-532A-46DE-B038-F14D2B5B36FE}">
      <dsp:nvSpPr>
        <dsp:cNvPr id="0" name=""/>
        <dsp:cNvSpPr/>
      </dsp:nvSpPr>
      <dsp:spPr>
        <a:xfrm>
          <a:off x="482499" y="127528"/>
          <a:ext cx="795489" cy="795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Manage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482499" y="127528"/>
        <a:ext cx="795489" cy="795489"/>
      </dsp:txXfrm>
    </dsp:sp>
    <dsp:sp modelId="{3C3FBF07-07A5-4D2D-87E8-D6A0FF763C11}">
      <dsp:nvSpPr>
        <dsp:cNvPr id="0" name=""/>
        <dsp:cNvSpPr/>
      </dsp:nvSpPr>
      <dsp:spPr>
        <a:xfrm>
          <a:off x="166036" y="104184"/>
          <a:ext cx="2985977" cy="2985977"/>
        </a:xfrm>
        <a:prstGeom prst="circularArrow">
          <a:avLst>
            <a:gd name="adj1" fmla="val 5195"/>
            <a:gd name="adj2" fmla="val 335535"/>
            <a:gd name="adj3" fmla="val 16867279"/>
            <a:gd name="adj4" fmla="val 15197186"/>
            <a:gd name="adj5" fmla="val 6061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2C798-8221-4E0D-9A6C-490E0FB87D42}" type="datetimeFigureOut">
              <a:rPr lang="en-US" smtClean="0"/>
              <a:t>03/21/2019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284D9-654E-49C1-B39B-91F8C56191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419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62DAC-6607-44CE-BAA7-574E0D985C8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578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074F3-67D3-4358-B9F0-83D3D861021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096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B92C-AE34-4EFB-B2F3-DF3B7DB1236A}" type="datetimeFigureOut">
              <a:rPr lang="en-US" smtClean="0"/>
              <a:t>03/21/2019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F61A-72E9-4D3D-8661-735EE475AE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227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B92C-AE34-4EFB-B2F3-DF3B7DB1236A}" type="datetimeFigureOut">
              <a:rPr lang="en-US" smtClean="0"/>
              <a:t>03/21/2019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F61A-72E9-4D3D-8661-735EE475AE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07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B92C-AE34-4EFB-B2F3-DF3B7DB1236A}" type="datetimeFigureOut">
              <a:rPr lang="en-US" smtClean="0"/>
              <a:t>03/21/2019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F61A-72E9-4D3D-8661-735EE475AE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84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31348" y="0"/>
            <a:ext cx="632757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479426"/>
            <a:ext cx="10083800" cy="70167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530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21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B92C-AE34-4EFB-B2F3-DF3B7DB1236A}" type="datetimeFigureOut">
              <a:rPr lang="en-US" smtClean="0"/>
              <a:t>03/21/2019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F61A-72E9-4D3D-8661-735EE475AE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78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B92C-AE34-4EFB-B2F3-DF3B7DB1236A}" type="datetimeFigureOut">
              <a:rPr lang="en-US" smtClean="0"/>
              <a:t>03/21/2019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F61A-72E9-4D3D-8661-735EE475AE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0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B92C-AE34-4EFB-B2F3-DF3B7DB1236A}" type="datetimeFigureOut">
              <a:rPr lang="en-US" smtClean="0"/>
              <a:t>03/21/2019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F61A-72E9-4D3D-8661-735EE475AE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13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B92C-AE34-4EFB-B2F3-DF3B7DB1236A}" type="datetimeFigureOut">
              <a:rPr lang="en-US" smtClean="0"/>
              <a:t>03/21/2019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F61A-72E9-4D3D-8661-735EE475AE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061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B92C-AE34-4EFB-B2F3-DF3B7DB1236A}" type="datetimeFigureOut">
              <a:rPr lang="en-US" smtClean="0"/>
              <a:t>03/21/2019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F61A-72E9-4D3D-8661-735EE475AE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7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B92C-AE34-4EFB-B2F3-DF3B7DB1236A}" type="datetimeFigureOut">
              <a:rPr lang="en-US" smtClean="0"/>
              <a:t>03/21/2019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F61A-72E9-4D3D-8661-735EE475AE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203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B92C-AE34-4EFB-B2F3-DF3B7DB1236A}" type="datetimeFigureOut">
              <a:rPr lang="en-US" smtClean="0"/>
              <a:t>03/21/2019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F61A-72E9-4D3D-8661-735EE475AE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1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B92C-AE34-4EFB-B2F3-DF3B7DB1236A}" type="datetimeFigureOut">
              <a:rPr lang="en-US" smtClean="0"/>
              <a:t>03/21/2019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F61A-72E9-4D3D-8661-735EE475AE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960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3B92C-AE34-4EFB-B2F3-DF3B7DB1236A}" type="datetimeFigureOut">
              <a:rPr lang="en-US" smtClean="0"/>
              <a:t>03/21/2019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EF61A-72E9-4D3D-8661-735EE475AE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84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jpeg"/><Relationship Id="rId18" Type="http://schemas.openxmlformats.org/officeDocument/2006/relationships/image" Target="../media/image21.png"/><Relationship Id="rId26" Type="http://schemas.openxmlformats.org/officeDocument/2006/relationships/image" Target="../media/image29.jpeg"/><Relationship Id="rId3" Type="http://schemas.openxmlformats.org/officeDocument/2006/relationships/image" Target="../media/image6.jpg"/><Relationship Id="rId21" Type="http://schemas.openxmlformats.org/officeDocument/2006/relationships/image" Target="../media/image24.gif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9.png"/><Relationship Id="rId20" Type="http://schemas.openxmlformats.org/officeDocument/2006/relationships/image" Target="../media/image23.jpg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jp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jpeg"/><Relationship Id="rId28" Type="http://schemas.openxmlformats.org/officeDocument/2006/relationships/image" Target="../media/image31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jpeg"/><Relationship Id="rId9" Type="http://schemas.openxmlformats.org/officeDocument/2006/relationships/image" Target="../media/image12.png"/><Relationship Id="rId14" Type="http://schemas.openxmlformats.org/officeDocument/2006/relationships/image" Target="../media/image17.jpeg"/><Relationship Id="rId22" Type="http://schemas.openxmlformats.org/officeDocument/2006/relationships/image" Target="../media/image25.png"/><Relationship Id="rId27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9" Type="http://schemas.microsoft.com/office/2007/relationships/hdphoto" Target="../media/hdphoto6.wdp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34" Type="http://schemas.openxmlformats.org/officeDocument/2006/relationships/image" Target="../media/image43.png"/><Relationship Id="rId42" Type="http://schemas.microsoft.com/office/2007/relationships/hdphoto" Target="../media/hdphoto7.wdp"/><Relationship Id="rId47" Type="http://schemas.openxmlformats.org/officeDocument/2006/relationships/image" Target="../media/image51.gif"/><Relationship Id="rId50" Type="http://schemas.openxmlformats.org/officeDocument/2006/relationships/image" Target="../media/image37.png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33" Type="http://schemas.microsoft.com/office/2007/relationships/hdphoto" Target="../media/hdphoto3.wdp"/><Relationship Id="rId38" Type="http://schemas.openxmlformats.org/officeDocument/2006/relationships/image" Target="../media/image45.png"/><Relationship Id="rId46" Type="http://schemas.openxmlformats.org/officeDocument/2006/relationships/image" Target="../media/image50.pn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microsoft.com/office/2007/relationships/hdphoto" Target="../media/hdphoto2.wdp"/><Relationship Id="rId41" Type="http://schemas.openxmlformats.org/officeDocument/2006/relationships/image" Target="../media/image47.png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32" Type="http://schemas.openxmlformats.org/officeDocument/2006/relationships/image" Target="../media/image42.png"/><Relationship Id="rId37" Type="http://schemas.microsoft.com/office/2007/relationships/hdphoto" Target="../media/hdphoto5.wdp"/><Relationship Id="rId40" Type="http://schemas.openxmlformats.org/officeDocument/2006/relationships/image" Target="../media/image46.png"/><Relationship Id="rId45" Type="http://schemas.microsoft.com/office/2007/relationships/hdphoto" Target="../media/hdphoto8.wdp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image" Target="../media/image39.png"/><Relationship Id="rId36" Type="http://schemas.openxmlformats.org/officeDocument/2006/relationships/image" Target="../media/image44.png"/><Relationship Id="rId49" Type="http://schemas.openxmlformats.org/officeDocument/2006/relationships/image" Target="../media/image53.png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openxmlformats.org/officeDocument/2006/relationships/image" Target="../media/image41.png"/><Relationship Id="rId44" Type="http://schemas.openxmlformats.org/officeDocument/2006/relationships/image" Target="../media/image49.png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image" Target="../media/image38.png"/><Relationship Id="rId30" Type="http://schemas.openxmlformats.org/officeDocument/2006/relationships/image" Target="../media/image40.png"/><Relationship Id="rId35" Type="http://schemas.microsoft.com/office/2007/relationships/hdphoto" Target="../media/hdphoto4.wdp"/><Relationship Id="rId43" Type="http://schemas.openxmlformats.org/officeDocument/2006/relationships/image" Target="../media/image48.png"/><Relationship Id="rId48" Type="http://schemas.openxmlformats.org/officeDocument/2006/relationships/image" Target="../media/image52.png"/><Relationship Id="rId8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9.wdp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5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microsoft.com/office/2007/relationships/hdphoto" Target="../media/hdphoto15.wdp"/><Relationship Id="rId3" Type="http://schemas.microsoft.com/office/2007/relationships/hdphoto" Target="../media/hdphoto10.wdp"/><Relationship Id="rId7" Type="http://schemas.microsoft.com/office/2007/relationships/hdphoto" Target="../media/hdphoto12.wdp"/><Relationship Id="rId12" Type="http://schemas.openxmlformats.org/officeDocument/2006/relationships/image" Target="../media/image61.png"/><Relationship Id="rId17" Type="http://schemas.openxmlformats.org/officeDocument/2006/relationships/image" Target="../media/image64.png"/><Relationship Id="rId2" Type="http://schemas.openxmlformats.org/officeDocument/2006/relationships/image" Target="../media/image56.png"/><Relationship Id="rId16" Type="http://schemas.openxmlformats.org/officeDocument/2006/relationships/image" Target="../media/image63.gi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8.png"/><Relationship Id="rId11" Type="http://schemas.microsoft.com/office/2007/relationships/hdphoto" Target="../media/hdphoto14.wdp"/><Relationship Id="rId5" Type="http://schemas.microsoft.com/office/2007/relationships/hdphoto" Target="../media/hdphoto11.wdp"/><Relationship Id="rId15" Type="http://schemas.openxmlformats.org/officeDocument/2006/relationships/image" Target="../media/image37.png"/><Relationship Id="rId10" Type="http://schemas.openxmlformats.org/officeDocument/2006/relationships/image" Target="../media/image60.png"/><Relationship Id="rId4" Type="http://schemas.openxmlformats.org/officeDocument/2006/relationships/image" Target="../media/image57.png"/><Relationship Id="rId9" Type="http://schemas.microsoft.com/office/2007/relationships/hdphoto" Target="../media/hdphoto13.wdp"/><Relationship Id="rId14" Type="http://schemas.openxmlformats.org/officeDocument/2006/relationships/image" Target="../media/image6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65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7.png"/><Relationship Id="rId5" Type="http://schemas.microsoft.com/office/2007/relationships/hdphoto" Target="../media/hdphoto16.wdp"/><Relationship Id="rId4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White Cloud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1733"/>
          <a:stretch/>
        </p:blipFill>
        <p:spPr bwMode="auto">
          <a:xfrm>
            <a:off x="-1" y="0"/>
            <a:ext cx="10687369" cy="684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owchart: Manual Input 3"/>
          <p:cNvSpPr/>
          <p:nvPr/>
        </p:nvSpPr>
        <p:spPr>
          <a:xfrm rot="16200000" flipH="1">
            <a:off x="4288972" y="459604"/>
            <a:ext cx="6858001" cy="5938791"/>
          </a:xfrm>
          <a:prstGeom prst="flowChartManualInput">
            <a:avLst/>
          </a:prstGeom>
          <a:solidFill>
            <a:srgbClr val="FF0000">
              <a:alpha val="92000"/>
            </a:srgb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image51bf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866" y="2844773"/>
            <a:ext cx="1309023" cy="1309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451184" y="2419745"/>
            <a:ext cx="4583090" cy="2178329"/>
            <a:chOff x="451184" y="2419745"/>
            <a:chExt cx="4583090" cy="2178329"/>
          </a:xfrm>
        </p:grpSpPr>
        <p:sp>
          <p:nvSpPr>
            <p:cNvPr id="5" name="Parallelogram 4"/>
            <p:cNvSpPr/>
            <p:nvPr/>
          </p:nvSpPr>
          <p:spPr>
            <a:xfrm>
              <a:off x="451184" y="2438995"/>
              <a:ext cx="1676400" cy="2159079"/>
            </a:xfrm>
            <a:prstGeom prst="parallelogram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500" b="1" i="1" dirty="0" smtClean="0">
                  <a:latin typeface="Arial Narrow" panose="020B0606020202030204" pitchFamily="34" charset="0"/>
                </a:rPr>
                <a:t>I</a:t>
              </a:r>
              <a:endParaRPr lang="en-US" b="1" i="1" dirty="0">
                <a:latin typeface="Arial Narrow" panose="020B0606020202030204" pitchFamily="34" charset="0"/>
              </a:endParaRPr>
            </a:p>
          </p:txBody>
        </p:sp>
        <p:sp>
          <p:nvSpPr>
            <p:cNvPr id="8" name="Parallelogram 7"/>
            <p:cNvSpPr/>
            <p:nvPr/>
          </p:nvSpPr>
          <p:spPr>
            <a:xfrm>
              <a:off x="1906891" y="2419745"/>
              <a:ext cx="1676400" cy="2159079"/>
            </a:xfrm>
            <a:prstGeom prst="parallelogram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500" b="1" i="1" dirty="0" smtClean="0">
                  <a:latin typeface="Arial Narrow" panose="020B0606020202030204" pitchFamily="34" charset="0"/>
                </a:rPr>
                <a:t>C</a:t>
              </a:r>
              <a:endParaRPr lang="en-US" b="1" i="1" dirty="0">
                <a:latin typeface="Arial Narrow" panose="020B0606020202030204" pitchFamily="34" charset="0"/>
              </a:endParaRPr>
            </a:p>
          </p:txBody>
        </p:sp>
        <p:sp>
          <p:nvSpPr>
            <p:cNvPr id="9" name="Parallelogram 8"/>
            <p:cNvSpPr/>
            <p:nvPr/>
          </p:nvSpPr>
          <p:spPr>
            <a:xfrm>
              <a:off x="3357874" y="2419745"/>
              <a:ext cx="1676400" cy="2159079"/>
            </a:xfrm>
            <a:prstGeom prst="parallelogram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500" b="1" i="1" dirty="0" smtClean="0">
                  <a:latin typeface="Arial Narrow" panose="020B0606020202030204" pitchFamily="34" charset="0"/>
                </a:rPr>
                <a:t>E</a:t>
              </a:r>
              <a:endParaRPr lang="en-US" b="1" i="1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817539" y="3206896"/>
            <a:ext cx="45005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Intertec Cloud Experience </a:t>
            </a:r>
            <a:endParaRPr lang="en-US" sz="3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1036" name="Picture 12" descr="Related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099" y="4683739"/>
            <a:ext cx="585747" cy="46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lated image"/>
          <p:cNvPicPr>
            <a:picLocks noChangeAspect="1" noChangeArrowheads="1"/>
          </p:cNvPicPr>
          <p:nvPr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1087" y="4595401"/>
            <a:ext cx="702544" cy="702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IT managed Services Icon Transparent"/>
          <p:cNvPicPr>
            <a:picLocks noChangeAspect="1" noChangeArrowheads="1"/>
          </p:cNvPicPr>
          <p:nvPr/>
        </p:nvPicPr>
        <p:blipFill>
          <a:blip r:embed="rId7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6557" y="4606656"/>
            <a:ext cx="723489" cy="62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5600757" y="5440681"/>
            <a:ext cx="18517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Hybrid IT </a:t>
            </a:r>
            <a:endParaRPr lang="en-US" sz="2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72406" y="5444993"/>
            <a:ext cx="18517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Managed Service </a:t>
            </a:r>
            <a:endParaRPr lang="en-US" sz="2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85348" y="5440681"/>
            <a:ext cx="18517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Provider</a:t>
            </a:r>
            <a:endParaRPr lang="en-US" sz="2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2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140" y="4337818"/>
            <a:ext cx="3371850" cy="2514600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9308136" y="3479321"/>
            <a:ext cx="895615" cy="41527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38" name="Picture 14" descr="Image result for RAK Bank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55" b="33624"/>
          <a:stretch/>
        </p:blipFill>
        <p:spPr bwMode="auto">
          <a:xfrm>
            <a:off x="9358767" y="3566052"/>
            <a:ext cx="788714" cy="253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/>
          <p:cNvSpPr/>
          <p:nvPr/>
        </p:nvSpPr>
        <p:spPr>
          <a:xfrm>
            <a:off x="9305514" y="3961471"/>
            <a:ext cx="900858" cy="41527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753259" y="5400993"/>
            <a:ext cx="2568074" cy="1078367"/>
            <a:chOff x="6810630" y="5068703"/>
            <a:chExt cx="2767583" cy="1324956"/>
          </a:xfrm>
        </p:grpSpPr>
        <p:pic>
          <p:nvPicPr>
            <p:cNvPr id="57" name="Picture 14" descr="Image result for map pin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2494" y="5665228"/>
              <a:ext cx="147862" cy="147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14" descr="Image result for map pin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1553" y="5478168"/>
              <a:ext cx="218392" cy="2183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Picture 14" descr="Image result for map pi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5508" y="5582376"/>
              <a:ext cx="261394" cy="2613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" name="Picture 14" descr="Image result for map pin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3617" y="5443068"/>
              <a:ext cx="245524" cy="2455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Picture 14" descr="Image result for map pin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1092" y="5382611"/>
              <a:ext cx="239652" cy="2396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2" name="Rectangle 61"/>
            <p:cNvSpPr/>
            <p:nvPr/>
          </p:nvSpPr>
          <p:spPr>
            <a:xfrm>
              <a:off x="6810630" y="5568712"/>
              <a:ext cx="603256" cy="3719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US" sz="1100" b="1" dirty="0" smtClean="0">
                  <a:latin typeface="+mj-lt"/>
                  <a:ea typeface="Roboto" panose="02000000000000000000" pitchFamily="2" charset="0"/>
                </a:rPr>
                <a:t>Riyadh</a:t>
              </a:r>
              <a:endParaRPr lang="en-US" sz="1100" b="1" dirty="0">
                <a:latin typeface="+mj-lt"/>
                <a:ea typeface="Roboto" panose="02000000000000000000" pitchFamily="2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092709" y="5068703"/>
              <a:ext cx="732821" cy="3719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US" sz="1100" b="1" dirty="0">
                  <a:latin typeface="+mj-lt"/>
                  <a:ea typeface="Roboto" panose="02000000000000000000" pitchFamily="2" charset="0"/>
                </a:rPr>
                <a:t>M</a:t>
              </a:r>
              <a:r>
                <a:rPr lang="en-US" sz="1100" b="1" dirty="0" smtClean="0">
                  <a:latin typeface="+mj-lt"/>
                  <a:ea typeface="Roboto" panose="02000000000000000000" pitchFamily="2" charset="0"/>
                </a:rPr>
                <a:t>anama</a:t>
              </a:r>
              <a:endParaRPr lang="en-US" sz="1050" b="1" dirty="0">
                <a:latin typeface="+mj-lt"/>
                <a:ea typeface="Roboto" panose="02000000000000000000" pitchFamily="2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697904" y="5172384"/>
              <a:ext cx="547975" cy="3719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US" sz="1100" b="1" dirty="0" smtClean="0">
                  <a:latin typeface="+mj-lt"/>
                  <a:ea typeface="Roboto" panose="02000000000000000000" pitchFamily="2" charset="0"/>
                </a:rPr>
                <a:t>Dubai</a:t>
              </a:r>
              <a:endParaRPr lang="en-US" sz="1100" b="1" dirty="0">
                <a:latin typeface="+mj-lt"/>
                <a:ea typeface="Roboto" panose="02000000000000000000" pitchFamily="2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958129" y="5354672"/>
              <a:ext cx="642990" cy="3970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US" sz="1100" b="1" dirty="0" smtClean="0">
                  <a:latin typeface="+mj-lt"/>
                  <a:ea typeface="Roboto" panose="02000000000000000000" pitchFamily="2" charset="0"/>
                </a:rPr>
                <a:t>Muscat</a:t>
              </a:r>
              <a:endParaRPr lang="en-US" sz="1000" b="1" dirty="0">
                <a:latin typeface="+mj-lt"/>
                <a:ea typeface="Roboto" panose="02000000000000000000" pitchFamily="2" charset="0"/>
              </a:endParaRPr>
            </a:p>
          </p:txBody>
        </p:sp>
        <p:pic>
          <p:nvPicPr>
            <p:cNvPr id="66" name="Picture 14" descr="Image result for map pi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3650" y="5892292"/>
              <a:ext cx="261394" cy="2613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7" name="Rectangle 66"/>
            <p:cNvSpPr/>
            <p:nvPr/>
          </p:nvSpPr>
          <p:spPr>
            <a:xfrm>
              <a:off x="8767049" y="5265541"/>
              <a:ext cx="701726" cy="3719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US" sz="1100" b="1" dirty="0" smtClean="0">
                  <a:latin typeface="+mj-lt"/>
                  <a:ea typeface="Roboto" panose="02000000000000000000" pitchFamily="2" charset="0"/>
                </a:rPr>
                <a:t>Mumbai</a:t>
              </a:r>
              <a:endParaRPr lang="en-US" sz="1050" b="1" dirty="0">
                <a:latin typeface="+mj-lt"/>
                <a:ea typeface="Roboto" panose="02000000000000000000" pitchFamily="2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8774563" y="6021726"/>
              <a:ext cx="803650" cy="3719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US" sz="1100" b="1" dirty="0" smtClean="0">
                  <a:latin typeface="+mj-lt"/>
                  <a:ea typeface="Roboto" panose="02000000000000000000" pitchFamily="2" charset="0"/>
                </a:rPr>
                <a:t>Bangalore</a:t>
              </a:r>
              <a:endParaRPr lang="en-US" sz="1050" b="1" dirty="0">
                <a:latin typeface="+mj-lt"/>
                <a:ea typeface="Roboto" panose="02000000000000000000" pitchFamily="2" charset="0"/>
              </a:endParaRPr>
            </a:p>
          </p:txBody>
        </p:sp>
        <p:pic>
          <p:nvPicPr>
            <p:cNvPr id="69" name="Picture 14" descr="Image result for map pin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4332" y="5542067"/>
              <a:ext cx="218392" cy="2183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0" name="Rectangle 69"/>
            <p:cNvSpPr/>
            <p:nvPr/>
          </p:nvSpPr>
          <p:spPr>
            <a:xfrm>
              <a:off x="7476092" y="5682249"/>
              <a:ext cx="822654" cy="3719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US" sz="1100" b="1" dirty="0" smtClean="0">
                  <a:latin typeface="+mj-lt"/>
                  <a:ea typeface="Roboto" panose="02000000000000000000" pitchFamily="2" charset="0"/>
                </a:rPr>
                <a:t>Abu Dhabi</a:t>
              </a:r>
              <a:endParaRPr lang="en-US" sz="1100" b="1" dirty="0">
                <a:latin typeface="+mj-lt"/>
                <a:ea typeface="Roboto" panose="02000000000000000000" pitchFamily="2" charset="0"/>
              </a:endParaRPr>
            </a:p>
          </p:txBody>
        </p:sp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506" y="2445899"/>
            <a:ext cx="1290427" cy="451199"/>
          </a:xfrm>
          <a:prstGeom prst="rect">
            <a:avLst/>
          </a:prstGeom>
        </p:spPr>
      </p:pic>
      <p:pic>
        <p:nvPicPr>
          <p:cNvPr id="30" name="Picture 18" descr="Image result for dha logo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9358" y="1991482"/>
            <a:ext cx="1343653" cy="512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0" descr="Image result for majid al futtaim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496" y="2040162"/>
            <a:ext cx="1480446" cy="29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266" y="4011684"/>
            <a:ext cx="817355" cy="297654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6460951" y="1914483"/>
            <a:ext cx="1845947" cy="64995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8381468" y="1914483"/>
            <a:ext cx="1826796" cy="64890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0282339" y="1914483"/>
            <a:ext cx="1654762" cy="50350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0282338" y="2970182"/>
            <a:ext cx="1654762" cy="41192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10282338" y="2490862"/>
            <a:ext cx="1654763" cy="40390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459580" y="3565936"/>
            <a:ext cx="921669" cy="81080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454214" y="3565936"/>
            <a:ext cx="852685" cy="81080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449151" y="1432264"/>
            <a:ext cx="24197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Long Term Partnerships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38200" y="479426"/>
            <a:ext cx="10083800" cy="701674"/>
          </a:xfrm>
        </p:spPr>
        <p:txBody>
          <a:bodyPr/>
          <a:lstStyle/>
          <a:p>
            <a:r>
              <a:rPr lang="en-US" dirty="0" smtClean="0"/>
              <a:t>About Intertec </a:t>
            </a:r>
            <a:endParaRPr lang="en-US" dirty="0">
              <a:latin typeface="+mn-lt"/>
            </a:endParaRPr>
          </a:p>
        </p:txBody>
      </p:sp>
      <p:sp>
        <p:nvSpPr>
          <p:cNvPr id="77" name="Content Placeholder 76"/>
          <p:cNvSpPr>
            <a:spLocks noGrp="1"/>
          </p:cNvSpPr>
          <p:nvPr>
            <p:ph idx="4294967295"/>
          </p:nvPr>
        </p:nvSpPr>
        <p:spPr>
          <a:xfrm>
            <a:off x="838200" y="1518393"/>
            <a:ext cx="5257800" cy="272743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en-US" sz="2000" dirty="0" smtClean="0"/>
              <a:t>27 Years; </a:t>
            </a:r>
            <a:r>
              <a:rPr lang="en-US" sz="2000" dirty="0"/>
              <a:t>Middle East &amp; India</a:t>
            </a:r>
            <a:endParaRPr lang="en-US" sz="2000" dirty="0" smtClean="0"/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en-US" sz="2000" dirty="0" smtClean="0"/>
              <a:t>Regional Specialist; Top 10 in the GCC</a:t>
            </a: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en-US" sz="2000" dirty="0" smtClean="0"/>
              <a:t>Employee Retention &gt; 90%</a:t>
            </a: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en-US" sz="2000" dirty="0"/>
              <a:t>24/7 integrated NOC</a:t>
            </a: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en-US" sz="2000" dirty="0" smtClean="0"/>
              <a:t>5 Software IP’s &amp; ODC</a:t>
            </a: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en-US" sz="2000" dirty="0" smtClean="0"/>
              <a:t>30+ Technology Alliances</a:t>
            </a:r>
            <a:endParaRPr lang="en-US" sz="2000" dirty="0"/>
          </a:p>
        </p:txBody>
      </p:sp>
      <p:sp>
        <p:nvSpPr>
          <p:cNvPr id="75" name="Rectangle 74"/>
          <p:cNvSpPr/>
          <p:nvPr/>
        </p:nvSpPr>
        <p:spPr>
          <a:xfrm>
            <a:off x="838200" y="4857280"/>
            <a:ext cx="1393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Compliances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6450189" y="4857280"/>
            <a:ext cx="1956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Regional Specialist</a:t>
            </a:r>
            <a:endParaRPr lang="en-US" dirty="0"/>
          </a:p>
        </p:txBody>
      </p:sp>
      <p:pic>
        <p:nvPicPr>
          <p:cNvPr id="94" name="Picture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487" y="3947180"/>
            <a:ext cx="1346465" cy="447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968" y="5410205"/>
            <a:ext cx="771827" cy="4925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575" y="5410205"/>
            <a:ext cx="820423" cy="5067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586" y="5410205"/>
            <a:ext cx="772735" cy="493127"/>
          </a:xfrm>
          <a:prstGeom prst="rect">
            <a:avLst/>
          </a:prstGeom>
        </p:spPr>
      </p:pic>
      <p:pic>
        <p:nvPicPr>
          <p:cNvPr id="54" name="Picture 16" descr="Image result for rta logo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788" y="1927433"/>
            <a:ext cx="1822811" cy="556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Rectangle 73"/>
          <p:cNvSpPr/>
          <p:nvPr/>
        </p:nvSpPr>
        <p:spPr>
          <a:xfrm>
            <a:off x="8370918" y="3565936"/>
            <a:ext cx="875878" cy="81080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10282338" y="3459857"/>
            <a:ext cx="1654762" cy="41192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10282338" y="3964819"/>
            <a:ext cx="1654762" cy="41192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83" t="21066" r="14194" b="27717"/>
          <a:stretch/>
        </p:blipFill>
        <p:spPr bwMode="auto">
          <a:xfrm>
            <a:off x="6491669" y="3752732"/>
            <a:ext cx="849757" cy="361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971" y="2753379"/>
            <a:ext cx="849945" cy="555246"/>
          </a:xfrm>
          <a:prstGeom prst="rect">
            <a:avLst/>
          </a:prstGeom>
        </p:spPr>
      </p:pic>
      <p:sp>
        <p:nvSpPr>
          <p:cNvPr id="76" name="Rectangle 75"/>
          <p:cNvSpPr/>
          <p:nvPr/>
        </p:nvSpPr>
        <p:spPr>
          <a:xfrm>
            <a:off x="9313848" y="2664297"/>
            <a:ext cx="894416" cy="74523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8376248" y="2664297"/>
            <a:ext cx="867870" cy="80197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6461852" y="2664297"/>
            <a:ext cx="915364" cy="80197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437" y="2753605"/>
            <a:ext cx="759237" cy="686350"/>
          </a:xfrm>
          <a:prstGeom prst="rect">
            <a:avLst/>
          </a:prstGeom>
        </p:spPr>
      </p:pic>
      <p:pic>
        <p:nvPicPr>
          <p:cNvPr id="72" name="Picture 30" descr="Related image"/>
          <p:cNvPicPr>
            <a:picLocks noChangeAspect="1" noChangeArrowheads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15" t="20725" r="20519" b="21053"/>
          <a:stretch/>
        </p:blipFill>
        <p:spPr bwMode="auto">
          <a:xfrm>
            <a:off x="7527305" y="2735519"/>
            <a:ext cx="691871" cy="686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7457955" y="2664297"/>
            <a:ext cx="848943" cy="80669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2" name="Picture 10" descr="Image result for Daman insurance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999" y="3690005"/>
            <a:ext cx="688059" cy="55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15" t="1380" r="26377" b="158"/>
          <a:stretch/>
        </p:blipFill>
        <p:spPr>
          <a:xfrm>
            <a:off x="8514460" y="2771184"/>
            <a:ext cx="635765" cy="605491"/>
          </a:xfrm>
          <a:prstGeom prst="rect">
            <a:avLst/>
          </a:prstGeom>
        </p:spPr>
      </p:pic>
      <p:pic>
        <p:nvPicPr>
          <p:cNvPr id="83" name="Picture 1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1224" y="3496719"/>
            <a:ext cx="696990" cy="361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Related image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6324" y="3006928"/>
            <a:ext cx="626791" cy="32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12" y="5410205"/>
            <a:ext cx="1756620" cy="486059"/>
          </a:xfrm>
          <a:prstGeom prst="rect">
            <a:avLst/>
          </a:prstGeom>
          <a:ln>
            <a:noFill/>
          </a:ln>
        </p:spPr>
      </p:pic>
      <p:pic>
        <p:nvPicPr>
          <p:cNvPr id="79" name="Picture 2" descr="Alternate Text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159" y="3881587"/>
            <a:ext cx="769113" cy="172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2" descr="image51bfe2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228" y="203216"/>
            <a:ext cx="894080" cy="8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31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502276" y="291259"/>
            <a:ext cx="10515600" cy="1325563"/>
          </a:xfrm>
        </p:spPr>
        <p:txBody>
          <a:bodyPr>
            <a:normAutofit/>
          </a:bodyPr>
          <a:lstStyle/>
          <a:p>
            <a:r>
              <a:rPr lang="en-US" i="1" dirty="0" smtClean="0">
                <a:latin typeface="Arial Narrow" panose="020B0606020202030204" pitchFamily="34" charset="0"/>
              </a:rPr>
              <a:t>ICE</a:t>
            </a:r>
            <a:r>
              <a:rPr lang="en-US" dirty="0" smtClean="0">
                <a:latin typeface="Arial Narrow" panose="020B0606020202030204" pitchFamily="34" charset="0"/>
              </a:rPr>
              <a:t> in a Block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444344" y="1595169"/>
            <a:ext cx="5344528" cy="4728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Pentagon 66"/>
          <p:cNvSpPr/>
          <p:nvPr/>
        </p:nvSpPr>
        <p:spPr>
          <a:xfrm>
            <a:off x="502276" y="1600477"/>
            <a:ext cx="3075969" cy="4735464"/>
          </a:xfrm>
          <a:prstGeom prst="homePlate">
            <a:avLst>
              <a:gd name="adj" fmla="val 21463"/>
            </a:avLst>
          </a:prstGeom>
          <a:solidFill>
            <a:srgbClr val="5A5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/>
            <a:endParaRPr lang="en-US" sz="1400" dirty="0"/>
          </a:p>
        </p:txBody>
      </p:sp>
      <p:sp>
        <p:nvSpPr>
          <p:cNvPr id="68" name="Flowchart: Manual Input 6"/>
          <p:cNvSpPr/>
          <p:nvPr/>
        </p:nvSpPr>
        <p:spPr>
          <a:xfrm rot="16200000">
            <a:off x="3515420" y="1055053"/>
            <a:ext cx="2322800" cy="340303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171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1717 h 10000"/>
              <a:gd name="connsiteX0" fmla="*/ 0 w 10000"/>
              <a:gd name="connsiteY0" fmla="*/ 164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1646 h 10000"/>
              <a:gd name="connsiteX0" fmla="*/ 0 w 10000"/>
              <a:gd name="connsiteY0" fmla="*/ 1819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1819 h 10000"/>
              <a:gd name="connsiteX0" fmla="*/ 0 w 10000"/>
              <a:gd name="connsiteY0" fmla="*/ 1949 h 10130"/>
              <a:gd name="connsiteX1" fmla="*/ 10000 w 10000"/>
              <a:gd name="connsiteY1" fmla="*/ 0 h 10130"/>
              <a:gd name="connsiteX2" fmla="*/ 10000 w 10000"/>
              <a:gd name="connsiteY2" fmla="*/ 10130 h 10130"/>
              <a:gd name="connsiteX3" fmla="*/ 0 w 10000"/>
              <a:gd name="connsiteY3" fmla="*/ 10130 h 10130"/>
              <a:gd name="connsiteX4" fmla="*/ 0 w 10000"/>
              <a:gd name="connsiteY4" fmla="*/ 1949 h 10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130">
                <a:moveTo>
                  <a:pt x="0" y="1949"/>
                </a:moveTo>
                <a:lnTo>
                  <a:pt x="10000" y="0"/>
                </a:lnTo>
                <a:lnTo>
                  <a:pt x="10000" y="10130"/>
                </a:lnTo>
                <a:lnTo>
                  <a:pt x="0" y="10130"/>
                </a:lnTo>
                <a:lnTo>
                  <a:pt x="0" y="1949"/>
                </a:lnTo>
                <a:close/>
              </a:path>
            </a:pathLst>
          </a:custGeom>
          <a:solidFill>
            <a:srgbClr val="5A5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/>
          </a:p>
        </p:txBody>
      </p:sp>
      <p:sp>
        <p:nvSpPr>
          <p:cNvPr id="69" name="Flowchart: Manual Input 6"/>
          <p:cNvSpPr/>
          <p:nvPr/>
        </p:nvSpPr>
        <p:spPr>
          <a:xfrm rot="5400000" flipV="1">
            <a:off x="3495104" y="3452709"/>
            <a:ext cx="2363429" cy="3403034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171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1717 h 10000"/>
              <a:gd name="connsiteX0" fmla="*/ 0 w 10000"/>
              <a:gd name="connsiteY0" fmla="*/ 164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1646 h 10000"/>
              <a:gd name="connsiteX0" fmla="*/ 0 w 10000"/>
              <a:gd name="connsiteY0" fmla="*/ 1819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1819 h 10000"/>
              <a:gd name="connsiteX0" fmla="*/ 0 w 10000"/>
              <a:gd name="connsiteY0" fmla="*/ 1949 h 10130"/>
              <a:gd name="connsiteX1" fmla="*/ 10000 w 10000"/>
              <a:gd name="connsiteY1" fmla="*/ 0 h 10130"/>
              <a:gd name="connsiteX2" fmla="*/ 10000 w 10000"/>
              <a:gd name="connsiteY2" fmla="*/ 10130 h 10130"/>
              <a:gd name="connsiteX3" fmla="*/ 0 w 10000"/>
              <a:gd name="connsiteY3" fmla="*/ 10130 h 10130"/>
              <a:gd name="connsiteX4" fmla="*/ 0 w 10000"/>
              <a:gd name="connsiteY4" fmla="*/ 1949 h 10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130">
                <a:moveTo>
                  <a:pt x="0" y="1949"/>
                </a:moveTo>
                <a:lnTo>
                  <a:pt x="10000" y="0"/>
                </a:lnTo>
                <a:lnTo>
                  <a:pt x="10000" y="10130"/>
                </a:lnTo>
                <a:lnTo>
                  <a:pt x="0" y="10130"/>
                </a:lnTo>
                <a:lnTo>
                  <a:pt x="0" y="1949"/>
                </a:lnTo>
                <a:close/>
              </a:path>
            </a:pathLst>
          </a:custGeom>
          <a:solidFill>
            <a:srgbClr val="5A5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6444344" y="3380722"/>
            <a:ext cx="5344528" cy="795095"/>
          </a:xfrm>
          <a:prstGeom prst="rect">
            <a:avLst/>
          </a:prstGeom>
          <a:solidFill>
            <a:srgbClr val="FF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Cloud Adoption Advisors</a:t>
            </a:r>
            <a:endParaRPr lang="en-US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444344" y="4136620"/>
            <a:ext cx="5344528" cy="819703"/>
          </a:xfrm>
          <a:prstGeom prst="rect">
            <a:avLst/>
          </a:prstGeom>
          <a:solidFill>
            <a:srgbClr val="FF3B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Hybrid Cloud Providers   </a:t>
            </a:r>
            <a:endParaRPr lang="en-US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444344" y="4922260"/>
            <a:ext cx="5344528" cy="731588"/>
          </a:xfrm>
          <a:prstGeom prst="rect">
            <a:avLst/>
          </a:prstGeom>
          <a:solidFill>
            <a:srgbClr val="FF25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Open Source Advocates </a:t>
            </a:r>
            <a:endParaRPr lang="en-US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444344" y="5623496"/>
            <a:ext cx="5344528" cy="71244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Data Monetization Strategists  </a:t>
            </a:r>
            <a:endParaRPr lang="en-US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8682514" y="2013436"/>
            <a:ext cx="771494" cy="1034780"/>
            <a:chOff x="6568922" y="2089636"/>
            <a:chExt cx="771494" cy="1034780"/>
          </a:xfrm>
        </p:grpSpPr>
        <p:sp>
          <p:nvSpPr>
            <p:cNvPr id="77" name="TextBox 76"/>
            <p:cNvSpPr txBox="1"/>
            <p:nvPr/>
          </p:nvSpPr>
          <p:spPr>
            <a:xfrm>
              <a:off x="6568922" y="2847417"/>
              <a:ext cx="7714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5A5B5D"/>
                  </a:solidFill>
                </a:rPr>
                <a:t>BANKING</a:t>
              </a:r>
              <a:endParaRPr lang="en-US" sz="1200" dirty="0">
                <a:solidFill>
                  <a:srgbClr val="5A5B5D"/>
                </a:solidFill>
              </a:endParaRPr>
            </a:p>
          </p:txBody>
        </p:sp>
        <p:pic>
          <p:nvPicPr>
            <p:cNvPr id="78" name="Picture 7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33511" y="2089636"/>
              <a:ext cx="642315" cy="642315"/>
            </a:xfrm>
            <a:prstGeom prst="rect">
              <a:avLst/>
            </a:prstGeom>
          </p:spPr>
        </p:pic>
      </p:grpSp>
      <p:grpSp>
        <p:nvGrpSpPr>
          <p:cNvPr id="79" name="Group 78"/>
          <p:cNvGrpSpPr/>
          <p:nvPr/>
        </p:nvGrpSpPr>
        <p:grpSpPr>
          <a:xfrm>
            <a:off x="10670036" y="2013437"/>
            <a:ext cx="1010341" cy="1034779"/>
            <a:chOff x="10670036" y="2089637"/>
            <a:chExt cx="1010341" cy="1034779"/>
          </a:xfrm>
        </p:grpSpPr>
        <p:sp>
          <p:nvSpPr>
            <p:cNvPr id="80" name="TextBox 79"/>
            <p:cNvSpPr txBox="1"/>
            <p:nvPr/>
          </p:nvSpPr>
          <p:spPr>
            <a:xfrm>
              <a:off x="10670036" y="2847417"/>
              <a:ext cx="10103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5A5B5D"/>
                  </a:solidFill>
                </a:rPr>
                <a:t>ENTERPRISES</a:t>
              </a:r>
              <a:endParaRPr lang="en-US" sz="1200" dirty="0">
                <a:solidFill>
                  <a:srgbClr val="5A5B5D"/>
                </a:solidFill>
              </a:endParaRPr>
            </a:p>
          </p:txBody>
        </p:sp>
        <p:pic>
          <p:nvPicPr>
            <p:cNvPr id="81" name="Picture 8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54048" y="2089637"/>
              <a:ext cx="642315" cy="642315"/>
            </a:xfrm>
            <a:prstGeom prst="rect">
              <a:avLst/>
            </a:prstGeom>
          </p:spPr>
        </p:pic>
      </p:grpSp>
      <p:grpSp>
        <p:nvGrpSpPr>
          <p:cNvPr id="82" name="Group 81"/>
          <p:cNvGrpSpPr/>
          <p:nvPr/>
        </p:nvGrpSpPr>
        <p:grpSpPr>
          <a:xfrm>
            <a:off x="7565340" y="2013436"/>
            <a:ext cx="922048" cy="1034780"/>
            <a:chOff x="7631327" y="2089636"/>
            <a:chExt cx="922048" cy="1034780"/>
          </a:xfrm>
        </p:grpSpPr>
        <p:sp>
          <p:nvSpPr>
            <p:cNvPr id="83" name="TextBox 82"/>
            <p:cNvSpPr txBox="1"/>
            <p:nvPr/>
          </p:nvSpPr>
          <p:spPr>
            <a:xfrm>
              <a:off x="7631327" y="2847417"/>
              <a:ext cx="9220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5A5B5D"/>
                  </a:solidFill>
                </a:rPr>
                <a:t>INSURANCE</a:t>
              </a:r>
              <a:endParaRPr lang="en-US" sz="1200" dirty="0">
                <a:solidFill>
                  <a:srgbClr val="5A5B5D"/>
                </a:solidFill>
              </a:endParaRPr>
            </a:p>
          </p:txBody>
        </p:sp>
        <p:pic>
          <p:nvPicPr>
            <p:cNvPr id="84" name="Picture 8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9272" y="2089636"/>
              <a:ext cx="642315" cy="642315"/>
            </a:xfrm>
            <a:prstGeom prst="rect">
              <a:avLst/>
            </a:prstGeom>
          </p:spPr>
        </p:pic>
      </p:grpSp>
      <p:grpSp>
        <p:nvGrpSpPr>
          <p:cNvPr id="85" name="Group 84"/>
          <p:cNvGrpSpPr/>
          <p:nvPr/>
        </p:nvGrpSpPr>
        <p:grpSpPr>
          <a:xfrm>
            <a:off x="9790923" y="2013437"/>
            <a:ext cx="642315" cy="1034779"/>
            <a:chOff x="9906843" y="2089637"/>
            <a:chExt cx="642315" cy="1034779"/>
          </a:xfrm>
        </p:grpSpPr>
        <p:sp>
          <p:nvSpPr>
            <p:cNvPr id="86" name="TextBox 85"/>
            <p:cNvSpPr txBox="1"/>
            <p:nvPr/>
          </p:nvSpPr>
          <p:spPr>
            <a:xfrm>
              <a:off x="9931413" y="2847417"/>
              <a:ext cx="5990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5A5B5D"/>
                  </a:solidFill>
                </a:rPr>
                <a:t>RETAIL</a:t>
              </a:r>
              <a:endParaRPr lang="en-US" sz="1200" dirty="0">
                <a:solidFill>
                  <a:srgbClr val="5A5B5D"/>
                </a:solidFill>
              </a:endParaRPr>
            </a:p>
          </p:txBody>
        </p:sp>
        <p:pic>
          <p:nvPicPr>
            <p:cNvPr id="87" name="Picture 8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6843" y="2089637"/>
              <a:ext cx="642315" cy="642315"/>
            </a:xfrm>
            <a:prstGeom prst="rect">
              <a:avLst/>
            </a:prstGeom>
          </p:spPr>
        </p:pic>
      </p:grpSp>
      <p:grpSp>
        <p:nvGrpSpPr>
          <p:cNvPr id="88" name="Group 87"/>
          <p:cNvGrpSpPr/>
          <p:nvPr/>
        </p:nvGrpSpPr>
        <p:grpSpPr>
          <a:xfrm>
            <a:off x="6703650" y="2013437"/>
            <a:ext cx="642315" cy="1034779"/>
            <a:chOff x="8812681" y="2089637"/>
            <a:chExt cx="642315" cy="1034779"/>
          </a:xfrm>
        </p:grpSpPr>
        <p:sp>
          <p:nvSpPr>
            <p:cNvPr id="89" name="TextBox 88"/>
            <p:cNvSpPr txBox="1"/>
            <p:nvPr/>
          </p:nvSpPr>
          <p:spPr>
            <a:xfrm>
              <a:off x="8875595" y="2847417"/>
              <a:ext cx="5682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5A5B5D"/>
                  </a:solidFill>
                </a:rPr>
                <a:t>GOVT.</a:t>
              </a:r>
              <a:endParaRPr lang="en-US" sz="1200" dirty="0">
                <a:solidFill>
                  <a:srgbClr val="5A5B5D"/>
                </a:solidFill>
              </a:endParaRPr>
            </a:p>
          </p:txBody>
        </p:sp>
        <p:pic>
          <p:nvPicPr>
            <p:cNvPr id="90" name="Picture 8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12681" y="2089637"/>
              <a:ext cx="642315" cy="642315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3776116" y="1602260"/>
            <a:ext cx="260824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Cloud Marketplace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Cloud Solutions and Catalogues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Cloud Expense Management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Inventory and Classification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Provisioning Services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Role Based Access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Validation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70093" y="3913473"/>
            <a:ext cx="260824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Cloud</a:t>
            </a:r>
            <a:r>
              <a:rPr lang="en-US" sz="1600" dirty="0" smtClean="0">
                <a:solidFill>
                  <a:schemeClr val="bg1"/>
                </a:solidFill>
              </a:rPr>
              <a:t> Managed Services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Migration Services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Multi Cloud Architecture Support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IaaS Services Support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Monitoring and Analytics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Cloud Native Service </a:t>
            </a:r>
            <a:r>
              <a:rPr lang="en-US" sz="1200" dirty="0" err="1" smtClean="0">
                <a:solidFill>
                  <a:schemeClr val="bg1"/>
                </a:solidFill>
              </a:rPr>
              <a:t>Mgmt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Continuous Integration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Data Base Management 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2276" y="1616822"/>
            <a:ext cx="273007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Cloud Services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End Point Security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End Point Backup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Device and App Management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Backup as a Service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DR as a Service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App Cloud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DevOps Architecture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Private Cloud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Hybrid Orchestration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Public Cloud 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Containerization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Data Lake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Content Management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Big Data Architecture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App Automation</a:t>
            </a:r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53364" y="291259"/>
            <a:ext cx="1835508" cy="108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4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325136101"/>
              </p:ext>
            </p:extLst>
          </p:nvPr>
        </p:nvGraphicFramePr>
        <p:xfrm>
          <a:off x="1752218" y="739152"/>
          <a:ext cx="8702753" cy="4871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853902157"/>
              </p:ext>
            </p:extLst>
          </p:nvPr>
        </p:nvGraphicFramePr>
        <p:xfrm>
          <a:off x="1799263" y="469985"/>
          <a:ext cx="8702753" cy="5358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41" name="Straight Connector 40"/>
          <p:cNvCxnSpPr/>
          <p:nvPr/>
        </p:nvCxnSpPr>
        <p:spPr>
          <a:xfrm>
            <a:off x="2323829" y="546852"/>
            <a:ext cx="732802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888742770"/>
              </p:ext>
            </p:extLst>
          </p:nvPr>
        </p:nvGraphicFramePr>
        <p:xfrm>
          <a:off x="2729615" y="707646"/>
          <a:ext cx="6843836" cy="4945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206856931"/>
              </p:ext>
            </p:extLst>
          </p:nvPr>
        </p:nvGraphicFramePr>
        <p:xfrm>
          <a:off x="2774419" y="959865"/>
          <a:ext cx="6717355" cy="44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4" name="Oval 3"/>
          <p:cNvSpPr/>
          <p:nvPr/>
        </p:nvSpPr>
        <p:spPr>
          <a:xfrm>
            <a:off x="4365654" y="1571556"/>
            <a:ext cx="3325091" cy="332509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3202941"/>
              </p:ext>
            </p:extLst>
          </p:nvPr>
        </p:nvGraphicFramePr>
        <p:xfrm>
          <a:off x="4376944" y="1647758"/>
          <a:ext cx="3318050" cy="3425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61176" y="3087198"/>
            <a:ext cx="1641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Cloud Advisory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4" name="Elbow Connector 13"/>
          <p:cNvCxnSpPr/>
          <p:nvPr/>
        </p:nvCxnSpPr>
        <p:spPr>
          <a:xfrm>
            <a:off x="2099492" y="1482701"/>
            <a:ext cx="2147461" cy="1034485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63450" y="1311907"/>
            <a:ext cx="15534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Simple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Device management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User Management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Team Collaboration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err="1" smtClean="0">
                <a:solidFill>
                  <a:srgbClr val="FF0000"/>
                </a:solidFill>
              </a:rPr>
              <a:t>BaaS</a:t>
            </a:r>
            <a:r>
              <a:rPr lang="en-US" sz="1000" dirty="0" smtClean="0">
                <a:solidFill>
                  <a:srgbClr val="FF0000"/>
                </a:solidFill>
              </a:rPr>
              <a:t> and </a:t>
            </a:r>
            <a:r>
              <a:rPr lang="en-US" sz="1000" dirty="0" err="1" smtClean="0">
                <a:solidFill>
                  <a:srgbClr val="FF0000"/>
                </a:solidFill>
              </a:rPr>
              <a:t>DRaaS</a:t>
            </a:r>
            <a:r>
              <a:rPr lang="en-US" sz="1000" dirty="0" smtClean="0">
                <a:solidFill>
                  <a:srgbClr val="FF0000"/>
                </a:solidFill>
              </a:rPr>
              <a:t>  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20" name="Elbow Connector 19"/>
          <p:cNvCxnSpPr/>
          <p:nvPr/>
        </p:nvCxnSpPr>
        <p:spPr>
          <a:xfrm rot="10800000" flipV="1">
            <a:off x="8011350" y="1482701"/>
            <a:ext cx="1476915" cy="1149593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545181" y="1311907"/>
            <a:ext cx="185236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Hybrid IT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Cloud Migration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Managed DevOps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Hybrid Orchestration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Private Optimization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27" name="Elbow Connector 26"/>
          <p:cNvCxnSpPr/>
          <p:nvPr/>
        </p:nvCxnSpPr>
        <p:spPr>
          <a:xfrm rot="10800000">
            <a:off x="7905137" y="4546012"/>
            <a:ext cx="1694491" cy="710240"/>
          </a:xfrm>
          <a:prstGeom prst="bentConnector3">
            <a:avLst>
              <a:gd name="adj1" fmla="val 23309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664086" y="4502694"/>
            <a:ext cx="22323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High Impact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Hybrid data Lake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Containerization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Enterprise Content Management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HDFS/ Big Data Ingestion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36" name="Elbow Connector 35"/>
          <p:cNvCxnSpPr/>
          <p:nvPr/>
        </p:nvCxnSpPr>
        <p:spPr>
          <a:xfrm flipV="1">
            <a:off x="2216947" y="4546012"/>
            <a:ext cx="1637297" cy="665503"/>
          </a:xfrm>
          <a:prstGeom prst="bentConnector3">
            <a:avLst>
              <a:gd name="adj1" fmla="val 33786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22954" y="4448772"/>
            <a:ext cx="178055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Futuristic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Big data Analytics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Data Visualization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Block chain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AI &amp; Machine learning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3173222" y="546852"/>
            <a:ext cx="0" cy="9189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2755789" y="546852"/>
            <a:ext cx="26741" cy="40308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8749807" y="563758"/>
            <a:ext cx="0" cy="9189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9206790" y="563758"/>
            <a:ext cx="314" cy="40139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087329" y="155112"/>
            <a:ext cx="6119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Intertec Cloud Experience :  One IT Managed Services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2" name="Flowchart: Document 61"/>
          <p:cNvSpPr/>
          <p:nvPr/>
        </p:nvSpPr>
        <p:spPr>
          <a:xfrm>
            <a:off x="1166382" y="5853388"/>
            <a:ext cx="161912" cy="208973"/>
          </a:xfrm>
          <a:prstGeom prst="flowChartDocumen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$</a:t>
            </a:r>
            <a:endParaRPr lang="en-US" sz="1050" b="1" i="1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320326" y="5817980"/>
            <a:ext cx="5509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One Bill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64" name="Picture 2" descr="Image result for support icon"/>
          <p:cNvPicPr>
            <a:picLocks noChangeAspect="1" noChangeArrowheads="1"/>
          </p:cNvPicPr>
          <p:nvPr/>
        </p:nvPicPr>
        <p:blipFill>
          <a:blip r:embed="rId27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414" y="5820110"/>
            <a:ext cx="196262" cy="20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1983615" y="5803887"/>
            <a:ext cx="798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One Support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66" name="Picture 6" descr="Image result for self service white icon free transparent"/>
          <p:cNvPicPr>
            <a:picLocks noChangeAspect="1" noChangeArrowheads="1"/>
          </p:cNvPicPr>
          <p:nvPr/>
        </p:nvPicPr>
        <p:blipFill>
          <a:blip r:embed="rId28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702" y="5851908"/>
            <a:ext cx="224610" cy="2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" name="TextBox 104"/>
          <p:cNvSpPr txBox="1"/>
          <p:nvPr/>
        </p:nvSpPr>
        <p:spPr>
          <a:xfrm>
            <a:off x="2904520" y="5819788"/>
            <a:ext cx="10248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Self Service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06" name="Picture 8" descr="Image result for it controls icon white transparent"/>
          <p:cNvPicPr>
            <a:picLocks noChangeAspect="1" noChangeArrowheads="1"/>
          </p:cNvPicPr>
          <p:nvPr/>
        </p:nvPicPr>
        <p:blipFill>
          <a:blip r:embed="rId3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743" y="5805371"/>
            <a:ext cx="224610" cy="2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" name="TextBox 106"/>
          <p:cNvSpPr txBox="1"/>
          <p:nvPr/>
        </p:nvSpPr>
        <p:spPr>
          <a:xfrm>
            <a:off x="3770421" y="5810269"/>
            <a:ext cx="5618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Control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08" name="Picture 10" descr="Image result for automation icon transparent white"/>
          <p:cNvPicPr>
            <a:picLocks noChangeAspect="1" noChangeArrowheads="1"/>
          </p:cNvPicPr>
          <p:nvPr/>
        </p:nvPicPr>
        <p:blipFill>
          <a:blip r:embed="rId31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040" y="5815392"/>
            <a:ext cx="324812" cy="28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9" name="TextBox 108"/>
          <p:cNvSpPr txBox="1"/>
          <p:nvPr/>
        </p:nvSpPr>
        <p:spPr>
          <a:xfrm>
            <a:off x="4513856" y="5810269"/>
            <a:ext cx="6623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Automation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322358" y="5785241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Platform </a:t>
            </a:r>
            <a:endParaRPr lang="en-US" sz="14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735380" y="6228623"/>
            <a:ext cx="12313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Strategy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752345" y="6238778"/>
            <a:ext cx="8099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SaaS Demo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13" name="Picture 14" descr="Image result for cloud adoption icon"/>
          <p:cNvPicPr>
            <a:picLocks noChangeAspect="1" noChangeArrowheads="1"/>
          </p:cNvPicPr>
          <p:nvPr/>
        </p:nvPicPr>
        <p:blipFill>
          <a:blip r:embed="rId32" cstate="print">
            <a:extLst>
              <a:ext uri="{BEBA8EAE-BF5A-486C-A8C5-ECC9F3942E4B}">
                <a14:imgProps xmlns:a14="http://schemas.microsoft.com/office/drawing/2010/main">
                  <a14:imgLayer r:embed="rId3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339" y="6240878"/>
            <a:ext cx="316923" cy="209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18" descr="Image result for solution advisor"/>
          <p:cNvPicPr>
            <a:picLocks noChangeAspect="1" noChangeArrowheads="1"/>
          </p:cNvPicPr>
          <p:nvPr/>
        </p:nvPicPr>
        <p:blipFill>
          <a:blip r:embed="rId34" cstate="print">
            <a:extLst>
              <a:ext uri="{BEBA8EAE-BF5A-486C-A8C5-ECC9F3942E4B}">
                <a14:imgProps xmlns:a14="http://schemas.microsoft.com/office/drawing/2010/main">
                  <a14:imgLayer r:embed="rId3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418" y="6228097"/>
            <a:ext cx="257424" cy="257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" name="TextBox 114"/>
          <p:cNvSpPr txBox="1"/>
          <p:nvPr/>
        </p:nvSpPr>
        <p:spPr>
          <a:xfrm>
            <a:off x="4580604" y="6233420"/>
            <a:ext cx="7818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Solutions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16" name="Picture 20" descr="Image result for catalogue icon transparent blue"/>
          <p:cNvPicPr>
            <a:picLocks noChangeAspect="1" noChangeArrowheads="1"/>
          </p:cNvPicPr>
          <p:nvPr/>
        </p:nvPicPr>
        <p:blipFill>
          <a:blip r:embed="rId36" cstate="print">
            <a:extLst>
              <a:ext uri="{BEBA8EAE-BF5A-486C-A8C5-ECC9F3942E4B}">
                <a14:imgProps xmlns:a14="http://schemas.microsoft.com/office/drawing/2010/main">
                  <a14:imgLayer r:embed="rId3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89" y="6242798"/>
            <a:ext cx="225055" cy="22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TextBox 116"/>
          <p:cNvSpPr txBox="1"/>
          <p:nvPr/>
        </p:nvSpPr>
        <p:spPr>
          <a:xfrm>
            <a:off x="1390498" y="6246687"/>
            <a:ext cx="10086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Service Catalogues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18" name="Picture 24" descr="Image result for DEMO transparent"/>
          <p:cNvPicPr>
            <a:picLocks noChangeAspect="1" noChangeArrowheads="1"/>
          </p:cNvPicPr>
          <p:nvPr/>
        </p:nvPicPr>
        <p:blipFill>
          <a:blip r:embed="rId38" cstate="print">
            <a:extLst>
              <a:ext uri="{BEBA8EAE-BF5A-486C-A8C5-ECC9F3942E4B}">
                <a14:imgProps xmlns:a14="http://schemas.microsoft.com/office/drawing/2010/main">
                  <a14:imgLayer r:embed="rId3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114" y="6215631"/>
            <a:ext cx="254542" cy="254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9" name="TextBox 118"/>
          <p:cNvSpPr txBox="1"/>
          <p:nvPr/>
        </p:nvSpPr>
        <p:spPr>
          <a:xfrm>
            <a:off x="325136" y="6203036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Adoption</a:t>
            </a:r>
            <a:endParaRPr lang="en-US" sz="14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20" name="Picture 26" descr="Image result for Private Cloud icon"/>
          <p:cNvPicPr>
            <a:picLocks noChangeAspect="1" noChangeArrowheads="1"/>
          </p:cNvPicPr>
          <p:nvPr/>
        </p:nvPicPr>
        <p:blipFill>
          <a:blip r:embed="rId40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674" y="5781451"/>
            <a:ext cx="561652" cy="315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TextBox 120"/>
          <p:cNvSpPr txBox="1"/>
          <p:nvPr/>
        </p:nvSpPr>
        <p:spPr>
          <a:xfrm>
            <a:off x="7905137" y="5808629"/>
            <a:ext cx="8178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Hybrid Cloud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22" name="Picture 28" descr="Image result for Backup as a Service icon"/>
          <p:cNvPicPr>
            <a:picLocks noChangeAspect="1" noChangeArrowheads="1"/>
          </p:cNvPicPr>
          <p:nvPr/>
        </p:nvPicPr>
        <p:blipFill>
          <a:blip r:embed="rId41" cstate="print">
            <a:extLst>
              <a:ext uri="{BEBA8EAE-BF5A-486C-A8C5-ECC9F3942E4B}">
                <a14:imgProps xmlns:a14="http://schemas.microsoft.com/office/drawing/2010/main">
                  <a14:imgLayer r:embed="rId4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5789" y="5791012"/>
            <a:ext cx="280335" cy="28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" name="TextBox 122"/>
          <p:cNvSpPr txBox="1"/>
          <p:nvPr/>
        </p:nvSpPr>
        <p:spPr>
          <a:xfrm>
            <a:off x="9004897" y="5795908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BaaS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24" name="Picture 30" descr="Related image"/>
          <p:cNvPicPr>
            <a:picLocks noChangeAspect="1" noChangeArrowheads="1"/>
          </p:cNvPicPr>
          <p:nvPr/>
        </p:nvPicPr>
        <p:blipFill>
          <a:blip r:embed="rId4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910" y="5717756"/>
            <a:ext cx="428289" cy="42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5" name="TextBox 124"/>
          <p:cNvSpPr txBox="1"/>
          <p:nvPr/>
        </p:nvSpPr>
        <p:spPr>
          <a:xfrm>
            <a:off x="9851517" y="5808629"/>
            <a:ext cx="5501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DRaaS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26" name="Picture 32" descr="Image result for Data Lake Icon"/>
          <p:cNvPicPr>
            <a:picLocks noChangeAspect="1" noChangeArrowheads="1"/>
          </p:cNvPicPr>
          <p:nvPr/>
        </p:nvPicPr>
        <p:blipFill>
          <a:blip r:embed="rId44" cstate="print">
            <a:extLst>
              <a:ext uri="{BEBA8EAE-BF5A-486C-A8C5-ECC9F3942E4B}">
                <a14:imgProps xmlns:a14="http://schemas.microsoft.com/office/drawing/2010/main">
                  <a14:imgLayer r:embed="rId4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8591" y="5807287"/>
            <a:ext cx="479520" cy="251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7" name="TextBox 126"/>
          <p:cNvSpPr txBox="1"/>
          <p:nvPr/>
        </p:nvSpPr>
        <p:spPr>
          <a:xfrm>
            <a:off x="10613996" y="5823481"/>
            <a:ext cx="10198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Hybrid Data Lake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735877" y="5801936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IaaS</a:t>
            </a:r>
            <a:endParaRPr lang="en-US" sz="1400" b="1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29" name="Picture 34" descr="Image result for Devops Icon"/>
          <p:cNvPicPr>
            <a:picLocks noChangeAspect="1" noChangeArrowheads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617" y="6270807"/>
            <a:ext cx="311145" cy="159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" name="TextBox 129"/>
          <p:cNvSpPr txBox="1"/>
          <p:nvPr/>
        </p:nvSpPr>
        <p:spPr>
          <a:xfrm>
            <a:off x="7807744" y="6231994"/>
            <a:ext cx="5629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DevOps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31" name="Picture 38" descr="Image result for Cube transparent icon red"/>
          <p:cNvPicPr>
            <a:picLocks noChangeAspect="1" noChangeArrowheads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113" y="6238805"/>
            <a:ext cx="244120" cy="255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2" name="TextBox 131"/>
          <p:cNvSpPr txBox="1"/>
          <p:nvPr/>
        </p:nvSpPr>
        <p:spPr>
          <a:xfrm>
            <a:off x="8520091" y="6236397"/>
            <a:ext cx="6896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Containers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33" name="Picture 40" descr="Image result for Open Source red transparent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831" y="6181743"/>
            <a:ext cx="361564" cy="31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" name="TextBox 133"/>
          <p:cNvSpPr txBox="1"/>
          <p:nvPr/>
        </p:nvSpPr>
        <p:spPr>
          <a:xfrm>
            <a:off x="9478496" y="6231994"/>
            <a:ext cx="8002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Open Source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35" name="Picture 42" descr="Related image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3748" y="6244293"/>
            <a:ext cx="311688" cy="22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" name="TextBox 135"/>
          <p:cNvSpPr txBox="1"/>
          <p:nvPr/>
        </p:nvSpPr>
        <p:spPr>
          <a:xfrm>
            <a:off x="10530640" y="6227347"/>
            <a:ext cx="10679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3</a:t>
            </a:r>
            <a:r>
              <a:rPr lang="en-US" sz="10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rd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Party Validation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6722315" y="6207058"/>
            <a:ext cx="538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EF3E33"/>
                </a:solidFill>
                <a:latin typeface="Arial Narrow" panose="020B0606020202030204" pitchFamily="34" charset="0"/>
              </a:rPr>
              <a:t>PaaS</a:t>
            </a:r>
            <a:endParaRPr lang="en-US" sz="1400" b="1" dirty="0">
              <a:solidFill>
                <a:srgbClr val="EF3E33"/>
              </a:solidFill>
              <a:latin typeface="Arial Narrow" panose="020B0606020202030204" pitchFamily="34" charset="0"/>
            </a:endParaRP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>
          <a:blip r:embed="rId50"/>
          <a:stretch>
            <a:fillRect/>
          </a:stretch>
        </p:blipFill>
        <p:spPr>
          <a:xfrm>
            <a:off x="9953364" y="291259"/>
            <a:ext cx="1835508" cy="108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06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222500" y="291259"/>
            <a:ext cx="7048742" cy="821178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Arial Narrow" panose="020B0606020202030204" pitchFamily="34" charset="0"/>
              </a:rPr>
              <a:t>Microsoft Cloud Adoption Framework 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pic>
        <p:nvPicPr>
          <p:cNvPr id="3074" name="Picture 2" descr="https://cdn-images-1.medium.com/max/1200/0*vu1vjfWu9KawztZG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00" y="1376240"/>
            <a:ext cx="10932742" cy="4696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53364" y="291259"/>
            <a:ext cx="1835508" cy="108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7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480560" y="-12526"/>
            <a:ext cx="5593724" cy="1325563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Arial Narrow" panose="020B0606020202030204" pitchFamily="34" charset="0"/>
              </a:rPr>
              <a:t>ICE IaaS + PaaS Advisory (Step 5)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24935" y="1192262"/>
            <a:ext cx="3686300" cy="2413000"/>
          </a:xfrm>
          <a:prstGeom prst="rect">
            <a:avLst/>
          </a:prstGeom>
          <a:solidFill>
            <a:srgbClr val="FF0000">
              <a:alpha val="80000"/>
            </a:srgbClr>
          </a:solidFill>
          <a:ln>
            <a:noFill/>
          </a:ln>
          <a:effectLst>
            <a:outerShdw blurRad="203200" dist="1016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en-US" sz="1600" b="1" dirty="0" smtClean="0">
                <a:latin typeface="Arial Narrow" panose="020B0606020202030204" pitchFamily="34" charset="0"/>
              </a:rPr>
              <a:t>Why? 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 Narrow" panose="020B0606020202030204" pitchFamily="34" charset="0"/>
              </a:rPr>
              <a:t>Not all legacy Services are built for the cloud 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 Narrow" panose="020B0606020202030204" pitchFamily="34" charset="0"/>
              </a:rPr>
              <a:t>Movement of cloud depends completely on resource consumption 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 Narrow" panose="020B0606020202030204" pitchFamily="34" charset="0"/>
              </a:rPr>
              <a:t>Network bandwidth plays a crucial role as there are large cost implications </a:t>
            </a:r>
          </a:p>
        </p:txBody>
      </p:sp>
      <p:sp>
        <p:nvSpPr>
          <p:cNvPr id="6" name="Rectangle 5"/>
          <p:cNvSpPr/>
          <p:nvPr/>
        </p:nvSpPr>
        <p:spPr>
          <a:xfrm>
            <a:off x="8402675" y="1187019"/>
            <a:ext cx="3519812" cy="2413000"/>
          </a:xfrm>
          <a:prstGeom prst="rect">
            <a:avLst/>
          </a:prstGeom>
          <a:solidFill>
            <a:schemeClr val="bg1">
              <a:lumMod val="75000"/>
              <a:alpha val="80000"/>
            </a:schemeClr>
          </a:solidFill>
          <a:ln>
            <a:noFill/>
          </a:ln>
          <a:effectLst>
            <a:outerShdw blurRad="203200" dist="1016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1600" b="1" dirty="0" smtClean="0">
                <a:latin typeface="Arial Narrow" panose="020B0606020202030204" pitchFamily="34" charset="0"/>
              </a:rPr>
              <a:t>How it Helps?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 Narrow" panose="020B0606020202030204" pitchFamily="34" charset="0"/>
              </a:rPr>
              <a:t>Have visibility on how efficient is the actual provisioning of VMs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 Narrow" panose="020B0606020202030204" pitchFamily="34" charset="0"/>
              </a:rPr>
              <a:t>Have a chance to create Digital experience on Elastic Compute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 Narrow" panose="020B0606020202030204" pitchFamily="34" charset="0"/>
              </a:rPr>
              <a:t>Improve financial efficiency </a:t>
            </a:r>
            <a:endParaRPr lang="en-US" sz="800" dirty="0" smtClean="0"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24935" y="3648147"/>
            <a:ext cx="7345680" cy="2042787"/>
          </a:xfrm>
          <a:prstGeom prst="rect">
            <a:avLst/>
          </a:prstGeom>
          <a:solidFill>
            <a:schemeClr val="tx1">
              <a:lumMod val="65000"/>
              <a:lumOff val="35000"/>
              <a:alpha val="80000"/>
            </a:schemeClr>
          </a:solidFill>
          <a:ln>
            <a:noFill/>
          </a:ln>
          <a:effectLst>
            <a:outerShdw blurRad="203200" dist="1016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1600" b="1" dirty="0" smtClean="0">
                <a:latin typeface="Arial Narrow" panose="020B0606020202030204" pitchFamily="34" charset="0"/>
              </a:rPr>
              <a:t>Why ICE?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 Narrow" panose="020B0606020202030204" pitchFamily="34" charset="0"/>
              </a:rPr>
              <a:t>Free engagement for existing customer of ICE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 Narrow" panose="020B0606020202030204" pitchFamily="34" charset="0"/>
              </a:rPr>
              <a:t>Create a centralized application strategy that consumes resources effectively.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 Narrow" panose="020B0606020202030204" pitchFamily="34" charset="0"/>
              </a:rPr>
              <a:t>We believe Cloud is only hybrid where in the percentages of Public or Private cloud can be as low as 1% but that percentage is going to be tailored for each account. </a:t>
            </a:r>
          </a:p>
        </p:txBody>
      </p:sp>
      <p:sp>
        <p:nvSpPr>
          <p:cNvPr id="8" name="Rectangle 7"/>
          <p:cNvSpPr/>
          <p:nvPr/>
        </p:nvSpPr>
        <p:spPr>
          <a:xfrm>
            <a:off x="4636967" y="5733819"/>
            <a:ext cx="7345680" cy="895581"/>
          </a:xfrm>
          <a:prstGeom prst="rect">
            <a:avLst/>
          </a:prstGeom>
          <a:solidFill>
            <a:schemeClr val="bg1">
              <a:lumMod val="95000"/>
              <a:alpha val="80000"/>
            </a:schemeClr>
          </a:solidFill>
          <a:ln>
            <a:noFill/>
          </a:ln>
          <a:effectLst>
            <a:outerShdw blurRad="203200" dist="1016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3600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 Narrow" panose="020B0606020202030204" pitchFamily="34" charset="0"/>
              </a:rPr>
              <a:t>Supported By </a:t>
            </a:r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070" t="140" r="18070" b="-140"/>
          <a:stretch/>
        </p:blipFill>
        <p:spPr bwMode="auto">
          <a:xfrm>
            <a:off x="-1005840" y="-12526"/>
            <a:ext cx="5486400" cy="6870526"/>
          </a:xfrm>
          <a:prstGeom prst="parallelogram">
            <a:avLst>
              <a:gd name="adj" fmla="val 17444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3364" y="291259"/>
            <a:ext cx="1835508" cy="108549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9598" y="5887995"/>
            <a:ext cx="1253677" cy="74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71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555" y="91883"/>
            <a:ext cx="10658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Step 1 : Identify : Concept  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314178" y="5108677"/>
            <a:ext cx="1588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Center </a:t>
            </a:r>
            <a:endParaRPr lang="en-US" dirty="0"/>
          </a:p>
        </p:txBody>
      </p:sp>
      <p:pic>
        <p:nvPicPr>
          <p:cNvPr id="2054" name="Picture 6" descr="Image result for Analyz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898" y="3343420"/>
            <a:ext cx="609439" cy="609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51009" y="4112657"/>
            <a:ext cx="1588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Analysis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46007" y="2656529"/>
            <a:ext cx="3648364" cy="3879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46007" y="2004025"/>
            <a:ext cx="711200" cy="3879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App 1 </a:t>
            </a:r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1163401" y="2004023"/>
            <a:ext cx="711200" cy="3879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App 2 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2080796" y="2004023"/>
            <a:ext cx="711200" cy="3879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App 3 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3084313" y="2004025"/>
            <a:ext cx="711200" cy="3879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App 4 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1068673" y="5875517"/>
            <a:ext cx="264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Eco system  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246007" y="1302058"/>
            <a:ext cx="3648364" cy="3879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 Users 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7115264" y="4288025"/>
            <a:ext cx="711200" cy="3879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App 1 </a:t>
            </a:r>
            <a:endParaRPr lang="en-US" sz="1200" dirty="0"/>
          </a:p>
        </p:txBody>
      </p:sp>
      <p:pic>
        <p:nvPicPr>
          <p:cNvPr id="2056" name="Picture 8" descr="Image result for managed colocation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710" y="4781017"/>
            <a:ext cx="782808" cy="71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ounded Rectangle 18"/>
          <p:cNvSpPr/>
          <p:nvPr/>
        </p:nvSpPr>
        <p:spPr>
          <a:xfrm>
            <a:off x="9120710" y="4288025"/>
            <a:ext cx="711200" cy="3879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App 2</a:t>
            </a:r>
            <a:endParaRPr lang="en-US" sz="1200" dirty="0"/>
          </a:p>
        </p:txBody>
      </p:sp>
      <p:pic>
        <p:nvPicPr>
          <p:cNvPr id="2058" name="Picture 10" descr="Image result for Public cloud icon"/>
          <p:cNvPicPr>
            <a:picLocks noChangeAspect="1" noChangeArrowheads="1"/>
          </p:cNvPicPr>
          <p:nvPr/>
        </p:nvPicPr>
        <p:blipFill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0830" y="2216460"/>
            <a:ext cx="1560068" cy="908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ounded Rectangle 20"/>
          <p:cNvSpPr/>
          <p:nvPr/>
        </p:nvSpPr>
        <p:spPr>
          <a:xfrm>
            <a:off x="7115264" y="1776000"/>
            <a:ext cx="711200" cy="3879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App 3 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8717786" y="5630515"/>
            <a:ext cx="19049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Managed Collocation or Regional Service providers </a:t>
            </a:r>
            <a:endParaRPr lang="en-US" sz="1100" b="1" dirty="0"/>
          </a:p>
        </p:txBody>
      </p:sp>
      <p:pic>
        <p:nvPicPr>
          <p:cNvPr id="2062" name="Picture 14" descr="Image result for PaaS icon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47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6183" y="1996367"/>
            <a:ext cx="1211859" cy="1211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ounded Rectangle 25"/>
          <p:cNvSpPr/>
          <p:nvPr/>
        </p:nvSpPr>
        <p:spPr>
          <a:xfrm>
            <a:off x="9090898" y="1740501"/>
            <a:ext cx="711200" cy="3879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App 4 </a:t>
            </a:r>
            <a:endParaRPr lang="en-US" sz="1200" dirty="0"/>
          </a:p>
        </p:txBody>
      </p:sp>
      <p:pic>
        <p:nvPicPr>
          <p:cNvPr id="2064" name="Picture 16" descr="Related image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-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032" y="1800053"/>
            <a:ext cx="1547250" cy="79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Image result for Cloud Migration icon"/>
          <p:cNvPicPr>
            <a:picLocks noChangeAspect="1" noChangeArrowheads="1"/>
          </p:cNvPicPr>
          <p:nvPr/>
        </p:nvPicPr>
        <p:blipFill>
          <a:blip r:embed="rId1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-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358" y="5084924"/>
            <a:ext cx="1412583" cy="73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4698656" y="5923960"/>
            <a:ext cx="2641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Migration and Optimization </a:t>
            </a:r>
            <a:endParaRPr lang="en-US" sz="1100" dirty="0"/>
          </a:p>
        </p:txBody>
      </p:sp>
      <p:sp>
        <p:nvSpPr>
          <p:cNvPr id="7" name="Right Bracket 6"/>
          <p:cNvSpPr/>
          <p:nvPr/>
        </p:nvSpPr>
        <p:spPr>
          <a:xfrm>
            <a:off x="3795513" y="1099862"/>
            <a:ext cx="166332" cy="5139570"/>
          </a:xfrm>
          <a:prstGeom prst="righ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183226" y="3669647"/>
            <a:ext cx="87492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440617" y="2670883"/>
            <a:ext cx="0" cy="45442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440617" y="4598952"/>
            <a:ext cx="0" cy="4089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6739170" y="3459897"/>
            <a:ext cx="3648364" cy="3879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Hybrid Orchestration</a:t>
            </a:r>
            <a:endParaRPr lang="en-US" dirty="0"/>
          </a:p>
        </p:txBody>
      </p:sp>
      <p:cxnSp>
        <p:nvCxnSpPr>
          <p:cNvPr id="44" name="Elbow Connector 43"/>
          <p:cNvCxnSpPr/>
          <p:nvPr/>
        </p:nvCxnSpPr>
        <p:spPr>
          <a:xfrm rot="10800000" flipV="1">
            <a:off x="5475658" y="1177375"/>
            <a:ext cx="4036455" cy="62267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5" name="Elbow Connector 2054"/>
          <p:cNvCxnSpPr/>
          <p:nvPr/>
        </p:nvCxnSpPr>
        <p:spPr>
          <a:xfrm rot="10800000">
            <a:off x="5475658" y="6130362"/>
            <a:ext cx="4370112" cy="612010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3" name="Straight Arrow Connector 2062"/>
          <p:cNvCxnSpPr/>
          <p:nvPr/>
        </p:nvCxnSpPr>
        <p:spPr>
          <a:xfrm>
            <a:off x="7470863" y="1177374"/>
            <a:ext cx="0" cy="3186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9512112" y="1170066"/>
            <a:ext cx="0" cy="3186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7" name="Straight Arrow Connector 2066"/>
          <p:cNvCxnSpPr>
            <a:endCxn id="23" idx="2"/>
          </p:cNvCxnSpPr>
          <p:nvPr/>
        </p:nvCxnSpPr>
        <p:spPr>
          <a:xfrm flipV="1">
            <a:off x="7470863" y="6504135"/>
            <a:ext cx="1" cy="2567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9831910" y="6486271"/>
            <a:ext cx="1" cy="2567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data center icon free transparent black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572" y="3564117"/>
            <a:ext cx="1526265" cy="117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953364" y="291259"/>
            <a:ext cx="1835508" cy="1085492"/>
          </a:xfrm>
          <a:prstGeom prst="rect">
            <a:avLst/>
          </a:prstGeom>
        </p:spPr>
      </p:pic>
      <p:pic>
        <p:nvPicPr>
          <p:cNvPr id="1028" name="Picture 4" descr="Image result for hyper converged infrastructure icon"/>
          <p:cNvPicPr>
            <a:picLocks noChangeAspect="1" noChangeArrowheads="1"/>
          </p:cNvPicPr>
          <p:nvPr/>
        </p:nvPicPr>
        <p:blipFill>
          <a:blip r:embed="rId16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566" y="5639092"/>
            <a:ext cx="1587026" cy="517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Image result for Vmware logo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390" y="5271958"/>
            <a:ext cx="1320990" cy="215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811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163" y="310785"/>
            <a:ext cx="10658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Step 1 : Identify : Categories </a:t>
            </a:r>
            <a:endParaRPr lang="en-US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733138" y="1266387"/>
            <a:ext cx="2456873" cy="4987636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Category : App 1 </a:t>
            </a:r>
          </a:p>
          <a:p>
            <a:pPr algn="ctr"/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smtClean="0"/>
              <a:t>Used by Internal Users more than 80% of the time. Ex: ERP, Billing  </a:t>
            </a:r>
            <a:r>
              <a:rPr lang="en-US" sz="1200" b="1" dirty="0" err="1" smtClean="0"/>
              <a:t>etc</a:t>
            </a:r>
            <a:endParaRPr lang="en-US" sz="12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Has less than 20% Flexibility on Resources Utilization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Hosted on Private Cloud Architecture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Provides Integration to external Apps only via Secure network access or APIs </a:t>
            </a:r>
          </a:p>
          <a:p>
            <a:pPr algn="ctr"/>
            <a:endParaRPr lang="en-US" sz="1600" dirty="0"/>
          </a:p>
          <a:p>
            <a:pPr algn="ctr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397829" y="1266387"/>
            <a:ext cx="2456873" cy="4987636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Category : App 2 </a:t>
            </a:r>
          </a:p>
          <a:p>
            <a:pPr algn="ctr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smtClean="0"/>
              <a:t>Used by External Employees  or Systems more than 80% of the time.  Ex – CRM, Logistics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Has less than 20% Flexibility on Resources Utilization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Hosted on Local Collocation/ providers  or regional public cloud stacks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Collect Data from Applications using secure VPN while saving costs on Pseudo Flexibility.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145647" y="1266387"/>
            <a:ext cx="2456873" cy="4987636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Category : App 3 </a:t>
            </a:r>
          </a:p>
          <a:p>
            <a:pPr algn="ctr"/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Used by Customers for applications that require simple change of user interface and change to web based/ Session based service delivery. Ex Overhaul basic web portals into simple app Services.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Has more than 20% Flexibility on Resources Utilization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On Public Elastic Cloud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Take Advantage of Elastic On Demand growth and maintain high efficiency </a:t>
            </a:r>
          </a:p>
          <a:p>
            <a:endParaRPr lang="en-US" sz="1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Requires DevOps for changing Apps to Session Based Web User Interfaces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8893465" y="1266387"/>
            <a:ext cx="2456873" cy="4987636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Category : App 4 </a:t>
            </a:r>
          </a:p>
          <a:p>
            <a:pPr algn="ctr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Used for PaaS Architecture which requires continuous Integration : Mobile apps, Digital Marketing engines, Payment Gateways, E Services </a:t>
            </a:r>
            <a:r>
              <a:rPr lang="en-US" sz="1100" b="1" dirty="0" err="1" smtClean="0"/>
              <a:t>etc</a:t>
            </a:r>
            <a:r>
              <a:rPr lang="en-US" sz="1100" b="1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Has more than 20% Flexibility on Resources Utilization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On Public Elastic Cloud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Take Advantage of Open source eco-system and Containerization to re-architecture complete applications to build futuristic services. </a:t>
            </a:r>
          </a:p>
          <a:p>
            <a:endParaRPr lang="en-US" sz="1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Requires DevOps with Continuous Software delivery motion and continuous integration 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5655" y="6314503"/>
            <a:ext cx="8451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Common Goal : Maintain at least 80% efficiency on resource Utilization 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3364" y="291259"/>
            <a:ext cx="1835508" cy="108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38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480560" y="-12526"/>
            <a:ext cx="5593724" cy="1325563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Arial Narrow" panose="020B0606020202030204" pitchFamily="34" charset="0"/>
              </a:rPr>
              <a:t>Lift and Shift with App-Cloud (Step6)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24935" y="1192262"/>
            <a:ext cx="3686300" cy="2413000"/>
          </a:xfrm>
          <a:prstGeom prst="rect">
            <a:avLst/>
          </a:prstGeom>
          <a:solidFill>
            <a:srgbClr val="FF0000">
              <a:alpha val="80000"/>
            </a:srgbClr>
          </a:solidFill>
          <a:ln>
            <a:noFill/>
          </a:ln>
          <a:effectLst>
            <a:outerShdw blurRad="203200" dist="1016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en-US" sz="1600" b="1" dirty="0" smtClean="0">
                <a:latin typeface="Arial Narrow" panose="020B0606020202030204" pitchFamily="34" charset="0"/>
              </a:rPr>
              <a:t>Why? 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 Narrow" panose="020B0606020202030204" pitchFamily="34" charset="0"/>
              </a:rPr>
              <a:t>Post Advisory, these services are easiest to be moved to cloud as they fit the roles perfectly. 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 Narrow" panose="020B0606020202030204" pitchFamily="34" charset="0"/>
              </a:rPr>
              <a:t>Immediately free up resources of on-</a:t>
            </a:r>
            <a:r>
              <a:rPr lang="en-US" sz="1200" dirty="0" err="1" smtClean="0">
                <a:latin typeface="Arial Narrow" panose="020B0606020202030204" pitchFamily="34" charset="0"/>
              </a:rPr>
              <a:t>prem</a:t>
            </a:r>
            <a:r>
              <a:rPr lang="en-US" sz="1200" dirty="0" smtClean="0">
                <a:latin typeface="Arial Narrow" panose="020B0606020202030204" pitchFamily="34" charset="0"/>
              </a:rPr>
              <a:t> infrastructure 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 Narrow" panose="020B0606020202030204" pitchFamily="34" charset="0"/>
              </a:rPr>
              <a:t>Improve architecture utilization for Customer facing applications </a:t>
            </a:r>
          </a:p>
        </p:txBody>
      </p:sp>
      <p:sp>
        <p:nvSpPr>
          <p:cNvPr id="6" name="Rectangle 5"/>
          <p:cNvSpPr/>
          <p:nvPr/>
        </p:nvSpPr>
        <p:spPr>
          <a:xfrm>
            <a:off x="8402675" y="1187019"/>
            <a:ext cx="3519812" cy="2413000"/>
          </a:xfrm>
          <a:prstGeom prst="rect">
            <a:avLst/>
          </a:prstGeom>
          <a:solidFill>
            <a:schemeClr val="bg1">
              <a:lumMod val="75000"/>
              <a:alpha val="80000"/>
            </a:schemeClr>
          </a:solidFill>
          <a:ln>
            <a:noFill/>
          </a:ln>
          <a:effectLst>
            <a:outerShdw blurRad="203200" dist="1016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1600" b="1" dirty="0" smtClean="0">
                <a:latin typeface="Arial Narrow" panose="020B0606020202030204" pitchFamily="34" charset="0"/>
              </a:rPr>
              <a:t>How it Helps?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 Narrow" panose="020B0606020202030204" pitchFamily="34" charset="0"/>
              </a:rPr>
              <a:t>Reduce Capex Investments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 Narrow" panose="020B0606020202030204" pitchFamily="34" charset="0"/>
              </a:rPr>
              <a:t>Increase the cost efficiency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 Narrow" panose="020B0606020202030204" pitchFamily="34" charset="0"/>
              </a:rPr>
              <a:t>Adopt more technology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 Narrow" panose="020B0606020202030204" pitchFamily="34" charset="0"/>
              </a:rPr>
              <a:t>Create high availability and SLA’s for simplified applications </a:t>
            </a:r>
          </a:p>
        </p:txBody>
      </p:sp>
      <p:sp>
        <p:nvSpPr>
          <p:cNvPr id="7" name="Rectangle 6"/>
          <p:cNvSpPr/>
          <p:nvPr/>
        </p:nvSpPr>
        <p:spPr>
          <a:xfrm>
            <a:off x="4624935" y="3648147"/>
            <a:ext cx="7345680" cy="2042787"/>
          </a:xfrm>
          <a:prstGeom prst="rect">
            <a:avLst/>
          </a:prstGeom>
          <a:solidFill>
            <a:schemeClr val="tx1">
              <a:lumMod val="65000"/>
              <a:lumOff val="35000"/>
              <a:alpha val="80000"/>
            </a:schemeClr>
          </a:solidFill>
          <a:ln>
            <a:noFill/>
          </a:ln>
          <a:effectLst>
            <a:outerShdw blurRad="203200" dist="1016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1600" b="1" dirty="0" smtClean="0">
                <a:latin typeface="Arial Narrow" panose="020B0606020202030204" pitchFamily="34" charset="0"/>
              </a:rPr>
              <a:t>Why ICE?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 Narrow" panose="020B0606020202030204" pitchFamily="34" charset="0"/>
              </a:rPr>
              <a:t>In-depth understanding of cloud native services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 Narrow" panose="020B0606020202030204" pitchFamily="34" charset="0"/>
              </a:rPr>
              <a:t>Architecture support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 Narrow" panose="020B0606020202030204" pitchFamily="34" charset="0"/>
              </a:rPr>
              <a:t>Financial management of Subscriptions to maintain costs</a:t>
            </a:r>
          </a:p>
        </p:txBody>
      </p:sp>
      <p:sp>
        <p:nvSpPr>
          <p:cNvPr id="8" name="Rectangle 7"/>
          <p:cNvSpPr/>
          <p:nvPr/>
        </p:nvSpPr>
        <p:spPr>
          <a:xfrm>
            <a:off x="4636967" y="5733819"/>
            <a:ext cx="7345680" cy="895581"/>
          </a:xfrm>
          <a:prstGeom prst="rect">
            <a:avLst/>
          </a:prstGeom>
          <a:solidFill>
            <a:schemeClr val="bg1">
              <a:lumMod val="95000"/>
              <a:alpha val="80000"/>
            </a:schemeClr>
          </a:solidFill>
          <a:ln>
            <a:noFill/>
          </a:ln>
          <a:effectLst>
            <a:outerShdw blurRad="203200" dist="1016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3600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 Narrow" panose="020B0606020202030204" pitchFamily="34" charset="0"/>
              </a:rPr>
              <a:t>Supported By </a:t>
            </a:r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866273" y="-12526"/>
            <a:ext cx="4891372" cy="6870526"/>
          </a:xfrm>
          <a:prstGeom prst="parallelogram">
            <a:avLst>
              <a:gd name="adj" fmla="val 17444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3364" y="291259"/>
            <a:ext cx="1835508" cy="1085492"/>
          </a:xfrm>
          <a:prstGeom prst="rect">
            <a:avLst/>
          </a:prstGeom>
        </p:spPr>
      </p:pic>
      <p:pic>
        <p:nvPicPr>
          <p:cNvPr id="3074" name="Picture 2" descr="Image result for azure logo transparent black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055" y="6059975"/>
            <a:ext cx="1370525" cy="243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AW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2581" y="6008877"/>
            <a:ext cx="920289" cy="34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86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11225</TotalTime>
  <Words>779</Words>
  <Application>Microsoft Office PowerPoint</Application>
  <PresentationFormat>Widescreen</PresentationFormat>
  <Paragraphs>206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Roboto</vt:lpstr>
      <vt:lpstr>Office Theme</vt:lpstr>
      <vt:lpstr>PowerPoint Presentation</vt:lpstr>
      <vt:lpstr>About Intertec </vt:lpstr>
      <vt:lpstr>ICE in a Block </vt:lpstr>
      <vt:lpstr>PowerPoint Presentation</vt:lpstr>
      <vt:lpstr>Microsoft Cloud Adoption Framework </vt:lpstr>
      <vt:lpstr>ICE IaaS + PaaS Advisory (Step 5)</vt:lpstr>
      <vt:lpstr>PowerPoint Presentation</vt:lpstr>
      <vt:lpstr>PowerPoint Presentation</vt:lpstr>
      <vt:lpstr>Lift and Shift with App-Cloud (Step6)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Javeen Rafiq</dc:creator>
  <cp:lastModifiedBy>Javeen Rafiq</cp:lastModifiedBy>
  <cp:revision>94</cp:revision>
  <dcterms:created xsi:type="dcterms:W3CDTF">2018-12-20T07:12:03Z</dcterms:created>
  <dcterms:modified xsi:type="dcterms:W3CDTF">2019-03-21T08:01:17Z</dcterms:modified>
</cp:coreProperties>
</file>