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26" r:id="rId4"/>
    <p:sldMasterId id="2147486594" r:id="rId5"/>
    <p:sldMasterId id="2147486626" r:id="rId6"/>
    <p:sldMasterId id="2147486658" r:id="rId7"/>
  </p:sldMasterIdLst>
  <p:notesMasterIdLst>
    <p:notesMasterId r:id="rId27"/>
  </p:notesMasterIdLst>
  <p:handoutMasterIdLst>
    <p:handoutMasterId r:id="rId28"/>
  </p:handoutMasterIdLst>
  <p:sldIdLst>
    <p:sldId id="256" r:id="rId8"/>
    <p:sldId id="322" r:id="rId9"/>
    <p:sldId id="283" r:id="rId10"/>
    <p:sldId id="286" r:id="rId11"/>
    <p:sldId id="325" r:id="rId12"/>
    <p:sldId id="326" r:id="rId13"/>
    <p:sldId id="323" r:id="rId14"/>
    <p:sldId id="327" r:id="rId15"/>
    <p:sldId id="328" r:id="rId16"/>
    <p:sldId id="329" r:id="rId17"/>
    <p:sldId id="284" r:id="rId18"/>
    <p:sldId id="330" r:id="rId19"/>
    <p:sldId id="331" r:id="rId20"/>
    <p:sldId id="314" r:id="rId21"/>
    <p:sldId id="332" r:id="rId22"/>
    <p:sldId id="317" r:id="rId23"/>
    <p:sldId id="333" r:id="rId24"/>
    <p:sldId id="334" r:id="rId25"/>
    <p:sldId id="335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i Gunn" initials="KG" lastIdx="1" clrIdx="0">
    <p:extLst>
      <p:ext uri="{19B8F6BF-5375-455C-9EA6-DF929625EA0E}">
        <p15:presenceInfo xmlns:p15="http://schemas.microsoft.com/office/powerpoint/2012/main" userId="Kimi Gu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BD6"/>
    <a:srgbClr val="00CCFF"/>
    <a:srgbClr val="E1DFCB"/>
    <a:srgbClr val="EAE9DB"/>
    <a:srgbClr val="3B3838"/>
    <a:srgbClr val="E5DA75"/>
    <a:srgbClr val="000000"/>
    <a:srgbClr val="E5D075"/>
    <a:srgbClr val="E7D481"/>
    <a:srgbClr val="FFD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2527" autoAdjust="0"/>
  </p:normalViewPr>
  <p:slideViewPr>
    <p:cSldViewPr snapToGrid="0">
      <p:cViewPr varScale="1">
        <p:scale>
          <a:sx n="67" d="100"/>
          <a:sy n="67" d="100"/>
        </p:scale>
        <p:origin x="1122" y="66"/>
      </p:cViewPr>
      <p:guideLst>
        <p:guide orient="horz" pos="2160"/>
        <p:guide pos="40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8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C0F42-E1D9-4DAF-BC41-25E620819E6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54D2D7-7AFD-4D97-919A-72988C5C9664}">
      <dgm:prSet phldrT="[Text]"/>
      <dgm:spPr/>
      <dgm:t>
        <a:bodyPr/>
        <a:lstStyle/>
        <a:p>
          <a:r>
            <a:rPr lang="en-US" dirty="0"/>
            <a:t>Executive Sponsor</a:t>
          </a:r>
        </a:p>
      </dgm:t>
    </dgm:pt>
    <dgm:pt modelId="{47BA31B9-164C-4EB8-B01E-C8D969E7DCD4}" type="parTrans" cxnId="{27712B44-A1E4-42C4-B0B3-ED50C30C8638}">
      <dgm:prSet/>
      <dgm:spPr/>
      <dgm:t>
        <a:bodyPr/>
        <a:lstStyle/>
        <a:p>
          <a:endParaRPr lang="en-US"/>
        </a:p>
      </dgm:t>
    </dgm:pt>
    <dgm:pt modelId="{55EF8E78-74A5-439A-9647-7B27D4DA8B83}" type="sibTrans" cxnId="{27712B44-A1E4-42C4-B0B3-ED50C30C8638}">
      <dgm:prSet/>
      <dgm:spPr/>
      <dgm:t>
        <a:bodyPr/>
        <a:lstStyle/>
        <a:p>
          <a:endParaRPr lang="en-US"/>
        </a:p>
      </dgm:t>
    </dgm:pt>
    <dgm:pt modelId="{E331E11D-0218-494B-AC00-C59C7D25C177}">
      <dgm:prSet phldrT="[Text]"/>
      <dgm:spPr/>
      <dgm:t>
        <a:bodyPr/>
        <a:lstStyle/>
        <a:p>
          <a:endParaRPr lang="en-US" dirty="0"/>
        </a:p>
      </dgm:t>
    </dgm:pt>
    <dgm:pt modelId="{53F5A9EF-5E44-42E5-A749-B94543ED1B1F}" type="parTrans" cxnId="{6DDC36DA-A546-4F5C-9D44-2E6AA33F295F}">
      <dgm:prSet/>
      <dgm:spPr/>
      <dgm:t>
        <a:bodyPr/>
        <a:lstStyle/>
        <a:p>
          <a:endParaRPr lang="en-US"/>
        </a:p>
      </dgm:t>
    </dgm:pt>
    <dgm:pt modelId="{6455D797-0D2E-40EE-AD54-66422C52B067}" type="sibTrans" cxnId="{6DDC36DA-A546-4F5C-9D44-2E6AA33F295F}">
      <dgm:prSet/>
      <dgm:spPr/>
      <dgm:t>
        <a:bodyPr/>
        <a:lstStyle/>
        <a:p>
          <a:endParaRPr lang="en-US"/>
        </a:p>
      </dgm:t>
    </dgm:pt>
    <dgm:pt modelId="{3F783EEC-FB21-4B46-A27D-2EFD43BC7F0E}">
      <dgm:prSet phldrT="[Text]"/>
      <dgm:spPr/>
      <dgm:t>
        <a:bodyPr/>
        <a:lstStyle/>
        <a:p>
          <a:r>
            <a:rPr lang="en-US" dirty="0"/>
            <a:t>Enavate Steering Committee</a:t>
          </a:r>
        </a:p>
      </dgm:t>
    </dgm:pt>
    <dgm:pt modelId="{605E82EF-09E1-4D96-BCB6-9AB74BB715EA}" type="parTrans" cxnId="{D66DD80A-9AC5-4A76-87D4-370F60DBD86C}">
      <dgm:prSet/>
      <dgm:spPr/>
      <dgm:t>
        <a:bodyPr/>
        <a:lstStyle/>
        <a:p>
          <a:endParaRPr lang="en-US"/>
        </a:p>
      </dgm:t>
    </dgm:pt>
    <dgm:pt modelId="{630FCBD0-52C7-4B6A-89A9-9D44ED39FE02}" type="sibTrans" cxnId="{D66DD80A-9AC5-4A76-87D4-370F60DBD86C}">
      <dgm:prSet/>
      <dgm:spPr/>
      <dgm:t>
        <a:bodyPr/>
        <a:lstStyle/>
        <a:p>
          <a:endParaRPr lang="en-US"/>
        </a:p>
      </dgm:t>
    </dgm:pt>
    <dgm:pt modelId="{04EC9D63-2A4F-4DD3-A869-273783BB72D9}">
      <dgm:prSet phldrT="[Text]"/>
      <dgm:spPr/>
      <dgm:t>
        <a:bodyPr/>
        <a:lstStyle/>
        <a:p>
          <a:endParaRPr lang="en-US" dirty="0"/>
        </a:p>
      </dgm:t>
    </dgm:pt>
    <dgm:pt modelId="{CF3BAEF1-A502-450A-A425-A865892F1570}" type="parTrans" cxnId="{77EC32F7-7729-4513-A643-1A4286EAC844}">
      <dgm:prSet/>
      <dgm:spPr/>
      <dgm:t>
        <a:bodyPr/>
        <a:lstStyle/>
        <a:p>
          <a:endParaRPr lang="en-US"/>
        </a:p>
      </dgm:t>
    </dgm:pt>
    <dgm:pt modelId="{8C5961B8-E619-4D65-B5A3-D451C58A6A71}" type="sibTrans" cxnId="{77EC32F7-7729-4513-A643-1A4286EAC844}">
      <dgm:prSet/>
      <dgm:spPr/>
      <dgm:t>
        <a:bodyPr/>
        <a:lstStyle/>
        <a:p>
          <a:endParaRPr lang="en-US"/>
        </a:p>
      </dgm:t>
    </dgm:pt>
    <dgm:pt modelId="{672F467F-9F06-46B6-B858-5A63D7A5DAAD}">
      <dgm:prSet phldrT="[Text]"/>
      <dgm:spPr/>
      <dgm:t>
        <a:bodyPr/>
        <a:lstStyle/>
        <a:p>
          <a:r>
            <a:rPr lang="en-US" dirty="0"/>
            <a:t>Enavate Program Lead</a:t>
          </a:r>
        </a:p>
      </dgm:t>
    </dgm:pt>
    <dgm:pt modelId="{C444E7EC-59A5-485F-803B-B8D82D63E4BA}" type="parTrans" cxnId="{AA872481-DCA8-45CD-BDF6-E55645E2F8F1}">
      <dgm:prSet/>
      <dgm:spPr/>
      <dgm:t>
        <a:bodyPr/>
        <a:lstStyle/>
        <a:p>
          <a:endParaRPr lang="en-US"/>
        </a:p>
      </dgm:t>
    </dgm:pt>
    <dgm:pt modelId="{5EA61F6A-49AC-4211-9883-AA6203F5273D}" type="sibTrans" cxnId="{AA872481-DCA8-45CD-BDF6-E55645E2F8F1}">
      <dgm:prSet/>
      <dgm:spPr/>
      <dgm:t>
        <a:bodyPr/>
        <a:lstStyle/>
        <a:p>
          <a:endParaRPr lang="en-US"/>
        </a:p>
      </dgm:t>
    </dgm:pt>
    <dgm:pt modelId="{DA8D43C7-17CA-4DA2-A339-911CACAD3266}">
      <dgm:prSet phldrT="[Text]"/>
      <dgm:spPr/>
      <dgm:t>
        <a:bodyPr/>
        <a:lstStyle/>
        <a:p>
          <a:endParaRPr lang="en-US" dirty="0"/>
        </a:p>
      </dgm:t>
    </dgm:pt>
    <dgm:pt modelId="{75338F5F-4EAA-4E77-8F46-11EC08AD727F}" type="parTrans" cxnId="{492F2DB2-C140-4532-B150-E09777F9F8FC}">
      <dgm:prSet/>
      <dgm:spPr/>
      <dgm:t>
        <a:bodyPr/>
        <a:lstStyle/>
        <a:p>
          <a:endParaRPr lang="en-US"/>
        </a:p>
      </dgm:t>
    </dgm:pt>
    <dgm:pt modelId="{711826D0-CA28-4E67-9D5A-D9D1009EC5DA}" type="sibTrans" cxnId="{492F2DB2-C140-4532-B150-E09777F9F8FC}">
      <dgm:prSet/>
      <dgm:spPr/>
      <dgm:t>
        <a:bodyPr/>
        <a:lstStyle/>
        <a:p>
          <a:endParaRPr lang="en-US"/>
        </a:p>
      </dgm:t>
    </dgm:pt>
    <dgm:pt modelId="{DBDAC653-E316-4960-9310-BD59CBA673D2}">
      <dgm:prSet phldrT="[Text]"/>
      <dgm:spPr/>
      <dgm:t>
        <a:bodyPr/>
        <a:lstStyle/>
        <a:p>
          <a:r>
            <a:rPr lang="en-US" dirty="0"/>
            <a:t>Project Manager</a:t>
          </a:r>
        </a:p>
      </dgm:t>
    </dgm:pt>
    <dgm:pt modelId="{A6C74FB8-74B5-4D7C-862B-DAC5C6525ADD}" type="parTrans" cxnId="{D61EF644-AE18-4F25-A0FD-20CBEB95C567}">
      <dgm:prSet/>
      <dgm:spPr/>
      <dgm:t>
        <a:bodyPr/>
        <a:lstStyle/>
        <a:p>
          <a:endParaRPr lang="en-US"/>
        </a:p>
      </dgm:t>
    </dgm:pt>
    <dgm:pt modelId="{2A8688C3-B3CA-4716-9FA6-30B6AE465E0E}" type="sibTrans" cxnId="{D61EF644-AE18-4F25-A0FD-20CBEB95C567}">
      <dgm:prSet/>
      <dgm:spPr/>
      <dgm:t>
        <a:bodyPr/>
        <a:lstStyle/>
        <a:p>
          <a:endParaRPr lang="en-US"/>
        </a:p>
      </dgm:t>
    </dgm:pt>
    <dgm:pt modelId="{8A35217F-525A-4581-AF75-EA138C96972D}">
      <dgm:prSet phldrT="[Text]"/>
      <dgm:spPr/>
      <dgm:t>
        <a:bodyPr/>
        <a:lstStyle/>
        <a:p>
          <a:endParaRPr lang="en-US" dirty="0"/>
        </a:p>
      </dgm:t>
    </dgm:pt>
    <dgm:pt modelId="{7781D417-CDE6-484B-9976-1749EE95FA5F}" type="parTrans" cxnId="{4DFAE0B1-2D06-4C72-970A-4B32D1F34DAD}">
      <dgm:prSet/>
      <dgm:spPr/>
      <dgm:t>
        <a:bodyPr/>
        <a:lstStyle/>
        <a:p>
          <a:endParaRPr lang="en-US"/>
        </a:p>
      </dgm:t>
    </dgm:pt>
    <dgm:pt modelId="{3A2C5711-3410-4228-9D95-4BD90F756846}" type="sibTrans" cxnId="{4DFAE0B1-2D06-4C72-970A-4B32D1F34DAD}">
      <dgm:prSet/>
      <dgm:spPr/>
      <dgm:t>
        <a:bodyPr/>
        <a:lstStyle/>
        <a:p>
          <a:endParaRPr lang="en-US"/>
        </a:p>
      </dgm:t>
    </dgm:pt>
    <dgm:pt modelId="{1DDAFA75-0408-46D5-B701-14B377991FAC}">
      <dgm:prSet phldrT="[Text]"/>
      <dgm:spPr/>
      <dgm:t>
        <a:bodyPr/>
        <a:lstStyle/>
        <a:p>
          <a:r>
            <a:rPr lang="en-US" dirty="0"/>
            <a:t>Development Team</a:t>
          </a:r>
        </a:p>
      </dgm:t>
    </dgm:pt>
    <dgm:pt modelId="{3C97FBB0-6CC5-4451-8EDE-DD2CD5BE34FF}" type="parTrans" cxnId="{46D5FAF4-3297-4E49-AB8D-84DB045C7323}">
      <dgm:prSet/>
      <dgm:spPr/>
      <dgm:t>
        <a:bodyPr/>
        <a:lstStyle/>
        <a:p>
          <a:endParaRPr lang="en-US"/>
        </a:p>
      </dgm:t>
    </dgm:pt>
    <dgm:pt modelId="{EE9FDD86-4F77-498D-B94E-F6A3F9F73FEB}" type="sibTrans" cxnId="{46D5FAF4-3297-4E49-AB8D-84DB045C7323}">
      <dgm:prSet/>
      <dgm:spPr/>
      <dgm:t>
        <a:bodyPr/>
        <a:lstStyle/>
        <a:p>
          <a:endParaRPr lang="en-US"/>
        </a:p>
      </dgm:t>
    </dgm:pt>
    <dgm:pt modelId="{0694D4CB-B075-4D3E-8FEF-79616B319977}">
      <dgm:prSet phldrT="[Text]"/>
      <dgm:spPr/>
      <dgm:t>
        <a:bodyPr/>
        <a:lstStyle/>
        <a:p>
          <a:endParaRPr lang="en-US" dirty="0"/>
        </a:p>
      </dgm:t>
    </dgm:pt>
    <dgm:pt modelId="{56A6CB23-CE42-4C58-A086-BD94C5DEF156}" type="parTrans" cxnId="{040BFC5B-EAFA-4357-9388-70E570EF25E2}">
      <dgm:prSet/>
      <dgm:spPr/>
      <dgm:t>
        <a:bodyPr/>
        <a:lstStyle/>
        <a:p>
          <a:endParaRPr lang="en-US"/>
        </a:p>
      </dgm:t>
    </dgm:pt>
    <dgm:pt modelId="{F2B16EA3-2269-46AD-B821-53574789D672}" type="sibTrans" cxnId="{040BFC5B-EAFA-4357-9388-70E570EF25E2}">
      <dgm:prSet/>
      <dgm:spPr/>
      <dgm:t>
        <a:bodyPr/>
        <a:lstStyle/>
        <a:p>
          <a:endParaRPr lang="en-US"/>
        </a:p>
      </dgm:t>
    </dgm:pt>
    <dgm:pt modelId="{9F70A135-3065-442B-A657-29D149223573}" type="pres">
      <dgm:prSet presAssocID="{30EC0F42-E1D9-4DAF-BC41-25E620819E64}" presName="Name0" presStyleCnt="0">
        <dgm:presLayoutVars>
          <dgm:dir/>
          <dgm:animLvl val="lvl"/>
          <dgm:resizeHandles val="exact"/>
        </dgm:presLayoutVars>
      </dgm:prSet>
      <dgm:spPr/>
    </dgm:pt>
    <dgm:pt modelId="{F8F4B1E4-3F32-4110-86C2-93435A71DBAA}" type="pres">
      <dgm:prSet presAssocID="{A454D2D7-7AFD-4D97-919A-72988C5C9664}" presName="composite" presStyleCnt="0"/>
      <dgm:spPr/>
    </dgm:pt>
    <dgm:pt modelId="{FCDBC057-937C-4DC0-AAC9-9D0815CCA8E0}" type="pres">
      <dgm:prSet presAssocID="{A454D2D7-7AFD-4D97-919A-72988C5C966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CAED5A7-FD0D-4AF0-8404-79F06E3B4655}" type="pres">
      <dgm:prSet presAssocID="{A454D2D7-7AFD-4D97-919A-72988C5C9664}" presName="desTx" presStyleLbl="alignAccFollowNode1" presStyleIdx="0" presStyleCnt="5" custLinFactNeighborX="-50243" custLinFactNeighborY="1283">
        <dgm:presLayoutVars>
          <dgm:bulletEnabled val="1"/>
        </dgm:presLayoutVars>
      </dgm:prSet>
      <dgm:spPr/>
    </dgm:pt>
    <dgm:pt modelId="{018B4035-FB09-4A6C-8FCB-D7C540C4956A}" type="pres">
      <dgm:prSet presAssocID="{55EF8E78-74A5-439A-9647-7B27D4DA8B83}" presName="space" presStyleCnt="0"/>
      <dgm:spPr/>
    </dgm:pt>
    <dgm:pt modelId="{4292892E-182D-48A0-8731-0756BC5FE2ED}" type="pres">
      <dgm:prSet presAssocID="{3F783EEC-FB21-4B46-A27D-2EFD43BC7F0E}" presName="composite" presStyleCnt="0"/>
      <dgm:spPr/>
    </dgm:pt>
    <dgm:pt modelId="{74548574-213D-49A3-B3CB-C87F3EF7E6A0}" type="pres">
      <dgm:prSet presAssocID="{3F783EEC-FB21-4B46-A27D-2EFD43BC7F0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DAFC5E76-F62A-4E6D-8D6B-23B69EF9C206}" type="pres">
      <dgm:prSet presAssocID="{3F783EEC-FB21-4B46-A27D-2EFD43BC7F0E}" presName="desTx" presStyleLbl="alignAccFollowNode1" presStyleIdx="1" presStyleCnt="5">
        <dgm:presLayoutVars>
          <dgm:bulletEnabled val="1"/>
        </dgm:presLayoutVars>
      </dgm:prSet>
      <dgm:spPr/>
    </dgm:pt>
    <dgm:pt modelId="{A59214B9-2E74-461D-9504-C1E5A9DDF7EF}" type="pres">
      <dgm:prSet presAssocID="{630FCBD0-52C7-4B6A-89A9-9D44ED39FE02}" presName="space" presStyleCnt="0"/>
      <dgm:spPr/>
    </dgm:pt>
    <dgm:pt modelId="{146A4159-EB6F-4ACA-BA20-FEE3301B59EB}" type="pres">
      <dgm:prSet presAssocID="{672F467F-9F06-46B6-B858-5A63D7A5DAAD}" presName="composite" presStyleCnt="0"/>
      <dgm:spPr/>
    </dgm:pt>
    <dgm:pt modelId="{644DF24F-D4B9-4B08-A364-E615B3D84428}" type="pres">
      <dgm:prSet presAssocID="{672F467F-9F06-46B6-B858-5A63D7A5DAA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259C427-4747-43D4-B33B-767F799968F4}" type="pres">
      <dgm:prSet presAssocID="{672F467F-9F06-46B6-B858-5A63D7A5DAAD}" presName="desTx" presStyleLbl="alignAccFollowNode1" presStyleIdx="2" presStyleCnt="5">
        <dgm:presLayoutVars>
          <dgm:bulletEnabled val="1"/>
        </dgm:presLayoutVars>
      </dgm:prSet>
      <dgm:spPr/>
    </dgm:pt>
    <dgm:pt modelId="{8358F896-94B8-4A0A-9AD7-B632A82D6E86}" type="pres">
      <dgm:prSet presAssocID="{5EA61F6A-49AC-4211-9883-AA6203F5273D}" presName="space" presStyleCnt="0"/>
      <dgm:spPr/>
    </dgm:pt>
    <dgm:pt modelId="{A10A8275-4006-4018-9C42-ECA3D83093F2}" type="pres">
      <dgm:prSet presAssocID="{DBDAC653-E316-4960-9310-BD59CBA673D2}" presName="composite" presStyleCnt="0"/>
      <dgm:spPr/>
    </dgm:pt>
    <dgm:pt modelId="{73BC6C1F-6CF1-4316-AC81-DC15550F00ED}" type="pres">
      <dgm:prSet presAssocID="{DBDAC653-E316-4960-9310-BD59CBA673D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B494FA0-ACED-484D-9DCE-ADB5B9335D5E}" type="pres">
      <dgm:prSet presAssocID="{DBDAC653-E316-4960-9310-BD59CBA673D2}" presName="desTx" presStyleLbl="alignAccFollowNode1" presStyleIdx="3" presStyleCnt="5">
        <dgm:presLayoutVars>
          <dgm:bulletEnabled val="1"/>
        </dgm:presLayoutVars>
      </dgm:prSet>
      <dgm:spPr/>
    </dgm:pt>
    <dgm:pt modelId="{26E64B45-A3CE-4985-86A0-775EA8B675A0}" type="pres">
      <dgm:prSet presAssocID="{2A8688C3-B3CA-4716-9FA6-30B6AE465E0E}" presName="space" presStyleCnt="0"/>
      <dgm:spPr/>
    </dgm:pt>
    <dgm:pt modelId="{D03EDFB9-4627-4DAA-BBD8-E8CE3EBC3491}" type="pres">
      <dgm:prSet presAssocID="{1DDAFA75-0408-46D5-B701-14B377991FAC}" presName="composite" presStyleCnt="0"/>
      <dgm:spPr/>
    </dgm:pt>
    <dgm:pt modelId="{63C41B0E-0AF6-4920-95D6-D920C7762E68}" type="pres">
      <dgm:prSet presAssocID="{1DDAFA75-0408-46D5-B701-14B377991FA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04C67BD-C0C0-43D7-A76D-8F8A9CEB4428}" type="pres">
      <dgm:prSet presAssocID="{1DDAFA75-0408-46D5-B701-14B377991FAC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66DD80A-9AC5-4A76-87D4-370F60DBD86C}" srcId="{30EC0F42-E1D9-4DAF-BC41-25E620819E64}" destId="{3F783EEC-FB21-4B46-A27D-2EFD43BC7F0E}" srcOrd="1" destOrd="0" parTransId="{605E82EF-09E1-4D96-BCB6-9AB74BB715EA}" sibTransId="{630FCBD0-52C7-4B6A-89A9-9D44ED39FE02}"/>
    <dgm:cxn modelId="{E527371A-ACBA-4EC5-B3D5-8ED5CE9341D0}" type="presOf" srcId="{0694D4CB-B075-4D3E-8FEF-79616B319977}" destId="{504C67BD-C0C0-43D7-A76D-8F8A9CEB4428}" srcOrd="0" destOrd="0" presId="urn:microsoft.com/office/officeart/2005/8/layout/hList1"/>
    <dgm:cxn modelId="{37424539-781B-415C-A39F-77D1794AAFFD}" type="presOf" srcId="{04EC9D63-2A4F-4DD3-A869-273783BB72D9}" destId="{DAFC5E76-F62A-4E6D-8D6B-23B69EF9C206}" srcOrd="0" destOrd="0" presId="urn:microsoft.com/office/officeart/2005/8/layout/hList1"/>
    <dgm:cxn modelId="{040BFC5B-EAFA-4357-9388-70E570EF25E2}" srcId="{1DDAFA75-0408-46D5-B701-14B377991FAC}" destId="{0694D4CB-B075-4D3E-8FEF-79616B319977}" srcOrd="0" destOrd="0" parTransId="{56A6CB23-CE42-4C58-A086-BD94C5DEF156}" sibTransId="{F2B16EA3-2269-46AD-B821-53574789D672}"/>
    <dgm:cxn modelId="{1E99155C-5BC8-42A9-B787-C0A1326006C3}" type="presOf" srcId="{3F783EEC-FB21-4B46-A27D-2EFD43BC7F0E}" destId="{74548574-213D-49A3-B3CB-C87F3EF7E6A0}" srcOrd="0" destOrd="0" presId="urn:microsoft.com/office/officeart/2005/8/layout/hList1"/>
    <dgm:cxn modelId="{27712B44-A1E4-42C4-B0B3-ED50C30C8638}" srcId="{30EC0F42-E1D9-4DAF-BC41-25E620819E64}" destId="{A454D2D7-7AFD-4D97-919A-72988C5C9664}" srcOrd="0" destOrd="0" parTransId="{47BA31B9-164C-4EB8-B01E-C8D969E7DCD4}" sibTransId="{55EF8E78-74A5-439A-9647-7B27D4DA8B83}"/>
    <dgm:cxn modelId="{D61EF644-AE18-4F25-A0FD-20CBEB95C567}" srcId="{30EC0F42-E1D9-4DAF-BC41-25E620819E64}" destId="{DBDAC653-E316-4960-9310-BD59CBA673D2}" srcOrd="3" destOrd="0" parTransId="{A6C74FB8-74B5-4D7C-862B-DAC5C6525ADD}" sibTransId="{2A8688C3-B3CA-4716-9FA6-30B6AE465E0E}"/>
    <dgm:cxn modelId="{055D4B66-9806-4612-ACCA-1BCCECE63661}" type="presOf" srcId="{1DDAFA75-0408-46D5-B701-14B377991FAC}" destId="{63C41B0E-0AF6-4920-95D6-D920C7762E68}" srcOrd="0" destOrd="0" presId="urn:microsoft.com/office/officeart/2005/8/layout/hList1"/>
    <dgm:cxn modelId="{90C7D76C-7191-444A-A6C8-702C495BDC24}" type="presOf" srcId="{672F467F-9F06-46B6-B858-5A63D7A5DAAD}" destId="{644DF24F-D4B9-4B08-A364-E615B3D84428}" srcOrd="0" destOrd="0" presId="urn:microsoft.com/office/officeart/2005/8/layout/hList1"/>
    <dgm:cxn modelId="{A492BB80-D19D-48B0-97CF-038E1D490723}" type="presOf" srcId="{A454D2D7-7AFD-4D97-919A-72988C5C9664}" destId="{FCDBC057-937C-4DC0-AAC9-9D0815CCA8E0}" srcOrd="0" destOrd="0" presId="urn:microsoft.com/office/officeart/2005/8/layout/hList1"/>
    <dgm:cxn modelId="{AA872481-DCA8-45CD-BDF6-E55645E2F8F1}" srcId="{30EC0F42-E1D9-4DAF-BC41-25E620819E64}" destId="{672F467F-9F06-46B6-B858-5A63D7A5DAAD}" srcOrd="2" destOrd="0" parTransId="{C444E7EC-59A5-485F-803B-B8D82D63E4BA}" sibTransId="{5EA61F6A-49AC-4211-9883-AA6203F5273D}"/>
    <dgm:cxn modelId="{1EA47286-3FD2-4AC7-B1F2-9D96706F7C75}" type="presOf" srcId="{DA8D43C7-17CA-4DA2-A339-911CACAD3266}" destId="{D259C427-4747-43D4-B33B-767F799968F4}" srcOrd="0" destOrd="0" presId="urn:microsoft.com/office/officeart/2005/8/layout/hList1"/>
    <dgm:cxn modelId="{FA07E098-D68F-4CFC-A0A3-55A98F48755B}" type="presOf" srcId="{DBDAC653-E316-4960-9310-BD59CBA673D2}" destId="{73BC6C1F-6CF1-4316-AC81-DC15550F00ED}" srcOrd="0" destOrd="0" presId="urn:microsoft.com/office/officeart/2005/8/layout/hList1"/>
    <dgm:cxn modelId="{4DFAE0B1-2D06-4C72-970A-4B32D1F34DAD}" srcId="{DBDAC653-E316-4960-9310-BD59CBA673D2}" destId="{8A35217F-525A-4581-AF75-EA138C96972D}" srcOrd="0" destOrd="0" parTransId="{7781D417-CDE6-484B-9976-1749EE95FA5F}" sibTransId="{3A2C5711-3410-4228-9D95-4BD90F756846}"/>
    <dgm:cxn modelId="{492F2DB2-C140-4532-B150-E09777F9F8FC}" srcId="{672F467F-9F06-46B6-B858-5A63D7A5DAAD}" destId="{DA8D43C7-17CA-4DA2-A339-911CACAD3266}" srcOrd="0" destOrd="0" parTransId="{75338F5F-4EAA-4E77-8F46-11EC08AD727F}" sibTransId="{711826D0-CA28-4E67-9D5A-D9D1009EC5DA}"/>
    <dgm:cxn modelId="{DE9C28BC-79AC-4243-A1C7-316E0B7BFC92}" type="presOf" srcId="{E331E11D-0218-494B-AC00-C59C7D25C177}" destId="{1CAED5A7-FD0D-4AF0-8404-79F06E3B4655}" srcOrd="0" destOrd="0" presId="urn:microsoft.com/office/officeart/2005/8/layout/hList1"/>
    <dgm:cxn modelId="{3C2E6ACC-4565-4844-A869-B09585C46987}" type="presOf" srcId="{8A35217F-525A-4581-AF75-EA138C96972D}" destId="{2B494FA0-ACED-484D-9DCE-ADB5B9335D5E}" srcOrd="0" destOrd="0" presId="urn:microsoft.com/office/officeart/2005/8/layout/hList1"/>
    <dgm:cxn modelId="{6DDC36DA-A546-4F5C-9D44-2E6AA33F295F}" srcId="{A454D2D7-7AFD-4D97-919A-72988C5C9664}" destId="{E331E11D-0218-494B-AC00-C59C7D25C177}" srcOrd="0" destOrd="0" parTransId="{53F5A9EF-5E44-42E5-A749-B94543ED1B1F}" sibTransId="{6455D797-0D2E-40EE-AD54-66422C52B067}"/>
    <dgm:cxn modelId="{46D5FAF4-3297-4E49-AB8D-84DB045C7323}" srcId="{30EC0F42-E1D9-4DAF-BC41-25E620819E64}" destId="{1DDAFA75-0408-46D5-B701-14B377991FAC}" srcOrd="4" destOrd="0" parTransId="{3C97FBB0-6CC5-4451-8EDE-DD2CD5BE34FF}" sibTransId="{EE9FDD86-4F77-498D-B94E-F6A3F9F73FEB}"/>
    <dgm:cxn modelId="{77EC32F7-7729-4513-A643-1A4286EAC844}" srcId="{3F783EEC-FB21-4B46-A27D-2EFD43BC7F0E}" destId="{04EC9D63-2A4F-4DD3-A869-273783BB72D9}" srcOrd="0" destOrd="0" parTransId="{CF3BAEF1-A502-450A-A425-A865892F1570}" sibTransId="{8C5961B8-E619-4D65-B5A3-D451C58A6A71}"/>
    <dgm:cxn modelId="{685A7AF7-3252-4B2D-9A21-D2AF8D1A0D9A}" type="presOf" srcId="{30EC0F42-E1D9-4DAF-BC41-25E620819E64}" destId="{9F70A135-3065-442B-A657-29D149223573}" srcOrd="0" destOrd="0" presId="urn:microsoft.com/office/officeart/2005/8/layout/hList1"/>
    <dgm:cxn modelId="{A423017D-5CCF-41F8-9CEB-1329502FC79D}" type="presParOf" srcId="{9F70A135-3065-442B-A657-29D149223573}" destId="{F8F4B1E4-3F32-4110-86C2-93435A71DBAA}" srcOrd="0" destOrd="0" presId="urn:microsoft.com/office/officeart/2005/8/layout/hList1"/>
    <dgm:cxn modelId="{40B6D611-0783-40B5-BCF9-3B80C2F9570A}" type="presParOf" srcId="{F8F4B1E4-3F32-4110-86C2-93435A71DBAA}" destId="{FCDBC057-937C-4DC0-AAC9-9D0815CCA8E0}" srcOrd="0" destOrd="0" presId="urn:microsoft.com/office/officeart/2005/8/layout/hList1"/>
    <dgm:cxn modelId="{016650EF-7075-49D3-9A5E-083A67982F90}" type="presParOf" srcId="{F8F4B1E4-3F32-4110-86C2-93435A71DBAA}" destId="{1CAED5A7-FD0D-4AF0-8404-79F06E3B4655}" srcOrd="1" destOrd="0" presId="urn:microsoft.com/office/officeart/2005/8/layout/hList1"/>
    <dgm:cxn modelId="{5E9D48C2-DD24-4DC5-82E0-0A1DA9DB5C77}" type="presParOf" srcId="{9F70A135-3065-442B-A657-29D149223573}" destId="{018B4035-FB09-4A6C-8FCB-D7C540C4956A}" srcOrd="1" destOrd="0" presId="urn:microsoft.com/office/officeart/2005/8/layout/hList1"/>
    <dgm:cxn modelId="{FB1F2A43-0C8F-44A5-871C-D8537A706163}" type="presParOf" srcId="{9F70A135-3065-442B-A657-29D149223573}" destId="{4292892E-182D-48A0-8731-0756BC5FE2ED}" srcOrd="2" destOrd="0" presId="urn:microsoft.com/office/officeart/2005/8/layout/hList1"/>
    <dgm:cxn modelId="{BE2D38B1-DC68-4DC0-8A8F-B4E1407342F8}" type="presParOf" srcId="{4292892E-182D-48A0-8731-0756BC5FE2ED}" destId="{74548574-213D-49A3-B3CB-C87F3EF7E6A0}" srcOrd="0" destOrd="0" presId="urn:microsoft.com/office/officeart/2005/8/layout/hList1"/>
    <dgm:cxn modelId="{AFC50ED3-F0F1-4D81-8419-446E12BA3586}" type="presParOf" srcId="{4292892E-182D-48A0-8731-0756BC5FE2ED}" destId="{DAFC5E76-F62A-4E6D-8D6B-23B69EF9C206}" srcOrd="1" destOrd="0" presId="urn:microsoft.com/office/officeart/2005/8/layout/hList1"/>
    <dgm:cxn modelId="{E9C56542-6DD0-4F34-A0E1-6B917B50A137}" type="presParOf" srcId="{9F70A135-3065-442B-A657-29D149223573}" destId="{A59214B9-2E74-461D-9504-C1E5A9DDF7EF}" srcOrd="3" destOrd="0" presId="urn:microsoft.com/office/officeart/2005/8/layout/hList1"/>
    <dgm:cxn modelId="{2211F19F-EA9B-4195-ACC4-FCD7E482BCE8}" type="presParOf" srcId="{9F70A135-3065-442B-A657-29D149223573}" destId="{146A4159-EB6F-4ACA-BA20-FEE3301B59EB}" srcOrd="4" destOrd="0" presId="urn:microsoft.com/office/officeart/2005/8/layout/hList1"/>
    <dgm:cxn modelId="{FC9A1EFA-5547-4389-8668-EB0872B017E4}" type="presParOf" srcId="{146A4159-EB6F-4ACA-BA20-FEE3301B59EB}" destId="{644DF24F-D4B9-4B08-A364-E615B3D84428}" srcOrd="0" destOrd="0" presId="urn:microsoft.com/office/officeart/2005/8/layout/hList1"/>
    <dgm:cxn modelId="{A7438D4D-C67C-4C22-B5A5-184D265EE4F9}" type="presParOf" srcId="{146A4159-EB6F-4ACA-BA20-FEE3301B59EB}" destId="{D259C427-4747-43D4-B33B-767F799968F4}" srcOrd="1" destOrd="0" presId="urn:microsoft.com/office/officeart/2005/8/layout/hList1"/>
    <dgm:cxn modelId="{6E908844-C7AB-4169-96B4-C1B01817E39C}" type="presParOf" srcId="{9F70A135-3065-442B-A657-29D149223573}" destId="{8358F896-94B8-4A0A-9AD7-B632A82D6E86}" srcOrd="5" destOrd="0" presId="urn:microsoft.com/office/officeart/2005/8/layout/hList1"/>
    <dgm:cxn modelId="{81406163-4B7A-44EE-8603-C5B0E82DCF37}" type="presParOf" srcId="{9F70A135-3065-442B-A657-29D149223573}" destId="{A10A8275-4006-4018-9C42-ECA3D83093F2}" srcOrd="6" destOrd="0" presId="urn:microsoft.com/office/officeart/2005/8/layout/hList1"/>
    <dgm:cxn modelId="{F436F6AB-BE2F-4831-94BF-523DC31E6885}" type="presParOf" srcId="{A10A8275-4006-4018-9C42-ECA3D83093F2}" destId="{73BC6C1F-6CF1-4316-AC81-DC15550F00ED}" srcOrd="0" destOrd="0" presId="urn:microsoft.com/office/officeart/2005/8/layout/hList1"/>
    <dgm:cxn modelId="{26341CAD-FD76-4026-A725-79040697997E}" type="presParOf" srcId="{A10A8275-4006-4018-9C42-ECA3D83093F2}" destId="{2B494FA0-ACED-484D-9DCE-ADB5B9335D5E}" srcOrd="1" destOrd="0" presId="urn:microsoft.com/office/officeart/2005/8/layout/hList1"/>
    <dgm:cxn modelId="{2DC15A1F-6815-4F42-980E-4662EEBEE991}" type="presParOf" srcId="{9F70A135-3065-442B-A657-29D149223573}" destId="{26E64B45-A3CE-4985-86A0-775EA8B675A0}" srcOrd="7" destOrd="0" presId="urn:microsoft.com/office/officeart/2005/8/layout/hList1"/>
    <dgm:cxn modelId="{23EE8A97-0FA4-442B-811C-612D9DBCFB6C}" type="presParOf" srcId="{9F70A135-3065-442B-A657-29D149223573}" destId="{D03EDFB9-4627-4DAA-BBD8-E8CE3EBC3491}" srcOrd="8" destOrd="0" presId="urn:microsoft.com/office/officeart/2005/8/layout/hList1"/>
    <dgm:cxn modelId="{53A19A85-E73A-4C38-AC51-A2FDE52883F6}" type="presParOf" srcId="{D03EDFB9-4627-4DAA-BBD8-E8CE3EBC3491}" destId="{63C41B0E-0AF6-4920-95D6-D920C7762E68}" srcOrd="0" destOrd="0" presId="urn:microsoft.com/office/officeart/2005/8/layout/hList1"/>
    <dgm:cxn modelId="{8F3EEBB3-C452-4065-85AF-0A0AE514916A}" type="presParOf" srcId="{D03EDFB9-4627-4DAA-BBD8-E8CE3EBC3491}" destId="{504C67BD-C0C0-43D7-A76D-8F8A9CEB4428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BC057-937C-4DC0-AAC9-9D0815CCA8E0}">
      <dsp:nvSpPr>
        <dsp:cNvPr id="0" name=""/>
        <dsp:cNvSpPr/>
      </dsp:nvSpPr>
      <dsp:spPr>
        <a:xfrm>
          <a:off x="4676" y="1524544"/>
          <a:ext cx="1792535" cy="617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Executive Sponsor</a:t>
          </a:r>
        </a:p>
      </dsp:txBody>
      <dsp:txXfrm>
        <a:off x="4676" y="1524544"/>
        <a:ext cx="1792535" cy="617520"/>
      </dsp:txXfrm>
    </dsp:sp>
    <dsp:sp modelId="{1CAED5A7-FD0D-4AF0-8404-79F06E3B4655}">
      <dsp:nvSpPr>
        <dsp:cNvPr id="0" name=""/>
        <dsp:cNvSpPr/>
      </dsp:nvSpPr>
      <dsp:spPr>
        <a:xfrm>
          <a:off x="0" y="2151644"/>
          <a:ext cx="1792535" cy="7466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0" y="2151644"/>
        <a:ext cx="1792535" cy="746639"/>
      </dsp:txXfrm>
    </dsp:sp>
    <dsp:sp modelId="{74548574-213D-49A3-B3CB-C87F3EF7E6A0}">
      <dsp:nvSpPr>
        <dsp:cNvPr id="0" name=""/>
        <dsp:cNvSpPr/>
      </dsp:nvSpPr>
      <dsp:spPr>
        <a:xfrm>
          <a:off x="2048166" y="1524544"/>
          <a:ext cx="1792535" cy="617520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Enavate Steering Committee</a:t>
          </a:r>
        </a:p>
      </dsp:txBody>
      <dsp:txXfrm>
        <a:off x="2048166" y="1524544"/>
        <a:ext cx="1792535" cy="617520"/>
      </dsp:txXfrm>
    </dsp:sp>
    <dsp:sp modelId="{DAFC5E76-F62A-4E6D-8D6B-23B69EF9C206}">
      <dsp:nvSpPr>
        <dsp:cNvPr id="0" name=""/>
        <dsp:cNvSpPr/>
      </dsp:nvSpPr>
      <dsp:spPr>
        <a:xfrm>
          <a:off x="2048166" y="2142065"/>
          <a:ext cx="1792535" cy="746639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2048166" y="2142065"/>
        <a:ext cx="1792535" cy="746639"/>
      </dsp:txXfrm>
    </dsp:sp>
    <dsp:sp modelId="{644DF24F-D4B9-4B08-A364-E615B3D84428}">
      <dsp:nvSpPr>
        <dsp:cNvPr id="0" name=""/>
        <dsp:cNvSpPr/>
      </dsp:nvSpPr>
      <dsp:spPr>
        <a:xfrm>
          <a:off x="4091657" y="1524544"/>
          <a:ext cx="1792535" cy="61752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Enavate Program Lead</a:t>
          </a:r>
        </a:p>
      </dsp:txBody>
      <dsp:txXfrm>
        <a:off x="4091657" y="1524544"/>
        <a:ext cx="1792535" cy="617520"/>
      </dsp:txXfrm>
    </dsp:sp>
    <dsp:sp modelId="{D259C427-4747-43D4-B33B-767F799968F4}">
      <dsp:nvSpPr>
        <dsp:cNvPr id="0" name=""/>
        <dsp:cNvSpPr/>
      </dsp:nvSpPr>
      <dsp:spPr>
        <a:xfrm>
          <a:off x="4091657" y="2142065"/>
          <a:ext cx="1792535" cy="746639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4091657" y="2142065"/>
        <a:ext cx="1792535" cy="746639"/>
      </dsp:txXfrm>
    </dsp:sp>
    <dsp:sp modelId="{73BC6C1F-6CF1-4316-AC81-DC15550F00ED}">
      <dsp:nvSpPr>
        <dsp:cNvPr id="0" name=""/>
        <dsp:cNvSpPr/>
      </dsp:nvSpPr>
      <dsp:spPr>
        <a:xfrm>
          <a:off x="6135147" y="1524544"/>
          <a:ext cx="1792535" cy="617520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Manager</a:t>
          </a:r>
        </a:p>
      </dsp:txBody>
      <dsp:txXfrm>
        <a:off x="6135147" y="1524544"/>
        <a:ext cx="1792535" cy="617520"/>
      </dsp:txXfrm>
    </dsp:sp>
    <dsp:sp modelId="{2B494FA0-ACED-484D-9DCE-ADB5B9335D5E}">
      <dsp:nvSpPr>
        <dsp:cNvPr id="0" name=""/>
        <dsp:cNvSpPr/>
      </dsp:nvSpPr>
      <dsp:spPr>
        <a:xfrm>
          <a:off x="6135147" y="2142065"/>
          <a:ext cx="1792535" cy="746639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6135147" y="2142065"/>
        <a:ext cx="1792535" cy="746639"/>
      </dsp:txXfrm>
    </dsp:sp>
    <dsp:sp modelId="{63C41B0E-0AF6-4920-95D6-D920C7762E68}">
      <dsp:nvSpPr>
        <dsp:cNvPr id="0" name=""/>
        <dsp:cNvSpPr/>
      </dsp:nvSpPr>
      <dsp:spPr>
        <a:xfrm>
          <a:off x="8178638" y="1524544"/>
          <a:ext cx="1792535" cy="61752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Development Team</a:t>
          </a:r>
        </a:p>
      </dsp:txBody>
      <dsp:txXfrm>
        <a:off x="8178638" y="1524544"/>
        <a:ext cx="1792535" cy="617520"/>
      </dsp:txXfrm>
    </dsp:sp>
    <dsp:sp modelId="{504C67BD-C0C0-43D7-A76D-8F8A9CEB4428}">
      <dsp:nvSpPr>
        <dsp:cNvPr id="0" name=""/>
        <dsp:cNvSpPr/>
      </dsp:nvSpPr>
      <dsp:spPr>
        <a:xfrm>
          <a:off x="8178638" y="2142065"/>
          <a:ext cx="1792535" cy="74663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8178638" y="2142065"/>
        <a:ext cx="1792535" cy="74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E8DF-D032-4376-B7CB-97BD7FB1045D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7CDA9-A33C-4303-8C55-B4D0ADF094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4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92184-FF3C-4C76-8B33-7CDFC867995F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413A4-4399-41C2-BBEF-50706C7AA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4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baseline="0" dirty="0"/>
          </a:p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13A4-4399-41C2-BBEF-50706C7AAA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4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13A4-4399-41C2-BBEF-50706C7AAA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4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13A4-4399-41C2-BBEF-50706C7AAA5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9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9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5812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17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9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352436" y="3516478"/>
            <a:ext cx="5392633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05600" y="424800"/>
            <a:ext cx="5810400" cy="5997600"/>
          </a:xfrm>
          <a:prstGeom prst="rect">
            <a:avLst/>
          </a:prstGeom>
          <a:solidFill>
            <a:srgbClr val="4D4F5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74800" y="1665257"/>
            <a:ext cx="5472000" cy="4555543"/>
          </a:xfrm>
        </p:spPr>
        <p:txBody>
          <a:bodyPr lIns="0" anchor="t">
            <a:normAutofit/>
          </a:bodyPr>
          <a:lstStyle>
            <a:lvl1pPr marL="449263" indent="-271463">
              <a:buClr>
                <a:srgbClr val="00C0B5"/>
              </a:buClr>
              <a:defRPr sz="2000">
                <a:solidFill>
                  <a:schemeClr val="bg1"/>
                </a:solidFill>
              </a:defRPr>
            </a:lvl1pPr>
          </a:lstStyle>
          <a:p>
            <a:pPr indent="-360000" defTabSz="354013">
              <a:lnSpc>
                <a:spcPct val="90000"/>
              </a:lnSpc>
              <a:buSzPct val="100000"/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274800" y="629530"/>
            <a:ext cx="54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30" y="0"/>
            <a:ext cx="5309616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0" y="-344"/>
            <a:ext cx="5310000" cy="687383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5" name="Billed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2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78274" y="527847"/>
            <a:ext cx="10813726" cy="672880"/>
          </a:xfrm>
          <a:prstGeom prst="rect">
            <a:avLst/>
          </a:prstGeom>
          <a:solidFill>
            <a:srgbClr val="E1DFC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5" name="Billede 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9" descr="Enavate_Primary_Small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71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9" name="Billed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58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ulti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2154620"/>
            <a:ext cx="9976126" cy="3774579"/>
          </a:xfrm>
        </p:spPr>
        <p:txBody>
          <a:bodyPr>
            <a:normAutofit/>
          </a:bodyPr>
          <a:lstStyle>
            <a:lvl1pPr marL="2286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6"/>
            <a:ext cx="1378274" cy="1731878"/>
          </a:xfrm>
          <a:prstGeom prst="rect">
            <a:avLst/>
          </a:prstGeom>
        </p:spPr>
      </p:pic>
      <p:pic>
        <p:nvPicPr>
          <p:cNvPr id="5" name="Billede 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9" descr="Enavate_Primary_Small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78274" y="527846"/>
            <a:ext cx="10813726" cy="1430263"/>
          </a:xfrm>
          <a:prstGeom prst="rect">
            <a:avLst/>
          </a:prstGeom>
          <a:solidFill>
            <a:srgbClr val="E1DFC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377950" y="1243013"/>
            <a:ext cx="10814050" cy="714375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8274" y="527846"/>
            <a:ext cx="10813726" cy="715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1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multi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2154620"/>
            <a:ext cx="9976126" cy="3774579"/>
          </a:xfrm>
        </p:spPr>
        <p:txBody>
          <a:bodyPr>
            <a:normAutofit/>
          </a:bodyPr>
          <a:lstStyle>
            <a:lvl1pPr marL="228600" indent="-228600">
              <a:buClr>
                <a:srgbClr val="33CCCC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6"/>
            <a:ext cx="1378274" cy="1731878"/>
          </a:xfrm>
          <a:prstGeom prst="rect">
            <a:avLst/>
          </a:prstGeom>
        </p:spPr>
      </p:pic>
      <p:pic>
        <p:nvPicPr>
          <p:cNvPr id="5" name="Billede 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9" descr="Enavate_Primary_Small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78274" y="527846"/>
            <a:ext cx="10813726" cy="1430263"/>
          </a:xfrm>
          <a:prstGeom prst="rect">
            <a:avLst/>
          </a:prstGeom>
          <a:solidFill>
            <a:srgbClr val="E1DFC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377950" y="1243013"/>
            <a:ext cx="10814050" cy="714375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8274" y="527846"/>
            <a:ext cx="10813726" cy="715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93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ery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378274" y="2022759"/>
            <a:ext cx="9975526" cy="3906441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0B5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 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2" name="Billed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18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er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22759"/>
            <a:ext cx="9975526" cy="3906441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12" descr="Enavate_Primary_Smal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3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378274" y="3790091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8274" y="4312069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DFCB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1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9" name="Billede 14" descr="Enavate_Primary_Smal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0" name="Billed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78275" y="1514894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0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57759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12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9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5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" y="3516478"/>
            <a:ext cx="1357980" cy="13464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357759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2" name="Billed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378274" y="3790091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378274" y="4312069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0B5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0B5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78275" y="1514894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35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70400" y="1976400"/>
            <a:ext cx="7354800" cy="84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70163" y="2817813"/>
            <a:ext cx="7354887" cy="2128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12" descr="Enavate_Primary_Smal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40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272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1"/>
          </p:nvPr>
        </p:nvSpPr>
        <p:spPr>
          <a:xfrm>
            <a:off x="6441565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0" name="Billed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92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2"/>
          </p:nvPr>
        </p:nvSpPr>
        <p:spPr>
          <a:xfrm>
            <a:off x="6441565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0"/>
          </p:nvPr>
        </p:nvSpPr>
        <p:spPr>
          <a:xfrm>
            <a:off x="1376272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57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6425523" y="1514615"/>
            <a:ext cx="4912234" cy="65976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4"/>
          </p:nvPr>
        </p:nvSpPr>
        <p:spPr>
          <a:xfrm>
            <a:off x="6425523" y="2254252"/>
            <a:ext cx="4912234" cy="3633201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1DFCB"/>
              </a:buClr>
              <a:defRPr lang="en-US" sz="1800" smtClean="0"/>
            </a:lvl1pPr>
            <a:lvl2pPr>
              <a:buClr>
                <a:srgbClr val="E1DFCB"/>
              </a:buClr>
              <a:defRPr lang="en-US" sz="1800" smtClean="0"/>
            </a:lvl2pPr>
            <a:lvl3pPr>
              <a:buClr>
                <a:srgbClr val="E1DFCB"/>
              </a:buClr>
              <a:defRPr lang="en-US" sz="1800" smtClean="0"/>
            </a:lvl3pPr>
            <a:lvl4pPr>
              <a:buClr>
                <a:srgbClr val="E1DFCB"/>
              </a:buClr>
              <a:defRPr lang="en-US" smtClean="0"/>
            </a:lvl4pPr>
            <a:lvl5pPr>
              <a:buClr>
                <a:srgbClr val="E1DFCB"/>
              </a:buClr>
              <a:defRPr lang="en-US"/>
            </a:lvl5pPr>
          </a:lstStyle>
          <a:p>
            <a:pPr lvl="0">
              <a:buClr>
                <a:srgbClr val="00C0B5"/>
              </a:buClr>
              <a:buFont typeface="HelveticaNeueLT Pro 45 Lt" panose="020B0403020202020204" pitchFamily="34" charset="0"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273" y="1514615"/>
            <a:ext cx="4912234" cy="65976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6273" y="2254252"/>
            <a:ext cx="4912234" cy="3633201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1DFCB"/>
              </a:buClr>
              <a:defRPr lang="en-US" sz="1800" smtClean="0"/>
            </a:lvl1pPr>
            <a:lvl2pPr>
              <a:buClr>
                <a:srgbClr val="E1DFCB"/>
              </a:buClr>
              <a:defRPr lang="en-US" sz="1800" smtClean="0"/>
            </a:lvl2pPr>
            <a:lvl3pPr>
              <a:buClr>
                <a:srgbClr val="E1DFCB"/>
              </a:buClr>
              <a:defRPr lang="en-US" sz="1800" smtClean="0"/>
            </a:lvl3pPr>
            <a:lvl4pPr>
              <a:buClr>
                <a:srgbClr val="E1DFCB"/>
              </a:buClr>
              <a:defRPr lang="en-US" smtClean="0"/>
            </a:lvl4pPr>
            <a:lvl5pPr>
              <a:buClr>
                <a:srgbClr val="E1DFCB"/>
              </a:buClr>
              <a:defRPr lang="en-US"/>
            </a:lvl5pPr>
          </a:lstStyle>
          <a:p>
            <a:pPr lvl="0">
              <a:buClr>
                <a:srgbClr val="00C0B5"/>
              </a:buClr>
              <a:buFont typeface="HelveticaNeueLT Pro 45 Lt" panose="020B0403020202020204" pitchFamily="34" charset="0"/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5" name="Billede 14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12" descr="Enavate_Primary_Smal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50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9" name="Billede 8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8" name="Billede 8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8" descr="Enavate_Primary_Smal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2" name="Billed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5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00C0B5"/>
              </a:buClr>
              <a:defRPr sz="2000"/>
            </a:lvl1pPr>
            <a:lvl2pPr>
              <a:buClr>
                <a:srgbClr val="00C0B5"/>
              </a:buClr>
              <a:defRPr sz="1800"/>
            </a:lvl2pPr>
            <a:lvl3pPr>
              <a:buClr>
                <a:srgbClr val="00C0B5"/>
              </a:buClr>
              <a:defRPr sz="1600"/>
            </a:lvl3pPr>
            <a:lvl4pPr>
              <a:buClr>
                <a:srgbClr val="00C0B5"/>
              </a:buClr>
              <a:defRPr sz="1400"/>
            </a:lvl4pPr>
            <a:lvl5pPr>
              <a:buClr>
                <a:srgbClr val="00C0B5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56632" y="1851188"/>
            <a:ext cx="6874542" cy="1665290"/>
          </a:xfrm>
          <a:prstGeom prst="rect">
            <a:avLst/>
          </a:prstGeom>
          <a:solidFill>
            <a:srgbClr val="96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365250" y="1851188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5" name="Billed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51" y="1851188"/>
            <a:ext cx="1402589" cy="2017055"/>
          </a:xfrm>
          <a:prstGeom prst="rect">
            <a:avLst/>
          </a:prstGeom>
        </p:spPr>
      </p:pic>
      <p:pic>
        <p:nvPicPr>
          <p:cNvPr id="6" name="Billed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7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8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9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1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2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3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8" y="3516478"/>
            <a:ext cx="1357980" cy="13464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356632" y="3516478"/>
            <a:ext cx="5388642" cy="1122197"/>
          </a:xfrm>
          <a:prstGeom prst="rect">
            <a:avLst/>
          </a:prstGeom>
          <a:solidFill>
            <a:srgbClr val="3B383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65250" y="3516275"/>
            <a:ext cx="5387976" cy="1116000"/>
          </a:xfrm>
          <a:noFill/>
          <a:ln>
            <a:noFill/>
          </a:ln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72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45543" y="1851189"/>
            <a:ext cx="6850706" cy="773676"/>
          </a:xfrm>
          <a:prstGeom prst="rect">
            <a:avLst/>
          </a:prstGeom>
          <a:solidFill>
            <a:srgbClr val="96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led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52" y="1851189"/>
            <a:ext cx="1389696" cy="93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65251" y="1851188"/>
            <a:ext cx="6838950" cy="77367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2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3" y="2624865"/>
            <a:ext cx="1389697" cy="259259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5544" y="2624865"/>
            <a:ext cx="6850705" cy="2592593"/>
          </a:xfrm>
          <a:prstGeom prst="rect">
            <a:avLst/>
          </a:prstGeom>
          <a:solidFill>
            <a:srgbClr val="3B383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65249" y="2624866"/>
            <a:ext cx="6838951" cy="2592593"/>
          </a:xfrm>
          <a:noFill/>
          <a:ln>
            <a:noFill/>
          </a:ln>
        </p:spPr>
        <p:txBody>
          <a:bodyPr lIns="288000" tIns="90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95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9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5" name="Billed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16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8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5600" y="424800"/>
            <a:ext cx="5810400" cy="5997600"/>
          </a:xfrm>
          <a:prstGeom prst="rect">
            <a:avLst/>
          </a:prstGeom>
          <a:solidFill>
            <a:srgbClr val="4D4F5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9382" y="1944000"/>
            <a:ext cx="5422836" cy="4276800"/>
          </a:xfrm>
        </p:spPr>
        <p:txBody>
          <a:bodyPr lIns="0" anchor="t">
            <a:normAutofit/>
          </a:bodyPr>
          <a:lstStyle>
            <a:lvl1pPr>
              <a:buClr>
                <a:srgbClr val="96CBD6"/>
              </a:buClr>
              <a:defRPr sz="2000">
                <a:solidFill>
                  <a:schemeClr val="bg1"/>
                </a:solidFill>
              </a:defRPr>
            </a:lvl1pPr>
          </a:lstStyle>
          <a:p>
            <a:pPr indent="-360000" defTabSz="354013">
              <a:lnSpc>
                <a:spcPct val="90000"/>
              </a:lnSpc>
              <a:buSzPct val="100000"/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96025" y="533400"/>
            <a:ext cx="5429250" cy="13144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32728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37" y="0"/>
            <a:ext cx="5309616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1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5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3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3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4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4" y="527848"/>
            <a:ext cx="10843332" cy="678652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0" y="-15202"/>
            <a:ext cx="5310000" cy="687383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1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3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35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3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4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78653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56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96CBD6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5" name="Billede 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5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9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1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3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79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1515600"/>
            <a:ext cx="9975526" cy="441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0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2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4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6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28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 Lis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26873"/>
            <a:ext cx="9975526" cy="3924748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9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1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3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5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7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9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274" y="3790091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9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1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3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5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7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9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3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378274" y="4308732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5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70400" y="1976400"/>
            <a:ext cx="7354800" cy="84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70163" y="2817813"/>
            <a:ext cx="7354887" cy="2128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9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1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3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5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7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272" y="1507951"/>
            <a:ext cx="4929278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1566" y="1507951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13727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0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0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10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pic>
        <p:nvPicPr>
          <p:cNvPr id="9" name="Billede 8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1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0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Bille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96CBD6"/>
              </a:buClr>
              <a:defRPr sz="2000"/>
            </a:lvl1pPr>
            <a:lvl2pPr>
              <a:buClr>
                <a:srgbClr val="00C0B5"/>
              </a:buClr>
              <a:defRPr sz="1800"/>
            </a:lvl2pPr>
            <a:lvl3pPr>
              <a:buClr>
                <a:srgbClr val="00C0B5"/>
              </a:buClr>
              <a:defRPr sz="1600"/>
            </a:lvl3pPr>
            <a:lvl4pPr>
              <a:buClr>
                <a:srgbClr val="00C0B5"/>
              </a:buClr>
              <a:defRPr sz="1400"/>
            </a:lvl4pPr>
            <a:lvl5pPr>
              <a:buClr>
                <a:srgbClr val="00C0B5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0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2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32" y="1851188"/>
            <a:ext cx="1402589" cy="2017055"/>
          </a:xfrm>
          <a:prstGeom prst="rect">
            <a:avLst/>
          </a:prstGeom>
        </p:spPr>
      </p:pic>
      <p:pic>
        <p:nvPicPr>
          <p:cNvPr id="8" name="Billed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32" y="3516276"/>
            <a:ext cx="1365250" cy="1347600"/>
          </a:xfrm>
          <a:prstGeom prst="rect">
            <a:avLst/>
          </a:prstGeom>
        </p:spPr>
      </p:pic>
      <p:pic>
        <p:nvPicPr>
          <p:cNvPr id="9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1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52551" y="3516276"/>
            <a:ext cx="5426742" cy="1122399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64583" y="3516276"/>
            <a:ext cx="542674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365250" y="1851188"/>
            <a:ext cx="6892925" cy="166508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352551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817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51603" y="1851189"/>
            <a:ext cx="6878212" cy="773678"/>
          </a:xfrm>
          <a:solidFill>
            <a:srgbClr val="B288B9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2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51602" y="2624866"/>
            <a:ext cx="6887738" cy="2592593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lIns="288000" tIns="90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Bille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0" y="2624865"/>
            <a:ext cx="1389697" cy="2592593"/>
          </a:xfrm>
          <a:prstGeom prst="rect">
            <a:avLst/>
          </a:prstGeom>
        </p:spPr>
      </p:pic>
      <p:pic>
        <p:nvPicPr>
          <p:cNvPr id="9" name="Billed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50" y="1851189"/>
            <a:ext cx="140145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6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5600" y="424800"/>
            <a:ext cx="5810400" cy="5997600"/>
          </a:xfrm>
          <a:prstGeom prst="rect">
            <a:avLst/>
          </a:prstGeom>
          <a:solidFill>
            <a:srgbClr val="4D4F5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9382" y="1944000"/>
            <a:ext cx="5422836" cy="4276800"/>
          </a:xfrm>
        </p:spPr>
        <p:txBody>
          <a:bodyPr lIns="0" anchor="t">
            <a:normAutofit/>
          </a:bodyPr>
          <a:lstStyle>
            <a:lvl1pPr>
              <a:buClr>
                <a:srgbClr val="B288B9"/>
              </a:buClr>
              <a:defRPr sz="2000">
                <a:solidFill>
                  <a:schemeClr val="bg1"/>
                </a:solidFill>
              </a:defRPr>
            </a:lvl1pPr>
          </a:lstStyle>
          <a:p>
            <a:pPr indent="-360000" defTabSz="354013">
              <a:lnSpc>
                <a:spcPct val="90000"/>
              </a:lnSpc>
              <a:buSzPct val="100000"/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76975" y="533400"/>
            <a:ext cx="5438775" cy="13144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510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37" y="0"/>
            <a:ext cx="5309616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1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5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43332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33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0" y="-6342"/>
            <a:ext cx="5310000" cy="687383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1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1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B288B9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63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1515600"/>
            <a:ext cx="9975526" cy="441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7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7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7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700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ery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5" y="1514894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8274" y="2026873"/>
            <a:ext cx="9975526" cy="3924748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288B9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8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5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288B9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274" y="3790091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378274" y="4308732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288B9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Bille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Guide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70400" y="1976400"/>
            <a:ext cx="7354800" cy="84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70163" y="2817813"/>
            <a:ext cx="7354887" cy="2128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12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9" name="Billede 12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211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7557" y="1504785"/>
            <a:ext cx="491624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B288B9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271" y="1504785"/>
            <a:ext cx="4944317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B288B9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11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9" name="Billede 8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1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43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B288B9"/>
              </a:buClr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>
              <a:buClr>
                <a:srgbClr val="00C0B5"/>
              </a:buClr>
              <a:defRPr sz="1800"/>
            </a:lvl2pPr>
            <a:lvl3pPr>
              <a:buClr>
                <a:srgbClr val="00C0B5"/>
              </a:buClr>
              <a:defRPr sz="1600"/>
            </a:lvl3pPr>
            <a:lvl4pPr>
              <a:buClr>
                <a:srgbClr val="00C0B5"/>
              </a:buClr>
              <a:defRPr sz="1400"/>
            </a:lvl4pPr>
            <a:lvl5pPr>
              <a:buClr>
                <a:srgbClr val="00C0B5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48541" y="3516274"/>
            <a:ext cx="5393299" cy="1125575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Billede 1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1" name="Billed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12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3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4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348541" y="1851188"/>
            <a:ext cx="7036467" cy="1665290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65250" y="1851188"/>
            <a:ext cx="7035800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937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49209" y="1851189"/>
            <a:ext cx="6888162" cy="773676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365250" y="1851188"/>
            <a:ext cx="6888163" cy="77367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2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49208" y="2624866"/>
            <a:ext cx="6887738" cy="2592593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lIns="288000" tIns="90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Bille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" y="2624865"/>
            <a:ext cx="1389697" cy="2592593"/>
          </a:xfrm>
          <a:prstGeom prst="rect">
            <a:avLst/>
          </a:prstGeom>
        </p:spPr>
      </p:pic>
      <p:pic>
        <p:nvPicPr>
          <p:cNvPr id="6" name="Billed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5" y="1851189"/>
            <a:ext cx="139560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00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05600" y="424800"/>
            <a:ext cx="5810400" cy="5997600"/>
          </a:xfrm>
          <a:prstGeom prst="rect">
            <a:avLst/>
          </a:prstGeom>
          <a:solidFill>
            <a:srgbClr val="4D4F5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9382" y="1944000"/>
            <a:ext cx="5422836" cy="4276800"/>
          </a:xfrm>
        </p:spPr>
        <p:txBody>
          <a:bodyPr lIns="0" anchor="t">
            <a:normAutofit/>
          </a:bodyPr>
          <a:lstStyle>
            <a:lvl1pPr>
              <a:buClr>
                <a:srgbClr val="E5DA75"/>
              </a:buClr>
              <a:defRPr sz="2000">
                <a:solidFill>
                  <a:schemeClr val="bg1"/>
                </a:solidFill>
              </a:defRPr>
            </a:lvl1pPr>
          </a:lstStyle>
          <a:p>
            <a:pPr indent="-360000" defTabSz="354013">
              <a:lnSpc>
                <a:spcPct val="90000"/>
              </a:lnSpc>
              <a:buSzPct val="100000"/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1" y="533400"/>
            <a:ext cx="5429250" cy="13144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81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74" y="0"/>
            <a:ext cx="5309616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1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5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46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0" y="-6342"/>
            <a:ext cx="5310000" cy="687383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1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cxnSp>
        <p:nvCxnSpPr>
          <p:cNvPr id="2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76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E5DA75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96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364583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18" name="Bille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1515600"/>
            <a:ext cx="9975526" cy="441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52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ery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5" y="1514894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8274" y="2026873"/>
            <a:ext cx="9975526" cy="3924748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DA75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8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5DA75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5" y="1510780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8274" y="4312069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5DA75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275" y="3786081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5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23252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6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70400" y="1976400"/>
            <a:ext cx="7354800" cy="84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70163" y="2817813"/>
            <a:ext cx="7354887" cy="2128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7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9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13727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71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1376272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DA75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1"/>
          </p:nvPr>
        </p:nvSpPr>
        <p:spPr>
          <a:xfrm>
            <a:off x="6441565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DA75"/>
              </a:buClr>
              <a:buFont typeface="HelveticaNeueLT Pro 45 Lt" panose="020B0403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7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9" name="Billede 8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1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14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E5DA75"/>
              </a:buClr>
              <a:defRPr sz="2000"/>
            </a:lvl1pPr>
            <a:lvl2pPr>
              <a:buClr>
                <a:srgbClr val="00C0B5"/>
              </a:buClr>
              <a:defRPr sz="1800"/>
            </a:lvl2pPr>
            <a:lvl3pPr>
              <a:buClr>
                <a:srgbClr val="00C0B5"/>
              </a:buClr>
              <a:defRPr sz="1600"/>
            </a:lvl3pPr>
            <a:lvl4pPr>
              <a:buClr>
                <a:srgbClr val="00C0B5"/>
              </a:buClr>
              <a:defRPr sz="1400"/>
            </a:lvl4pPr>
            <a:lvl5pPr>
              <a:buClr>
                <a:srgbClr val="00C0B5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© 2017 Copyright ● ENAVATE,</a:t>
            </a:r>
            <a:r>
              <a:rPr lang="en-US" sz="1200" baseline="0" dirty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0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Bille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364583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18" name="Bille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/>
          <a:stretch/>
        </p:blipFill>
        <p:spPr>
          <a:xfrm>
            <a:off x="-10802" y="1852190"/>
            <a:ext cx="1396522" cy="936000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9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1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3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2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22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27" name="Billed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" y="2624865"/>
            <a:ext cx="1389697" cy="2592593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" y="2624865"/>
            <a:ext cx="1389697" cy="259259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347145" y="2624865"/>
            <a:ext cx="6869755" cy="2592593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360912" y="2624865"/>
            <a:ext cx="6855988" cy="2592593"/>
          </a:xfrm>
          <a:noFill/>
        </p:spPr>
        <p:txBody>
          <a:bodyPr lIns="288000" tIns="90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378895" y="1852190"/>
            <a:ext cx="6869755" cy="772675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1360913" y="1851187"/>
            <a:ext cx="6887737" cy="77367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2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5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26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7" r:id="rId1"/>
    <p:sldLayoutId id="2147486528" r:id="rId2"/>
    <p:sldLayoutId id="2147486529" r:id="rId3"/>
    <p:sldLayoutId id="2147486530" r:id="rId4"/>
    <p:sldLayoutId id="2147486531" r:id="rId5"/>
    <p:sldLayoutId id="2147486532" r:id="rId6"/>
    <p:sldLayoutId id="2147486533" r:id="rId7"/>
    <p:sldLayoutId id="2147486534" r:id="rId8"/>
    <p:sldLayoutId id="2147486535" r:id="rId9"/>
    <p:sldLayoutId id="2147486536" r:id="rId10"/>
    <p:sldLayoutId id="2147486538" r:id="rId11"/>
    <p:sldLayoutId id="2147486539" r:id="rId12"/>
    <p:sldLayoutId id="2147486540" r:id="rId13"/>
    <p:sldLayoutId id="2147486542" r:id="rId14"/>
    <p:sldLayoutId id="2147486541" r:id="rId15"/>
    <p:sldLayoutId id="2147486698" r:id="rId16"/>
    <p:sldLayoutId id="2147486544" r:id="rId17"/>
    <p:sldLayoutId id="2147486545" r:id="rId18"/>
    <p:sldLayoutId id="2147486546" r:id="rId19"/>
    <p:sldLayoutId id="2147486547" r:id="rId20"/>
    <p:sldLayoutId id="2147486548" r:id="rId21"/>
    <p:sldLayoutId id="2147486549" r:id="rId22"/>
    <p:sldLayoutId id="2147486550" r:id="rId23"/>
    <p:sldLayoutId id="2147486551" r:id="rId24"/>
    <p:sldLayoutId id="2147486554" r:id="rId25"/>
    <p:sldLayoutId id="2147486556" r:id="rId26"/>
    <p:sldLayoutId id="21474865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CCC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00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0" r:id="rId1"/>
    <p:sldLayoutId id="2147486691" r:id="rId2"/>
    <p:sldLayoutId id="2147486692" r:id="rId3"/>
    <p:sldLayoutId id="2147486606" r:id="rId4"/>
    <p:sldLayoutId id="2147486607" r:id="rId5"/>
    <p:sldLayoutId id="2147486608" r:id="rId6"/>
    <p:sldLayoutId id="2147486611" r:id="rId7"/>
    <p:sldLayoutId id="2147486699" r:id="rId8"/>
    <p:sldLayoutId id="2147486614" r:id="rId9"/>
    <p:sldLayoutId id="2147486616" r:id="rId10"/>
    <p:sldLayoutId id="2147486618" r:id="rId11"/>
    <p:sldLayoutId id="2147486620" r:id="rId12"/>
    <p:sldLayoutId id="214748662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6CBD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529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5" r:id="rId1"/>
    <p:sldLayoutId id="2147486694" r:id="rId2"/>
    <p:sldLayoutId id="2147486693" r:id="rId3"/>
    <p:sldLayoutId id="2147486638" r:id="rId4"/>
    <p:sldLayoutId id="2147486639" r:id="rId5"/>
    <p:sldLayoutId id="2147486642" r:id="rId6"/>
    <p:sldLayoutId id="2147486643" r:id="rId7"/>
    <p:sldLayoutId id="2147486644" r:id="rId8"/>
    <p:sldLayoutId id="2147486647" r:id="rId9"/>
    <p:sldLayoutId id="2147486648" r:id="rId10"/>
    <p:sldLayoutId id="2147486649" r:id="rId11"/>
    <p:sldLayoutId id="2147486652" r:id="rId12"/>
    <p:sldLayoutId id="214748665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288B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515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7" r:id="rId1"/>
    <p:sldLayoutId id="2147486696" r:id="rId2"/>
    <p:sldLayoutId id="2147486668" r:id="rId3"/>
    <p:sldLayoutId id="2147486670" r:id="rId4"/>
    <p:sldLayoutId id="2147486671" r:id="rId5"/>
    <p:sldLayoutId id="2147486674" r:id="rId6"/>
    <p:sldLayoutId id="2147486675" r:id="rId7"/>
    <p:sldLayoutId id="2147486676" r:id="rId8"/>
    <p:sldLayoutId id="2147486679" r:id="rId9"/>
    <p:sldLayoutId id="2147486680" r:id="rId10"/>
    <p:sldLayoutId id="2147486700" r:id="rId11"/>
    <p:sldLayoutId id="2147486684" r:id="rId12"/>
    <p:sldLayoutId id="214748668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84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GISV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Dynamics 365 </a:t>
            </a:r>
          </a:p>
        </p:txBody>
      </p:sp>
    </p:spTree>
    <p:extLst>
      <p:ext uri="{BB962C8B-B14F-4D97-AF65-F5344CB8AC3E}">
        <p14:creationId xmlns:p14="http://schemas.microsoft.com/office/powerpoint/2010/main" val="2407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" y="2251920"/>
            <a:ext cx="9820902" cy="39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Proposed Infrastructure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91275"/>
            <a:ext cx="2743200" cy="365125"/>
          </a:xfrm>
          <a:prstGeom prst="rect">
            <a:avLst/>
          </a:prstGeom>
        </p:spPr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EA4856-9EF1-41D9-A0A6-C6D777A93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91" y="1516063"/>
            <a:ext cx="6326368" cy="44132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8DAC8F-0E3D-4C63-A203-06D81D82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Infrastructure Architecture </a:t>
            </a:r>
          </a:p>
        </p:txBody>
      </p:sp>
    </p:spTree>
    <p:extLst>
      <p:ext uri="{BB962C8B-B14F-4D97-AF65-F5344CB8AC3E}">
        <p14:creationId xmlns:p14="http://schemas.microsoft.com/office/powerpoint/2010/main" val="4203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BCAD4-8064-4E66-B5AB-885D1B08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Studio Licenses- Normally we use customers</a:t>
            </a:r>
          </a:p>
          <a:p>
            <a:pPr lvl="1"/>
            <a:r>
              <a:rPr lang="en-US" dirty="0"/>
              <a:t>Microsoft Test Manager</a:t>
            </a:r>
          </a:p>
          <a:p>
            <a:r>
              <a:rPr lang="en-US" dirty="0"/>
              <a:t>VSTS – Visual Studio Team Services – Normally we use customers</a:t>
            </a:r>
          </a:p>
          <a:p>
            <a:r>
              <a:rPr lang="en-US" dirty="0"/>
              <a:t>Azure subscription</a:t>
            </a:r>
          </a:p>
          <a:p>
            <a:r>
              <a:rPr lang="en-US" dirty="0"/>
              <a:t>Define development machines – Local or Virtual machines (typically use customers VM)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5018B-96DE-4949-8131-A3E4A5452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470AF2-5B02-4E3E-B7C2-80FC8387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 / Infrastructure Preparation</a:t>
            </a:r>
          </a:p>
        </p:txBody>
      </p:sp>
    </p:spTree>
    <p:extLst>
      <p:ext uri="{BB962C8B-B14F-4D97-AF65-F5344CB8AC3E}">
        <p14:creationId xmlns:p14="http://schemas.microsoft.com/office/powerpoint/2010/main" val="34496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Engagement Checklist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91275"/>
            <a:ext cx="2743200" cy="365125"/>
          </a:xfrm>
          <a:prstGeom prst="rect">
            <a:avLst/>
          </a:prstGeom>
        </p:spPr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4FAE4-CF96-4C32-9E69-42D351B05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A19C79-CF1C-4FA6-AC5B-58FAA89DAB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1A066-9654-4463-9C00-F8D5B833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Checklist</a:t>
            </a:r>
          </a:p>
        </p:txBody>
      </p:sp>
      <p:pic>
        <p:nvPicPr>
          <p:cNvPr id="2050" name="Picture 2" descr="C:\Users\kgunn\AppData\Local\Temp\SNAGHTML4fe091f.PNG">
            <a:extLst>
              <a:ext uri="{FF2B5EF4-FFF2-40B4-BE49-F238E27FC236}">
                <a16:creationId xmlns:a16="http://schemas.microsoft.com/office/drawing/2014/main" id="{131E61CC-7B0C-4ABF-AAC1-B8D2EA05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3" y="1896330"/>
            <a:ext cx="6446084" cy="289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FD7D804-C7F2-4172-B214-BB386B4F9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12558"/>
              </p:ext>
            </p:extLst>
          </p:nvPr>
        </p:nvGraphicFramePr>
        <p:xfrm>
          <a:off x="5802682" y="519441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showAsIcon="1" r:id="rId4" imgW="914400" imgH="792360" progId="Excel.Sheet.12">
                  <p:embed/>
                </p:oleObj>
              </mc:Choice>
              <mc:Fallback>
                <p:oleObj name="Worksheet" showAsIcon="1" r:id="rId4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2682" y="519441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0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Scope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91275"/>
            <a:ext cx="2743200" cy="365125"/>
          </a:xfrm>
          <a:prstGeom prst="rect">
            <a:avLst/>
          </a:prstGeom>
        </p:spPr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A881AF-1EBF-4427-AC61-EF77B3EF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Discussion – input form client side, help from </a:t>
            </a:r>
            <a:r>
              <a:rPr lang="en-US" dirty="0" err="1"/>
              <a:t>Enavate</a:t>
            </a:r>
            <a:r>
              <a:rPr lang="en-US" dirty="0"/>
              <a:t> side.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E5CA7A-BC22-47BA-8C6E-EC1F88E6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Scope Discussion</a:t>
            </a:r>
          </a:p>
        </p:txBody>
      </p:sp>
    </p:spTree>
    <p:extLst>
      <p:ext uri="{BB962C8B-B14F-4D97-AF65-F5344CB8AC3E}">
        <p14:creationId xmlns:p14="http://schemas.microsoft.com/office/powerpoint/2010/main" val="27480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  <a:br>
              <a:rPr lang="en-US" dirty="0"/>
            </a:br>
            <a:r>
              <a:rPr lang="en-US" dirty="0"/>
              <a:t>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91275"/>
            <a:ext cx="2743200" cy="365125"/>
          </a:xfrm>
          <a:prstGeom prst="rect">
            <a:avLst/>
          </a:prstGeom>
        </p:spPr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A881AF-1EBF-4427-AC61-EF77B3EF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Knowledge Transfer Workshop</a:t>
            </a:r>
          </a:p>
          <a:p>
            <a:r>
              <a:rPr lang="en-US" dirty="0"/>
              <a:t>Define Scope</a:t>
            </a:r>
          </a:p>
          <a:p>
            <a:r>
              <a:rPr lang="en-US" dirty="0"/>
              <a:t>Create Project Plan</a:t>
            </a:r>
          </a:p>
          <a:p>
            <a:r>
              <a:rPr lang="en-US" dirty="0"/>
              <a:t>Coordinate document sharing </a:t>
            </a:r>
          </a:p>
          <a:p>
            <a:r>
              <a:rPr lang="en-US" dirty="0"/>
              <a:t>Decide on meeting cadence </a:t>
            </a:r>
          </a:p>
          <a:p>
            <a:r>
              <a:rPr lang="en-US" dirty="0"/>
              <a:t>Engagement Checklist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E5CA7A-BC22-47BA-8C6E-EC1F88E6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167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Enavate Team Introductions</a:t>
            </a:r>
          </a:p>
          <a:p>
            <a:r>
              <a:rPr lang="en-US" dirty="0"/>
              <a:t>Enavate Development Methodology</a:t>
            </a:r>
          </a:p>
          <a:p>
            <a:r>
              <a:rPr lang="en-US" dirty="0"/>
              <a:t>Technical Assessment</a:t>
            </a:r>
          </a:p>
          <a:p>
            <a:r>
              <a:rPr lang="en-US" dirty="0"/>
              <a:t>Assessment Review and 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91275"/>
            <a:ext cx="2743200" cy="365125"/>
          </a:xfrm>
          <a:prstGeom prst="rect">
            <a:avLst/>
          </a:prstGeom>
        </p:spPr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Enavate Team Introductions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91275"/>
            <a:ext cx="2743200" cy="365125"/>
          </a:xfrm>
          <a:prstGeom prst="rect">
            <a:avLst/>
          </a:prstGeom>
        </p:spPr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462B8-5E5C-4067-AF79-AB66836B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Pavel Tseranidzi, PMP, Sr. Manager, </a:t>
            </a:r>
          </a:p>
          <a:p>
            <a:pPr lvl="1"/>
            <a:r>
              <a:rPr lang="en-US" dirty="0"/>
              <a:t>Project manager role on the project, over 10 years experience in Dynamics area.</a:t>
            </a:r>
          </a:p>
          <a:p>
            <a:r>
              <a:rPr lang="en-US" dirty="0"/>
              <a:t>Alexander Bashmakov, Sr. Software Development Engineer</a:t>
            </a:r>
          </a:p>
          <a:p>
            <a:pPr lvl="1"/>
            <a:r>
              <a:rPr lang="en-US" dirty="0"/>
              <a:t>Lead developer role on the project, over 10 years experience in Dynamics from v3.0 through AX 2012, and Dynamics 365</a:t>
            </a:r>
          </a:p>
          <a:p>
            <a:r>
              <a:rPr lang="en-US" dirty="0"/>
              <a:t>Tatiana Cherniavskaya, Software Development Engineer</a:t>
            </a:r>
          </a:p>
          <a:p>
            <a:pPr lvl="1"/>
            <a:r>
              <a:rPr lang="en-US" dirty="0"/>
              <a:t>Developer role on the project, over 10 years experience in Dynamics from v3.0 through AX 2012, and Dynamics 365</a:t>
            </a:r>
          </a:p>
          <a:p>
            <a:endParaRPr lang="en-US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2BF5771E-3029-40A5-B912-DFFF9F26A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922630"/>
              </p:ext>
            </p:extLst>
          </p:nvPr>
        </p:nvGraphicFramePr>
        <p:xfrm>
          <a:off x="1377950" y="1516063"/>
          <a:ext cx="9975850" cy="441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93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682" y="1991431"/>
            <a:ext cx="8749811" cy="1373070"/>
          </a:xfrm>
        </p:spPr>
        <p:txBody>
          <a:bodyPr>
            <a:normAutofit fontScale="90000"/>
          </a:bodyPr>
          <a:lstStyle/>
          <a:p>
            <a:r>
              <a:rPr lang="en-US" dirty="0"/>
              <a:t>Enavate Development methodology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GISV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986" y="2034462"/>
            <a:ext cx="8749811" cy="137307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Using Scrum methodology on projects</a:t>
            </a:r>
            <a:r>
              <a:rPr lang="ru-RU" sz="3600" dirty="0"/>
              <a:t>:</a:t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2400" dirty="0"/>
              <a:t>-</a:t>
            </a:r>
            <a:r>
              <a:rPr lang="en-US" sz="2400" dirty="0"/>
              <a:t> How Scrum works on projects</a:t>
            </a:r>
            <a:r>
              <a:rPr lang="ru-RU" sz="2400" dirty="0"/>
              <a:t> </a:t>
            </a:r>
            <a:r>
              <a:rPr lang="en-US" sz="24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People, Planning, Process, Performance, Profit</a:t>
            </a:r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637774"/>
          </a:xfrm>
        </p:spPr>
        <p:txBody>
          <a:bodyPr>
            <a:normAutofit/>
          </a:bodyPr>
          <a:lstStyle/>
          <a:p>
            <a:r>
              <a:rPr lang="en-US" dirty="0"/>
              <a:t>From experience SCRUM is a more efficient way to deliver GISV projects such as for…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Less management time</a:t>
            </a:r>
          </a:p>
          <a:p>
            <a:pPr lvl="1"/>
            <a:r>
              <a:rPr lang="en-US" dirty="0"/>
              <a:t>Close team interaction, high motivation</a:t>
            </a:r>
            <a:endParaRPr lang="ru-RU" dirty="0"/>
          </a:p>
          <a:p>
            <a:pPr lvl="1"/>
            <a:r>
              <a:rPr lang="en-US" dirty="0"/>
              <a:t>Continuous self-improvement </a:t>
            </a:r>
          </a:p>
          <a:p>
            <a:pPr lvl="1"/>
            <a:r>
              <a:rPr lang="en-US" dirty="0"/>
              <a:t>Organized customer involvement, transparent in progress tracing</a:t>
            </a:r>
          </a:p>
          <a:p>
            <a:pPr lvl="1"/>
            <a:r>
              <a:rPr lang="en-US" dirty="0"/>
              <a:t>Deliverable product anytime, more flexible to changes</a:t>
            </a:r>
            <a:endParaRPr lang="ru-RU" dirty="0"/>
          </a:p>
          <a:p>
            <a:pPr lvl="1"/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Approach</a:t>
            </a:r>
          </a:p>
        </p:txBody>
      </p:sp>
    </p:spTree>
    <p:extLst>
      <p:ext uri="{BB962C8B-B14F-4D97-AF65-F5344CB8AC3E}">
        <p14:creationId xmlns:p14="http://schemas.microsoft.com/office/powerpoint/2010/main" val="27128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2" y="3425636"/>
            <a:ext cx="11893448" cy="1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" y="3396511"/>
            <a:ext cx="11681156" cy="16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navate">
  <a:themeElements>
    <a:clrScheme name="Enav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86F"/>
      </a:accent1>
      <a:accent2>
        <a:srgbClr val="768B94"/>
      </a:accent2>
      <a:accent3>
        <a:srgbClr val="D3D3D3"/>
      </a:accent3>
      <a:accent4>
        <a:srgbClr val="E9E9E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VATE_Template - multiple themes - FINAL.potx" id="{A1A54864-1248-496F-8C22-D5D10E025A7D}" vid="{F81FCD3C-1B44-49BC-A63D-E8644BF68751}"/>
    </a:ext>
  </a:extLst>
</a:theme>
</file>

<file path=ppt/theme/theme2.xml><?xml version="1.0" encoding="utf-8"?>
<a:theme xmlns:a="http://schemas.openxmlformats.org/drawingml/2006/main" name="Enavate-blue">
  <a:themeElements>
    <a:clrScheme name="Enav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86F"/>
      </a:accent1>
      <a:accent2>
        <a:srgbClr val="768B94"/>
      </a:accent2>
      <a:accent3>
        <a:srgbClr val="D3D3D3"/>
      </a:accent3>
      <a:accent4>
        <a:srgbClr val="E9E9E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VATE_Template - multiple themes - FINAL.potx" id="{A1A54864-1248-496F-8C22-D5D10E025A7D}" vid="{16EEE9D7-84FD-4E9A-9B21-FD3FD2FC573C}"/>
    </a:ext>
  </a:extLst>
</a:theme>
</file>

<file path=ppt/theme/theme3.xml><?xml version="1.0" encoding="utf-8"?>
<a:theme xmlns:a="http://schemas.openxmlformats.org/drawingml/2006/main" name="Enavate-purple">
  <a:themeElements>
    <a:clrScheme name="Enav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86F"/>
      </a:accent1>
      <a:accent2>
        <a:srgbClr val="768B94"/>
      </a:accent2>
      <a:accent3>
        <a:srgbClr val="D3D3D3"/>
      </a:accent3>
      <a:accent4>
        <a:srgbClr val="E9E9E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VATE_Template - multiple themes - FINAL.potx" id="{A1A54864-1248-496F-8C22-D5D10E025A7D}" vid="{E8579C0F-0408-4717-B1AB-0126D292680B}"/>
    </a:ext>
  </a:extLst>
</a:theme>
</file>

<file path=ppt/theme/theme4.xml><?xml version="1.0" encoding="utf-8"?>
<a:theme xmlns:a="http://schemas.openxmlformats.org/drawingml/2006/main" name="Enavate-yellow">
  <a:themeElements>
    <a:clrScheme name="Enav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86F"/>
      </a:accent1>
      <a:accent2>
        <a:srgbClr val="768B94"/>
      </a:accent2>
      <a:accent3>
        <a:srgbClr val="D3D3D3"/>
      </a:accent3>
      <a:accent4>
        <a:srgbClr val="E9E9E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VATE_Template - multiple themes - FINAL.potx" id="{A1A54864-1248-496F-8C22-D5D10E025A7D}" vid="{7A0765A3-F9F1-4DF1-8743-CBBB4E65EE0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av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5C86F"/>
    </a:accent1>
    <a:accent2>
      <a:srgbClr val="768B94"/>
    </a:accent2>
    <a:accent3>
      <a:srgbClr val="D3D3D3"/>
    </a:accent3>
    <a:accent4>
      <a:srgbClr val="E9E9E9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nav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5C86F"/>
    </a:accent1>
    <a:accent2>
      <a:srgbClr val="768B94"/>
    </a:accent2>
    <a:accent3>
      <a:srgbClr val="D3D3D3"/>
    </a:accent3>
    <a:accent4>
      <a:srgbClr val="E9E9E9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4DB8862EF3440A99A7B3932708653" ma:contentTypeVersion="2" ma:contentTypeDescription="Create a new document." ma:contentTypeScope="" ma:versionID="2c794e2964a81bdbcc921f0a7ec7628b">
  <xsd:schema xmlns:xsd="http://www.w3.org/2001/XMLSchema" xmlns:xs="http://www.w3.org/2001/XMLSchema" xmlns:p="http://schemas.microsoft.com/office/2006/metadata/properties" xmlns:ns2="a661845a-f591-487d-8857-27d76499ca6f" targetNamespace="http://schemas.microsoft.com/office/2006/metadata/properties" ma:root="true" ma:fieldsID="ff4d0725d42a259928020d0050f0dc38" ns2:_="">
    <xsd:import namespace="a661845a-f591-487d-8857-27d76499c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1845a-f591-487d-8857-27d76499c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37101E-DD7C-484F-926D-4A5EFBE77D56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661845a-f591-487d-8857-27d76499ca6f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CBE6DC7-E6C6-4F95-8E95-708F14318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61845a-f591-487d-8857-27d76499c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4261A4-D56E-4DB1-9478-43CADE839B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ENAVATE_Template - multiple themes - FINAL</Template>
  <TotalTime>26824</TotalTime>
  <Words>289</Words>
  <Application>Microsoft Office PowerPoint</Application>
  <PresentationFormat>Widescreen</PresentationFormat>
  <Paragraphs>68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Futura</vt:lpstr>
      <vt:lpstr>HelveticaNeueLT Pro 45 Lt</vt:lpstr>
      <vt:lpstr>Symbol</vt:lpstr>
      <vt:lpstr>Enavate</vt:lpstr>
      <vt:lpstr>Enavate-blue</vt:lpstr>
      <vt:lpstr>Enavate-purple</vt:lpstr>
      <vt:lpstr>Enavate-yellow</vt:lpstr>
      <vt:lpstr>Worksheet</vt:lpstr>
      <vt:lpstr>GISV project</vt:lpstr>
      <vt:lpstr>PowerPoint Presentation</vt:lpstr>
      <vt:lpstr>Enavate Team Introductions</vt:lpstr>
      <vt:lpstr>Team Members</vt:lpstr>
      <vt:lpstr>Enavate Development methodology </vt:lpstr>
      <vt:lpstr>Using Scrum methodology on projects:  - How Scrum works on projects  </vt:lpstr>
      <vt:lpstr>Purpose And Approach</vt:lpstr>
      <vt:lpstr>Project</vt:lpstr>
      <vt:lpstr>Phase</vt:lpstr>
      <vt:lpstr>Sprint</vt:lpstr>
      <vt:lpstr>Proposed Infrastructure</vt:lpstr>
      <vt:lpstr>Typical Infrastructure Architecture </vt:lpstr>
      <vt:lpstr>Licensing / Infrastructure Preparation</vt:lpstr>
      <vt:lpstr>Engagement Checklist</vt:lpstr>
      <vt:lpstr>Engagement Checklist</vt:lpstr>
      <vt:lpstr>Scope Discussion</vt:lpstr>
      <vt:lpstr>High Level Scope Discussion</vt:lpstr>
      <vt:lpstr>Q&amp;A Next Steps</vt:lpstr>
      <vt:lpstr>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Meaghan Dooley</dc:creator>
  <cp:lastModifiedBy>Pavel Tseranidzi</cp:lastModifiedBy>
  <cp:revision>468</cp:revision>
  <dcterms:created xsi:type="dcterms:W3CDTF">2015-07-06T18:29:36Z</dcterms:created>
  <dcterms:modified xsi:type="dcterms:W3CDTF">2018-12-14T14:23:19Z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0x0101008C84DB8862EF3440A99A7B3932708653</vt:lpwstr>
  </property>
</Properties>
</file>