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99" r:id="rId4"/>
    <p:sldMasterId id="2147483731" r:id="rId5"/>
  </p:sldMasterIdLst>
  <p:notesMasterIdLst>
    <p:notesMasterId r:id="rId7"/>
  </p:notesMasterIdLst>
  <p:handoutMasterIdLst>
    <p:handoutMasterId r:id="rId8"/>
  </p:handoutMasterIdLst>
  <p:sldIdLst>
    <p:sldId id="2664" r:id="rId6"/>
  </p:sldIdLst>
  <p:sldSz cx="9144000" cy="5143500" type="screen16x9"/>
  <p:notesSz cx="6950075" cy="9236075"/>
  <p:defaultTextStyle>
    <a:defPPr>
      <a:defRPr lang="en-US"/>
    </a:defPPr>
    <a:lvl1pPr marL="0" algn="l" defTabSz="657775" rtl="0" eaLnBrk="1" latinLnBrk="0" hangingPunct="1">
      <a:defRPr sz="1295" kern="1200">
        <a:solidFill>
          <a:schemeClr val="tx1"/>
        </a:solidFill>
        <a:latin typeface="+mn-lt"/>
        <a:ea typeface="+mn-ea"/>
        <a:cs typeface="+mn-cs"/>
      </a:defRPr>
    </a:lvl1pPr>
    <a:lvl2pPr marL="328888" algn="l" defTabSz="657775" rtl="0" eaLnBrk="1" latinLnBrk="0" hangingPunct="1">
      <a:defRPr sz="1295" kern="1200">
        <a:solidFill>
          <a:schemeClr val="tx1"/>
        </a:solidFill>
        <a:latin typeface="+mn-lt"/>
        <a:ea typeface="+mn-ea"/>
        <a:cs typeface="+mn-cs"/>
      </a:defRPr>
    </a:lvl2pPr>
    <a:lvl3pPr marL="657775" algn="l" defTabSz="657775" rtl="0" eaLnBrk="1" latinLnBrk="0" hangingPunct="1">
      <a:defRPr sz="1295" kern="1200">
        <a:solidFill>
          <a:schemeClr val="tx1"/>
        </a:solidFill>
        <a:latin typeface="+mn-lt"/>
        <a:ea typeface="+mn-ea"/>
        <a:cs typeface="+mn-cs"/>
      </a:defRPr>
    </a:lvl3pPr>
    <a:lvl4pPr marL="986663" algn="l" defTabSz="657775" rtl="0" eaLnBrk="1" latinLnBrk="0" hangingPunct="1">
      <a:defRPr sz="1295" kern="1200">
        <a:solidFill>
          <a:schemeClr val="tx1"/>
        </a:solidFill>
        <a:latin typeface="+mn-lt"/>
        <a:ea typeface="+mn-ea"/>
        <a:cs typeface="+mn-cs"/>
      </a:defRPr>
    </a:lvl4pPr>
    <a:lvl5pPr marL="1315551" algn="l" defTabSz="657775" rtl="0" eaLnBrk="1" latinLnBrk="0" hangingPunct="1">
      <a:defRPr sz="1295" kern="1200">
        <a:solidFill>
          <a:schemeClr val="tx1"/>
        </a:solidFill>
        <a:latin typeface="+mn-lt"/>
        <a:ea typeface="+mn-ea"/>
        <a:cs typeface="+mn-cs"/>
      </a:defRPr>
    </a:lvl5pPr>
    <a:lvl6pPr marL="1644439" algn="l" defTabSz="657775" rtl="0" eaLnBrk="1" latinLnBrk="0" hangingPunct="1">
      <a:defRPr sz="1295" kern="1200">
        <a:solidFill>
          <a:schemeClr val="tx1"/>
        </a:solidFill>
        <a:latin typeface="+mn-lt"/>
        <a:ea typeface="+mn-ea"/>
        <a:cs typeface="+mn-cs"/>
      </a:defRPr>
    </a:lvl6pPr>
    <a:lvl7pPr marL="1973326" algn="l" defTabSz="657775" rtl="0" eaLnBrk="1" latinLnBrk="0" hangingPunct="1">
      <a:defRPr sz="1295" kern="1200">
        <a:solidFill>
          <a:schemeClr val="tx1"/>
        </a:solidFill>
        <a:latin typeface="+mn-lt"/>
        <a:ea typeface="+mn-ea"/>
        <a:cs typeface="+mn-cs"/>
      </a:defRPr>
    </a:lvl7pPr>
    <a:lvl8pPr marL="2302214" algn="l" defTabSz="657775" rtl="0" eaLnBrk="1" latinLnBrk="0" hangingPunct="1">
      <a:defRPr sz="1295" kern="1200">
        <a:solidFill>
          <a:schemeClr val="tx1"/>
        </a:solidFill>
        <a:latin typeface="+mn-lt"/>
        <a:ea typeface="+mn-ea"/>
        <a:cs typeface="+mn-cs"/>
      </a:defRPr>
    </a:lvl8pPr>
    <a:lvl9pPr marL="2631102" algn="l" defTabSz="657775" rtl="0" eaLnBrk="1" latinLnBrk="0" hangingPunct="1">
      <a:defRPr sz="129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" userDrawn="1">
          <p15:clr>
            <a:srgbClr val="A4A3A4"/>
          </p15:clr>
        </p15:guide>
        <p15:guide id="3" pos="5208" userDrawn="1">
          <p15:clr>
            <a:srgbClr val="A4A3A4"/>
          </p15:clr>
        </p15:guide>
        <p15:guide id="4" pos="1488" userDrawn="1">
          <p15:clr>
            <a:srgbClr val="A4A3A4"/>
          </p15:clr>
        </p15:guide>
        <p15:guide id="5" pos="1680" userDrawn="1">
          <p15:clr>
            <a:srgbClr val="A4A3A4"/>
          </p15:clr>
        </p15:guide>
        <p15:guide id="6" pos="2784" userDrawn="1">
          <p15:clr>
            <a:srgbClr val="A4A3A4"/>
          </p15:clr>
        </p15:guide>
        <p15:guide id="7" pos="2976" userDrawn="1">
          <p15:clr>
            <a:srgbClr val="A4A3A4"/>
          </p15:clr>
        </p15:guide>
        <p15:guide id="8" pos="4080" userDrawn="1">
          <p15:clr>
            <a:srgbClr val="A4A3A4"/>
          </p15:clr>
        </p15:guide>
        <p15:guide id="9" pos="4272" userDrawn="1">
          <p15:clr>
            <a:srgbClr val="A4A3A4"/>
          </p15:clr>
        </p15:guide>
        <p15:guide id="13" orient="horz" pos="803" userDrawn="1">
          <p15:clr>
            <a:srgbClr val="A4A3A4"/>
          </p15:clr>
        </p15:guide>
        <p15:guide id="14" orient="horz" pos="876" userDrawn="1">
          <p15:clr>
            <a:srgbClr val="A4A3A4"/>
          </p15:clr>
        </p15:guide>
        <p15:guide id="15" orient="horz" pos="2988" userDrawn="1">
          <p15:clr>
            <a:srgbClr val="A4A3A4"/>
          </p15:clr>
        </p15:guide>
        <p15:guide id="16" orient="horz" pos="279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ougherty, John" initials="DJ" lastIdx="2" clrIdx="0">
    <p:extLst>
      <p:ext uri="{19B8F6BF-5375-455C-9EA6-DF929625EA0E}">
        <p15:presenceInfo xmlns:p15="http://schemas.microsoft.com/office/powerpoint/2012/main" userId="S-1-5-21-453973562-1351822359-925700815-4874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FF"/>
    <a:srgbClr val="EFB41D"/>
    <a:srgbClr val="001F53"/>
    <a:srgbClr val="C8F8D6"/>
    <a:srgbClr val="F04B10"/>
    <a:srgbClr val="DB384A"/>
    <a:srgbClr val="0082CA"/>
    <a:srgbClr val="00A8E1"/>
    <a:srgbClr val="35A6C4"/>
    <a:srgbClr val="CB30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5077" autoAdjust="0"/>
  </p:normalViewPr>
  <p:slideViewPr>
    <p:cSldViewPr snapToGrid="0">
      <p:cViewPr varScale="1">
        <p:scale>
          <a:sx n="56" d="100"/>
          <a:sy n="56" d="100"/>
        </p:scale>
        <p:origin x="1578" y="78"/>
      </p:cViewPr>
      <p:guideLst>
        <p:guide pos="384"/>
        <p:guide pos="5208"/>
        <p:guide pos="1488"/>
        <p:guide pos="1680"/>
        <p:guide pos="2784"/>
        <p:guide pos="2976"/>
        <p:guide pos="4080"/>
        <p:guide pos="4272"/>
        <p:guide orient="horz" pos="803"/>
        <p:guide orient="horz" pos="876"/>
        <p:guide orient="horz" pos="2988"/>
        <p:guide orient="horz" pos="279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9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24E21BD3-DA87-46A7-98D2-38A0A2A768CA}" type="datetimeFigureOut">
              <a:rPr lang="en-US" smtClean="0">
                <a:latin typeface="Arial" panose="020B0604020202020204" pitchFamily="34" charset="0"/>
              </a:rPr>
              <a:t>2/25/2020</a:t>
            </a:fld>
            <a:endParaRPr lang="en-US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71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9" y="8772671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93E46B92-4B8C-4A67-84A3-287B6B9A2174}" type="slidenum">
              <a:rPr lang="en-US" smtClean="0">
                <a:latin typeface="Arial" panose="020B0604020202020204" pitchFamily="34" charset="0"/>
              </a:rPr>
              <a:t>‹#›</a:t>
            </a:fld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28850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9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>
                <a:latin typeface="Arial" charset="0"/>
              </a:defRPr>
            </a:lvl1pPr>
          </a:lstStyle>
          <a:p>
            <a:fld id="{8534D382-ADA7-5A4C-9FB4-B1F1CE18B296}" type="datetimeFigureOut">
              <a:rPr lang="en-US" smtClean="0"/>
              <a:pPr/>
              <a:t>2/25/2020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4850" y="1154113"/>
            <a:ext cx="5540375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3"/>
            <a:ext cx="5560060" cy="3636705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71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9" y="8772671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>
                <a:latin typeface="Arial" charset="0"/>
              </a:defRPr>
            </a:lvl1pPr>
          </a:lstStyle>
          <a:p>
            <a:fld id="{F7677457-DED6-2A4E-9D9E-23AEE620B8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422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57775" rtl="0" eaLnBrk="1" latinLnBrk="0" hangingPunct="1">
      <a:defRPr sz="863" kern="1200">
        <a:solidFill>
          <a:schemeClr val="tx1"/>
        </a:solidFill>
        <a:latin typeface="Arial" charset="0"/>
        <a:ea typeface="+mn-ea"/>
        <a:cs typeface="+mn-cs"/>
      </a:defRPr>
    </a:lvl1pPr>
    <a:lvl2pPr marL="328888" algn="l" defTabSz="657775" rtl="0" eaLnBrk="1" latinLnBrk="0" hangingPunct="1">
      <a:defRPr sz="863" kern="1200">
        <a:solidFill>
          <a:schemeClr val="tx1"/>
        </a:solidFill>
        <a:latin typeface="Arial" charset="0"/>
        <a:ea typeface="+mn-ea"/>
        <a:cs typeface="+mn-cs"/>
      </a:defRPr>
    </a:lvl2pPr>
    <a:lvl3pPr marL="657775" algn="l" defTabSz="657775" rtl="0" eaLnBrk="1" latinLnBrk="0" hangingPunct="1">
      <a:defRPr sz="863" kern="1200">
        <a:solidFill>
          <a:schemeClr val="tx1"/>
        </a:solidFill>
        <a:latin typeface="Arial" charset="0"/>
        <a:ea typeface="+mn-ea"/>
        <a:cs typeface="+mn-cs"/>
      </a:defRPr>
    </a:lvl3pPr>
    <a:lvl4pPr marL="986663" algn="l" defTabSz="657775" rtl="0" eaLnBrk="1" latinLnBrk="0" hangingPunct="1">
      <a:defRPr sz="863" kern="1200">
        <a:solidFill>
          <a:schemeClr val="tx1"/>
        </a:solidFill>
        <a:latin typeface="Arial" charset="0"/>
        <a:ea typeface="+mn-ea"/>
        <a:cs typeface="+mn-cs"/>
      </a:defRPr>
    </a:lvl4pPr>
    <a:lvl5pPr marL="1315551" algn="l" defTabSz="657775" rtl="0" eaLnBrk="1" latinLnBrk="0" hangingPunct="1">
      <a:defRPr sz="863" kern="1200">
        <a:solidFill>
          <a:schemeClr val="tx1"/>
        </a:solidFill>
        <a:latin typeface="Arial" charset="0"/>
        <a:ea typeface="+mn-ea"/>
        <a:cs typeface="+mn-cs"/>
      </a:defRPr>
    </a:lvl5pPr>
    <a:lvl6pPr marL="1644439" algn="l" defTabSz="657775" rtl="0" eaLnBrk="1" latinLnBrk="0" hangingPunct="1">
      <a:defRPr sz="863" kern="1200">
        <a:solidFill>
          <a:schemeClr val="tx1"/>
        </a:solidFill>
        <a:latin typeface="+mn-lt"/>
        <a:ea typeface="+mn-ea"/>
        <a:cs typeface="+mn-cs"/>
      </a:defRPr>
    </a:lvl6pPr>
    <a:lvl7pPr marL="1973326" algn="l" defTabSz="657775" rtl="0" eaLnBrk="1" latinLnBrk="0" hangingPunct="1">
      <a:defRPr sz="863" kern="1200">
        <a:solidFill>
          <a:schemeClr val="tx1"/>
        </a:solidFill>
        <a:latin typeface="+mn-lt"/>
        <a:ea typeface="+mn-ea"/>
        <a:cs typeface="+mn-cs"/>
      </a:defRPr>
    </a:lvl7pPr>
    <a:lvl8pPr marL="2302214" algn="l" defTabSz="657775" rtl="0" eaLnBrk="1" latinLnBrk="0" hangingPunct="1">
      <a:defRPr sz="863" kern="1200">
        <a:solidFill>
          <a:schemeClr val="tx1"/>
        </a:solidFill>
        <a:latin typeface="+mn-lt"/>
        <a:ea typeface="+mn-ea"/>
        <a:cs typeface="+mn-cs"/>
      </a:defRPr>
    </a:lvl8pPr>
    <a:lvl9pPr marL="2631102" algn="l" defTabSz="657775" rtl="0" eaLnBrk="1" latinLnBrk="0" hangingPunct="1">
      <a:defRPr sz="86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US" sz="9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677457-DED6-2A4E-9D9E-23AEE620B85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496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Title in here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Bullet point Arial regular 14pt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609600" y="1071048"/>
            <a:ext cx="7925524" cy="0"/>
          </a:xfrm>
          <a:prstGeom prst="line">
            <a:avLst/>
          </a:prstGeom>
          <a:ln w="38100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65E7EEE-EA39-4B41-AD3E-8583B060334B}"/>
              </a:ext>
            </a:extLst>
          </p:cNvPr>
          <p:cNvCxnSpPr/>
          <p:nvPr userDrawn="1"/>
        </p:nvCxnSpPr>
        <p:spPr>
          <a:xfrm flipH="1">
            <a:off x="0" y="426514"/>
            <a:ext cx="398834" cy="0"/>
          </a:xfrm>
          <a:prstGeom prst="line">
            <a:avLst/>
          </a:prstGeom>
          <a:ln w="444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9969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200" b="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Title in here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Bullet point Arial regular 14pt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609600" y="1071048"/>
            <a:ext cx="7925524" cy="0"/>
          </a:xfrm>
          <a:prstGeom prst="line">
            <a:avLst/>
          </a:prstGeom>
          <a:ln w="38100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65E7EEE-EA39-4B41-AD3E-8583B060334B}"/>
              </a:ext>
            </a:extLst>
          </p:cNvPr>
          <p:cNvCxnSpPr/>
          <p:nvPr userDrawn="1"/>
        </p:nvCxnSpPr>
        <p:spPr>
          <a:xfrm flipH="1">
            <a:off x="0" y="846307"/>
            <a:ext cx="398834" cy="0"/>
          </a:xfrm>
          <a:prstGeom prst="line">
            <a:avLst/>
          </a:prstGeom>
          <a:ln w="444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840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Regular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7" y="1395663"/>
            <a:ext cx="5856741" cy="2026194"/>
          </a:xfrm>
        </p:spPr>
        <p:txBody>
          <a:bodyPr anchor="t" anchorCtr="0">
            <a:normAutofit/>
          </a:bodyPr>
          <a:lstStyle>
            <a:lvl1pPr>
              <a:lnSpc>
                <a:spcPct val="100000"/>
              </a:lnSpc>
              <a:defRPr sz="2200" b="0"/>
            </a:lvl1pPr>
          </a:lstStyle>
          <a:p>
            <a:r>
              <a:rPr lang="en-US"/>
              <a:t>“Regular quote goes here. Arial regular 22pt single. Regular quote goes here. Arial regular 22pt single. Regular quote goes here. Arial regular 22pt single.”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738914" y="4235115"/>
            <a:ext cx="3796210" cy="324101"/>
          </a:xfrm>
        </p:spPr>
        <p:txBody>
          <a:bodyPr/>
          <a:lstStyle>
            <a:lvl1pPr marL="0" indent="0">
              <a:spcBef>
                <a:spcPts val="800"/>
              </a:spcBef>
              <a:buNone/>
              <a:defRPr sz="800" b="0" baseline="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spcBef>
                <a:spcPts val="800"/>
              </a:spcBef>
            </a:pPr>
            <a:r>
              <a:rPr lang="en-US" sz="700" b="1">
                <a:latin typeface="Arial" panose="020B0604020202020204" pitchFamily="34" charset="0"/>
                <a:cs typeface="Arial" panose="020B0604020202020204" pitchFamily="34" charset="0"/>
              </a:rPr>
              <a:t>Source: </a:t>
            </a:r>
            <a:r>
              <a:rPr lang="en-US" sz="700" err="1">
                <a:latin typeface="Arial" panose="020B0604020202020204" pitchFamily="34" charset="0"/>
                <a:cs typeface="Arial" panose="020B0604020202020204" pitchFamily="34" charset="0"/>
              </a:rPr>
              <a:t>Aenean</a:t>
            </a:r>
            <a:r>
              <a:rPr lang="en-US" sz="7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00" err="1"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US" sz="7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00" err="1"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700">
                <a:latin typeface="Arial" panose="020B0604020202020204" pitchFamily="34" charset="0"/>
                <a:cs typeface="Arial" panose="020B0604020202020204" pitchFamily="34" charset="0"/>
              </a:rPr>
              <a:t> vitae ante </a:t>
            </a:r>
            <a:r>
              <a:rPr lang="en-US" sz="700" err="1">
                <a:latin typeface="Arial" panose="020B0604020202020204" pitchFamily="34" charset="0"/>
                <a:cs typeface="Arial" panose="020B0604020202020204" pitchFamily="34" charset="0"/>
              </a:rPr>
              <a:t>efficitur</a:t>
            </a:r>
            <a:r>
              <a:rPr lang="en-US" sz="7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00" err="1">
                <a:latin typeface="Arial" panose="020B0604020202020204" pitchFamily="34" charset="0"/>
                <a:cs typeface="Arial" panose="020B0604020202020204" pitchFamily="34" charset="0"/>
              </a:rPr>
              <a:t>feugiat</a:t>
            </a:r>
            <a:r>
              <a:rPr lang="en-US" sz="700">
                <a:latin typeface="Arial" panose="020B0604020202020204" pitchFamily="34" charset="0"/>
                <a:cs typeface="Arial" panose="020B0604020202020204" pitchFamily="34" charset="0"/>
              </a:rPr>
              <a:t> ac </a:t>
            </a:r>
            <a:r>
              <a:rPr lang="en-US" sz="700" err="1">
                <a:latin typeface="Arial" panose="020B0604020202020204" pitchFamily="34" charset="0"/>
                <a:cs typeface="Arial" panose="020B0604020202020204" pitchFamily="34" charset="0"/>
              </a:rPr>
              <a:t>ac</a:t>
            </a:r>
            <a:r>
              <a:rPr lang="en-US" sz="7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00" err="1">
                <a:latin typeface="Arial" panose="020B0604020202020204" pitchFamily="34" charset="0"/>
                <a:cs typeface="Arial" panose="020B0604020202020204" pitchFamily="34" charset="0"/>
              </a:rPr>
              <a:t>erat</a:t>
            </a:r>
            <a:r>
              <a:rPr lang="en-US" sz="70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700" err="1">
                <a:latin typeface="Arial" panose="020B0604020202020204" pitchFamily="34" charset="0"/>
                <a:cs typeface="Arial" panose="020B0604020202020204" pitchFamily="34" charset="0"/>
              </a:rPr>
              <a:t>Vestibulum</a:t>
            </a:r>
            <a:r>
              <a:rPr lang="en-US" sz="700">
                <a:latin typeface="Arial" panose="020B0604020202020204" pitchFamily="34" charset="0"/>
                <a:cs typeface="Arial" panose="020B0604020202020204" pitchFamily="34" charset="0"/>
              </a:rPr>
              <a:t> porta </a:t>
            </a:r>
            <a:r>
              <a:rPr lang="en-US" sz="700" err="1"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7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00" err="1"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  <a:r>
              <a:rPr lang="en-US" sz="700">
                <a:latin typeface="Arial" panose="020B0604020202020204" pitchFamily="34" charset="0"/>
                <a:cs typeface="Arial" panose="020B0604020202020204" pitchFamily="34" charset="0"/>
              </a:rPr>
              <a:t> semper </a:t>
            </a:r>
            <a:r>
              <a:rPr lang="en-US" sz="700" err="1"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70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700" err="1">
                <a:latin typeface="Arial" panose="020B0604020202020204" pitchFamily="34" charset="0"/>
                <a:cs typeface="Arial" panose="020B0604020202020204" pitchFamily="34" charset="0"/>
              </a:rPr>
              <a:t>Aenean</a:t>
            </a:r>
            <a:r>
              <a:rPr lang="en-US" sz="7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00" err="1"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US" sz="7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00" err="1"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700">
                <a:latin typeface="Arial" panose="020B0604020202020204" pitchFamily="34" charset="0"/>
                <a:cs typeface="Arial" panose="020B0604020202020204" pitchFamily="34" charset="0"/>
              </a:rPr>
              <a:t> vitae. 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609600" y="1071048"/>
            <a:ext cx="7925524" cy="0"/>
          </a:xfrm>
          <a:prstGeom prst="line">
            <a:avLst/>
          </a:prstGeom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5121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633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5356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6353B-A5FF-45CD-8BDA-77A31834FF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3D3DA0-7B05-4F02-AF49-6A0679B0FA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7459" y="1395609"/>
            <a:ext cx="3868340" cy="384629"/>
          </a:xfrm>
        </p:spPr>
        <p:txBody>
          <a:bodyPr anchor="b"/>
          <a:lstStyle>
            <a:lvl1pPr marL="0" indent="0" algn="ctr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11AAEC-9853-443A-A9D7-61D67C199F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77C854A-88DB-4F8F-80AC-51C1F5C2DB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D4738B5-CC3F-46E8-8497-50817E79A131}"/>
              </a:ext>
            </a:extLst>
          </p:cNvPr>
          <p:cNvCxnSpPr/>
          <p:nvPr userDrawn="1"/>
        </p:nvCxnSpPr>
        <p:spPr>
          <a:xfrm flipH="1">
            <a:off x="0" y="846307"/>
            <a:ext cx="398834" cy="0"/>
          </a:xfrm>
          <a:prstGeom prst="line">
            <a:avLst/>
          </a:prstGeom>
          <a:ln w="444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829FA8DB-0A58-4CB4-81D4-5C133EAF43F9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4629150" y="1395609"/>
            <a:ext cx="3868340" cy="384629"/>
          </a:xfrm>
        </p:spPr>
        <p:txBody>
          <a:bodyPr anchor="b"/>
          <a:lstStyle>
            <a:lvl1pPr marL="0" indent="0" algn="ctr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75665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348AC-D974-4A88-AEF7-377B6B2BD4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E9438-8EC8-4F31-B83C-073ECD041C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6DC89E-E2DA-4D3B-8314-1DD75C43B3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5388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49C3B-3FEB-4EBA-87DD-D2EB48D9D1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F32178D-4963-4439-AB0C-18DBC3744B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20C505-A849-411B-87C3-5006BC695A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86422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52925"/>
            <a:ext cx="7925524" cy="688053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en-US"/>
              <a:t>CLICK TO ENTER SLIDE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391195"/>
            <a:ext cx="5867400" cy="304745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Bullet point Arial regular 14pt</a:t>
            </a:r>
          </a:p>
          <a:p>
            <a:pPr lvl="0"/>
            <a:endParaRPr lang="en-US"/>
          </a:p>
          <a:p>
            <a:pPr lvl="0"/>
            <a:endParaRPr lang="en-US"/>
          </a:p>
        </p:txBody>
      </p:sp>
      <p:grpSp>
        <p:nvGrpSpPr>
          <p:cNvPr id="4" name="Group 3"/>
          <p:cNvGrpSpPr/>
          <p:nvPr userDrawn="1"/>
        </p:nvGrpSpPr>
        <p:grpSpPr>
          <a:xfrm>
            <a:off x="-287921" y="1276350"/>
            <a:ext cx="234919" cy="3492053"/>
            <a:chOff x="-287921" y="1276350"/>
            <a:chExt cx="234919" cy="3492053"/>
          </a:xfrm>
        </p:grpSpPr>
        <p:cxnSp>
          <p:nvCxnSpPr>
            <p:cNvPr id="22" name="Straight Connector 21"/>
            <p:cNvCxnSpPr/>
            <p:nvPr userDrawn="1"/>
          </p:nvCxnSpPr>
          <p:spPr>
            <a:xfrm>
              <a:off x="-287810" y="4438650"/>
              <a:ext cx="234808" cy="0"/>
            </a:xfrm>
            <a:prstGeom prst="line">
              <a:avLst/>
            </a:prstGeom>
            <a:ln w="127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 userDrawn="1"/>
          </p:nvCxnSpPr>
          <p:spPr>
            <a:xfrm>
              <a:off x="-287810" y="1389290"/>
              <a:ext cx="234808" cy="0"/>
            </a:xfrm>
            <a:prstGeom prst="line">
              <a:avLst/>
            </a:prstGeom>
            <a:ln w="127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 userDrawn="1"/>
          </p:nvCxnSpPr>
          <p:spPr>
            <a:xfrm>
              <a:off x="-287921" y="1276350"/>
              <a:ext cx="233825" cy="0"/>
            </a:xfrm>
            <a:prstGeom prst="line">
              <a:avLst/>
            </a:prstGeom>
            <a:ln w="1270">
              <a:solidFill>
                <a:schemeClr val="accent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 userDrawn="1"/>
          </p:nvCxnSpPr>
          <p:spPr>
            <a:xfrm>
              <a:off x="-287921" y="4768403"/>
              <a:ext cx="234919" cy="0"/>
            </a:xfrm>
            <a:prstGeom prst="line">
              <a:avLst/>
            </a:prstGeom>
            <a:ln w="127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 userDrawn="1"/>
          </p:nvCxnSpPr>
          <p:spPr>
            <a:xfrm>
              <a:off x="-287921" y="4743450"/>
              <a:ext cx="234919" cy="0"/>
            </a:xfrm>
            <a:prstGeom prst="line">
              <a:avLst/>
            </a:prstGeom>
            <a:ln w="127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/>
          <p:cNvGrpSpPr/>
          <p:nvPr userDrawn="1"/>
        </p:nvGrpSpPr>
        <p:grpSpPr>
          <a:xfrm>
            <a:off x="609600" y="-203411"/>
            <a:ext cx="7925524" cy="180740"/>
            <a:chOff x="609600" y="-180741"/>
            <a:chExt cx="7925524" cy="4949961"/>
          </a:xfrm>
        </p:grpSpPr>
        <p:cxnSp>
          <p:nvCxnSpPr>
            <p:cNvPr id="34" name="Straight Connector 33"/>
            <p:cNvCxnSpPr/>
            <p:nvPr userDrawn="1"/>
          </p:nvCxnSpPr>
          <p:spPr>
            <a:xfrm>
              <a:off x="609600" y="-180741"/>
              <a:ext cx="0" cy="4949961"/>
            </a:xfrm>
            <a:prstGeom prst="line">
              <a:avLst/>
            </a:prstGeom>
            <a:ln w="127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 userDrawn="1"/>
          </p:nvCxnSpPr>
          <p:spPr>
            <a:xfrm>
              <a:off x="4420360" y="-180741"/>
              <a:ext cx="0" cy="4949961"/>
            </a:xfrm>
            <a:prstGeom prst="line">
              <a:avLst/>
            </a:prstGeom>
            <a:ln w="127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 userDrawn="1"/>
          </p:nvCxnSpPr>
          <p:spPr>
            <a:xfrm>
              <a:off x="4728680" y="-180741"/>
              <a:ext cx="0" cy="4949961"/>
            </a:xfrm>
            <a:prstGeom prst="line">
              <a:avLst/>
            </a:prstGeom>
            <a:ln w="127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 userDrawn="1"/>
          </p:nvCxnSpPr>
          <p:spPr>
            <a:xfrm>
              <a:off x="6477000" y="-180741"/>
              <a:ext cx="0" cy="4949961"/>
            </a:xfrm>
            <a:prstGeom prst="line">
              <a:avLst/>
            </a:prstGeom>
            <a:ln w="127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 userDrawn="1"/>
          </p:nvCxnSpPr>
          <p:spPr>
            <a:xfrm>
              <a:off x="6781800" y="-180741"/>
              <a:ext cx="0" cy="4949961"/>
            </a:xfrm>
            <a:prstGeom prst="line">
              <a:avLst/>
            </a:prstGeom>
            <a:ln w="127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 userDrawn="1"/>
          </p:nvCxnSpPr>
          <p:spPr>
            <a:xfrm>
              <a:off x="8535124" y="-180741"/>
              <a:ext cx="0" cy="4949961"/>
            </a:xfrm>
            <a:prstGeom prst="line">
              <a:avLst/>
            </a:prstGeom>
            <a:ln w="127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 userDrawn="1"/>
          </p:nvCxnSpPr>
          <p:spPr>
            <a:xfrm>
              <a:off x="3041758" y="-180741"/>
              <a:ext cx="0" cy="4949961"/>
            </a:xfrm>
            <a:prstGeom prst="line">
              <a:avLst/>
            </a:prstGeom>
            <a:ln w="1270">
              <a:solidFill>
                <a:schemeClr val="accent2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 userDrawn="1"/>
          </p:nvCxnSpPr>
          <p:spPr>
            <a:xfrm>
              <a:off x="3354178" y="-180741"/>
              <a:ext cx="0" cy="4949961"/>
            </a:xfrm>
            <a:prstGeom prst="line">
              <a:avLst/>
            </a:prstGeom>
            <a:ln w="1270">
              <a:solidFill>
                <a:schemeClr val="accent2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 userDrawn="1"/>
          </p:nvCxnSpPr>
          <p:spPr>
            <a:xfrm>
              <a:off x="2362471" y="-180741"/>
              <a:ext cx="0" cy="4949961"/>
            </a:xfrm>
            <a:prstGeom prst="line">
              <a:avLst/>
            </a:prstGeom>
            <a:ln w="127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 userDrawn="1"/>
          </p:nvCxnSpPr>
          <p:spPr>
            <a:xfrm>
              <a:off x="2668905" y="-180741"/>
              <a:ext cx="0" cy="4949961"/>
            </a:xfrm>
            <a:prstGeom prst="line">
              <a:avLst/>
            </a:prstGeom>
            <a:ln w="127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 userDrawn="1"/>
          </p:nvCxnSpPr>
          <p:spPr>
            <a:xfrm>
              <a:off x="5787964" y="-180741"/>
              <a:ext cx="0" cy="4949961"/>
            </a:xfrm>
            <a:prstGeom prst="line">
              <a:avLst/>
            </a:prstGeom>
            <a:ln w="1270">
              <a:solidFill>
                <a:schemeClr val="accent2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 userDrawn="1"/>
          </p:nvCxnSpPr>
          <p:spPr>
            <a:xfrm>
              <a:off x="6100384" y="-180741"/>
              <a:ext cx="0" cy="4949961"/>
            </a:xfrm>
            <a:prstGeom prst="line">
              <a:avLst/>
            </a:prstGeom>
            <a:ln w="1270">
              <a:solidFill>
                <a:schemeClr val="accent2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 userDrawn="1"/>
          </p:nvCxnSpPr>
          <p:spPr>
            <a:xfrm>
              <a:off x="1667691" y="-180741"/>
              <a:ext cx="0" cy="4949961"/>
            </a:xfrm>
            <a:prstGeom prst="line">
              <a:avLst/>
            </a:prstGeom>
            <a:ln w="1270">
              <a:solidFill>
                <a:schemeClr val="accent2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 userDrawn="1"/>
          </p:nvCxnSpPr>
          <p:spPr>
            <a:xfrm>
              <a:off x="1980111" y="-180741"/>
              <a:ext cx="0" cy="4949961"/>
            </a:xfrm>
            <a:prstGeom prst="line">
              <a:avLst/>
            </a:prstGeom>
            <a:ln w="1270">
              <a:solidFill>
                <a:schemeClr val="accent2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 userDrawn="1"/>
          </p:nvCxnSpPr>
          <p:spPr>
            <a:xfrm>
              <a:off x="7158983" y="-180741"/>
              <a:ext cx="0" cy="4949961"/>
            </a:xfrm>
            <a:prstGeom prst="line">
              <a:avLst/>
            </a:prstGeom>
            <a:ln w="1270">
              <a:solidFill>
                <a:schemeClr val="accent2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 userDrawn="1"/>
          </p:nvCxnSpPr>
          <p:spPr>
            <a:xfrm>
              <a:off x="7471403" y="-180741"/>
              <a:ext cx="0" cy="4949961"/>
            </a:xfrm>
            <a:prstGeom prst="line">
              <a:avLst/>
            </a:prstGeom>
            <a:ln w="1270">
              <a:solidFill>
                <a:schemeClr val="accent2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84811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30" r:id="rId2"/>
    <p:sldLayoutId id="2147483718" r:id="rId3"/>
    <p:sldLayoutId id="2147483706" r:id="rId4"/>
    <p:sldLayoutId id="2147483729" r:id="rId5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12713" marR="0" indent="-112713" algn="l" defTabSz="685800" rtl="0" eaLnBrk="1" fontAlgn="auto" latinLnBrk="0" hangingPunct="1">
        <a:lnSpc>
          <a:spcPct val="100000"/>
        </a:lnSpc>
        <a:spcBef>
          <a:spcPts val="10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228600" indent="-112713" algn="l" defTabSz="685800" rtl="0" eaLnBrk="1" latinLnBrk="0" hangingPunct="1">
        <a:lnSpc>
          <a:spcPct val="100000"/>
        </a:lnSpc>
        <a:spcBef>
          <a:spcPts val="200"/>
        </a:spcBef>
        <a:buFont typeface="Arial" panose="020B0604020202020204" pitchFamily="34" charset="0"/>
        <a:buChar char="−"/>
        <a:defRPr sz="1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8838" indent="-173038" algn="l" defTabSz="685800" rtl="0" eaLnBrk="1" latinLnBrk="0" hangingPunct="1">
        <a:lnSpc>
          <a:spcPct val="100000"/>
        </a:lnSpc>
        <a:spcBef>
          <a:spcPts val="200"/>
        </a:spcBef>
        <a:buFont typeface="Arial" panose="020B0604020202020204" pitchFamily="34" charset="0"/>
        <a:buChar char="−"/>
        <a:defRPr sz="1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3325" indent="-174625" algn="l" defTabSz="685800" rtl="0" eaLnBrk="1" latinLnBrk="0" hangingPunct="1">
        <a:lnSpc>
          <a:spcPct val="100000"/>
        </a:lnSpc>
        <a:spcBef>
          <a:spcPts val="200"/>
        </a:spcBef>
        <a:buFont typeface="Arial" panose="020B0604020202020204" pitchFamily="34" charset="0"/>
        <a:buChar char="−"/>
        <a:defRPr sz="1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100000"/>
        </a:lnSpc>
        <a:spcBef>
          <a:spcPts val="200"/>
        </a:spcBef>
        <a:buFont typeface="Arial" panose="020B0604020202020204" pitchFamily="34" charset="0"/>
        <a:buChar char="−"/>
        <a:defRPr sz="1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3273E93-92E4-4675-BB5D-8AA676F97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FBCAE7-1476-4646-9423-14313276F4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35423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9" r:id="rId2"/>
    <p:sldLayoutId id="2147483740" r:id="rId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jpeg"/><Relationship Id="rId3" Type="http://schemas.openxmlformats.org/officeDocument/2006/relationships/image" Target="../media/image1.png"/><Relationship Id="rId7" Type="http://schemas.openxmlformats.org/officeDocument/2006/relationships/hyperlink" Target="https://www.youtube.com/watch?v=_W6j-Lzdq_c&amp;t=1s" TargetMode="External"/><Relationship Id="rId12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8.png"/><Relationship Id="rId5" Type="http://schemas.openxmlformats.org/officeDocument/2006/relationships/image" Target="../media/image3.png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image" Target="../media/image6.png"/><Relationship Id="rId1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880D2E-74F4-4AD1-A496-546E54D957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0000" y="-48395"/>
            <a:ext cx="6604000" cy="841727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0000"/>
                </a:solidFill>
                <a:latin typeface="+mn-lt"/>
              </a:rPr>
              <a:t>Dynamics 365 Customer Engagement/CRM: What we do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F834D0B-454D-4498-A8AF-208AD51BB3D1}"/>
              </a:ext>
            </a:extLst>
          </p:cNvPr>
          <p:cNvSpPr/>
          <p:nvPr/>
        </p:nvSpPr>
        <p:spPr>
          <a:xfrm>
            <a:off x="609600" y="879463"/>
            <a:ext cx="8014825" cy="142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US" sz="2400" dirty="0">
                <a:ln w="0"/>
                <a:solidFill>
                  <a:srgbClr val="EFB41D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We help our clients grow by enabling them to understand their prospects and clients, streamlining sales, marketing, customer service, and operations, putting data at their fingertips, and creating engaging customer experiences.</a:t>
            </a:r>
          </a:p>
        </p:txBody>
      </p:sp>
      <p:pic>
        <p:nvPicPr>
          <p:cNvPr id="1026" name="Picture 2" descr="Image result for microsoft dynamics">
            <a:extLst>
              <a:ext uri="{FF2B5EF4-FFF2-40B4-BE49-F238E27FC236}">
                <a16:creationId xmlns:a16="http://schemas.microsoft.com/office/drawing/2014/main" id="{57411BC1-E6B6-48D9-81BB-47A66E448C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079" y="2327775"/>
            <a:ext cx="2566808" cy="811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Related image">
            <a:extLst>
              <a:ext uri="{FF2B5EF4-FFF2-40B4-BE49-F238E27FC236}">
                <a16:creationId xmlns:a16="http://schemas.microsoft.com/office/drawing/2014/main" id="{810FFFF7-0153-4D2B-AADE-D6108D6E17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3020" y="2292448"/>
            <a:ext cx="842978" cy="826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2F263F5-FD22-475D-B804-EF2308B930EB}"/>
              </a:ext>
            </a:extLst>
          </p:cNvPr>
          <p:cNvSpPr txBox="1"/>
          <p:nvPr/>
        </p:nvSpPr>
        <p:spPr>
          <a:xfrm>
            <a:off x="965079" y="3118566"/>
            <a:ext cx="3331713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spc="-50" dirty="0">
                <a:solidFill>
                  <a:srgbClr val="001F5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Customer Engagement | Sales | Service | Marketing</a:t>
            </a:r>
          </a:p>
          <a:p>
            <a:pPr algn="ctr"/>
            <a:r>
              <a:rPr lang="en-US" sz="1200" spc="-50" dirty="0">
                <a:solidFill>
                  <a:srgbClr val="001F5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Project Service Automation | Field Service Administration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C1FF56E-FF7A-42E4-B1F6-ED486B853CEA}"/>
              </a:ext>
            </a:extLst>
          </p:cNvPr>
          <p:cNvCxnSpPr>
            <a:cxnSpLocks/>
          </p:cNvCxnSpPr>
          <p:nvPr/>
        </p:nvCxnSpPr>
        <p:spPr>
          <a:xfrm flipH="1">
            <a:off x="965081" y="3659910"/>
            <a:ext cx="718788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4" descr="Image result for power bi">
            <a:extLst>
              <a:ext uri="{FF2B5EF4-FFF2-40B4-BE49-F238E27FC236}">
                <a16:creationId xmlns:a16="http://schemas.microsoft.com/office/drawing/2014/main" id="{6D50C5ED-8E15-4B32-BB2A-74A199B204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7131" y="2410938"/>
            <a:ext cx="1060450" cy="589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F82291A-A81C-4A82-B21A-626FF5AF01D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0"/>
            <a:ext cx="2435345" cy="793332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2215837E-6BAE-4589-B150-110AC0EECAD9}"/>
              </a:ext>
            </a:extLst>
          </p:cNvPr>
          <p:cNvSpPr txBox="1"/>
          <p:nvPr/>
        </p:nvSpPr>
        <p:spPr>
          <a:xfrm>
            <a:off x="1669002" y="3758455"/>
            <a:ext cx="6036815" cy="4865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800"/>
              </a:spcBef>
            </a:pPr>
            <a:r>
              <a:rPr lang="en-US" sz="1200" b="1" dirty="0">
                <a:solidFill>
                  <a:srgbClr val="005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We’ve helped hundreds of companies use Dynamics 365 to grow and succeed</a:t>
            </a:r>
          </a:p>
          <a:p>
            <a:pPr>
              <a:spcBef>
                <a:spcPts val="800"/>
              </a:spcBef>
            </a:pPr>
            <a:r>
              <a:rPr lang="en-US" dirty="0">
                <a:solidFill>
                  <a:srgbClr val="0050FF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including some who are making the world a better place (Team Rubicon 3 min video)</a:t>
            </a:r>
            <a:r>
              <a:rPr lang="en-US" dirty="0">
                <a:solidFill>
                  <a:srgbClr val="0050FF"/>
                </a:solidFill>
              </a:rPr>
              <a:t> </a:t>
            </a:r>
            <a:endParaRPr lang="en-US" sz="1200" dirty="0">
              <a:solidFill>
                <a:srgbClr val="005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CD90DD7F-0AC4-4BE2-9156-0238F1E4C5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42" y="4498225"/>
            <a:ext cx="1142490" cy="427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5" descr="image006">
            <a:extLst>
              <a:ext uri="{FF2B5EF4-FFF2-40B4-BE49-F238E27FC236}">
                <a16:creationId xmlns:a16="http://schemas.microsoft.com/office/drawing/2014/main" id="{DEF47E64-37D8-4867-BA23-F7FF3F738C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2966" y="4296348"/>
            <a:ext cx="847152" cy="847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2" descr="Image result for team rubicon">
            <a:extLst>
              <a:ext uri="{FF2B5EF4-FFF2-40B4-BE49-F238E27FC236}">
                <a16:creationId xmlns:a16="http://schemas.microsoft.com/office/drawing/2014/main" id="{D40A1A32-3C5A-462C-8D1A-1B75FDA7E8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2781" y="4380481"/>
            <a:ext cx="1317360" cy="630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0B2C1F8F-E0D6-4400-93B9-F9E9F0AB0637}"/>
              </a:ext>
            </a:extLst>
          </p:cNvPr>
          <p:cNvPicPr>
            <a:picLocks noChangeAspect="1"/>
          </p:cNvPicPr>
          <p:nvPr/>
        </p:nvPicPr>
        <p:blipFill rotWithShape="1">
          <a:blip r:embed="rId11"/>
          <a:srcRect r="35600"/>
          <a:stretch/>
        </p:blipFill>
        <p:spPr>
          <a:xfrm>
            <a:off x="2773610" y="4519235"/>
            <a:ext cx="1254420" cy="406509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944AF2F4-D317-4E35-A132-E4537E3C90C2}"/>
              </a:ext>
            </a:extLst>
          </p:cNvPr>
          <p:cNvPicPr>
            <a:picLocks noChangeAspect="1"/>
          </p:cNvPicPr>
          <p:nvPr/>
        </p:nvPicPr>
        <p:blipFill rotWithShape="1">
          <a:blip r:embed="rId12"/>
          <a:srcRect t="18117" b="20818"/>
          <a:stretch/>
        </p:blipFill>
        <p:spPr>
          <a:xfrm>
            <a:off x="4142537" y="4296364"/>
            <a:ext cx="1120117" cy="683993"/>
          </a:xfrm>
          <a:prstGeom prst="rect">
            <a:avLst/>
          </a:prstGeom>
        </p:spPr>
      </p:pic>
      <p:pic>
        <p:nvPicPr>
          <p:cNvPr id="20" name="Picture 2" descr="Image result for executive construction logo">
            <a:extLst>
              <a:ext uri="{FF2B5EF4-FFF2-40B4-BE49-F238E27FC236}">
                <a16:creationId xmlns:a16="http://schemas.microsoft.com/office/drawing/2014/main" id="{F792CB94-0131-4F32-8134-5F7BEE16675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32" t="22230" r="8062" b="25172"/>
          <a:stretch/>
        </p:blipFill>
        <p:spPr bwMode="auto">
          <a:xfrm>
            <a:off x="5369872" y="4432643"/>
            <a:ext cx="1536955" cy="537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DC142A5C-8422-4D2B-9140-EA243F380612}"/>
              </a:ext>
            </a:extLst>
          </p:cNvPr>
          <p:cNvPicPr>
            <a:picLocks noChangeAspect="1"/>
          </p:cNvPicPr>
          <p:nvPr/>
        </p:nvPicPr>
        <p:blipFill rotWithShape="1">
          <a:blip r:embed="rId14"/>
          <a:srcRect l="12093" t="20985" r="12429" b="14749"/>
          <a:stretch/>
        </p:blipFill>
        <p:spPr>
          <a:xfrm>
            <a:off x="6873596" y="4519235"/>
            <a:ext cx="1260754" cy="451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7461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WIWM">
      <a:dk1>
        <a:srgbClr val="262626"/>
      </a:dk1>
      <a:lt1>
        <a:sysClr val="window" lastClr="FFFFFF"/>
      </a:lt1>
      <a:dk2>
        <a:srgbClr val="595959"/>
      </a:dk2>
      <a:lt2>
        <a:srgbClr val="E4E5E6"/>
      </a:lt2>
      <a:accent1>
        <a:srgbClr val="56B2D4"/>
      </a:accent1>
      <a:accent2>
        <a:srgbClr val="88368B"/>
      </a:accent2>
      <a:accent3>
        <a:srgbClr val="BBC859"/>
      </a:accent3>
      <a:accent4>
        <a:srgbClr val="EFB41D"/>
      </a:accent4>
      <a:accent5>
        <a:srgbClr val="C4242B"/>
      </a:accent5>
      <a:accent6>
        <a:srgbClr val="7B7E84"/>
      </a:accent6>
      <a:hlink>
        <a:srgbClr val="262626"/>
      </a:hlink>
      <a:folHlink>
        <a:srgbClr val="7B7E84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>
        <a:spAutoFit/>
      </a:bodyPr>
      <a:lstStyle>
        <a:defPPr>
          <a:spcBef>
            <a:spcPts val="800"/>
          </a:spcBef>
          <a:defRPr sz="1200" dirty="0" err="1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58A68AF823E0141B8FE8C562911DD8C" ma:contentTypeVersion="10" ma:contentTypeDescription="Create a new document." ma:contentTypeScope="" ma:versionID="db9b36b9f31b3df584a1ea6eca0dd823">
  <xsd:schema xmlns:xsd="http://www.w3.org/2001/XMLSchema" xmlns:xs="http://www.w3.org/2001/XMLSchema" xmlns:p="http://schemas.microsoft.com/office/2006/metadata/properties" xmlns:ns3="fe4af80e-012a-4a03-bee5-9fbfc74c23f7" xmlns:ns4="e1b16b9b-4062-4582-b741-b4f1f5dbee31" targetNamespace="http://schemas.microsoft.com/office/2006/metadata/properties" ma:root="true" ma:fieldsID="da4d6b7d13ab7d2272d55c055003aff3" ns3:_="" ns4:_="">
    <xsd:import namespace="fe4af80e-012a-4a03-bee5-9fbfc74c23f7"/>
    <xsd:import namespace="e1b16b9b-4062-4582-b741-b4f1f5dbee3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  <xsd:element ref="ns4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4af80e-012a-4a03-bee5-9fbfc74c23f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b16b9b-4062-4582-b741-b4f1f5dbee3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B982F60-87A6-4269-98C5-3B87D56C49BC}">
  <ds:schemaRefs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fe4af80e-012a-4a03-bee5-9fbfc74c23f7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e1b16b9b-4062-4582-b741-b4f1f5dbee31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0A53B8B-A618-4CCF-A16B-84DBDB36139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C6B3C62-587C-4D9D-856F-29C1C124386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e4af80e-012a-4a03-bee5-9fbfc74c23f7"/>
    <ds:schemaRef ds:uri="e1b16b9b-4062-4582-b741-b4f1f5dbee3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460</TotalTime>
  <Words>93</Words>
  <Application>Microsoft Office PowerPoint</Application>
  <PresentationFormat>On-screen Show (16:9)</PresentationFormat>
  <Paragraphs>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Segoe UI Light</vt:lpstr>
      <vt:lpstr>Office Theme</vt:lpstr>
      <vt:lpstr>1_Office Theme</vt:lpstr>
      <vt:lpstr>Dynamics 365 Customer Engagement/CRM: What we do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Murgas, Luis</dc:creator>
  <cp:lastModifiedBy>Roder, Dean</cp:lastModifiedBy>
  <cp:revision>9</cp:revision>
  <cp:lastPrinted>2019-08-23T13:22:42Z</cp:lastPrinted>
  <dcterms:created xsi:type="dcterms:W3CDTF">2019-07-24T03:56:43Z</dcterms:created>
  <dcterms:modified xsi:type="dcterms:W3CDTF">2020-02-25T19:12:28Z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0x010100658A68AF823E0141B8FE8C562911DD8C</vt:lpwstr>
  </property>
</Properties>
</file>