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7" r:id="rId5"/>
    <p:sldMasterId id="2147483721" r:id="rId6"/>
    <p:sldMasterId id="2147483735" r:id="rId7"/>
  </p:sldMasterIdLst>
  <p:notesMasterIdLst>
    <p:notesMasterId r:id="rId19"/>
  </p:notesMasterIdLst>
  <p:sldIdLst>
    <p:sldId id="268" r:id="rId8"/>
    <p:sldId id="308" r:id="rId9"/>
    <p:sldId id="318" r:id="rId10"/>
    <p:sldId id="309" r:id="rId11"/>
    <p:sldId id="302" r:id="rId12"/>
    <p:sldId id="303" r:id="rId13"/>
    <p:sldId id="313" r:id="rId14"/>
    <p:sldId id="311" r:id="rId15"/>
    <p:sldId id="314" r:id="rId16"/>
    <p:sldId id="317" r:id="rId17"/>
    <p:sldId id="31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 Timmermans" initials="PT" lastIdx="10" clrIdx="0">
    <p:extLst>
      <p:ext uri="{19B8F6BF-5375-455C-9EA6-DF929625EA0E}">
        <p15:presenceInfo xmlns:p15="http://schemas.microsoft.com/office/powerpoint/2012/main" userId="Patric Timmerm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Gorbliuk" userId="daaf99d0-f0da-415a-a126-d8bcc3f51a8f" providerId="ADAL" clId="{B1A34703-0E74-408A-AA5E-9C1C2274630F}"/>
    <pc:docChg chg="addSld modSld">
      <pc:chgData name="Inna Gorbliuk" userId="daaf99d0-f0da-415a-a126-d8bcc3f51a8f" providerId="ADAL" clId="{B1A34703-0E74-408A-AA5E-9C1C2274630F}" dt="2018-09-13T09:20:49.789" v="207"/>
      <pc:docMkLst>
        <pc:docMk/>
      </pc:docMkLst>
      <pc:sldChg chg="addSp delSp modSp add">
        <pc:chgData name="Inna Gorbliuk" userId="daaf99d0-f0da-415a-a126-d8bcc3f51a8f" providerId="ADAL" clId="{B1A34703-0E74-408A-AA5E-9C1C2274630F}" dt="2018-09-13T09:20:49.789" v="207"/>
        <pc:sldMkLst>
          <pc:docMk/>
          <pc:sldMk cId="449062265" sldId="318"/>
        </pc:sldMkLst>
        <pc:spChg chg="del">
          <ac:chgData name="Inna Gorbliuk" userId="daaf99d0-f0da-415a-a126-d8bcc3f51a8f" providerId="ADAL" clId="{B1A34703-0E74-408A-AA5E-9C1C2274630F}" dt="2018-09-13T08:37:32.874" v="36" actId="1032"/>
          <ac:spMkLst>
            <pc:docMk/>
            <pc:sldMk cId="449062265" sldId="318"/>
            <ac:spMk id="2" creationId="{72F82EEA-262A-4713-897F-E7D12EB986C2}"/>
          </ac:spMkLst>
        </pc:spChg>
        <pc:spChg chg="mod">
          <ac:chgData name="Inna Gorbliuk" userId="daaf99d0-f0da-415a-a126-d8bcc3f51a8f" providerId="ADAL" clId="{B1A34703-0E74-408A-AA5E-9C1C2274630F}" dt="2018-09-13T08:30:28.527" v="35" actId="20577"/>
          <ac:spMkLst>
            <pc:docMk/>
            <pc:sldMk cId="449062265" sldId="318"/>
            <ac:spMk id="3" creationId="{CE3A36C5-22BF-46BC-8AF2-3C7B79988821}"/>
          </ac:spMkLst>
        </pc:spChg>
        <pc:graphicFrameChg chg="add mod">
          <ac:chgData name="Inna Gorbliuk" userId="daaf99d0-f0da-415a-a126-d8bcc3f51a8f" providerId="ADAL" clId="{B1A34703-0E74-408A-AA5E-9C1C2274630F}" dt="2018-09-13T09:20:49.789" v="207"/>
          <ac:graphicFrameMkLst>
            <pc:docMk/>
            <pc:sldMk cId="449062265" sldId="318"/>
            <ac:graphicFrameMk id="4" creationId="{DCA0CCE1-0BDB-49C6-A409-31425591FCA0}"/>
          </ac:graphicFrameMkLst>
        </pc:graphicFrameChg>
      </pc:sldChg>
    </pc:docChg>
  </pc:docChgLst>
  <pc:docChgLst>
    <pc:chgData name="Inna Gorbliuk" userId="daaf99d0-f0da-415a-a126-d8bcc3f51a8f" providerId="ADAL" clId="{59B3909D-CA31-42C5-A5A0-0E845331D702}"/>
    <pc:docChg chg="undo redo custSel addSld delSld modSld">
      <pc:chgData name="Inna Gorbliuk" userId="daaf99d0-f0da-415a-a126-d8bcc3f51a8f" providerId="ADAL" clId="{59B3909D-CA31-42C5-A5A0-0E845331D702}" dt="2018-08-29T10:28:12.587" v="731" actId="2696"/>
      <pc:docMkLst>
        <pc:docMk/>
      </pc:docMkLst>
      <pc:sldChg chg="modSp">
        <pc:chgData name="Inna Gorbliuk" userId="daaf99d0-f0da-415a-a126-d8bcc3f51a8f" providerId="ADAL" clId="{59B3909D-CA31-42C5-A5A0-0E845331D702}" dt="2018-08-29T10:12:38.595" v="0" actId="207"/>
        <pc:sldMkLst>
          <pc:docMk/>
          <pc:sldMk cId="1071654850" sldId="315"/>
        </pc:sldMkLst>
        <pc:graphicFrameChg chg="mod">
          <ac:chgData name="Inna Gorbliuk" userId="daaf99d0-f0da-415a-a126-d8bcc3f51a8f" providerId="ADAL" clId="{59B3909D-CA31-42C5-A5A0-0E845331D702}" dt="2018-08-29T10:12:38.595" v="0" actId="207"/>
          <ac:graphicFrameMkLst>
            <pc:docMk/>
            <pc:sldMk cId="1071654850" sldId="315"/>
            <ac:graphicFrameMk id="4" creationId="{DADE89C1-EDD0-44C6-AC1B-5C867ADFB868}"/>
          </ac:graphicFrameMkLst>
        </pc:graphicFrameChg>
      </pc:sldChg>
      <pc:sldChg chg="addSp delSp modSp add">
        <pc:chgData name="Inna Gorbliuk" userId="daaf99d0-f0da-415a-a126-d8bcc3f51a8f" providerId="ADAL" clId="{59B3909D-CA31-42C5-A5A0-0E845331D702}" dt="2018-08-29T10:27:12.800" v="730" actId="115"/>
        <pc:sldMkLst>
          <pc:docMk/>
          <pc:sldMk cId="2846642658" sldId="317"/>
        </pc:sldMkLst>
        <pc:spChg chg="del mod">
          <ac:chgData name="Inna Gorbliuk" userId="daaf99d0-f0da-415a-a126-d8bcc3f51a8f" providerId="ADAL" clId="{59B3909D-CA31-42C5-A5A0-0E845331D702}" dt="2018-08-29T10:22:00.524" v="633" actId="478"/>
          <ac:spMkLst>
            <pc:docMk/>
            <pc:sldMk cId="2846642658" sldId="317"/>
            <ac:spMk id="2" creationId="{3289FFAE-046F-43EB-8934-92D304921980}"/>
          </ac:spMkLst>
        </pc:spChg>
        <pc:spChg chg="add del mod">
          <ac:chgData name="Inna Gorbliuk" userId="daaf99d0-f0da-415a-a126-d8bcc3f51a8f" providerId="ADAL" clId="{59B3909D-CA31-42C5-A5A0-0E845331D702}" dt="2018-08-29T10:22:03.066" v="634" actId="478"/>
          <ac:spMkLst>
            <pc:docMk/>
            <pc:sldMk cId="2846642658" sldId="317"/>
            <ac:spMk id="5" creationId="{3DC507AE-D7CC-44AE-8D3C-01AB828165EA}"/>
          </ac:spMkLst>
        </pc:spChg>
        <pc:graphicFrameChg chg="add mod modGraphic">
          <ac:chgData name="Inna Gorbliuk" userId="daaf99d0-f0da-415a-a126-d8bcc3f51a8f" providerId="ADAL" clId="{59B3909D-CA31-42C5-A5A0-0E845331D702}" dt="2018-08-29T10:27:12.800" v="730" actId="115"/>
          <ac:graphicFrameMkLst>
            <pc:docMk/>
            <pc:sldMk cId="2846642658" sldId="317"/>
            <ac:graphicFrameMk id="6" creationId="{CA89CAC7-9223-4503-B4A4-C4B4D900D8F3}"/>
          </ac:graphicFrameMkLst>
        </pc:graphicFrameChg>
        <pc:graphicFrameChg chg="add mod modGraphic">
          <ac:chgData name="Inna Gorbliuk" userId="daaf99d0-f0da-415a-a126-d8bcc3f51a8f" providerId="ADAL" clId="{59B3909D-CA31-42C5-A5A0-0E845331D702}" dt="2018-08-29T10:26:55.918" v="726" actId="14100"/>
          <ac:graphicFrameMkLst>
            <pc:docMk/>
            <pc:sldMk cId="2846642658" sldId="317"/>
            <ac:graphicFrameMk id="7" creationId="{EF50C5C1-7CCF-4000-9D45-30D74F8AB59F}"/>
          </ac:graphicFrameMkLst>
        </pc:graphicFrameChg>
      </pc:sldChg>
    </pc:docChg>
  </pc:docChgLst>
  <pc:docChgLst>
    <pc:chgData name="Iurii Glozhyk" userId="e89bbef2-0cc7-472a-bf14-df899d616d42" providerId="ADAL" clId="{BEC464B9-EA57-45BF-AEED-1B1F84051CB6}"/>
    <pc:docChg chg="undo custSel addSld delSld modSld sldOrd">
      <pc:chgData name="Iurii Glozhyk" userId="e89bbef2-0cc7-472a-bf14-df899d616d42" providerId="ADAL" clId="{BEC464B9-EA57-45BF-AEED-1B1F84051CB6}" dt="2018-08-29T21:10:15.909" v="440" actId="1076"/>
      <pc:docMkLst>
        <pc:docMk/>
      </pc:docMkLst>
      <pc:sldChg chg="modSp modTransition">
        <pc:chgData name="Iurii Glozhyk" userId="e89bbef2-0cc7-472a-bf14-df899d616d42" providerId="ADAL" clId="{BEC464B9-EA57-45BF-AEED-1B1F84051CB6}" dt="2018-08-29T20:51:42.955" v="186" actId="20577"/>
        <pc:sldMkLst>
          <pc:docMk/>
          <pc:sldMk cId="1953961784" sldId="268"/>
        </pc:sldMkLst>
        <pc:spChg chg="mod">
          <ac:chgData name="Iurii Glozhyk" userId="e89bbef2-0cc7-472a-bf14-df899d616d42" providerId="ADAL" clId="{BEC464B9-EA57-45BF-AEED-1B1F84051CB6}" dt="2018-08-29T20:51:42.955" v="186" actId="20577"/>
          <ac:spMkLst>
            <pc:docMk/>
            <pc:sldMk cId="1953961784" sldId="268"/>
            <ac:spMk id="2" creationId="{00000000-0000-0000-0000-000000000000}"/>
          </ac:spMkLst>
        </pc:spChg>
        <pc:spChg chg="mod">
          <ac:chgData name="Iurii Glozhyk" userId="e89bbef2-0cc7-472a-bf14-df899d616d42" providerId="ADAL" clId="{BEC464B9-EA57-45BF-AEED-1B1F84051CB6}" dt="2018-08-29T20:50:26.257" v="185" actId="12"/>
          <ac:spMkLst>
            <pc:docMk/>
            <pc:sldMk cId="1953961784" sldId="268"/>
            <ac:spMk id="3" creationId="{00000000-0000-0000-0000-000000000000}"/>
          </ac:spMkLst>
        </pc:spChg>
      </pc:sldChg>
      <pc:sldChg chg="modSp">
        <pc:chgData name="Iurii Glozhyk" userId="e89bbef2-0cc7-472a-bf14-df899d616d42" providerId="ADAL" clId="{BEC464B9-EA57-45BF-AEED-1B1F84051CB6}" dt="2018-08-29T21:05:21.907" v="333" actId="20577"/>
        <pc:sldMkLst>
          <pc:docMk/>
          <pc:sldMk cId="4214686261" sldId="302"/>
        </pc:sldMkLst>
        <pc:graphicFrameChg chg="mod modGraphic">
          <ac:chgData name="Iurii Glozhyk" userId="e89bbef2-0cc7-472a-bf14-df899d616d42" providerId="ADAL" clId="{BEC464B9-EA57-45BF-AEED-1B1F84051CB6}" dt="2018-08-29T21:05:21.907" v="333" actId="20577"/>
          <ac:graphicFrameMkLst>
            <pc:docMk/>
            <pc:sldMk cId="4214686261" sldId="302"/>
            <ac:graphicFrameMk id="6" creationId="{00000000-0000-0000-0000-000000000000}"/>
          </ac:graphicFrameMkLst>
        </pc:graphicFrameChg>
      </pc:sldChg>
      <pc:sldChg chg="addSp delSp modSp">
        <pc:chgData name="Iurii Glozhyk" userId="e89bbef2-0cc7-472a-bf14-df899d616d42" providerId="ADAL" clId="{BEC464B9-EA57-45BF-AEED-1B1F84051CB6}" dt="2018-08-29T21:09:24.433" v="438" actId="1076"/>
        <pc:sldMkLst>
          <pc:docMk/>
          <pc:sldMk cId="2352318822" sldId="303"/>
        </pc:sldMkLst>
        <pc:spChg chg="mod">
          <ac:chgData name="Iurii Glozhyk" userId="e89bbef2-0cc7-472a-bf14-df899d616d42" providerId="ADAL" clId="{BEC464B9-EA57-45BF-AEED-1B1F84051CB6}" dt="2018-08-29T21:03:32.228" v="325" actId="313"/>
          <ac:spMkLst>
            <pc:docMk/>
            <pc:sldMk cId="2352318822" sldId="303"/>
            <ac:spMk id="2" creationId="{00000000-0000-0000-0000-000000000000}"/>
          </ac:spMkLst>
        </pc:spChg>
        <pc:spChg chg="add del mod">
          <ac:chgData name="Iurii Glozhyk" userId="e89bbef2-0cc7-472a-bf14-df899d616d42" providerId="ADAL" clId="{BEC464B9-EA57-45BF-AEED-1B1F84051CB6}" dt="2018-08-29T21:08:17.616" v="428" actId="478"/>
          <ac:spMkLst>
            <pc:docMk/>
            <pc:sldMk cId="2352318822" sldId="303"/>
            <ac:spMk id="6" creationId="{90CF5163-F426-4AE2-9C3B-090954AA469C}"/>
          </ac:spMkLst>
        </pc:spChg>
        <pc:graphicFrameChg chg="add mod modGraphic">
          <ac:chgData name="Iurii Glozhyk" userId="e89bbef2-0cc7-472a-bf14-df899d616d42" providerId="ADAL" clId="{BEC464B9-EA57-45BF-AEED-1B1F84051CB6}" dt="2018-08-29T21:09:24.433" v="438" actId="1076"/>
          <ac:graphicFrameMkLst>
            <pc:docMk/>
            <pc:sldMk cId="2352318822" sldId="303"/>
            <ac:graphicFrameMk id="3" creationId="{3F90F5D0-5CB2-483A-A58D-5174D4CD0FCE}"/>
          </ac:graphicFrameMkLst>
        </pc:graphicFrameChg>
        <pc:graphicFrameChg chg="del mod modGraphic">
          <ac:chgData name="Iurii Glozhyk" userId="e89bbef2-0cc7-472a-bf14-df899d616d42" providerId="ADAL" clId="{BEC464B9-EA57-45BF-AEED-1B1F84051CB6}" dt="2018-08-29T21:08:14.796" v="427" actId="478"/>
          <ac:graphicFrameMkLst>
            <pc:docMk/>
            <pc:sldMk cId="2352318822" sldId="303"/>
            <ac:graphicFrameMk id="4" creationId="{00000000-0000-0000-0000-000000000000}"/>
          </ac:graphicFrameMkLst>
        </pc:graphicFrameChg>
      </pc:sldChg>
      <pc:sldChg chg="modSp">
        <pc:chgData name="Iurii Glozhyk" userId="e89bbef2-0cc7-472a-bf14-df899d616d42" providerId="ADAL" clId="{BEC464B9-EA57-45BF-AEED-1B1F84051CB6}" dt="2018-08-29T20:53:59.595" v="217" actId="1076"/>
        <pc:sldMkLst>
          <pc:docMk/>
          <pc:sldMk cId="3276138555" sldId="308"/>
        </pc:sldMkLst>
        <pc:spChg chg="mod">
          <ac:chgData name="Iurii Glozhyk" userId="e89bbef2-0cc7-472a-bf14-df899d616d42" providerId="ADAL" clId="{BEC464B9-EA57-45BF-AEED-1B1F84051CB6}" dt="2018-08-29T20:52:08.609" v="188" actId="6549"/>
          <ac:spMkLst>
            <pc:docMk/>
            <pc:sldMk cId="3276138555" sldId="308"/>
            <ac:spMk id="2" creationId="{00000000-0000-0000-0000-000000000000}"/>
          </ac:spMkLst>
        </pc:spChg>
        <pc:spChg chg="mod">
          <ac:chgData name="Iurii Glozhyk" userId="e89bbef2-0cc7-472a-bf14-df899d616d42" providerId="ADAL" clId="{BEC464B9-EA57-45BF-AEED-1B1F84051CB6}" dt="2018-08-29T20:52:53.064" v="210" actId="1035"/>
          <ac:spMkLst>
            <pc:docMk/>
            <pc:sldMk cId="3276138555" sldId="308"/>
            <ac:spMk id="6" creationId="{00000000-0000-0000-0000-000000000000}"/>
          </ac:spMkLst>
        </pc:spChg>
        <pc:spChg chg="mod">
          <ac:chgData name="Iurii Glozhyk" userId="e89bbef2-0cc7-472a-bf14-df899d616d42" providerId="ADAL" clId="{BEC464B9-EA57-45BF-AEED-1B1F84051CB6}" dt="2018-08-29T20:53:59.595" v="217" actId="1076"/>
          <ac:spMkLst>
            <pc:docMk/>
            <pc:sldMk cId="3276138555" sldId="308"/>
            <ac:spMk id="7" creationId="{00000000-0000-0000-0000-000000000000}"/>
          </ac:spMkLst>
        </pc:spChg>
        <pc:graphicFrameChg chg="mod">
          <ac:chgData name="Iurii Glozhyk" userId="e89bbef2-0cc7-472a-bf14-df899d616d42" providerId="ADAL" clId="{BEC464B9-EA57-45BF-AEED-1B1F84051CB6}" dt="2018-08-29T20:52:39.891" v="191" actId="1076"/>
          <ac:graphicFrameMkLst>
            <pc:docMk/>
            <pc:sldMk cId="3276138555" sldId="308"/>
            <ac:graphicFrameMk id="5" creationId="{00000000-0000-0000-0000-000000000000}"/>
          </ac:graphicFrameMkLst>
        </pc:graphicFrameChg>
      </pc:sldChg>
      <pc:sldChg chg="addSp delSp modSp">
        <pc:chgData name="Iurii Glozhyk" userId="e89bbef2-0cc7-472a-bf14-df899d616d42" providerId="ADAL" clId="{BEC464B9-EA57-45BF-AEED-1B1F84051CB6}" dt="2018-08-29T20:20:09.600" v="73" actId="403"/>
        <pc:sldMkLst>
          <pc:docMk/>
          <pc:sldMk cId="379274199" sldId="311"/>
        </pc:sldMkLst>
        <pc:spChg chg="add del mod">
          <ac:chgData name="Iurii Glozhyk" userId="e89bbef2-0cc7-472a-bf14-df899d616d42" providerId="ADAL" clId="{BEC464B9-EA57-45BF-AEED-1B1F84051CB6}" dt="2018-08-29T20:16:01.905" v="41" actId="478"/>
          <ac:spMkLst>
            <pc:docMk/>
            <pc:sldMk cId="379274199" sldId="311"/>
            <ac:spMk id="6" creationId="{479A4C15-1617-4668-9F26-8D7B9B9E15B5}"/>
          </ac:spMkLst>
        </pc:spChg>
        <pc:graphicFrameChg chg="add mod modGraphic">
          <ac:chgData name="Iurii Glozhyk" userId="e89bbef2-0cc7-472a-bf14-df899d616d42" providerId="ADAL" clId="{BEC464B9-EA57-45BF-AEED-1B1F84051CB6}" dt="2018-08-29T20:20:09.600" v="73" actId="403"/>
          <ac:graphicFrameMkLst>
            <pc:docMk/>
            <pc:sldMk cId="379274199" sldId="311"/>
            <ac:graphicFrameMk id="2" creationId="{F87FB93C-5599-4F8C-A19D-E50DD067CE80}"/>
          </ac:graphicFrameMkLst>
        </pc:graphicFrameChg>
        <pc:graphicFrameChg chg="del mod">
          <ac:chgData name="Iurii Glozhyk" userId="e89bbef2-0cc7-472a-bf14-df899d616d42" providerId="ADAL" clId="{BEC464B9-EA57-45BF-AEED-1B1F84051CB6}" dt="2018-08-29T20:15:57.512" v="40" actId="478"/>
          <ac:graphicFrameMkLst>
            <pc:docMk/>
            <pc:sldMk cId="379274199" sldId="311"/>
            <ac:graphicFrameMk id="4" creationId="{CFFD5D72-35E0-48E9-BE1F-50FFE086A5D3}"/>
          </ac:graphicFrameMkLst>
        </pc:graphicFrameChg>
      </pc:sldChg>
      <pc:sldChg chg="addSp delSp modSp">
        <pc:chgData name="Iurii Glozhyk" userId="e89bbef2-0cc7-472a-bf14-df899d616d42" providerId="ADAL" clId="{BEC464B9-EA57-45BF-AEED-1B1F84051CB6}" dt="2018-08-29T21:01:34.159" v="310" actId="20577"/>
        <pc:sldMkLst>
          <pc:docMk/>
          <pc:sldMk cId="372779237" sldId="313"/>
        </pc:sldMkLst>
        <pc:spChg chg="mod">
          <ac:chgData name="Iurii Glozhyk" userId="e89bbef2-0cc7-472a-bf14-df899d616d42" providerId="ADAL" clId="{BEC464B9-EA57-45BF-AEED-1B1F84051CB6}" dt="2018-08-29T21:01:34.159" v="310" actId="20577"/>
          <ac:spMkLst>
            <pc:docMk/>
            <pc:sldMk cId="372779237" sldId="313"/>
            <ac:spMk id="3" creationId="{FE77BE30-FC12-4CE2-AC67-ACD6E9EA2FAE}"/>
          </ac:spMkLst>
        </pc:spChg>
        <pc:spChg chg="add del mod">
          <ac:chgData name="Iurii Glozhyk" userId="e89bbef2-0cc7-472a-bf14-df899d616d42" providerId="ADAL" clId="{BEC464B9-EA57-45BF-AEED-1B1F84051CB6}" dt="2018-08-29T20:12:07.311" v="8" actId="478"/>
          <ac:spMkLst>
            <pc:docMk/>
            <pc:sldMk cId="372779237" sldId="313"/>
            <ac:spMk id="6" creationId="{9C08DF81-7F65-4CCC-854E-FFBD6459A987}"/>
          </ac:spMkLst>
        </pc:spChg>
        <pc:graphicFrameChg chg="add mod modGraphic">
          <ac:chgData name="Iurii Glozhyk" userId="e89bbef2-0cc7-472a-bf14-df899d616d42" providerId="ADAL" clId="{BEC464B9-EA57-45BF-AEED-1B1F84051CB6}" dt="2018-08-29T20:31:14.681" v="107" actId="20577"/>
          <ac:graphicFrameMkLst>
            <pc:docMk/>
            <pc:sldMk cId="372779237" sldId="313"/>
            <ac:graphicFrameMk id="2" creationId="{B8A38884-34BF-42D3-8304-3087743A0113}"/>
          </ac:graphicFrameMkLst>
        </pc:graphicFrameChg>
        <pc:graphicFrameChg chg="del mod">
          <ac:chgData name="Iurii Glozhyk" userId="e89bbef2-0cc7-472a-bf14-df899d616d42" providerId="ADAL" clId="{BEC464B9-EA57-45BF-AEED-1B1F84051CB6}" dt="2018-08-29T20:12:04.125" v="7" actId="478"/>
          <ac:graphicFrameMkLst>
            <pc:docMk/>
            <pc:sldMk cId="372779237" sldId="313"/>
            <ac:graphicFrameMk id="5" creationId="{719139AF-36D4-454A-95C6-2B95B6D5317C}"/>
          </ac:graphicFrameMkLst>
        </pc:graphicFrameChg>
      </pc:sldChg>
      <pc:sldChg chg="addSp delSp modSp">
        <pc:chgData name="Iurii Glozhyk" userId="e89bbef2-0cc7-472a-bf14-df899d616d42" providerId="ADAL" clId="{BEC464B9-EA57-45BF-AEED-1B1F84051CB6}" dt="2018-08-29T20:31:06.475" v="106" actId="1076"/>
        <pc:sldMkLst>
          <pc:docMk/>
          <pc:sldMk cId="2101109250" sldId="314"/>
        </pc:sldMkLst>
        <pc:spChg chg="add del mod">
          <ac:chgData name="Iurii Glozhyk" userId="e89bbef2-0cc7-472a-bf14-df899d616d42" providerId="ADAL" clId="{BEC464B9-EA57-45BF-AEED-1B1F84051CB6}" dt="2018-08-29T20:29:12.569" v="80" actId="478"/>
          <ac:spMkLst>
            <pc:docMk/>
            <pc:sldMk cId="2101109250" sldId="314"/>
            <ac:spMk id="6" creationId="{41E6A69E-6411-4BC8-896A-019F3904EEA9}"/>
          </ac:spMkLst>
        </pc:spChg>
        <pc:graphicFrameChg chg="add mod modGraphic">
          <ac:chgData name="Iurii Glozhyk" userId="e89bbef2-0cc7-472a-bf14-df899d616d42" providerId="ADAL" clId="{BEC464B9-EA57-45BF-AEED-1B1F84051CB6}" dt="2018-08-29T20:31:06.475" v="106" actId="1076"/>
          <ac:graphicFrameMkLst>
            <pc:docMk/>
            <pc:sldMk cId="2101109250" sldId="314"/>
            <ac:graphicFrameMk id="2" creationId="{74685CBC-D61E-4EF3-8283-4B8CC35B104C}"/>
          </ac:graphicFrameMkLst>
        </pc:graphicFrameChg>
        <pc:graphicFrameChg chg="del mod">
          <ac:chgData name="Iurii Glozhyk" userId="e89bbef2-0cc7-472a-bf14-df899d616d42" providerId="ADAL" clId="{BEC464B9-EA57-45BF-AEED-1B1F84051CB6}" dt="2018-08-29T20:29:09.783" v="79" actId="478"/>
          <ac:graphicFrameMkLst>
            <pc:docMk/>
            <pc:sldMk cId="2101109250" sldId="314"/>
            <ac:graphicFrameMk id="5" creationId="{719139AF-36D4-454A-95C6-2B95B6D5317C}"/>
          </ac:graphicFrameMkLst>
        </pc:graphicFrameChg>
      </pc:sldChg>
      <pc:sldChg chg="modSp">
        <pc:chgData name="Iurii Glozhyk" userId="e89bbef2-0cc7-472a-bf14-df899d616d42" providerId="ADAL" clId="{BEC464B9-EA57-45BF-AEED-1B1F84051CB6}" dt="2018-08-29T20:46:24.805" v="142" actId="20577"/>
        <pc:sldMkLst>
          <pc:docMk/>
          <pc:sldMk cId="1071654850" sldId="315"/>
        </pc:sldMkLst>
        <pc:spChg chg="mod">
          <ac:chgData name="Iurii Glozhyk" userId="e89bbef2-0cc7-472a-bf14-df899d616d42" providerId="ADAL" clId="{BEC464B9-EA57-45BF-AEED-1B1F84051CB6}" dt="2018-08-29T20:46:24.805" v="142" actId="20577"/>
          <ac:spMkLst>
            <pc:docMk/>
            <pc:sldMk cId="1071654850" sldId="315"/>
            <ac:spMk id="3" creationId="{4E7188FB-BB21-44F5-A1D0-20667CA30D26}"/>
          </ac:spMkLst>
        </pc:spChg>
      </pc:sldChg>
      <pc:sldChg chg="modSp ord">
        <pc:chgData name="Iurii Glozhyk" userId="e89bbef2-0cc7-472a-bf14-df899d616d42" providerId="ADAL" clId="{BEC464B9-EA57-45BF-AEED-1B1F84051CB6}" dt="2018-08-29T21:10:15.909" v="440" actId="1076"/>
        <pc:sldMkLst>
          <pc:docMk/>
          <pc:sldMk cId="2846642658" sldId="317"/>
        </pc:sldMkLst>
        <pc:graphicFrameChg chg="mod modGraphic">
          <ac:chgData name="Iurii Glozhyk" userId="e89bbef2-0cc7-472a-bf14-df899d616d42" providerId="ADAL" clId="{BEC464B9-EA57-45BF-AEED-1B1F84051CB6}" dt="2018-08-29T21:10:04.409" v="439" actId="13219"/>
          <ac:graphicFrameMkLst>
            <pc:docMk/>
            <pc:sldMk cId="2846642658" sldId="317"/>
            <ac:graphicFrameMk id="6" creationId="{CA89CAC7-9223-4503-B4A4-C4B4D900D8F3}"/>
          </ac:graphicFrameMkLst>
        </pc:graphicFrameChg>
        <pc:graphicFrameChg chg="mod modGraphic">
          <ac:chgData name="Iurii Glozhyk" userId="e89bbef2-0cc7-472a-bf14-df899d616d42" providerId="ADAL" clId="{BEC464B9-EA57-45BF-AEED-1B1F84051CB6}" dt="2018-08-29T21:10:15.909" v="440" actId="1076"/>
          <ac:graphicFrameMkLst>
            <pc:docMk/>
            <pc:sldMk cId="2846642658" sldId="317"/>
            <ac:graphicFrameMk id="7" creationId="{EF50C5C1-7CCF-4000-9D45-30D74F8AB59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C29A7-9AED-4D54-AFD1-03707CA734E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6A3763-C54A-497E-836F-4FA2AFA83B98}">
      <dgm:prSet phldrT="[Text]"/>
      <dgm:spPr/>
      <dgm:t>
        <a:bodyPr/>
        <a:lstStyle/>
        <a:p>
          <a:r>
            <a:rPr lang="en-US" b="1" dirty="0"/>
            <a:t>IDENTIFICATION</a:t>
          </a:r>
        </a:p>
      </dgm:t>
    </dgm:pt>
    <dgm:pt modelId="{41A5CBEA-A9F0-424A-BB33-2864B38F1652}" type="parTrans" cxnId="{4D2026D6-7792-4C9B-BCBF-E1408BE5EB9A}">
      <dgm:prSet/>
      <dgm:spPr/>
      <dgm:t>
        <a:bodyPr/>
        <a:lstStyle/>
        <a:p>
          <a:endParaRPr lang="en-US"/>
        </a:p>
      </dgm:t>
    </dgm:pt>
    <dgm:pt modelId="{AFD30B76-CACB-492E-9EB6-887448BFE7B1}" type="sibTrans" cxnId="{4D2026D6-7792-4C9B-BCBF-E1408BE5EB9A}">
      <dgm:prSet/>
      <dgm:spPr/>
      <dgm:t>
        <a:bodyPr/>
        <a:lstStyle/>
        <a:p>
          <a:endParaRPr lang="en-US"/>
        </a:p>
      </dgm:t>
    </dgm:pt>
    <dgm:pt modelId="{2990B2CB-9359-442F-BB75-03EC730DFE73}">
      <dgm:prSet phldrT="[Text]"/>
      <dgm:spPr/>
      <dgm:t>
        <a:bodyPr/>
        <a:lstStyle/>
        <a:p>
          <a:pPr algn="just">
            <a:buFont typeface="Wingdings" panose="05000000000000000000" pitchFamily="2" charset="2"/>
            <a:buChar char="v"/>
          </a:pPr>
          <a:r>
            <a:rPr lang="en-US" sz="1300" kern="1200" dirty="0"/>
            <a:t>- </a:t>
          </a:r>
          <a:r>
            <a:rPr lang="en-US" sz="1300" b="1" kern="1200" dirty="0"/>
            <a:t>Functional areas that require Fit-Gap analysis and Re-configuration </a:t>
          </a:r>
          <a:r>
            <a:rPr lang="en-US" sz="1300" kern="1200" dirty="0"/>
            <a:t>due to </a:t>
          </a:r>
          <a:r>
            <a:rPr lang="en-US" sz="1300" i="1" kern="1200" dirty="0"/>
            <a:t>low effectiveness </a:t>
          </a:r>
          <a:r>
            <a:rPr lang="en-US" sz="1300" kern="1200" dirty="0"/>
            <a:t>or </a:t>
          </a:r>
          <a:r>
            <a:rPr lang="en-US" sz="1300" i="1" kern="1200" dirty="0"/>
            <a:t>issues</a:t>
          </a:r>
          <a:r>
            <a:rPr lang="en-US" sz="1300" kern="1200" dirty="0"/>
            <a:t> </a:t>
          </a:r>
          <a:r>
            <a:rPr lang="en-US" sz="1300" i="1" kern="1200" dirty="0"/>
            <a:t>with business flow</a:t>
          </a:r>
        </a:p>
      </dgm:t>
    </dgm:pt>
    <dgm:pt modelId="{B075F34A-AF0A-4EBC-875D-F56AB2DCB7DB}" type="parTrans" cxnId="{0B68C634-0020-42F7-8C2C-497C3B11D62B}">
      <dgm:prSet/>
      <dgm:spPr/>
      <dgm:t>
        <a:bodyPr/>
        <a:lstStyle/>
        <a:p>
          <a:endParaRPr lang="en-US"/>
        </a:p>
      </dgm:t>
    </dgm:pt>
    <dgm:pt modelId="{6357B063-C51C-4B9C-8E4F-5A0BD5345B31}" type="sibTrans" cxnId="{0B68C634-0020-42F7-8C2C-497C3B11D62B}">
      <dgm:prSet/>
      <dgm:spPr/>
      <dgm:t>
        <a:bodyPr/>
        <a:lstStyle/>
        <a:p>
          <a:endParaRPr lang="en-US"/>
        </a:p>
      </dgm:t>
    </dgm:pt>
    <dgm:pt modelId="{49529C3D-7168-445E-AD5B-73FFC17C1EEF}">
      <dgm:prSet phldrT="[Text]"/>
      <dgm:spPr/>
      <dgm:t>
        <a:bodyPr/>
        <a:lstStyle/>
        <a:p>
          <a:r>
            <a:rPr lang="en-US" b="1" dirty="0"/>
            <a:t>ADDRESSING</a:t>
          </a:r>
        </a:p>
      </dgm:t>
    </dgm:pt>
    <dgm:pt modelId="{D8718DDB-486E-4B5B-84AA-9105B5231500}" type="parTrans" cxnId="{EFECAA96-CC87-4F88-B099-63C4EEC72C7B}">
      <dgm:prSet/>
      <dgm:spPr/>
      <dgm:t>
        <a:bodyPr/>
        <a:lstStyle/>
        <a:p>
          <a:endParaRPr lang="en-US"/>
        </a:p>
      </dgm:t>
    </dgm:pt>
    <dgm:pt modelId="{E7ADB605-B531-4552-B342-F150AB3A18FA}" type="sibTrans" cxnId="{EFECAA96-CC87-4F88-B099-63C4EEC72C7B}">
      <dgm:prSet/>
      <dgm:spPr/>
      <dgm:t>
        <a:bodyPr/>
        <a:lstStyle/>
        <a:p>
          <a:endParaRPr lang="en-US"/>
        </a:p>
      </dgm:t>
    </dgm:pt>
    <dgm:pt modelId="{B3B8602E-701B-4463-9D98-5A0AB3444332}">
      <dgm:prSet phldrT="[Text]"/>
      <dgm:spPr/>
      <dgm:t>
        <a:bodyPr/>
        <a:lstStyle/>
        <a:p>
          <a:pPr algn="l">
            <a:buFont typeface="HelveticaNeueLT Pro 45 Lt" panose="020B0403020202020204"/>
            <a:buChar char="•"/>
          </a:pPr>
          <a:r>
            <a:rPr lang="en-US" b="1" dirty="0"/>
            <a:t>- Business flow analysis</a:t>
          </a:r>
        </a:p>
      </dgm:t>
    </dgm:pt>
    <dgm:pt modelId="{8B669D47-2813-4482-AD22-0E2CBDAA22AF}" type="parTrans" cxnId="{6CEBC552-A83F-4AFC-98F7-6D9A1F60CFC3}">
      <dgm:prSet/>
      <dgm:spPr/>
      <dgm:t>
        <a:bodyPr/>
        <a:lstStyle/>
        <a:p>
          <a:endParaRPr lang="en-US"/>
        </a:p>
      </dgm:t>
    </dgm:pt>
    <dgm:pt modelId="{E1D27DCE-F151-4C8B-B0C8-D529E5451F65}" type="sibTrans" cxnId="{6CEBC552-A83F-4AFC-98F7-6D9A1F60CFC3}">
      <dgm:prSet/>
      <dgm:spPr/>
      <dgm:t>
        <a:bodyPr/>
        <a:lstStyle/>
        <a:p>
          <a:endParaRPr lang="en-US"/>
        </a:p>
      </dgm:t>
    </dgm:pt>
    <dgm:pt modelId="{BF47E513-61A2-496D-BF66-4D9B920EAE8D}">
      <dgm:prSet phldrT="[Text]"/>
      <dgm:spPr/>
      <dgm:t>
        <a:bodyPr/>
        <a:lstStyle/>
        <a:p>
          <a:r>
            <a:rPr lang="en-US" b="1" dirty="0"/>
            <a:t>IMPLEMENTATION</a:t>
          </a:r>
        </a:p>
      </dgm:t>
    </dgm:pt>
    <dgm:pt modelId="{205A5C74-6FDB-4042-B17B-D9A9B918B322}" type="parTrans" cxnId="{5AFEF2C7-C406-459F-94D4-1F680D7048B6}">
      <dgm:prSet/>
      <dgm:spPr/>
      <dgm:t>
        <a:bodyPr/>
        <a:lstStyle/>
        <a:p>
          <a:endParaRPr lang="en-US"/>
        </a:p>
      </dgm:t>
    </dgm:pt>
    <dgm:pt modelId="{5674F1B4-67F2-4FC9-8D58-C5024E7C47E1}" type="sibTrans" cxnId="{5AFEF2C7-C406-459F-94D4-1F680D7048B6}">
      <dgm:prSet/>
      <dgm:spPr/>
      <dgm:t>
        <a:bodyPr/>
        <a:lstStyle/>
        <a:p>
          <a:endParaRPr lang="en-US"/>
        </a:p>
      </dgm:t>
    </dgm:pt>
    <dgm:pt modelId="{C69773F8-689A-4F3D-915F-38325582FF54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/>
            <a:t>- AX setup </a:t>
          </a:r>
          <a:r>
            <a:rPr lang="en-US" dirty="0"/>
            <a:t>considering approved changes </a:t>
          </a:r>
        </a:p>
      </dgm:t>
    </dgm:pt>
    <dgm:pt modelId="{571A9EDF-FCA1-4A25-83BA-83FF2B4C77B8}" type="parTrans" cxnId="{112DCF69-7773-43E1-BD02-33D76ACAF9C2}">
      <dgm:prSet/>
      <dgm:spPr/>
      <dgm:t>
        <a:bodyPr/>
        <a:lstStyle/>
        <a:p>
          <a:endParaRPr lang="en-US"/>
        </a:p>
      </dgm:t>
    </dgm:pt>
    <dgm:pt modelId="{8C9B0AB6-B364-4D4E-A00F-5E2E12C14B05}" type="sibTrans" cxnId="{112DCF69-7773-43E1-BD02-33D76ACAF9C2}">
      <dgm:prSet/>
      <dgm:spPr/>
      <dgm:t>
        <a:bodyPr/>
        <a:lstStyle/>
        <a:p>
          <a:endParaRPr lang="en-US"/>
        </a:p>
      </dgm:t>
    </dgm:pt>
    <dgm:pt modelId="{573FB4CC-C018-4C6D-90E0-41A7B9BF5D45}">
      <dgm:prSet/>
      <dgm:spPr/>
      <dgm:t>
        <a:bodyPr/>
        <a:lstStyle/>
        <a:p>
          <a:pPr algn="just">
            <a:buFont typeface="HelveticaNeueLT Pro 45 Lt" panose="020B0403020202020204"/>
            <a:buChar char="•"/>
          </a:pPr>
          <a:r>
            <a:rPr lang="en-US" sz="1300" kern="1200" dirty="0"/>
            <a:t>- </a:t>
          </a:r>
          <a:r>
            <a:rPr lang="en-US" sz="1300" b="1" kern="1200" dirty="0"/>
            <a:t>Functional areas modified due to changes between AX versions</a:t>
          </a:r>
        </a:p>
      </dgm:t>
    </dgm:pt>
    <dgm:pt modelId="{D1E8C1D5-6196-43FA-B305-65E024D9A5CE}" type="parTrans" cxnId="{8380B386-62DD-447C-ACF8-03119D620472}">
      <dgm:prSet/>
      <dgm:spPr/>
      <dgm:t>
        <a:bodyPr/>
        <a:lstStyle/>
        <a:p>
          <a:endParaRPr lang="en-US"/>
        </a:p>
      </dgm:t>
    </dgm:pt>
    <dgm:pt modelId="{793F3B91-9157-41AD-903E-362725B1C3C9}" type="sibTrans" cxnId="{8380B386-62DD-447C-ACF8-03119D620472}">
      <dgm:prSet/>
      <dgm:spPr/>
      <dgm:t>
        <a:bodyPr/>
        <a:lstStyle/>
        <a:p>
          <a:endParaRPr lang="en-US"/>
        </a:p>
      </dgm:t>
    </dgm:pt>
    <dgm:pt modelId="{5E0D9223-7F97-477D-9FD2-1172DF908B25}">
      <dgm:prSet custT="1"/>
      <dgm:spPr/>
      <dgm:t>
        <a:bodyPr/>
        <a:lstStyle/>
        <a:p>
          <a:pPr algn="l">
            <a:buFont typeface="HelveticaNeueLT Pro 45 Lt" panose="020B0403020202020204"/>
            <a:buChar char="•"/>
          </a:pPr>
          <a:r>
            <a:rPr lang="en-US" sz="13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Deprecated functionality</a:t>
          </a:r>
        </a:p>
      </dgm:t>
    </dgm:pt>
    <dgm:pt modelId="{95DE60CD-D627-4BFA-90F9-F5FDE2EA7646}" type="parTrans" cxnId="{9FE734ED-0858-4A10-92C9-CD185259307E}">
      <dgm:prSet/>
      <dgm:spPr/>
      <dgm:t>
        <a:bodyPr/>
        <a:lstStyle/>
        <a:p>
          <a:endParaRPr lang="en-US"/>
        </a:p>
      </dgm:t>
    </dgm:pt>
    <dgm:pt modelId="{7CB242D7-6B6F-4EBD-9227-AB76B69831B4}" type="sibTrans" cxnId="{9FE734ED-0858-4A10-92C9-CD185259307E}">
      <dgm:prSet/>
      <dgm:spPr/>
      <dgm:t>
        <a:bodyPr/>
        <a:lstStyle/>
        <a:p>
          <a:endParaRPr lang="en-US"/>
        </a:p>
      </dgm:t>
    </dgm:pt>
    <dgm:pt modelId="{7BC81E4B-9307-41C5-BE25-35CD3664DAC7}">
      <dgm:prSet/>
      <dgm:spPr/>
      <dgm:t>
        <a:bodyPr/>
        <a:lstStyle/>
        <a:p>
          <a:pPr algn="l">
            <a:buFont typeface="HelveticaNeueLT Pro 45 Lt" panose="020B0403020202020204"/>
            <a:buChar char="•"/>
          </a:pPr>
          <a:r>
            <a:rPr lang="en-US" b="1" dirty="0"/>
            <a:t>- Requirements collection</a:t>
          </a:r>
        </a:p>
      </dgm:t>
    </dgm:pt>
    <dgm:pt modelId="{3E314287-3908-4392-9B12-481C9BE36A46}" type="parTrans" cxnId="{FE1E19D0-E24B-4442-A52E-2529748D6BFD}">
      <dgm:prSet/>
      <dgm:spPr/>
      <dgm:t>
        <a:bodyPr/>
        <a:lstStyle/>
        <a:p>
          <a:endParaRPr lang="en-US"/>
        </a:p>
      </dgm:t>
    </dgm:pt>
    <dgm:pt modelId="{FD5FAB3D-5790-4523-ABB5-F508977741C3}" type="sibTrans" cxnId="{FE1E19D0-E24B-4442-A52E-2529748D6BFD}">
      <dgm:prSet/>
      <dgm:spPr/>
      <dgm:t>
        <a:bodyPr/>
        <a:lstStyle/>
        <a:p>
          <a:endParaRPr lang="en-US"/>
        </a:p>
      </dgm:t>
    </dgm:pt>
    <dgm:pt modelId="{369F69A4-43BA-44D7-BB3C-E1E165FEE3AF}">
      <dgm:prSet/>
      <dgm:spPr/>
      <dgm:t>
        <a:bodyPr/>
        <a:lstStyle/>
        <a:p>
          <a:pPr algn="l">
            <a:buFont typeface="HelveticaNeueLT Pro 45 Lt" panose="020B0403020202020204"/>
            <a:buChar char="•"/>
          </a:pPr>
          <a:r>
            <a:rPr lang="en-US" b="1" dirty="0"/>
            <a:t>- Fit-Gap analysis</a:t>
          </a:r>
        </a:p>
      </dgm:t>
    </dgm:pt>
    <dgm:pt modelId="{9C0A99AB-2A91-44F5-A409-3DCD88F0C889}" type="parTrans" cxnId="{76A75A23-9216-49CE-BBD1-883E45E498FA}">
      <dgm:prSet/>
      <dgm:spPr/>
      <dgm:t>
        <a:bodyPr/>
        <a:lstStyle/>
        <a:p>
          <a:endParaRPr lang="en-US"/>
        </a:p>
      </dgm:t>
    </dgm:pt>
    <dgm:pt modelId="{283655CC-CFD7-46CC-9D10-0212C995EEBD}" type="sibTrans" cxnId="{76A75A23-9216-49CE-BBD1-883E45E498FA}">
      <dgm:prSet/>
      <dgm:spPr/>
      <dgm:t>
        <a:bodyPr/>
        <a:lstStyle/>
        <a:p>
          <a:endParaRPr lang="en-US"/>
        </a:p>
      </dgm:t>
    </dgm:pt>
    <dgm:pt modelId="{EB176EBB-36D9-42C5-A01D-8BC782CD28E2}">
      <dgm:prSet/>
      <dgm:spPr/>
      <dgm:t>
        <a:bodyPr/>
        <a:lstStyle/>
        <a:p>
          <a:pPr algn="just">
            <a:buFont typeface="HelveticaNeueLT Pro 45 Lt" panose="020B0403020202020204"/>
            <a:buChar char="•"/>
          </a:pPr>
          <a:r>
            <a:rPr lang="en-US" b="1" dirty="0"/>
            <a:t>* Output document </a:t>
          </a:r>
          <a:r>
            <a:rPr lang="en-US" dirty="0"/>
            <a:t>providing suggested setup and flow changes</a:t>
          </a:r>
        </a:p>
      </dgm:t>
    </dgm:pt>
    <dgm:pt modelId="{1EACB3E7-6A90-4CEC-90FF-5A4D999E1C41}" type="parTrans" cxnId="{BD96B6EC-0FBF-466D-9097-F7C825B41A9A}">
      <dgm:prSet/>
      <dgm:spPr/>
      <dgm:t>
        <a:bodyPr/>
        <a:lstStyle/>
        <a:p>
          <a:endParaRPr lang="en-US"/>
        </a:p>
      </dgm:t>
    </dgm:pt>
    <dgm:pt modelId="{AA24B41B-36EA-4337-B0F5-AA313B8532F1}" type="sibTrans" cxnId="{BD96B6EC-0FBF-466D-9097-F7C825B41A9A}">
      <dgm:prSet/>
      <dgm:spPr/>
      <dgm:t>
        <a:bodyPr/>
        <a:lstStyle/>
        <a:p>
          <a:endParaRPr lang="en-US"/>
        </a:p>
      </dgm:t>
    </dgm:pt>
    <dgm:pt modelId="{EBD9DA66-6B2E-4324-81E2-032855E5EC16}">
      <dgm:prSet/>
      <dgm:spPr/>
      <dgm:t>
        <a:bodyPr/>
        <a:lstStyle/>
        <a:p>
          <a:pPr algn="just">
            <a:buFont typeface="HelveticaNeueLT Pro 45 Lt" panose="020B0403020202020204"/>
            <a:buChar char="•"/>
          </a:pPr>
          <a:r>
            <a:rPr lang="en-US" dirty="0"/>
            <a:t>* </a:t>
          </a:r>
          <a:r>
            <a:rPr lang="en-US" b="1" dirty="0"/>
            <a:t>Review with a client</a:t>
          </a:r>
        </a:p>
      </dgm:t>
    </dgm:pt>
    <dgm:pt modelId="{312EBF38-D778-414F-8ADA-62AF2B98E229}" type="parTrans" cxnId="{C9FD3139-730E-4713-BD4E-0F8DBEA4870B}">
      <dgm:prSet/>
      <dgm:spPr/>
      <dgm:t>
        <a:bodyPr/>
        <a:lstStyle/>
        <a:p>
          <a:endParaRPr lang="en-US"/>
        </a:p>
      </dgm:t>
    </dgm:pt>
    <dgm:pt modelId="{CE331879-B253-4BFD-A2B8-943FD2D2F0D0}" type="sibTrans" cxnId="{C9FD3139-730E-4713-BD4E-0F8DBEA4870B}">
      <dgm:prSet/>
      <dgm:spPr/>
      <dgm:t>
        <a:bodyPr/>
        <a:lstStyle/>
        <a:p>
          <a:endParaRPr lang="en-US"/>
        </a:p>
      </dgm:t>
    </dgm:pt>
    <dgm:pt modelId="{AA73073A-19A6-4244-8C43-E02493FB0AF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/>
            <a:t>- Customizations </a:t>
          </a:r>
          <a:r>
            <a:rPr lang="en-US" dirty="0"/>
            <a:t>if business flows requires </a:t>
          </a:r>
        </a:p>
      </dgm:t>
    </dgm:pt>
    <dgm:pt modelId="{FDC5FDB7-F747-4D71-988D-3EBBB509F003}" type="parTrans" cxnId="{8BC76626-0D3A-403C-9DC2-958DD184A9CD}">
      <dgm:prSet/>
      <dgm:spPr/>
      <dgm:t>
        <a:bodyPr/>
        <a:lstStyle/>
        <a:p>
          <a:endParaRPr lang="en-US"/>
        </a:p>
      </dgm:t>
    </dgm:pt>
    <dgm:pt modelId="{91B763A1-8B97-498D-A3B8-CE8E1639324A}" type="sibTrans" cxnId="{8BC76626-0D3A-403C-9DC2-958DD184A9CD}">
      <dgm:prSet/>
      <dgm:spPr/>
      <dgm:t>
        <a:bodyPr/>
        <a:lstStyle/>
        <a:p>
          <a:endParaRPr lang="en-US"/>
        </a:p>
      </dgm:t>
    </dgm:pt>
    <dgm:pt modelId="{8836968D-3EEE-4A00-9057-13D4A98555F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/>
            <a:t>- Guide documentation </a:t>
          </a:r>
          <a:r>
            <a:rPr lang="en-US" dirty="0"/>
            <a:t>with step-by-step description of the new setup and flow</a:t>
          </a:r>
        </a:p>
      </dgm:t>
    </dgm:pt>
    <dgm:pt modelId="{0A5E0929-8BD3-4A16-AE0A-6592ED9E316E}" type="parTrans" cxnId="{88058FD7-72C0-4682-87BD-6EC4A510C75F}">
      <dgm:prSet/>
      <dgm:spPr/>
      <dgm:t>
        <a:bodyPr/>
        <a:lstStyle/>
        <a:p>
          <a:endParaRPr lang="en-US"/>
        </a:p>
      </dgm:t>
    </dgm:pt>
    <dgm:pt modelId="{8C6B5879-2E80-4C3E-9C98-AA5A060AFC53}" type="sibTrans" cxnId="{88058FD7-72C0-4682-87BD-6EC4A510C75F}">
      <dgm:prSet/>
      <dgm:spPr/>
      <dgm:t>
        <a:bodyPr/>
        <a:lstStyle/>
        <a:p>
          <a:endParaRPr lang="en-US"/>
        </a:p>
      </dgm:t>
    </dgm:pt>
    <dgm:pt modelId="{FA04FBAB-2C47-4C09-A35C-0FD860E0E41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/>
            <a:t>- Trainings </a:t>
          </a:r>
          <a:r>
            <a:rPr lang="en-US" dirty="0"/>
            <a:t>with users who are affected</a:t>
          </a:r>
        </a:p>
      </dgm:t>
    </dgm:pt>
    <dgm:pt modelId="{4982D5E9-AA99-4798-84B7-AF071BF5F541}" type="parTrans" cxnId="{8F7890A3-3207-4B26-BE02-E4BFE02D539B}">
      <dgm:prSet/>
      <dgm:spPr/>
      <dgm:t>
        <a:bodyPr/>
        <a:lstStyle/>
        <a:p>
          <a:endParaRPr lang="en-US"/>
        </a:p>
      </dgm:t>
    </dgm:pt>
    <dgm:pt modelId="{10A7E0DA-4F00-42B9-93FC-2487D0C1AE4E}" type="sibTrans" cxnId="{8F7890A3-3207-4B26-BE02-E4BFE02D539B}">
      <dgm:prSet/>
      <dgm:spPr/>
      <dgm:t>
        <a:bodyPr/>
        <a:lstStyle/>
        <a:p>
          <a:endParaRPr lang="en-US"/>
        </a:p>
      </dgm:t>
    </dgm:pt>
    <dgm:pt modelId="{FB036974-315B-41A0-BC37-903B9BBDBD8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/>
            <a:t>- Final setup and flow testing by users</a:t>
          </a:r>
        </a:p>
      </dgm:t>
    </dgm:pt>
    <dgm:pt modelId="{BB37ECC4-A832-42AD-A424-CC4E2AC47227}" type="parTrans" cxnId="{E04D3B3F-7E8B-4445-BD23-387958AE8E3A}">
      <dgm:prSet/>
      <dgm:spPr/>
      <dgm:t>
        <a:bodyPr/>
        <a:lstStyle/>
        <a:p>
          <a:endParaRPr lang="en-US"/>
        </a:p>
      </dgm:t>
    </dgm:pt>
    <dgm:pt modelId="{50F8A380-EDC8-444E-AA0F-81FB50208C16}" type="sibTrans" cxnId="{E04D3B3F-7E8B-4445-BD23-387958AE8E3A}">
      <dgm:prSet/>
      <dgm:spPr/>
      <dgm:t>
        <a:bodyPr/>
        <a:lstStyle/>
        <a:p>
          <a:endParaRPr lang="en-US"/>
        </a:p>
      </dgm:t>
    </dgm:pt>
    <dgm:pt modelId="{808A8204-86A4-4E4E-AF87-E49B8E6F2A2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- Applying changes to a client production environment</a:t>
          </a:r>
        </a:p>
      </dgm:t>
    </dgm:pt>
    <dgm:pt modelId="{49F5653C-2C15-4335-9F24-6A18BB8AF465}" type="parTrans" cxnId="{54BB49C5-BAE2-4F43-9925-6EDBDDC975E3}">
      <dgm:prSet/>
      <dgm:spPr/>
      <dgm:t>
        <a:bodyPr/>
        <a:lstStyle/>
        <a:p>
          <a:endParaRPr lang="en-US"/>
        </a:p>
      </dgm:t>
    </dgm:pt>
    <dgm:pt modelId="{D272B5B9-403D-4931-9BB8-6479DD2199F9}" type="sibTrans" cxnId="{54BB49C5-BAE2-4F43-9925-6EDBDDC975E3}">
      <dgm:prSet/>
      <dgm:spPr/>
      <dgm:t>
        <a:bodyPr/>
        <a:lstStyle/>
        <a:p>
          <a:endParaRPr lang="en-US"/>
        </a:p>
      </dgm:t>
    </dgm:pt>
    <dgm:pt modelId="{ADDA8F43-E07E-4E3B-A92B-26CF42967C18}">
      <dgm:prSet custT="1"/>
      <dgm:spPr/>
      <dgm:t>
        <a:bodyPr/>
        <a:lstStyle/>
        <a:p>
          <a:pPr algn="l">
            <a:buFont typeface="HelveticaNeueLT Pro 45 Lt" panose="020B0403020202020204"/>
            <a:buChar char="•"/>
          </a:pPr>
          <a:r>
            <a:rPr lang="en-US" sz="13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Modified functionality</a:t>
          </a:r>
        </a:p>
      </dgm:t>
    </dgm:pt>
    <dgm:pt modelId="{5E18E99C-F8D2-4C22-B98A-D12EAC89DE64}" type="sibTrans" cxnId="{8A382928-E302-4AF8-B871-12B46042B8D7}">
      <dgm:prSet/>
      <dgm:spPr/>
      <dgm:t>
        <a:bodyPr/>
        <a:lstStyle/>
        <a:p>
          <a:endParaRPr lang="en-US"/>
        </a:p>
      </dgm:t>
    </dgm:pt>
    <dgm:pt modelId="{846AA6D4-2CBB-4564-83DC-AC57A4537134}" type="parTrans" cxnId="{8A382928-E302-4AF8-B871-12B46042B8D7}">
      <dgm:prSet/>
      <dgm:spPr/>
      <dgm:t>
        <a:bodyPr/>
        <a:lstStyle/>
        <a:p>
          <a:endParaRPr lang="en-US"/>
        </a:p>
      </dgm:t>
    </dgm:pt>
    <dgm:pt modelId="{BFDA4E29-6199-43BB-8851-067137DDA858}">
      <dgm:prSet custT="1"/>
      <dgm:spPr/>
      <dgm:t>
        <a:bodyPr/>
        <a:lstStyle/>
        <a:p>
          <a:pPr algn="l">
            <a:buFont typeface="HelveticaNeueLT Pro 45 Lt" panose="020B0403020202020204"/>
            <a:buChar char="•"/>
          </a:pPr>
          <a:r>
            <a:rPr lang="en-US" sz="13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Newly added functionality </a:t>
          </a:r>
        </a:p>
      </dgm:t>
    </dgm:pt>
    <dgm:pt modelId="{7B571B44-E30E-4556-B67A-37CE7D91B76B}" type="sibTrans" cxnId="{DC944E9D-A998-4D4C-99DD-1676CAE9E270}">
      <dgm:prSet/>
      <dgm:spPr/>
      <dgm:t>
        <a:bodyPr/>
        <a:lstStyle/>
        <a:p>
          <a:endParaRPr lang="en-US"/>
        </a:p>
      </dgm:t>
    </dgm:pt>
    <dgm:pt modelId="{AC9B4DF4-AEE6-45D1-9B75-686ECA018F87}" type="parTrans" cxnId="{DC944E9D-A998-4D4C-99DD-1676CAE9E270}">
      <dgm:prSet/>
      <dgm:spPr/>
      <dgm:t>
        <a:bodyPr/>
        <a:lstStyle/>
        <a:p>
          <a:endParaRPr lang="en-US"/>
        </a:p>
      </dgm:t>
    </dgm:pt>
    <dgm:pt modelId="{4C94B523-D2A3-48EE-A445-3748DD285485}" type="pres">
      <dgm:prSet presAssocID="{26EC29A7-9AED-4D54-AFD1-03707CA734E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9A5F588-6C91-4675-ACFE-D87CCF1A5CF3}" type="pres">
      <dgm:prSet presAssocID="{436A3763-C54A-497E-836F-4FA2AFA83B98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7A1A001-98D9-457D-8D13-BB834735AD56}" type="pres">
      <dgm:prSet presAssocID="{436A3763-C54A-497E-836F-4FA2AFA83B9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248CEE8-B661-4433-8F4E-7AB3FFA4EB37}" type="pres">
      <dgm:prSet presAssocID="{49529C3D-7168-445E-AD5B-73FFC17C1EE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9E8BCC3B-9355-46D7-88FF-888C8C5BF1D5}" type="pres">
      <dgm:prSet presAssocID="{49529C3D-7168-445E-AD5B-73FFC17C1EEF}" presName="childText2" presStyleLbl="solidAlignAcc1" presStyleIdx="1" presStyleCnt="3" custScaleX="96147" custLinFactNeighborX="-1675" custLinFactNeighborY="-368">
        <dgm:presLayoutVars>
          <dgm:chMax val="0"/>
          <dgm:chPref val="0"/>
          <dgm:bulletEnabled val="1"/>
        </dgm:presLayoutVars>
      </dgm:prSet>
      <dgm:spPr/>
    </dgm:pt>
    <dgm:pt modelId="{7D2E8019-FA66-44A4-A82E-3A1E561BA040}" type="pres">
      <dgm:prSet presAssocID="{BF47E513-61A2-496D-BF66-4D9B920EAE8D}" presName="parentText3" presStyleLbl="node1" presStyleIdx="2" presStyleCnt="3" custScaleX="106360">
        <dgm:presLayoutVars>
          <dgm:chMax/>
          <dgm:chPref val="3"/>
          <dgm:bulletEnabled val="1"/>
        </dgm:presLayoutVars>
      </dgm:prSet>
      <dgm:spPr/>
    </dgm:pt>
    <dgm:pt modelId="{3B4080F5-B64C-414D-903E-FA7F5910BA87}" type="pres">
      <dgm:prSet presAssocID="{BF47E513-61A2-496D-BF66-4D9B920EAE8D}" presName="childText3" presStyleLbl="solidAlignAcc1" presStyleIdx="2" presStyleCnt="3" custScaleX="107841" custLinFactNeighborX="335" custLinFactNeighborY="-742">
        <dgm:presLayoutVars>
          <dgm:chMax val="0"/>
          <dgm:chPref val="0"/>
          <dgm:bulletEnabled val="1"/>
        </dgm:presLayoutVars>
      </dgm:prSet>
      <dgm:spPr/>
    </dgm:pt>
  </dgm:ptLst>
  <dgm:cxnLst>
    <dgm:cxn modelId="{7539E40F-2D72-42F3-9BA1-8FD0C99725C2}" type="presOf" srcId="{8836968D-3EEE-4A00-9057-13D4A98555F8}" destId="{3B4080F5-B64C-414D-903E-FA7F5910BA87}" srcOrd="0" destOrd="2" presId="urn:microsoft.com/office/officeart/2009/3/layout/IncreasingArrowsProcess"/>
    <dgm:cxn modelId="{EFD14F20-CAD8-449F-9D2B-02B9D8128892}" type="presOf" srcId="{5E0D9223-7F97-477D-9FD2-1172DF908B25}" destId="{87A1A001-98D9-457D-8D13-BB834735AD56}" srcOrd="0" destOrd="2" presId="urn:microsoft.com/office/officeart/2009/3/layout/IncreasingArrowsProcess"/>
    <dgm:cxn modelId="{76A75A23-9216-49CE-BBD1-883E45E498FA}" srcId="{49529C3D-7168-445E-AD5B-73FFC17C1EEF}" destId="{369F69A4-43BA-44D7-BB3C-E1E165FEE3AF}" srcOrd="2" destOrd="0" parTransId="{9C0A99AB-2A91-44F5-A409-3DCD88F0C889}" sibTransId="{283655CC-CFD7-46CC-9D10-0212C995EEBD}"/>
    <dgm:cxn modelId="{8BC76626-0D3A-403C-9DC2-958DD184A9CD}" srcId="{BF47E513-61A2-496D-BF66-4D9B920EAE8D}" destId="{AA73073A-19A6-4244-8C43-E02493FB0AFA}" srcOrd="1" destOrd="0" parTransId="{FDC5FDB7-F747-4D71-988D-3EBBB509F003}" sibTransId="{91B763A1-8B97-498D-A3B8-CE8E1639324A}"/>
    <dgm:cxn modelId="{8A382928-E302-4AF8-B871-12B46042B8D7}" srcId="{573FB4CC-C018-4C6D-90E0-41A7B9BF5D45}" destId="{ADDA8F43-E07E-4E3B-A92B-26CF42967C18}" srcOrd="1" destOrd="0" parTransId="{846AA6D4-2CBB-4564-83DC-AC57A4537134}" sibTransId="{5E18E99C-F8D2-4C22-B98A-D12EAC89DE64}"/>
    <dgm:cxn modelId="{950CDE2C-F85A-4D3C-99BA-8B836C71E792}" type="presOf" srcId="{BF47E513-61A2-496D-BF66-4D9B920EAE8D}" destId="{7D2E8019-FA66-44A4-A82E-3A1E561BA040}" srcOrd="0" destOrd="0" presId="urn:microsoft.com/office/officeart/2009/3/layout/IncreasingArrowsProcess"/>
    <dgm:cxn modelId="{5658A531-3496-42FD-8117-549B9C928968}" type="presOf" srcId="{B3B8602E-701B-4463-9D98-5A0AB3444332}" destId="{9E8BCC3B-9355-46D7-88FF-888C8C5BF1D5}" srcOrd="0" destOrd="0" presId="urn:microsoft.com/office/officeart/2009/3/layout/IncreasingArrowsProcess"/>
    <dgm:cxn modelId="{85076033-A82B-45CD-A3C1-6AE5C7A218CA}" type="presOf" srcId="{EB176EBB-36D9-42C5-A01D-8BC782CD28E2}" destId="{9E8BCC3B-9355-46D7-88FF-888C8C5BF1D5}" srcOrd="0" destOrd="3" presId="urn:microsoft.com/office/officeart/2009/3/layout/IncreasingArrowsProcess"/>
    <dgm:cxn modelId="{0B68C634-0020-42F7-8C2C-497C3B11D62B}" srcId="{436A3763-C54A-497E-836F-4FA2AFA83B98}" destId="{2990B2CB-9359-442F-BB75-03EC730DFE73}" srcOrd="0" destOrd="0" parTransId="{B075F34A-AF0A-4EBC-875D-F56AB2DCB7DB}" sibTransId="{6357B063-C51C-4B9C-8E4F-5A0BD5345B31}"/>
    <dgm:cxn modelId="{549E6535-EDA5-4ABC-AA98-0215BC3219F2}" type="presOf" srcId="{ADDA8F43-E07E-4E3B-A92B-26CF42967C18}" destId="{87A1A001-98D9-457D-8D13-BB834735AD56}" srcOrd="0" destOrd="3" presId="urn:microsoft.com/office/officeart/2009/3/layout/IncreasingArrowsProcess"/>
    <dgm:cxn modelId="{2723FE38-EEA3-4412-A563-8DFD439F915B}" type="presOf" srcId="{2990B2CB-9359-442F-BB75-03EC730DFE73}" destId="{87A1A001-98D9-457D-8D13-BB834735AD56}" srcOrd="0" destOrd="0" presId="urn:microsoft.com/office/officeart/2009/3/layout/IncreasingArrowsProcess"/>
    <dgm:cxn modelId="{C9FD3139-730E-4713-BD4E-0F8DBEA4870B}" srcId="{49529C3D-7168-445E-AD5B-73FFC17C1EEF}" destId="{EBD9DA66-6B2E-4324-81E2-032855E5EC16}" srcOrd="4" destOrd="0" parTransId="{312EBF38-D778-414F-8ADA-62AF2B98E229}" sibTransId="{CE331879-B253-4BFD-A2B8-943FD2D2F0D0}"/>
    <dgm:cxn modelId="{7EB8F43B-BF9C-40B1-AC11-5011A0CEA030}" type="presOf" srcId="{369F69A4-43BA-44D7-BB3C-E1E165FEE3AF}" destId="{9E8BCC3B-9355-46D7-88FF-888C8C5BF1D5}" srcOrd="0" destOrd="2" presId="urn:microsoft.com/office/officeart/2009/3/layout/IncreasingArrowsProcess"/>
    <dgm:cxn modelId="{E04D3B3F-7E8B-4445-BD23-387958AE8E3A}" srcId="{BF47E513-61A2-496D-BF66-4D9B920EAE8D}" destId="{FB036974-315B-41A0-BC37-903B9BBDBD83}" srcOrd="4" destOrd="0" parTransId="{BB37ECC4-A832-42AD-A424-CC4E2AC47227}" sibTransId="{50F8A380-EDC8-444E-AA0F-81FB50208C16}"/>
    <dgm:cxn modelId="{1986C65C-C19C-49BF-BBA1-DD27FD2EF721}" type="presOf" srcId="{FA04FBAB-2C47-4C09-A35C-0FD860E0E413}" destId="{3B4080F5-B64C-414D-903E-FA7F5910BA87}" srcOrd="0" destOrd="3" presId="urn:microsoft.com/office/officeart/2009/3/layout/IncreasingArrowsProcess"/>
    <dgm:cxn modelId="{F017B746-53DC-4A92-9160-36EFB1415545}" type="presOf" srcId="{808A8204-86A4-4E4E-AF87-E49B8E6F2A24}" destId="{3B4080F5-B64C-414D-903E-FA7F5910BA87}" srcOrd="0" destOrd="5" presId="urn:microsoft.com/office/officeart/2009/3/layout/IncreasingArrowsProcess"/>
    <dgm:cxn modelId="{112DCF69-7773-43E1-BD02-33D76ACAF9C2}" srcId="{BF47E513-61A2-496D-BF66-4D9B920EAE8D}" destId="{C69773F8-689A-4F3D-915F-38325582FF54}" srcOrd="0" destOrd="0" parTransId="{571A9EDF-FCA1-4A25-83BA-83FF2B4C77B8}" sibTransId="{8C9B0AB6-B364-4D4E-A00F-5E2E12C14B05}"/>
    <dgm:cxn modelId="{DD40434C-C735-4D9D-AFFD-655BF1E287BA}" type="presOf" srcId="{FB036974-315B-41A0-BC37-903B9BBDBD83}" destId="{3B4080F5-B64C-414D-903E-FA7F5910BA87}" srcOrd="0" destOrd="4" presId="urn:microsoft.com/office/officeart/2009/3/layout/IncreasingArrowsProcess"/>
    <dgm:cxn modelId="{2F30AC6D-18DF-47B4-B0D8-B044E67AF505}" type="presOf" srcId="{436A3763-C54A-497E-836F-4FA2AFA83B98}" destId="{C9A5F588-6C91-4675-ACFE-D87CCF1A5CF3}" srcOrd="0" destOrd="0" presId="urn:microsoft.com/office/officeart/2009/3/layout/IncreasingArrowsProcess"/>
    <dgm:cxn modelId="{6CEBC552-A83F-4AFC-98F7-6D9A1F60CFC3}" srcId="{49529C3D-7168-445E-AD5B-73FFC17C1EEF}" destId="{B3B8602E-701B-4463-9D98-5A0AB3444332}" srcOrd="0" destOrd="0" parTransId="{8B669D47-2813-4482-AD22-0E2CBDAA22AF}" sibTransId="{E1D27DCE-F151-4C8B-B0C8-D529E5451F65}"/>
    <dgm:cxn modelId="{1D0CA956-C7FA-4CFD-B549-6402AB0AC391}" type="presOf" srcId="{7BC81E4B-9307-41C5-BE25-35CD3664DAC7}" destId="{9E8BCC3B-9355-46D7-88FF-888C8C5BF1D5}" srcOrd="0" destOrd="1" presId="urn:microsoft.com/office/officeart/2009/3/layout/IncreasingArrowsProcess"/>
    <dgm:cxn modelId="{9E2B457F-63D5-4DEE-840B-59415B3D6CEA}" type="presOf" srcId="{EBD9DA66-6B2E-4324-81E2-032855E5EC16}" destId="{9E8BCC3B-9355-46D7-88FF-888C8C5BF1D5}" srcOrd="0" destOrd="4" presId="urn:microsoft.com/office/officeart/2009/3/layout/IncreasingArrowsProcess"/>
    <dgm:cxn modelId="{8380B386-62DD-447C-ACF8-03119D620472}" srcId="{436A3763-C54A-497E-836F-4FA2AFA83B98}" destId="{573FB4CC-C018-4C6D-90E0-41A7B9BF5D45}" srcOrd="1" destOrd="0" parTransId="{D1E8C1D5-6196-43FA-B305-65E024D9A5CE}" sibTransId="{793F3B91-9157-41AD-903E-362725B1C3C9}"/>
    <dgm:cxn modelId="{37463494-D2E6-4044-8B3C-83D1A63D6C34}" type="presOf" srcId="{49529C3D-7168-445E-AD5B-73FFC17C1EEF}" destId="{D248CEE8-B661-4433-8F4E-7AB3FFA4EB37}" srcOrd="0" destOrd="0" presId="urn:microsoft.com/office/officeart/2009/3/layout/IncreasingArrowsProcess"/>
    <dgm:cxn modelId="{A9B48394-B331-4160-B5E6-F8539D9C99F7}" type="presOf" srcId="{BFDA4E29-6199-43BB-8851-067137DDA858}" destId="{87A1A001-98D9-457D-8D13-BB834735AD56}" srcOrd="0" destOrd="4" presId="urn:microsoft.com/office/officeart/2009/3/layout/IncreasingArrowsProcess"/>
    <dgm:cxn modelId="{EFECAA96-CC87-4F88-B099-63C4EEC72C7B}" srcId="{26EC29A7-9AED-4D54-AFD1-03707CA734E9}" destId="{49529C3D-7168-445E-AD5B-73FFC17C1EEF}" srcOrd="1" destOrd="0" parTransId="{D8718DDB-486E-4B5B-84AA-9105B5231500}" sibTransId="{E7ADB605-B531-4552-B342-F150AB3A18FA}"/>
    <dgm:cxn modelId="{38E53098-D736-4211-A4CB-822D8010F2A1}" type="presOf" srcId="{26EC29A7-9AED-4D54-AFD1-03707CA734E9}" destId="{4C94B523-D2A3-48EE-A445-3748DD285485}" srcOrd="0" destOrd="0" presId="urn:microsoft.com/office/officeart/2009/3/layout/IncreasingArrowsProcess"/>
    <dgm:cxn modelId="{DC944E9D-A998-4D4C-99DD-1676CAE9E270}" srcId="{573FB4CC-C018-4C6D-90E0-41A7B9BF5D45}" destId="{BFDA4E29-6199-43BB-8851-067137DDA858}" srcOrd="2" destOrd="0" parTransId="{AC9B4DF4-AEE6-45D1-9B75-686ECA018F87}" sibTransId="{7B571B44-E30E-4556-B67A-37CE7D91B76B}"/>
    <dgm:cxn modelId="{8F7890A3-3207-4B26-BE02-E4BFE02D539B}" srcId="{BF47E513-61A2-496D-BF66-4D9B920EAE8D}" destId="{FA04FBAB-2C47-4C09-A35C-0FD860E0E413}" srcOrd="3" destOrd="0" parTransId="{4982D5E9-AA99-4798-84B7-AF071BF5F541}" sibTransId="{10A7E0DA-4F00-42B9-93FC-2487D0C1AE4E}"/>
    <dgm:cxn modelId="{86DBCFAE-4C8A-4014-A0AC-1F4B3AF4E23B}" type="presOf" srcId="{C69773F8-689A-4F3D-915F-38325582FF54}" destId="{3B4080F5-B64C-414D-903E-FA7F5910BA87}" srcOrd="0" destOrd="0" presId="urn:microsoft.com/office/officeart/2009/3/layout/IncreasingArrowsProcess"/>
    <dgm:cxn modelId="{54BB49C5-BAE2-4F43-9925-6EDBDDC975E3}" srcId="{BF47E513-61A2-496D-BF66-4D9B920EAE8D}" destId="{808A8204-86A4-4E4E-AF87-E49B8E6F2A24}" srcOrd="5" destOrd="0" parTransId="{49F5653C-2C15-4335-9F24-6A18BB8AF465}" sibTransId="{D272B5B9-403D-4931-9BB8-6479DD2199F9}"/>
    <dgm:cxn modelId="{5AFEF2C7-C406-459F-94D4-1F680D7048B6}" srcId="{26EC29A7-9AED-4D54-AFD1-03707CA734E9}" destId="{BF47E513-61A2-496D-BF66-4D9B920EAE8D}" srcOrd="2" destOrd="0" parTransId="{205A5C74-6FDB-4042-B17B-D9A9B918B322}" sibTransId="{5674F1B4-67F2-4FC9-8D58-C5024E7C47E1}"/>
    <dgm:cxn modelId="{FE1E19D0-E24B-4442-A52E-2529748D6BFD}" srcId="{49529C3D-7168-445E-AD5B-73FFC17C1EEF}" destId="{7BC81E4B-9307-41C5-BE25-35CD3664DAC7}" srcOrd="1" destOrd="0" parTransId="{3E314287-3908-4392-9B12-481C9BE36A46}" sibTransId="{FD5FAB3D-5790-4523-ABB5-F508977741C3}"/>
    <dgm:cxn modelId="{4D2026D6-7792-4C9B-BCBF-E1408BE5EB9A}" srcId="{26EC29A7-9AED-4D54-AFD1-03707CA734E9}" destId="{436A3763-C54A-497E-836F-4FA2AFA83B98}" srcOrd="0" destOrd="0" parTransId="{41A5CBEA-A9F0-424A-BB33-2864B38F1652}" sibTransId="{AFD30B76-CACB-492E-9EB6-887448BFE7B1}"/>
    <dgm:cxn modelId="{88058FD7-72C0-4682-87BD-6EC4A510C75F}" srcId="{BF47E513-61A2-496D-BF66-4D9B920EAE8D}" destId="{8836968D-3EEE-4A00-9057-13D4A98555F8}" srcOrd="2" destOrd="0" parTransId="{0A5E0929-8BD3-4A16-AE0A-6592ED9E316E}" sibTransId="{8C6B5879-2E80-4C3E-9C98-AA5A060AFC53}"/>
    <dgm:cxn modelId="{F69E03E2-58B2-4C77-9441-501FE9B91D37}" type="presOf" srcId="{573FB4CC-C018-4C6D-90E0-41A7B9BF5D45}" destId="{87A1A001-98D9-457D-8D13-BB834735AD56}" srcOrd="0" destOrd="1" presId="urn:microsoft.com/office/officeart/2009/3/layout/IncreasingArrowsProcess"/>
    <dgm:cxn modelId="{BD96B6EC-0FBF-466D-9097-F7C825B41A9A}" srcId="{49529C3D-7168-445E-AD5B-73FFC17C1EEF}" destId="{EB176EBB-36D9-42C5-A01D-8BC782CD28E2}" srcOrd="3" destOrd="0" parTransId="{1EACB3E7-6A90-4CEC-90FF-5A4D999E1C41}" sibTransId="{AA24B41B-36EA-4337-B0F5-AA313B8532F1}"/>
    <dgm:cxn modelId="{9FE734ED-0858-4A10-92C9-CD185259307E}" srcId="{573FB4CC-C018-4C6D-90E0-41A7B9BF5D45}" destId="{5E0D9223-7F97-477D-9FD2-1172DF908B25}" srcOrd="0" destOrd="0" parTransId="{95DE60CD-D627-4BFA-90F9-F5FDE2EA7646}" sibTransId="{7CB242D7-6B6F-4EBD-9227-AB76B69831B4}"/>
    <dgm:cxn modelId="{B3A6B4F4-F810-46FC-B08C-F72F0D95847B}" type="presOf" srcId="{AA73073A-19A6-4244-8C43-E02493FB0AFA}" destId="{3B4080F5-B64C-414D-903E-FA7F5910BA87}" srcOrd="0" destOrd="1" presId="urn:microsoft.com/office/officeart/2009/3/layout/IncreasingArrowsProcess"/>
    <dgm:cxn modelId="{8BB68E8C-D25B-42FB-8BB3-BB0E78EEFB5E}" type="presParOf" srcId="{4C94B523-D2A3-48EE-A445-3748DD285485}" destId="{C9A5F588-6C91-4675-ACFE-D87CCF1A5CF3}" srcOrd="0" destOrd="0" presId="urn:microsoft.com/office/officeart/2009/3/layout/IncreasingArrowsProcess"/>
    <dgm:cxn modelId="{9CB24770-A250-435C-A3A4-BDB0D355B479}" type="presParOf" srcId="{4C94B523-D2A3-48EE-A445-3748DD285485}" destId="{87A1A001-98D9-457D-8D13-BB834735AD56}" srcOrd="1" destOrd="0" presId="urn:microsoft.com/office/officeart/2009/3/layout/IncreasingArrowsProcess"/>
    <dgm:cxn modelId="{6C822B5A-9FED-4117-A0E9-8DF7329AC7E6}" type="presParOf" srcId="{4C94B523-D2A3-48EE-A445-3748DD285485}" destId="{D248CEE8-B661-4433-8F4E-7AB3FFA4EB37}" srcOrd="2" destOrd="0" presId="urn:microsoft.com/office/officeart/2009/3/layout/IncreasingArrowsProcess"/>
    <dgm:cxn modelId="{EEDC5534-1390-4A57-A3A7-0C5D0B8DC0AE}" type="presParOf" srcId="{4C94B523-D2A3-48EE-A445-3748DD285485}" destId="{9E8BCC3B-9355-46D7-88FF-888C8C5BF1D5}" srcOrd="3" destOrd="0" presId="urn:microsoft.com/office/officeart/2009/3/layout/IncreasingArrowsProcess"/>
    <dgm:cxn modelId="{54383A77-FF9F-4CCC-A189-9555B3CE5D76}" type="presParOf" srcId="{4C94B523-D2A3-48EE-A445-3748DD285485}" destId="{7D2E8019-FA66-44A4-A82E-3A1E561BA040}" srcOrd="4" destOrd="0" presId="urn:microsoft.com/office/officeart/2009/3/layout/IncreasingArrowsProcess"/>
    <dgm:cxn modelId="{02AD9927-5D6D-4E81-A4F6-0D8E78D32A7B}" type="presParOf" srcId="{4C94B523-D2A3-48EE-A445-3748DD285485}" destId="{3B4080F5-B64C-414D-903E-FA7F5910BA8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6B368-5BA1-4D5C-98FE-79F395350DB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AC00FA-226C-43CE-8F6D-B7D725AD6919}">
      <dgm:prSet phldrT="[Text]"/>
      <dgm:spPr/>
      <dgm:t>
        <a:bodyPr/>
        <a:lstStyle/>
        <a:p>
          <a:r>
            <a:rPr lang="en-US" b="1" dirty="0"/>
            <a:t>AX2009/AX2012</a:t>
          </a:r>
        </a:p>
      </dgm:t>
    </dgm:pt>
    <dgm:pt modelId="{D90A20A1-3D90-4678-8088-F50B4D244E24}" type="parTrans" cxnId="{48C55983-BFBC-485C-87B8-897E1125A4CC}">
      <dgm:prSet/>
      <dgm:spPr/>
      <dgm:t>
        <a:bodyPr/>
        <a:lstStyle/>
        <a:p>
          <a:endParaRPr lang="en-US"/>
        </a:p>
      </dgm:t>
    </dgm:pt>
    <dgm:pt modelId="{6C4A2E3B-D671-4598-9BCF-8C480D2851DC}" type="sibTrans" cxnId="{48C55983-BFBC-485C-87B8-897E1125A4CC}">
      <dgm:prSet/>
      <dgm:spPr/>
      <dgm:t>
        <a:bodyPr/>
        <a:lstStyle/>
        <a:p>
          <a:endParaRPr lang="en-US"/>
        </a:p>
      </dgm:t>
    </dgm:pt>
    <dgm:pt modelId="{32C61445-C0F9-4365-B290-BA9C5FAC2BD8}">
      <dgm:prSet phldrT="[Text]"/>
      <dgm:spPr/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Overlayering</a:t>
          </a:r>
          <a:r>
            <a:rPr lang="en-US" b="1" dirty="0">
              <a:solidFill>
                <a:schemeClr val="tx1"/>
              </a:solidFill>
            </a:rPr>
            <a:t>  of the application code</a:t>
          </a:r>
        </a:p>
      </dgm:t>
    </dgm:pt>
    <dgm:pt modelId="{A088639B-D615-4978-9087-3E6A887CE52A}" type="parTrans" cxnId="{6030C974-1EC2-4EAE-A55E-33D92D01EB1B}">
      <dgm:prSet/>
      <dgm:spPr/>
      <dgm:t>
        <a:bodyPr/>
        <a:lstStyle/>
        <a:p>
          <a:endParaRPr lang="en-US"/>
        </a:p>
      </dgm:t>
    </dgm:pt>
    <dgm:pt modelId="{D74658B6-FDC5-4ED0-AFE5-342E71507D47}" type="sibTrans" cxnId="{6030C974-1EC2-4EAE-A55E-33D92D01EB1B}">
      <dgm:prSet/>
      <dgm:spPr/>
      <dgm:t>
        <a:bodyPr/>
        <a:lstStyle/>
        <a:p>
          <a:endParaRPr lang="en-US"/>
        </a:p>
      </dgm:t>
    </dgm:pt>
    <dgm:pt modelId="{F152A117-F39D-4BE6-9828-48BEC29D3C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Highly customized</a:t>
          </a:r>
        </a:p>
      </dgm:t>
    </dgm:pt>
    <dgm:pt modelId="{A928A1C9-DCE5-4BF1-A867-EF2461C20E3D}" type="parTrans" cxnId="{725DDFF6-426B-4A98-9F64-1FBFA61B4601}">
      <dgm:prSet/>
      <dgm:spPr/>
      <dgm:t>
        <a:bodyPr/>
        <a:lstStyle/>
        <a:p>
          <a:endParaRPr lang="en-US"/>
        </a:p>
      </dgm:t>
    </dgm:pt>
    <dgm:pt modelId="{0816E09D-8F9A-40E4-99DA-31B8528B62CD}" type="sibTrans" cxnId="{725DDFF6-426B-4A98-9F64-1FBFA61B4601}">
      <dgm:prSet/>
      <dgm:spPr/>
      <dgm:t>
        <a:bodyPr/>
        <a:lstStyle/>
        <a:p>
          <a:endParaRPr lang="en-US"/>
        </a:p>
      </dgm:t>
    </dgm:pt>
    <dgm:pt modelId="{ED17F794-99BE-4F44-8136-0E4DEAF99436}">
      <dgm:prSet phldrT="[Text]"/>
      <dgm:spPr/>
      <dgm:t>
        <a:bodyPr/>
        <a:lstStyle/>
        <a:p>
          <a:r>
            <a:rPr lang="en-US" b="1" dirty="0"/>
            <a:t>AX365</a:t>
          </a:r>
        </a:p>
      </dgm:t>
    </dgm:pt>
    <dgm:pt modelId="{25AF0629-B0E3-4AEA-A613-00F3D148EE89}" type="parTrans" cxnId="{4EC33131-46A4-496E-8DA5-27AFB91A5214}">
      <dgm:prSet/>
      <dgm:spPr/>
      <dgm:t>
        <a:bodyPr/>
        <a:lstStyle/>
        <a:p>
          <a:endParaRPr lang="en-US"/>
        </a:p>
      </dgm:t>
    </dgm:pt>
    <dgm:pt modelId="{8091E208-F921-479E-9A82-A5502B60AFB5}" type="sibTrans" cxnId="{4EC33131-46A4-496E-8DA5-27AFB91A5214}">
      <dgm:prSet/>
      <dgm:spPr/>
      <dgm:t>
        <a:bodyPr/>
        <a:lstStyle/>
        <a:p>
          <a:endParaRPr lang="en-US"/>
        </a:p>
      </dgm:t>
    </dgm:pt>
    <dgm:pt modelId="{938EE926-1D6E-46B8-BCE6-698AB5A08140}">
      <dgm:prSet phldrT="[Text]" custT="1"/>
      <dgm:spPr/>
      <dgm:t>
        <a:bodyPr/>
        <a:lstStyle/>
        <a:p>
          <a:r>
            <a:rPr lang="en-US" sz="1100" b="1" u="sng" kern="1200" dirty="0">
              <a:solidFill>
                <a:schemeClr val="tx1"/>
              </a:solidFill>
            </a:rPr>
            <a:t>Extensibility</a:t>
          </a:r>
          <a:r>
            <a:rPr lang="en-US" sz="1100" b="1" kern="1200" dirty="0">
              <a:solidFill>
                <a:schemeClr val="tx1"/>
              </a:solidFill>
            </a:rPr>
            <a:t> </a:t>
          </a:r>
          <a:r>
            <a:rPr lang="en-US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is the only customization framework </a:t>
          </a:r>
        </a:p>
      </dgm:t>
    </dgm:pt>
    <dgm:pt modelId="{3D01C099-E541-4B76-916F-1EEE43892E2B}" type="parTrans" cxnId="{5519AB2B-C6D4-4971-889F-3657658C0B94}">
      <dgm:prSet/>
      <dgm:spPr/>
      <dgm:t>
        <a:bodyPr/>
        <a:lstStyle/>
        <a:p>
          <a:endParaRPr lang="en-US"/>
        </a:p>
      </dgm:t>
    </dgm:pt>
    <dgm:pt modelId="{09FD9F2A-69E4-4E83-B2A8-89261325B752}" type="sibTrans" cxnId="{5519AB2B-C6D4-4971-889F-3657658C0B94}">
      <dgm:prSet/>
      <dgm:spPr/>
      <dgm:t>
        <a:bodyPr/>
        <a:lstStyle/>
        <a:p>
          <a:endParaRPr lang="en-US"/>
        </a:p>
      </dgm:t>
    </dgm:pt>
    <dgm:pt modelId="{955B1545-8417-496B-A7D4-D6619A99B67E}">
      <dgm:prSet phldrT="[Text]"/>
      <dgm:spPr/>
      <dgm:t>
        <a:bodyPr/>
        <a:lstStyle/>
        <a:p>
          <a:r>
            <a:rPr lang="en-US" dirty="0"/>
            <a:t>Less intrusive customization model</a:t>
          </a:r>
        </a:p>
      </dgm:t>
    </dgm:pt>
    <dgm:pt modelId="{F1EE5D7E-2D7D-44E6-94A5-C697F39EF4F9}" type="parTrans" cxnId="{07CDABD9-4BD9-415D-8D5A-A15698AC21EE}">
      <dgm:prSet/>
      <dgm:spPr/>
      <dgm:t>
        <a:bodyPr/>
        <a:lstStyle/>
        <a:p>
          <a:endParaRPr lang="en-US"/>
        </a:p>
      </dgm:t>
    </dgm:pt>
    <dgm:pt modelId="{E08076A7-BBCB-40E5-977B-01435286D3B3}" type="sibTrans" cxnId="{07CDABD9-4BD9-415D-8D5A-A15698AC21EE}">
      <dgm:prSet/>
      <dgm:spPr/>
      <dgm:t>
        <a:bodyPr/>
        <a:lstStyle/>
        <a:p>
          <a:endParaRPr lang="en-US"/>
        </a:p>
      </dgm:t>
    </dgm:pt>
    <dgm:pt modelId="{774A433F-DA70-4883-A780-FF166CA6C7F5}">
      <dgm:prSet phldrT="[Text]"/>
      <dgm:spPr/>
      <dgm:t>
        <a:bodyPr/>
        <a:lstStyle/>
        <a:p>
          <a:r>
            <a:rPr lang="en-US" b="1" dirty="0"/>
            <a:t>Cloud</a:t>
          </a:r>
          <a:r>
            <a:rPr lang="en-US" dirty="0"/>
            <a:t>: </a:t>
          </a:r>
        </a:p>
        <a:p>
          <a:r>
            <a:rPr lang="en-US" dirty="0"/>
            <a:t>Agile servicing/Frequent updates</a:t>
          </a:r>
        </a:p>
      </dgm:t>
    </dgm:pt>
    <dgm:pt modelId="{05239E09-D3E1-44FF-926F-2E964B029C80}" type="parTrans" cxnId="{A1DB0039-8745-4CA4-AE8E-9194F5424482}">
      <dgm:prSet/>
      <dgm:spPr/>
      <dgm:t>
        <a:bodyPr/>
        <a:lstStyle/>
        <a:p>
          <a:endParaRPr lang="en-US"/>
        </a:p>
      </dgm:t>
    </dgm:pt>
    <dgm:pt modelId="{42DCB4E8-5D24-4054-9FA6-452BAC599CEE}" type="sibTrans" cxnId="{A1DB0039-8745-4CA4-AE8E-9194F5424482}">
      <dgm:prSet/>
      <dgm:spPr/>
      <dgm:t>
        <a:bodyPr/>
        <a:lstStyle/>
        <a:p>
          <a:endParaRPr lang="en-US"/>
        </a:p>
      </dgm:t>
    </dgm:pt>
    <dgm:pt modelId="{DE6CEF8A-A772-464E-A705-CE9C28984D71}" type="pres">
      <dgm:prSet presAssocID="{E8A6B368-5BA1-4D5C-98FE-79F395350DB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EA45495-B0BC-471A-9CD5-556A919A6C40}" type="pres">
      <dgm:prSet presAssocID="{E8A6B368-5BA1-4D5C-98FE-79F395350DB6}" presName="dummyMaxCanvas" presStyleCnt="0"/>
      <dgm:spPr/>
    </dgm:pt>
    <dgm:pt modelId="{96F075AE-2B4B-47B3-AF8B-A83270204776}" type="pres">
      <dgm:prSet presAssocID="{E8A6B368-5BA1-4D5C-98FE-79F395350DB6}" presName="parentComposite" presStyleCnt="0"/>
      <dgm:spPr/>
    </dgm:pt>
    <dgm:pt modelId="{442EA139-A702-4787-B0BF-6D290B83972E}" type="pres">
      <dgm:prSet presAssocID="{E8A6B368-5BA1-4D5C-98FE-79F395350DB6}" presName="parent1" presStyleLbl="alignAccFollowNode1" presStyleIdx="0" presStyleCnt="4">
        <dgm:presLayoutVars>
          <dgm:chMax val="4"/>
        </dgm:presLayoutVars>
      </dgm:prSet>
      <dgm:spPr/>
    </dgm:pt>
    <dgm:pt modelId="{8191B1D6-C7CB-400E-8D48-C6B40C72AE85}" type="pres">
      <dgm:prSet presAssocID="{E8A6B368-5BA1-4D5C-98FE-79F395350DB6}" presName="parent2" presStyleLbl="alignAccFollowNode1" presStyleIdx="1" presStyleCnt="4">
        <dgm:presLayoutVars>
          <dgm:chMax val="4"/>
        </dgm:presLayoutVars>
      </dgm:prSet>
      <dgm:spPr/>
    </dgm:pt>
    <dgm:pt modelId="{C9C659E6-503A-404A-9E54-C136D9030B8E}" type="pres">
      <dgm:prSet presAssocID="{E8A6B368-5BA1-4D5C-98FE-79F395350DB6}" presName="childrenComposite" presStyleCnt="0"/>
      <dgm:spPr/>
    </dgm:pt>
    <dgm:pt modelId="{D74ED3F8-2143-465F-8C61-CA894E4A9957}" type="pres">
      <dgm:prSet presAssocID="{E8A6B368-5BA1-4D5C-98FE-79F395350DB6}" presName="dummyMaxCanvas_ChildArea" presStyleCnt="0"/>
      <dgm:spPr/>
    </dgm:pt>
    <dgm:pt modelId="{7084197D-5AF9-4B78-B441-83F2FF158EE2}" type="pres">
      <dgm:prSet presAssocID="{E8A6B368-5BA1-4D5C-98FE-79F395350DB6}" presName="fulcrum" presStyleLbl="alignAccFollowNode1" presStyleIdx="2" presStyleCnt="4"/>
      <dgm:spPr/>
    </dgm:pt>
    <dgm:pt modelId="{B75C8DC4-FECB-4929-AF0D-09B74C31FEFB}" type="pres">
      <dgm:prSet presAssocID="{E8A6B368-5BA1-4D5C-98FE-79F395350DB6}" presName="balance_23" presStyleLbl="alignAccFollowNode1" presStyleIdx="3" presStyleCnt="4">
        <dgm:presLayoutVars>
          <dgm:bulletEnabled val="1"/>
        </dgm:presLayoutVars>
      </dgm:prSet>
      <dgm:spPr/>
    </dgm:pt>
    <dgm:pt modelId="{3CA9BF49-9801-42A4-A809-E764F9080610}" type="pres">
      <dgm:prSet presAssocID="{E8A6B368-5BA1-4D5C-98FE-79F395350DB6}" presName="right_23_1" presStyleLbl="node1" presStyleIdx="0" presStyleCnt="5">
        <dgm:presLayoutVars>
          <dgm:bulletEnabled val="1"/>
        </dgm:presLayoutVars>
      </dgm:prSet>
      <dgm:spPr/>
    </dgm:pt>
    <dgm:pt modelId="{088E7422-9F49-48E8-8649-A3F58DB51182}" type="pres">
      <dgm:prSet presAssocID="{E8A6B368-5BA1-4D5C-98FE-79F395350DB6}" presName="right_23_2" presStyleLbl="node1" presStyleIdx="1" presStyleCnt="5">
        <dgm:presLayoutVars>
          <dgm:bulletEnabled val="1"/>
        </dgm:presLayoutVars>
      </dgm:prSet>
      <dgm:spPr/>
    </dgm:pt>
    <dgm:pt modelId="{F4E0E332-14F8-446B-9F19-2F2556987091}" type="pres">
      <dgm:prSet presAssocID="{E8A6B368-5BA1-4D5C-98FE-79F395350DB6}" presName="right_23_3" presStyleLbl="node1" presStyleIdx="2" presStyleCnt="5">
        <dgm:presLayoutVars>
          <dgm:bulletEnabled val="1"/>
        </dgm:presLayoutVars>
      </dgm:prSet>
      <dgm:spPr/>
    </dgm:pt>
    <dgm:pt modelId="{4655CED1-9B4D-4363-8C05-D40C113BF389}" type="pres">
      <dgm:prSet presAssocID="{E8A6B368-5BA1-4D5C-98FE-79F395350DB6}" presName="left_23_1" presStyleLbl="node1" presStyleIdx="3" presStyleCnt="5">
        <dgm:presLayoutVars>
          <dgm:bulletEnabled val="1"/>
        </dgm:presLayoutVars>
      </dgm:prSet>
      <dgm:spPr/>
    </dgm:pt>
    <dgm:pt modelId="{E8AE37E2-BE62-4681-83E9-686A0F52F70B}" type="pres">
      <dgm:prSet presAssocID="{E8A6B368-5BA1-4D5C-98FE-79F395350DB6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DCD06C16-85EE-4CD2-A0F2-E5FB9FACC750}" type="presOf" srcId="{774A433F-DA70-4883-A780-FF166CA6C7F5}" destId="{F4E0E332-14F8-446B-9F19-2F2556987091}" srcOrd="0" destOrd="0" presId="urn:microsoft.com/office/officeart/2005/8/layout/balance1"/>
    <dgm:cxn modelId="{5519AB2B-C6D4-4971-889F-3657658C0B94}" srcId="{ED17F794-99BE-4F44-8136-0E4DEAF99436}" destId="{938EE926-1D6E-46B8-BCE6-698AB5A08140}" srcOrd="0" destOrd="0" parTransId="{3D01C099-E541-4B76-916F-1EEE43892E2B}" sibTransId="{09FD9F2A-69E4-4E83-B2A8-89261325B752}"/>
    <dgm:cxn modelId="{C8C9902F-07CB-4BA7-B5F3-1EA43B6A8391}" type="presOf" srcId="{955B1545-8417-496B-A7D4-D6619A99B67E}" destId="{088E7422-9F49-48E8-8649-A3F58DB51182}" srcOrd="0" destOrd="0" presId="urn:microsoft.com/office/officeart/2005/8/layout/balance1"/>
    <dgm:cxn modelId="{4EC33131-46A4-496E-8DA5-27AFB91A5214}" srcId="{E8A6B368-5BA1-4D5C-98FE-79F395350DB6}" destId="{ED17F794-99BE-4F44-8136-0E4DEAF99436}" srcOrd="1" destOrd="0" parTransId="{25AF0629-B0E3-4AEA-A613-00F3D148EE89}" sibTransId="{8091E208-F921-479E-9A82-A5502B60AFB5}"/>
    <dgm:cxn modelId="{ECCE2033-3E13-432D-AA0D-5D539E37B6FF}" type="presOf" srcId="{E8A6B368-5BA1-4D5C-98FE-79F395350DB6}" destId="{DE6CEF8A-A772-464E-A705-CE9C28984D71}" srcOrd="0" destOrd="0" presId="urn:microsoft.com/office/officeart/2005/8/layout/balance1"/>
    <dgm:cxn modelId="{A1DB0039-8745-4CA4-AE8E-9194F5424482}" srcId="{ED17F794-99BE-4F44-8136-0E4DEAF99436}" destId="{774A433F-DA70-4883-A780-FF166CA6C7F5}" srcOrd="2" destOrd="0" parTransId="{05239E09-D3E1-44FF-926F-2E964B029C80}" sibTransId="{42DCB4E8-5D24-4054-9FA6-452BAC599CEE}"/>
    <dgm:cxn modelId="{124A3762-C630-4D90-9C9B-2E6EC643FAD4}" type="presOf" srcId="{A9AC00FA-226C-43CE-8F6D-B7D725AD6919}" destId="{442EA139-A702-4787-B0BF-6D290B83972E}" srcOrd="0" destOrd="0" presId="urn:microsoft.com/office/officeart/2005/8/layout/balance1"/>
    <dgm:cxn modelId="{C34ACE66-2C05-457D-9F3B-898C90E9BD3D}" type="presOf" srcId="{F152A117-F39D-4BE6-9828-48BEC29D3C37}" destId="{E8AE37E2-BE62-4681-83E9-686A0F52F70B}" srcOrd="0" destOrd="0" presId="urn:microsoft.com/office/officeart/2005/8/layout/balance1"/>
    <dgm:cxn modelId="{4F0CB467-968B-4B04-B2ED-BE15CC5E8FD2}" type="presOf" srcId="{938EE926-1D6E-46B8-BCE6-698AB5A08140}" destId="{3CA9BF49-9801-42A4-A809-E764F9080610}" srcOrd="0" destOrd="0" presId="urn:microsoft.com/office/officeart/2005/8/layout/balance1"/>
    <dgm:cxn modelId="{6030C974-1EC2-4EAE-A55E-33D92D01EB1B}" srcId="{A9AC00FA-226C-43CE-8F6D-B7D725AD6919}" destId="{32C61445-C0F9-4365-B290-BA9C5FAC2BD8}" srcOrd="0" destOrd="0" parTransId="{A088639B-D615-4978-9087-3E6A887CE52A}" sibTransId="{D74658B6-FDC5-4ED0-AFE5-342E71507D47}"/>
    <dgm:cxn modelId="{48C55983-BFBC-485C-87B8-897E1125A4CC}" srcId="{E8A6B368-5BA1-4D5C-98FE-79F395350DB6}" destId="{A9AC00FA-226C-43CE-8F6D-B7D725AD6919}" srcOrd="0" destOrd="0" parTransId="{D90A20A1-3D90-4678-8088-F50B4D244E24}" sibTransId="{6C4A2E3B-D671-4598-9BCF-8C480D2851DC}"/>
    <dgm:cxn modelId="{3D15DD9C-38AA-409A-82CB-AC085A56B18D}" type="presOf" srcId="{ED17F794-99BE-4F44-8136-0E4DEAF99436}" destId="{8191B1D6-C7CB-400E-8D48-C6B40C72AE85}" srcOrd="0" destOrd="0" presId="urn:microsoft.com/office/officeart/2005/8/layout/balance1"/>
    <dgm:cxn modelId="{9FF771C1-9172-4E5C-86E5-FCD953EBAB07}" type="presOf" srcId="{32C61445-C0F9-4365-B290-BA9C5FAC2BD8}" destId="{4655CED1-9B4D-4363-8C05-D40C113BF389}" srcOrd="0" destOrd="0" presId="urn:microsoft.com/office/officeart/2005/8/layout/balance1"/>
    <dgm:cxn modelId="{07CDABD9-4BD9-415D-8D5A-A15698AC21EE}" srcId="{ED17F794-99BE-4F44-8136-0E4DEAF99436}" destId="{955B1545-8417-496B-A7D4-D6619A99B67E}" srcOrd="1" destOrd="0" parTransId="{F1EE5D7E-2D7D-44E6-94A5-C697F39EF4F9}" sibTransId="{E08076A7-BBCB-40E5-977B-01435286D3B3}"/>
    <dgm:cxn modelId="{725DDFF6-426B-4A98-9F64-1FBFA61B4601}" srcId="{A9AC00FA-226C-43CE-8F6D-B7D725AD6919}" destId="{F152A117-F39D-4BE6-9828-48BEC29D3C37}" srcOrd="1" destOrd="0" parTransId="{A928A1C9-DCE5-4BF1-A867-EF2461C20E3D}" sibTransId="{0816E09D-8F9A-40E4-99DA-31B8528B62CD}"/>
    <dgm:cxn modelId="{68FCC513-E617-42FC-AFC6-780DEF7F4A31}" type="presParOf" srcId="{DE6CEF8A-A772-464E-A705-CE9C28984D71}" destId="{8EA45495-B0BC-471A-9CD5-556A919A6C40}" srcOrd="0" destOrd="0" presId="urn:microsoft.com/office/officeart/2005/8/layout/balance1"/>
    <dgm:cxn modelId="{30C7AD02-B4BD-4E07-BC90-994DE865B330}" type="presParOf" srcId="{DE6CEF8A-A772-464E-A705-CE9C28984D71}" destId="{96F075AE-2B4B-47B3-AF8B-A83270204776}" srcOrd="1" destOrd="0" presId="urn:microsoft.com/office/officeart/2005/8/layout/balance1"/>
    <dgm:cxn modelId="{889CE26E-0BEE-41F6-B0AF-4CDE6C4C1819}" type="presParOf" srcId="{96F075AE-2B4B-47B3-AF8B-A83270204776}" destId="{442EA139-A702-4787-B0BF-6D290B83972E}" srcOrd="0" destOrd="0" presId="urn:microsoft.com/office/officeart/2005/8/layout/balance1"/>
    <dgm:cxn modelId="{52629170-EB91-4D0F-8928-8677E43A6EE1}" type="presParOf" srcId="{96F075AE-2B4B-47B3-AF8B-A83270204776}" destId="{8191B1D6-C7CB-400E-8D48-C6B40C72AE85}" srcOrd="1" destOrd="0" presId="urn:microsoft.com/office/officeart/2005/8/layout/balance1"/>
    <dgm:cxn modelId="{CC2D2122-19AA-4935-930B-CB9AB3017245}" type="presParOf" srcId="{DE6CEF8A-A772-464E-A705-CE9C28984D71}" destId="{C9C659E6-503A-404A-9E54-C136D9030B8E}" srcOrd="2" destOrd="0" presId="urn:microsoft.com/office/officeart/2005/8/layout/balance1"/>
    <dgm:cxn modelId="{34F7AE5E-8418-4F14-9CD0-5B2AEB5E708A}" type="presParOf" srcId="{C9C659E6-503A-404A-9E54-C136D9030B8E}" destId="{D74ED3F8-2143-465F-8C61-CA894E4A9957}" srcOrd="0" destOrd="0" presId="urn:microsoft.com/office/officeart/2005/8/layout/balance1"/>
    <dgm:cxn modelId="{F12B78C5-E304-4A8E-8C70-B6577009A239}" type="presParOf" srcId="{C9C659E6-503A-404A-9E54-C136D9030B8E}" destId="{7084197D-5AF9-4B78-B441-83F2FF158EE2}" srcOrd="1" destOrd="0" presId="urn:microsoft.com/office/officeart/2005/8/layout/balance1"/>
    <dgm:cxn modelId="{557A5DE7-A4DD-4535-85EA-640A0918D1B5}" type="presParOf" srcId="{C9C659E6-503A-404A-9E54-C136D9030B8E}" destId="{B75C8DC4-FECB-4929-AF0D-09B74C31FEFB}" srcOrd="2" destOrd="0" presId="urn:microsoft.com/office/officeart/2005/8/layout/balance1"/>
    <dgm:cxn modelId="{78C443CA-BEB9-4171-990C-167A6409951A}" type="presParOf" srcId="{C9C659E6-503A-404A-9E54-C136D9030B8E}" destId="{3CA9BF49-9801-42A4-A809-E764F9080610}" srcOrd="3" destOrd="0" presId="urn:microsoft.com/office/officeart/2005/8/layout/balance1"/>
    <dgm:cxn modelId="{EF795A66-5BC7-4248-939F-924F513F1F10}" type="presParOf" srcId="{C9C659E6-503A-404A-9E54-C136D9030B8E}" destId="{088E7422-9F49-48E8-8649-A3F58DB51182}" srcOrd="4" destOrd="0" presId="urn:microsoft.com/office/officeart/2005/8/layout/balance1"/>
    <dgm:cxn modelId="{AD4F7976-CEBE-401C-8DE3-22E8E17BCEF6}" type="presParOf" srcId="{C9C659E6-503A-404A-9E54-C136D9030B8E}" destId="{F4E0E332-14F8-446B-9F19-2F2556987091}" srcOrd="5" destOrd="0" presId="urn:microsoft.com/office/officeart/2005/8/layout/balance1"/>
    <dgm:cxn modelId="{D5209108-3E15-489A-9C89-D6BB7A2267D4}" type="presParOf" srcId="{C9C659E6-503A-404A-9E54-C136D9030B8E}" destId="{4655CED1-9B4D-4363-8C05-D40C113BF389}" srcOrd="6" destOrd="0" presId="urn:microsoft.com/office/officeart/2005/8/layout/balance1"/>
    <dgm:cxn modelId="{B2A6B82B-0F6F-4FF7-9E11-8C7458D69220}" type="presParOf" srcId="{C9C659E6-503A-404A-9E54-C136D9030B8E}" destId="{E8AE37E2-BE62-4681-83E9-686A0F52F70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5F588-6C91-4675-ACFE-D87CCF1A5CF3}">
      <dsp:nvSpPr>
        <dsp:cNvPr id="0" name=""/>
        <dsp:cNvSpPr/>
      </dsp:nvSpPr>
      <dsp:spPr>
        <a:xfrm>
          <a:off x="411838" y="10169"/>
          <a:ext cx="9041762" cy="1316825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904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IDENTIFICATION</a:t>
          </a:r>
        </a:p>
      </dsp:txBody>
      <dsp:txXfrm>
        <a:off x="411838" y="339375"/>
        <a:ext cx="8712556" cy="658413"/>
      </dsp:txXfrm>
    </dsp:sp>
    <dsp:sp modelId="{87A1A001-98D9-457D-8D13-BB834735AD56}">
      <dsp:nvSpPr>
        <dsp:cNvPr id="0" name=""/>
        <dsp:cNvSpPr/>
      </dsp:nvSpPr>
      <dsp:spPr>
        <a:xfrm>
          <a:off x="411838" y="1025631"/>
          <a:ext cx="2784862" cy="253669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- </a:t>
          </a:r>
          <a:r>
            <a:rPr lang="en-US" sz="1300" b="1" kern="1200" dirty="0"/>
            <a:t>Functional areas that require Fit-Gap analysis and Re-configuration </a:t>
          </a:r>
          <a:r>
            <a:rPr lang="en-US" sz="1300" kern="1200" dirty="0"/>
            <a:t>due to </a:t>
          </a:r>
          <a:r>
            <a:rPr lang="en-US" sz="1300" i="1" kern="1200" dirty="0"/>
            <a:t>low effectiveness </a:t>
          </a:r>
          <a:r>
            <a:rPr lang="en-US" sz="1300" kern="1200" dirty="0"/>
            <a:t>or </a:t>
          </a:r>
          <a:r>
            <a:rPr lang="en-US" sz="1300" i="1" kern="1200" dirty="0"/>
            <a:t>issues</a:t>
          </a:r>
          <a:r>
            <a:rPr lang="en-US" sz="1300" kern="1200" dirty="0"/>
            <a:t> </a:t>
          </a:r>
          <a:r>
            <a:rPr lang="en-US" sz="1300" i="1" kern="1200" dirty="0"/>
            <a:t>with business flow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HelveticaNeueLT Pro 45 Lt" panose="020B0403020202020204"/>
            <a:buNone/>
          </a:pPr>
          <a:r>
            <a:rPr lang="en-US" sz="1300" kern="1200" dirty="0"/>
            <a:t>- </a:t>
          </a:r>
          <a:r>
            <a:rPr lang="en-US" sz="1300" b="1" kern="1200" dirty="0"/>
            <a:t>Functional areas modified due to changes between AX versions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HelveticaNeueLT Pro 45 Lt" panose="020B0403020202020204"/>
            <a:buChar char="•"/>
          </a:pPr>
          <a:r>
            <a:rPr lang="en-US" sz="13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Deprecated functionality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HelveticaNeueLT Pro 45 Lt" panose="020B0403020202020204"/>
            <a:buChar char="•"/>
          </a:pPr>
          <a:r>
            <a:rPr lang="en-US" sz="13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Modified functionality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HelveticaNeueLT Pro 45 Lt" panose="020B0403020202020204"/>
            <a:buChar char="•"/>
          </a:pPr>
          <a:r>
            <a:rPr lang="en-US" sz="130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Newly added functionality </a:t>
          </a:r>
        </a:p>
      </dsp:txBody>
      <dsp:txXfrm>
        <a:off x="411838" y="1025631"/>
        <a:ext cx="2784862" cy="2536690"/>
      </dsp:txXfrm>
    </dsp:sp>
    <dsp:sp modelId="{D248CEE8-B661-4433-8F4E-7AB3FFA4EB37}">
      <dsp:nvSpPr>
        <dsp:cNvPr id="0" name=""/>
        <dsp:cNvSpPr/>
      </dsp:nvSpPr>
      <dsp:spPr>
        <a:xfrm>
          <a:off x="3196701" y="449111"/>
          <a:ext cx="6256899" cy="1316825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904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ADDRESSING</a:t>
          </a:r>
        </a:p>
      </dsp:txBody>
      <dsp:txXfrm>
        <a:off x="3196701" y="778317"/>
        <a:ext cx="5927693" cy="658413"/>
      </dsp:txXfrm>
    </dsp:sp>
    <dsp:sp modelId="{9E8BCC3B-9355-46D7-88FF-888C8C5BF1D5}">
      <dsp:nvSpPr>
        <dsp:cNvPr id="0" name=""/>
        <dsp:cNvSpPr/>
      </dsp:nvSpPr>
      <dsp:spPr>
        <a:xfrm>
          <a:off x="3203705" y="1455238"/>
          <a:ext cx="2677562" cy="253669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HelveticaNeueLT Pro 45 Lt" panose="020B0403020202020204"/>
            <a:buNone/>
          </a:pPr>
          <a:r>
            <a:rPr lang="en-US" sz="1300" b="1" kern="1200" dirty="0"/>
            <a:t>- Business flow analysis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HelveticaNeueLT Pro 45 Lt" panose="020B0403020202020204"/>
            <a:buNone/>
          </a:pPr>
          <a:r>
            <a:rPr lang="en-US" sz="1300" b="1" kern="1200" dirty="0"/>
            <a:t>- Requirements collection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HelveticaNeueLT Pro 45 Lt" panose="020B0403020202020204"/>
            <a:buNone/>
          </a:pPr>
          <a:r>
            <a:rPr lang="en-US" sz="1300" b="1" kern="1200" dirty="0"/>
            <a:t>- Fit-Gap analysis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HelveticaNeueLT Pro 45 Lt" panose="020B0403020202020204"/>
            <a:buNone/>
          </a:pPr>
          <a:r>
            <a:rPr lang="en-US" sz="1300" b="1" kern="1200" dirty="0"/>
            <a:t>* Output document </a:t>
          </a:r>
          <a:r>
            <a:rPr lang="en-US" sz="1300" kern="1200" dirty="0"/>
            <a:t>providing suggested setup and flow changes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HelveticaNeueLT Pro 45 Lt" panose="020B0403020202020204"/>
            <a:buNone/>
          </a:pPr>
          <a:r>
            <a:rPr lang="en-US" sz="1300" kern="1200" dirty="0"/>
            <a:t>* </a:t>
          </a:r>
          <a:r>
            <a:rPr lang="en-US" sz="1300" b="1" kern="1200" dirty="0"/>
            <a:t>Review with a client</a:t>
          </a:r>
        </a:p>
      </dsp:txBody>
      <dsp:txXfrm>
        <a:off x="3203705" y="1455238"/>
        <a:ext cx="2677562" cy="2536690"/>
      </dsp:txXfrm>
    </dsp:sp>
    <dsp:sp modelId="{7D2E8019-FA66-44A4-A82E-3A1E561BA040}">
      <dsp:nvSpPr>
        <dsp:cNvPr id="0" name=""/>
        <dsp:cNvSpPr/>
      </dsp:nvSpPr>
      <dsp:spPr>
        <a:xfrm>
          <a:off x="5871153" y="888052"/>
          <a:ext cx="3692858" cy="1316825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904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IMPLEMENTATION</a:t>
          </a:r>
        </a:p>
      </dsp:txBody>
      <dsp:txXfrm>
        <a:off x="5871153" y="1217258"/>
        <a:ext cx="3363652" cy="658413"/>
      </dsp:txXfrm>
    </dsp:sp>
    <dsp:sp modelId="{3B4080F5-B64C-414D-903E-FA7F5910BA87}">
      <dsp:nvSpPr>
        <dsp:cNvPr id="0" name=""/>
        <dsp:cNvSpPr/>
      </dsp:nvSpPr>
      <dsp:spPr>
        <a:xfrm>
          <a:off x="5881712" y="1884968"/>
          <a:ext cx="3003224" cy="249956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- AX setup </a:t>
          </a:r>
          <a:r>
            <a:rPr lang="en-US" sz="1300" kern="1200" dirty="0"/>
            <a:t>considering approved changes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- Customizations </a:t>
          </a:r>
          <a:r>
            <a:rPr lang="en-US" sz="1300" kern="1200" dirty="0"/>
            <a:t>if business flows requires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- Guide documentation </a:t>
          </a:r>
          <a:r>
            <a:rPr lang="en-US" sz="1300" kern="1200" dirty="0"/>
            <a:t>with step-by-step description of the new setup and flow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- Trainings </a:t>
          </a:r>
          <a:r>
            <a:rPr lang="en-US" sz="1300" kern="1200" dirty="0"/>
            <a:t>with users who are affected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- Final setup and flow testing by users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/>
            <a:t>- Applying changes to a client production environment</a:t>
          </a:r>
        </a:p>
      </dsp:txBody>
      <dsp:txXfrm>
        <a:off x="5881712" y="1884968"/>
        <a:ext cx="3003224" cy="2499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EA139-A702-4787-B0BF-6D290B83972E}">
      <dsp:nvSpPr>
        <dsp:cNvPr id="0" name=""/>
        <dsp:cNvSpPr/>
      </dsp:nvSpPr>
      <dsp:spPr>
        <a:xfrm>
          <a:off x="1986773" y="0"/>
          <a:ext cx="1601308" cy="889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AX2009/AX2012</a:t>
          </a:r>
        </a:p>
      </dsp:txBody>
      <dsp:txXfrm>
        <a:off x="2012829" y="26056"/>
        <a:ext cx="1549196" cy="837503"/>
      </dsp:txXfrm>
    </dsp:sp>
    <dsp:sp modelId="{8191B1D6-C7CB-400E-8D48-C6B40C72AE85}">
      <dsp:nvSpPr>
        <dsp:cNvPr id="0" name=""/>
        <dsp:cNvSpPr/>
      </dsp:nvSpPr>
      <dsp:spPr>
        <a:xfrm>
          <a:off x="4299773" y="0"/>
          <a:ext cx="1601308" cy="889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991170"/>
            <a:satOff val="-2810"/>
            <a:lumOff val="28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91170"/>
              <a:satOff val="-2810"/>
              <a:lumOff val="2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AX365</a:t>
          </a:r>
        </a:p>
      </dsp:txBody>
      <dsp:txXfrm>
        <a:off x="4325829" y="26056"/>
        <a:ext cx="1549196" cy="837503"/>
      </dsp:txXfrm>
    </dsp:sp>
    <dsp:sp modelId="{7084197D-5AF9-4B78-B441-83F2FF158EE2}">
      <dsp:nvSpPr>
        <dsp:cNvPr id="0" name=""/>
        <dsp:cNvSpPr/>
      </dsp:nvSpPr>
      <dsp:spPr>
        <a:xfrm>
          <a:off x="3610321" y="3780866"/>
          <a:ext cx="667211" cy="667211"/>
        </a:xfrm>
        <a:prstGeom prst="triangle">
          <a:avLst/>
        </a:prstGeom>
        <a:solidFill>
          <a:schemeClr val="accent2">
            <a:tint val="40000"/>
            <a:alpha val="90000"/>
            <a:hueOff val="-7982339"/>
            <a:satOff val="-5619"/>
            <a:lumOff val="56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82339"/>
              <a:satOff val="-5619"/>
              <a:lumOff val="5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C8DC4-FECB-4929-AF0D-09B74C31FEFB}">
      <dsp:nvSpPr>
        <dsp:cNvPr id="0" name=""/>
        <dsp:cNvSpPr/>
      </dsp:nvSpPr>
      <dsp:spPr>
        <a:xfrm rot="240000">
          <a:off x="1941681" y="3494958"/>
          <a:ext cx="4004492" cy="280021"/>
        </a:xfrm>
        <a:prstGeom prst="rect">
          <a:avLst/>
        </a:prstGeom>
        <a:solidFill>
          <a:schemeClr val="accent2">
            <a:tint val="40000"/>
            <a:alpha val="90000"/>
            <a:hueOff val="-11973508"/>
            <a:satOff val="-8429"/>
            <a:lumOff val="84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73508"/>
              <a:satOff val="-8429"/>
              <a:lumOff val="84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9BF49-9801-42A4-A809-E764F9080610}">
      <dsp:nvSpPr>
        <dsp:cNvPr id="0" name=""/>
        <dsp:cNvSpPr/>
      </dsp:nvSpPr>
      <dsp:spPr>
        <a:xfrm rot="240000">
          <a:off x="4346031" y="2794836"/>
          <a:ext cx="1597754" cy="74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</a:rPr>
            <a:t>Extensibility</a:t>
          </a:r>
          <a:r>
            <a:rPr lang="en-US" sz="1100" b="1" kern="1200" dirty="0">
              <a:solidFill>
                <a:schemeClr val="tx1"/>
              </a:solidFill>
            </a:rPr>
            <a:t> </a:t>
          </a:r>
          <a:r>
            <a:rPr lang="en-US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is the only customization framework </a:t>
          </a:r>
        </a:p>
      </dsp:txBody>
      <dsp:txXfrm>
        <a:off x="4382369" y="2831174"/>
        <a:ext cx="1525078" cy="671714"/>
      </dsp:txXfrm>
    </dsp:sp>
    <dsp:sp modelId="{088E7422-9F49-48E8-8649-A3F58DB51182}">
      <dsp:nvSpPr>
        <dsp:cNvPr id="0" name=""/>
        <dsp:cNvSpPr/>
      </dsp:nvSpPr>
      <dsp:spPr>
        <a:xfrm rot="240000">
          <a:off x="4403856" y="1994182"/>
          <a:ext cx="1597754" cy="744390"/>
        </a:xfrm>
        <a:prstGeom prst="roundRect">
          <a:avLst/>
        </a:prstGeom>
        <a:solidFill>
          <a:schemeClr val="accent2">
            <a:hueOff val="-2970018"/>
            <a:satOff val="-3074"/>
            <a:lumOff val="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Less intrusive customization model</a:t>
          </a:r>
        </a:p>
      </dsp:txBody>
      <dsp:txXfrm>
        <a:off x="4440194" y="2030520"/>
        <a:ext cx="1525078" cy="671714"/>
      </dsp:txXfrm>
    </dsp:sp>
    <dsp:sp modelId="{F4E0E332-14F8-446B-9F19-2F2556987091}">
      <dsp:nvSpPr>
        <dsp:cNvPr id="0" name=""/>
        <dsp:cNvSpPr/>
      </dsp:nvSpPr>
      <dsp:spPr>
        <a:xfrm rot="240000">
          <a:off x="4461681" y="1211320"/>
          <a:ext cx="1597754" cy="744390"/>
        </a:xfrm>
        <a:prstGeom prst="roundRect">
          <a:avLst/>
        </a:prstGeom>
        <a:solidFill>
          <a:schemeClr val="accent2">
            <a:hueOff val="-5940036"/>
            <a:satOff val="-6148"/>
            <a:lumOff val="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Cloud</a:t>
          </a:r>
          <a:r>
            <a:rPr lang="en-US" sz="1100" kern="1200" dirty="0"/>
            <a:t>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Agile servicing/Frequent updates</a:t>
          </a:r>
        </a:p>
      </dsp:txBody>
      <dsp:txXfrm>
        <a:off x="4498019" y="1247658"/>
        <a:ext cx="1525078" cy="671714"/>
      </dsp:txXfrm>
    </dsp:sp>
    <dsp:sp modelId="{4655CED1-9B4D-4363-8C05-D40C113BF389}">
      <dsp:nvSpPr>
        <dsp:cNvPr id="0" name=""/>
        <dsp:cNvSpPr/>
      </dsp:nvSpPr>
      <dsp:spPr>
        <a:xfrm rot="240000">
          <a:off x="2055270" y="2634705"/>
          <a:ext cx="1597754" cy="744390"/>
        </a:xfrm>
        <a:prstGeom prst="roundRect">
          <a:avLst/>
        </a:prstGeom>
        <a:solidFill>
          <a:schemeClr val="accent2">
            <a:hueOff val="-8910053"/>
            <a:satOff val="-9222"/>
            <a:lumOff val="2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1"/>
              </a:solidFill>
            </a:rPr>
            <a:t>Overlayering</a:t>
          </a:r>
          <a:r>
            <a:rPr lang="en-US" sz="1100" b="1" kern="1200" dirty="0">
              <a:solidFill>
                <a:schemeClr val="tx1"/>
              </a:solidFill>
            </a:rPr>
            <a:t>  of the application code</a:t>
          </a:r>
        </a:p>
      </dsp:txBody>
      <dsp:txXfrm>
        <a:off x="2091608" y="2671043"/>
        <a:ext cx="1525078" cy="671714"/>
      </dsp:txXfrm>
    </dsp:sp>
    <dsp:sp modelId="{E8AE37E2-BE62-4681-83E9-686A0F52F70B}">
      <dsp:nvSpPr>
        <dsp:cNvPr id="0" name=""/>
        <dsp:cNvSpPr/>
      </dsp:nvSpPr>
      <dsp:spPr>
        <a:xfrm rot="240000">
          <a:off x="2113095" y="1834051"/>
          <a:ext cx="1597754" cy="744390"/>
        </a:xfrm>
        <a:prstGeom prst="roundRect">
          <a:avLst/>
        </a:prstGeom>
        <a:solidFill>
          <a:schemeClr val="accent2">
            <a:hueOff val="-11880071"/>
            <a:satOff val="-12296"/>
            <a:lumOff val="3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Highly customized</a:t>
          </a:r>
        </a:p>
      </dsp:txBody>
      <dsp:txXfrm>
        <a:off x="2149433" y="1870389"/>
        <a:ext cx="1525078" cy="67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1FEC-3B1C-4061-B67B-8D41EEE95F5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28DC-4031-42B7-BE7B-FAF1ADAE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28DC-4031-42B7-BE7B-FAF1ADAE03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1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5812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17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9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352436" y="3516478"/>
            <a:ext cx="5392633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2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74800" y="1665257"/>
            <a:ext cx="5472000" cy="4555543"/>
          </a:xfrm>
        </p:spPr>
        <p:txBody>
          <a:bodyPr lIns="0" anchor="t">
            <a:normAutofit/>
          </a:bodyPr>
          <a:lstStyle>
            <a:lvl1pPr marL="449263" indent="-271463">
              <a:buClr>
                <a:srgbClr val="00C0B5"/>
              </a:buClr>
              <a:defRPr sz="2000">
                <a:solidFill>
                  <a:schemeClr val="bg1"/>
                </a:solidFill>
              </a:defRPr>
            </a:lvl1pPr>
          </a:lstStyle>
          <a:p>
            <a:pPr lvl="0"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r>
              <a:rPr lang="en-US"/>
              <a:t>Edit Master text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4800" y="629530"/>
            <a:ext cx="54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0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7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344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5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2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8274" y="527847"/>
            <a:ext cx="10813726" cy="672880"/>
          </a:xfrm>
          <a:prstGeom prst="rect">
            <a:avLst/>
          </a:prstGeom>
          <a:solidFill>
            <a:srgbClr val="E1DF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1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9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8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multi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2154620"/>
            <a:ext cx="9976126" cy="3774579"/>
          </a:xfrm>
        </p:spPr>
        <p:txBody>
          <a:bodyPr>
            <a:normAutofit/>
          </a:bodyPr>
          <a:lstStyle>
            <a:lvl1pPr marL="2286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6"/>
            <a:ext cx="1378274" cy="1731878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8274" y="527846"/>
            <a:ext cx="10813726" cy="1430263"/>
          </a:xfrm>
          <a:prstGeom prst="rect">
            <a:avLst/>
          </a:prstGeom>
          <a:solidFill>
            <a:srgbClr val="E1DF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377950" y="1243013"/>
            <a:ext cx="10814050" cy="71437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8274" y="527846"/>
            <a:ext cx="10813726" cy="715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multi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2154620"/>
            <a:ext cx="9976126" cy="3774579"/>
          </a:xfrm>
        </p:spPr>
        <p:txBody>
          <a:bodyPr>
            <a:normAutofit/>
          </a:bodyPr>
          <a:lstStyle>
            <a:lvl1pPr marL="228600" indent="-228600">
              <a:buClr>
                <a:srgbClr val="33CCCC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6"/>
            <a:ext cx="1378274" cy="1731878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8274" y="527846"/>
            <a:ext cx="10813726" cy="1430263"/>
          </a:xfrm>
          <a:prstGeom prst="rect">
            <a:avLst/>
          </a:prstGeom>
          <a:solidFill>
            <a:srgbClr val="E1DFC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377950" y="1243013"/>
            <a:ext cx="10814050" cy="71437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8274" y="527846"/>
            <a:ext cx="10813726" cy="715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2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ery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378274" y="2022759"/>
            <a:ext cx="9975526" cy="3906441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0B5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Click to edit Master text styles 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C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2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6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er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22759"/>
            <a:ext cx="9975526" cy="3906441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95671-BD94-4BB7-ADCF-DEC5D2726182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8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Lis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4312069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DFCB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</a:t>
            </a:r>
            <a:r>
              <a:rPr lang="ru-RU" sz="1200">
                <a:solidFill>
                  <a:prstClr val="black">
                    <a:tint val="75000"/>
                  </a:prstClr>
                </a:solidFill>
              </a:rPr>
              <a:t>8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0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59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2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5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" y="3516478"/>
            <a:ext cx="1357980" cy="1346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57759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1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Lis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2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378274" y="4312069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0B5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C0B5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00201B-4020-4EDC-93E2-EBDC520238E7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97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756B7-CAC6-48A8-BDEE-F6F1AFA3B7AF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8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272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6441565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D0FDC-ABA4-4204-A641-0CF0E4037B34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9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2"/>
          </p:nvPr>
        </p:nvSpPr>
        <p:spPr>
          <a:xfrm>
            <a:off x="6441565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0"/>
          </p:nvPr>
        </p:nvSpPr>
        <p:spPr>
          <a:xfrm>
            <a:off x="1376272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8F67B-4DCC-41DA-9E87-091E0085CFED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906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6425523" y="1514615"/>
            <a:ext cx="4912234" cy="65976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4"/>
          </p:nvPr>
        </p:nvSpPr>
        <p:spPr>
          <a:xfrm>
            <a:off x="6425523" y="2254252"/>
            <a:ext cx="4912234" cy="3633201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1DFCB"/>
              </a:buClr>
              <a:defRPr lang="en-US" sz="1800" smtClean="0"/>
            </a:lvl1pPr>
            <a:lvl2pPr>
              <a:buClr>
                <a:srgbClr val="E1DFCB"/>
              </a:buClr>
              <a:defRPr lang="en-US" sz="1800" smtClean="0"/>
            </a:lvl2pPr>
            <a:lvl3pPr>
              <a:buClr>
                <a:srgbClr val="E1DFCB"/>
              </a:buClr>
              <a:defRPr lang="en-US" sz="1800" smtClean="0"/>
            </a:lvl3pPr>
            <a:lvl4pPr>
              <a:buClr>
                <a:srgbClr val="E1DFCB"/>
              </a:buClr>
              <a:defRPr lang="en-US" smtClean="0"/>
            </a:lvl4pPr>
            <a:lvl5pPr>
              <a:buClr>
                <a:srgbClr val="E1DFCB"/>
              </a:buClr>
              <a:defRPr lang="en-US"/>
            </a:lvl5pPr>
          </a:lstStyle>
          <a:p>
            <a:pPr lvl="0">
              <a:buClr>
                <a:srgbClr val="00C0B5"/>
              </a:buClr>
              <a:buFont typeface="HelveticaNeueLT Pro 45 Lt" panose="020B0403020202020204" pitchFamily="34" charset="0"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273" y="1514615"/>
            <a:ext cx="4912234" cy="65976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6273" y="2254252"/>
            <a:ext cx="4912234" cy="3633201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1DFCB"/>
              </a:buClr>
              <a:defRPr lang="en-US" sz="1800" smtClean="0"/>
            </a:lvl1pPr>
            <a:lvl2pPr>
              <a:buClr>
                <a:srgbClr val="E1DFCB"/>
              </a:buClr>
              <a:defRPr lang="en-US" sz="1800" smtClean="0"/>
            </a:lvl2pPr>
            <a:lvl3pPr>
              <a:buClr>
                <a:srgbClr val="E1DFCB"/>
              </a:buClr>
              <a:defRPr lang="en-US" sz="1800" smtClean="0"/>
            </a:lvl3pPr>
            <a:lvl4pPr>
              <a:buClr>
                <a:srgbClr val="E1DFCB"/>
              </a:buClr>
              <a:defRPr lang="en-US" smtClean="0"/>
            </a:lvl4pPr>
            <a:lvl5pPr>
              <a:buClr>
                <a:srgbClr val="E1DFCB"/>
              </a:buClr>
              <a:defRPr lang="en-US"/>
            </a:lvl5pPr>
          </a:lstStyle>
          <a:p>
            <a:pPr lvl="0">
              <a:buClr>
                <a:srgbClr val="00C0B5"/>
              </a:buClr>
              <a:buFont typeface="HelveticaNeueLT Pro 45 Lt" panose="020B0403020202020204" pitchFamily="34" charset="0"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Billede 14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B4118-8A9D-490E-B6FA-C7A323E7C084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8" name="Billede 8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8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2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8274" y="527847"/>
            <a:ext cx="10813726" cy="672303"/>
          </a:xfrm>
          <a:prstGeom prst="rect">
            <a:avLst/>
          </a:prstGeom>
          <a:solidFill>
            <a:srgbClr val="E1DF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4" y="516151"/>
            <a:ext cx="10813726" cy="683999"/>
          </a:xfrm>
          <a:noFill/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FA3EDF-C4CB-451D-A019-C20682FCBF42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923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00C0B5"/>
              </a:buClr>
              <a:defRPr sz="2000"/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623FF8-2AE2-4562-8E7C-D514535BFE3D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82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6827-866A-4656-A637-BCCCA680DB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2D69B8-D126-41AF-A385-5F05E5980B06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32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6887737" cy="1666800"/>
          </a:xfrm>
          <a:solidFill>
            <a:srgbClr val="00C0B5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" y="1851188"/>
            <a:ext cx="1402589" cy="20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56632" y="1851188"/>
            <a:ext cx="6874542" cy="1665290"/>
          </a:xfrm>
          <a:prstGeom prst="rect">
            <a:avLst/>
          </a:prstGeom>
          <a:solidFill>
            <a:srgbClr val="96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5" name="Billed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51" y="1851188"/>
            <a:ext cx="1402589" cy="2017055"/>
          </a:xfrm>
          <a:prstGeom prst="rect">
            <a:avLst/>
          </a:prstGeom>
        </p:spPr>
      </p:pic>
      <p:pic>
        <p:nvPicPr>
          <p:cNvPr id="6" name="Billed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7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8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9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1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2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3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8" y="3516478"/>
            <a:ext cx="1357980" cy="13464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356632" y="3516478"/>
            <a:ext cx="5388642" cy="1122197"/>
          </a:xfrm>
          <a:prstGeom prst="rect">
            <a:avLst/>
          </a:prstGeom>
          <a:solidFill>
            <a:srgbClr val="3B383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65250" y="3516275"/>
            <a:ext cx="5387976" cy="1116000"/>
          </a:xfrm>
          <a:noFill/>
          <a:ln>
            <a:noFill/>
          </a:ln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68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5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16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8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3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5543" y="1851189"/>
            <a:ext cx="6850706" cy="773676"/>
          </a:xfrm>
          <a:prstGeom prst="rect">
            <a:avLst/>
          </a:prstGeom>
          <a:solidFill>
            <a:srgbClr val="96C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52" y="1851189"/>
            <a:ext cx="1389696" cy="93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5251" y="1851188"/>
            <a:ext cx="6838950" cy="77367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3" y="2624865"/>
            <a:ext cx="1389697" cy="259259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5544" y="2624865"/>
            <a:ext cx="6850705" cy="2592593"/>
          </a:xfrm>
          <a:prstGeom prst="rect">
            <a:avLst/>
          </a:prstGeom>
          <a:solidFill>
            <a:srgbClr val="3B383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65249" y="2624866"/>
            <a:ext cx="6838951" cy="2592593"/>
          </a:xfrm>
          <a:noFill/>
          <a:ln>
            <a:noFill/>
          </a:ln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9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382" y="1944000"/>
            <a:ext cx="5422836" cy="4276800"/>
          </a:xfrm>
        </p:spPr>
        <p:txBody>
          <a:bodyPr lIns="0" anchor="t">
            <a:normAutofit/>
          </a:bodyPr>
          <a:lstStyle>
            <a:lvl1pPr>
              <a:buClr>
                <a:srgbClr val="96CBD6"/>
              </a:buClr>
              <a:defRPr sz="2000">
                <a:solidFill>
                  <a:schemeClr val="bg1"/>
                </a:solidFill>
              </a:defRPr>
            </a:lvl1pPr>
          </a:lstStyle>
          <a:p>
            <a:pPr lvl="0"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6025" y="533400"/>
            <a:ext cx="5429250" cy="13144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7206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37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27848"/>
            <a:ext cx="10843332" cy="678652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1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15202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78653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E1DFCB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5" name="Billede 4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1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3" name="Billede 9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FDC7B5-FBFE-4A67-B1E5-756DC716E99A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90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1515600"/>
            <a:ext cx="9975526" cy="441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0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2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4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6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3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 Lis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26873"/>
            <a:ext cx="9975526" cy="3924748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1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3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5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1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3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5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7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9" name="Billede 14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3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378274" y="4308732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7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1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3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5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7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272" y="1507951"/>
            <a:ext cx="4929278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1566" y="1507951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13727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0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0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1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1378274" y="527847"/>
            <a:ext cx="10843332" cy="678653"/>
          </a:xfrm>
          <a:prstGeom prst="rect">
            <a:avLst/>
          </a:prstGeom>
          <a:solidFill>
            <a:srgbClr val="96CB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792460" cy="68399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da-DK" dirty="0"/>
            </a:lvl1pPr>
          </a:lstStyle>
          <a:p>
            <a:pPr lvl="0"/>
            <a:r>
              <a:rPr lang="en-US"/>
              <a:t>Click to edit Master title style</a:t>
            </a:r>
            <a:endParaRPr lang="da-DK"/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A9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0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DAB777-CEFA-437D-A68E-9C054FCF76AA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03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96CBD6"/>
              </a:buClr>
              <a:defRPr sz="2000"/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0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2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2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7CB77A-250A-4F86-A091-592B7FC292D1}"/>
              </a:ext>
            </a:extLst>
          </p:cNvPr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2018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67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32" y="1851188"/>
            <a:ext cx="1402589" cy="2017055"/>
          </a:xfrm>
          <a:prstGeom prst="rect">
            <a:avLst/>
          </a:prstGeom>
        </p:spPr>
      </p:pic>
      <p:pic>
        <p:nvPicPr>
          <p:cNvPr id="8" name="Billed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2" y="3516276"/>
            <a:ext cx="1365250" cy="1347600"/>
          </a:xfrm>
          <a:prstGeom prst="rect">
            <a:avLst/>
          </a:prstGeom>
        </p:spPr>
      </p:pic>
      <p:pic>
        <p:nvPicPr>
          <p:cNvPr id="9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1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52551" y="3516276"/>
            <a:ext cx="5426742" cy="1122399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64583" y="3516276"/>
            <a:ext cx="542674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365250" y="1851188"/>
            <a:ext cx="6892925" cy="166508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352551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395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51603" y="1851189"/>
            <a:ext cx="6878212" cy="773678"/>
          </a:xfrm>
          <a:solidFill>
            <a:srgbClr val="B288B9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51602" y="2624866"/>
            <a:ext cx="6887738" cy="2592593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0" y="2624865"/>
            <a:ext cx="1389697" cy="2592593"/>
          </a:xfrm>
          <a:prstGeom prst="rect">
            <a:avLst/>
          </a:prstGeom>
        </p:spPr>
      </p:pic>
      <p:pic>
        <p:nvPicPr>
          <p:cNvPr id="9" name="Billed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50" y="1851189"/>
            <a:ext cx="140145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38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382" y="1944000"/>
            <a:ext cx="5422836" cy="4276800"/>
          </a:xfrm>
        </p:spPr>
        <p:txBody>
          <a:bodyPr lIns="0" anchor="t">
            <a:normAutofit/>
          </a:bodyPr>
          <a:lstStyle>
            <a:lvl1pPr>
              <a:buClr>
                <a:srgbClr val="B288B9"/>
              </a:buClr>
              <a:defRPr sz="2000">
                <a:solidFill>
                  <a:schemeClr val="bg1"/>
                </a:solidFill>
              </a:defRPr>
            </a:lvl1pPr>
          </a:lstStyle>
          <a:p>
            <a:pPr lvl="0"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76975" y="533400"/>
            <a:ext cx="5438775" cy="13144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61990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37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43332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2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6342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5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B288B9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44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1515600"/>
            <a:ext cx="9975526" cy="441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7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7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7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036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y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2026873"/>
            <a:ext cx="9975526" cy="3924748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88B9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7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6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88B9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4" y="1510780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4" y="3790091"/>
            <a:ext cx="4927277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378274" y="4308732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88B9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0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Guide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2" descr="Enavate_Primary_Sma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43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7557" y="1504785"/>
            <a:ext cx="491624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B288B9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271" y="1504785"/>
            <a:ext cx="4944317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B288B9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2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B288B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78274" y="527847"/>
            <a:ext cx="10813726" cy="681828"/>
          </a:xfrm>
          <a:prstGeom prst="rect">
            <a:avLst/>
          </a:prstGeom>
          <a:solidFill>
            <a:srgbClr val="B288B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4" y="527847"/>
            <a:ext cx="10813726" cy="683999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>
              <a:defRPr lang="da-DK" sz="2800" b="0" i="0" kern="11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7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B288B9"/>
              </a:buClr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48541" y="3516274"/>
            <a:ext cx="5393299" cy="1125575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Billede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12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3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14" name="Billed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348541" y="1851188"/>
            <a:ext cx="7036467" cy="1665290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7035800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266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49209" y="1851189"/>
            <a:ext cx="6888162" cy="773676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65250" y="1851188"/>
            <a:ext cx="6888163" cy="77367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49208" y="2624866"/>
            <a:ext cx="6887738" cy="2592593"/>
          </a:xfrm>
          <a:solidFill>
            <a:schemeClr val="tx1">
              <a:lumMod val="85000"/>
              <a:lumOff val="15000"/>
              <a:alpha val="65000"/>
            </a:schemeClr>
          </a:solidFill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Bille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" y="2624865"/>
            <a:ext cx="1389697" cy="2592593"/>
          </a:xfrm>
          <a:prstGeom prst="rect">
            <a:avLst/>
          </a:prstGeom>
        </p:spPr>
      </p:pic>
      <p:pic>
        <p:nvPicPr>
          <p:cNvPr id="6" name="Billede 2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5" y="1851189"/>
            <a:ext cx="139560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21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05600" y="424800"/>
            <a:ext cx="5810400" cy="5997600"/>
          </a:xfrm>
          <a:prstGeom prst="rect">
            <a:avLst/>
          </a:prstGeom>
          <a:solidFill>
            <a:srgbClr val="4D4F5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382" y="1944000"/>
            <a:ext cx="5422836" cy="4276800"/>
          </a:xfrm>
        </p:spPr>
        <p:txBody>
          <a:bodyPr lIns="0" anchor="t">
            <a:normAutofit/>
          </a:bodyPr>
          <a:lstStyle>
            <a:lvl1pPr>
              <a:buClr>
                <a:srgbClr val="E5DA75"/>
              </a:buClr>
              <a:defRPr sz="2000">
                <a:solidFill>
                  <a:schemeClr val="bg1"/>
                </a:solidFill>
              </a:defRPr>
            </a:lvl1pPr>
          </a:lstStyle>
          <a:p>
            <a:pPr lvl="0" indent="-360000" defTabSz="354013">
              <a:lnSpc>
                <a:spcPct val="90000"/>
              </a:lnSpc>
              <a:buSzPct val="100000"/>
              <a:buFont typeface="Symbol" panose="05050102010706020507" pitchFamily="18" charset="2"/>
              <a:buChar char=""/>
            </a:pPr>
            <a:r>
              <a:rPr lang="en-US"/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1" y="533400"/>
            <a:ext cx="5429250" cy="13144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073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74" y="0"/>
            <a:ext cx="5309616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9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0" y="-6342"/>
            <a:ext cx="5310000" cy="687383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397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100047" y="2379663"/>
            <a:ext cx="4943719" cy="1909762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9721" y="1818426"/>
            <a:ext cx="4423092" cy="6788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 baseline="0">
                <a:solidFill>
                  <a:srgbClr val="00C0B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9538" y="2497238"/>
            <a:ext cx="4423144" cy="229143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10"/>
          <p:cNvCxnSpPr/>
          <p:nvPr/>
        </p:nvCxnSpPr>
        <p:spPr>
          <a:xfrm>
            <a:off x="7100048" y="2380129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13"/>
          <p:cNvCxnSpPr/>
          <p:nvPr/>
        </p:nvCxnSpPr>
        <p:spPr>
          <a:xfrm>
            <a:off x="7100048" y="4275978"/>
            <a:ext cx="4931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64583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74" y="1515600"/>
            <a:ext cx="9976126" cy="4413600"/>
          </a:xfrm>
        </p:spPr>
        <p:txBody>
          <a:bodyPr>
            <a:normAutofit/>
          </a:bodyPr>
          <a:lstStyle>
            <a:lvl1pPr marL="228600" indent="-228600">
              <a:buClr>
                <a:srgbClr val="E5DA75"/>
              </a:buClr>
              <a:buFont typeface="HelveticaNeueLT Pro 45 Lt" panose="020B0403020202020204" pitchFamily="34" charset="0"/>
              <a:buChar char="•"/>
              <a:defRPr sz="2000"/>
            </a:lvl1pPr>
            <a:lvl2pPr marL="6858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800"/>
            </a:lvl2pPr>
            <a:lvl3pPr marL="11430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600"/>
            </a:lvl3pPr>
            <a:lvl4pPr marL="16002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4pPr>
            <a:lvl5pPr marL="2057400" indent="-228600">
              <a:buClr>
                <a:srgbClr val="00C0B5"/>
              </a:buClr>
              <a:buFont typeface="HelveticaNeueLT Pro 45 Lt" panose="020B0403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0" name="Billede 9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93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1515600"/>
            <a:ext cx="9975526" cy="441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3" name="Billede 12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7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73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ery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5" y="1514894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2026873"/>
            <a:ext cx="9975526" cy="3924748"/>
          </a:xfrm>
        </p:spPr>
        <p:txBody>
          <a:bodyPr>
            <a:normAutofit/>
          </a:bodyPr>
          <a:lstStyle>
            <a:lvl1pPr marL="342900" indent="-342900">
              <a:buClr>
                <a:srgbClr val="96CBD6"/>
              </a:buClr>
              <a:buFont typeface="HelveticaNeueLT Pro 45 Lt" panose="020B0403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DA75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1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Lists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8274" y="2036768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5DA75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78275" y="1510780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378274" y="4312069"/>
            <a:ext cx="9975526" cy="1637420"/>
          </a:xfrm>
        </p:spPr>
        <p:txBody>
          <a:bodyPr>
            <a:normAutofit/>
          </a:bodyPr>
          <a:lstStyle>
            <a:lvl1pPr marL="342900" indent="-342900">
              <a:buClr>
                <a:srgbClr val="E5DA75"/>
              </a:buClr>
              <a:buFont typeface="HelveticaNeueLT Pro 45 Lt" panose="020B0403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275" y="3786081"/>
            <a:ext cx="4927276" cy="42545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Billede 15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5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23252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1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70400" y="1976400"/>
            <a:ext cx="7354800" cy="84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70163" y="2817813"/>
            <a:ext cx="7354887" cy="2128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3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5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7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9" name="Billede 12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13727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2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1376272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DA75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6441565" y="1520827"/>
            <a:ext cx="4912234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1DFCB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00C0B5"/>
              </a:buClr>
              <a:buFont typeface="HelveticaNeueLT Pro 45 Lt" panose="020B0403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DA75"/>
              </a:buClr>
              <a:buFont typeface="HelveticaNeueLT Pro 45 Lt" panose="020B0403020202020204" pitchFamily="34" charset="0"/>
              <a:buChar char="•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5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9" name="Billede 8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1" name="Billede 1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C8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847"/>
            <a:ext cx="1378274" cy="828122"/>
          </a:xfrm>
          <a:prstGeom prst="rect">
            <a:avLst/>
          </a:prstGeom>
        </p:spPr>
      </p:pic>
      <p:pic>
        <p:nvPicPr>
          <p:cNvPr id="12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78274" y="527847"/>
            <a:ext cx="10850169" cy="681828"/>
          </a:xfrm>
          <a:prstGeom prst="rect">
            <a:avLst/>
          </a:prstGeom>
          <a:solidFill>
            <a:srgbClr val="E5DA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378273" y="527847"/>
            <a:ext cx="10850170" cy="683999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lang="da-DK" sz="2800" kern="1200" cap="all" baseline="0" dirty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3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buClr>
                <a:srgbClr val="E5DA75"/>
              </a:buClr>
              <a:defRPr sz="2000"/>
            </a:lvl1pPr>
            <a:lvl2pPr>
              <a:buClr>
                <a:srgbClr val="00C0B5"/>
              </a:buClr>
              <a:defRPr sz="1800"/>
            </a:lvl2pPr>
            <a:lvl3pPr>
              <a:buClr>
                <a:srgbClr val="00C0B5"/>
              </a:buClr>
              <a:defRPr sz="1600"/>
            </a:lvl3pPr>
            <a:lvl4pPr>
              <a:buClr>
                <a:srgbClr val="00C0B5"/>
              </a:buClr>
              <a:defRPr sz="1400"/>
            </a:lvl4pPr>
            <a:lvl5pPr>
              <a:buClr>
                <a:srgbClr val="00C0B5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91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8185-5E84-436E-B4DC-9C7F074B98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690" y="6418400"/>
            <a:ext cx="371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© 2016 Copyright ● ENAVATE,</a:t>
            </a:r>
            <a:r>
              <a:rPr lang="en-US" sz="1200" baseline="0">
                <a:solidFill>
                  <a:prstClr val="black">
                    <a:tint val="75000"/>
                  </a:prstClr>
                </a:solidFill>
              </a:rPr>
              <a:t> Inc.</a:t>
            </a: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 ● All Rights Reserved.</a:t>
            </a:r>
          </a:p>
        </p:txBody>
      </p:sp>
      <p:pic>
        <p:nvPicPr>
          <p:cNvPr id="11" name="Billede 10" descr="Enavate_Primary_Small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>
            <a:normAutofit/>
          </a:bodyPr>
          <a:lstStyle>
            <a:lvl1pPr>
              <a:defRPr lang="en-US" sz="1800" b="1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6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  <p:pic>
        <p:nvPicPr>
          <p:cNvPr id="18" name="Billede 10" descr="Enavate_Primary_Small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" y="6348309"/>
            <a:ext cx="2286951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48541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8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64583" y="1851188"/>
            <a:ext cx="6884067" cy="1665088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360913" y="1849476"/>
            <a:ext cx="6887737" cy="166680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4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8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2" y="1851188"/>
            <a:ext cx="1402589" cy="2017055"/>
          </a:xfrm>
          <a:prstGeom prst="rect">
            <a:avLst/>
          </a:prstGeom>
        </p:spPr>
      </p:pic>
      <p:pic>
        <p:nvPicPr>
          <p:cNvPr id="19" name="Bille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6276"/>
            <a:ext cx="1365250" cy="1347600"/>
          </a:xfrm>
          <a:prstGeom prst="rect">
            <a:avLst/>
          </a:prstGeom>
        </p:spPr>
      </p:pic>
      <p:pic>
        <p:nvPicPr>
          <p:cNvPr id="20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" y="3516478"/>
            <a:ext cx="1357980" cy="1346400"/>
          </a:xfrm>
          <a:prstGeom prst="rect">
            <a:avLst/>
          </a:prstGeom>
        </p:spPr>
      </p:pic>
      <p:pic>
        <p:nvPicPr>
          <p:cNvPr id="21" name="Billed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9" y="3516478"/>
            <a:ext cx="1357980" cy="1346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541" y="3516478"/>
            <a:ext cx="5380486" cy="1128547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52437" y="3516478"/>
            <a:ext cx="5392632" cy="1116000"/>
          </a:xfrm>
          <a:noFill/>
        </p:spPr>
        <p:txBody>
          <a:bodyPr lIns="288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6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/>
          <a:stretch/>
        </p:blipFill>
        <p:spPr>
          <a:xfrm>
            <a:off x="-10802" y="1852190"/>
            <a:ext cx="1396522" cy="936000"/>
          </a:xfrm>
          <a:prstGeom prst="rect">
            <a:avLst/>
          </a:prstGeom>
        </p:spPr>
      </p:pic>
      <p:pic>
        <p:nvPicPr>
          <p:cNvPr id="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9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1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3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7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20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22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27" name="Billed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" y="2624865"/>
            <a:ext cx="1389697" cy="2592593"/>
          </a:xfrm>
          <a:prstGeom prst="rect">
            <a:avLst/>
          </a:prstGeom>
        </p:spPr>
      </p:pic>
      <p:pic>
        <p:nvPicPr>
          <p:cNvPr id="14" name="Billede 14" descr="Enavate_Primary_Large_Negative_RGB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266700"/>
            <a:ext cx="2242987" cy="28799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" y="2624865"/>
            <a:ext cx="1389697" cy="2592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7145" y="2624865"/>
            <a:ext cx="6869755" cy="2592593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360912" y="2624865"/>
            <a:ext cx="6855988" cy="2592593"/>
          </a:xfrm>
          <a:noFill/>
        </p:spPr>
        <p:txBody>
          <a:bodyPr lIns="288000" tIns="90000" anchor="ctr" anchorCtr="0"/>
          <a:lstStyle>
            <a:lvl1pPr marL="0" indent="0" algn="l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8895" y="1852190"/>
            <a:ext cx="6869755" cy="772675"/>
          </a:xfrm>
          <a:prstGeom prst="rect">
            <a:avLst/>
          </a:prstGeom>
          <a:solidFill>
            <a:srgbClr val="00C0B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1360913" y="1851187"/>
            <a:ext cx="6887737" cy="773678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>
            <a:normAutofit/>
          </a:bodyPr>
          <a:lstStyle>
            <a:lvl1pPr>
              <a:defRPr lang="en-US" sz="2800" b="0" i="0" kern="1100" baseline="0" dirty="0">
                <a:solidFill>
                  <a:schemeClr val="bg1"/>
                </a:solidFill>
                <a:latin typeface="Arial"/>
                <a:ea typeface="+mn-ea"/>
                <a:cs typeface="Futur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06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404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CCC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1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6CBD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68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288B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28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84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912" y="2624865"/>
            <a:ext cx="6325764" cy="25925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Microsoft Dynamics AX 2009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Microsoft Dynamics AX 2012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Microsoft Dynamics 365 for Finance and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Dynamics AX Upgrades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310" y="6425513"/>
            <a:ext cx="149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195396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DB014-3522-4111-9FEE-FBB5E6AA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quality assurance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A89CAC7-9223-4503-B4A4-C4B4D900D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081068"/>
              </p:ext>
            </p:extLst>
          </p:nvPr>
        </p:nvGraphicFramePr>
        <p:xfrm>
          <a:off x="1378274" y="1733771"/>
          <a:ext cx="9966001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1801">
                  <a:extLst>
                    <a:ext uri="{9D8B030D-6E8A-4147-A177-3AD203B41FA5}">
                      <a16:colId xmlns:a16="http://schemas.microsoft.com/office/drawing/2014/main" val="1392764560"/>
                    </a:ext>
                  </a:extLst>
                </a:gridCol>
                <a:gridCol w="3396961">
                  <a:extLst>
                    <a:ext uri="{9D8B030D-6E8A-4147-A177-3AD203B41FA5}">
                      <a16:colId xmlns:a16="http://schemas.microsoft.com/office/drawing/2014/main" val="1958178418"/>
                    </a:ext>
                  </a:extLst>
                </a:gridCol>
                <a:gridCol w="3537239">
                  <a:extLst>
                    <a:ext uri="{9D8B030D-6E8A-4147-A177-3AD203B41FA5}">
                      <a16:colId xmlns:a16="http://schemas.microsoft.com/office/drawing/2014/main" val="3276500665"/>
                    </a:ext>
                  </a:extLst>
                </a:gridCol>
              </a:tblGrid>
              <a:tr h="443577"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Assessment of the functionality to be upgraded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Testing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Documentation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040061"/>
                  </a:ext>
                </a:extLst>
              </a:tr>
              <a:tr h="2051866">
                <a:tc>
                  <a:txBody>
                    <a:bodyPr/>
                    <a:lstStyle/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Documentation review</a:t>
                      </a:r>
                    </a:p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Original solution review</a:t>
                      </a:r>
                    </a:p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Fit/Gap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Test case creation: </a:t>
                      </a:r>
                    </a:p>
                    <a:p>
                      <a:pPr marL="7315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1" u="sng" dirty="0"/>
                        <a:t>full coverage </a:t>
                      </a:r>
                      <a:r>
                        <a:rPr lang="en-US" sz="1600" i="1" dirty="0"/>
                        <a:t>of all business processes/functionality available in upgraded solution</a:t>
                      </a:r>
                      <a:endParaRPr lang="en-US" sz="1600" i="1" kern="1200" dirty="0">
                        <a:effectLst/>
                      </a:endParaRP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Test case execution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Integrational testing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Performance testing</a:t>
                      </a:r>
                    </a:p>
                    <a:p>
                      <a:pPr marL="274320" marR="0" lvl="0" indent="-27432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Security testing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Regression testing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Pre Go-Live Smoke testing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Data upgrade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Instructions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Guides 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Task recordings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Ad-hoc user documentation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23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50C5C1-7CCF-4000-9D45-30D74F8A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47889"/>
              </p:ext>
            </p:extLst>
          </p:nvPr>
        </p:nvGraphicFramePr>
        <p:xfrm>
          <a:off x="1378273" y="5330411"/>
          <a:ext cx="9966001" cy="614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66001">
                  <a:extLst>
                    <a:ext uri="{9D8B030D-6E8A-4147-A177-3AD203B41FA5}">
                      <a16:colId xmlns:a16="http://schemas.microsoft.com/office/drawing/2014/main" val="933552360"/>
                    </a:ext>
                  </a:extLst>
                </a:gridCol>
              </a:tblGrid>
              <a:tr h="614566"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Upgraded solution functional sign off </a:t>
                      </a:r>
                    </a:p>
                  </a:txBody>
                  <a:tcPr marL="30682" marR="30682" marT="20454" marB="20454" anchor="ctr"/>
                </a:tc>
                <a:extLst>
                  <a:ext uri="{0D108BD9-81ED-4DB2-BD59-A6C34878D82A}">
                    <a16:rowId xmlns:a16="http://schemas.microsoft.com/office/drawing/2014/main" val="17844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7188FB-BB21-44F5-A1D0-20667CA3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Over layering VS Extensions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DE89C1-EDD0-44C6-AC1B-5C867ADFB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32904"/>
              </p:ext>
            </p:extLst>
          </p:nvPr>
        </p:nvGraphicFramePr>
        <p:xfrm>
          <a:off x="2152072" y="1558636"/>
          <a:ext cx="7887855" cy="444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6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Process and Output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93463"/>
              </p:ext>
            </p:extLst>
          </p:nvPr>
        </p:nvGraphicFramePr>
        <p:xfrm>
          <a:off x="846605" y="1730375"/>
          <a:ext cx="669925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4" imgW="6800760" imgH="3505020" progId="Visio.Drawing.11">
                  <p:embed/>
                </p:oleObj>
              </mc:Choice>
              <mc:Fallback>
                <p:oleObj name="Visio" r:id="rId4" imgW="6800760" imgH="3505020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05" y="1730375"/>
                        <a:ext cx="6699250" cy="339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37329" y="5266912"/>
            <a:ext cx="531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diagram depicts the processes and output products a typical Microsoft Dynamics upgrade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6670" y="1730375"/>
            <a:ext cx="4297833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Enavate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the client typically perform the process in the red boxes before a decision about the upgrade is made. The only exception is Discovery Analysis that Enavate offers to prepare</a:t>
            </a:r>
          </a:p>
          <a:p>
            <a:pPr marL="182880" indent="-18288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Business Review includes an assessment of new functionality available in the new solution that the customer can take advantage of and deprecate custom code</a:t>
            </a:r>
          </a:p>
          <a:p>
            <a:pPr marL="182880" indent="-18288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Enavate performs the process in the dark and light blue boxes</a:t>
            </a:r>
          </a:p>
          <a:p>
            <a:pPr marL="182880" indent="-18288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processes in yellow boxes can be performed by Enavate, but will require active participation from the partner and/or end customer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61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A0CCE1-0BDB-49C6-A409-31425591F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34176"/>
              </p:ext>
            </p:extLst>
          </p:nvPr>
        </p:nvGraphicFramePr>
        <p:xfrm>
          <a:off x="1377950" y="1516063"/>
          <a:ext cx="9975850" cy="441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E3A36C5-22BF-46BC-8AF2-3C7B7998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REVIEW: discovery analysis</a:t>
            </a:r>
          </a:p>
        </p:txBody>
      </p:sp>
    </p:spTree>
    <p:extLst>
      <p:ext uri="{BB962C8B-B14F-4D97-AF65-F5344CB8AC3E}">
        <p14:creationId xmlns:p14="http://schemas.microsoft.com/office/powerpoint/2010/main" val="4490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4E6A0E-487B-4261-A57E-3907E7A7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Access to Partner’s Dynamics AX source environment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Administrative rights (AD, SQL and AX)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Dynamics AX Model file or access to AX code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Product information: Which areas will be deprecated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Layer information: Identify suitable code locations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ISV Solutions installed: Deprecate or upgrade information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Documentation of integration channels </a:t>
            </a:r>
          </a:p>
          <a:p>
            <a:pPr lvl="0">
              <a:lnSpc>
                <a:spcPct val="150000"/>
              </a:lnSpc>
            </a:pPr>
            <a:r>
              <a:rPr lang="en-US" sz="1600" dirty="0"/>
              <a:t>Project documentation: Analysis, Designs, FDDs, TDDs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4324D3-3561-4625-9E52-C2845D0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Pre-Requisites</a:t>
            </a:r>
          </a:p>
        </p:txBody>
      </p:sp>
    </p:spTree>
    <p:extLst>
      <p:ext uri="{BB962C8B-B14F-4D97-AF65-F5344CB8AC3E}">
        <p14:creationId xmlns:p14="http://schemas.microsoft.com/office/powerpoint/2010/main" val="3039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Supported upgrade paths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39523"/>
              </p:ext>
            </p:extLst>
          </p:nvPr>
        </p:nvGraphicFramePr>
        <p:xfrm>
          <a:off x="1378274" y="1751874"/>
          <a:ext cx="9699301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3683">
                  <a:extLst>
                    <a:ext uri="{9D8B030D-6E8A-4147-A177-3AD203B41FA5}">
                      <a16:colId xmlns:a16="http://schemas.microsoft.com/office/drawing/2014/main" val="3334190289"/>
                    </a:ext>
                  </a:extLst>
                </a:gridCol>
                <a:gridCol w="2221093">
                  <a:extLst>
                    <a:ext uri="{9D8B030D-6E8A-4147-A177-3AD203B41FA5}">
                      <a16:colId xmlns:a16="http://schemas.microsoft.com/office/drawing/2014/main" val="4082420832"/>
                    </a:ext>
                  </a:extLst>
                </a:gridCol>
                <a:gridCol w="5724525">
                  <a:extLst>
                    <a:ext uri="{9D8B030D-6E8A-4147-A177-3AD203B41FA5}">
                      <a16:colId xmlns:a16="http://schemas.microsoft.com/office/drawing/2014/main" val="365434479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 version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3718" marR="33718" marT="22479" marB="22479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version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33718" marR="33718" marT="22479" marB="22479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Supported upgrade path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18" marR="33718" marT="22479" marB="22479" anchor="ctr"/>
                </a:tc>
                <a:extLst>
                  <a:ext uri="{0D108BD9-81ED-4DB2-BD59-A6C34878D82A}">
                    <a16:rowId xmlns:a16="http://schemas.microsoft.com/office/drawing/2014/main" val="1721590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 2009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 2012 R3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Code: Direct upgrade using the </a:t>
                      </a:r>
                      <a:r>
                        <a:rPr lang="en-US" sz="1600" b="1" dirty="0">
                          <a:effectLst/>
                        </a:rPr>
                        <a:t>Source-to-Target</a:t>
                      </a:r>
                      <a:r>
                        <a:rPr lang="en-US" sz="1600" dirty="0">
                          <a:effectLst/>
                        </a:rPr>
                        <a:t> model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Data: Data migration tool (DMF)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567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 2012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RTM/R2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 2012 R3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Code: </a:t>
                      </a:r>
                      <a:r>
                        <a:rPr lang="en-US" sz="1600" b="1" dirty="0">
                          <a:effectLst/>
                        </a:rPr>
                        <a:t>In-Place upgrade </a:t>
                      </a:r>
                      <a:r>
                        <a:rPr lang="en-US" sz="1600" dirty="0">
                          <a:effectLst/>
                        </a:rPr>
                        <a:t>on a single system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Data: Standard Data migration scripts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943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 2012 R2/R3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Dynamics 365 for Finance and Operations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Code: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LCS Migration Service</a:t>
                      </a:r>
                    </a:p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Data: SQL DB Upgrade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645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 2009​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Dynamics 365 for Finance and Operations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Code: Re-implementation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Data: Data migration tool + Data entities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298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6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Types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90F5D0-5CB2-483A-A58D-5174D4CD0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29842"/>
              </p:ext>
            </p:extLst>
          </p:nvPr>
        </p:nvGraphicFramePr>
        <p:xfrm>
          <a:off x="1378274" y="1795780"/>
          <a:ext cx="81280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0215">
                  <a:extLst>
                    <a:ext uri="{9D8B030D-6E8A-4147-A177-3AD203B41FA5}">
                      <a16:colId xmlns:a16="http://schemas.microsoft.com/office/drawing/2014/main" val="1489637138"/>
                    </a:ext>
                  </a:extLst>
                </a:gridCol>
                <a:gridCol w="5377785">
                  <a:extLst>
                    <a:ext uri="{9D8B030D-6E8A-4147-A177-3AD203B41FA5}">
                      <a16:colId xmlns:a16="http://schemas.microsoft.com/office/drawing/2014/main" val="177495935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 features offered by Enavate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34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Source-to-target </a:t>
                      </a:r>
                    </a:p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AX2009 -&gt; AX2012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Bulk copy program (BCP)</a:t>
                      </a:r>
                    </a:p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~2600 target scripts</a:t>
                      </a:r>
                    </a:p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Can upgrade into multiple partitions</a:t>
                      </a:r>
                    </a:p>
                    <a:p>
                      <a:pPr marL="274320" lvl="1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Fast database synchronization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6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In-Place</a:t>
                      </a:r>
                    </a:p>
                    <a:p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AX2012RTM/R2 -&gt; AX2012R3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No bulk copy program (i.e. In Place)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~110 upgrade scripts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Only upgrade into a single partition</a:t>
                      </a:r>
                    </a:p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Longer database synchronization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95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LCS Migration Service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AX2012 -&gt; Dynamics 365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4320" indent="-27432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Manually migrate solution via structured 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1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77BE30-FC12-4CE2-AC67-ACD6E9EA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points: Functional analysis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A38884-34BF-42D3-8304-3087743A0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81522"/>
              </p:ext>
            </p:extLst>
          </p:nvPr>
        </p:nvGraphicFramePr>
        <p:xfrm>
          <a:off x="1378273" y="1943584"/>
          <a:ext cx="9802592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9140">
                  <a:extLst>
                    <a:ext uri="{9D8B030D-6E8A-4147-A177-3AD203B41FA5}">
                      <a16:colId xmlns:a16="http://schemas.microsoft.com/office/drawing/2014/main" val="1620820632"/>
                    </a:ext>
                  </a:extLst>
                </a:gridCol>
                <a:gridCol w="1965686">
                  <a:extLst>
                    <a:ext uri="{9D8B030D-6E8A-4147-A177-3AD203B41FA5}">
                      <a16:colId xmlns:a16="http://schemas.microsoft.com/office/drawing/2014/main" val="2122706659"/>
                    </a:ext>
                  </a:extLst>
                </a:gridCol>
                <a:gridCol w="2042343">
                  <a:extLst>
                    <a:ext uri="{9D8B030D-6E8A-4147-A177-3AD203B41FA5}">
                      <a16:colId xmlns:a16="http://schemas.microsoft.com/office/drawing/2014/main" val="2765887559"/>
                    </a:ext>
                  </a:extLst>
                </a:gridCol>
                <a:gridCol w="2135423">
                  <a:extLst>
                    <a:ext uri="{9D8B030D-6E8A-4147-A177-3AD203B41FA5}">
                      <a16:colId xmlns:a16="http://schemas.microsoft.com/office/drawing/2014/main" val="38128623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Source-to-target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Upgrade in place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LCS Migration Service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1307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List of modified functionalities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88634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Functional customization 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75511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Functional company analysis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6323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Workflow usage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97448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Security redesign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656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A68BE-43D4-4F7F-86C9-7A78FC68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assessment points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7FB93C-5599-4F8C-A19D-E50DD067C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19873"/>
              </p:ext>
            </p:extLst>
          </p:nvPr>
        </p:nvGraphicFramePr>
        <p:xfrm>
          <a:off x="1378274" y="1371245"/>
          <a:ext cx="9895676" cy="4787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7343">
                  <a:extLst>
                    <a:ext uri="{9D8B030D-6E8A-4147-A177-3AD203B41FA5}">
                      <a16:colId xmlns:a16="http://schemas.microsoft.com/office/drawing/2014/main" val="3472121281"/>
                    </a:ext>
                  </a:extLst>
                </a:gridCol>
                <a:gridCol w="1653585">
                  <a:extLst>
                    <a:ext uri="{9D8B030D-6E8A-4147-A177-3AD203B41FA5}">
                      <a16:colId xmlns:a16="http://schemas.microsoft.com/office/drawing/2014/main" val="2872957341"/>
                    </a:ext>
                  </a:extLst>
                </a:gridCol>
                <a:gridCol w="1680963">
                  <a:extLst>
                    <a:ext uri="{9D8B030D-6E8A-4147-A177-3AD203B41FA5}">
                      <a16:colId xmlns:a16="http://schemas.microsoft.com/office/drawing/2014/main" val="3441622151"/>
                    </a:ext>
                  </a:extLst>
                </a:gridCol>
                <a:gridCol w="1943785">
                  <a:extLst>
                    <a:ext uri="{9D8B030D-6E8A-4147-A177-3AD203B41FA5}">
                      <a16:colId xmlns:a16="http://schemas.microsoft.com/office/drawing/2014/main" val="1927509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Source-to-target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Upgrade in place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LCS Migration Service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4692863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Overall system 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6058984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3rd party solution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2914221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Code review BUS/ISV, VAR, CUS, USR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2908487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BP errors removal assessment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4527083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Application integration framework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3316510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Reports reimplementation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0073165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Software requirements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6836306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Infrastructure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5240476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EP changes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1840464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GUI best practice conversion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7905007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EDT relation upgrade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4928158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Document Management 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2460997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PrintMgt Reimplementation​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5006859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DMF* 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9646568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SysSec</a:t>
                      </a:r>
                      <a:r>
                        <a:rPr lang="en-US" sz="1200" u="none" strike="noStrike" dirty="0">
                          <a:effectLst/>
                        </a:rPr>
                        <a:t>* 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738168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SysBPCheck</a:t>
                      </a:r>
                      <a:r>
                        <a:rPr lang="en-US" sz="1200" u="none" strike="noStrike" dirty="0">
                          <a:effectLst/>
                        </a:rPr>
                        <a:t>, </a:t>
                      </a:r>
                      <a:r>
                        <a:rPr lang="en-US" sz="1200" u="none" strike="noStrike" dirty="0" err="1">
                          <a:effectLst/>
                        </a:rPr>
                        <a:t>SysAbout</a:t>
                      </a:r>
                      <a:r>
                        <a:rPr lang="en-US" sz="1200" u="none" strike="noStrike" dirty="0">
                          <a:effectLst/>
                        </a:rPr>
                        <a:t> 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7338622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Dialog engine 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46272044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Batch reimplementation​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3038203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SysVerisonControl</a:t>
                      </a:r>
                      <a:r>
                        <a:rPr lang="en-US" sz="1200" u="none" strike="noStrike" dirty="0">
                          <a:effectLst/>
                        </a:rPr>
                        <a:t> 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46700003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RunBase</a:t>
                      </a:r>
                      <a:r>
                        <a:rPr lang="en-US" sz="1200" u="none" strike="noStrike" dirty="0">
                          <a:effectLst/>
                        </a:rPr>
                        <a:t>, </a:t>
                      </a:r>
                      <a:r>
                        <a:rPr lang="en-US" sz="1200" u="none" strike="noStrike" dirty="0" err="1">
                          <a:effectLst/>
                        </a:rPr>
                        <a:t>ClassFactory</a:t>
                      </a:r>
                      <a:r>
                        <a:rPr lang="en-US" sz="1200" u="none" strike="noStrike" dirty="0">
                          <a:effectLst/>
                        </a:rPr>
                        <a:t>, Dialog, Global, </a:t>
                      </a:r>
                      <a:r>
                        <a:rPr lang="en-US" sz="1200" u="none" strike="noStrike" dirty="0" err="1">
                          <a:effectLst/>
                        </a:rPr>
                        <a:t>SysSetupForm</a:t>
                      </a:r>
                      <a:r>
                        <a:rPr lang="en-US" sz="1200" u="none" strike="noStrike" dirty="0">
                          <a:effectLst/>
                        </a:rPr>
                        <a:t>, Infolog​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8784194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Model split - directory 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03721449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Model split - dimensions reimplementation​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218745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Reimplement Application changes in standard models to extensions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5190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77BE30-FC12-4CE2-AC67-ACD6E9EA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upgrade analysis – assessment points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685CBC-D61E-4EF3-8283-4B8CC35B1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78482"/>
              </p:ext>
            </p:extLst>
          </p:nvPr>
        </p:nvGraphicFramePr>
        <p:xfrm>
          <a:off x="1378274" y="1827836"/>
          <a:ext cx="8373501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5168">
                  <a:extLst>
                    <a:ext uri="{9D8B030D-6E8A-4147-A177-3AD203B41FA5}">
                      <a16:colId xmlns:a16="http://schemas.microsoft.com/office/drawing/2014/main" val="2079791379"/>
                    </a:ext>
                  </a:extLst>
                </a:gridCol>
                <a:gridCol w="1609782">
                  <a:extLst>
                    <a:ext uri="{9D8B030D-6E8A-4147-A177-3AD203B41FA5}">
                      <a16:colId xmlns:a16="http://schemas.microsoft.com/office/drawing/2014/main" val="3204876234"/>
                    </a:ext>
                  </a:extLst>
                </a:gridCol>
                <a:gridCol w="1637159">
                  <a:extLst>
                    <a:ext uri="{9D8B030D-6E8A-4147-A177-3AD203B41FA5}">
                      <a16:colId xmlns:a16="http://schemas.microsoft.com/office/drawing/2014/main" val="2629634334"/>
                    </a:ext>
                  </a:extLst>
                </a:gridCol>
                <a:gridCol w="2031392">
                  <a:extLst>
                    <a:ext uri="{9D8B030D-6E8A-4147-A177-3AD203B41FA5}">
                      <a16:colId xmlns:a16="http://schemas.microsoft.com/office/drawing/2014/main" val="5019261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Source-to-target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Upgrade in place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LCS Migration Service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5698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Functional data 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1564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Database size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8204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Top tables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4876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Purging analysis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8031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Data health check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11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1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avate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F81FCD3C-1B44-49BC-A63D-E8644BF68751}"/>
    </a:ext>
  </a:extLst>
</a:theme>
</file>

<file path=ppt/theme/theme2.xml><?xml version="1.0" encoding="utf-8"?>
<a:theme xmlns:a="http://schemas.openxmlformats.org/drawingml/2006/main" name="Enavate-blue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16EEE9D7-84FD-4E9A-9B21-FD3FD2FC573C}"/>
    </a:ext>
  </a:extLst>
</a:theme>
</file>

<file path=ppt/theme/theme3.xml><?xml version="1.0" encoding="utf-8"?>
<a:theme xmlns:a="http://schemas.openxmlformats.org/drawingml/2006/main" name="Enavate-purple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E8579C0F-0408-4717-B1AB-0126D292680B}"/>
    </a:ext>
  </a:extLst>
</a:theme>
</file>

<file path=ppt/theme/theme4.xml><?xml version="1.0" encoding="utf-8"?>
<a:theme xmlns:a="http://schemas.openxmlformats.org/drawingml/2006/main" name="Enavate-yellow">
  <a:themeElements>
    <a:clrScheme name="Enav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86F"/>
      </a:accent1>
      <a:accent2>
        <a:srgbClr val="768B94"/>
      </a:accent2>
      <a:accent3>
        <a:srgbClr val="D3D3D3"/>
      </a:accent3>
      <a:accent4>
        <a:srgbClr val="E9E9E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VATE_Template - multiple themes - FINAL.potx" id="{A1A54864-1248-496F-8C22-D5D10E025A7D}" vid="{7A0765A3-F9F1-4DF1-8743-CBBB4E65EE0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av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5C86F"/>
    </a:accent1>
    <a:accent2>
      <a:srgbClr val="768B94"/>
    </a:accent2>
    <a:accent3>
      <a:srgbClr val="D3D3D3"/>
    </a:accent3>
    <a:accent4>
      <a:srgbClr val="E9E9E9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nava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5C86F"/>
    </a:accent1>
    <a:accent2>
      <a:srgbClr val="768B94"/>
    </a:accent2>
    <a:accent3>
      <a:srgbClr val="D3D3D3"/>
    </a:accent3>
    <a:accent4>
      <a:srgbClr val="E9E9E9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4DB8862EF3440A99A7B3932708653" ma:contentTypeVersion="4" ma:contentTypeDescription="Create a new document." ma:contentTypeScope="" ma:versionID="3614ef4d934955fd37ac5652713c5576">
  <xsd:schema xmlns:xsd="http://www.w3.org/2001/XMLSchema" xmlns:xs="http://www.w3.org/2001/XMLSchema" xmlns:p="http://schemas.microsoft.com/office/2006/metadata/properties" xmlns:ns2="a661845a-f591-487d-8857-27d76499ca6f" targetNamespace="http://schemas.microsoft.com/office/2006/metadata/properties" ma:root="true" ma:fieldsID="7cee05ea87d2739c1d67ee7440f5d50a" ns2:_="">
    <xsd:import namespace="a661845a-f591-487d-8857-27d76499c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1845a-f591-487d-8857-27d76499c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3192F-F701-456E-8760-6E2CDAAFD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61845a-f591-487d-8857-27d76499c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484163-17A0-42C7-8E95-CFFD6D949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B7F95-B507-41B4-ACA2-485C371D4E4D}">
  <ds:schemaRefs>
    <ds:schemaRef ds:uri="a661845a-f591-487d-8857-27d76499ca6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826</Words>
  <Application>Microsoft Office PowerPoint</Application>
  <PresentationFormat>Widescreen</PresentationFormat>
  <Paragraphs>254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Courier New</vt:lpstr>
      <vt:lpstr>Futura</vt:lpstr>
      <vt:lpstr>HelveticaNeueLT Pro 45 Lt</vt:lpstr>
      <vt:lpstr>Segoe UI</vt:lpstr>
      <vt:lpstr>Symbol</vt:lpstr>
      <vt:lpstr>Wingdings</vt:lpstr>
      <vt:lpstr>Enavate</vt:lpstr>
      <vt:lpstr>Enavate-blue</vt:lpstr>
      <vt:lpstr>Enavate-purple</vt:lpstr>
      <vt:lpstr>Enavate-yellow</vt:lpstr>
      <vt:lpstr>Visio</vt:lpstr>
      <vt:lpstr>Dynamics AX Upgrades</vt:lpstr>
      <vt:lpstr>Upgrade Process and Output</vt:lpstr>
      <vt:lpstr>BUSINESS REVIEW: discovery analysis</vt:lpstr>
      <vt:lpstr>Pre-Requisites</vt:lpstr>
      <vt:lpstr>Supported upgrade paths</vt:lpstr>
      <vt:lpstr>Upgrade Types</vt:lpstr>
      <vt:lpstr>assessment points: Functional analysis </vt:lpstr>
      <vt:lpstr>UPGRADE assessment points</vt:lpstr>
      <vt:lpstr>Data upgrade analysis – assessment points</vt:lpstr>
      <vt:lpstr>Upgrade quality assurance</vt:lpstr>
      <vt:lpstr>CODE Over layering VS Extensions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vsk</dc:creator>
  <cp:lastModifiedBy>Pavel Tseranidzi</cp:lastModifiedBy>
  <cp:revision>26</cp:revision>
  <dcterms:modified xsi:type="dcterms:W3CDTF">2018-12-04T14:27:40Z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0x0101008C84DB8862EF3440A99A7B3932708653</vt:lpwstr>
  </property>
</Properties>
</file>