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embeddedFontLst>
    <p:embeddedFont>
      <p:font typeface="Montserrat Light" panose="020B060402020202020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3272"/>
    <a:srgbClr val="FAB31E"/>
    <a:srgbClr val="C31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75E2F5-B6A8-4DFF-B7EE-A97F6D239B5A}" v="111" dt="2019-08-16T17:42:16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16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Malbon" userId="S::anne.malbon@cloudreach.com::666dbacc-90ad-470e-93c1-99dd562de49c" providerId="AD" clId="Web-{4E9F91BE-2F3E-38AD-FC05-6BFF6179AC8E}"/>
    <pc:docChg chg="modSld">
      <pc:chgData name="Anne Malbon" userId="S::anne.malbon@cloudreach.com::666dbacc-90ad-470e-93c1-99dd562de49c" providerId="AD" clId="Web-{4E9F91BE-2F3E-38AD-FC05-6BFF6179AC8E}" dt="2019-08-14T19:07:13.496" v="5" actId="14100"/>
      <pc:docMkLst>
        <pc:docMk/>
      </pc:docMkLst>
      <pc:sldChg chg="delSp modSp">
        <pc:chgData name="Anne Malbon" userId="S::anne.malbon@cloudreach.com::666dbacc-90ad-470e-93c1-99dd562de49c" providerId="AD" clId="Web-{4E9F91BE-2F3E-38AD-FC05-6BFF6179AC8E}" dt="2019-08-14T19:07:13.496" v="5" actId="14100"/>
        <pc:sldMkLst>
          <pc:docMk/>
          <pc:sldMk cId="0" sldId="256"/>
        </pc:sldMkLst>
        <pc:picChg chg="del">
          <ac:chgData name="Anne Malbon" userId="S::anne.malbon@cloudreach.com::666dbacc-90ad-470e-93c1-99dd562de49c" providerId="AD" clId="Web-{4E9F91BE-2F3E-38AD-FC05-6BFF6179AC8E}" dt="2019-08-14T19:06:09.223" v="0"/>
          <ac:picMkLst>
            <pc:docMk/>
            <pc:sldMk cId="0" sldId="256"/>
            <ac:picMk id="3" creationId="{99CA7104-27B2-478E-9E1A-FA5514A05BE0}"/>
          </ac:picMkLst>
        </pc:picChg>
        <pc:picChg chg="mod">
          <ac:chgData name="Anne Malbon" userId="S::anne.malbon@cloudreach.com::666dbacc-90ad-470e-93c1-99dd562de49c" providerId="AD" clId="Web-{4E9F91BE-2F3E-38AD-FC05-6BFF6179AC8E}" dt="2019-08-14T19:07:13.496" v="5" actId="14100"/>
          <ac:picMkLst>
            <pc:docMk/>
            <pc:sldMk cId="0" sldId="256"/>
            <ac:picMk id="30" creationId="{9E31271D-6F72-4253-81A9-2EDD930070CC}"/>
          </ac:picMkLst>
        </pc:picChg>
      </pc:sldChg>
    </pc:docChg>
  </pc:docChgLst>
  <pc:docChgLst>
    <pc:chgData name="Cam Sharp" userId="a9b55e04-a1cb-4e79-a858-abeaf14fffda" providerId="ADAL" clId="{A175E2F5-B6A8-4DFF-B7EE-A97F6D239B5A}"/>
    <pc:docChg chg="undo redo custSel addSld delSld modSld">
      <pc:chgData name="Cam Sharp" userId="a9b55e04-a1cb-4e79-a858-abeaf14fffda" providerId="ADAL" clId="{A175E2F5-B6A8-4DFF-B7EE-A97F6D239B5A}" dt="2019-08-16T17:42:32.496" v="454" actId="1076"/>
      <pc:docMkLst>
        <pc:docMk/>
      </pc:docMkLst>
      <pc:sldChg chg="addSp delSp modSp">
        <pc:chgData name="Cam Sharp" userId="a9b55e04-a1cb-4e79-a858-abeaf14fffda" providerId="ADAL" clId="{A175E2F5-B6A8-4DFF-B7EE-A97F6D239B5A}" dt="2019-08-16T17:42:32.496" v="454" actId="1076"/>
        <pc:sldMkLst>
          <pc:docMk/>
          <pc:sldMk cId="0" sldId="256"/>
        </pc:sldMkLst>
        <pc:spChg chg="add mod">
          <ac:chgData name="Cam Sharp" userId="a9b55e04-a1cb-4e79-a858-abeaf14fffda" providerId="ADAL" clId="{A175E2F5-B6A8-4DFF-B7EE-A97F6D239B5A}" dt="2019-08-16T17:36:32.585" v="422" actId="113"/>
          <ac:spMkLst>
            <pc:docMk/>
            <pc:sldMk cId="0" sldId="256"/>
            <ac:spMk id="2" creationId="{F64A26FD-4EF2-4198-AD5F-274D548AB5B6}"/>
          </ac:spMkLst>
        </pc:spChg>
        <pc:spChg chg="add mod">
          <ac:chgData name="Cam Sharp" userId="a9b55e04-a1cb-4e79-a858-abeaf14fffda" providerId="ADAL" clId="{A175E2F5-B6A8-4DFF-B7EE-A97F6D239B5A}" dt="2019-08-16T17:36:23.137" v="421" actId="2711"/>
          <ac:spMkLst>
            <pc:docMk/>
            <pc:sldMk cId="0" sldId="256"/>
            <ac:spMk id="4" creationId="{A4A65FEA-CF17-4725-8E54-EA265648556F}"/>
          </ac:spMkLst>
        </pc:spChg>
        <pc:spChg chg="add mod">
          <ac:chgData name="Cam Sharp" userId="a9b55e04-a1cb-4e79-a858-abeaf14fffda" providerId="ADAL" clId="{A175E2F5-B6A8-4DFF-B7EE-A97F6D239B5A}" dt="2019-08-16T17:36:23.137" v="421" actId="2711"/>
          <ac:spMkLst>
            <pc:docMk/>
            <pc:sldMk cId="0" sldId="256"/>
            <ac:spMk id="31" creationId="{F0A3C5C9-E770-403C-BF4B-6EE459E634E2}"/>
          </ac:spMkLst>
        </pc:spChg>
        <pc:spChg chg="add mod">
          <ac:chgData name="Cam Sharp" userId="a9b55e04-a1cb-4e79-a858-abeaf14fffda" providerId="ADAL" clId="{A175E2F5-B6A8-4DFF-B7EE-A97F6D239B5A}" dt="2019-08-16T17:36:23.137" v="421" actId="2711"/>
          <ac:spMkLst>
            <pc:docMk/>
            <pc:sldMk cId="0" sldId="256"/>
            <ac:spMk id="36" creationId="{F0C45ED4-61C3-4A14-BCF2-A11727A0DBEA}"/>
          </ac:spMkLst>
        </pc:spChg>
        <pc:spChg chg="add del mod">
          <ac:chgData name="Cam Sharp" userId="a9b55e04-a1cb-4e79-a858-abeaf14fffda" providerId="ADAL" clId="{A175E2F5-B6A8-4DFF-B7EE-A97F6D239B5A}" dt="2019-08-07T21:40:59.374" v="160" actId="478"/>
          <ac:spMkLst>
            <pc:docMk/>
            <pc:sldMk cId="0" sldId="256"/>
            <ac:spMk id="37" creationId="{B7221574-4A63-4B5E-BCAC-60E8D4957AB0}"/>
          </ac:spMkLst>
        </pc:spChg>
        <pc:spChg chg="add del mod">
          <ac:chgData name="Cam Sharp" userId="a9b55e04-a1cb-4e79-a858-abeaf14fffda" providerId="ADAL" clId="{A175E2F5-B6A8-4DFF-B7EE-A97F6D239B5A}" dt="2019-08-07T21:39:44.955" v="143" actId="478"/>
          <ac:spMkLst>
            <pc:docMk/>
            <pc:sldMk cId="0" sldId="256"/>
            <ac:spMk id="38" creationId="{B9F170E5-9462-40F6-99BA-1953E7494F55}"/>
          </ac:spMkLst>
        </pc:spChg>
        <pc:spChg chg="add del mod">
          <ac:chgData name="Cam Sharp" userId="a9b55e04-a1cb-4e79-a858-abeaf14fffda" providerId="ADAL" clId="{A175E2F5-B6A8-4DFF-B7EE-A97F6D239B5A}" dt="2019-08-07T21:41:01.505" v="162" actId="478"/>
          <ac:spMkLst>
            <pc:docMk/>
            <pc:sldMk cId="0" sldId="256"/>
            <ac:spMk id="39" creationId="{E02860FF-849D-4E45-AAD8-FA2EAA4696CC}"/>
          </ac:spMkLst>
        </pc:spChg>
        <pc:spChg chg="add del mod">
          <ac:chgData name="Cam Sharp" userId="a9b55e04-a1cb-4e79-a858-abeaf14fffda" providerId="ADAL" clId="{A175E2F5-B6A8-4DFF-B7EE-A97F6D239B5A}" dt="2019-08-07T21:39:46.645" v="144" actId="478"/>
          <ac:spMkLst>
            <pc:docMk/>
            <pc:sldMk cId="0" sldId="256"/>
            <ac:spMk id="40" creationId="{0CCA1201-8F7D-4439-97A7-B392D3DA3DF8}"/>
          </ac:spMkLst>
        </pc:spChg>
        <pc:spChg chg="add mod">
          <ac:chgData name="Cam Sharp" userId="a9b55e04-a1cb-4e79-a858-abeaf14fffda" providerId="ADAL" clId="{A175E2F5-B6A8-4DFF-B7EE-A97F6D239B5A}" dt="2019-08-16T17:41:45.775" v="447" actId="207"/>
          <ac:spMkLst>
            <pc:docMk/>
            <pc:sldMk cId="0" sldId="256"/>
            <ac:spMk id="41" creationId="{5CB2ED5D-3ED7-4381-B375-BE365D37F0B2}"/>
          </ac:spMkLst>
        </pc:spChg>
        <pc:spChg chg="add del mod">
          <ac:chgData name="Cam Sharp" userId="a9b55e04-a1cb-4e79-a858-abeaf14fffda" providerId="ADAL" clId="{A175E2F5-B6A8-4DFF-B7EE-A97F6D239B5A}" dt="2019-08-07T21:40:55.727" v="157" actId="478"/>
          <ac:spMkLst>
            <pc:docMk/>
            <pc:sldMk cId="0" sldId="256"/>
            <ac:spMk id="44" creationId="{89838071-2CE9-4779-A5BC-1FD277DA4FA1}"/>
          </ac:spMkLst>
        </pc:spChg>
        <pc:spChg chg="add del mod">
          <ac:chgData name="Cam Sharp" userId="a9b55e04-a1cb-4e79-a858-abeaf14fffda" providerId="ADAL" clId="{A175E2F5-B6A8-4DFF-B7EE-A97F6D239B5A}" dt="2019-08-07T21:40:58.303" v="159" actId="478"/>
          <ac:spMkLst>
            <pc:docMk/>
            <pc:sldMk cId="0" sldId="256"/>
            <ac:spMk id="45" creationId="{1E81214E-0064-42EF-930E-4ECCF21F0B01}"/>
          </ac:spMkLst>
        </pc:spChg>
        <pc:spChg chg="add del mod">
          <ac:chgData name="Cam Sharp" userId="a9b55e04-a1cb-4e79-a858-abeaf14fffda" providerId="ADAL" clId="{A175E2F5-B6A8-4DFF-B7EE-A97F6D239B5A}" dt="2019-08-07T21:41:00.464" v="161" actId="478"/>
          <ac:spMkLst>
            <pc:docMk/>
            <pc:sldMk cId="0" sldId="256"/>
            <ac:spMk id="46" creationId="{98583C2B-21C6-4AC1-80FE-F4191C5A4555}"/>
          </ac:spMkLst>
        </pc:spChg>
        <pc:spChg chg="add del mod">
          <ac:chgData name="Cam Sharp" userId="a9b55e04-a1cb-4e79-a858-abeaf14fffda" providerId="ADAL" clId="{A175E2F5-B6A8-4DFF-B7EE-A97F6D239B5A}" dt="2019-08-07T21:40:57.046" v="158" actId="478"/>
          <ac:spMkLst>
            <pc:docMk/>
            <pc:sldMk cId="0" sldId="256"/>
            <ac:spMk id="47" creationId="{50CAEF86-DAC9-492A-A535-014E3D801025}"/>
          </ac:spMkLst>
        </pc:spChg>
        <pc:spChg chg="add mod">
          <ac:chgData name="Cam Sharp" userId="a9b55e04-a1cb-4e79-a858-abeaf14fffda" providerId="ADAL" clId="{A175E2F5-B6A8-4DFF-B7EE-A97F6D239B5A}" dt="2019-08-16T17:39:34.217" v="437" actId="1076"/>
          <ac:spMkLst>
            <pc:docMk/>
            <pc:sldMk cId="0" sldId="256"/>
            <ac:spMk id="49" creationId="{E8700093-6D0E-4324-A13A-34D826CF7174}"/>
          </ac:spMkLst>
        </pc:spChg>
        <pc:spChg chg="add mod">
          <ac:chgData name="Cam Sharp" userId="a9b55e04-a1cb-4e79-a858-abeaf14fffda" providerId="ADAL" clId="{A175E2F5-B6A8-4DFF-B7EE-A97F6D239B5A}" dt="2019-08-16T17:42:05.023" v="449" actId="207"/>
          <ac:spMkLst>
            <pc:docMk/>
            <pc:sldMk cId="0" sldId="256"/>
            <ac:spMk id="50" creationId="{E84C1B2B-C0D6-4972-8867-C19E84ABC153}"/>
          </ac:spMkLst>
        </pc:spChg>
        <pc:spChg chg="add mod">
          <ac:chgData name="Cam Sharp" userId="a9b55e04-a1cb-4e79-a858-abeaf14fffda" providerId="ADAL" clId="{A175E2F5-B6A8-4DFF-B7EE-A97F6D239B5A}" dt="2019-08-16T17:40:16.745" v="439" actId="1076"/>
          <ac:spMkLst>
            <pc:docMk/>
            <pc:sldMk cId="0" sldId="256"/>
            <ac:spMk id="51" creationId="{60B2F6D1-12D9-4171-9D37-B4F8945782AB}"/>
          </ac:spMkLst>
        </pc:spChg>
        <pc:spChg chg="add mod">
          <ac:chgData name="Cam Sharp" userId="a9b55e04-a1cb-4e79-a858-abeaf14fffda" providerId="ADAL" clId="{A175E2F5-B6A8-4DFF-B7EE-A97F6D239B5A}" dt="2019-08-16T17:42:16.451" v="451" actId="207"/>
          <ac:spMkLst>
            <pc:docMk/>
            <pc:sldMk cId="0" sldId="256"/>
            <ac:spMk id="52" creationId="{BD658F2D-5EC0-4647-8AFA-7582496272DC}"/>
          </ac:spMkLst>
        </pc:spChg>
        <pc:spChg chg="del">
          <ac:chgData name="Cam Sharp" userId="a9b55e04-a1cb-4e79-a858-abeaf14fffda" providerId="ADAL" clId="{A175E2F5-B6A8-4DFF-B7EE-A97F6D239B5A}" dt="2019-08-07T20:38:27.973" v="5" actId="478"/>
          <ac:spMkLst>
            <pc:docMk/>
            <pc:sldMk cId="0" sldId="256"/>
            <ac:spMk id="55" creationId="{00000000-0000-0000-0000-000000000000}"/>
          </ac:spMkLst>
        </pc:spChg>
        <pc:spChg chg="del mod">
          <ac:chgData name="Cam Sharp" userId="a9b55e04-a1cb-4e79-a858-abeaf14fffda" providerId="ADAL" clId="{A175E2F5-B6A8-4DFF-B7EE-A97F6D239B5A}" dt="2019-08-07T20:38:34.089" v="8"/>
          <ac:spMkLst>
            <pc:docMk/>
            <pc:sldMk cId="0" sldId="256"/>
            <ac:spMk id="57" creationId="{00000000-0000-0000-0000-000000000000}"/>
          </ac:spMkLst>
        </pc:spChg>
        <pc:spChg chg="mod">
          <ac:chgData name="Cam Sharp" userId="a9b55e04-a1cb-4e79-a858-abeaf14fffda" providerId="ADAL" clId="{A175E2F5-B6A8-4DFF-B7EE-A97F6D239B5A}" dt="2019-08-16T17:36:23.137" v="421" actId="2711"/>
          <ac:spMkLst>
            <pc:docMk/>
            <pc:sldMk cId="0" sldId="256"/>
            <ac:spMk id="58" creationId="{00000000-0000-0000-0000-000000000000}"/>
          </ac:spMkLst>
        </pc:spChg>
        <pc:spChg chg="mod">
          <ac:chgData name="Cam Sharp" userId="a9b55e04-a1cb-4e79-a858-abeaf14fffda" providerId="ADAL" clId="{A175E2F5-B6A8-4DFF-B7EE-A97F6D239B5A}" dt="2019-08-16T17:36:23.137" v="421" actId="2711"/>
          <ac:spMkLst>
            <pc:docMk/>
            <pc:sldMk cId="0" sldId="256"/>
            <ac:spMk id="59" creationId="{00000000-0000-0000-0000-000000000000}"/>
          </ac:spMkLst>
        </pc:spChg>
        <pc:spChg chg="mod">
          <ac:chgData name="Cam Sharp" userId="a9b55e04-a1cb-4e79-a858-abeaf14fffda" providerId="ADAL" clId="{A175E2F5-B6A8-4DFF-B7EE-A97F6D239B5A}" dt="2019-08-16T17:36:23.137" v="421" actId="2711"/>
          <ac:spMkLst>
            <pc:docMk/>
            <pc:sldMk cId="0" sldId="256"/>
            <ac:spMk id="60" creationId="{00000000-0000-0000-0000-000000000000}"/>
          </ac:spMkLst>
        </pc:spChg>
        <pc:spChg chg="mod">
          <ac:chgData name="Cam Sharp" userId="a9b55e04-a1cb-4e79-a858-abeaf14fffda" providerId="ADAL" clId="{A175E2F5-B6A8-4DFF-B7EE-A97F6D239B5A}" dt="2019-08-16T17:36:23.137" v="421" actId="2711"/>
          <ac:spMkLst>
            <pc:docMk/>
            <pc:sldMk cId="0" sldId="256"/>
            <ac:spMk id="61" creationId="{00000000-0000-0000-0000-000000000000}"/>
          </ac:spMkLst>
        </pc:spChg>
        <pc:spChg chg="mod">
          <ac:chgData name="Cam Sharp" userId="a9b55e04-a1cb-4e79-a858-abeaf14fffda" providerId="ADAL" clId="{A175E2F5-B6A8-4DFF-B7EE-A97F6D239B5A}" dt="2019-08-16T17:39:04.352" v="435" actId="20577"/>
          <ac:spMkLst>
            <pc:docMk/>
            <pc:sldMk cId="0" sldId="256"/>
            <ac:spMk id="62" creationId="{00000000-0000-0000-0000-000000000000}"/>
          </ac:spMkLst>
        </pc:spChg>
        <pc:spChg chg="mod">
          <ac:chgData name="Cam Sharp" userId="a9b55e04-a1cb-4e79-a858-abeaf14fffda" providerId="ADAL" clId="{A175E2F5-B6A8-4DFF-B7EE-A97F6D239B5A}" dt="2019-08-16T17:36:23.137" v="421" actId="2711"/>
          <ac:spMkLst>
            <pc:docMk/>
            <pc:sldMk cId="0" sldId="256"/>
            <ac:spMk id="66" creationId="{00000000-0000-0000-0000-000000000000}"/>
          </ac:spMkLst>
        </pc:spChg>
        <pc:spChg chg="mod">
          <ac:chgData name="Cam Sharp" userId="a9b55e04-a1cb-4e79-a858-abeaf14fffda" providerId="ADAL" clId="{A175E2F5-B6A8-4DFF-B7EE-A97F6D239B5A}" dt="2019-08-16T17:36:23.137" v="421" actId="2711"/>
          <ac:spMkLst>
            <pc:docMk/>
            <pc:sldMk cId="0" sldId="256"/>
            <ac:spMk id="67" creationId="{00000000-0000-0000-0000-000000000000}"/>
          </ac:spMkLst>
        </pc:spChg>
        <pc:spChg chg="mod">
          <ac:chgData name="Cam Sharp" userId="a9b55e04-a1cb-4e79-a858-abeaf14fffda" providerId="ADAL" clId="{A175E2F5-B6A8-4DFF-B7EE-A97F6D239B5A}" dt="2019-08-16T17:36:23.137" v="421" actId="2711"/>
          <ac:spMkLst>
            <pc:docMk/>
            <pc:sldMk cId="0" sldId="256"/>
            <ac:spMk id="68" creationId="{00000000-0000-0000-0000-000000000000}"/>
          </ac:spMkLst>
        </pc:spChg>
        <pc:spChg chg="mod">
          <ac:chgData name="Cam Sharp" userId="a9b55e04-a1cb-4e79-a858-abeaf14fffda" providerId="ADAL" clId="{A175E2F5-B6A8-4DFF-B7EE-A97F6D239B5A}" dt="2019-08-16T17:36:23.137" v="421" actId="2711"/>
          <ac:spMkLst>
            <pc:docMk/>
            <pc:sldMk cId="0" sldId="256"/>
            <ac:spMk id="69" creationId="{00000000-0000-0000-0000-000000000000}"/>
          </ac:spMkLst>
        </pc:spChg>
        <pc:spChg chg="mod">
          <ac:chgData name="Cam Sharp" userId="a9b55e04-a1cb-4e79-a858-abeaf14fffda" providerId="ADAL" clId="{A175E2F5-B6A8-4DFF-B7EE-A97F6D239B5A}" dt="2019-08-16T17:36:23.137" v="421" actId="2711"/>
          <ac:spMkLst>
            <pc:docMk/>
            <pc:sldMk cId="0" sldId="256"/>
            <ac:spMk id="70" creationId="{00000000-0000-0000-0000-000000000000}"/>
          </ac:spMkLst>
        </pc:spChg>
        <pc:spChg chg="mod">
          <ac:chgData name="Cam Sharp" userId="a9b55e04-a1cb-4e79-a858-abeaf14fffda" providerId="ADAL" clId="{A175E2F5-B6A8-4DFF-B7EE-A97F6D239B5A}" dt="2019-08-16T17:36:23.137" v="421" actId="2711"/>
          <ac:spMkLst>
            <pc:docMk/>
            <pc:sldMk cId="0" sldId="256"/>
            <ac:spMk id="71" creationId="{00000000-0000-0000-0000-000000000000}"/>
          </ac:spMkLst>
        </pc:spChg>
        <pc:spChg chg="del mod">
          <ac:chgData name="Cam Sharp" userId="a9b55e04-a1cb-4e79-a858-abeaf14fffda" providerId="ADAL" clId="{A175E2F5-B6A8-4DFF-B7EE-A97F6D239B5A}" dt="2019-08-07T20:48:35.299" v="81"/>
          <ac:spMkLst>
            <pc:docMk/>
            <pc:sldMk cId="0" sldId="256"/>
            <ac:spMk id="73" creationId="{00000000-0000-0000-0000-000000000000}"/>
          </ac:spMkLst>
        </pc:spChg>
        <pc:spChg chg="del">
          <ac:chgData name="Cam Sharp" userId="a9b55e04-a1cb-4e79-a858-abeaf14fffda" providerId="ADAL" clId="{A175E2F5-B6A8-4DFF-B7EE-A97F6D239B5A}" dt="2019-08-07T21:32:57.098" v="123" actId="478"/>
          <ac:spMkLst>
            <pc:docMk/>
            <pc:sldMk cId="0" sldId="256"/>
            <ac:spMk id="76" creationId="{00000000-0000-0000-0000-000000000000}"/>
          </ac:spMkLst>
        </pc:spChg>
        <pc:spChg chg="del mod">
          <ac:chgData name="Cam Sharp" userId="a9b55e04-a1cb-4e79-a858-abeaf14fffda" providerId="ADAL" clId="{A175E2F5-B6A8-4DFF-B7EE-A97F6D239B5A}" dt="2019-08-07T20:38:08.773" v="1" actId="478"/>
          <ac:spMkLst>
            <pc:docMk/>
            <pc:sldMk cId="0" sldId="256"/>
            <ac:spMk id="77" creationId="{00000000-0000-0000-0000-000000000000}"/>
          </ac:spMkLst>
        </pc:spChg>
        <pc:spChg chg="del mod">
          <ac:chgData name="Cam Sharp" userId="a9b55e04-a1cb-4e79-a858-abeaf14fffda" providerId="ADAL" clId="{A175E2F5-B6A8-4DFF-B7EE-A97F6D239B5A}" dt="2019-08-07T20:38:16.181" v="3" actId="478"/>
          <ac:spMkLst>
            <pc:docMk/>
            <pc:sldMk cId="0" sldId="256"/>
            <ac:spMk id="78" creationId="{00000000-0000-0000-0000-000000000000}"/>
          </ac:spMkLst>
        </pc:spChg>
        <pc:spChg chg="del mod">
          <ac:chgData name="Cam Sharp" userId="a9b55e04-a1cb-4e79-a858-abeaf14fffda" providerId="ADAL" clId="{A175E2F5-B6A8-4DFF-B7EE-A97F6D239B5A}" dt="2019-08-07T20:52:36.311" v="113" actId="478"/>
          <ac:spMkLst>
            <pc:docMk/>
            <pc:sldMk cId="0" sldId="256"/>
            <ac:spMk id="79" creationId="{00000000-0000-0000-0000-000000000000}"/>
          </ac:spMkLst>
        </pc:spChg>
        <pc:spChg chg="mod">
          <ac:chgData name="Cam Sharp" userId="a9b55e04-a1cb-4e79-a858-abeaf14fffda" providerId="ADAL" clId="{A175E2F5-B6A8-4DFF-B7EE-A97F6D239B5A}" dt="2019-08-16T17:39:43.854" v="438" actId="1076"/>
          <ac:spMkLst>
            <pc:docMk/>
            <pc:sldMk cId="0" sldId="256"/>
            <ac:spMk id="80" creationId="{00000000-0000-0000-0000-000000000000}"/>
          </ac:spMkLst>
        </pc:spChg>
        <pc:spChg chg="del">
          <ac:chgData name="Cam Sharp" userId="a9b55e04-a1cb-4e79-a858-abeaf14fffda" providerId="ADAL" clId="{A175E2F5-B6A8-4DFF-B7EE-A97F6D239B5A}" dt="2019-08-07T20:38:43.190" v="11" actId="478"/>
          <ac:spMkLst>
            <pc:docMk/>
            <pc:sldMk cId="0" sldId="256"/>
            <ac:spMk id="81" creationId="{00000000-0000-0000-0000-000000000000}"/>
          </ac:spMkLst>
        </pc:spChg>
        <pc:picChg chg="add mod">
          <ac:chgData name="Cam Sharp" userId="a9b55e04-a1cb-4e79-a858-abeaf14fffda" providerId="ADAL" clId="{A175E2F5-B6A8-4DFF-B7EE-A97F6D239B5A}" dt="2019-08-14T17:52:43.809" v="380" actId="1076"/>
          <ac:picMkLst>
            <pc:docMk/>
            <pc:sldMk cId="0" sldId="256"/>
            <ac:picMk id="3" creationId="{99CA7104-27B2-478E-9E1A-FA5514A05BE0}"/>
          </ac:picMkLst>
        </pc:picChg>
        <pc:picChg chg="add mod">
          <ac:chgData name="Cam Sharp" userId="a9b55e04-a1cb-4e79-a858-abeaf14fffda" providerId="ADAL" clId="{A175E2F5-B6A8-4DFF-B7EE-A97F6D239B5A}" dt="2019-08-16T17:37:30.802" v="429" actId="1076"/>
          <ac:picMkLst>
            <pc:docMk/>
            <pc:sldMk cId="0" sldId="256"/>
            <ac:picMk id="5" creationId="{2A510AB1-2E1B-47FC-89B1-FE37D6EA6905}"/>
          </ac:picMkLst>
        </pc:picChg>
        <pc:picChg chg="add mod">
          <ac:chgData name="Cam Sharp" userId="a9b55e04-a1cb-4e79-a858-abeaf14fffda" providerId="ADAL" clId="{A175E2F5-B6A8-4DFF-B7EE-A97F6D239B5A}" dt="2019-08-16T17:38:22.352" v="434" actId="1076"/>
          <ac:picMkLst>
            <pc:docMk/>
            <pc:sldMk cId="0" sldId="256"/>
            <ac:picMk id="7" creationId="{23251549-E9A4-4F63-8974-37E52EEF1FC1}"/>
          </ac:picMkLst>
        </pc:picChg>
        <pc:picChg chg="add mod">
          <ac:chgData name="Cam Sharp" userId="a9b55e04-a1cb-4e79-a858-abeaf14fffda" providerId="ADAL" clId="{A175E2F5-B6A8-4DFF-B7EE-A97F6D239B5A}" dt="2019-08-16T17:37:09.225" v="426" actId="14100"/>
          <ac:picMkLst>
            <pc:docMk/>
            <pc:sldMk cId="0" sldId="256"/>
            <ac:picMk id="30" creationId="{9E31271D-6F72-4253-81A9-2EDD930070CC}"/>
          </ac:picMkLst>
        </pc:picChg>
        <pc:picChg chg="add del mod">
          <ac:chgData name="Cam Sharp" userId="a9b55e04-a1cb-4e79-a858-abeaf14fffda" providerId="ADAL" clId="{A175E2F5-B6A8-4DFF-B7EE-A97F6D239B5A}" dt="2019-08-14T17:52:44.349" v="381" actId="478"/>
          <ac:picMkLst>
            <pc:docMk/>
            <pc:sldMk cId="0" sldId="256"/>
            <ac:picMk id="32" creationId="{7CC8BA25-E433-426D-A0CF-EB4BE76A4034}"/>
          </ac:picMkLst>
        </pc:picChg>
        <pc:picChg chg="add del">
          <ac:chgData name="Cam Sharp" userId="a9b55e04-a1cb-4e79-a858-abeaf14fffda" providerId="ADAL" clId="{A175E2F5-B6A8-4DFF-B7EE-A97F6D239B5A}" dt="2019-08-07T20:39:51.877" v="18"/>
          <ac:picMkLst>
            <pc:docMk/>
            <pc:sldMk cId="0" sldId="256"/>
            <ac:picMk id="33" creationId="{47824A84-7A97-49C6-8593-883448FAEA11}"/>
          </ac:picMkLst>
        </pc:picChg>
        <pc:picChg chg="add del">
          <ac:chgData name="Cam Sharp" userId="a9b55e04-a1cb-4e79-a858-abeaf14fffda" providerId="ADAL" clId="{A175E2F5-B6A8-4DFF-B7EE-A97F6D239B5A}" dt="2019-08-07T20:39:51.517" v="17"/>
          <ac:picMkLst>
            <pc:docMk/>
            <pc:sldMk cId="0" sldId="256"/>
            <ac:picMk id="34" creationId="{D3234414-679B-4C8C-8C53-82232BEA0555}"/>
          </ac:picMkLst>
        </pc:picChg>
        <pc:picChg chg="add mod">
          <ac:chgData name="Cam Sharp" userId="a9b55e04-a1cb-4e79-a858-abeaf14fffda" providerId="ADAL" clId="{A175E2F5-B6A8-4DFF-B7EE-A97F6D239B5A}" dt="2019-08-08T20:27:17.347" v="297" actId="1076"/>
          <ac:picMkLst>
            <pc:docMk/>
            <pc:sldMk cId="0" sldId="256"/>
            <ac:picMk id="35" creationId="{FE53CDB6-A9CC-4485-91CF-5B787C2C7DAB}"/>
          </ac:picMkLst>
        </pc:picChg>
        <pc:picChg chg="add del mod">
          <ac:chgData name="Cam Sharp" userId="a9b55e04-a1cb-4e79-a858-abeaf14fffda" providerId="ADAL" clId="{A175E2F5-B6A8-4DFF-B7EE-A97F6D239B5A}" dt="2019-08-07T21:39:15.258" v="131" actId="478"/>
          <ac:picMkLst>
            <pc:docMk/>
            <pc:sldMk cId="0" sldId="256"/>
            <ac:picMk id="42" creationId="{B7680C6C-08F8-4412-94C5-065AFFBF0B75}"/>
          </ac:picMkLst>
        </pc:picChg>
        <pc:picChg chg="add del mod">
          <ac:chgData name="Cam Sharp" userId="a9b55e04-a1cb-4e79-a858-abeaf14fffda" providerId="ADAL" clId="{A175E2F5-B6A8-4DFF-B7EE-A97F6D239B5A}" dt="2019-08-07T21:39:31.387" v="136" actId="478"/>
          <ac:picMkLst>
            <pc:docMk/>
            <pc:sldMk cId="0" sldId="256"/>
            <ac:picMk id="43" creationId="{86F9183B-D9C7-4548-9AFA-43F7569D318D}"/>
          </ac:picMkLst>
        </pc:picChg>
        <pc:picChg chg="add del mod">
          <ac:chgData name="Cam Sharp" userId="a9b55e04-a1cb-4e79-a858-abeaf14fffda" providerId="ADAL" clId="{A175E2F5-B6A8-4DFF-B7EE-A97F6D239B5A}" dt="2019-08-07T21:40:40.794" v="153" actId="478"/>
          <ac:picMkLst>
            <pc:docMk/>
            <pc:sldMk cId="0" sldId="256"/>
            <ac:picMk id="48" creationId="{B1A15B4C-C78C-4F48-9120-751B7305772A}"/>
          </ac:picMkLst>
        </pc:picChg>
        <pc:picChg chg="add mod">
          <ac:chgData name="Cam Sharp" userId="a9b55e04-a1cb-4e79-a858-abeaf14fffda" providerId="ADAL" clId="{A175E2F5-B6A8-4DFF-B7EE-A97F6D239B5A}" dt="2019-08-16T17:41:04.368" v="442"/>
          <ac:picMkLst>
            <pc:docMk/>
            <pc:sldMk cId="0" sldId="256"/>
            <ac:picMk id="53" creationId="{D89B729C-A18E-4588-B0A8-DA76DCA00E44}"/>
          </ac:picMkLst>
        </pc:picChg>
        <pc:picChg chg="del mod">
          <ac:chgData name="Cam Sharp" userId="a9b55e04-a1cb-4e79-a858-abeaf14fffda" providerId="ADAL" clId="{A175E2F5-B6A8-4DFF-B7EE-A97F6D239B5A}" dt="2019-08-07T20:52:37.592" v="114" actId="478"/>
          <ac:picMkLst>
            <pc:docMk/>
            <pc:sldMk cId="0" sldId="256"/>
            <ac:picMk id="54" creationId="{00000000-0000-0000-0000-000000000000}"/>
          </ac:picMkLst>
        </pc:picChg>
        <pc:picChg chg="del">
          <ac:chgData name="Cam Sharp" userId="a9b55e04-a1cb-4e79-a858-abeaf14fffda" providerId="ADAL" clId="{A175E2F5-B6A8-4DFF-B7EE-A97F6D239B5A}" dt="2019-08-07T20:38:19.470" v="4" actId="478"/>
          <ac:picMkLst>
            <pc:docMk/>
            <pc:sldMk cId="0" sldId="256"/>
            <ac:picMk id="56" creationId="{00000000-0000-0000-0000-000000000000}"/>
          </ac:picMkLst>
        </pc:picChg>
        <pc:picChg chg="del mod">
          <ac:chgData name="Cam Sharp" userId="a9b55e04-a1cb-4e79-a858-abeaf14fffda" providerId="ADAL" clId="{A175E2F5-B6A8-4DFF-B7EE-A97F6D239B5A}" dt="2019-08-07T20:52:38.971" v="115" actId="478"/>
          <ac:picMkLst>
            <pc:docMk/>
            <pc:sldMk cId="0" sldId="256"/>
            <ac:picMk id="63" creationId="{00000000-0000-0000-0000-000000000000}"/>
          </ac:picMkLst>
        </pc:picChg>
        <pc:picChg chg="del mod">
          <ac:chgData name="Cam Sharp" userId="a9b55e04-a1cb-4e79-a858-abeaf14fffda" providerId="ADAL" clId="{A175E2F5-B6A8-4DFF-B7EE-A97F6D239B5A}" dt="2019-08-07T20:52:26.270" v="112" actId="478"/>
          <ac:picMkLst>
            <pc:docMk/>
            <pc:sldMk cId="0" sldId="256"/>
            <ac:picMk id="64" creationId="{00000000-0000-0000-0000-000000000000}"/>
          </ac:picMkLst>
        </pc:picChg>
        <pc:picChg chg="add del mod">
          <ac:chgData name="Cam Sharp" userId="a9b55e04-a1cb-4e79-a858-abeaf14fffda" providerId="ADAL" clId="{A175E2F5-B6A8-4DFF-B7EE-A97F6D239B5A}" dt="2019-08-07T20:51:45.263" v="103" actId="478"/>
          <ac:picMkLst>
            <pc:docMk/>
            <pc:sldMk cId="0" sldId="256"/>
            <ac:picMk id="65" creationId="{00000000-0000-0000-0000-000000000000}"/>
          </ac:picMkLst>
        </pc:picChg>
        <pc:picChg chg="add mod">
          <ac:chgData name="Cam Sharp" userId="a9b55e04-a1cb-4e79-a858-abeaf14fffda" providerId="ADAL" clId="{A175E2F5-B6A8-4DFF-B7EE-A97F6D239B5A}" dt="2019-08-16T17:41:22.454" v="445"/>
          <ac:picMkLst>
            <pc:docMk/>
            <pc:sldMk cId="0" sldId="256"/>
            <ac:picMk id="82" creationId="{43526E54-D97F-4670-8CB9-B78BFAB1D729}"/>
          </ac:picMkLst>
        </pc:picChg>
        <pc:picChg chg="add mod">
          <ac:chgData name="Cam Sharp" userId="a9b55e04-a1cb-4e79-a858-abeaf14fffda" providerId="ADAL" clId="{A175E2F5-B6A8-4DFF-B7EE-A97F6D239B5A}" dt="2019-08-16T17:41:10.462" v="443"/>
          <ac:picMkLst>
            <pc:docMk/>
            <pc:sldMk cId="0" sldId="256"/>
            <ac:picMk id="83" creationId="{7600E80B-EF43-4059-9A87-9ACA2284B38F}"/>
          </ac:picMkLst>
        </pc:picChg>
        <pc:picChg chg="add mod">
          <ac:chgData name="Cam Sharp" userId="a9b55e04-a1cb-4e79-a858-abeaf14fffda" providerId="ADAL" clId="{A175E2F5-B6A8-4DFF-B7EE-A97F6D239B5A}" dt="2019-08-16T17:42:27.715" v="453" actId="1076"/>
          <ac:picMkLst>
            <pc:docMk/>
            <pc:sldMk cId="0" sldId="256"/>
            <ac:picMk id="84" creationId="{792F6ABC-07EE-48CC-82E4-DD3AACCD23E6}"/>
          </ac:picMkLst>
        </pc:picChg>
        <pc:picChg chg="add mod">
          <ac:chgData name="Cam Sharp" userId="a9b55e04-a1cb-4e79-a858-abeaf14fffda" providerId="ADAL" clId="{A175E2F5-B6A8-4DFF-B7EE-A97F6D239B5A}" dt="2019-08-16T17:42:32.496" v="454" actId="1076"/>
          <ac:picMkLst>
            <pc:docMk/>
            <pc:sldMk cId="0" sldId="256"/>
            <ac:picMk id="85" creationId="{C3765D8B-A2CF-4B47-890F-A9A080B5F38D}"/>
          </ac:picMkLst>
        </pc:picChg>
        <pc:cxnChg chg="mod">
          <ac:chgData name="Cam Sharp" userId="a9b55e04-a1cb-4e79-a858-abeaf14fffda" providerId="ADAL" clId="{A175E2F5-B6A8-4DFF-B7EE-A97F6D239B5A}" dt="2019-08-07T20:45:06.573" v="50" actId="1076"/>
          <ac:cxnSpMkLst>
            <pc:docMk/>
            <pc:sldMk cId="0" sldId="256"/>
            <ac:cxnSpMk id="74" creationId="{00000000-0000-0000-0000-000000000000}"/>
          </ac:cxnSpMkLst>
        </pc:cxnChg>
        <pc:cxnChg chg="add del mod">
          <ac:chgData name="Cam Sharp" userId="a9b55e04-a1cb-4e79-a858-abeaf14fffda" providerId="ADAL" clId="{A175E2F5-B6A8-4DFF-B7EE-A97F6D239B5A}" dt="2019-08-07T20:47:47.828" v="74" actId="478"/>
          <ac:cxnSpMkLst>
            <pc:docMk/>
            <pc:sldMk cId="0" sldId="256"/>
            <ac:cxnSpMk id="75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34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8d0589308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8d0589308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33781" y="1323689"/>
            <a:ext cx="6390300" cy="36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33775" y="5038444"/>
            <a:ext cx="6390300" cy="14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33775" y="1966444"/>
            <a:ext cx="6390300" cy="34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33775" y="5603956"/>
            <a:ext cx="6390300" cy="23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33775" y="3823733"/>
            <a:ext cx="6390300" cy="14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30000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624300" y="2048844"/>
            <a:ext cx="30000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33775" y="987733"/>
            <a:ext cx="2106000" cy="134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33775" y="2470400"/>
            <a:ext cx="2106000" cy="56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67688" y="800267"/>
            <a:ext cx="4775700" cy="727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429000" y="-222"/>
            <a:ext cx="34290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99125" y="2192311"/>
            <a:ext cx="30339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99125" y="4983244"/>
            <a:ext cx="3033900" cy="21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3704625" y="1287244"/>
            <a:ext cx="2877600" cy="656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33775" y="7521022"/>
            <a:ext cx="4499100" cy="107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300" cy="10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300" cy="60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354343" y="8290163"/>
            <a:ext cx="411600" cy="6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/>
          <p:nvPr/>
        </p:nvSpPr>
        <p:spPr>
          <a:xfrm>
            <a:off x="3025" y="1163276"/>
            <a:ext cx="6858000" cy="1131000"/>
          </a:xfrm>
          <a:prstGeom prst="rect">
            <a:avLst/>
          </a:prstGeom>
          <a:solidFill>
            <a:srgbClr val="FAB31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 Light" panose="020B0604020202020204" charset="0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53875" y="1238352"/>
            <a:ext cx="6335400" cy="8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Learn how to grow business with data and analytics</a:t>
            </a:r>
            <a:r>
              <a:rPr lang="en-GB" sz="1200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 capabilities to predict &amp; Prescribe business insights.  </a:t>
            </a:r>
            <a:r>
              <a:rPr lang="en-GB" sz="1200" b="1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Data Strategy Workshop</a:t>
            </a:r>
            <a:r>
              <a:rPr lang="en-GB" sz="1200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, a </a:t>
            </a:r>
            <a:r>
              <a:rPr lang="en-GB" sz="1200" b="1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4 week </a:t>
            </a:r>
            <a:r>
              <a:rPr lang="en-GB" sz="1200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strategic engagement that offers a use case-driven and accelerated approach to achieve business growth from data and analytics in the cloud. </a:t>
            </a:r>
            <a:endParaRPr sz="1200" dirty="0"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25" y="1086801"/>
            <a:ext cx="6858000" cy="72600"/>
          </a:xfrm>
          <a:prstGeom prst="rect">
            <a:avLst/>
          </a:prstGeom>
          <a:solidFill>
            <a:srgbClr val="41A8B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 Light" panose="020B0604020202020204" charset="0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506710" y="6860869"/>
            <a:ext cx="3716803" cy="346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FAB31E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About Cloudreach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1" dirty="0">
              <a:solidFill>
                <a:srgbClr val="FAB31E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903043" y="2863505"/>
            <a:ext cx="2344200" cy="22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DISCOVERY WORKSHOPS</a:t>
            </a:r>
            <a:endParaRPr sz="800" b="1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Uncover business goals, success drivers and pain points, evaluate current client landscape and architecture, and identify business use cases of high priority</a:t>
            </a:r>
            <a:br>
              <a:rPr lang="en-GB" sz="800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</a:br>
            <a:endParaRPr sz="800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RECOMMENDATION FORMULATION</a:t>
            </a:r>
            <a:endParaRPr sz="800" b="1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Formulate recommendation based on requirements and use cases, schedule follow up conversations if needed and solicit feedback from client </a:t>
            </a:r>
            <a:endParaRPr sz="800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 b="1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PROTOTYPE BUILD</a:t>
            </a:r>
            <a:endParaRPr sz="800" b="1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Design and build a Proof of Concept that meets a given use case</a:t>
            </a:r>
            <a:endParaRPr sz="800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009573" y="3301938"/>
            <a:ext cx="2497500" cy="21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 b="1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RECOMMENDATION PRESENTATION</a:t>
            </a:r>
            <a:endParaRPr sz="800" b="1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Present recommendation blueprint with an actionable implementation plan, strategic vision and long term considerations, vendor agnostic guidance and trade-offs, and a comprehensive proposal and playbook</a:t>
            </a:r>
            <a:br>
              <a:rPr lang="en-GB" sz="800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</a:br>
            <a:endParaRPr sz="800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FEEDBACK AND NEXT STEPS </a:t>
            </a:r>
            <a:endParaRPr sz="800" b="1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800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Gather feedback, highlight anticipated outcomes and emphasize next steps</a:t>
            </a:r>
            <a:endParaRPr sz="800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b="1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-32537" y="2429534"/>
            <a:ext cx="6858000" cy="3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FAB31E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Key Activities</a:t>
            </a:r>
            <a:endParaRPr b="1" dirty="0">
              <a:solidFill>
                <a:srgbClr val="FAB31E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570035" y="6010650"/>
            <a:ext cx="1698300" cy="808500"/>
          </a:xfrm>
          <a:prstGeom prst="rect">
            <a:avLst/>
          </a:prstGeom>
          <a:noFill/>
          <a:ln w="19050" cap="flat" cmpd="sng">
            <a:solidFill>
              <a:srgbClr val="CFD0D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Identify Relevant Business Use Cases</a:t>
            </a:r>
            <a:endParaRPr sz="1000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2515962" y="6010650"/>
            <a:ext cx="1698300" cy="808500"/>
          </a:xfrm>
          <a:prstGeom prst="rect">
            <a:avLst/>
          </a:prstGeom>
          <a:noFill/>
          <a:ln w="19050" cap="flat" cmpd="sng">
            <a:solidFill>
              <a:srgbClr val="CFD0D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Showcase Business Value and Return on Investment</a:t>
            </a:r>
            <a:endParaRPr sz="1000" dirty="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4461889" y="6010650"/>
            <a:ext cx="1698300" cy="808500"/>
          </a:xfrm>
          <a:prstGeom prst="rect">
            <a:avLst/>
          </a:prstGeom>
          <a:noFill/>
          <a:ln w="19050" cap="flat" cmpd="sng">
            <a:solidFill>
              <a:srgbClr val="CFD0D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00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Setup Strategic Foundation to Gain Competitive Advantage</a:t>
            </a:r>
            <a:endParaRPr sz="1000">
              <a:solidFill>
                <a:schemeClr val="dk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-32537" y="5610846"/>
            <a:ext cx="6858000" cy="3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FAB31E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Benefits</a:t>
            </a:r>
            <a:endParaRPr b="1" dirty="0">
              <a:solidFill>
                <a:srgbClr val="FAB31E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5057775" y="8258175"/>
            <a:ext cx="54864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4" name="Google Shape;74;p13"/>
          <p:cNvCxnSpPr/>
          <p:nvPr/>
        </p:nvCxnSpPr>
        <p:spPr>
          <a:xfrm rot="10800000">
            <a:off x="289063" y="5503946"/>
            <a:ext cx="6152100" cy="0"/>
          </a:xfrm>
          <a:prstGeom prst="straightConnector1">
            <a:avLst/>
          </a:prstGeom>
          <a:noFill/>
          <a:ln w="19050" cap="flat" cmpd="sng">
            <a:solidFill>
              <a:srgbClr val="CFD0D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0" name="Google Shape;80;p13"/>
          <p:cNvSpPr/>
          <p:nvPr/>
        </p:nvSpPr>
        <p:spPr>
          <a:xfrm>
            <a:off x="452415" y="4837861"/>
            <a:ext cx="283800" cy="255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9277" y="40719"/>
                </a:moveTo>
                <a:lnTo>
                  <a:pt x="19277" y="40719"/>
                </a:lnTo>
                <a:cubicBezTo>
                  <a:pt x="23373" y="36134"/>
                  <a:pt x="27951" y="38561"/>
                  <a:pt x="34216" y="45573"/>
                </a:cubicBezTo>
                <a:cubicBezTo>
                  <a:pt x="36385" y="48000"/>
                  <a:pt x="36385" y="45573"/>
                  <a:pt x="36385" y="45573"/>
                </a:cubicBezTo>
                <a:cubicBezTo>
                  <a:pt x="38554" y="45573"/>
                  <a:pt x="44819" y="36134"/>
                  <a:pt x="46987" y="36134"/>
                </a:cubicBezTo>
                <a:cubicBezTo>
                  <a:pt x="46987" y="36134"/>
                  <a:pt x="46987" y="36134"/>
                  <a:pt x="46987" y="33707"/>
                </a:cubicBezTo>
                <a:cubicBezTo>
                  <a:pt x="44819" y="33707"/>
                  <a:pt x="42891" y="31280"/>
                  <a:pt x="42891" y="28853"/>
                </a:cubicBezTo>
                <a:cubicBezTo>
                  <a:pt x="32048" y="12134"/>
                  <a:pt x="72530" y="2696"/>
                  <a:pt x="66265" y="2696"/>
                </a:cubicBezTo>
                <a:cubicBezTo>
                  <a:pt x="61927" y="0"/>
                  <a:pt x="49156" y="0"/>
                  <a:pt x="46987" y="0"/>
                </a:cubicBezTo>
                <a:cubicBezTo>
                  <a:pt x="40722" y="2696"/>
                  <a:pt x="30120" y="9707"/>
                  <a:pt x="25783" y="14561"/>
                </a:cubicBezTo>
                <a:cubicBezTo>
                  <a:pt x="19277" y="19415"/>
                  <a:pt x="17349" y="21842"/>
                  <a:pt x="17349" y="21842"/>
                </a:cubicBezTo>
                <a:cubicBezTo>
                  <a:pt x="14939" y="24000"/>
                  <a:pt x="17349" y="28853"/>
                  <a:pt x="12771" y="31280"/>
                </a:cubicBezTo>
                <a:cubicBezTo>
                  <a:pt x="8674" y="33707"/>
                  <a:pt x="6506" y="31280"/>
                  <a:pt x="4337" y="33707"/>
                </a:cubicBezTo>
                <a:cubicBezTo>
                  <a:pt x="4337" y="36134"/>
                  <a:pt x="2168" y="36134"/>
                  <a:pt x="0" y="38561"/>
                </a:cubicBezTo>
                <a:lnTo>
                  <a:pt x="0" y="40719"/>
                </a:lnTo>
                <a:lnTo>
                  <a:pt x="8674" y="50426"/>
                </a:lnTo>
                <a:cubicBezTo>
                  <a:pt x="8674" y="52853"/>
                  <a:pt x="10602" y="52853"/>
                  <a:pt x="12771" y="52853"/>
                </a:cubicBezTo>
                <a:cubicBezTo>
                  <a:pt x="12771" y="50426"/>
                  <a:pt x="14939" y="48000"/>
                  <a:pt x="17349" y="48000"/>
                </a:cubicBezTo>
                <a:cubicBezTo>
                  <a:pt x="17349" y="48000"/>
                  <a:pt x="17349" y="40719"/>
                  <a:pt x="19277" y="40719"/>
                </a:cubicBezTo>
                <a:close/>
                <a:moveTo>
                  <a:pt x="53493" y="43146"/>
                </a:moveTo>
                <a:lnTo>
                  <a:pt x="53493" y="43146"/>
                </a:lnTo>
                <a:cubicBezTo>
                  <a:pt x="51325" y="43146"/>
                  <a:pt x="51325" y="43146"/>
                  <a:pt x="51325" y="43146"/>
                </a:cubicBezTo>
                <a:cubicBezTo>
                  <a:pt x="42891" y="50426"/>
                  <a:pt x="42891" y="50426"/>
                  <a:pt x="42891" y="50426"/>
                </a:cubicBezTo>
                <a:cubicBezTo>
                  <a:pt x="40722" y="52853"/>
                  <a:pt x="40722" y="52853"/>
                  <a:pt x="40722" y="55011"/>
                </a:cubicBezTo>
                <a:cubicBezTo>
                  <a:pt x="91807" y="117303"/>
                  <a:pt x="91807" y="117303"/>
                  <a:pt x="91807" y="117303"/>
                </a:cubicBezTo>
                <a:cubicBezTo>
                  <a:pt x="91807" y="119730"/>
                  <a:pt x="94216" y="119730"/>
                  <a:pt x="96144" y="117303"/>
                </a:cubicBezTo>
                <a:cubicBezTo>
                  <a:pt x="102650" y="112449"/>
                  <a:pt x="102650" y="112449"/>
                  <a:pt x="102650" y="112449"/>
                </a:cubicBezTo>
                <a:cubicBezTo>
                  <a:pt x="102650" y="110022"/>
                  <a:pt x="102650" y="107865"/>
                  <a:pt x="102650" y="107865"/>
                </a:cubicBezTo>
                <a:lnTo>
                  <a:pt x="53493" y="43146"/>
                </a:lnTo>
                <a:close/>
                <a:moveTo>
                  <a:pt x="119759" y="16988"/>
                </a:moveTo>
                <a:lnTo>
                  <a:pt x="119759" y="16988"/>
                </a:lnTo>
                <a:cubicBezTo>
                  <a:pt x="117590" y="12134"/>
                  <a:pt x="117590" y="14561"/>
                  <a:pt x="115421" y="14561"/>
                </a:cubicBezTo>
                <a:cubicBezTo>
                  <a:pt x="115421" y="16988"/>
                  <a:pt x="111084" y="21842"/>
                  <a:pt x="111084" y="24000"/>
                </a:cubicBezTo>
                <a:cubicBezTo>
                  <a:pt x="108915" y="28853"/>
                  <a:pt x="104819" y="33707"/>
                  <a:pt x="98313" y="28853"/>
                </a:cubicBezTo>
                <a:cubicBezTo>
                  <a:pt x="91807" y="21842"/>
                  <a:pt x="94216" y="19415"/>
                  <a:pt x="96144" y="16988"/>
                </a:cubicBezTo>
                <a:cubicBezTo>
                  <a:pt x="96144" y="14561"/>
                  <a:pt x="100481" y="7550"/>
                  <a:pt x="100481" y="5123"/>
                </a:cubicBezTo>
                <a:cubicBezTo>
                  <a:pt x="102650" y="5123"/>
                  <a:pt x="100481" y="2696"/>
                  <a:pt x="98313" y="2696"/>
                </a:cubicBezTo>
                <a:cubicBezTo>
                  <a:pt x="96144" y="5123"/>
                  <a:pt x="83373" y="9707"/>
                  <a:pt x="81204" y="19415"/>
                </a:cubicBezTo>
                <a:cubicBezTo>
                  <a:pt x="79036" y="26426"/>
                  <a:pt x="83373" y="33707"/>
                  <a:pt x="76867" y="40719"/>
                </a:cubicBezTo>
                <a:cubicBezTo>
                  <a:pt x="68433" y="50426"/>
                  <a:pt x="68433" y="50426"/>
                  <a:pt x="68433" y="50426"/>
                </a:cubicBezTo>
                <a:cubicBezTo>
                  <a:pt x="76867" y="62292"/>
                  <a:pt x="76867" y="62292"/>
                  <a:pt x="76867" y="62292"/>
                </a:cubicBezTo>
                <a:cubicBezTo>
                  <a:pt x="87710" y="50426"/>
                  <a:pt x="87710" y="50426"/>
                  <a:pt x="87710" y="50426"/>
                </a:cubicBezTo>
                <a:cubicBezTo>
                  <a:pt x="89638" y="48000"/>
                  <a:pt x="94216" y="45573"/>
                  <a:pt x="98313" y="48000"/>
                </a:cubicBezTo>
                <a:cubicBezTo>
                  <a:pt x="108915" y="50426"/>
                  <a:pt x="113253" y="45573"/>
                  <a:pt x="117590" y="38561"/>
                </a:cubicBezTo>
                <a:cubicBezTo>
                  <a:pt x="119759" y="31280"/>
                  <a:pt x="119759" y="19415"/>
                  <a:pt x="119759" y="16988"/>
                </a:cubicBezTo>
                <a:close/>
                <a:moveTo>
                  <a:pt x="17349" y="107865"/>
                </a:moveTo>
                <a:lnTo>
                  <a:pt x="17349" y="107865"/>
                </a:lnTo>
                <a:cubicBezTo>
                  <a:pt x="14939" y="110022"/>
                  <a:pt x="14939" y="112449"/>
                  <a:pt x="17349" y="112449"/>
                </a:cubicBezTo>
                <a:cubicBezTo>
                  <a:pt x="21445" y="119730"/>
                  <a:pt x="21445" y="119730"/>
                  <a:pt x="21445" y="119730"/>
                </a:cubicBezTo>
                <a:cubicBezTo>
                  <a:pt x="23373" y="119730"/>
                  <a:pt x="25783" y="119730"/>
                  <a:pt x="25783" y="117303"/>
                </a:cubicBezTo>
                <a:cubicBezTo>
                  <a:pt x="55662" y="86292"/>
                  <a:pt x="55662" y="86292"/>
                  <a:pt x="55662" y="86292"/>
                </a:cubicBezTo>
                <a:cubicBezTo>
                  <a:pt x="46987" y="74157"/>
                  <a:pt x="46987" y="74157"/>
                  <a:pt x="46987" y="74157"/>
                </a:cubicBezTo>
                <a:lnTo>
                  <a:pt x="17349" y="1078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34275" tIns="17150" rIns="34275" bIns="171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91969B"/>
              </a:solidFill>
              <a:latin typeface="Montserrat Light" panose="020B0604020202020204" charset="0"/>
              <a:ea typeface="Lato"/>
              <a:cs typeface="Lato"/>
              <a:sym typeface="Lato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9E31271D-6F72-4253-81A9-2EDD930070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425" y="0"/>
            <a:ext cx="6872849" cy="1172569"/>
          </a:xfrm>
          <a:prstGeom prst="rect">
            <a:avLst/>
          </a:prstGeom>
        </p:spPr>
      </p:pic>
      <p:sp>
        <p:nvSpPr>
          <p:cNvPr id="31" name="Google Shape;57;p13">
            <a:extLst>
              <a:ext uri="{FF2B5EF4-FFF2-40B4-BE49-F238E27FC236}">
                <a16:creationId xmlns:a16="http://schemas.microsoft.com/office/drawing/2014/main" id="{F0A3C5C9-E770-403C-BF4B-6EE459E634E2}"/>
              </a:ext>
            </a:extLst>
          </p:cNvPr>
          <p:cNvSpPr txBox="1"/>
          <p:nvPr/>
        </p:nvSpPr>
        <p:spPr>
          <a:xfrm>
            <a:off x="13476" y="364615"/>
            <a:ext cx="4197600" cy="754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800" b="1" dirty="0">
              <a:solidFill>
                <a:schemeClr val="bg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800" b="1" dirty="0">
              <a:solidFill>
                <a:schemeClr val="bg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800" b="1" dirty="0">
              <a:solidFill>
                <a:schemeClr val="bg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i="1" dirty="0">
                <a:solidFill>
                  <a:srgbClr val="FAB31E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Learn how to succeed with data and analytics</a:t>
            </a: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000" dirty="0">
              <a:solidFill>
                <a:srgbClr val="FAB31E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E53CDB6-A9CC-4485-91CF-5B787C2C7D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425" y="8216456"/>
            <a:ext cx="6858000" cy="927544"/>
          </a:xfrm>
          <a:prstGeom prst="rect">
            <a:avLst/>
          </a:prstGeom>
        </p:spPr>
      </p:pic>
      <p:sp>
        <p:nvSpPr>
          <p:cNvPr id="36" name="Google Shape;73;p13">
            <a:extLst>
              <a:ext uri="{FF2B5EF4-FFF2-40B4-BE49-F238E27FC236}">
                <a16:creationId xmlns:a16="http://schemas.microsoft.com/office/drawing/2014/main" id="{F0C45ED4-61C3-4A14-BCF2-A11727A0DBEA}"/>
              </a:ext>
            </a:extLst>
          </p:cNvPr>
          <p:cNvSpPr txBox="1"/>
          <p:nvPr/>
        </p:nvSpPr>
        <p:spPr>
          <a:xfrm>
            <a:off x="4855788" y="8215760"/>
            <a:ext cx="1938600" cy="885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CONTACT US</a:t>
            </a:r>
            <a:endParaRPr b="1" dirty="0">
              <a:solidFill>
                <a:schemeClr val="bg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dirty="0">
                <a:solidFill>
                  <a:schemeClr val="bg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Azure@Cloudreach.com</a:t>
            </a:r>
            <a:endParaRPr sz="1000" b="1" dirty="0">
              <a:solidFill>
                <a:schemeClr val="bg1"/>
              </a:solidFill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</p:txBody>
      </p:sp>
      <p:sp>
        <p:nvSpPr>
          <p:cNvPr id="41" name="Google Shape;71;p13">
            <a:extLst>
              <a:ext uri="{FF2B5EF4-FFF2-40B4-BE49-F238E27FC236}">
                <a16:creationId xmlns:a16="http://schemas.microsoft.com/office/drawing/2014/main" id="{5CB2ED5D-3ED7-4381-B375-BE365D37F0B2}"/>
              </a:ext>
            </a:extLst>
          </p:cNvPr>
          <p:cNvSpPr/>
          <p:nvPr/>
        </p:nvSpPr>
        <p:spPr>
          <a:xfrm>
            <a:off x="318752" y="2939342"/>
            <a:ext cx="554601" cy="560116"/>
          </a:xfrm>
          <a:prstGeom prst="ellipse">
            <a:avLst/>
          </a:prstGeom>
          <a:solidFill>
            <a:srgbClr val="513272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000" b="0" i="0" u="none" strike="noStrike" cap="none">
              <a:solidFill>
                <a:srgbClr val="FFFFFF"/>
              </a:solidFill>
              <a:latin typeface="Montserrat Light" panose="020B0604020202020204" charset="0"/>
              <a:ea typeface="Lato"/>
              <a:cs typeface="Lato"/>
              <a:sym typeface="Lato"/>
            </a:endParaRPr>
          </a:p>
        </p:txBody>
      </p:sp>
      <p:sp>
        <p:nvSpPr>
          <p:cNvPr id="49" name="Google Shape;71;p13">
            <a:extLst>
              <a:ext uri="{FF2B5EF4-FFF2-40B4-BE49-F238E27FC236}">
                <a16:creationId xmlns:a16="http://schemas.microsoft.com/office/drawing/2014/main" id="{E8700093-6D0E-4324-A13A-34D826CF7174}"/>
              </a:ext>
            </a:extLst>
          </p:cNvPr>
          <p:cNvSpPr/>
          <p:nvPr/>
        </p:nvSpPr>
        <p:spPr>
          <a:xfrm>
            <a:off x="344972" y="3775433"/>
            <a:ext cx="554601" cy="560116"/>
          </a:xfrm>
          <a:prstGeom prst="ellipse">
            <a:avLst/>
          </a:prstGeom>
          <a:solidFill>
            <a:srgbClr val="C31E58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000" b="0" i="0" u="none" strike="noStrike" cap="none">
              <a:solidFill>
                <a:srgbClr val="FFFFFF"/>
              </a:solidFill>
              <a:latin typeface="Montserrat Light" panose="020B0604020202020204" charset="0"/>
              <a:ea typeface="Lato"/>
              <a:cs typeface="Lato"/>
              <a:sym typeface="Lato"/>
            </a:endParaRPr>
          </a:p>
        </p:txBody>
      </p:sp>
      <p:sp>
        <p:nvSpPr>
          <p:cNvPr id="50" name="Google Shape;71;p13">
            <a:extLst>
              <a:ext uri="{FF2B5EF4-FFF2-40B4-BE49-F238E27FC236}">
                <a16:creationId xmlns:a16="http://schemas.microsoft.com/office/drawing/2014/main" id="{E84C1B2B-C0D6-4972-8867-C19E84ABC153}"/>
              </a:ext>
            </a:extLst>
          </p:cNvPr>
          <p:cNvSpPr/>
          <p:nvPr/>
        </p:nvSpPr>
        <p:spPr>
          <a:xfrm>
            <a:off x="344772" y="4595730"/>
            <a:ext cx="554601" cy="560116"/>
          </a:xfrm>
          <a:prstGeom prst="ellipse">
            <a:avLst/>
          </a:prstGeom>
          <a:solidFill>
            <a:srgbClr val="513272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000" b="0" i="0" u="none" strike="noStrike" cap="none">
              <a:solidFill>
                <a:srgbClr val="FFFFFF"/>
              </a:solidFill>
              <a:latin typeface="Montserrat Light" panose="020B0604020202020204" charset="0"/>
              <a:ea typeface="Lato"/>
              <a:cs typeface="Lato"/>
              <a:sym typeface="Lato"/>
            </a:endParaRPr>
          </a:p>
        </p:txBody>
      </p:sp>
      <p:sp>
        <p:nvSpPr>
          <p:cNvPr id="51" name="Google Shape;71;p13">
            <a:extLst>
              <a:ext uri="{FF2B5EF4-FFF2-40B4-BE49-F238E27FC236}">
                <a16:creationId xmlns:a16="http://schemas.microsoft.com/office/drawing/2014/main" id="{60B2F6D1-12D9-4171-9D37-B4F8945782AB}"/>
              </a:ext>
            </a:extLst>
          </p:cNvPr>
          <p:cNvSpPr/>
          <p:nvPr/>
        </p:nvSpPr>
        <p:spPr>
          <a:xfrm>
            <a:off x="3426005" y="3347078"/>
            <a:ext cx="554601" cy="560116"/>
          </a:xfrm>
          <a:prstGeom prst="ellipse">
            <a:avLst/>
          </a:prstGeom>
          <a:solidFill>
            <a:srgbClr val="C31E58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000" b="0" i="0" u="none" strike="noStrike" cap="none">
              <a:solidFill>
                <a:srgbClr val="FFFFFF"/>
              </a:solidFill>
              <a:latin typeface="Montserrat Light" panose="020B0604020202020204" charset="0"/>
              <a:ea typeface="Lato"/>
              <a:cs typeface="Lato"/>
              <a:sym typeface="Lato"/>
            </a:endParaRPr>
          </a:p>
        </p:txBody>
      </p:sp>
      <p:sp>
        <p:nvSpPr>
          <p:cNvPr id="52" name="Google Shape;71;p13">
            <a:extLst>
              <a:ext uri="{FF2B5EF4-FFF2-40B4-BE49-F238E27FC236}">
                <a16:creationId xmlns:a16="http://schemas.microsoft.com/office/drawing/2014/main" id="{BD658F2D-5EC0-4647-8AFA-7582496272DC}"/>
              </a:ext>
            </a:extLst>
          </p:cNvPr>
          <p:cNvSpPr/>
          <p:nvPr/>
        </p:nvSpPr>
        <p:spPr>
          <a:xfrm>
            <a:off x="3428952" y="4275196"/>
            <a:ext cx="554601" cy="560116"/>
          </a:xfrm>
          <a:prstGeom prst="ellipse">
            <a:avLst/>
          </a:prstGeom>
          <a:solidFill>
            <a:srgbClr val="513272"/>
          </a:solidFill>
          <a:ln>
            <a:noFill/>
          </a:ln>
        </p:spPr>
        <p:txBody>
          <a:bodyPr spcFirstLastPara="1" wrap="square" lIns="34300" tIns="17150" rIns="34300" bIns="171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000" b="0" i="0" u="none" strike="noStrike" cap="none">
              <a:solidFill>
                <a:srgbClr val="FFFFFF"/>
              </a:solidFill>
              <a:latin typeface="Montserrat Light" panose="020B0604020202020204" charset="0"/>
              <a:ea typeface="Lato"/>
              <a:cs typeface="Lato"/>
              <a:sym typeface="Lato"/>
            </a:endParaRPr>
          </a:p>
        </p:txBody>
      </p:sp>
      <p:pic>
        <p:nvPicPr>
          <p:cNvPr id="53" name="Google Shape;4478;p200">
            <a:extLst>
              <a:ext uri="{FF2B5EF4-FFF2-40B4-BE49-F238E27FC236}">
                <a16:creationId xmlns:a16="http://schemas.microsoft.com/office/drawing/2014/main" id="{D89B729C-A18E-4588-B0A8-DA76DCA00E44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5">
            <a:alphaModFix/>
            <a:lum bright="70000" contrast="-70000"/>
          </a:blip>
          <a:srcRect/>
          <a:stretch/>
        </p:blipFill>
        <p:spPr>
          <a:xfrm>
            <a:off x="350927" y="2952181"/>
            <a:ext cx="501254" cy="502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4498;p200">
            <a:extLst>
              <a:ext uri="{FF2B5EF4-FFF2-40B4-BE49-F238E27FC236}">
                <a16:creationId xmlns:a16="http://schemas.microsoft.com/office/drawing/2014/main" id="{43526E54-D97F-4670-8CB9-B78BFAB1D729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6">
            <a:alphaModFix/>
            <a:lum bright="70000" contrast="-70000"/>
          </a:blip>
          <a:srcRect t="140" b="139"/>
          <a:stretch/>
        </p:blipFill>
        <p:spPr>
          <a:xfrm>
            <a:off x="3452678" y="3371609"/>
            <a:ext cx="501254" cy="502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4540;p201">
            <a:extLst>
              <a:ext uri="{FF2B5EF4-FFF2-40B4-BE49-F238E27FC236}">
                <a16:creationId xmlns:a16="http://schemas.microsoft.com/office/drawing/2014/main" id="{7600E80B-EF43-4059-9A87-9ACA2284B38F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7">
            <a:alphaModFix/>
            <a:lum bright="70000" contrast="-70000"/>
          </a:blip>
          <a:srcRect/>
          <a:stretch/>
        </p:blipFill>
        <p:spPr>
          <a:xfrm>
            <a:off x="373642" y="3796320"/>
            <a:ext cx="501254" cy="502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4549;p201">
            <a:extLst>
              <a:ext uri="{FF2B5EF4-FFF2-40B4-BE49-F238E27FC236}">
                <a16:creationId xmlns:a16="http://schemas.microsoft.com/office/drawing/2014/main" id="{792F6ABC-07EE-48CC-82E4-DD3AACCD23E6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8">
            <a:alphaModFix/>
            <a:lum bright="70000" contrast="-70000"/>
          </a:blip>
          <a:srcRect/>
          <a:stretch/>
        </p:blipFill>
        <p:spPr>
          <a:xfrm>
            <a:off x="3468126" y="4298764"/>
            <a:ext cx="501254" cy="5024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4308;p197">
            <a:extLst>
              <a:ext uri="{FF2B5EF4-FFF2-40B4-BE49-F238E27FC236}">
                <a16:creationId xmlns:a16="http://schemas.microsoft.com/office/drawing/2014/main" id="{C3765D8B-A2CF-4B47-890F-A9A080B5F38D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9">
            <a:alphaModFix/>
            <a:lum bright="70000" contrast="-70000"/>
          </a:blip>
          <a:srcRect l="158" r="157"/>
          <a:stretch/>
        </p:blipFill>
        <p:spPr>
          <a:xfrm>
            <a:off x="371445" y="4596079"/>
            <a:ext cx="501254" cy="5024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A65FEA-CF17-4725-8E54-EA265648556F}"/>
              </a:ext>
            </a:extLst>
          </p:cNvPr>
          <p:cNvSpPr txBox="1"/>
          <p:nvPr/>
        </p:nvSpPr>
        <p:spPr>
          <a:xfrm>
            <a:off x="318752" y="7191211"/>
            <a:ext cx="6270523" cy="7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We have deep experience in helping enterprises succeed in big data initiatives in the cloud, from strategy to delivery and ongoing support. Our Big Data offering is backed by a dedicated team of experts who are continuously </a:t>
            </a:r>
            <a:r>
              <a:rPr lang="en-US" sz="1050" dirty="0">
                <a:solidFill>
                  <a:schemeClr val="dk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improving our solutions.</a:t>
            </a:r>
            <a:endParaRPr lang="en-US" sz="1050" dirty="0">
              <a:latin typeface="Montserrat Light" panose="020B0604020202020204" charset="0"/>
              <a:ea typeface="Droid Sans"/>
              <a:cs typeface="Droid Sans"/>
              <a:sym typeface="Droid Sans"/>
            </a:endParaRPr>
          </a:p>
          <a:p>
            <a:endParaRPr lang="en-US" dirty="0">
              <a:latin typeface="Montserrat Light" panose="020B060402020202020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4A26FD-4EF2-4198-AD5F-274D548AB5B6}"/>
              </a:ext>
            </a:extLst>
          </p:cNvPr>
          <p:cNvSpPr txBox="1"/>
          <p:nvPr/>
        </p:nvSpPr>
        <p:spPr>
          <a:xfrm>
            <a:off x="8692" y="476799"/>
            <a:ext cx="4265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Montserrat Light" panose="020B0604020202020204" charset="0"/>
                <a:ea typeface="Droid Sans"/>
                <a:cs typeface="Droid Sans"/>
                <a:sym typeface="Droid Sans"/>
              </a:rPr>
              <a:t>Data Strategy Workshop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510AB1-2E1B-47FC-89B1-FE37D6EA690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809" y="-264253"/>
            <a:ext cx="1619612" cy="11331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251549-E9A4-4F63-8974-37E52EEF1FC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78693" y="95863"/>
            <a:ext cx="1840498" cy="9556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188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Montserrat Light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Cam Sharp</cp:lastModifiedBy>
  <cp:revision>7</cp:revision>
  <dcterms:modified xsi:type="dcterms:W3CDTF">2019-08-16T17:42:33Z</dcterms:modified>
</cp:coreProperties>
</file>