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3"/>
  </p:notesMasterIdLst>
  <p:handoutMasterIdLst>
    <p:handoutMasterId r:id="rId14"/>
  </p:handoutMasterIdLst>
  <p:sldIdLst>
    <p:sldId id="256" r:id="rId6"/>
    <p:sldId id="281" r:id="rId7"/>
    <p:sldId id="282" r:id="rId8"/>
    <p:sldId id="285" r:id="rId9"/>
    <p:sldId id="283" r:id="rId10"/>
    <p:sldId id="284" r:id="rId11"/>
    <p:sldId id="275" r:id="rId12"/>
  </p:sldIdLst>
  <p:sldSz cx="12192000" cy="6858000"/>
  <p:notesSz cx="6858000" cy="9144000"/>
  <p:embeddedFontLst>
    <p:embeddedFont>
      <p:font typeface="Open Sans Condensed" panose="020B0604020202020204" charset="0"/>
      <p:bold r:id="rId15"/>
    </p:embeddedFont>
    <p:embeddedFont>
      <p:font typeface="Open Sans Light" panose="020B0306030504020204" pitchFamily="34" charset="0"/>
      <p:regular r:id="rId16"/>
      <p:italic r:id="rId17"/>
    </p:embeddedFont>
    <p:embeddedFont>
      <p:font typeface="Calibri" panose="020F0502020204030204" pitchFamily="34" charset="0"/>
      <p:regular r:id="rId18"/>
      <p:bold r:id="rId19"/>
      <p:italic r:id="rId20"/>
      <p:boldItalic r:id="rId21"/>
    </p:embeddedFont>
    <p:embeddedFont>
      <p:font typeface="Museo Slab 300" panose="02000000000000000000" pitchFamily="50" charset="0"/>
      <p:regular r:id="rId22"/>
    </p:embeddedFont>
    <p:embeddedFont>
      <p:font typeface="Rockwell" panose="02060603020205020403" pitchFamily="18" charset="0"/>
      <p:regular r:id="rId23"/>
      <p:bold r:id="rId24"/>
      <p:italic r:id="rId25"/>
      <p:boldItalic r:id="rId26"/>
    </p:embeddedFont>
    <p:embeddedFont>
      <p:font typeface="Museo Slab 700" panose="02000000000000000000" pitchFamily="50" charset="0"/>
      <p:bold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7D99CB-F045-40B6-AF8B-CFAF1D502395}">
          <p14:sldIdLst>
            <p14:sldId id="256"/>
            <p14:sldId id="281"/>
            <p14:sldId id="282"/>
            <p14:sldId id="285"/>
            <p14:sldId id="283"/>
            <p14:sldId id="284"/>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CCC0"/>
    <a:srgbClr val="0FB6BB"/>
    <a:srgbClr val="0099CC"/>
    <a:srgbClr val="BAFF00"/>
    <a:srgbClr val="FF6569"/>
    <a:srgbClr val="FF7C8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8" d="100"/>
          <a:sy n="88" d="100"/>
        </p:scale>
        <p:origin x="120" y="180"/>
      </p:cViewPr>
      <p:guideLst/>
    </p:cSldViewPr>
  </p:slideViewPr>
  <p:notesTextViewPr>
    <p:cViewPr>
      <p:scale>
        <a:sx n="3" d="2"/>
        <a:sy n="3" d="2"/>
      </p:scale>
      <p:origin x="0" y="0"/>
    </p:cViewPr>
  </p:notesTextViewPr>
  <p:notesViewPr>
    <p:cSldViewPr snapToGrid="0">
      <p:cViewPr varScale="1">
        <p:scale>
          <a:sx n="56" d="100"/>
          <a:sy n="56" d="100"/>
        </p:scale>
        <p:origin x="18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E43813-38B5-4FAE-9C11-CE2E6E5B0603}" type="datetimeFigureOut">
              <a:rPr lang="en-CA" smtClean="0"/>
              <a:t>2018-04-06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DAD78-1D72-49B9-908C-C8975761590D}" type="slidenum">
              <a:rPr lang="en-CA" smtClean="0"/>
              <a:t>‹#›</a:t>
            </a:fld>
            <a:endParaRPr lang="en-CA"/>
          </a:p>
        </p:txBody>
      </p:sp>
    </p:spTree>
    <p:extLst>
      <p:ext uri="{BB962C8B-B14F-4D97-AF65-F5344CB8AC3E}">
        <p14:creationId xmlns:p14="http://schemas.microsoft.com/office/powerpoint/2010/main" val="56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58378-4D74-4F6E-ABD1-90A52C6C2B47}"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25A0B-5985-419C-9922-B438FB387FE7}" type="slidenum">
              <a:rPr lang="en-US" smtClean="0"/>
              <a:t>‹#›</a:t>
            </a:fld>
            <a:endParaRPr lang="en-US"/>
          </a:p>
        </p:txBody>
      </p:sp>
    </p:spTree>
    <p:extLst>
      <p:ext uri="{BB962C8B-B14F-4D97-AF65-F5344CB8AC3E}">
        <p14:creationId xmlns:p14="http://schemas.microsoft.com/office/powerpoint/2010/main" val="232961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8740" t="10045" r="21025" b="44684"/>
          <a:stretch/>
        </p:blipFill>
        <p:spPr>
          <a:xfrm>
            <a:off x="0" y="1924"/>
            <a:ext cx="12188757" cy="53035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9600" y="1495140"/>
            <a:ext cx="3352800" cy="1229922"/>
          </a:xfrm>
          <a:prstGeom prst="rect">
            <a:avLst/>
          </a:prstGeom>
        </p:spPr>
      </p:pic>
      <p:sp>
        <p:nvSpPr>
          <p:cNvPr id="2" name="Title 1"/>
          <p:cNvSpPr>
            <a:spLocks noGrp="1"/>
          </p:cNvSpPr>
          <p:nvPr>
            <p:ph type="ctrTitle" hasCustomPrompt="1"/>
          </p:nvPr>
        </p:nvSpPr>
        <p:spPr>
          <a:xfrm>
            <a:off x="1524000" y="2767523"/>
            <a:ext cx="9144000" cy="741514"/>
          </a:xfrm>
        </p:spPr>
        <p:txBody>
          <a:bodyPr lIns="0" tIns="0" rIns="0" bIns="0" anchor="t">
            <a:noAutofit/>
          </a:bodyPr>
          <a:lstStyle>
            <a:lvl1pPr algn="ctr">
              <a:defRPr sz="3600">
                <a:solidFill>
                  <a:schemeClr val="accent6"/>
                </a:solidFill>
              </a:defRPr>
            </a:lvl1pPr>
          </a:lstStyle>
          <a:p>
            <a:r>
              <a:rPr lang="en-US" dirty="0"/>
              <a:t>Click to Edit Master title</a:t>
            </a:r>
            <a:endParaRPr lang="en-CA" dirty="0"/>
          </a:p>
        </p:txBody>
      </p:sp>
      <p:sp>
        <p:nvSpPr>
          <p:cNvPr id="3" name="Subtitle 2"/>
          <p:cNvSpPr>
            <a:spLocks noGrp="1"/>
          </p:cNvSpPr>
          <p:nvPr>
            <p:ph type="subTitle" idx="1"/>
          </p:nvPr>
        </p:nvSpPr>
        <p:spPr>
          <a:xfrm>
            <a:off x="1524000" y="3602323"/>
            <a:ext cx="9144000" cy="840580"/>
          </a:xfrm>
        </p:spPr>
        <p:txBody>
          <a:bodyPr lIns="0" tIns="0" rIns="0" bIns="0">
            <a:noAutofit/>
          </a:bodyPr>
          <a:lstStyle>
            <a:lvl1pPr marL="0" indent="0" algn="ctr">
              <a:lnSpc>
                <a:spcPct val="11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5" name="Text Placeholder 4"/>
          <p:cNvSpPr>
            <a:spLocks noGrp="1"/>
          </p:cNvSpPr>
          <p:nvPr>
            <p:ph type="body" sz="quarter" idx="10" hasCustomPrompt="1"/>
          </p:nvPr>
        </p:nvSpPr>
        <p:spPr>
          <a:xfrm>
            <a:off x="277360" y="5452385"/>
            <a:ext cx="2880000" cy="638175"/>
          </a:xfrm>
        </p:spPr>
        <p:txBody>
          <a:bodyPr/>
          <a:lstStyle>
            <a:lvl1pPr marL="0" indent="0" algn="ctr">
              <a:buNone/>
              <a:defRPr lang="en-US" sz="4000" kern="1200" dirty="0" smtClean="0">
                <a:solidFill>
                  <a:schemeClr val="accent2"/>
                </a:solidFill>
                <a:latin typeface="+mj-lt"/>
                <a:ea typeface="+mj-ea"/>
                <a:cs typeface="+mj-cs"/>
              </a:defRPr>
            </a:lvl1pPr>
          </a:lstStyle>
          <a:p>
            <a:pPr lvl="0"/>
            <a:r>
              <a:rPr lang="en-US" dirty="0"/>
              <a:t>##</a:t>
            </a:r>
            <a:endParaRPr lang="en-CA" dirty="0"/>
          </a:p>
        </p:txBody>
      </p:sp>
      <p:sp>
        <p:nvSpPr>
          <p:cNvPr id="8" name="Text Placeholder 7"/>
          <p:cNvSpPr>
            <a:spLocks noGrp="1"/>
          </p:cNvSpPr>
          <p:nvPr>
            <p:ph type="body" sz="quarter" idx="11"/>
          </p:nvPr>
        </p:nvSpPr>
        <p:spPr>
          <a:xfrm>
            <a:off x="277813" y="6091238"/>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
        <p:nvSpPr>
          <p:cNvPr id="19" name="Text Placeholder 4"/>
          <p:cNvSpPr>
            <a:spLocks noGrp="1"/>
          </p:cNvSpPr>
          <p:nvPr>
            <p:ph type="body" sz="quarter" idx="12" hasCustomPrompt="1"/>
          </p:nvPr>
        </p:nvSpPr>
        <p:spPr>
          <a:xfrm>
            <a:off x="3157360" y="5452385"/>
            <a:ext cx="2880000" cy="638175"/>
          </a:xfrm>
        </p:spPr>
        <p:txBody>
          <a:bodyPr/>
          <a:lstStyle>
            <a:lvl1pPr marL="0" indent="0" algn="ctr">
              <a:buNone/>
              <a:defRPr lang="en-US" sz="4000" kern="1200" dirty="0" smtClean="0">
                <a:solidFill>
                  <a:schemeClr val="accent2"/>
                </a:solidFill>
                <a:latin typeface="+mj-lt"/>
                <a:ea typeface="+mj-ea"/>
                <a:cs typeface="+mj-cs"/>
              </a:defRPr>
            </a:lvl1pPr>
          </a:lstStyle>
          <a:p>
            <a:pPr lvl="0"/>
            <a:r>
              <a:rPr lang="en-US" dirty="0"/>
              <a:t>##</a:t>
            </a:r>
            <a:endParaRPr lang="en-CA" dirty="0"/>
          </a:p>
        </p:txBody>
      </p:sp>
      <p:sp>
        <p:nvSpPr>
          <p:cNvPr id="20" name="Text Placeholder 7"/>
          <p:cNvSpPr>
            <a:spLocks noGrp="1"/>
          </p:cNvSpPr>
          <p:nvPr>
            <p:ph type="body" sz="quarter" idx="13"/>
          </p:nvPr>
        </p:nvSpPr>
        <p:spPr>
          <a:xfrm>
            <a:off x="3157813" y="6091238"/>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
        <p:nvSpPr>
          <p:cNvPr id="21" name="Text Placeholder 4"/>
          <p:cNvSpPr>
            <a:spLocks noGrp="1"/>
          </p:cNvSpPr>
          <p:nvPr>
            <p:ph type="body" sz="quarter" idx="14" hasCustomPrompt="1"/>
          </p:nvPr>
        </p:nvSpPr>
        <p:spPr>
          <a:xfrm>
            <a:off x="6081260" y="5452385"/>
            <a:ext cx="2880000" cy="638175"/>
          </a:xfrm>
        </p:spPr>
        <p:txBody>
          <a:bodyPr/>
          <a:lstStyle>
            <a:lvl1pPr marL="0" indent="0" algn="ctr">
              <a:buNone/>
              <a:defRPr lang="en-US" sz="4000" kern="1200" dirty="0" smtClean="0">
                <a:solidFill>
                  <a:schemeClr val="accent2"/>
                </a:solidFill>
                <a:latin typeface="+mj-lt"/>
                <a:ea typeface="+mj-ea"/>
                <a:cs typeface="+mj-cs"/>
              </a:defRPr>
            </a:lvl1pPr>
          </a:lstStyle>
          <a:p>
            <a:pPr lvl="0"/>
            <a:r>
              <a:rPr lang="en-US" dirty="0"/>
              <a:t>##</a:t>
            </a:r>
            <a:endParaRPr lang="en-CA" dirty="0"/>
          </a:p>
        </p:txBody>
      </p:sp>
      <p:sp>
        <p:nvSpPr>
          <p:cNvPr id="22" name="Text Placeholder 7"/>
          <p:cNvSpPr>
            <a:spLocks noGrp="1"/>
          </p:cNvSpPr>
          <p:nvPr>
            <p:ph type="body" sz="quarter" idx="15"/>
          </p:nvPr>
        </p:nvSpPr>
        <p:spPr>
          <a:xfrm>
            <a:off x="6081713" y="6091238"/>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
        <p:nvSpPr>
          <p:cNvPr id="23" name="Text Placeholder 4"/>
          <p:cNvSpPr>
            <a:spLocks noGrp="1"/>
          </p:cNvSpPr>
          <p:nvPr>
            <p:ph type="body" sz="quarter" idx="16" hasCustomPrompt="1"/>
          </p:nvPr>
        </p:nvSpPr>
        <p:spPr>
          <a:xfrm>
            <a:off x="8961260" y="5452385"/>
            <a:ext cx="2880000" cy="638175"/>
          </a:xfrm>
        </p:spPr>
        <p:txBody>
          <a:bodyPr/>
          <a:lstStyle>
            <a:lvl1pPr marL="0" indent="0" algn="ctr">
              <a:buNone/>
              <a:defRPr lang="en-US" sz="4000" kern="1200" dirty="0" smtClean="0">
                <a:solidFill>
                  <a:schemeClr val="accent2"/>
                </a:solidFill>
                <a:latin typeface="+mj-lt"/>
                <a:ea typeface="+mj-ea"/>
                <a:cs typeface="+mj-cs"/>
              </a:defRPr>
            </a:lvl1pPr>
          </a:lstStyle>
          <a:p>
            <a:pPr lvl="0"/>
            <a:r>
              <a:rPr lang="en-US" dirty="0"/>
              <a:t>##</a:t>
            </a:r>
            <a:endParaRPr lang="en-CA" dirty="0"/>
          </a:p>
        </p:txBody>
      </p:sp>
      <p:sp>
        <p:nvSpPr>
          <p:cNvPr id="24" name="Text Placeholder 7"/>
          <p:cNvSpPr>
            <a:spLocks noGrp="1"/>
          </p:cNvSpPr>
          <p:nvPr>
            <p:ph type="body" sz="quarter" idx="17"/>
          </p:nvPr>
        </p:nvSpPr>
        <p:spPr>
          <a:xfrm>
            <a:off x="8961713" y="6091238"/>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15119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898989"/>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rgbClr val="898989"/>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0F00A537-9443-425A-BDF9-396B61155DB5}" type="slidenum">
              <a:rPr lang="en-CA" smtClean="0"/>
              <a:pPr/>
              <a:t>‹#›</a:t>
            </a:fld>
            <a:endParaRPr lang="en-CA" dirty="0"/>
          </a:p>
        </p:txBody>
      </p:sp>
      <p:sp>
        <p:nvSpPr>
          <p:cNvPr id="11" name="Title 1"/>
          <p:cNvSpPr>
            <a:spLocks noGrp="1"/>
          </p:cNvSpPr>
          <p:nvPr>
            <p:ph type="title"/>
          </p:nvPr>
        </p:nvSpPr>
        <p:spPr>
          <a:xfrm>
            <a:off x="831850" y="719103"/>
            <a:ext cx="10515600" cy="1651836"/>
          </a:xfrm>
        </p:spPr>
        <p:txBody>
          <a:bodyPr anchor="b">
            <a:normAutofit/>
          </a:bodyPr>
          <a:lstStyle>
            <a:lvl1pPr algn="ctr">
              <a:defRPr sz="4000">
                <a:solidFill>
                  <a:schemeClr val="tx1"/>
                </a:solidFill>
              </a:defRPr>
            </a:lvl1pPr>
          </a:lstStyle>
          <a:p>
            <a:r>
              <a:rPr lang="en-US"/>
              <a:t>Click to edit Master title style</a:t>
            </a:r>
            <a:endParaRPr lang="en-CA" dirty="0"/>
          </a:p>
        </p:txBody>
      </p:sp>
      <p:sp>
        <p:nvSpPr>
          <p:cNvPr id="12" name="Text Placeholder 2"/>
          <p:cNvSpPr>
            <a:spLocks noGrp="1"/>
          </p:cNvSpPr>
          <p:nvPr>
            <p:ph type="body" idx="1"/>
          </p:nvPr>
        </p:nvSpPr>
        <p:spPr>
          <a:xfrm>
            <a:off x="831850" y="2368257"/>
            <a:ext cx="10515600" cy="1500187"/>
          </a:xfrm>
        </p:spPr>
        <p:txBody>
          <a:bodyPr tIns="180000">
            <a:no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
        <p:nvSpPr>
          <p:cNvPr id="22" name="Picture Placeholder 2"/>
          <p:cNvSpPr>
            <a:spLocks noGrp="1"/>
          </p:cNvSpPr>
          <p:nvPr>
            <p:ph type="pic" sz="quarter" idx="21"/>
          </p:nvPr>
        </p:nvSpPr>
        <p:spPr>
          <a:xfrm>
            <a:off x="277813" y="4020093"/>
            <a:ext cx="2879725" cy="1425575"/>
          </a:xfrm>
        </p:spPr>
        <p:txBody>
          <a:bodyPr/>
          <a:lstStyle/>
          <a:p>
            <a:r>
              <a:rPr lang="en-US"/>
              <a:t>Click icon to add picture</a:t>
            </a:r>
            <a:endParaRPr lang="en-CA" dirty="0"/>
          </a:p>
        </p:txBody>
      </p:sp>
      <p:sp>
        <p:nvSpPr>
          <p:cNvPr id="23" name="Text Placeholder 7"/>
          <p:cNvSpPr>
            <a:spLocks noGrp="1"/>
          </p:cNvSpPr>
          <p:nvPr>
            <p:ph type="body" sz="quarter" idx="14"/>
          </p:nvPr>
        </p:nvSpPr>
        <p:spPr>
          <a:xfrm>
            <a:off x="277813" y="5446811"/>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
        <p:nvSpPr>
          <p:cNvPr id="24" name="Picture Placeholder 2"/>
          <p:cNvSpPr>
            <a:spLocks noGrp="1"/>
          </p:cNvSpPr>
          <p:nvPr>
            <p:ph type="pic" sz="quarter" idx="22"/>
          </p:nvPr>
        </p:nvSpPr>
        <p:spPr>
          <a:xfrm>
            <a:off x="8966882" y="4020093"/>
            <a:ext cx="2879725" cy="1425575"/>
          </a:xfrm>
        </p:spPr>
        <p:txBody>
          <a:bodyPr/>
          <a:lstStyle/>
          <a:p>
            <a:r>
              <a:rPr lang="en-US"/>
              <a:t>Click icon to add picture</a:t>
            </a:r>
            <a:endParaRPr lang="en-CA"/>
          </a:p>
        </p:txBody>
      </p:sp>
      <p:sp>
        <p:nvSpPr>
          <p:cNvPr id="25" name="Text Placeholder 7"/>
          <p:cNvSpPr>
            <a:spLocks noGrp="1"/>
          </p:cNvSpPr>
          <p:nvPr>
            <p:ph type="body" sz="quarter" idx="23"/>
          </p:nvPr>
        </p:nvSpPr>
        <p:spPr>
          <a:xfrm>
            <a:off x="8966882" y="5446811"/>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
        <p:nvSpPr>
          <p:cNvPr id="26" name="Picture Placeholder 2"/>
          <p:cNvSpPr>
            <a:spLocks noGrp="1"/>
          </p:cNvSpPr>
          <p:nvPr>
            <p:ph type="pic" sz="quarter" idx="24"/>
          </p:nvPr>
        </p:nvSpPr>
        <p:spPr>
          <a:xfrm>
            <a:off x="3157538" y="4018950"/>
            <a:ext cx="2879725" cy="1425575"/>
          </a:xfrm>
        </p:spPr>
        <p:txBody>
          <a:bodyPr/>
          <a:lstStyle/>
          <a:p>
            <a:r>
              <a:rPr lang="en-US"/>
              <a:t>Click icon to add picture</a:t>
            </a:r>
            <a:endParaRPr lang="en-CA"/>
          </a:p>
        </p:txBody>
      </p:sp>
      <p:sp>
        <p:nvSpPr>
          <p:cNvPr id="27" name="Text Placeholder 7"/>
          <p:cNvSpPr>
            <a:spLocks noGrp="1"/>
          </p:cNvSpPr>
          <p:nvPr>
            <p:ph type="body" sz="quarter" idx="25"/>
          </p:nvPr>
        </p:nvSpPr>
        <p:spPr>
          <a:xfrm>
            <a:off x="3157538" y="5445668"/>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
        <p:nvSpPr>
          <p:cNvPr id="28" name="Picture Placeholder 2"/>
          <p:cNvSpPr>
            <a:spLocks noGrp="1"/>
          </p:cNvSpPr>
          <p:nvPr>
            <p:ph type="pic" sz="quarter" idx="26"/>
          </p:nvPr>
        </p:nvSpPr>
        <p:spPr>
          <a:xfrm>
            <a:off x="6087157" y="4017807"/>
            <a:ext cx="2879725" cy="1425575"/>
          </a:xfrm>
        </p:spPr>
        <p:txBody>
          <a:bodyPr/>
          <a:lstStyle/>
          <a:p>
            <a:r>
              <a:rPr lang="en-US"/>
              <a:t>Click icon to add picture</a:t>
            </a:r>
            <a:endParaRPr lang="en-CA"/>
          </a:p>
        </p:txBody>
      </p:sp>
      <p:sp>
        <p:nvSpPr>
          <p:cNvPr id="29" name="Text Placeholder 7"/>
          <p:cNvSpPr>
            <a:spLocks noGrp="1"/>
          </p:cNvSpPr>
          <p:nvPr>
            <p:ph type="body" sz="quarter" idx="27"/>
          </p:nvPr>
        </p:nvSpPr>
        <p:spPr>
          <a:xfrm>
            <a:off x="6087157" y="5444525"/>
            <a:ext cx="2879725" cy="665162"/>
          </a:xfrm>
        </p:spPr>
        <p:txBody>
          <a:bodyPr/>
          <a:lstStyle>
            <a:lvl1pPr marL="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1pPr>
            <a:lvl2pPr marL="4572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2pPr>
            <a:lvl3pPr marL="9144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3pPr>
            <a:lvl4pPr marL="1371600" indent="0" algn="ctr" defTabSz="914400" rtl="0" eaLnBrk="1" latinLnBrk="0" hangingPunct="1">
              <a:lnSpc>
                <a:spcPct val="90000"/>
              </a:lnSpc>
              <a:buFont typeface="Arial" panose="020B0604020202020204" pitchFamily="34" charset="0"/>
              <a:buNone/>
              <a:defRPr lang="en-US" sz="1600" kern="1200" dirty="0" smtClean="0">
                <a:solidFill>
                  <a:schemeClr val="accent2"/>
                </a:solidFill>
                <a:latin typeface="+mj-lt"/>
                <a:ea typeface="+mn-ea"/>
                <a:cs typeface="+mn-cs"/>
              </a:defRPr>
            </a:lvl4pPr>
            <a:lvl5pPr marL="1828800" indent="0" algn="ctr">
              <a:buNone/>
              <a:defRPr lang="en-CA" sz="1600" kern="1200" dirty="0" smtClean="0">
                <a:solidFill>
                  <a:schemeClr val="accent2"/>
                </a:solidFill>
                <a:latin typeface="+mj-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63641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898989"/>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rgbClr val="898989"/>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0F00A537-9443-425A-BDF9-396B61155DB5}" type="slidenum">
              <a:rPr lang="en-CA" smtClean="0"/>
              <a:pPr/>
              <a:t>‹#›</a:t>
            </a:fld>
            <a:endParaRPr lang="en-CA" dirty="0"/>
          </a:p>
        </p:txBody>
      </p:sp>
      <p:sp>
        <p:nvSpPr>
          <p:cNvPr id="9"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
        <p:nvSpPr>
          <p:cNvPr id="8" name="Content Placeholder 2"/>
          <p:cNvSpPr>
            <a:spLocks noGrp="1"/>
          </p:cNvSpPr>
          <p:nvPr>
            <p:ph sz="half" idx="1"/>
          </p:nvPr>
        </p:nvSpPr>
        <p:spPr>
          <a:xfrm>
            <a:off x="838200" y="2370939"/>
            <a:ext cx="5181600" cy="3910954"/>
          </a:xfrm>
        </p:spPr>
        <p:txBody>
          <a:bodyPr t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172200" y="2370939"/>
            <a:ext cx="5181600" cy="3910954"/>
          </a:xfrm>
        </p:spPr>
        <p:txBody>
          <a:bodyPr t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Title 1"/>
          <p:cNvSpPr>
            <a:spLocks noGrp="1"/>
          </p:cNvSpPr>
          <p:nvPr>
            <p:ph type="title"/>
          </p:nvPr>
        </p:nvSpPr>
        <p:spPr>
          <a:xfrm>
            <a:off x="831850" y="719103"/>
            <a:ext cx="10515600" cy="1651836"/>
          </a:xfrm>
        </p:spPr>
        <p:txBody>
          <a:bodyPr anchor="b">
            <a:normAutofit/>
          </a:bodyPr>
          <a:lstStyle>
            <a:lvl1pPr algn="ctr">
              <a:defRPr sz="4000">
                <a:solidFill>
                  <a:schemeClr val="tx1"/>
                </a:solidFill>
              </a:defRPr>
            </a:lvl1pPr>
          </a:lstStyle>
          <a:p>
            <a:r>
              <a:rPr lang="en-US"/>
              <a:t>Click to edit Master title style</a:t>
            </a:r>
            <a:endParaRPr lang="en-CA" dirty="0"/>
          </a:p>
        </p:txBody>
      </p:sp>
    </p:spTree>
    <p:extLst>
      <p:ext uri="{BB962C8B-B14F-4D97-AF65-F5344CB8AC3E}">
        <p14:creationId xmlns:p14="http://schemas.microsoft.com/office/powerpoint/2010/main" val="330719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Content Placeholder 2"/>
          <p:cNvSpPr>
            <a:spLocks noGrp="1"/>
          </p:cNvSpPr>
          <p:nvPr>
            <p:ph sz="half" idx="1"/>
          </p:nvPr>
        </p:nvSpPr>
        <p:spPr>
          <a:xfrm>
            <a:off x="838200" y="193055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72200" y="193055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C7C16BB-880B-48B0-A6DC-849FAA6FD7A8}" type="datetimeFigureOut">
              <a:rPr lang="en-CA" smtClean="0"/>
              <a:t>2018-04-06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00A537-9443-425A-BDF9-396B61155DB5}" type="slidenum">
              <a:rPr lang="en-CA" smtClean="0"/>
              <a:t>‹#›</a:t>
            </a:fld>
            <a:endParaRPr lang="en-CA"/>
          </a:p>
        </p:txBody>
      </p:sp>
      <p:sp>
        <p:nvSpPr>
          <p:cNvPr id="8"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Tree>
    <p:extLst>
      <p:ext uri="{BB962C8B-B14F-4D97-AF65-F5344CB8AC3E}">
        <p14:creationId xmlns:p14="http://schemas.microsoft.com/office/powerpoint/2010/main" val="20551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Content Placeholder 2"/>
          <p:cNvSpPr>
            <a:spLocks noGrp="1"/>
          </p:cNvSpPr>
          <p:nvPr>
            <p:ph sz="half" idx="1"/>
          </p:nvPr>
        </p:nvSpPr>
        <p:spPr>
          <a:xfrm>
            <a:off x="838200" y="1930555"/>
            <a:ext cx="30480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038599" y="1930555"/>
            <a:ext cx="7315199"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solidFill>
                  <a:srgbClr val="898989"/>
                </a:solidFill>
              </a:defRPr>
            </a:lvl1pPr>
          </a:lstStyle>
          <a:p>
            <a:fld id="{CC7C16BB-880B-48B0-A6DC-849FAA6FD7A8}" type="datetimeFigureOut">
              <a:rPr lang="en-CA" smtClean="0"/>
              <a:pPr/>
              <a:t>2018-04-06</a:t>
            </a:fld>
            <a:endParaRPr lang="en-CA" dirty="0"/>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00A537-9443-425A-BDF9-396B61155DB5}" type="slidenum">
              <a:rPr lang="en-CA" smtClean="0"/>
              <a:t>‹#›</a:t>
            </a:fld>
            <a:endParaRPr lang="en-CA"/>
          </a:p>
        </p:txBody>
      </p:sp>
      <p:sp>
        <p:nvSpPr>
          <p:cNvPr id="8"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Tree>
    <p:extLst>
      <p:ext uri="{BB962C8B-B14F-4D97-AF65-F5344CB8AC3E}">
        <p14:creationId xmlns:p14="http://schemas.microsoft.com/office/powerpoint/2010/main" val="1125772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Content Placeholder 2"/>
          <p:cNvSpPr>
            <a:spLocks noGrp="1"/>
          </p:cNvSpPr>
          <p:nvPr>
            <p:ph sz="half" idx="1"/>
          </p:nvPr>
        </p:nvSpPr>
        <p:spPr>
          <a:xfrm>
            <a:off x="838200" y="1930555"/>
            <a:ext cx="3048000" cy="163912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038599" y="1930555"/>
            <a:ext cx="7315199"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solidFill>
                  <a:srgbClr val="898989"/>
                </a:solidFill>
              </a:defRPr>
            </a:lvl1pPr>
          </a:lstStyle>
          <a:p>
            <a:fld id="{CC7C16BB-880B-48B0-A6DC-849FAA6FD7A8}" type="datetimeFigureOut">
              <a:rPr lang="en-CA" smtClean="0"/>
              <a:pPr/>
              <a:t>2018-04-06</a:t>
            </a:fld>
            <a:endParaRPr lang="en-CA" dirty="0"/>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00A537-9443-425A-BDF9-396B61155DB5}" type="slidenum">
              <a:rPr lang="en-CA" smtClean="0"/>
              <a:t>‹#›</a:t>
            </a:fld>
            <a:endParaRPr lang="en-CA"/>
          </a:p>
        </p:txBody>
      </p:sp>
      <p:sp>
        <p:nvSpPr>
          <p:cNvPr id="8"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
        <p:nvSpPr>
          <p:cNvPr id="9" name="Content Placeholder 2"/>
          <p:cNvSpPr>
            <a:spLocks noGrp="1"/>
          </p:cNvSpPr>
          <p:nvPr>
            <p:ph sz="half" idx="14"/>
          </p:nvPr>
        </p:nvSpPr>
        <p:spPr>
          <a:xfrm>
            <a:off x="838200" y="3599683"/>
            <a:ext cx="3048000" cy="2682209"/>
          </a:xfrm>
        </p:spPr>
        <p:txBody>
          <a:bodyPr>
            <a:no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41642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Content Placeholder 2"/>
          <p:cNvSpPr>
            <a:spLocks noGrp="1"/>
          </p:cNvSpPr>
          <p:nvPr>
            <p:ph sz="half" idx="1"/>
          </p:nvPr>
        </p:nvSpPr>
        <p:spPr>
          <a:xfrm>
            <a:off x="8305798" y="1930555"/>
            <a:ext cx="30480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838200" y="1930555"/>
            <a:ext cx="7315199"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CC7C16BB-880B-48B0-A6DC-849FAA6FD7A8}" type="datetimeFigureOut">
              <a:rPr lang="en-CA" smtClean="0"/>
              <a:t>2018-04-06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00A537-9443-425A-BDF9-396B61155DB5}" type="slidenum">
              <a:rPr lang="en-CA" smtClean="0"/>
              <a:t>‹#›</a:t>
            </a:fld>
            <a:endParaRPr lang="en-CA"/>
          </a:p>
        </p:txBody>
      </p:sp>
      <p:sp>
        <p:nvSpPr>
          <p:cNvPr id="8"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Tree>
    <p:extLst>
      <p:ext uri="{BB962C8B-B14F-4D97-AF65-F5344CB8AC3E}">
        <p14:creationId xmlns:p14="http://schemas.microsoft.com/office/powerpoint/2010/main" val="128172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74985"/>
            <a:ext cx="10515600" cy="1325563"/>
          </a:xfrm>
        </p:spPr>
        <p:txBody>
          <a:bodyPr/>
          <a:lstStyle/>
          <a:p>
            <a:r>
              <a:rPr lang="en-US"/>
              <a:t>Click to edit Master title style</a:t>
            </a:r>
            <a:endParaRPr lang="en-CA" dirty="0"/>
          </a:p>
        </p:txBody>
      </p:sp>
      <p:sp>
        <p:nvSpPr>
          <p:cNvPr id="3" name="Content Placeholder 2"/>
          <p:cNvSpPr>
            <a:spLocks noGrp="1"/>
          </p:cNvSpPr>
          <p:nvPr>
            <p:ph sz="half" idx="1"/>
          </p:nvPr>
        </p:nvSpPr>
        <p:spPr>
          <a:xfrm>
            <a:off x="838200" y="1930555"/>
            <a:ext cx="3240000" cy="1620000"/>
          </a:xfrm>
        </p:spPr>
        <p:txBody>
          <a:bodyPr>
            <a:noAutofit/>
          </a:body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lvl1pPr>
              <a:defRPr>
                <a:solidFill>
                  <a:srgbClr val="898989"/>
                </a:solidFill>
              </a:defRPr>
            </a:lvl1pPr>
          </a:lstStyle>
          <a:p>
            <a:fld id="{CC7C16BB-880B-48B0-A6DC-849FAA6FD7A8}" type="datetimeFigureOut">
              <a:rPr lang="en-CA" smtClean="0"/>
              <a:pPr/>
              <a:t>2018-04-06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F00A537-9443-425A-BDF9-396B61155DB5}" type="slidenum">
              <a:rPr lang="en-CA" smtClean="0"/>
              <a:t>‹#›</a:t>
            </a:fld>
            <a:endParaRPr lang="en-CA" dirty="0"/>
          </a:p>
        </p:txBody>
      </p:sp>
      <p:sp>
        <p:nvSpPr>
          <p:cNvPr id="8"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
        <p:nvSpPr>
          <p:cNvPr id="23" name="Content Placeholder 22"/>
          <p:cNvSpPr>
            <a:spLocks noGrp="1"/>
          </p:cNvSpPr>
          <p:nvPr>
            <p:ph sz="quarter" idx="14"/>
          </p:nvPr>
        </p:nvSpPr>
        <p:spPr>
          <a:xfrm>
            <a:off x="4475999" y="1930591"/>
            <a:ext cx="3240000" cy="1620000"/>
          </a:xfrm>
        </p:spPr>
        <p:txBody>
          <a:bodyPr/>
          <a:lstStyle/>
          <a:p>
            <a:pPr lvl="0"/>
            <a:r>
              <a:rPr lang="en-US"/>
              <a:t>Click to edit Master text styles</a:t>
            </a:r>
          </a:p>
          <a:p>
            <a:pPr lvl="1"/>
            <a:r>
              <a:rPr lang="en-US"/>
              <a:t>Second level</a:t>
            </a:r>
          </a:p>
          <a:p>
            <a:pPr lvl="2"/>
            <a:r>
              <a:rPr lang="en-US"/>
              <a:t>Third level</a:t>
            </a:r>
          </a:p>
        </p:txBody>
      </p:sp>
      <p:sp>
        <p:nvSpPr>
          <p:cNvPr id="25" name="Content Placeholder 24"/>
          <p:cNvSpPr>
            <a:spLocks noGrp="1"/>
          </p:cNvSpPr>
          <p:nvPr>
            <p:ph sz="quarter" idx="15"/>
          </p:nvPr>
        </p:nvSpPr>
        <p:spPr>
          <a:xfrm>
            <a:off x="8113798" y="1930591"/>
            <a:ext cx="3240000" cy="1620000"/>
          </a:xfrm>
        </p:spPr>
        <p:txBody>
          <a:bodyPr/>
          <a:lstStyle/>
          <a:p>
            <a:pPr lvl="0"/>
            <a:r>
              <a:rPr lang="en-US"/>
              <a:t>Click to edit Master text styles</a:t>
            </a:r>
          </a:p>
          <a:p>
            <a:pPr lvl="1"/>
            <a:r>
              <a:rPr lang="en-US"/>
              <a:t>Second level</a:t>
            </a:r>
          </a:p>
          <a:p>
            <a:pPr lvl="2"/>
            <a:r>
              <a:rPr lang="en-US"/>
              <a:t>Third level</a:t>
            </a:r>
          </a:p>
        </p:txBody>
      </p:sp>
      <p:sp>
        <p:nvSpPr>
          <p:cNvPr id="27" name="Text Placeholder 26"/>
          <p:cNvSpPr>
            <a:spLocks noGrp="1"/>
          </p:cNvSpPr>
          <p:nvPr>
            <p:ph type="body" sz="quarter" idx="16" hasCustomPrompt="1"/>
          </p:nvPr>
        </p:nvSpPr>
        <p:spPr>
          <a:xfrm>
            <a:off x="838200" y="3626992"/>
            <a:ext cx="3240088" cy="393700"/>
          </a:xfrm>
        </p:spPr>
        <p:txBody>
          <a:bodyPr/>
          <a:lstStyle>
            <a:lvl1pPr marL="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1pPr>
            <a:lvl2pPr>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a:t>
            </a:r>
          </a:p>
        </p:txBody>
      </p:sp>
      <p:sp>
        <p:nvSpPr>
          <p:cNvPr id="28" name="Text Placeholder 26"/>
          <p:cNvSpPr>
            <a:spLocks noGrp="1"/>
          </p:cNvSpPr>
          <p:nvPr>
            <p:ph type="body" sz="quarter" idx="17" hasCustomPrompt="1"/>
          </p:nvPr>
        </p:nvSpPr>
        <p:spPr>
          <a:xfrm>
            <a:off x="4475999" y="3626992"/>
            <a:ext cx="3240088" cy="393700"/>
          </a:xfrm>
        </p:spPr>
        <p:txBody>
          <a:bodyPr/>
          <a:lstStyle>
            <a:lvl1pPr marL="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1pPr>
            <a:lvl2pPr>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a:t>
            </a:r>
          </a:p>
        </p:txBody>
      </p:sp>
      <p:sp>
        <p:nvSpPr>
          <p:cNvPr id="29" name="Text Placeholder 26"/>
          <p:cNvSpPr>
            <a:spLocks noGrp="1"/>
          </p:cNvSpPr>
          <p:nvPr>
            <p:ph type="body" sz="quarter" idx="18" hasCustomPrompt="1"/>
          </p:nvPr>
        </p:nvSpPr>
        <p:spPr>
          <a:xfrm>
            <a:off x="8113710" y="3629123"/>
            <a:ext cx="3240088" cy="393700"/>
          </a:xfrm>
        </p:spPr>
        <p:txBody>
          <a:bodyPr/>
          <a:lstStyle>
            <a:lvl1pPr marL="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1pPr>
            <a:lvl2pPr>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a:t>
            </a:r>
          </a:p>
        </p:txBody>
      </p:sp>
      <p:sp>
        <p:nvSpPr>
          <p:cNvPr id="33" name="Content Placeholder 2"/>
          <p:cNvSpPr>
            <a:spLocks noGrp="1"/>
          </p:cNvSpPr>
          <p:nvPr>
            <p:ph sz="half" idx="19"/>
          </p:nvPr>
        </p:nvSpPr>
        <p:spPr>
          <a:xfrm>
            <a:off x="838200" y="4141321"/>
            <a:ext cx="3240000" cy="1620000"/>
          </a:xfrm>
        </p:spPr>
        <p:txBody>
          <a:bodyPr>
            <a:noAutofit/>
          </a:bodyPr>
          <a:lstStyle/>
          <a:p>
            <a:pPr lvl="0"/>
            <a:r>
              <a:rPr lang="en-US"/>
              <a:t>Click to edit Master text styles</a:t>
            </a:r>
          </a:p>
          <a:p>
            <a:pPr lvl="1"/>
            <a:r>
              <a:rPr lang="en-US"/>
              <a:t>Second level</a:t>
            </a:r>
          </a:p>
          <a:p>
            <a:pPr lvl="2"/>
            <a:r>
              <a:rPr lang="en-US"/>
              <a:t>Third level</a:t>
            </a:r>
          </a:p>
        </p:txBody>
      </p:sp>
      <p:sp>
        <p:nvSpPr>
          <p:cNvPr id="34" name="Content Placeholder 22"/>
          <p:cNvSpPr>
            <a:spLocks noGrp="1"/>
          </p:cNvSpPr>
          <p:nvPr>
            <p:ph sz="quarter" idx="20"/>
          </p:nvPr>
        </p:nvSpPr>
        <p:spPr>
          <a:xfrm>
            <a:off x="4475999" y="4141357"/>
            <a:ext cx="3240000" cy="1620000"/>
          </a:xfrm>
        </p:spPr>
        <p:txBody>
          <a:bodyPr/>
          <a:lstStyle/>
          <a:p>
            <a:pPr lvl="0"/>
            <a:r>
              <a:rPr lang="en-US"/>
              <a:t>Click to edit Master text styles</a:t>
            </a:r>
          </a:p>
          <a:p>
            <a:pPr lvl="1"/>
            <a:r>
              <a:rPr lang="en-US"/>
              <a:t>Second level</a:t>
            </a:r>
          </a:p>
          <a:p>
            <a:pPr lvl="2"/>
            <a:r>
              <a:rPr lang="en-US"/>
              <a:t>Third level</a:t>
            </a:r>
          </a:p>
        </p:txBody>
      </p:sp>
      <p:sp>
        <p:nvSpPr>
          <p:cNvPr id="35" name="Content Placeholder 24"/>
          <p:cNvSpPr>
            <a:spLocks noGrp="1"/>
          </p:cNvSpPr>
          <p:nvPr>
            <p:ph sz="quarter" idx="21"/>
          </p:nvPr>
        </p:nvSpPr>
        <p:spPr>
          <a:xfrm>
            <a:off x="8113798" y="4141357"/>
            <a:ext cx="3240000" cy="1620000"/>
          </a:xfrm>
        </p:spPr>
        <p:txBody>
          <a:bodyPr/>
          <a:lstStyle/>
          <a:p>
            <a:pPr lvl="0"/>
            <a:r>
              <a:rPr lang="en-US"/>
              <a:t>Click to edit Master text styles</a:t>
            </a:r>
          </a:p>
          <a:p>
            <a:pPr lvl="1"/>
            <a:r>
              <a:rPr lang="en-US"/>
              <a:t>Second level</a:t>
            </a:r>
          </a:p>
          <a:p>
            <a:pPr lvl="2"/>
            <a:r>
              <a:rPr lang="en-US"/>
              <a:t>Third level</a:t>
            </a:r>
          </a:p>
        </p:txBody>
      </p:sp>
      <p:sp>
        <p:nvSpPr>
          <p:cNvPr id="36" name="Text Placeholder 26"/>
          <p:cNvSpPr>
            <a:spLocks noGrp="1"/>
          </p:cNvSpPr>
          <p:nvPr>
            <p:ph type="body" sz="quarter" idx="22" hasCustomPrompt="1"/>
          </p:nvPr>
        </p:nvSpPr>
        <p:spPr>
          <a:xfrm>
            <a:off x="838200" y="5837758"/>
            <a:ext cx="3240088" cy="393700"/>
          </a:xfrm>
        </p:spPr>
        <p:txBody>
          <a:bodyPr/>
          <a:lstStyle>
            <a:lvl1pPr marL="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1pPr>
            <a:lvl2pPr>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a:t>
            </a:r>
          </a:p>
        </p:txBody>
      </p:sp>
      <p:sp>
        <p:nvSpPr>
          <p:cNvPr id="37" name="Text Placeholder 26"/>
          <p:cNvSpPr>
            <a:spLocks noGrp="1"/>
          </p:cNvSpPr>
          <p:nvPr>
            <p:ph type="body" sz="quarter" idx="23" hasCustomPrompt="1"/>
          </p:nvPr>
        </p:nvSpPr>
        <p:spPr>
          <a:xfrm>
            <a:off x="4475999" y="5837758"/>
            <a:ext cx="3240088" cy="393700"/>
          </a:xfrm>
        </p:spPr>
        <p:txBody>
          <a:bodyPr/>
          <a:lstStyle>
            <a:lvl1pPr marL="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1pPr>
            <a:lvl2pPr>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a:t>
            </a:r>
          </a:p>
        </p:txBody>
      </p:sp>
      <p:sp>
        <p:nvSpPr>
          <p:cNvPr id="38" name="Text Placeholder 26"/>
          <p:cNvSpPr>
            <a:spLocks noGrp="1"/>
          </p:cNvSpPr>
          <p:nvPr>
            <p:ph type="body" sz="quarter" idx="24" hasCustomPrompt="1"/>
          </p:nvPr>
        </p:nvSpPr>
        <p:spPr>
          <a:xfrm>
            <a:off x="8113710" y="5839889"/>
            <a:ext cx="3240088" cy="393700"/>
          </a:xfrm>
        </p:spPr>
        <p:txBody>
          <a:bodyPr/>
          <a:lstStyle>
            <a:lvl1pPr marL="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1pPr>
            <a:lvl2pPr>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a:t>
            </a:r>
          </a:p>
        </p:txBody>
      </p:sp>
    </p:spTree>
    <p:extLst>
      <p:ext uri="{BB962C8B-B14F-4D97-AF65-F5344CB8AC3E}">
        <p14:creationId xmlns:p14="http://schemas.microsoft.com/office/powerpoint/2010/main" val="392152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C7C16BB-880B-48B0-A6DC-849FAA6FD7A8}" type="datetimeFigureOut">
              <a:rPr lang="en-CA" smtClean="0"/>
              <a:t>2018-04-06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00A537-9443-425A-BDF9-396B61155DB5}" type="slidenum">
              <a:rPr lang="en-CA" smtClean="0"/>
              <a:t>‹#›</a:t>
            </a:fld>
            <a:endParaRPr lang="en-CA"/>
          </a:p>
        </p:txBody>
      </p:sp>
      <p:sp>
        <p:nvSpPr>
          <p:cNvPr id="6"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Tree>
    <p:extLst>
      <p:ext uri="{BB962C8B-B14F-4D97-AF65-F5344CB8AC3E}">
        <p14:creationId xmlns:p14="http://schemas.microsoft.com/office/powerpoint/2010/main" val="538311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C16BB-880B-48B0-A6DC-849FAA6FD7A8}" type="datetimeFigureOut">
              <a:rPr lang="en-CA" smtClean="0"/>
              <a:t>2018-04-06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00A537-9443-425A-BDF9-396B61155DB5}" type="slidenum">
              <a:rPr lang="en-CA" smtClean="0"/>
              <a:t>‹#›</a:t>
            </a:fld>
            <a:endParaRPr lang="en-CA"/>
          </a:p>
        </p:txBody>
      </p:sp>
      <p:sp>
        <p:nvSpPr>
          <p:cNvPr id="5"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Tree>
    <p:extLst>
      <p:ext uri="{BB962C8B-B14F-4D97-AF65-F5344CB8AC3E}">
        <p14:creationId xmlns:p14="http://schemas.microsoft.com/office/powerpoint/2010/main" val="301835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822" t="7402" r="21260" b="31340"/>
          <a:stretch/>
        </p:blipFill>
        <p:spPr>
          <a:xfrm>
            <a:off x="-28876" y="-9625"/>
            <a:ext cx="12226148" cy="6891688"/>
          </a:xfrm>
          <a:prstGeom prst="rect">
            <a:avLst/>
          </a:prstGeom>
        </p:spPr>
      </p:pic>
      <p:sp>
        <p:nvSpPr>
          <p:cNvPr id="4" name="Date Placeholder 3"/>
          <p:cNvSpPr>
            <a:spLocks noGrp="1"/>
          </p:cNvSpPr>
          <p:nvPr>
            <p:ph type="dt" sz="half" idx="10"/>
          </p:nvPr>
        </p:nvSpPr>
        <p:spPr/>
        <p:txBody>
          <a:bodyPr/>
          <a:lstStyle>
            <a:lvl1pPr>
              <a:defRPr>
                <a:solidFill>
                  <a:schemeClr val="bg2"/>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00A537-9443-425A-BDF9-396B61155DB5}" type="slidenum">
              <a:rPr lang="en-CA" smtClean="0"/>
              <a:pPr/>
              <a:t>‹#›</a:t>
            </a:fld>
            <a:endParaRPr lang="en-CA"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3849" y="2090352"/>
            <a:ext cx="3584302" cy="1314844"/>
          </a:xfrm>
          <a:prstGeom prst="rect">
            <a:avLst/>
          </a:prstGeom>
        </p:spPr>
      </p:pic>
      <p:sp>
        <p:nvSpPr>
          <p:cNvPr id="14" name="Title 1"/>
          <p:cNvSpPr>
            <a:spLocks noGrp="1"/>
          </p:cNvSpPr>
          <p:nvPr>
            <p:ph type="ctrTitle" hasCustomPrompt="1"/>
          </p:nvPr>
        </p:nvSpPr>
        <p:spPr>
          <a:xfrm>
            <a:off x="1524000" y="3405196"/>
            <a:ext cx="9144000" cy="741514"/>
          </a:xfrm>
        </p:spPr>
        <p:txBody>
          <a:bodyPr lIns="0" tIns="0" rIns="0" bIns="0" anchor="t">
            <a:noAutofit/>
          </a:bodyPr>
          <a:lstStyle>
            <a:lvl1pPr algn="ctr">
              <a:defRPr sz="4000">
                <a:solidFill>
                  <a:schemeClr val="accent6"/>
                </a:solidFill>
              </a:defRPr>
            </a:lvl1pPr>
          </a:lstStyle>
          <a:p>
            <a:r>
              <a:rPr lang="en-US" dirty="0"/>
              <a:t>Click to Edit Master title</a:t>
            </a:r>
            <a:endParaRPr lang="en-CA" dirty="0"/>
          </a:p>
        </p:txBody>
      </p:sp>
      <p:sp>
        <p:nvSpPr>
          <p:cNvPr id="15" name="Subtitle 2"/>
          <p:cNvSpPr>
            <a:spLocks noGrp="1"/>
          </p:cNvSpPr>
          <p:nvPr>
            <p:ph type="subTitle" idx="1"/>
          </p:nvPr>
        </p:nvSpPr>
        <p:spPr>
          <a:xfrm>
            <a:off x="1524000" y="4239996"/>
            <a:ext cx="9144000" cy="840580"/>
          </a:xfrm>
        </p:spPr>
        <p:txBody>
          <a:bodyPr lIns="0" tIns="0" rIns="0" bIns="0">
            <a:noAutofit/>
          </a:bodyPr>
          <a:lstStyle>
            <a:lvl1pPr marL="0" indent="0" algn="ctr">
              <a:lnSpc>
                <a:spcPct val="11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337713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38200" y="57498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11" name="Text Placeholder 2"/>
          <p:cNvSpPr>
            <a:spLocks noGrp="1"/>
          </p:cNvSpPr>
          <p:nvPr>
            <p:ph idx="1"/>
          </p:nvPr>
        </p:nvSpPr>
        <p:spPr>
          <a:xfrm>
            <a:off x="838200" y="1930527"/>
            <a:ext cx="10515600" cy="4276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C16BB-880B-48B0-A6DC-849FAA6FD7A8}" type="datetimeFigureOut">
              <a:rPr lang="en-CA" smtClean="0"/>
              <a:t>2018-04-06</a:t>
            </a:fld>
            <a:endParaRPr lang="en-CA"/>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0A537-9443-425A-BDF9-396B61155DB5}" type="slidenum">
              <a:rPr lang="en-CA" smtClean="0"/>
              <a:t>‹#›</a:t>
            </a:fld>
            <a:endParaRPr lang="en-CA"/>
          </a:p>
        </p:txBody>
      </p:sp>
      <p:sp>
        <p:nvSpPr>
          <p:cNvPr id="21" name="Text Placeholder 20"/>
          <p:cNvSpPr>
            <a:spLocks noGrp="1"/>
          </p:cNvSpPr>
          <p:nvPr>
            <p:ph type="body" sz="quarter" idx="10"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Tree>
    <p:extLst>
      <p:ext uri="{BB962C8B-B14F-4D97-AF65-F5344CB8AC3E}">
        <p14:creationId xmlns:p14="http://schemas.microsoft.com/office/powerpoint/2010/main" val="373483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816"/>
          <a:stretch/>
        </p:blipFill>
        <p:spPr>
          <a:xfrm>
            <a:off x="0" y="0"/>
            <a:ext cx="12219962" cy="6876000"/>
          </a:xfrm>
          <a:prstGeom prst="rect">
            <a:avLst/>
          </a:prstGeom>
        </p:spPr>
      </p:pic>
      <p:sp>
        <p:nvSpPr>
          <p:cNvPr id="4" name="Date Placeholder 3"/>
          <p:cNvSpPr>
            <a:spLocks noGrp="1"/>
          </p:cNvSpPr>
          <p:nvPr>
            <p:ph type="dt" sz="half" idx="10"/>
          </p:nvPr>
        </p:nvSpPr>
        <p:spPr/>
        <p:txBody>
          <a:bodyPr/>
          <a:lstStyle>
            <a:lvl1pPr>
              <a:defRPr>
                <a:solidFill>
                  <a:schemeClr val="bg2"/>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00A537-9443-425A-BDF9-396B61155DB5}" type="slidenum">
              <a:rPr lang="en-CA" smtClean="0"/>
              <a:pPr/>
              <a:t>‹#›</a:t>
            </a:fld>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128" y="139655"/>
            <a:ext cx="1229272" cy="450938"/>
          </a:xfrm>
          <a:prstGeom prst="rect">
            <a:avLst/>
          </a:prstGeom>
        </p:spPr>
      </p:pic>
      <p:sp>
        <p:nvSpPr>
          <p:cNvPr id="11" name="Title 1"/>
          <p:cNvSpPr>
            <a:spLocks noGrp="1"/>
          </p:cNvSpPr>
          <p:nvPr>
            <p:ph type="title"/>
          </p:nvPr>
        </p:nvSpPr>
        <p:spPr>
          <a:xfrm>
            <a:off x="831851" y="2128838"/>
            <a:ext cx="10515600" cy="2852737"/>
          </a:xfrm>
        </p:spPr>
        <p:txBody>
          <a:bodyPr anchor="b">
            <a:normAutofit/>
          </a:bodyPr>
          <a:lstStyle>
            <a:lvl1pPr algn="ctr">
              <a:defRPr sz="4000">
                <a:solidFill>
                  <a:schemeClr val="bg2"/>
                </a:solidFill>
              </a:defRPr>
            </a:lvl1pPr>
          </a:lstStyle>
          <a:p>
            <a:r>
              <a:rPr lang="en-US"/>
              <a:t>Click to edit Master title style</a:t>
            </a:r>
            <a:endParaRPr lang="en-CA" dirty="0"/>
          </a:p>
        </p:txBody>
      </p:sp>
      <p:sp>
        <p:nvSpPr>
          <p:cNvPr id="12" name="Text Placeholder 2"/>
          <p:cNvSpPr>
            <a:spLocks noGrp="1"/>
          </p:cNvSpPr>
          <p:nvPr>
            <p:ph type="body" idx="1"/>
          </p:nvPr>
        </p:nvSpPr>
        <p:spPr>
          <a:xfrm>
            <a:off x="831850" y="5008563"/>
            <a:ext cx="10515600" cy="1500187"/>
          </a:xfrm>
        </p:spPr>
        <p:txBody>
          <a:bodyPr>
            <a:normAutofit/>
          </a:bodyPr>
          <a:lstStyle>
            <a:lvl1pPr marL="0" indent="0" algn="ct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346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816"/>
          <a:stretch/>
        </p:blipFill>
        <p:spPr>
          <a:xfrm>
            <a:off x="0" y="-1"/>
            <a:ext cx="12219960" cy="6876000"/>
          </a:xfrm>
          <a:prstGeom prst="rect">
            <a:avLst/>
          </a:prstGeom>
        </p:spPr>
      </p:pic>
      <p:sp>
        <p:nvSpPr>
          <p:cNvPr id="4" name="Date Placeholder 3"/>
          <p:cNvSpPr>
            <a:spLocks noGrp="1"/>
          </p:cNvSpPr>
          <p:nvPr>
            <p:ph type="dt" sz="half" idx="10"/>
          </p:nvPr>
        </p:nvSpPr>
        <p:spPr/>
        <p:txBody>
          <a:bodyPr/>
          <a:lstStyle>
            <a:lvl1pPr>
              <a:defRPr>
                <a:solidFill>
                  <a:schemeClr val="bg2"/>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00A537-9443-425A-BDF9-396B61155DB5}" type="slidenum">
              <a:rPr lang="en-CA" smtClean="0"/>
              <a:pPr/>
              <a:t>‹#›</a:t>
            </a:fld>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128" y="139655"/>
            <a:ext cx="1229272" cy="450938"/>
          </a:xfrm>
          <a:prstGeom prst="rect">
            <a:avLst/>
          </a:prstGeom>
        </p:spPr>
      </p:pic>
      <p:sp>
        <p:nvSpPr>
          <p:cNvPr id="13" name="Title 1"/>
          <p:cNvSpPr>
            <a:spLocks noGrp="1"/>
          </p:cNvSpPr>
          <p:nvPr>
            <p:ph type="title"/>
          </p:nvPr>
        </p:nvSpPr>
        <p:spPr>
          <a:xfrm>
            <a:off x="831851" y="2128838"/>
            <a:ext cx="10515600" cy="2852737"/>
          </a:xfrm>
        </p:spPr>
        <p:txBody>
          <a:bodyPr anchor="b">
            <a:normAutofit/>
          </a:bodyPr>
          <a:lstStyle>
            <a:lvl1pPr algn="ctr">
              <a:defRPr sz="4000">
                <a:solidFill>
                  <a:schemeClr val="bg2"/>
                </a:solidFill>
              </a:defRPr>
            </a:lvl1pPr>
          </a:lstStyle>
          <a:p>
            <a:r>
              <a:rPr lang="en-US"/>
              <a:t>Click to edit Master title style</a:t>
            </a:r>
            <a:endParaRPr lang="en-CA" dirty="0"/>
          </a:p>
        </p:txBody>
      </p:sp>
      <p:sp>
        <p:nvSpPr>
          <p:cNvPr id="14" name="Text Placeholder 2"/>
          <p:cNvSpPr>
            <a:spLocks noGrp="1"/>
          </p:cNvSpPr>
          <p:nvPr>
            <p:ph type="body" idx="1"/>
          </p:nvPr>
        </p:nvSpPr>
        <p:spPr>
          <a:xfrm>
            <a:off x="831850" y="5008563"/>
            <a:ext cx="10515600" cy="1500187"/>
          </a:xfrm>
        </p:spPr>
        <p:txBody>
          <a:bodyPr>
            <a:normAutofit/>
          </a:bodyPr>
          <a:lstStyle>
            <a:lvl1pPr marL="0" indent="0" algn="ct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360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595"/>
          <a:stretch/>
        </p:blipFill>
        <p:spPr>
          <a:xfrm>
            <a:off x="0" y="-1"/>
            <a:ext cx="12192000" cy="6876000"/>
          </a:xfrm>
          <a:prstGeom prst="rect">
            <a:avLst/>
          </a:prstGeom>
        </p:spPr>
      </p:pic>
      <p:sp>
        <p:nvSpPr>
          <p:cNvPr id="4" name="Date Placeholder 3"/>
          <p:cNvSpPr>
            <a:spLocks noGrp="1"/>
          </p:cNvSpPr>
          <p:nvPr>
            <p:ph type="dt" sz="half" idx="10"/>
          </p:nvPr>
        </p:nvSpPr>
        <p:spPr/>
        <p:txBody>
          <a:bodyPr/>
          <a:lstStyle>
            <a:lvl1pPr>
              <a:defRPr>
                <a:solidFill>
                  <a:schemeClr val="bg2"/>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00A537-9443-425A-BDF9-396B61155DB5}" type="slidenum">
              <a:rPr lang="en-CA" smtClean="0"/>
              <a:pPr/>
              <a:t>‹#›</a:t>
            </a:fld>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128" y="139655"/>
            <a:ext cx="1229272" cy="450938"/>
          </a:xfrm>
          <a:prstGeom prst="rect">
            <a:avLst/>
          </a:prstGeom>
        </p:spPr>
      </p:pic>
      <p:sp>
        <p:nvSpPr>
          <p:cNvPr id="9" name="Title 1"/>
          <p:cNvSpPr>
            <a:spLocks noGrp="1"/>
          </p:cNvSpPr>
          <p:nvPr>
            <p:ph type="title"/>
          </p:nvPr>
        </p:nvSpPr>
        <p:spPr>
          <a:xfrm>
            <a:off x="831850" y="1768496"/>
            <a:ext cx="10515600" cy="1882775"/>
          </a:xfrm>
        </p:spPr>
        <p:txBody>
          <a:bodyPr anchor="b">
            <a:normAutofit/>
          </a:bodyPr>
          <a:lstStyle>
            <a:lvl1pPr algn="ctr">
              <a:defRPr sz="4000">
                <a:solidFill>
                  <a:schemeClr val="bg2"/>
                </a:solidFill>
              </a:defRPr>
            </a:lvl1pPr>
          </a:lstStyle>
          <a:p>
            <a:r>
              <a:rPr lang="en-US"/>
              <a:t>Click to edit Master title style</a:t>
            </a:r>
            <a:endParaRPr lang="en-CA" dirty="0"/>
          </a:p>
        </p:txBody>
      </p:sp>
      <p:sp>
        <p:nvSpPr>
          <p:cNvPr id="10" name="Text Placeholder 2"/>
          <p:cNvSpPr>
            <a:spLocks noGrp="1"/>
          </p:cNvSpPr>
          <p:nvPr>
            <p:ph type="body" idx="1"/>
          </p:nvPr>
        </p:nvSpPr>
        <p:spPr>
          <a:xfrm>
            <a:off x="831850" y="3678259"/>
            <a:ext cx="10515600" cy="1500187"/>
          </a:xfrm>
        </p:spPr>
        <p:txBody>
          <a:bodyPr>
            <a:normAutofit/>
          </a:bodyPr>
          <a:lstStyle>
            <a:lvl1pPr marL="0" indent="0" algn="ct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5112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5822" t="7402" r="21260" b="31340"/>
          <a:stretch/>
        </p:blipFill>
        <p:spPr>
          <a:xfrm>
            <a:off x="-28876" y="-9625"/>
            <a:ext cx="12226148" cy="6891688"/>
          </a:xfrm>
          <a:prstGeom prst="rect">
            <a:avLst/>
          </a:prstGeom>
        </p:spPr>
      </p:pic>
      <p:sp>
        <p:nvSpPr>
          <p:cNvPr id="4" name="Date Placeholder 3"/>
          <p:cNvSpPr>
            <a:spLocks noGrp="1"/>
          </p:cNvSpPr>
          <p:nvPr>
            <p:ph type="dt" sz="half" idx="10"/>
          </p:nvPr>
        </p:nvSpPr>
        <p:spPr/>
        <p:txBody>
          <a:bodyPr/>
          <a:lstStyle>
            <a:lvl1pPr>
              <a:defRPr>
                <a:solidFill>
                  <a:schemeClr val="bg2"/>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00A537-9443-425A-BDF9-396B61155DB5}" type="slidenum">
              <a:rPr lang="en-CA" smtClean="0"/>
              <a:pPr/>
              <a:t>‹#›</a:t>
            </a:fld>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128" y="139655"/>
            <a:ext cx="1229272" cy="450938"/>
          </a:xfrm>
          <a:prstGeom prst="rect">
            <a:avLst/>
          </a:prstGeom>
        </p:spPr>
      </p:pic>
      <p:sp>
        <p:nvSpPr>
          <p:cNvPr id="9" name="Title 1"/>
          <p:cNvSpPr>
            <a:spLocks noGrp="1"/>
          </p:cNvSpPr>
          <p:nvPr>
            <p:ph type="title"/>
          </p:nvPr>
        </p:nvSpPr>
        <p:spPr>
          <a:xfrm>
            <a:off x="831850" y="1768496"/>
            <a:ext cx="10515600" cy="1882775"/>
          </a:xfrm>
        </p:spPr>
        <p:txBody>
          <a:bodyPr anchor="b">
            <a:normAutofit/>
          </a:bodyPr>
          <a:lstStyle>
            <a:lvl1pPr algn="ctr">
              <a:defRPr sz="4000">
                <a:solidFill>
                  <a:schemeClr val="bg2"/>
                </a:solidFill>
              </a:defRPr>
            </a:lvl1pPr>
          </a:lstStyle>
          <a:p>
            <a:r>
              <a:rPr lang="en-US"/>
              <a:t>Click to edit Master title style</a:t>
            </a:r>
            <a:endParaRPr lang="en-CA" dirty="0"/>
          </a:p>
        </p:txBody>
      </p:sp>
      <p:sp>
        <p:nvSpPr>
          <p:cNvPr id="10" name="Text Placeholder 2"/>
          <p:cNvSpPr>
            <a:spLocks noGrp="1"/>
          </p:cNvSpPr>
          <p:nvPr>
            <p:ph type="body" idx="1"/>
          </p:nvPr>
        </p:nvSpPr>
        <p:spPr>
          <a:xfrm>
            <a:off x="831850" y="3678259"/>
            <a:ext cx="10515600" cy="1500187"/>
          </a:xfrm>
        </p:spPr>
        <p:txBody>
          <a:bodyPr>
            <a:normAutofit/>
          </a:bodyPr>
          <a:lstStyle>
            <a:lvl1pPr marL="0" indent="0" algn="ct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523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7059168"/>
          </a:xfrm>
          <a:prstGeom prst="rect">
            <a:avLst/>
          </a:prstGeom>
        </p:spPr>
      </p:pic>
      <p:sp>
        <p:nvSpPr>
          <p:cNvPr id="4" name="Date Placeholder 3"/>
          <p:cNvSpPr>
            <a:spLocks noGrp="1"/>
          </p:cNvSpPr>
          <p:nvPr>
            <p:ph type="dt" sz="half" idx="10"/>
          </p:nvPr>
        </p:nvSpPr>
        <p:spPr/>
        <p:txBody>
          <a:bodyPr/>
          <a:lstStyle>
            <a:lvl1pPr>
              <a:defRPr>
                <a:solidFill>
                  <a:schemeClr val="bg2"/>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00A537-9443-425A-BDF9-396B61155DB5}" type="slidenum">
              <a:rPr lang="en-CA" smtClean="0"/>
              <a:pPr/>
              <a:t>‹#›</a:t>
            </a:fld>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128" y="139655"/>
            <a:ext cx="1229272" cy="450938"/>
          </a:xfrm>
          <a:prstGeom prst="rect">
            <a:avLst/>
          </a:prstGeom>
        </p:spPr>
      </p:pic>
      <p:sp>
        <p:nvSpPr>
          <p:cNvPr id="11" name="Title 1"/>
          <p:cNvSpPr>
            <a:spLocks noGrp="1"/>
          </p:cNvSpPr>
          <p:nvPr>
            <p:ph type="title"/>
          </p:nvPr>
        </p:nvSpPr>
        <p:spPr>
          <a:xfrm>
            <a:off x="831850" y="346096"/>
            <a:ext cx="10515600" cy="1882775"/>
          </a:xfrm>
        </p:spPr>
        <p:txBody>
          <a:bodyPr anchor="b">
            <a:normAutofit/>
          </a:bodyPr>
          <a:lstStyle>
            <a:lvl1pPr algn="ctr">
              <a:defRPr sz="4000">
                <a:solidFill>
                  <a:schemeClr val="bg2"/>
                </a:solidFill>
              </a:defRPr>
            </a:lvl1pPr>
          </a:lstStyle>
          <a:p>
            <a:r>
              <a:rPr lang="en-US"/>
              <a:t>Click to edit Master title style</a:t>
            </a:r>
            <a:endParaRPr lang="en-CA" dirty="0"/>
          </a:p>
        </p:txBody>
      </p:sp>
      <p:sp>
        <p:nvSpPr>
          <p:cNvPr id="12" name="Text Placeholder 2"/>
          <p:cNvSpPr>
            <a:spLocks noGrp="1"/>
          </p:cNvSpPr>
          <p:nvPr>
            <p:ph type="body" idx="1"/>
          </p:nvPr>
        </p:nvSpPr>
        <p:spPr>
          <a:xfrm>
            <a:off x="831850" y="2255859"/>
            <a:ext cx="10515600" cy="1500187"/>
          </a:xfrm>
        </p:spPr>
        <p:txBody>
          <a:bodyPr>
            <a:normAutofit/>
          </a:bodyPr>
          <a:lstStyle>
            <a:lvl1pPr marL="0" indent="0" algn="ct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999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7059168"/>
          </a:xfrm>
          <a:prstGeom prst="rect">
            <a:avLst/>
          </a:prstGeom>
        </p:spPr>
      </p:pic>
      <p:sp>
        <p:nvSpPr>
          <p:cNvPr id="4" name="Date Placeholder 3"/>
          <p:cNvSpPr>
            <a:spLocks noGrp="1"/>
          </p:cNvSpPr>
          <p:nvPr>
            <p:ph type="dt" sz="half" idx="10"/>
          </p:nvPr>
        </p:nvSpPr>
        <p:spPr/>
        <p:txBody>
          <a:bodyPr/>
          <a:lstStyle>
            <a:lvl1pPr>
              <a:defRPr>
                <a:solidFill>
                  <a:schemeClr val="bg2"/>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00A537-9443-425A-BDF9-396B61155DB5}" type="slidenum">
              <a:rPr lang="en-CA" smtClean="0"/>
              <a:pPr/>
              <a:t>‹#›</a:t>
            </a:fld>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128" y="139655"/>
            <a:ext cx="1229272" cy="450938"/>
          </a:xfrm>
          <a:prstGeom prst="rect">
            <a:avLst/>
          </a:prstGeom>
        </p:spPr>
      </p:pic>
      <p:sp>
        <p:nvSpPr>
          <p:cNvPr id="9" name="Title 1"/>
          <p:cNvSpPr>
            <a:spLocks noGrp="1"/>
          </p:cNvSpPr>
          <p:nvPr>
            <p:ph type="title"/>
          </p:nvPr>
        </p:nvSpPr>
        <p:spPr>
          <a:xfrm>
            <a:off x="831851" y="2128838"/>
            <a:ext cx="10515600" cy="2852737"/>
          </a:xfrm>
        </p:spPr>
        <p:txBody>
          <a:bodyPr anchor="b">
            <a:normAutofit/>
          </a:bodyPr>
          <a:lstStyle>
            <a:lvl1pPr algn="ctr">
              <a:defRPr sz="4000">
                <a:solidFill>
                  <a:schemeClr val="bg2"/>
                </a:solidFill>
              </a:defRPr>
            </a:lvl1pPr>
          </a:lstStyle>
          <a:p>
            <a:r>
              <a:rPr lang="en-US"/>
              <a:t>Click to edit Master title style</a:t>
            </a:r>
            <a:endParaRPr lang="en-CA" dirty="0"/>
          </a:p>
        </p:txBody>
      </p:sp>
      <p:sp>
        <p:nvSpPr>
          <p:cNvPr id="10" name="Text Placeholder 2"/>
          <p:cNvSpPr>
            <a:spLocks noGrp="1"/>
          </p:cNvSpPr>
          <p:nvPr>
            <p:ph type="body" idx="1"/>
          </p:nvPr>
        </p:nvSpPr>
        <p:spPr>
          <a:xfrm>
            <a:off x="831850" y="5008563"/>
            <a:ext cx="10515600" cy="1500187"/>
          </a:xfrm>
        </p:spPr>
        <p:txBody>
          <a:bodyPr>
            <a:normAutofit/>
          </a:bodyPr>
          <a:lstStyle>
            <a:lvl1pPr marL="0" indent="0" algn="ct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5725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898989"/>
                </a:solidFill>
              </a:defRPr>
            </a:lvl1pPr>
          </a:lstStyle>
          <a:p>
            <a:fld id="{CC7C16BB-880B-48B0-A6DC-849FAA6FD7A8}" type="datetimeFigureOut">
              <a:rPr lang="en-CA" smtClean="0"/>
              <a:pPr/>
              <a:t>2018-04-06</a:t>
            </a:fld>
            <a:endParaRPr lang="en-CA" dirty="0"/>
          </a:p>
        </p:txBody>
      </p:sp>
      <p:sp>
        <p:nvSpPr>
          <p:cNvPr id="5" name="Footer Placeholder 4"/>
          <p:cNvSpPr>
            <a:spLocks noGrp="1"/>
          </p:cNvSpPr>
          <p:nvPr>
            <p:ph type="ftr" sz="quarter" idx="11"/>
          </p:nvPr>
        </p:nvSpPr>
        <p:spPr/>
        <p:txBody>
          <a:bodyPr/>
          <a:lstStyle>
            <a:lvl1pPr>
              <a:defRPr>
                <a:solidFill>
                  <a:srgbClr val="898989"/>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0F00A537-9443-425A-BDF9-396B61155DB5}" type="slidenum">
              <a:rPr lang="en-CA" smtClean="0"/>
              <a:pPr/>
              <a:t>‹#›</a:t>
            </a:fld>
            <a:endParaRPr lang="en-CA" dirty="0"/>
          </a:p>
        </p:txBody>
      </p:sp>
      <p:sp>
        <p:nvSpPr>
          <p:cNvPr id="11" name="Title 1"/>
          <p:cNvSpPr>
            <a:spLocks noGrp="1"/>
          </p:cNvSpPr>
          <p:nvPr>
            <p:ph type="title"/>
          </p:nvPr>
        </p:nvSpPr>
        <p:spPr>
          <a:xfrm>
            <a:off x="831850" y="1196996"/>
            <a:ext cx="10515600" cy="1882775"/>
          </a:xfrm>
        </p:spPr>
        <p:txBody>
          <a:bodyPr anchor="b">
            <a:normAutofit/>
          </a:bodyPr>
          <a:lstStyle>
            <a:lvl1pPr algn="ctr">
              <a:defRPr sz="4000">
                <a:solidFill>
                  <a:schemeClr val="tx1"/>
                </a:solidFill>
              </a:defRPr>
            </a:lvl1pPr>
          </a:lstStyle>
          <a:p>
            <a:r>
              <a:rPr lang="en-US"/>
              <a:t>Click to edit Master title style</a:t>
            </a:r>
            <a:endParaRPr lang="en-CA" dirty="0"/>
          </a:p>
        </p:txBody>
      </p:sp>
      <p:sp>
        <p:nvSpPr>
          <p:cNvPr id="12" name="Text Placeholder 2"/>
          <p:cNvSpPr>
            <a:spLocks noGrp="1"/>
          </p:cNvSpPr>
          <p:nvPr>
            <p:ph type="body" idx="1"/>
          </p:nvPr>
        </p:nvSpPr>
        <p:spPr>
          <a:xfrm>
            <a:off x="831850" y="3144859"/>
            <a:ext cx="10515600" cy="1500187"/>
          </a:xfrm>
        </p:spPr>
        <p:txBody>
          <a:bodyPr tIns="180000">
            <a:no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0"/>
          <p:cNvSpPr>
            <a:spLocks noGrp="1"/>
          </p:cNvSpPr>
          <p:nvPr>
            <p:ph type="body" sz="quarter" idx="13" hasCustomPrompt="1"/>
          </p:nvPr>
        </p:nvSpPr>
        <p:spPr>
          <a:xfrm>
            <a:off x="1752455" y="199749"/>
            <a:ext cx="9601343" cy="360246"/>
          </a:xfrm>
        </p:spPr>
        <p:txBody>
          <a:bodyPr>
            <a:noAutofit/>
          </a:bodyPr>
          <a:lstStyle>
            <a:lvl1pPr marL="0" indent="0">
              <a:buNone/>
              <a:defRPr sz="180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2pPr>
            <a:lvl3pPr marL="9144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3pPr>
            <a:lvl4pPr marL="13716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4pPr>
            <a:lvl5pPr marL="1828800" indent="0">
              <a:buNone/>
              <a:defRPr>
                <a:latin typeface="Open Sans Condensed" panose="020B0806030504020204" pitchFamily="34" charset="0"/>
                <a:ea typeface="Open Sans Condensed" panose="020B0806030504020204" pitchFamily="34" charset="0"/>
                <a:cs typeface="Open Sans Condensed" panose="020B0806030504020204" pitchFamily="34" charset="0"/>
              </a:defRPr>
            </a:lvl5pPr>
          </a:lstStyle>
          <a:p>
            <a:pPr lvl="0"/>
            <a:r>
              <a:rPr lang="en-US" dirty="0"/>
              <a:t>CLICK TO EDIT MASTER TEXT STYLES</a:t>
            </a:r>
            <a:endParaRPr lang="en-CA" dirty="0"/>
          </a:p>
        </p:txBody>
      </p:sp>
    </p:spTree>
    <p:extLst>
      <p:ext uri="{BB962C8B-B14F-4D97-AF65-F5344CB8AC3E}">
        <p14:creationId xmlns:p14="http://schemas.microsoft.com/office/powerpoint/2010/main" val="214462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7498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930527"/>
            <a:ext cx="10515600" cy="4276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C16BB-880B-48B0-A6DC-849FAA6FD7A8}" type="datetimeFigureOut">
              <a:rPr lang="en-CA" smtClean="0"/>
              <a:t>2018-04-06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0A537-9443-425A-BDF9-396B61155DB5}" type="slidenum">
              <a:rPr lang="en-CA" smtClean="0"/>
              <a:t>‹#›</a:t>
            </a:fld>
            <a:endParaRPr lang="en-CA"/>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47128" y="139655"/>
            <a:ext cx="1229272" cy="450939"/>
          </a:xfrm>
          <a:prstGeom prst="rect">
            <a:avLst/>
          </a:prstGeom>
        </p:spPr>
      </p:pic>
    </p:spTree>
    <p:extLst>
      <p:ext uri="{BB962C8B-B14F-4D97-AF65-F5344CB8AC3E}">
        <p14:creationId xmlns:p14="http://schemas.microsoft.com/office/powerpoint/2010/main" val="244309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71" r:id="rId6"/>
    <p:sldLayoutId id="2147483662" r:id="rId7"/>
    <p:sldLayoutId id="2147483663" r:id="rId8"/>
    <p:sldLayoutId id="2147483666" r:id="rId9"/>
    <p:sldLayoutId id="2147483668" r:id="rId10"/>
    <p:sldLayoutId id="2147483669" r:id="rId11"/>
    <p:sldLayoutId id="2147483652" r:id="rId12"/>
    <p:sldLayoutId id="2147483664" r:id="rId13"/>
    <p:sldLayoutId id="2147483670" r:id="rId14"/>
    <p:sldLayoutId id="2147483665" r:id="rId15"/>
    <p:sldLayoutId id="2147483673" r:id="rId16"/>
    <p:sldLayoutId id="2147483654" r:id="rId17"/>
    <p:sldLayoutId id="2147483655" r:id="rId18"/>
    <p:sldLayoutId id="2147483672" r:id="rId1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10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0"/>
        </a:spcBef>
        <a:spcAft>
          <a:spcPts val="10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0"/>
        </a:spcBef>
        <a:spcAft>
          <a:spcPts val="10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solidFill>
                  <a:srgbClr val="BAFF00"/>
                </a:solidFill>
              </a:rPr>
              <a:t>App Modernization &amp; Migration to Azure</a:t>
            </a:r>
            <a:br>
              <a:rPr lang="en-CA" dirty="0" smtClean="0">
                <a:solidFill>
                  <a:srgbClr val="BAFF00"/>
                </a:solidFill>
              </a:rPr>
            </a:br>
            <a:r>
              <a:rPr lang="en-CA" dirty="0" smtClean="0">
                <a:solidFill>
                  <a:srgbClr val="BAFF00"/>
                </a:solidFill>
              </a:rPr>
              <a:t>10-Day Workshop</a:t>
            </a:r>
            <a:endParaRPr lang="en-CA" i="1" dirty="0">
              <a:solidFill>
                <a:srgbClr val="BAFF00"/>
              </a:solidFill>
            </a:endParaRPr>
          </a:p>
        </p:txBody>
      </p:sp>
      <p:sp>
        <p:nvSpPr>
          <p:cNvPr id="4" name="Text Placeholder 3"/>
          <p:cNvSpPr>
            <a:spLocks noGrp="1"/>
          </p:cNvSpPr>
          <p:nvPr>
            <p:ph type="body" sz="quarter" idx="10"/>
          </p:nvPr>
        </p:nvSpPr>
        <p:spPr/>
        <p:txBody>
          <a:bodyPr>
            <a:normAutofit fontScale="92500" lnSpcReduction="20000"/>
          </a:bodyPr>
          <a:lstStyle/>
          <a:p>
            <a:r>
              <a:rPr lang="en-CA" dirty="0"/>
              <a:t>10+</a:t>
            </a:r>
          </a:p>
        </p:txBody>
      </p:sp>
      <p:sp>
        <p:nvSpPr>
          <p:cNvPr id="5" name="Text Placeholder 4"/>
          <p:cNvSpPr>
            <a:spLocks noGrp="1"/>
          </p:cNvSpPr>
          <p:nvPr>
            <p:ph type="body" sz="quarter" idx="11"/>
          </p:nvPr>
        </p:nvSpPr>
        <p:spPr/>
        <p:txBody>
          <a:bodyPr/>
          <a:lstStyle/>
          <a:p>
            <a:r>
              <a:rPr lang="en-CA" dirty="0"/>
              <a:t>Time Microsoft Gold Partner</a:t>
            </a:r>
          </a:p>
        </p:txBody>
      </p:sp>
      <p:sp>
        <p:nvSpPr>
          <p:cNvPr id="6" name="Text Placeholder 5"/>
          <p:cNvSpPr>
            <a:spLocks noGrp="1"/>
          </p:cNvSpPr>
          <p:nvPr>
            <p:ph type="body" sz="quarter" idx="12"/>
          </p:nvPr>
        </p:nvSpPr>
        <p:spPr/>
        <p:txBody>
          <a:bodyPr>
            <a:normAutofit fontScale="92500" lnSpcReduction="20000"/>
          </a:bodyPr>
          <a:lstStyle/>
          <a:p>
            <a:r>
              <a:rPr lang="en-CA" dirty="0" smtClean="0"/>
              <a:t>1200</a:t>
            </a:r>
            <a:r>
              <a:rPr lang="en-CA" dirty="0"/>
              <a:t>+</a:t>
            </a:r>
          </a:p>
        </p:txBody>
      </p:sp>
      <p:sp>
        <p:nvSpPr>
          <p:cNvPr id="7" name="Text Placeholder 6"/>
          <p:cNvSpPr>
            <a:spLocks noGrp="1"/>
          </p:cNvSpPr>
          <p:nvPr>
            <p:ph type="body" sz="quarter" idx="13"/>
          </p:nvPr>
        </p:nvSpPr>
        <p:spPr/>
        <p:txBody>
          <a:bodyPr/>
          <a:lstStyle/>
          <a:p>
            <a:r>
              <a:rPr lang="en-CA" dirty="0"/>
              <a:t>Satisfied Customers</a:t>
            </a:r>
          </a:p>
        </p:txBody>
      </p:sp>
      <p:sp>
        <p:nvSpPr>
          <p:cNvPr id="8" name="Text Placeholder 7"/>
          <p:cNvSpPr>
            <a:spLocks noGrp="1"/>
          </p:cNvSpPr>
          <p:nvPr>
            <p:ph type="body" sz="quarter" idx="14"/>
          </p:nvPr>
        </p:nvSpPr>
        <p:spPr/>
        <p:txBody>
          <a:bodyPr>
            <a:normAutofit fontScale="92500" lnSpcReduction="20000"/>
          </a:bodyPr>
          <a:lstStyle/>
          <a:p>
            <a:r>
              <a:rPr lang="en-CA" dirty="0" smtClean="0"/>
              <a:t>20+</a:t>
            </a:r>
            <a:endParaRPr lang="en-CA" dirty="0"/>
          </a:p>
        </p:txBody>
      </p:sp>
      <p:sp>
        <p:nvSpPr>
          <p:cNvPr id="9" name="Text Placeholder 8"/>
          <p:cNvSpPr>
            <a:spLocks noGrp="1"/>
          </p:cNvSpPr>
          <p:nvPr>
            <p:ph type="body" sz="quarter" idx="15"/>
          </p:nvPr>
        </p:nvSpPr>
        <p:spPr/>
        <p:txBody>
          <a:bodyPr/>
          <a:lstStyle/>
          <a:p>
            <a:r>
              <a:rPr lang="en-CA" dirty="0"/>
              <a:t>Years in Business</a:t>
            </a:r>
          </a:p>
        </p:txBody>
      </p:sp>
      <p:sp>
        <p:nvSpPr>
          <p:cNvPr id="10" name="Text Placeholder 9"/>
          <p:cNvSpPr>
            <a:spLocks noGrp="1"/>
          </p:cNvSpPr>
          <p:nvPr>
            <p:ph type="body" sz="quarter" idx="16"/>
          </p:nvPr>
        </p:nvSpPr>
        <p:spPr/>
        <p:txBody>
          <a:bodyPr>
            <a:normAutofit fontScale="92500" lnSpcReduction="20000"/>
          </a:bodyPr>
          <a:lstStyle/>
          <a:p>
            <a:r>
              <a:rPr lang="en-CA" dirty="0"/>
              <a:t>2500+</a:t>
            </a:r>
          </a:p>
        </p:txBody>
      </p:sp>
      <p:sp>
        <p:nvSpPr>
          <p:cNvPr id="11" name="Text Placeholder 10"/>
          <p:cNvSpPr>
            <a:spLocks noGrp="1"/>
          </p:cNvSpPr>
          <p:nvPr>
            <p:ph type="body" sz="quarter" idx="17"/>
          </p:nvPr>
        </p:nvSpPr>
        <p:spPr/>
        <p:txBody>
          <a:bodyPr/>
          <a:lstStyle/>
          <a:p>
            <a:r>
              <a:rPr lang="en-CA" dirty="0"/>
              <a:t>Successful Engagements</a:t>
            </a:r>
          </a:p>
        </p:txBody>
      </p:sp>
    </p:spTree>
    <p:extLst>
      <p:ext uri="{BB962C8B-B14F-4D97-AF65-F5344CB8AC3E}">
        <p14:creationId xmlns:p14="http://schemas.microsoft.com/office/powerpoint/2010/main" val="250267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838200" y="361721"/>
            <a:ext cx="10515600" cy="1325563"/>
          </a:xfrm>
        </p:spPr>
        <p:txBody>
          <a:bodyPr>
            <a:normAutofit/>
          </a:bodyPr>
          <a:lstStyle/>
          <a:p>
            <a:r>
              <a:rPr lang="en-US" sz="3600" dirty="0" smtClean="0"/>
              <a:t>Application Evolve.  Are You Evolving?</a:t>
            </a:r>
            <a:endParaRPr lang="en-US" sz="3600" dirty="0"/>
          </a:p>
        </p:txBody>
      </p:sp>
      <p:sp>
        <p:nvSpPr>
          <p:cNvPr id="5" name="Content Placeholder 4"/>
          <p:cNvSpPr>
            <a:spLocks noGrp="1"/>
          </p:cNvSpPr>
          <p:nvPr>
            <p:ph sz="half" idx="1"/>
          </p:nvPr>
        </p:nvSpPr>
        <p:spPr>
          <a:xfrm>
            <a:off x="838200" y="1636710"/>
            <a:ext cx="10330543" cy="4351338"/>
          </a:xfrm>
        </p:spPr>
        <p:txBody>
          <a:bodyPr/>
          <a:lstStyle/>
          <a:p>
            <a:pPr marL="0" indent="0" algn="ctr">
              <a:spcBef>
                <a:spcPts val="0"/>
              </a:spcBef>
              <a:spcAft>
                <a:spcPts val="600"/>
              </a:spcAft>
              <a:buNone/>
            </a:pPr>
            <a:r>
              <a:rPr lang="en-US" dirty="0"/>
              <a:t>Applications evolve over time.  Just like businesses, an application must be </a:t>
            </a:r>
            <a:r>
              <a:rPr lang="en-US" dirty="0" smtClean="0"/>
              <a:t>evaluated,</a:t>
            </a:r>
          </a:p>
          <a:p>
            <a:pPr marL="0" indent="0" algn="ctr">
              <a:spcBef>
                <a:spcPts val="0"/>
              </a:spcBef>
              <a:spcAft>
                <a:spcPts val="600"/>
              </a:spcAft>
              <a:buNone/>
            </a:pPr>
            <a:r>
              <a:rPr lang="en-US" dirty="0" smtClean="0"/>
              <a:t>changed</a:t>
            </a:r>
            <a:r>
              <a:rPr lang="en-US" dirty="0"/>
              <a:t>, and possibly be reinvented to take advantage of innovative business </a:t>
            </a:r>
            <a:r>
              <a:rPr lang="en-US" dirty="0" smtClean="0"/>
              <a:t>practices,</a:t>
            </a:r>
          </a:p>
          <a:p>
            <a:pPr marL="0" indent="0" algn="ctr">
              <a:spcBef>
                <a:spcPts val="0"/>
              </a:spcBef>
              <a:spcAft>
                <a:spcPts val="600"/>
              </a:spcAft>
              <a:buNone/>
            </a:pPr>
            <a:r>
              <a:rPr lang="en-US" dirty="0" smtClean="0"/>
              <a:t>new </a:t>
            </a:r>
            <a:r>
              <a:rPr lang="en-US" dirty="0"/>
              <a:t>technologies, or to change the operational costs of using the application.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spcBef>
                <a:spcPts val="0"/>
              </a:spcBef>
              <a:spcAft>
                <a:spcPts val="600"/>
              </a:spcAft>
              <a:buNone/>
            </a:pPr>
            <a:endParaRPr lang="en-US" dirty="0"/>
          </a:p>
        </p:txBody>
      </p:sp>
      <p:sp>
        <p:nvSpPr>
          <p:cNvPr id="7" name="TextBox 6"/>
          <p:cNvSpPr txBox="1"/>
          <p:nvPr/>
        </p:nvSpPr>
        <p:spPr>
          <a:xfrm>
            <a:off x="954271" y="3233056"/>
            <a:ext cx="5018314" cy="2569934"/>
          </a:xfrm>
          <a:prstGeom prst="rect">
            <a:avLst/>
          </a:prstGeom>
          <a:noFill/>
        </p:spPr>
        <p:txBody>
          <a:bodyPr wrap="square" rtlCol="0">
            <a:spAutoFit/>
          </a:bodyPr>
          <a:lstStyle/>
          <a:p>
            <a:pPr>
              <a:lnSpc>
                <a:spcPct val="150000"/>
              </a:lnSpc>
              <a:spcBef>
                <a:spcPts val="600"/>
              </a:spcBef>
            </a:pPr>
            <a:r>
              <a:rPr lang="en-US" sz="2000" b="1" dirty="0">
                <a:solidFill>
                  <a:srgbClr val="1D93D1"/>
                </a:solidFill>
                <a:latin typeface="Open Sans" panose="020B0606030504020204" pitchFamily="34" charset="0"/>
                <a:ea typeface="Open Sans" panose="020B0606030504020204" pitchFamily="34" charset="0"/>
                <a:cs typeface="Open Sans" panose="020B0606030504020204" pitchFamily="34" charset="0"/>
              </a:rPr>
              <a:t>Are your legacy applications holding your business back? </a:t>
            </a:r>
          </a:p>
          <a:p>
            <a:pPr>
              <a:lnSpc>
                <a:spcPct val="150000"/>
              </a:lnSpc>
              <a:spcBef>
                <a:spcPts val="600"/>
              </a:spcBef>
            </a:pPr>
            <a:r>
              <a:rPr lang="en-US" sz="1600" dirty="0">
                <a:ea typeface="Open Sans" panose="020B0606030504020204" pitchFamily="34" charset="0"/>
                <a:cs typeface="Open Sans" panose="020B0606030504020204" pitchFamily="34" charset="0"/>
              </a:rPr>
              <a:t>The introduction of new application environments such as Microsoft Azure offer new cloud platform alternatives upon which to modernize and migrate legacy applications.</a:t>
            </a:r>
            <a:endParaRPr lang="en-US" sz="1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582" y="3233126"/>
            <a:ext cx="4760164" cy="2754922"/>
          </a:xfrm>
          <a:prstGeom prst="rect">
            <a:avLst/>
          </a:prstGeom>
        </p:spPr>
      </p:pic>
    </p:spTree>
    <p:extLst>
      <p:ext uri="{BB962C8B-B14F-4D97-AF65-F5344CB8AC3E}">
        <p14:creationId xmlns:p14="http://schemas.microsoft.com/office/powerpoint/2010/main" val="361446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838200" y="380411"/>
            <a:ext cx="10853057" cy="1325563"/>
          </a:xfrm>
        </p:spPr>
        <p:txBody>
          <a:bodyPr>
            <a:normAutofit/>
          </a:bodyPr>
          <a:lstStyle/>
          <a:p>
            <a:pPr>
              <a:spcAft>
                <a:spcPts val="600"/>
              </a:spcAft>
            </a:pPr>
            <a:r>
              <a:rPr lang="en-US" sz="3200" dirty="0" smtClean="0"/>
              <a:t>Imaginet’s </a:t>
            </a:r>
            <a:r>
              <a:rPr lang="en-US" sz="3200" dirty="0" smtClean="0"/>
              <a:t>App Modernization &amp; Migration</a:t>
            </a:r>
            <a:r>
              <a:rPr lang="en-US" sz="3200" dirty="0"/>
              <a:t> </a:t>
            </a:r>
            <a:r>
              <a:rPr lang="en-US" sz="3200" dirty="0" smtClean="0"/>
              <a:t>Workshop</a:t>
            </a:r>
            <a:endParaRPr lang="en-US" sz="3200" dirty="0"/>
          </a:p>
        </p:txBody>
      </p:sp>
      <p:sp>
        <p:nvSpPr>
          <p:cNvPr id="6" name="TextBox 5"/>
          <p:cNvSpPr txBox="1"/>
          <p:nvPr/>
        </p:nvSpPr>
        <p:spPr>
          <a:xfrm>
            <a:off x="838200" y="1472288"/>
            <a:ext cx="10363178" cy="830997"/>
          </a:xfrm>
          <a:prstGeom prst="rect">
            <a:avLst/>
          </a:prstGeom>
          <a:noFill/>
        </p:spPr>
        <p:txBody>
          <a:bodyPr wrap="square" rtlCol="0">
            <a:spAutoFit/>
          </a:bodyPr>
          <a:lstStyle/>
          <a:p>
            <a:pPr algn="ctr"/>
            <a:r>
              <a:rPr lang="en-US" sz="2400" dirty="0">
                <a:solidFill>
                  <a:srgbClr val="0099CC"/>
                </a:solidFill>
                <a:latin typeface="Open Sans" panose="020B0606030504020204" pitchFamily="34" charset="0"/>
                <a:ea typeface="Open Sans" panose="020B0606030504020204" pitchFamily="34" charset="0"/>
                <a:cs typeface="Open Sans" panose="020B0606030504020204" pitchFamily="34" charset="0"/>
              </a:rPr>
              <a:t>Modernized Applications. </a:t>
            </a:r>
            <a:r>
              <a:rPr lang="en-US" sz="2400" i="1" dirty="0">
                <a:solidFill>
                  <a:srgbClr val="0099CC"/>
                </a:solidFill>
                <a:latin typeface="Museo Slab 700" panose="02000000000000000000" pitchFamily="50" charset="0"/>
                <a:ea typeface="Open Sans" panose="020B0606030504020204" pitchFamily="34" charset="0"/>
                <a:cs typeface="Open Sans" panose="020B0606030504020204" pitchFamily="34" charset="0"/>
              </a:rPr>
              <a:t>Powered by Azure</a:t>
            </a:r>
            <a:r>
              <a:rPr lang="en-US" sz="2400" dirty="0">
                <a:solidFill>
                  <a:srgbClr val="0099CC"/>
                </a:solidFill>
                <a:latin typeface="Open Sans" panose="020B0606030504020204" pitchFamily="34" charset="0"/>
                <a:ea typeface="Open Sans" panose="020B0606030504020204" pitchFamily="34" charset="0"/>
                <a:cs typeface="Open Sans" panose="020B0606030504020204" pitchFamily="34" charset="0"/>
              </a:rPr>
              <a:t>.</a:t>
            </a:r>
          </a:p>
          <a:p>
            <a:pPr algn="ctr"/>
            <a:endParaRPr lang="en-US" sz="2400" dirty="0">
              <a:solidFill>
                <a:srgbClr val="0099CC"/>
              </a:solidFill>
            </a:endParaRPr>
          </a:p>
        </p:txBody>
      </p:sp>
      <p:sp>
        <p:nvSpPr>
          <p:cNvPr id="12" name="TextBox 11"/>
          <p:cNvSpPr txBox="1"/>
          <p:nvPr/>
        </p:nvSpPr>
        <p:spPr>
          <a:xfrm>
            <a:off x="838200" y="2088211"/>
            <a:ext cx="10363200" cy="2416046"/>
          </a:xfrm>
          <a:prstGeom prst="rect">
            <a:avLst/>
          </a:prstGeom>
          <a:noFill/>
        </p:spPr>
        <p:txBody>
          <a:bodyPr wrap="square" rtlCol="0">
            <a:spAutoFit/>
          </a:bodyPr>
          <a:lstStyle/>
          <a:p>
            <a:pPr algn="ctr">
              <a:spcBef>
                <a:spcPts val="600"/>
              </a:spcBef>
            </a:pPr>
            <a:r>
              <a:rPr lang="en-US" dirty="0">
                <a:latin typeface="Museo Slab 300" panose="02000000000000000000" pitchFamily="50" charset="0"/>
              </a:rPr>
              <a:t>With </a:t>
            </a:r>
            <a:r>
              <a:rPr lang="en-US" b="1" dirty="0">
                <a:latin typeface="Museo Slab 300" panose="02000000000000000000" pitchFamily="50" charset="0"/>
              </a:rPr>
              <a:t>Imaginet’s 10-Day App Modernization and Migration to Azure Workshop</a:t>
            </a:r>
            <a:r>
              <a:rPr lang="en-US" dirty="0">
                <a:latin typeface="Museo Slab 300" panose="02000000000000000000" pitchFamily="50" charset="0"/>
              </a:rPr>
              <a:t>, our </a:t>
            </a:r>
            <a:r>
              <a:rPr lang="en-US" dirty="0" smtClean="0">
                <a:latin typeface="Museo Slab 300" panose="02000000000000000000" pitchFamily="50" charset="0"/>
              </a:rPr>
              <a:t>Azure</a:t>
            </a:r>
          </a:p>
          <a:p>
            <a:pPr algn="ctr">
              <a:spcBef>
                <a:spcPts val="600"/>
              </a:spcBef>
            </a:pPr>
            <a:r>
              <a:rPr lang="en-US" dirty="0" smtClean="0">
                <a:latin typeface="Museo Slab 300" panose="02000000000000000000" pitchFamily="50" charset="0"/>
              </a:rPr>
              <a:t>Professionals </a:t>
            </a:r>
            <a:r>
              <a:rPr lang="en-US" dirty="0">
                <a:latin typeface="Museo Slab 300" panose="02000000000000000000" pitchFamily="50" charset="0"/>
              </a:rPr>
              <a:t>will accelerate your Application Modernization and Migration efforts, while </a:t>
            </a:r>
            <a:r>
              <a:rPr lang="en-US" dirty="0" smtClean="0">
                <a:latin typeface="Museo Slab 300" panose="02000000000000000000" pitchFamily="50" charset="0"/>
              </a:rPr>
              <a:t>at</a:t>
            </a:r>
          </a:p>
          <a:p>
            <a:pPr algn="ctr">
              <a:spcBef>
                <a:spcPts val="600"/>
              </a:spcBef>
            </a:pPr>
            <a:r>
              <a:rPr lang="en-US" dirty="0" smtClean="0">
                <a:latin typeface="Museo Slab 300" panose="02000000000000000000" pitchFamily="50" charset="0"/>
              </a:rPr>
              <a:t>the </a:t>
            </a:r>
            <a:r>
              <a:rPr lang="en-US" dirty="0">
                <a:latin typeface="Museo Slab 300" panose="02000000000000000000" pitchFamily="50" charset="0"/>
              </a:rPr>
              <a:t>same time, adding in the robustness and scalability of cloud technologies. Our </a:t>
            </a:r>
            <a:r>
              <a:rPr lang="en-US" dirty="0" smtClean="0">
                <a:latin typeface="Museo Slab 300" panose="02000000000000000000" pitchFamily="50" charset="0"/>
              </a:rPr>
              <a:t>deep</a:t>
            </a:r>
          </a:p>
          <a:p>
            <a:pPr algn="ctr">
              <a:spcBef>
                <a:spcPts val="600"/>
              </a:spcBef>
            </a:pPr>
            <a:r>
              <a:rPr lang="en-US" dirty="0" smtClean="0">
                <a:latin typeface="Museo Slab 300" panose="02000000000000000000" pitchFamily="50" charset="0"/>
              </a:rPr>
              <a:t>technical </a:t>
            </a:r>
            <a:r>
              <a:rPr lang="en-US" dirty="0">
                <a:latin typeface="Museo Slab 300" panose="02000000000000000000" pitchFamily="50" charset="0"/>
              </a:rPr>
              <a:t>skills and expertise with Microsoft Azure enables your organization to </a:t>
            </a:r>
            <a:r>
              <a:rPr lang="en-US" dirty="0" smtClean="0">
                <a:latin typeface="Museo Slab 300" panose="02000000000000000000" pitchFamily="50" charset="0"/>
              </a:rPr>
              <a:t>develop</a:t>
            </a:r>
          </a:p>
          <a:p>
            <a:pPr algn="ctr">
              <a:spcBef>
                <a:spcPts val="600"/>
              </a:spcBef>
            </a:pPr>
            <a:r>
              <a:rPr lang="en-US" dirty="0" smtClean="0">
                <a:latin typeface="Museo Slab 300" panose="02000000000000000000" pitchFamily="50" charset="0"/>
              </a:rPr>
              <a:t>software </a:t>
            </a:r>
            <a:r>
              <a:rPr lang="en-US" dirty="0">
                <a:latin typeface="Museo Slab 300" panose="02000000000000000000" pitchFamily="50" charset="0"/>
              </a:rPr>
              <a:t>applications that add functionality, scale dynamically, and cost you less to </a:t>
            </a:r>
            <a:r>
              <a:rPr lang="en-US" dirty="0" smtClean="0">
                <a:latin typeface="Museo Slab 300" panose="02000000000000000000" pitchFamily="50" charset="0"/>
              </a:rPr>
              <a:t>build</a:t>
            </a:r>
          </a:p>
          <a:p>
            <a:pPr algn="ctr">
              <a:spcBef>
                <a:spcPts val="600"/>
              </a:spcBef>
            </a:pPr>
            <a:r>
              <a:rPr lang="en-US" dirty="0" smtClean="0">
                <a:latin typeface="Museo Slab 300" panose="02000000000000000000" pitchFamily="50" charset="0"/>
              </a:rPr>
              <a:t>and </a:t>
            </a:r>
            <a:r>
              <a:rPr lang="en-US" dirty="0">
                <a:latin typeface="Museo Slab 300" panose="02000000000000000000" pitchFamily="50" charset="0"/>
              </a:rPr>
              <a:t>run over their lifetime.</a:t>
            </a:r>
          </a:p>
          <a:p>
            <a:pPr algn="ctr"/>
            <a:endParaRPr lang="en-US"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677" y="4321841"/>
            <a:ext cx="1781424" cy="1552792"/>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384" y="4321841"/>
            <a:ext cx="1752845" cy="1629002"/>
          </a:xfrm>
          <a:prstGeom prst="rect">
            <a:avLst/>
          </a:prstGeom>
        </p:spPr>
      </p:pic>
      <p:sp>
        <p:nvSpPr>
          <p:cNvPr id="37" name="TextBox 36"/>
          <p:cNvSpPr txBox="1"/>
          <p:nvPr/>
        </p:nvSpPr>
        <p:spPr>
          <a:xfrm>
            <a:off x="838200" y="5853191"/>
            <a:ext cx="2191626" cy="553998"/>
          </a:xfrm>
          <a:prstGeom prst="rect">
            <a:avLst/>
          </a:prstGeom>
          <a:noFill/>
        </p:spPr>
        <p:txBody>
          <a:bodyPr wrap="none" rtlCol="0">
            <a:spAutoFit/>
          </a:bodyPr>
          <a:lstStyle/>
          <a:p>
            <a:pPr algn="ctr">
              <a:spcBef>
                <a:spcPts val="600"/>
              </a:spcBef>
            </a:pPr>
            <a:r>
              <a:rPr lang="en-US" sz="1400" b="1" dirty="0" smtClean="0">
                <a:latin typeface="Open Sans" panose="020B0606030504020204" pitchFamily="34" charset="0"/>
                <a:ea typeface="Open Sans" panose="020B0606030504020204" pitchFamily="34" charset="0"/>
                <a:cs typeface="Open Sans" panose="020B0606030504020204" pitchFamily="34" charset="0"/>
              </a:rPr>
              <a:t>Save Money</a:t>
            </a:r>
          </a:p>
          <a:p>
            <a:pPr algn="ctr">
              <a:spcBef>
                <a:spcPts val="600"/>
              </a:spcBef>
            </a:pPr>
            <a:r>
              <a:rPr lang="en-US" sz="1100" dirty="0" smtClean="0">
                <a:latin typeface="Open Sans" panose="020B0606030504020204" pitchFamily="34" charset="0"/>
                <a:ea typeface="Open Sans" panose="020B0606030504020204" pitchFamily="34" charset="0"/>
                <a:cs typeface="Open Sans" panose="020B0606030504020204" pitchFamily="34" charset="0"/>
              </a:rPr>
              <a:t>by Eliminating Hardware Costs</a:t>
            </a:r>
          </a:p>
        </p:txBody>
      </p:sp>
      <p:sp>
        <p:nvSpPr>
          <p:cNvPr id="38" name="TextBox 37"/>
          <p:cNvSpPr txBox="1"/>
          <p:nvPr/>
        </p:nvSpPr>
        <p:spPr>
          <a:xfrm>
            <a:off x="6009178" y="5886787"/>
            <a:ext cx="2710999" cy="553998"/>
          </a:xfrm>
          <a:prstGeom prst="rect">
            <a:avLst/>
          </a:prstGeom>
          <a:noFill/>
        </p:spPr>
        <p:txBody>
          <a:bodyPr wrap="none" rtlCol="0">
            <a:spAutoFit/>
          </a:bodyPr>
          <a:lstStyle>
            <a:defPPr>
              <a:defRPr lang="en-US"/>
            </a:defPPr>
            <a:lvl1pPr algn="ctr">
              <a:spcBef>
                <a:spcPts val="600"/>
              </a:spcBef>
              <a:defRPr sz="1600" b="1">
                <a:latin typeface="Open Sans" panose="020B0606030504020204" pitchFamily="34" charset="0"/>
                <a:ea typeface="Open Sans" panose="020B0606030504020204" pitchFamily="34" charset="0"/>
                <a:cs typeface="Open Sans" panose="020B0606030504020204" pitchFamily="34" charset="0"/>
              </a:defRPr>
            </a:lvl1pPr>
          </a:lstStyle>
          <a:p>
            <a:r>
              <a:rPr lang="en-US" sz="1400" dirty="0" smtClean="0"/>
              <a:t>Save Time </a:t>
            </a:r>
          </a:p>
          <a:p>
            <a:r>
              <a:rPr lang="en-US" sz="1100" b="0" dirty="0" smtClean="0"/>
              <a:t>needed to procure/maintain </a:t>
            </a:r>
            <a:r>
              <a:rPr lang="en-US" sz="1100" b="0" dirty="0"/>
              <a:t>h</a:t>
            </a:r>
            <a:r>
              <a:rPr lang="en-US" sz="1100" b="0" dirty="0" smtClean="0"/>
              <a:t>ardware</a:t>
            </a:r>
            <a:endParaRPr lang="en-US" sz="1100" b="0" dirty="0"/>
          </a:p>
        </p:txBody>
      </p:sp>
      <p:sp>
        <p:nvSpPr>
          <p:cNvPr id="39" name="TextBox 38"/>
          <p:cNvSpPr txBox="1"/>
          <p:nvPr/>
        </p:nvSpPr>
        <p:spPr>
          <a:xfrm>
            <a:off x="9096315" y="5858224"/>
            <a:ext cx="2105063" cy="553998"/>
          </a:xfrm>
          <a:prstGeom prst="rect">
            <a:avLst/>
          </a:prstGeom>
          <a:noFill/>
        </p:spPr>
        <p:txBody>
          <a:bodyPr wrap="none" rtlCol="0">
            <a:spAutoFit/>
          </a:bodyPr>
          <a:lstStyle>
            <a:defPPr>
              <a:defRPr lang="en-US"/>
            </a:defPPr>
            <a:lvl1pPr algn="ctr">
              <a:spcBef>
                <a:spcPts val="600"/>
              </a:spcBef>
              <a:defRPr sz="1400" b="1">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Improve Focus</a:t>
            </a:r>
          </a:p>
          <a:p>
            <a:r>
              <a:rPr lang="en-US" sz="1100" b="0" dirty="0"/>
              <a:t>o</a:t>
            </a:r>
            <a:r>
              <a:rPr lang="en-US" sz="1100" b="0" dirty="0" smtClean="0"/>
              <a:t>n delivering business value</a:t>
            </a: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300" y="4321841"/>
            <a:ext cx="1676634" cy="1457528"/>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764" y="4388779"/>
            <a:ext cx="1619476" cy="1533739"/>
          </a:xfrm>
          <a:prstGeom prst="rect">
            <a:avLst/>
          </a:prstGeom>
        </p:spPr>
      </p:pic>
      <p:sp>
        <p:nvSpPr>
          <p:cNvPr id="42" name="TextBox 41"/>
          <p:cNvSpPr txBox="1"/>
          <p:nvPr/>
        </p:nvSpPr>
        <p:spPr>
          <a:xfrm>
            <a:off x="3611610" y="5850989"/>
            <a:ext cx="1992853" cy="553998"/>
          </a:xfrm>
          <a:prstGeom prst="rect">
            <a:avLst/>
          </a:prstGeom>
          <a:noFill/>
        </p:spPr>
        <p:txBody>
          <a:bodyPr wrap="none" rtlCol="0">
            <a:spAutoFit/>
          </a:bodyPr>
          <a:lstStyle>
            <a:defPPr>
              <a:defRPr lang="en-US"/>
            </a:defPPr>
            <a:lvl1pPr algn="ctr">
              <a:spcBef>
                <a:spcPts val="600"/>
              </a:spcBef>
              <a:defRPr sz="1600" b="1">
                <a:latin typeface="Open Sans" panose="020B0606030504020204" pitchFamily="34" charset="0"/>
                <a:ea typeface="Open Sans" panose="020B0606030504020204" pitchFamily="34" charset="0"/>
                <a:cs typeface="Open Sans" panose="020B0606030504020204" pitchFamily="34" charset="0"/>
              </a:defRPr>
            </a:lvl1pPr>
          </a:lstStyle>
          <a:p>
            <a:r>
              <a:rPr lang="en-US" sz="1400" dirty="0" smtClean="0"/>
              <a:t>Dynamically Scale</a:t>
            </a:r>
            <a:endParaRPr lang="en-US" sz="1400" b="0" dirty="0"/>
          </a:p>
          <a:p>
            <a:r>
              <a:rPr lang="en-US" sz="1100" b="0" dirty="0" smtClean="0"/>
              <a:t>to Support Changing Needs</a:t>
            </a:r>
            <a:endParaRPr lang="en-US" sz="1100" dirty="0"/>
          </a:p>
        </p:txBody>
      </p:sp>
    </p:spTree>
    <p:extLst>
      <p:ext uri="{BB962C8B-B14F-4D97-AF65-F5344CB8AC3E}">
        <p14:creationId xmlns:p14="http://schemas.microsoft.com/office/powerpoint/2010/main" val="1410412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838200" y="217126"/>
            <a:ext cx="10853057" cy="1325563"/>
          </a:xfrm>
        </p:spPr>
        <p:txBody>
          <a:bodyPr>
            <a:normAutofit/>
          </a:bodyPr>
          <a:lstStyle/>
          <a:p>
            <a:pPr>
              <a:spcAft>
                <a:spcPts val="600"/>
              </a:spcAft>
            </a:pPr>
            <a:r>
              <a:rPr lang="en-US" sz="3200" dirty="0" smtClean="0"/>
              <a:t>How It Works &amp; What Is Included</a:t>
            </a:r>
            <a:endParaRPr lang="en-US" sz="3200" dirty="0"/>
          </a:p>
        </p:txBody>
      </p:sp>
      <p:grpSp>
        <p:nvGrpSpPr>
          <p:cNvPr id="13" name="Group 12"/>
          <p:cNvGrpSpPr/>
          <p:nvPr/>
        </p:nvGrpSpPr>
        <p:grpSpPr>
          <a:xfrm>
            <a:off x="6188813" y="1482561"/>
            <a:ext cx="5681805" cy="4937941"/>
            <a:chOff x="5380498" y="2500429"/>
            <a:chExt cx="6038727" cy="6304389"/>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498" y="2500429"/>
              <a:ext cx="6038727" cy="6304389"/>
            </a:xfrm>
            <a:prstGeom prst="rect">
              <a:avLst/>
            </a:prstGeom>
          </p:spPr>
        </p:pic>
        <p:sp>
          <p:nvSpPr>
            <p:cNvPr id="15" name="Rectangle 14"/>
            <p:cNvSpPr/>
            <p:nvPr/>
          </p:nvSpPr>
          <p:spPr>
            <a:xfrm>
              <a:off x="6552555" y="2590765"/>
              <a:ext cx="3874002" cy="670504"/>
            </a:xfrm>
            <a:prstGeom prst="rect">
              <a:avLst/>
            </a:prstGeom>
            <a:solidFill>
              <a:srgbClr val="1D93D1"/>
            </a:solidFill>
            <a:ln>
              <a:solidFill>
                <a:srgbClr val="1D9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BAFF00"/>
                  </a:solidFill>
                  <a:latin typeface="Museo Slab 700" panose="02000000000000000000" pitchFamily="50" charset="0"/>
                </a:rPr>
                <a:t>App Modernization &amp; Migration</a:t>
              </a:r>
            </a:p>
            <a:p>
              <a:pPr algn="ctr"/>
              <a:r>
                <a:rPr lang="en-US" sz="1600" dirty="0" smtClean="0">
                  <a:solidFill>
                    <a:srgbClr val="BAFF00"/>
                  </a:solidFill>
                  <a:latin typeface="Museo Slab 700" panose="02000000000000000000" pitchFamily="50" charset="0"/>
                </a:rPr>
                <a:t>10-Day Workshop</a:t>
              </a:r>
              <a:endParaRPr lang="en-US" sz="1600" dirty="0">
                <a:solidFill>
                  <a:srgbClr val="BAFF00"/>
                </a:solidFill>
                <a:latin typeface="Museo Slab 700" panose="02000000000000000000" pitchFamily="50" charset="0"/>
              </a:endParaRPr>
            </a:p>
          </p:txBody>
        </p:sp>
        <p:sp>
          <p:nvSpPr>
            <p:cNvPr id="16" name="Rectangle 15"/>
            <p:cNvSpPr/>
            <p:nvPr/>
          </p:nvSpPr>
          <p:spPr>
            <a:xfrm>
              <a:off x="6398086" y="3835807"/>
              <a:ext cx="141068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Kickoff, Workshop Planning</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9078022" y="3821961"/>
              <a:ext cx="141068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6119" y="4843114"/>
              <a:ext cx="1766193"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67505" y="5926760"/>
              <a:ext cx="1766193"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38298" y="5891665"/>
              <a:ext cx="1766193"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30765" y="6958997"/>
              <a:ext cx="1766193"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986013" y="6907618"/>
              <a:ext cx="1766193"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67505" y="7936086"/>
              <a:ext cx="1766193" cy="412371"/>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045071" y="3833697"/>
              <a:ext cx="141068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Application </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Assessment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p:cNvSpPr/>
            <p:nvPr/>
          </p:nvSpPr>
          <p:spPr>
            <a:xfrm>
              <a:off x="6296605" y="4888754"/>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Technical </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Architecture</a:t>
              </a:r>
            </a:p>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Assessment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p:cNvSpPr/>
            <p:nvPr/>
          </p:nvSpPr>
          <p:spPr>
            <a:xfrm>
              <a:off x="8928301" y="4898947"/>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Azure Environment Setup &amp; Configuration</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p:cNvSpPr/>
            <p:nvPr/>
          </p:nvSpPr>
          <p:spPr>
            <a:xfrm>
              <a:off x="6309222" y="5911957"/>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POC: Application</a:t>
              </a:r>
            </a:p>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Architecture Changes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30"/>
            <p:cNvSpPr/>
            <p:nvPr/>
          </p:nvSpPr>
          <p:spPr>
            <a:xfrm>
              <a:off x="8899036" y="5897727"/>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POC: Application</a:t>
              </a:r>
            </a:p>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Code Changes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p:cNvSpPr/>
            <p:nvPr/>
          </p:nvSpPr>
          <p:spPr>
            <a:xfrm>
              <a:off x="6309222" y="6907618"/>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POC: Application</a:t>
              </a:r>
            </a:p>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Code Changes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p:cNvSpPr/>
            <p:nvPr/>
          </p:nvSpPr>
          <p:spPr>
            <a:xfrm>
              <a:off x="8899036" y="6907618"/>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POC: Application</a:t>
              </a:r>
            </a:p>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Deployment &amp; Testing</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p:cNvSpPr/>
            <p:nvPr/>
          </p:nvSpPr>
          <p:spPr>
            <a:xfrm>
              <a:off x="6315500" y="7888476"/>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POC: Application</a:t>
              </a:r>
            </a:p>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Final Testing</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p:cNvSpPr/>
            <p:nvPr/>
          </p:nvSpPr>
          <p:spPr>
            <a:xfrm>
              <a:off x="8928301" y="7888476"/>
              <a:ext cx="1644226" cy="484742"/>
            </a:xfrm>
            <a:prstGeom prst="rect">
              <a:avLst/>
            </a:prstGeom>
            <a:solidFill>
              <a:srgbClr val="F4F4F4"/>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Finalize &amp; Review</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 name="Group 2"/>
          <p:cNvGrpSpPr/>
          <p:nvPr/>
        </p:nvGrpSpPr>
        <p:grpSpPr>
          <a:xfrm>
            <a:off x="1027410" y="1310459"/>
            <a:ext cx="5282578" cy="5344249"/>
            <a:chOff x="639585" y="3214863"/>
            <a:chExt cx="5282578" cy="5344249"/>
          </a:xfrm>
        </p:grpSpPr>
        <p:sp>
          <p:nvSpPr>
            <p:cNvPr id="47" name="TextBox 46"/>
            <p:cNvSpPr txBox="1"/>
            <p:nvPr/>
          </p:nvSpPr>
          <p:spPr>
            <a:xfrm>
              <a:off x="1183289" y="5626750"/>
              <a:ext cx="4738874" cy="507831"/>
            </a:xfrm>
            <a:prstGeom prst="rect">
              <a:avLst/>
            </a:prstGeom>
            <a:noFill/>
          </p:spPr>
          <p:txBody>
            <a:bodyPr wrap="square" rtlCol="0">
              <a:spAutoFit/>
            </a:bodyPr>
            <a:lstStyle/>
            <a:p>
              <a:pPr>
                <a:lnSpc>
                  <a:spcPct val="150000"/>
                </a:lnSpc>
              </a:pPr>
              <a:r>
                <a:rPr lang="en-US" b="1" dirty="0" smtClean="0">
                  <a:solidFill>
                    <a:srgbClr val="1D93D1"/>
                  </a:solidFill>
                  <a:latin typeface="Open Sans" panose="020B0606030504020204" pitchFamily="34" charset="0"/>
                  <a:ea typeface="Open Sans" panose="020B0606030504020204" pitchFamily="34" charset="0"/>
                  <a:cs typeface="Open Sans" panose="020B0606030504020204" pitchFamily="34" charset="0"/>
                </a:rPr>
                <a:t>Application Pilot in Azure</a:t>
              </a:r>
              <a:endParaRPr lang="en-US" b="1" dirty="0">
                <a:solidFill>
                  <a:srgbClr val="1D93D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p:cNvSpPr txBox="1"/>
            <p:nvPr/>
          </p:nvSpPr>
          <p:spPr>
            <a:xfrm>
              <a:off x="654666" y="3738690"/>
              <a:ext cx="4831243" cy="2117246"/>
            </a:xfrm>
            <a:prstGeom prst="rect">
              <a:avLst/>
            </a:prstGeom>
            <a:noFill/>
          </p:spPr>
          <p:txBody>
            <a:bodyPr wrap="square" rtlCol="0">
              <a:spAutoFit/>
            </a:bodyPr>
            <a:lstStyle/>
            <a:p>
              <a:pPr>
                <a:lnSpc>
                  <a:spcPct val="150000"/>
                </a:lnSpc>
              </a:pPr>
              <a:r>
                <a:rPr lang="en-US" sz="1100" dirty="0" smtClean="0">
                  <a:latin typeface="Open Sans" panose="020B0606030504020204" pitchFamily="34" charset="0"/>
                  <a:ea typeface="Open Sans" panose="020B0606030504020204" pitchFamily="34" charset="0"/>
                  <a:cs typeface="Open Sans" panose="020B0606030504020204" pitchFamily="34" charset="0"/>
                </a:rPr>
                <a:t>Imaginet </a:t>
              </a:r>
              <a:r>
                <a:rPr lang="en-US" sz="1100" dirty="0">
                  <a:latin typeface="Open Sans" panose="020B0606030504020204" pitchFamily="34" charset="0"/>
                  <a:ea typeface="Open Sans" panose="020B0606030504020204" pitchFamily="34" charset="0"/>
                  <a:cs typeface="Open Sans" panose="020B0606030504020204" pitchFamily="34" charset="0"/>
                </a:rPr>
                <a:t>will lead an evaluation of the business problem solved by an application, what organizations and individuals are affected by the application, infrastructure dependencies, total cost of ownership (TCO),  and possible modern architectures that could be applied to the application.  As part of the assessment Imaginet will utilize our Cloud Decision Framework to ensure that the legacy application is well suited to </a:t>
              </a:r>
              <a:r>
                <a:rPr lang="en-US" sz="1100" dirty="0" smtClean="0">
                  <a:latin typeface="Open Sans" panose="020B0606030504020204" pitchFamily="34" charset="0"/>
                  <a:ea typeface="Open Sans" panose="020B0606030504020204" pitchFamily="34" charset="0"/>
                  <a:cs typeface="Open Sans" panose="020B0606030504020204" pitchFamily="34" charset="0"/>
                </a:rPr>
                <a:t>Azure</a:t>
              </a:r>
              <a:r>
                <a:rPr lang="en-US" sz="1100" dirty="0">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639585" y="6101836"/>
              <a:ext cx="4738874" cy="1334853"/>
            </a:xfrm>
            <a:prstGeom prst="rect">
              <a:avLst/>
            </a:prstGeom>
            <a:noFill/>
          </p:spPr>
          <p:txBody>
            <a:bodyPr wrap="square" rtlCol="0">
              <a:spAutoFit/>
            </a:bodyPr>
            <a:lstStyle>
              <a:defPPr>
                <a:defRPr lang="en-US"/>
              </a:defPPr>
              <a:lvl1pPr>
                <a:lnSpc>
                  <a:spcPct val="150000"/>
                </a:lnSpc>
                <a:defRPr sz="1200">
                  <a:latin typeface="Open Sans" panose="020B0606030504020204" pitchFamily="34" charset="0"/>
                  <a:ea typeface="Open Sans" panose="020B0606030504020204" pitchFamily="34" charset="0"/>
                  <a:cs typeface="Open Sans" panose="020B0606030504020204" pitchFamily="34" charset="0"/>
                </a:defRPr>
              </a:lvl1pPr>
            </a:lstStyle>
            <a:p>
              <a:r>
                <a:rPr lang="en-US" sz="1100" dirty="0"/>
                <a:t>Imaginet will configure the Azure environment </a:t>
              </a:r>
              <a:r>
                <a:rPr lang="en-US" sz="1100" dirty="0" smtClean="0"/>
                <a:t>for your selected Pilot Application and </a:t>
              </a:r>
              <a:r>
                <a:rPr lang="en-US" sz="1100" dirty="0"/>
                <a:t>connect it to your </a:t>
              </a:r>
              <a:r>
                <a:rPr lang="en-US" sz="1100" dirty="0" smtClean="0"/>
                <a:t>organization’s </a:t>
              </a:r>
              <a:r>
                <a:rPr lang="en-US" sz="1100" dirty="0"/>
                <a:t>on premises network. Application changes/code rewrites are performed to allow the application to meet all current business requirement and architected to run within </a:t>
              </a:r>
              <a:r>
                <a:rPr lang="en-US" sz="1100" dirty="0" smtClean="0"/>
                <a:t>Azure.</a:t>
              </a:r>
              <a:endParaRPr lang="en-US" sz="1100" dirty="0"/>
            </a:p>
          </p:txBody>
        </p:sp>
        <p:sp>
          <p:nvSpPr>
            <p:cNvPr id="45" name="TextBox 44"/>
            <p:cNvSpPr txBox="1"/>
            <p:nvPr/>
          </p:nvSpPr>
          <p:spPr>
            <a:xfrm>
              <a:off x="1110737" y="3214863"/>
              <a:ext cx="4738874" cy="507831"/>
            </a:xfrm>
            <a:prstGeom prst="rect">
              <a:avLst/>
            </a:prstGeom>
            <a:noFill/>
          </p:spPr>
          <p:txBody>
            <a:bodyPr wrap="square" rtlCol="0">
              <a:spAutoFit/>
            </a:bodyPr>
            <a:lstStyle/>
            <a:p>
              <a:pPr>
                <a:lnSpc>
                  <a:spcPct val="150000"/>
                </a:lnSpc>
              </a:pPr>
              <a:r>
                <a:rPr lang="en-US" b="1" dirty="0" smtClean="0">
                  <a:solidFill>
                    <a:srgbClr val="1D93D1"/>
                  </a:solidFill>
                  <a:latin typeface="Open Sans" panose="020B0606030504020204" pitchFamily="34" charset="0"/>
                  <a:ea typeface="Open Sans" panose="020B0606030504020204" pitchFamily="34" charset="0"/>
                  <a:cs typeface="Open Sans" panose="020B0606030504020204" pitchFamily="34" charset="0"/>
                </a:rPr>
                <a:t>Application Assessment</a:t>
              </a:r>
              <a:endParaRPr lang="en-US" b="1" dirty="0">
                <a:solidFill>
                  <a:srgbClr val="1D93D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92" y="5665381"/>
              <a:ext cx="430571" cy="430571"/>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66" y="3259923"/>
              <a:ext cx="464929" cy="464929"/>
            </a:xfrm>
            <a:prstGeom prst="rect">
              <a:avLst/>
            </a:prstGeom>
          </p:spPr>
        </p:pic>
        <p:sp>
          <p:nvSpPr>
            <p:cNvPr id="49" name="TextBox 48"/>
            <p:cNvSpPr txBox="1"/>
            <p:nvPr/>
          </p:nvSpPr>
          <p:spPr>
            <a:xfrm>
              <a:off x="1099660" y="7508443"/>
              <a:ext cx="4738874" cy="507831"/>
            </a:xfrm>
            <a:prstGeom prst="rect">
              <a:avLst/>
            </a:prstGeom>
            <a:noFill/>
          </p:spPr>
          <p:txBody>
            <a:bodyPr wrap="square" rtlCol="0">
              <a:spAutoFit/>
            </a:bodyPr>
            <a:lstStyle/>
            <a:p>
              <a:pPr>
                <a:lnSpc>
                  <a:spcPct val="150000"/>
                </a:lnSpc>
              </a:pPr>
              <a:r>
                <a:rPr lang="en-US" b="1" dirty="0" smtClean="0">
                  <a:solidFill>
                    <a:srgbClr val="1D93D1"/>
                  </a:solidFill>
                  <a:latin typeface="Open Sans" panose="020B0606030504020204" pitchFamily="34" charset="0"/>
                  <a:ea typeface="Open Sans" panose="020B0606030504020204" pitchFamily="34" charset="0"/>
                  <a:cs typeface="Open Sans" panose="020B0606030504020204" pitchFamily="34" charset="0"/>
                </a:rPr>
                <a:t>Roadmap &amp; Next Steps</a:t>
              </a:r>
              <a:endParaRPr lang="en-US" b="1" dirty="0">
                <a:solidFill>
                  <a:srgbClr val="1D93D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p:cNvSpPr txBox="1"/>
            <p:nvPr/>
          </p:nvSpPr>
          <p:spPr>
            <a:xfrm>
              <a:off x="639585" y="7986006"/>
              <a:ext cx="4738874" cy="573106"/>
            </a:xfrm>
            <a:prstGeom prst="rect">
              <a:avLst/>
            </a:prstGeom>
            <a:noFill/>
          </p:spPr>
          <p:txBody>
            <a:bodyPr wrap="square" rtlCol="0">
              <a:spAutoFit/>
            </a:bodyPr>
            <a:lstStyle>
              <a:defPPr>
                <a:defRPr lang="en-US"/>
              </a:defPPr>
              <a:lvl1pPr>
                <a:lnSpc>
                  <a:spcPct val="150000"/>
                </a:lnSpc>
                <a:defRPr sz="1200">
                  <a:latin typeface="Open Sans" panose="020B0606030504020204" pitchFamily="34" charset="0"/>
                  <a:ea typeface="Open Sans" panose="020B0606030504020204" pitchFamily="34" charset="0"/>
                  <a:cs typeface="Open Sans" panose="020B0606030504020204" pitchFamily="34" charset="0"/>
                </a:defRPr>
              </a:lvl1pPr>
            </a:lstStyle>
            <a:p>
              <a:r>
                <a:rPr lang="en-US" sz="1100" dirty="0" smtClean="0"/>
                <a:t>Once the pilot is complete, Imaginet will provide a roadmap and next steps to migrate and modernize your entire application(s).</a:t>
              </a:r>
              <a:endParaRPr lang="en-US" sz="1100" dirty="0"/>
            </a:p>
          </p:txBody>
        </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32" y="7575014"/>
              <a:ext cx="381000" cy="381000"/>
            </a:xfrm>
            <a:prstGeom prst="rect">
              <a:avLst/>
            </a:prstGeom>
          </p:spPr>
        </p:pic>
      </p:grpSp>
    </p:spTree>
    <p:extLst>
      <p:ext uri="{BB962C8B-B14F-4D97-AF65-F5344CB8AC3E}">
        <p14:creationId xmlns:p14="http://schemas.microsoft.com/office/powerpoint/2010/main" val="79337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Imaginet?</a:t>
            </a:r>
            <a:endParaRPr lang="en-US" dirty="0"/>
          </a:p>
        </p:txBody>
      </p:sp>
      <p:sp>
        <p:nvSpPr>
          <p:cNvPr id="3" name="Content Placeholder 2"/>
          <p:cNvSpPr>
            <a:spLocks noGrp="1"/>
          </p:cNvSpPr>
          <p:nvPr>
            <p:ph sz="half" idx="1"/>
          </p:nvPr>
        </p:nvSpPr>
        <p:spPr/>
        <p:txBody>
          <a:bodyPr/>
          <a:lstStyle/>
          <a:p>
            <a:pPr marL="0" indent="0" algn="ctr">
              <a:spcAft>
                <a:spcPts val="600"/>
              </a:spcAft>
              <a:buNone/>
            </a:pPr>
            <a:r>
              <a:rPr lang="en-US" dirty="0">
                <a:latin typeface="Open Sans" panose="020B0606030504020204" pitchFamily="34" charset="0"/>
                <a:ea typeface="Open Sans" panose="020B0606030504020204" pitchFamily="34" charset="0"/>
                <a:cs typeface="Open Sans" panose="020B0606030504020204" pitchFamily="34" charset="0"/>
              </a:rPr>
              <a:t>When you’re ready to modernize and migrate your legacy apps to Azure, you never want to </a:t>
            </a:r>
            <a:r>
              <a:rPr lang="en-US" dirty="0" smtClean="0">
                <a:latin typeface="Open Sans" panose="020B0606030504020204" pitchFamily="34" charset="0"/>
                <a:ea typeface="Open Sans" panose="020B0606030504020204" pitchFamily="34" charset="0"/>
                <a:cs typeface="Open Sans" panose="020B0606030504020204" pitchFamily="34" charset="0"/>
              </a:rPr>
              <a:t>do it </a:t>
            </a:r>
            <a:r>
              <a:rPr lang="en-US" dirty="0">
                <a:latin typeface="Open Sans" panose="020B0606030504020204" pitchFamily="34" charset="0"/>
                <a:ea typeface="Open Sans" panose="020B0606030504020204" pitchFamily="34" charset="0"/>
                <a:cs typeface="Open Sans" panose="020B0606030504020204" pitchFamily="34" charset="0"/>
              </a:rPr>
              <a:t>alone.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0" indent="0" algn="ctr">
              <a:spcAft>
                <a:spcPts val="600"/>
              </a:spcAft>
              <a:buNone/>
            </a:pPr>
            <a:r>
              <a:rPr lang="en-US" b="1" dirty="0" smtClean="0">
                <a:latin typeface="Open Sans" panose="020B0606030504020204" pitchFamily="34" charset="0"/>
                <a:ea typeface="Open Sans" panose="020B0606030504020204" pitchFamily="34" charset="0"/>
                <a:cs typeface="Open Sans" panose="020B0606030504020204" pitchFamily="34" charset="0"/>
              </a:rPr>
              <a:t>This </a:t>
            </a:r>
            <a:r>
              <a:rPr lang="en-US" b="1" dirty="0">
                <a:latin typeface="Open Sans" panose="020B0606030504020204" pitchFamily="34" charset="0"/>
                <a:ea typeface="Open Sans" panose="020B0606030504020204" pitchFamily="34" charset="0"/>
                <a:cs typeface="Open Sans" panose="020B0606030504020204" pitchFamily="34" charset="0"/>
              </a:rPr>
              <a:t>is where the Imaginet's </a:t>
            </a:r>
            <a:r>
              <a:rPr lang="en-US" b="1" dirty="0" smtClean="0">
                <a:latin typeface="Open Sans" panose="020B0606030504020204" pitchFamily="34" charset="0"/>
                <a:ea typeface="Open Sans" panose="020B0606030504020204" pitchFamily="34" charset="0"/>
                <a:cs typeface="Open Sans" panose="020B0606030504020204" pitchFamily="34" charset="0"/>
              </a:rPr>
              <a:t>Azure &amp; Application </a:t>
            </a:r>
            <a:r>
              <a:rPr lang="en-US" b="1" dirty="0">
                <a:latin typeface="Open Sans" panose="020B0606030504020204" pitchFamily="34" charset="0"/>
                <a:ea typeface="Open Sans" panose="020B0606030504020204" pitchFamily="34" charset="0"/>
                <a:cs typeface="Open Sans" panose="020B0606030504020204" pitchFamily="34" charset="0"/>
              </a:rPr>
              <a:t>experts come in.</a:t>
            </a:r>
            <a:r>
              <a:rPr lang="en-US" dirty="0">
                <a:latin typeface="Open Sans" panose="020B0606030504020204" pitchFamily="34" charset="0"/>
                <a:ea typeface="Open Sans" panose="020B0606030504020204" pitchFamily="34" charset="0"/>
                <a:cs typeface="Open Sans" panose="020B0606030504020204" pitchFamily="34" charset="0"/>
              </a:rPr>
              <a:t>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0" indent="0" algn="ctr">
              <a:spcAft>
                <a:spcPts val="600"/>
              </a:spcAft>
              <a:buNone/>
            </a:pPr>
            <a:r>
              <a:rPr lang="en-US" dirty="0" smtClean="0">
                <a:latin typeface="Open Sans" panose="020B0606030504020204" pitchFamily="34" charset="0"/>
                <a:ea typeface="Open Sans" panose="020B0606030504020204" pitchFamily="34" charset="0"/>
                <a:cs typeface="Open Sans" panose="020B0606030504020204" pitchFamily="34" charset="0"/>
              </a:rPr>
              <a:t>Imaginet has </a:t>
            </a:r>
            <a:r>
              <a:rPr lang="en-US" dirty="0">
                <a:latin typeface="Open Sans" panose="020B0606030504020204" pitchFamily="34" charset="0"/>
                <a:ea typeface="Open Sans" panose="020B0606030504020204" pitchFamily="34" charset="0"/>
                <a:cs typeface="Open Sans" panose="020B0606030504020204" pitchFamily="34" charset="0"/>
              </a:rPr>
              <a:t>helped </a:t>
            </a:r>
            <a:r>
              <a:rPr lang="en-US" dirty="0" smtClean="0">
                <a:latin typeface="Open Sans" panose="020B0606030504020204" pitchFamily="34" charset="0"/>
                <a:ea typeface="Open Sans" panose="020B0606030504020204" pitchFamily="34" charset="0"/>
                <a:cs typeface="Open Sans" panose="020B0606030504020204" pitchFamily="34" charset="0"/>
              </a:rPr>
              <a:t>over 1200 </a:t>
            </a:r>
            <a:r>
              <a:rPr lang="en-US" dirty="0">
                <a:latin typeface="Open Sans" panose="020B0606030504020204" pitchFamily="34" charset="0"/>
                <a:ea typeface="Open Sans" panose="020B0606030504020204" pitchFamily="34" charset="0"/>
                <a:cs typeface="Open Sans" panose="020B0606030504020204" pitchFamily="34" charset="0"/>
              </a:rPr>
              <a:t>customers around the globe with </a:t>
            </a:r>
            <a:r>
              <a:rPr lang="en-US" dirty="0" smtClean="0">
                <a:latin typeface="Open Sans" panose="020B0606030504020204" pitchFamily="34" charset="0"/>
                <a:ea typeface="Open Sans" panose="020B0606030504020204" pitchFamily="34" charset="0"/>
                <a:cs typeface="Open Sans" panose="020B0606030504020204" pitchFamily="34" charset="0"/>
              </a:rPr>
              <a:t>all of their application and software </a:t>
            </a:r>
            <a:r>
              <a:rPr lang="en-US" dirty="0">
                <a:latin typeface="Open Sans" panose="020B0606030504020204" pitchFamily="34" charset="0"/>
                <a:ea typeface="Open Sans" panose="020B0606030504020204" pitchFamily="34" charset="0"/>
                <a:cs typeface="Open Sans" panose="020B0606030504020204" pitchFamily="34" charset="0"/>
              </a:rPr>
              <a:t>needs—and we’re ready to help </a:t>
            </a:r>
            <a:r>
              <a:rPr lang="en-US" dirty="0" smtClean="0">
                <a:latin typeface="Open Sans" panose="020B0606030504020204" pitchFamily="34" charset="0"/>
                <a:ea typeface="Open Sans" panose="020B0606030504020204" pitchFamily="34" charset="0"/>
                <a:cs typeface="Open Sans" panose="020B0606030504020204" pitchFamily="34" charset="0"/>
              </a:rPr>
              <a:t>you, too.</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spcAft>
                <a:spcPts val="600"/>
              </a:spcAft>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spcAft>
                <a:spcPts val="600"/>
              </a:spcAft>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spcAft>
                <a:spcPts val="600"/>
              </a:spcAft>
              <a:buNone/>
            </a:pPr>
            <a:r>
              <a:rPr lang="en-US" dirty="0" smtClean="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740" y="1582796"/>
            <a:ext cx="2712489" cy="813747"/>
          </a:xfrm>
          <a:prstGeom prst="rect">
            <a:avLst/>
          </a:prstGeom>
        </p:spPr>
      </p:pic>
      <p:pic>
        <p:nvPicPr>
          <p:cNvPr id="7" name="Picture 6"/>
          <p:cNvPicPr>
            <a:picLocks noChangeAspect="1"/>
          </p:cNvPicPr>
          <p:nvPr/>
        </p:nvPicPr>
        <p:blipFill>
          <a:blip r:embed="rId3"/>
          <a:stretch>
            <a:fillRect/>
          </a:stretch>
        </p:blipFill>
        <p:spPr>
          <a:xfrm>
            <a:off x="6790740" y="3876848"/>
            <a:ext cx="1553692" cy="9072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84" y="2643577"/>
            <a:ext cx="3362166" cy="986236"/>
          </a:xfrm>
          <a:prstGeom prst="rect">
            <a:avLst/>
          </a:prstGeom>
        </p:spPr>
      </p:pic>
      <p:pic>
        <p:nvPicPr>
          <p:cNvPr id="13" name="Picture 12"/>
          <p:cNvPicPr>
            <a:picLocks noChangeAspect="1"/>
          </p:cNvPicPr>
          <p:nvPr/>
        </p:nvPicPr>
        <p:blipFill>
          <a:blip r:embed="rId5"/>
          <a:stretch>
            <a:fillRect/>
          </a:stretch>
        </p:blipFill>
        <p:spPr>
          <a:xfrm>
            <a:off x="9256307" y="4784113"/>
            <a:ext cx="2053949" cy="821579"/>
          </a:xfrm>
          <a:prstGeom prst="rect">
            <a:avLst/>
          </a:prstGeom>
        </p:spPr>
      </p:pic>
    </p:spTree>
    <p:extLst>
      <p:ext uri="{BB962C8B-B14F-4D97-AF65-F5344CB8AC3E}">
        <p14:creationId xmlns:p14="http://schemas.microsoft.com/office/powerpoint/2010/main" val="242736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Success Stories</a:t>
            </a:r>
            <a:endParaRPr lang="en-US" dirty="0"/>
          </a:p>
        </p:txBody>
      </p:sp>
      <p:sp>
        <p:nvSpPr>
          <p:cNvPr id="5" name="Text Placeholder 4"/>
          <p:cNvSpPr>
            <a:spLocks noGrp="1"/>
          </p:cNvSpPr>
          <p:nvPr>
            <p:ph type="body" sz="quarter" idx="13"/>
          </p:nvPr>
        </p:nvSpPr>
        <p:spPr/>
        <p:txBody>
          <a:bodyPr/>
          <a:lstStyle/>
          <a:p>
            <a:endParaRPr lang="en-US"/>
          </a:p>
        </p:txBody>
      </p:sp>
      <p:pic>
        <p:nvPicPr>
          <p:cNvPr id="7" name="Picture 6"/>
          <p:cNvPicPr>
            <a:picLocks noChangeAspect="1"/>
          </p:cNvPicPr>
          <p:nvPr/>
        </p:nvPicPr>
        <p:blipFill>
          <a:blip r:embed="rId2"/>
          <a:stretch>
            <a:fillRect/>
          </a:stretch>
        </p:blipFill>
        <p:spPr>
          <a:xfrm>
            <a:off x="2356415" y="1556310"/>
            <a:ext cx="1647825" cy="1590675"/>
          </a:xfrm>
          <a:prstGeom prst="rect">
            <a:avLst/>
          </a:prstGeom>
        </p:spPr>
      </p:pic>
      <p:sp>
        <p:nvSpPr>
          <p:cNvPr id="8" name="TextBox 7"/>
          <p:cNvSpPr txBox="1"/>
          <p:nvPr/>
        </p:nvSpPr>
        <p:spPr>
          <a:xfrm>
            <a:off x="438829" y="3060246"/>
            <a:ext cx="5482999" cy="3416320"/>
          </a:xfrm>
          <a:prstGeom prst="rect">
            <a:avLst/>
          </a:prstGeom>
          <a:noFill/>
        </p:spPr>
        <p:txBody>
          <a:bodyPr wrap="square" rtlCol="0">
            <a:spAutoFit/>
          </a:bodyPr>
          <a:lstStyle/>
          <a:p>
            <a:pPr algn="ctr">
              <a:spcBef>
                <a:spcPts val="600"/>
              </a:spcBef>
            </a:pP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Imaginet is the easiest and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most</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knowledgeable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technical partner to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work</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with</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 They spend time to understand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your</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business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and help you implement the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best</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solution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for your customers. You can’t find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an</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agency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that is more responsive or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provides</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more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quality information than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Imaginet.</a:t>
            </a:r>
            <a:endPar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600"/>
              </a:spcBef>
            </a:pP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
            </a:r>
            <a:b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br>
            <a:r>
              <a:rPr lang="en-US" sz="1400"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ALI ISHAM</a:t>
            </a:r>
            <a:r>
              <a:rPr lang="en-US" sz="1400"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 Marketing Director, Overhead Door Corporation</a:t>
            </a:r>
            <a:endParaRPr lang="en-US" sz="1400" dirty="0">
              <a:solidFill>
                <a:srgbClr val="27CCC0"/>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600"/>
              </a:spcBef>
            </a:pPr>
            <a:endParaRPr lang="en-US" dirty="0">
              <a:solidFill>
                <a:srgbClr val="27CCC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2"/>
          <a:stretch>
            <a:fillRect/>
          </a:stretch>
        </p:blipFill>
        <p:spPr>
          <a:xfrm>
            <a:off x="8238444" y="1556309"/>
            <a:ext cx="1647825" cy="1590675"/>
          </a:xfrm>
          <a:prstGeom prst="rect">
            <a:avLst/>
          </a:prstGeom>
        </p:spPr>
      </p:pic>
      <p:sp>
        <p:nvSpPr>
          <p:cNvPr id="10" name="TextBox 9"/>
          <p:cNvSpPr txBox="1"/>
          <p:nvPr/>
        </p:nvSpPr>
        <p:spPr>
          <a:xfrm>
            <a:off x="6738256" y="3060246"/>
            <a:ext cx="5246913" cy="2569934"/>
          </a:xfrm>
          <a:prstGeom prst="rect">
            <a:avLst/>
          </a:prstGeom>
          <a:noFill/>
        </p:spPr>
        <p:txBody>
          <a:bodyPr wrap="square" rtlCol="0">
            <a:spAutoFit/>
          </a:bodyPr>
          <a:lstStyle/>
          <a:p>
            <a:pPr algn="ctr">
              <a:spcBef>
                <a:spcPts val="600"/>
              </a:spcBef>
            </a:pP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From the five engagements that we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have</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done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with Imaginet so far, we've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been</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really</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really happy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with each one of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them.</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Imaginet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is a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really good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company to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work</a:t>
            </a:r>
          </a:p>
          <a:p>
            <a:pPr algn="ctr">
              <a:spcBef>
                <a:spcPts val="600"/>
              </a:spcBef>
            </a:pP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with</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 and their </a:t>
            </a:r>
            <a:r>
              <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reputation speaks </a:t>
            </a:r>
            <a:r>
              <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rPr>
              <a:t>for itself.</a:t>
            </a:r>
            <a:endParaRPr lang="en-US" b="1" dirty="0" smtClean="0">
              <a:solidFill>
                <a:srgbClr val="27CCC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b="1" dirty="0">
              <a:solidFill>
                <a:srgbClr val="27CCC0"/>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600"/>
              </a:spcBef>
            </a:pPr>
            <a:r>
              <a:rPr lang="en-US" sz="1400" b="1" dirty="0">
                <a:solidFill>
                  <a:srgbClr val="27CCC0"/>
                </a:solidFill>
                <a:latin typeface="Open Sans" panose="020B0606030504020204" pitchFamily="34" charset="0"/>
                <a:ea typeface="Open Sans" panose="020B0606030504020204" pitchFamily="34" charset="0"/>
                <a:cs typeface="Open Sans" panose="020B0606030504020204" pitchFamily="34" charset="0"/>
              </a:rPr>
              <a:t>MICHEL THIVIERGE, </a:t>
            </a:r>
            <a:r>
              <a:rPr lang="en-US" sz="1400" dirty="0" smtClean="0">
                <a:solidFill>
                  <a:srgbClr val="27CCC0"/>
                </a:solidFill>
                <a:latin typeface="Open Sans" panose="020B0606030504020204" pitchFamily="34" charset="0"/>
                <a:ea typeface="Open Sans" panose="020B0606030504020204" pitchFamily="34" charset="0"/>
                <a:cs typeface="Open Sans" panose="020B0606030504020204" pitchFamily="34" charset="0"/>
              </a:rPr>
              <a:t>Director of Application Architecture</a:t>
            </a:r>
            <a:r>
              <a:rPr lang="en-US" sz="1400" dirty="0">
                <a:solidFill>
                  <a:srgbClr val="27CCC0"/>
                </a:solidFill>
                <a:latin typeface="Open Sans" panose="020B0606030504020204" pitchFamily="34" charset="0"/>
                <a:ea typeface="Open Sans" panose="020B0606030504020204" pitchFamily="34" charset="0"/>
                <a:cs typeface="Open Sans" panose="020B0606030504020204" pitchFamily="34" charset="0"/>
              </a:rPr>
              <a:t>, </a:t>
            </a:r>
            <a:r>
              <a:rPr lang="en-US" sz="1400" dirty="0" err="1">
                <a:solidFill>
                  <a:srgbClr val="27CCC0"/>
                </a:solidFill>
                <a:latin typeface="Open Sans" panose="020B0606030504020204" pitchFamily="34" charset="0"/>
                <a:ea typeface="Open Sans" panose="020B0606030504020204" pitchFamily="34" charset="0"/>
                <a:cs typeface="Open Sans" panose="020B0606030504020204" pitchFamily="34" charset="0"/>
              </a:rPr>
              <a:t>DataScan</a:t>
            </a:r>
            <a:r>
              <a:rPr lang="en-US" sz="1400" dirty="0">
                <a:solidFill>
                  <a:srgbClr val="27CCC0"/>
                </a:solidFill>
                <a:latin typeface="Open Sans" panose="020B0606030504020204" pitchFamily="34" charset="0"/>
                <a:ea typeface="Open Sans" panose="020B0606030504020204" pitchFamily="34" charset="0"/>
                <a:cs typeface="Open Sans" panose="020B0606030504020204" pitchFamily="34" charset="0"/>
              </a:rPr>
              <a:t> Holdings</a:t>
            </a:r>
            <a:endParaRPr lang="en-US" sz="1400" dirty="0">
              <a:solidFill>
                <a:srgbClr val="27CC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014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bg1"/>
                </a:solidFill>
              </a:rPr>
              <a:t>Innovation. </a:t>
            </a:r>
            <a:r>
              <a:rPr lang="en-US" i="1" dirty="0"/>
              <a:t>Expressed.</a:t>
            </a:r>
          </a:p>
        </p:txBody>
      </p:sp>
      <p:sp>
        <p:nvSpPr>
          <p:cNvPr id="7" name="Subtitle 6"/>
          <p:cNvSpPr>
            <a:spLocks noGrp="1"/>
          </p:cNvSpPr>
          <p:nvPr>
            <p:ph type="subTitle" idx="1"/>
          </p:nvPr>
        </p:nvSpPr>
        <p:spPr/>
        <p:txBody>
          <a:bodyPr/>
          <a:lstStyle/>
          <a:p>
            <a:r>
              <a:rPr lang="en-US" dirty="0"/>
              <a:t>www.imaginet.com  |  1-800-989-6022</a:t>
            </a:r>
          </a:p>
        </p:txBody>
      </p:sp>
    </p:spTree>
    <p:extLst>
      <p:ext uri="{BB962C8B-B14F-4D97-AF65-F5344CB8AC3E}">
        <p14:creationId xmlns:p14="http://schemas.microsoft.com/office/powerpoint/2010/main" val="686788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00516A"/>
      </a:dk2>
      <a:lt2>
        <a:srgbClr val="FFFFFF"/>
      </a:lt2>
      <a:accent1>
        <a:srgbClr val="0F5DA4"/>
      </a:accent1>
      <a:accent2>
        <a:srgbClr val="1D93D1"/>
      </a:accent2>
      <a:accent3>
        <a:srgbClr val="21CCD8"/>
      </a:accent3>
      <a:accent4>
        <a:srgbClr val="1DDCAF"/>
      </a:accent4>
      <a:accent5>
        <a:srgbClr val="0FB6BB"/>
      </a:accent5>
      <a:accent6>
        <a:srgbClr val="AFF000"/>
      </a:accent6>
      <a:hlink>
        <a:srgbClr val="00B0F0"/>
      </a:hlink>
      <a:folHlink>
        <a:srgbClr val="0F5DA4"/>
      </a:folHlink>
    </a:clrScheme>
    <a:fontScheme name="Custom 7">
      <a:majorFont>
        <a:latin typeface="Rockwell"/>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5-11-16_Imaginet template" id="{338BAB6E-6DD9-4154-B1E8-7C4943305B23}" vid="{832B38E6-C232-4469-A19E-A65E279EBF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7531B7350A6449664EA0758FB0BA8" ma:contentTypeVersion="4" ma:contentTypeDescription="Create a new document." ma:contentTypeScope="" ma:versionID="abd75cfa2583befe9eb09d7ce867572b">
  <xsd:schema xmlns:xsd="http://www.w3.org/2001/XMLSchema" xmlns:xs="http://www.w3.org/2001/XMLSchema" xmlns:p="http://schemas.microsoft.com/office/2006/metadata/properties" xmlns:ns2="6bf60cfa-5f04-45ef-887e-733ea7168751" xmlns:ns3="af249aa4-13f8-405b-b1be-160f19c23099" targetNamespace="http://schemas.microsoft.com/office/2006/metadata/properties" ma:root="true" ma:fieldsID="f811dfe94ff040e71f99af42c7a39a66" ns2:_="" ns3:_="">
    <xsd:import namespace="6bf60cfa-5f04-45ef-887e-733ea7168751"/>
    <xsd:import namespace="af249aa4-13f8-405b-b1be-160f19c2309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60cfa-5f04-45ef-887e-733ea716875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f249aa4-13f8-405b-b1be-160f19c2309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6bf60cfa-5f04-45ef-887e-733ea7168751">YJEEA2QY5UM5-1816083712-120</_dlc_DocId>
    <_dlc_DocIdUrl xmlns="6bf60cfa-5f04-45ef-887e-733ea7168751">
      <Url>https://imaginetresources.sharepoint.com/marketing/_layouts/15/DocIdRedir.aspx?ID=YJEEA2QY5UM5-1816083712-120</Url>
      <Description>YJEEA2QY5UM5-1816083712-120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84382B-AB6C-4CC7-8A69-04072315F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60cfa-5f04-45ef-887e-733ea7168751"/>
    <ds:schemaRef ds:uri="af249aa4-13f8-405b-b1be-160f19c23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DA7B5-DB11-4F49-9A47-C166C1FAA3E3}">
  <ds:schemaRefs>
    <ds:schemaRef ds:uri="http://www.w3.org/XML/1998/namespace"/>
    <ds:schemaRef ds:uri="http://schemas.microsoft.com/office/infopath/2007/PartnerControls"/>
    <ds:schemaRef ds:uri="af249aa4-13f8-405b-b1be-160f19c23099"/>
    <ds:schemaRef ds:uri="http://purl.org/dc/terms/"/>
    <ds:schemaRef ds:uri="http://schemas.microsoft.com/office/2006/documentManagement/types"/>
    <ds:schemaRef ds:uri="http://schemas.openxmlformats.org/package/2006/metadata/core-properties"/>
    <ds:schemaRef ds:uri="http://purl.org/dc/elements/1.1/"/>
    <ds:schemaRef ds:uri="6bf60cfa-5f04-45ef-887e-733ea716875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A6777CE-CD66-4B16-A994-11D8F255198F}">
  <ds:schemaRefs>
    <ds:schemaRef ds:uri="http://schemas.microsoft.com/sharepoint/v3/contenttype/forms"/>
  </ds:schemaRefs>
</ds:datastoreItem>
</file>

<file path=customXml/itemProps4.xml><?xml version="1.0" encoding="utf-8"?>
<ds:datastoreItem xmlns:ds="http://schemas.openxmlformats.org/officeDocument/2006/customXml" ds:itemID="{098D29E8-DCCB-4F9C-9819-481393A040C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2015-11-26_Imaginet template</Template>
  <TotalTime>2274</TotalTime>
  <Words>592</Words>
  <Application>Microsoft Office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Open Sans Condensed</vt:lpstr>
      <vt:lpstr>Open Sans Light</vt:lpstr>
      <vt:lpstr>Calibri</vt:lpstr>
      <vt:lpstr>Museo Slab 300</vt:lpstr>
      <vt:lpstr>Rockwell</vt:lpstr>
      <vt:lpstr>Museo Slab 700</vt:lpstr>
      <vt:lpstr>Arial</vt:lpstr>
      <vt:lpstr>Open Sans</vt:lpstr>
      <vt:lpstr>Office Theme</vt:lpstr>
      <vt:lpstr>App Modernization &amp; Migration to Azure 10-Day Workshop</vt:lpstr>
      <vt:lpstr>Application Evolve.  Are You Evolving?</vt:lpstr>
      <vt:lpstr>Imaginet’s App Modernization &amp; Migration Workshop</vt:lpstr>
      <vt:lpstr>How It Works &amp; What Is Included</vt:lpstr>
      <vt:lpstr>Why Imaginet?</vt:lpstr>
      <vt:lpstr>Customer Success Stories</vt:lpstr>
      <vt:lpstr>Innovation. Expressed.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Expressed.</dc:title>
  <dc:creator>Becky Madison Kier</dc:creator>
  <cp:lastModifiedBy>Becky Madison Kier</cp:lastModifiedBy>
  <cp:revision>292</cp:revision>
  <dcterms:created xsi:type="dcterms:W3CDTF">2016-01-20T17:57:41Z</dcterms:created>
  <dcterms:modified xsi:type="dcterms:W3CDTF">2018-04-06T19:37:41Z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0x0101007057531B7350A6449664EA0758FB0BA8</vt:lpwstr>
  </property>
  <property fmtid="{D5CDD505-2E9C-101B-9397-08002B2CF9AE}" pid="3" name="_dlc_DocIdItemGuid">
    <vt:lpwstr>92a18d6d-2fc9-4a14-9ef7-2bab59393948</vt:lpwstr>
  </property>
  <property fmtid="{D5CDD505-2E9C-101B-9397-08002B2CF9AE}" pid="4" name="Templates0">
    <vt:lpwstr/>
  </property>
</Properties>
</file>