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686" r:id="rId5"/>
    <p:sldId id="338" r:id="rId6"/>
    <p:sldId id="703" r:id="rId7"/>
    <p:sldId id="261" r:id="rId8"/>
    <p:sldId id="710" r:id="rId9"/>
    <p:sldId id="694" r:id="rId10"/>
    <p:sldId id="277" r:id="rId11"/>
    <p:sldId id="280" r:id="rId12"/>
  </p:sldIdLst>
  <p:sldSz cx="14630400" cy="8229600"/>
  <p:notesSz cx="6858000" cy="9144000"/>
  <p:defaultTextStyle>
    <a:defPPr>
      <a:defRPr lang="en-US"/>
    </a:defPPr>
    <a:lvl1pPr marL="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1463040" rtl="0" eaLnBrk="1" latinLnBrk="0" hangingPunct="1">
      <a:defRPr sz="288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" userDrawn="1">
          <p15:clr>
            <a:srgbClr val="A4A3A4"/>
          </p15:clr>
        </p15:guide>
        <p15:guide id="2" orient="horz" pos="2592" userDrawn="1">
          <p15:clr>
            <a:srgbClr val="A4A3A4"/>
          </p15:clr>
        </p15:guide>
        <p15:guide id="3" orient="horz" pos="4512" userDrawn="1">
          <p15:clr>
            <a:srgbClr val="A4A3A4"/>
          </p15:clr>
        </p15:guide>
        <p15:guide id="4" orient="horz" pos="4896" userDrawn="1">
          <p15:clr>
            <a:srgbClr val="A4A3A4"/>
          </p15:clr>
        </p15:guide>
        <p15:guide id="5" pos="7488" userDrawn="1">
          <p15:clr>
            <a:srgbClr val="A4A3A4"/>
          </p15:clr>
        </p15:guide>
        <p15:guide id="6" pos="432" userDrawn="1">
          <p15:clr>
            <a:srgbClr val="A4A3A4"/>
          </p15:clr>
        </p15:guide>
        <p15:guide id="7" pos="3024" userDrawn="1">
          <p15:clr>
            <a:srgbClr val="A4A3A4"/>
          </p15:clr>
        </p15:guide>
        <p15:guide id="8" pos="3312" userDrawn="1">
          <p15:clr>
            <a:srgbClr val="A4A3A4"/>
          </p15:clr>
        </p15:guide>
        <p15:guide id="9" pos="4464" userDrawn="1">
          <p15:clr>
            <a:srgbClr val="A4A3A4"/>
          </p15:clr>
        </p15:guide>
        <p15:guide id="10" pos="4608" userDrawn="1">
          <p15:clr>
            <a:srgbClr val="A4A3A4"/>
          </p15:clr>
        </p15:guide>
        <p15:guide id="11" pos="4752" userDrawn="1">
          <p15:clr>
            <a:srgbClr val="A4A3A4"/>
          </p15:clr>
        </p15:guide>
        <p15:guide id="12" pos="5904" userDrawn="1">
          <p15:clr>
            <a:srgbClr val="A4A3A4"/>
          </p15:clr>
        </p15:guide>
        <p15:guide id="13" pos="6192" userDrawn="1">
          <p15:clr>
            <a:srgbClr val="A4A3A4"/>
          </p15:clr>
        </p15:guide>
        <p15:guide id="14" pos="87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0D24D-F997-4D2E-A31D-D2EDAED4A1FE}" v="12" dt="2020-01-27T10:57:20.225"/>
  </p1510:revLst>
</p1510:revInfo>
</file>

<file path=ppt/tableStyles.xml><?xml version="1.0" encoding="utf-8"?>
<a:tblStyleLst xmlns:a="http://schemas.openxmlformats.org/drawingml/2006/main" def="{45BD5076-5073-49C7-9E08-65982F3C9860}">
  <a:tblStyle styleId="{45BD5076-5073-49C7-9E08-65982F3C9860}" styleName="DXC Table">
    <a:wholeTbl>
      <a:tcTxStyle>
        <a:fontRef idx="minor"/>
        <a:srgbClr val="000000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rgbClr val="000000"/>
              </a:solidFill>
            </a:ln>
          </a:top>
          <a:bottom>
            <a:ln w="6350">
              <a:solidFill>
                <a:srgbClr val="000000"/>
              </a:solidFill>
            </a:ln>
          </a:bottom>
          <a:insideH>
            <a:ln w="6350">
              <a:solidFill>
                <a:srgbClr val="000000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ajor"/>
        <a:srgbClr val="000000"/>
      </a:tcTxStyle>
      <a:tcStyle>
        <a:tcBdr/>
      </a:tcStyle>
    </a:lastCol>
    <a:firstCol>
      <a:tcTxStyle b="on">
        <a:fontRef idx="major"/>
        <a:srgbClr val="000000"/>
      </a:tcTxStyle>
      <a:tcStyle>
        <a:tcBdr/>
      </a:tcStyle>
    </a:firstCol>
    <a:lastRow>
      <a:tcTxStyle b="on">
        <a:fontRef idx="major"/>
        <a:srgbClr val="000000"/>
      </a:tcTxStyle>
      <a:tcStyle>
        <a:tcBdr>
          <a:top>
            <a:ln w="19050">
              <a:solidFill>
                <a:srgbClr val="000000"/>
              </a:solidFill>
            </a:ln>
          </a:top>
          <a:bottom>
            <a:ln>
              <a:noFill/>
            </a:ln>
          </a:bottom>
        </a:tcBdr>
        <a:fill>
          <a:noFill/>
        </a:fill>
      </a:tcStyle>
    </a:lastRow>
    <a:firstRow>
      <a:tcTxStyle b="on">
        <a:fontRef idx="major"/>
        <a:srgbClr val="000000"/>
      </a:tcTxStyle>
      <a:tcStyle>
        <a:tcBdr>
          <a:top>
            <a:ln>
              <a:noFill/>
            </a:ln>
          </a:top>
          <a:bottom>
            <a:ln w="19050">
              <a:solidFill>
                <a:srgbClr val="000000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90"/>
  </p:normalViewPr>
  <p:slideViewPr>
    <p:cSldViewPr snapToGrid="0" snapToObjects="1" showGuides="1">
      <p:cViewPr varScale="1">
        <p:scale>
          <a:sx n="52" d="100"/>
          <a:sy n="52" d="100"/>
        </p:scale>
        <p:origin x="720" y="64"/>
      </p:cViewPr>
      <p:guideLst>
        <p:guide orient="horz" pos="403"/>
        <p:guide orient="horz" pos="2592"/>
        <p:guide orient="horz" pos="4512"/>
        <p:guide orient="horz" pos="4896"/>
        <p:guide pos="7488"/>
        <p:guide pos="432"/>
        <p:guide pos="3024"/>
        <p:guide pos="3312"/>
        <p:guide pos="4464"/>
        <p:guide pos="4608"/>
        <p:guide pos="4752"/>
        <p:guide pos="5904"/>
        <p:guide pos="6192"/>
        <p:guide pos="87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842"/>
    </p:cViewPr>
  </p:sorterViewPr>
  <p:notesViewPr>
    <p:cSldViewPr snapToGrid="0" snapToObjects="1" showGuides="1">
      <p:cViewPr varScale="1">
        <p:scale>
          <a:sx n="107" d="100"/>
          <a:sy n="107" d="100"/>
        </p:scale>
        <p:origin x="-5200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97230-F465-4D46-B082-3865F095EBBC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3B2DE2CC-94A0-405E-81B8-C2AD791A3E0B}">
      <dgm:prSet/>
      <dgm:spPr/>
      <dgm:t>
        <a:bodyPr/>
        <a:lstStyle/>
        <a:p>
          <a:r>
            <a:rPr lang="en-US" b="1" dirty="0"/>
            <a:t>Analysis &amp; Design Workshops</a:t>
          </a:r>
          <a:endParaRPr lang="en-GB" dirty="0"/>
        </a:p>
      </dgm:t>
    </dgm:pt>
    <dgm:pt modelId="{B9FCE845-4510-4191-BEF0-F080B5B7B643}" type="parTrans" cxnId="{0175A48F-59E1-48E7-8790-0D2E22D76880}">
      <dgm:prSet/>
      <dgm:spPr/>
      <dgm:t>
        <a:bodyPr/>
        <a:lstStyle/>
        <a:p>
          <a:endParaRPr lang="en-GB"/>
        </a:p>
      </dgm:t>
    </dgm:pt>
    <dgm:pt modelId="{E9E1B6A9-195A-43F4-8B46-07CAB33E2961}" type="sibTrans" cxnId="{0175A48F-59E1-48E7-8790-0D2E22D76880}">
      <dgm:prSet/>
      <dgm:spPr/>
      <dgm:t>
        <a:bodyPr/>
        <a:lstStyle/>
        <a:p>
          <a:endParaRPr lang="en-GB"/>
        </a:p>
      </dgm:t>
    </dgm:pt>
    <dgm:pt modelId="{44A88C54-AE3B-47DD-82F5-34548DB1EEB5}">
      <dgm:prSet/>
      <dgm:spPr/>
      <dgm:t>
        <a:bodyPr/>
        <a:lstStyle/>
        <a:p>
          <a:r>
            <a:rPr lang="en-US" b="1" dirty="0"/>
            <a:t>Detailed requirements gathering</a:t>
          </a:r>
          <a:endParaRPr lang="en-GB" dirty="0"/>
        </a:p>
      </dgm:t>
    </dgm:pt>
    <dgm:pt modelId="{245EA680-541A-42E3-93FB-7169E87F97EF}" type="parTrans" cxnId="{2D3B1FDA-0864-4D1A-B008-CD3D5D2BC0F7}">
      <dgm:prSet/>
      <dgm:spPr/>
      <dgm:t>
        <a:bodyPr/>
        <a:lstStyle/>
        <a:p>
          <a:endParaRPr lang="en-GB"/>
        </a:p>
      </dgm:t>
    </dgm:pt>
    <dgm:pt modelId="{EE37399D-DD60-4F9D-83FF-321FC119447F}" type="sibTrans" cxnId="{2D3B1FDA-0864-4D1A-B008-CD3D5D2BC0F7}">
      <dgm:prSet/>
      <dgm:spPr/>
      <dgm:t>
        <a:bodyPr/>
        <a:lstStyle/>
        <a:p>
          <a:endParaRPr lang="en-GB"/>
        </a:p>
      </dgm:t>
    </dgm:pt>
    <dgm:pt modelId="{56E2F789-2511-4D94-BDE9-D19C74A97F1E}">
      <dgm:prSet custT="1"/>
      <dgm:spPr/>
      <dgm:t>
        <a:bodyPr/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Large Data Cleansing and Migration Effort</a:t>
          </a:r>
        </a:p>
      </dgm:t>
    </dgm:pt>
    <dgm:pt modelId="{BA8813E7-1599-4952-B841-820D3C8FA4DB}" type="parTrans" cxnId="{5801DC8D-05B7-44CC-8451-3A34C1F3B735}">
      <dgm:prSet/>
      <dgm:spPr/>
      <dgm:t>
        <a:bodyPr/>
        <a:lstStyle/>
        <a:p>
          <a:endParaRPr lang="en-GB"/>
        </a:p>
      </dgm:t>
    </dgm:pt>
    <dgm:pt modelId="{22A3288D-8B9C-416D-BB4D-BC1ECF411688}" type="sibTrans" cxnId="{5801DC8D-05B7-44CC-8451-3A34C1F3B735}">
      <dgm:prSet/>
      <dgm:spPr/>
      <dgm:t>
        <a:bodyPr/>
        <a:lstStyle/>
        <a:p>
          <a:endParaRPr lang="en-GB"/>
        </a:p>
      </dgm:t>
    </dgm:pt>
    <dgm:pt modelId="{C07A388B-9461-4D3B-89EE-9975CCE7F699}">
      <dgm:prSet/>
      <dgm:spPr/>
      <dgm:t>
        <a:bodyPr/>
        <a:lstStyle/>
        <a:p>
          <a:r>
            <a:rPr lang="en-US" b="1" dirty="0"/>
            <a:t>Customisation &amp; Integration</a:t>
          </a:r>
          <a:endParaRPr lang="en-GB" dirty="0"/>
        </a:p>
      </dgm:t>
    </dgm:pt>
    <dgm:pt modelId="{1EBD977F-46C1-49C2-B537-2FA069FE1C71}" type="parTrans" cxnId="{6AD32716-15E6-4770-8B6C-432DE1C204B9}">
      <dgm:prSet/>
      <dgm:spPr/>
      <dgm:t>
        <a:bodyPr/>
        <a:lstStyle/>
        <a:p>
          <a:endParaRPr lang="en-GB"/>
        </a:p>
      </dgm:t>
    </dgm:pt>
    <dgm:pt modelId="{F701E2BB-2B57-4E51-9790-704C97F7D313}" type="sibTrans" cxnId="{6AD32716-15E6-4770-8B6C-432DE1C204B9}">
      <dgm:prSet/>
      <dgm:spPr/>
      <dgm:t>
        <a:bodyPr/>
        <a:lstStyle/>
        <a:p>
          <a:endParaRPr lang="en-GB"/>
        </a:p>
      </dgm:t>
    </dgm:pt>
    <dgm:pt modelId="{E3D0140F-B0DD-4EBE-9FE6-D434FECFB7AA}" type="pres">
      <dgm:prSet presAssocID="{26497230-F465-4D46-B082-3865F095EBBC}" presName="matrix" presStyleCnt="0">
        <dgm:presLayoutVars>
          <dgm:chMax val="1"/>
          <dgm:dir/>
          <dgm:resizeHandles val="exact"/>
        </dgm:presLayoutVars>
      </dgm:prSet>
      <dgm:spPr/>
    </dgm:pt>
    <dgm:pt modelId="{9300A84C-96B4-4E67-97A9-9E1471C48655}" type="pres">
      <dgm:prSet presAssocID="{26497230-F465-4D46-B082-3865F095EBBC}" presName="diamond" presStyleLbl="bgShp" presStyleIdx="0" presStyleCnt="1"/>
      <dgm:spPr/>
    </dgm:pt>
    <dgm:pt modelId="{F18C5A2C-6406-4586-9E69-7250E5C3B38B}" type="pres">
      <dgm:prSet presAssocID="{26497230-F465-4D46-B082-3865F095EBBC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C620A7-9DE6-472B-A57B-F75BFA32DF72}" type="pres">
      <dgm:prSet presAssocID="{26497230-F465-4D46-B082-3865F095EBBC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7B576F-4F67-4C85-AE86-C5B936DEFCB0}" type="pres">
      <dgm:prSet presAssocID="{26497230-F465-4D46-B082-3865F095EBBC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BBD8D8-2378-4D69-A788-465F433A3F52}" type="pres">
      <dgm:prSet presAssocID="{26497230-F465-4D46-B082-3865F095EBBC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AD32716-15E6-4770-8B6C-432DE1C204B9}" srcId="{26497230-F465-4D46-B082-3865F095EBBC}" destId="{C07A388B-9461-4D3B-89EE-9975CCE7F699}" srcOrd="3" destOrd="0" parTransId="{1EBD977F-46C1-49C2-B537-2FA069FE1C71}" sibTransId="{F701E2BB-2B57-4E51-9790-704C97F7D313}"/>
    <dgm:cxn modelId="{5B235621-96FD-455A-A473-716521A58EBC}" type="presOf" srcId="{44A88C54-AE3B-47DD-82F5-34548DB1EEB5}" destId="{DAC620A7-9DE6-472B-A57B-F75BFA32DF72}" srcOrd="0" destOrd="0" presId="urn:microsoft.com/office/officeart/2005/8/layout/matrix3"/>
    <dgm:cxn modelId="{57434638-CBA2-4417-A8F6-497EE8AD8501}" type="presOf" srcId="{C07A388B-9461-4D3B-89EE-9975CCE7F699}" destId="{A7BBD8D8-2378-4D69-A788-465F433A3F52}" srcOrd="0" destOrd="0" presId="urn:microsoft.com/office/officeart/2005/8/layout/matrix3"/>
    <dgm:cxn modelId="{5C4ECF44-FB29-4C83-844E-FEB22D98AB96}" type="presOf" srcId="{26497230-F465-4D46-B082-3865F095EBBC}" destId="{E3D0140F-B0DD-4EBE-9FE6-D434FECFB7AA}" srcOrd="0" destOrd="0" presId="urn:microsoft.com/office/officeart/2005/8/layout/matrix3"/>
    <dgm:cxn modelId="{5801DC8D-05B7-44CC-8451-3A34C1F3B735}" srcId="{26497230-F465-4D46-B082-3865F095EBBC}" destId="{56E2F789-2511-4D94-BDE9-D19C74A97F1E}" srcOrd="2" destOrd="0" parTransId="{BA8813E7-1599-4952-B841-820D3C8FA4DB}" sibTransId="{22A3288D-8B9C-416D-BB4D-BC1ECF411688}"/>
    <dgm:cxn modelId="{0175A48F-59E1-48E7-8790-0D2E22D76880}" srcId="{26497230-F465-4D46-B082-3865F095EBBC}" destId="{3B2DE2CC-94A0-405E-81B8-C2AD791A3E0B}" srcOrd="0" destOrd="0" parTransId="{B9FCE845-4510-4191-BEF0-F080B5B7B643}" sibTransId="{E9E1B6A9-195A-43F4-8B46-07CAB33E2961}"/>
    <dgm:cxn modelId="{2D3B1FDA-0864-4D1A-B008-CD3D5D2BC0F7}" srcId="{26497230-F465-4D46-B082-3865F095EBBC}" destId="{44A88C54-AE3B-47DD-82F5-34548DB1EEB5}" srcOrd="1" destOrd="0" parTransId="{245EA680-541A-42E3-93FB-7169E87F97EF}" sibTransId="{EE37399D-DD60-4F9D-83FF-321FC119447F}"/>
    <dgm:cxn modelId="{19730FF0-CB56-4CB7-A05C-BD8CBBCD8469}" type="presOf" srcId="{3B2DE2CC-94A0-405E-81B8-C2AD791A3E0B}" destId="{F18C5A2C-6406-4586-9E69-7250E5C3B38B}" srcOrd="0" destOrd="0" presId="urn:microsoft.com/office/officeart/2005/8/layout/matrix3"/>
    <dgm:cxn modelId="{F6EF4AFF-2F91-4329-856D-86DFE5F76E75}" type="presOf" srcId="{56E2F789-2511-4D94-BDE9-D19C74A97F1E}" destId="{267B576F-4F67-4C85-AE86-C5B936DEFCB0}" srcOrd="0" destOrd="0" presId="urn:microsoft.com/office/officeart/2005/8/layout/matrix3"/>
    <dgm:cxn modelId="{91E9156C-1120-4E13-91DA-14FE6125B4B2}" type="presParOf" srcId="{E3D0140F-B0DD-4EBE-9FE6-D434FECFB7AA}" destId="{9300A84C-96B4-4E67-97A9-9E1471C48655}" srcOrd="0" destOrd="0" presId="urn:microsoft.com/office/officeart/2005/8/layout/matrix3"/>
    <dgm:cxn modelId="{C5F64A80-73D6-4184-804B-F34576A00236}" type="presParOf" srcId="{E3D0140F-B0DD-4EBE-9FE6-D434FECFB7AA}" destId="{F18C5A2C-6406-4586-9E69-7250E5C3B38B}" srcOrd="1" destOrd="0" presId="urn:microsoft.com/office/officeart/2005/8/layout/matrix3"/>
    <dgm:cxn modelId="{C6A4D859-9889-4ABC-88C8-D7C752A7F4EB}" type="presParOf" srcId="{E3D0140F-B0DD-4EBE-9FE6-D434FECFB7AA}" destId="{DAC620A7-9DE6-472B-A57B-F75BFA32DF72}" srcOrd="2" destOrd="0" presId="urn:microsoft.com/office/officeart/2005/8/layout/matrix3"/>
    <dgm:cxn modelId="{5AAA0DB1-1882-4F1E-9918-4BD35CD68DA8}" type="presParOf" srcId="{E3D0140F-B0DD-4EBE-9FE6-D434FECFB7AA}" destId="{267B576F-4F67-4C85-AE86-C5B936DEFCB0}" srcOrd="3" destOrd="0" presId="urn:microsoft.com/office/officeart/2005/8/layout/matrix3"/>
    <dgm:cxn modelId="{D2D38380-A884-4D12-AF71-A8C6E7E14F06}" type="presParOf" srcId="{E3D0140F-B0DD-4EBE-9FE6-D434FECFB7AA}" destId="{A7BBD8D8-2378-4D69-A788-465F433A3F5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0A84C-96B4-4E67-97A9-9E1471C48655}">
      <dsp:nvSpPr>
        <dsp:cNvPr id="0" name=""/>
        <dsp:cNvSpPr/>
      </dsp:nvSpPr>
      <dsp:spPr>
        <a:xfrm>
          <a:off x="63800" y="0"/>
          <a:ext cx="5555458" cy="5555458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C5A2C-6406-4586-9E69-7250E5C3B38B}">
      <dsp:nvSpPr>
        <dsp:cNvPr id="0" name=""/>
        <dsp:cNvSpPr/>
      </dsp:nvSpPr>
      <dsp:spPr>
        <a:xfrm>
          <a:off x="591568" y="527768"/>
          <a:ext cx="2166628" cy="2166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sq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Analysis &amp; Design Workshops</a:t>
          </a:r>
          <a:endParaRPr lang="en-GB" sz="2000" kern="1200" dirty="0"/>
        </a:p>
      </dsp:txBody>
      <dsp:txXfrm>
        <a:off x="697334" y="633534"/>
        <a:ext cx="1955096" cy="1955096"/>
      </dsp:txXfrm>
    </dsp:sp>
    <dsp:sp modelId="{DAC620A7-9DE6-472B-A57B-F75BFA32DF72}">
      <dsp:nvSpPr>
        <dsp:cNvPr id="0" name=""/>
        <dsp:cNvSpPr/>
      </dsp:nvSpPr>
      <dsp:spPr>
        <a:xfrm>
          <a:off x="2924860" y="527768"/>
          <a:ext cx="2166628" cy="2166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sq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Detailed requirements gathering</a:t>
          </a:r>
          <a:endParaRPr lang="en-GB" sz="2000" kern="1200" dirty="0"/>
        </a:p>
      </dsp:txBody>
      <dsp:txXfrm>
        <a:off x="3030626" y="633534"/>
        <a:ext cx="1955096" cy="1955096"/>
      </dsp:txXfrm>
    </dsp:sp>
    <dsp:sp modelId="{267B576F-4F67-4C85-AE86-C5B936DEFCB0}">
      <dsp:nvSpPr>
        <dsp:cNvPr id="0" name=""/>
        <dsp:cNvSpPr/>
      </dsp:nvSpPr>
      <dsp:spPr>
        <a:xfrm>
          <a:off x="591568" y="2861060"/>
          <a:ext cx="2166628" cy="2166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sq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ea typeface="+mn-ea"/>
              <a:cs typeface="+mn-cs"/>
            </a:rPr>
            <a:t>Large Data Cleansing and Migration Effort</a:t>
          </a:r>
        </a:p>
      </dsp:txBody>
      <dsp:txXfrm>
        <a:off x="697334" y="2966826"/>
        <a:ext cx="1955096" cy="1955096"/>
      </dsp:txXfrm>
    </dsp:sp>
    <dsp:sp modelId="{A7BBD8D8-2378-4D69-A788-465F433A3F52}">
      <dsp:nvSpPr>
        <dsp:cNvPr id="0" name=""/>
        <dsp:cNvSpPr/>
      </dsp:nvSpPr>
      <dsp:spPr>
        <a:xfrm>
          <a:off x="2924860" y="2861060"/>
          <a:ext cx="2166628" cy="21666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sq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Customisation &amp; Integration</a:t>
          </a:r>
          <a:endParaRPr lang="en-GB" sz="2000" kern="1200" dirty="0"/>
        </a:p>
      </dsp:txBody>
      <dsp:txXfrm>
        <a:off x="3030626" y="2966826"/>
        <a:ext cx="1955096" cy="1955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EA277-358B-E94E-961E-33D0503F6849}" type="datetimeFigureOut">
              <a:rPr lang="en-US" smtClean="0">
                <a:latin typeface="Arial"/>
                <a:cs typeface="Arial"/>
              </a:rPr>
              <a:t>2/3/2020</a:t>
            </a:fld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C7428-30A9-FD43-A0D8-DB91B17088EC}" type="slidenum">
              <a:rPr lang="en-US" smtClean="0">
                <a:latin typeface="Arial"/>
                <a:cs typeface="Arial"/>
              </a:rPr>
              <a:t>‹#›</a:t>
            </a:fld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764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73B26A0F-F4D6-9B4F-A87B-D8948CDE3BB4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cs typeface="Arial"/>
              </a:defRPr>
            </a:lvl1pPr>
          </a:lstStyle>
          <a:p>
            <a:fld id="{7DE2E8FF-3D0C-9D4D-B4D1-308921595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9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Arial"/>
      </a:defRPr>
    </a:lvl1pPr>
    <a:lvl2pPr marL="73152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2pPr>
    <a:lvl3pPr marL="146304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3pPr>
    <a:lvl4pPr marL="219456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4pPr>
    <a:lvl5pPr marL="2926080" algn="l" defTabSz="731520" rtl="0" eaLnBrk="1" latinLnBrk="0" hangingPunct="1">
      <a:defRPr sz="1920" kern="1200">
        <a:solidFill>
          <a:schemeClr val="tx1"/>
        </a:solidFill>
        <a:latin typeface="Arial"/>
        <a:ea typeface="+mn-ea"/>
        <a:cs typeface="+mn-cs"/>
      </a:defRPr>
    </a:lvl5pPr>
    <a:lvl6pPr marL="365760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19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2E8FF-3D0C-9D4D-B4D1-3089215958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ADE5B-C189-4918-9AF8-61346141EC92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35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ADE5B-C189-4918-9AF8-61346141EC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5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xc.technology/optin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hyperlink" Target="https://connect.dxc.com/opt-in" TargetMode="Externa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5"/>
          <p:cNvSpPr>
            <a:spLocks noChangeAspect="1"/>
          </p:cNvSpPr>
          <p:nvPr userDrawn="1"/>
        </p:nvSpPr>
        <p:spPr bwMode="hidden">
          <a:xfrm>
            <a:off x="1" y="0"/>
            <a:ext cx="11986923" cy="8229600"/>
          </a:xfrm>
          <a:custGeom>
            <a:avLst/>
            <a:gdLst>
              <a:gd name="T0" fmla="*/ 7871 w 7871"/>
              <a:gd name="T1" fmla="*/ 2698 h 5404"/>
              <a:gd name="T2" fmla="*/ 7871 w 7871"/>
              <a:gd name="T3" fmla="*/ 2698 h 5404"/>
              <a:gd name="T4" fmla="*/ 5172 w 7871"/>
              <a:gd name="T5" fmla="*/ 0 h 5404"/>
              <a:gd name="T6" fmla="*/ 0 w 7871"/>
              <a:gd name="T7" fmla="*/ 0 h 5404"/>
              <a:gd name="T8" fmla="*/ 0 w 7871"/>
              <a:gd name="T9" fmla="*/ 5404 h 5404"/>
              <a:gd name="T10" fmla="*/ 5172 w 7871"/>
              <a:gd name="T11" fmla="*/ 5404 h 5404"/>
              <a:gd name="T12" fmla="*/ 7871 w 7871"/>
              <a:gd name="T13" fmla="*/ 2698 h 5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871" h="5404">
                <a:moveTo>
                  <a:pt x="7871" y="2698"/>
                </a:moveTo>
                <a:lnTo>
                  <a:pt x="7871" y="2698"/>
                </a:lnTo>
                <a:cubicBezTo>
                  <a:pt x="7871" y="1192"/>
                  <a:pt x="6668" y="0"/>
                  <a:pt x="5172" y="0"/>
                </a:cubicBezTo>
                <a:lnTo>
                  <a:pt x="0" y="0"/>
                </a:lnTo>
                <a:lnTo>
                  <a:pt x="0" y="5404"/>
                </a:lnTo>
                <a:lnTo>
                  <a:pt x="5172" y="5404"/>
                </a:lnTo>
                <a:cubicBezTo>
                  <a:pt x="6668" y="5404"/>
                  <a:pt x="7871" y="4211"/>
                  <a:pt x="7871" y="2698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10058400" cy="29260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11422761" y="7314920"/>
            <a:ext cx="2706624" cy="768757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85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9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49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C784556-ED1C-4757-8071-FCBDBC8F3B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18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270956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270956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00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9C0A5B1A-9515-45E6-BB76-DAF9E56BB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280"/>
          <a:stretch/>
        </p:blipFill>
        <p:spPr>
          <a:xfrm>
            <a:off x="3891783" y="-9991"/>
            <a:ext cx="10738617" cy="8242166"/>
          </a:xfrm>
          <a:prstGeom prst="rect">
            <a:avLst/>
          </a:prstGeom>
        </p:spPr>
      </p:pic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3D00227A-FCE5-4C90-8598-4398E14BD07B}"/>
              </a:ext>
            </a:extLst>
          </p:cNvPr>
          <p:cNvSpPr>
            <a:spLocks noChangeAspect="1"/>
          </p:cNvSpPr>
          <p:nvPr userDrawn="1"/>
        </p:nvSpPr>
        <p:spPr bwMode="hidden">
          <a:xfrm>
            <a:off x="-1568" y="1"/>
            <a:ext cx="8303762" cy="8229600"/>
          </a:xfrm>
          <a:custGeom>
            <a:avLst/>
            <a:gdLst>
              <a:gd name="connsiteX0" fmla="*/ 0 w 13880700"/>
              <a:gd name="connsiteY0" fmla="*/ 0 h 13806941"/>
              <a:gd name="connsiteX1" fmla="*/ 6983768 w 13880700"/>
              <a:gd name="connsiteY1" fmla="*/ 0 h 13806941"/>
              <a:gd name="connsiteX2" fmla="*/ 13880700 w 13880700"/>
              <a:gd name="connsiteY2" fmla="*/ 6893251 h 13806941"/>
              <a:gd name="connsiteX3" fmla="*/ 6983768 w 13880700"/>
              <a:gd name="connsiteY3" fmla="*/ 13806941 h 13806941"/>
              <a:gd name="connsiteX4" fmla="*/ 0 w 13880700"/>
              <a:gd name="connsiteY4" fmla="*/ 13806941 h 1380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700" h="13806941">
                <a:moveTo>
                  <a:pt x="0" y="0"/>
                </a:moveTo>
                <a:lnTo>
                  <a:pt x="6983768" y="0"/>
                </a:lnTo>
                <a:cubicBezTo>
                  <a:pt x="10806594" y="0"/>
                  <a:pt x="13880700" y="3045499"/>
                  <a:pt x="13880700" y="6893251"/>
                </a:cubicBezTo>
                <a:cubicBezTo>
                  <a:pt x="13880700" y="10758888"/>
                  <a:pt x="10806594" y="13806941"/>
                  <a:pt x="6983768" y="13806941"/>
                </a:cubicBezTo>
                <a:lnTo>
                  <a:pt x="0" y="13806941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243840" tIns="121920" rIns="243840" bIns="1219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768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1074840"/>
            <a:ext cx="68580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824197"/>
            <a:ext cx="68580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7" name="Freeform 9">
            <a:extLst>
              <a:ext uri="{FF2B5EF4-FFF2-40B4-BE49-F238E27FC236}">
                <a16:creationId xmlns:a16="http://schemas.microsoft.com/office/drawing/2014/main" id="{2A7B0FDF-BC58-414A-8AAC-3B176242203B}"/>
              </a:ext>
            </a:extLst>
          </p:cNvPr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 dirty="0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3DC4A21B-A3B7-4535-89AB-D180D8D5FD35}"/>
              </a:ext>
            </a:extLst>
          </p:cNvPr>
          <p:cNvSpPr txBox="1">
            <a:spLocks/>
          </p:cNvSpPr>
          <p:nvPr userDrawn="1"/>
        </p:nvSpPr>
        <p:spPr>
          <a:xfrm>
            <a:off x="685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C352BD-2464-4B6E-9C77-D29B31BC99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03047" y="6739333"/>
            <a:ext cx="3160262" cy="8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515B26B1-AA18-4E5E-B6CD-4C244B28C6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tx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6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8F30C8EE-0B29-4554-9390-638F135FE9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5511"/>
          <a:stretch/>
        </p:blipFill>
        <p:spPr>
          <a:xfrm>
            <a:off x="7000875" y="525780"/>
            <a:ext cx="7629525" cy="6654767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FB69A07-AF17-4DD2-B2BB-02C498259F26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connsiteX0" fmla="*/ 0 w 14630400"/>
              <a:gd name="connsiteY0" fmla="*/ 0 h 8229600"/>
              <a:gd name="connsiteX1" fmla="*/ 14630400 w 14630400"/>
              <a:gd name="connsiteY1" fmla="*/ 0 h 8229600"/>
              <a:gd name="connsiteX2" fmla="*/ 14630400 w 14630400"/>
              <a:gd name="connsiteY2" fmla="*/ 1099060 h 8229600"/>
              <a:gd name="connsiteX3" fmla="*/ 10625288 w 14630400"/>
              <a:gd name="connsiteY3" fmla="*/ 1099060 h 8229600"/>
              <a:gd name="connsiteX4" fmla="*/ 7595420 w 14630400"/>
              <a:gd name="connsiteY4" fmla="*/ 4128929 h 8229600"/>
              <a:gd name="connsiteX5" fmla="*/ 10625288 w 14630400"/>
              <a:gd name="connsiteY5" fmla="*/ 7158798 h 8229600"/>
              <a:gd name="connsiteX6" fmla="*/ 14630400 w 14630400"/>
              <a:gd name="connsiteY6" fmla="*/ 7158797 h 8229600"/>
              <a:gd name="connsiteX7" fmla="*/ 14630400 w 14630400"/>
              <a:gd name="connsiteY7" fmla="*/ 8229600 h 8229600"/>
              <a:gd name="connsiteX8" fmla="*/ 0 w 14630400"/>
              <a:gd name="connsiteY8" fmla="*/ 822960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1099060"/>
                </a:lnTo>
                <a:lnTo>
                  <a:pt x="10625288" y="1099060"/>
                </a:lnTo>
                <a:cubicBezTo>
                  <a:pt x="8951938" y="1099060"/>
                  <a:pt x="7595420" y="2455579"/>
                  <a:pt x="7595420" y="4128929"/>
                </a:cubicBezTo>
                <a:cubicBezTo>
                  <a:pt x="7595420" y="5802279"/>
                  <a:pt x="8951939" y="7158798"/>
                  <a:pt x="10625288" y="7158798"/>
                </a:cubicBezTo>
                <a:lnTo>
                  <a:pt x="14630400" y="7158797"/>
                </a:lnTo>
                <a:lnTo>
                  <a:pt x="14630400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608"/>
          </a:p>
        </p:txBody>
      </p: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6629401" cy="3671614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883194"/>
            <a:ext cx="66294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26A6E73-00CE-450D-9AFD-60F8AC8C1A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7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E212B-7342-4D2D-A5D3-2E62A0071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399"/>
            <a:ext cx="13258800" cy="5121276"/>
          </a:xfrm>
        </p:spPr>
        <p:txBody>
          <a:bodyPr numCol="2" spcCol="457200">
            <a:normAutofit/>
          </a:bodyPr>
          <a:lstStyle>
            <a:lvl1pPr marL="457200" indent="-457200">
              <a:spcBef>
                <a:spcPts val="900"/>
              </a:spcBef>
              <a:buFont typeface="+mj-lt"/>
              <a:buAutoNum type="arabicPeriod"/>
              <a:tabLst>
                <a:tab pos="6337300" algn="r"/>
              </a:tabLst>
              <a:defRPr sz="2000"/>
            </a:lvl1pPr>
            <a:lvl2pPr marL="685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2pPr>
            <a:lvl3pPr marL="914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3pPr>
            <a:lvl4pPr marL="1143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4pPr>
            <a:lvl5pPr marL="13716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/>
            </a:lvl5pPr>
            <a:lvl6pPr marL="16002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6pPr>
            <a:lvl7pPr marL="18288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7pPr>
            <a:lvl8pPr marL="20574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8pPr>
            <a:lvl9pPr marL="2286000" indent="-228600">
              <a:spcBef>
                <a:spcPts val="600"/>
              </a:spcBef>
              <a:buFont typeface="Arial" pitchFamily="34" charset="0"/>
              <a:buChar char="–"/>
              <a:tabLst>
                <a:tab pos="6337300" algn="r"/>
              </a:tabLst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457200" indent="-228600">
              <a:buFont typeface="Arial" pitchFamily="34" charset="0"/>
              <a:buChar char="–"/>
              <a:defRPr/>
            </a:lvl4pPr>
            <a:lvl5pPr marL="685800" indent="-228600">
              <a:buFont typeface="Arial" pitchFamily="34" charset="0"/>
              <a:buChar char="–"/>
              <a:defRPr/>
            </a:lvl5pPr>
            <a:lvl6pPr marL="914400" indent="-228600">
              <a:buFont typeface="Arial" pitchFamily="34" charset="0"/>
              <a:buChar char="–"/>
              <a:defRPr baseline="0"/>
            </a:lvl6pPr>
            <a:lvl7pPr marL="1143000" indent="-228600">
              <a:buFont typeface="Arial" pitchFamily="34" charset="0"/>
              <a:buChar char="–"/>
              <a:defRPr baseline="0"/>
            </a:lvl7pPr>
            <a:lvl8pPr marL="1371600" indent="-228600">
              <a:buFont typeface="Arial" pitchFamily="34" charset="0"/>
              <a:buChar char="–"/>
              <a:defRPr baseline="0"/>
            </a:lvl8pPr>
            <a:lvl9pPr marL="1600200" indent="-228600"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itchFamily="34" charset="0"/>
              <a:buChar char="•"/>
              <a:defRPr b="0"/>
            </a:lvl1pPr>
            <a:lvl2pPr marL="457200" indent="-228600">
              <a:spcBef>
                <a:spcPts val="600"/>
              </a:spcBef>
              <a:buFont typeface="Arial" pitchFamily="34" charset="0"/>
              <a:buChar char="–"/>
              <a:defRPr b="0"/>
            </a:lvl2pPr>
            <a:lvl3pPr marL="685800" indent="-228600">
              <a:spcBef>
                <a:spcPts val="600"/>
              </a:spcBef>
              <a:buFont typeface="Arial" pitchFamily="34" charset="0"/>
              <a:buChar char="–"/>
              <a:defRPr b="0"/>
            </a:lvl3pPr>
            <a:lvl4pPr marL="914400" indent="-228600">
              <a:spcBef>
                <a:spcPts val="600"/>
              </a:spcBef>
              <a:buFont typeface="Arial" pitchFamily="34" charset="0"/>
              <a:buChar char="–"/>
              <a:defRPr b="0"/>
            </a:lvl4pPr>
            <a:lvl5pPr marL="1143000" indent="-228600">
              <a:spcBef>
                <a:spcPts val="600"/>
              </a:spcBef>
              <a:buFont typeface="Arial" pitchFamily="34" charset="0"/>
              <a:buChar char="–"/>
              <a:defRPr b="0"/>
            </a:lvl5pPr>
            <a:lvl6pPr marL="1371600" indent="-228600">
              <a:spcBef>
                <a:spcPts val="600"/>
              </a:spcBef>
              <a:buFont typeface="Arial" pitchFamily="34" charset="0"/>
              <a:buChar char="–"/>
              <a:defRPr baseline="0"/>
            </a:lvl6pPr>
            <a:lvl7pPr marL="1600200" indent="-228600">
              <a:spcBef>
                <a:spcPts val="600"/>
              </a:spcBef>
              <a:buFont typeface="Arial" pitchFamily="34" charset="0"/>
              <a:buChar char="–"/>
              <a:defRPr baseline="0"/>
            </a:lvl7pPr>
            <a:lvl8pPr marL="1828800" indent="-228600">
              <a:spcBef>
                <a:spcPts val="600"/>
              </a:spcBef>
              <a:buFont typeface="Arial" pitchFamily="34" charset="0"/>
              <a:buChar char="–"/>
              <a:defRPr baseline="0"/>
            </a:lvl8pPr>
            <a:lvl9pPr marL="2057400" indent="-228600">
              <a:spcBef>
                <a:spcPts val="600"/>
              </a:spcBef>
              <a:buFont typeface="Arial" pitchFamily="34" charset="0"/>
              <a:buChar char="–"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6400800" cy="5121276"/>
          </a:xfrm>
          <a:noFill/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 marL="457200" indent="-228600">
              <a:buFont typeface="Arial" pitchFamily="34" charset="0"/>
              <a:buChar char="–"/>
              <a:defRPr sz="2000"/>
            </a:lvl4pPr>
            <a:lvl5pPr marL="685800" indent="-228600">
              <a:buFont typeface="Arial" pitchFamily="34" charset="0"/>
              <a:buChar char="–"/>
              <a:defRPr sz="2000"/>
            </a:lvl5pPr>
            <a:lvl6pPr marL="914400" indent="-228600">
              <a:buFont typeface="Arial" pitchFamily="34" charset="0"/>
              <a:buChar char="–"/>
              <a:defRPr sz="2000" baseline="0"/>
            </a:lvl6pPr>
            <a:lvl7pPr marL="1143000" indent="-228600">
              <a:buFont typeface="Arial" pitchFamily="34" charset="0"/>
              <a:buChar char="–"/>
              <a:defRPr sz="2000" baseline="0"/>
            </a:lvl7pPr>
            <a:lvl8pPr marL="1371600" indent="-228600">
              <a:buFont typeface="Arial" pitchFamily="34" charset="0"/>
              <a:buChar char="–"/>
              <a:defRPr sz="2000" baseline="0"/>
            </a:lvl8pPr>
            <a:lvl9pPr marL="1600200" indent="-228600">
              <a:buFont typeface="Arial" pitchFamily="34" charset="0"/>
              <a:buChar char="–"/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800" y="2057398"/>
            <a:ext cx="6400800" cy="512127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45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8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640080"/>
            <a:ext cx="100584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38912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2019 DXC Technology Company. All rights reserved.</a:t>
            </a:r>
          </a:p>
        </p:txBody>
      </p:sp>
      <p:sp>
        <p:nvSpPr>
          <p:cNvPr id="19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12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9829800" y="2057399"/>
            <a:ext cx="4114800" cy="51212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74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315200" y="0"/>
            <a:ext cx="73152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639763"/>
            <a:ext cx="6400800" cy="1417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reeform 9"/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10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ct val="50000"/>
                </a:spcBef>
              </a:pPr>
              <a:t>February 3, 2020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2971800" y="7580439"/>
            <a:ext cx="4114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/>
              <a:t>© 2019 DXC Technology Company. All rights reserved.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5800" y="2057398"/>
            <a:ext cx="6400800" cy="51212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57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057399"/>
            <a:ext cx="11201400" cy="5121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6000"/>
            </a:lvl1pPr>
            <a:lvl2pPr marL="0" indent="0">
              <a:spcBef>
                <a:spcPts val="900"/>
              </a:spcBef>
              <a:buFontTx/>
              <a:buNone/>
              <a:defRPr/>
            </a:lvl2pPr>
            <a:lvl3pPr marL="0" indent="0">
              <a:spcBef>
                <a:spcPts val="900"/>
              </a:spcBef>
              <a:buFontTx/>
              <a:buNone/>
              <a:defRPr/>
            </a:lvl3pPr>
            <a:lvl4pPr marL="0" indent="0">
              <a:spcBef>
                <a:spcPts val="900"/>
              </a:spcBef>
              <a:buFontTx/>
              <a:buNone/>
              <a:defRPr/>
            </a:lvl4pPr>
            <a:lvl5pPr marL="0" indent="0">
              <a:spcBef>
                <a:spcPts val="900"/>
              </a:spcBef>
              <a:buFontTx/>
              <a:buNone/>
              <a:defRPr/>
            </a:lvl5pPr>
            <a:lvl6pPr marL="0" indent="0">
              <a:spcBef>
                <a:spcPts val="900"/>
              </a:spcBef>
              <a:buFontTx/>
              <a:buNone/>
              <a:defRPr baseline="0"/>
            </a:lvl6pPr>
            <a:lvl7pPr marL="0" indent="0">
              <a:spcBef>
                <a:spcPts val="900"/>
              </a:spcBef>
              <a:buFontTx/>
              <a:buNone/>
              <a:defRPr baseline="0"/>
            </a:lvl7pPr>
            <a:lvl8pPr marL="0" indent="0">
              <a:spcBef>
                <a:spcPts val="900"/>
              </a:spcBef>
              <a:buFontTx/>
              <a:buNone/>
              <a:defRPr baseline="0"/>
            </a:lvl8pPr>
            <a:lvl9pPr marL="0" indent="0">
              <a:spcBef>
                <a:spcPts val="900"/>
              </a:spcBef>
              <a:buFontTx/>
              <a:buNone/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bg1"/>
                </a:solidFill>
              </a:rPr>
              <a:pPr algn="r" defTabSz="820738">
                <a:spcBef>
                  <a:spcPct val="50000"/>
                </a:spcBef>
              </a:pPr>
              <a:t>February 3, 2020</a:t>
            </a:fld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bg1"/>
                </a:solidFill>
              </a:rPr>
              <a:pPr/>
              <a:t>‹#›</a:t>
            </a:fld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65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91187660-0B2C-49B8-A9C6-69050469D9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1" r="6372"/>
          <a:stretch/>
        </p:blipFill>
        <p:spPr bwMode="hidden">
          <a:xfrm>
            <a:off x="9829800" y="1074420"/>
            <a:ext cx="4800600" cy="608076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9BDC13DC-430C-419B-B8B3-483CAC2DA90A}"/>
              </a:ext>
            </a:extLst>
          </p:cNvPr>
          <p:cNvGrpSpPr/>
          <p:nvPr userDrawn="1"/>
        </p:nvGrpSpPr>
        <p:grpSpPr>
          <a:xfrm>
            <a:off x="0" y="-1"/>
            <a:ext cx="14630400" cy="8229602"/>
            <a:chOff x="0" y="-1"/>
            <a:chExt cx="14630400" cy="8229602"/>
          </a:xfrm>
        </p:grpSpPr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5E83A453-A26B-4D5A-A017-0A7C0152672E}"/>
                </a:ext>
              </a:extLst>
            </p:cNvPr>
            <p:cNvSpPr>
              <a:spLocks noChangeAspect="1"/>
            </p:cNvSpPr>
            <p:nvPr userDrawn="1"/>
          </p:nvSpPr>
          <p:spPr bwMode="white">
            <a:xfrm>
              <a:off x="0" y="1"/>
              <a:ext cx="14630400" cy="8229600"/>
            </a:xfrm>
            <a:custGeom>
              <a:avLst/>
              <a:gdLst>
                <a:gd name="T0" fmla="*/ 19199 w 19199"/>
                <a:gd name="T1" fmla="*/ 9340 h 10809"/>
                <a:gd name="T2" fmla="*/ 19199 w 19199"/>
                <a:gd name="T3" fmla="*/ 9340 h 10809"/>
                <a:gd name="T4" fmla="*/ 16987 w 19199"/>
                <a:gd name="T5" fmla="*/ 9340 h 10809"/>
                <a:gd name="T6" fmla="*/ 13055 w 19199"/>
                <a:gd name="T7" fmla="*/ 5408 h 10809"/>
                <a:gd name="T8" fmla="*/ 16987 w 19199"/>
                <a:gd name="T9" fmla="*/ 1468 h 10809"/>
                <a:gd name="T10" fmla="*/ 19199 w 19199"/>
                <a:gd name="T11" fmla="*/ 1468 h 10809"/>
                <a:gd name="T12" fmla="*/ 19199 w 19199"/>
                <a:gd name="T13" fmla="*/ 0 h 10809"/>
                <a:gd name="T14" fmla="*/ 0 w 19199"/>
                <a:gd name="T15" fmla="*/ 0 h 10809"/>
                <a:gd name="T16" fmla="*/ 0 w 19199"/>
                <a:gd name="T17" fmla="*/ 10809 h 10809"/>
                <a:gd name="T18" fmla="*/ 19199 w 19199"/>
                <a:gd name="T19" fmla="*/ 10809 h 10809"/>
                <a:gd name="T20" fmla="*/ 19199 w 19199"/>
                <a:gd name="T21" fmla="*/ 9340 h 10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99" h="10809">
                  <a:moveTo>
                    <a:pt x="19199" y="9340"/>
                  </a:moveTo>
                  <a:lnTo>
                    <a:pt x="19199" y="9340"/>
                  </a:lnTo>
                  <a:lnTo>
                    <a:pt x="16987" y="9340"/>
                  </a:lnTo>
                  <a:cubicBezTo>
                    <a:pt x="14808" y="9340"/>
                    <a:pt x="13055" y="7602"/>
                    <a:pt x="13055" y="5408"/>
                  </a:cubicBezTo>
                  <a:cubicBezTo>
                    <a:pt x="13055" y="3205"/>
                    <a:pt x="14808" y="1468"/>
                    <a:pt x="16987" y="1468"/>
                  </a:cubicBezTo>
                  <a:lnTo>
                    <a:pt x="19199" y="1468"/>
                  </a:lnTo>
                  <a:lnTo>
                    <a:pt x="19199" y="0"/>
                  </a:lnTo>
                  <a:lnTo>
                    <a:pt x="0" y="0"/>
                  </a:lnTo>
                  <a:lnTo>
                    <a:pt x="0" y="10809"/>
                  </a:lnTo>
                  <a:lnTo>
                    <a:pt x="19199" y="10809"/>
                  </a:lnTo>
                  <a:lnTo>
                    <a:pt x="19199" y="934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8" dirty="0"/>
            </a:p>
          </p:txBody>
        </p:sp>
        <p:sp>
          <p:nvSpPr>
            <p:cNvPr id="50" name="Freeform 9">
              <a:extLst>
                <a:ext uri="{FF2B5EF4-FFF2-40B4-BE49-F238E27FC236}">
                  <a16:creationId xmlns:a16="http://schemas.microsoft.com/office/drawing/2014/main" id="{4D3F48B2-15F7-403D-8A83-2D9F8AC83391}"/>
                </a:ext>
              </a:extLst>
            </p:cNvPr>
            <p:cNvSpPr>
              <a:spLocks noChangeAspect="1"/>
            </p:cNvSpPr>
            <p:nvPr userDrawn="1"/>
          </p:nvSpPr>
          <p:spPr bwMode="black">
            <a:xfrm>
              <a:off x="362839" y="-1"/>
              <a:ext cx="730236" cy="639764"/>
            </a:xfrm>
            <a:custGeom>
              <a:avLst/>
              <a:gdLst>
                <a:gd name="T0" fmla="*/ 0 w 370"/>
                <a:gd name="T1" fmla="*/ 0 h 321"/>
                <a:gd name="T2" fmla="*/ 0 w 370"/>
                <a:gd name="T3" fmla="*/ 0 h 321"/>
                <a:gd name="T4" fmla="*/ 184 w 370"/>
                <a:gd name="T5" fmla="*/ 321 h 321"/>
                <a:gd name="T6" fmla="*/ 370 w 370"/>
                <a:gd name="T7" fmla="*/ 0 h 321"/>
                <a:gd name="T8" fmla="*/ 0 w 370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1">
                  <a:moveTo>
                    <a:pt x="0" y="0"/>
                  </a:moveTo>
                  <a:lnTo>
                    <a:pt x="0" y="0"/>
                  </a:lnTo>
                  <a:lnTo>
                    <a:pt x="184" y="321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4608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1" name="Text Box 115">
            <a:extLst>
              <a:ext uri="{FF2B5EF4-FFF2-40B4-BE49-F238E27FC236}">
                <a16:creationId xmlns:a16="http://schemas.microsoft.com/office/drawing/2014/main" id="{3DC7301A-0634-4DDE-84BD-D6A61E2D11D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52" name="Text Box 115">
            <a:extLst>
              <a:ext uri="{FF2B5EF4-FFF2-40B4-BE49-F238E27FC236}">
                <a16:creationId xmlns:a16="http://schemas.microsoft.com/office/drawing/2014/main" id="{D4093138-40BC-4732-A9D2-201E13AAF4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3" name="Footer Placeholder 4">
            <a:extLst>
              <a:ext uri="{FF2B5EF4-FFF2-40B4-BE49-F238E27FC236}">
                <a16:creationId xmlns:a16="http://schemas.microsoft.com/office/drawing/2014/main" id="{DF295466-17A7-4B12-83BA-08D9B1935DE9}"/>
              </a:ext>
            </a:extLst>
          </p:cNvPr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© 2019 DXC Technology Company. All rights reserved.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4DF1B85-70B4-4DEE-91CE-EF07BE2AB91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60D70BD3-EB56-45E0-A89C-12E1C45B9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"/>
          <p:cNvSpPr>
            <a:spLocks noGrp="1"/>
          </p:cNvSpPr>
          <p:nvPr userDrawn="1">
            <p:ph type="ctrTitle"/>
          </p:nvPr>
        </p:nvSpPr>
        <p:spPr>
          <a:xfrm>
            <a:off x="685800" y="640080"/>
            <a:ext cx="10058400" cy="429768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5257800"/>
            <a:ext cx="10058400" cy="91440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9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2019 DXC Technology Company. All rights reserved.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22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4630400" cy="8229600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algn="ctr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F8DF49C-F2D7-4346-B852-AAF3C0AD3A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1" name="Straight Connector 10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4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ct val="50000"/>
                </a:spcBef>
              </a:pPr>
              <a:t>February 3, 2020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5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ct val="5000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/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6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© 2019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4016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5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85800" y="2057399"/>
            <a:ext cx="11201400" cy="5121275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FontTx/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FontTx/>
              <a:buNone/>
              <a:defRPr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085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End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349754" y="319880"/>
            <a:ext cx="3930891" cy="1116483"/>
          </a:xfrm>
          <a:prstGeom prst="rect">
            <a:avLst/>
          </a:prstGeom>
        </p:spPr>
      </p:pic>
      <p:sp>
        <p:nvSpPr>
          <p:cNvPr id="12" name="Freeform 9"/>
          <p:cNvSpPr>
            <a:spLocks noChangeAspect="1"/>
          </p:cNvSpPr>
          <p:nvPr userDrawn="1"/>
        </p:nvSpPr>
        <p:spPr bwMode="black">
          <a:xfrm rot="16200000">
            <a:off x="-231363" y="2754094"/>
            <a:ext cx="3427327" cy="3002701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38" name="Freeform 9">
            <a:extLst>
              <a:ext uri="{FF2B5EF4-FFF2-40B4-BE49-F238E27FC236}">
                <a16:creationId xmlns:a16="http://schemas.microsoft.com/office/drawing/2014/main" id="{52F9CBD9-7BC9-409F-B1BE-A2D80423A087}"/>
              </a:ext>
            </a:extLst>
          </p:cNvPr>
          <p:cNvSpPr>
            <a:spLocks noChangeAspect="1"/>
          </p:cNvSpPr>
          <p:nvPr userDrawn="1"/>
        </p:nvSpPr>
        <p:spPr bwMode="black">
          <a:xfrm rot="5400000" flipH="1">
            <a:off x="11430626" y="2754094"/>
            <a:ext cx="3427327" cy="3002701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grpSp>
        <p:nvGrpSpPr>
          <p:cNvPr id="3" name="Group 4">
            <a:extLst>
              <a:ext uri="{FF2B5EF4-FFF2-40B4-BE49-F238E27FC236}">
                <a16:creationId xmlns:a16="http://schemas.microsoft.com/office/drawing/2014/main" id="{BB304E0A-958A-4971-A3D4-C1DD10CEE63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984625" y="2773363"/>
            <a:ext cx="6661150" cy="2682875"/>
            <a:chOff x="2510" y="1747"/>
            <a:chExt cx="4196" cy="1690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C2D78342-7A2D-44A3-83DB-F8F54D806273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2510" y="1747"/>
              <a:ext cx="4196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77BBCDD5-B5B5-4508-872B-B7E8BAEEF4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0" y="1747"/>
              <a:ext cx="584" cy="820"/>
            </a:xfrm>
            <a:custGeom>
              <a:avLst/>
              <a:gdLst>
                <a:gd name="T0" fmla="*/ 86 w 281"/>
                <a:gd name="T1" fmla="*/ 259 h 393"/>
                <a:gd name="T2" fmla="*/ 146 w 281"/>
                <a:gd name="T3" fmla="*/ 324 h 393"/>
                <a:gd name="T4" fmla="*/ 195 w 281"/>
                <a:gd name="T5" fmla="*/ 280 h 393"/>
                <a:gd name="T6" fmla="*/ 137 w 281"/>
                <a:gd name="T7" fmla="*/ 228 h 393"/>
                <a:gd name="T8" fmla="*/ 11 w 281"/>
                <a:gd name="T9" fmla="*/ 105 h 393"/>
                <a:gd name="T10" fmla="*/ 142 w 281"/>
                <a:gd name="T11" fmla="*/ 0 h 393"/>
                <a:gd name="T12" fmla="*/ 274 w 281"/>
                <a:gd name="T13" fmla="*/ 119 h 393"/>
                <a:gd name="T14" fmla="*/ 188 w 281"/>
                <a:gd name="T15" fmla="*/ 119 h 393"/>
                <a:gd name="T16" fmla="*/ 142 w 281"/>
                <a:gd name="T17" fmla="*/ 65 h 393"/>
                <a:gd name="T18" fmla="*/ 96 w 281"/>
                <a:gd name="T19" fmla="*/ 104 h 393"/>
                <a:gd name="T20" fmla="*/ 150 w 281"/>
                <a:gd name="T21" fmla="*/ 153 h 393"/>
                <a:gd name="T22" fmla="*/ 281 w 281"/>
                <a:gd name="T23" fmla="*/ 273 h 393"/>
                <a:gd name="T24" fmla="*/ 141 w 281"/>
                <a:gd name="T25" fmla="*/ 393 h 393"/>
                <a:gd name="T26" fmla="*/ 0 w 281"/>
                <a:gd name="T27" fmla="*/ 259 h 393"/>
                <a:gd name="T28" fmla="*/ 86 w 281"/>
                <a:gd name="T29" fmla="*/ 259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393">
                  <a:moveTo>
                    <a:pt x="86" y="259"/>
                  </a:moveTo>
                  <a:cubicBezTo>
                    <a:pt x="86" y="300"/>
                    <a:pt x="111" y="324"/>
                    <a:pt x="146" y="324"/>
                  </a:cubicBezTo>
                  <a:cubicBezTo>
                    <a:pt x="174" y="324"/>
                    <a:pt x="195" y="306"/>
                    <a:pt x="195" y="280"/>
                  </a:cubicBezTo>
                  <a:cubicBezTo>
                    <a:pt x="195" y="250"/>
                    <a:pt x="169" y="240"/>
                    <a:pt x="137" y="228"/>
                  </a:cubicBezTo>
                  <a:cubicBezTo>
                    <a:pt x="68" y="203"/>
                    <a:pt x="11" y="181"/>
                    <a:pt x="11" y="105"/>
                  </a:cubicBezTo>
                  <a:cubicBezTo>
                    <a:pt x="11" y="36"/>
                    <a:pt x="74" y="0"/>
                    <a:pt x="142" y="0"/>
                  </a:cubicBezTo>
                  <a:cubicBezTo>
                    <a:pt x="230" y="0"/>
                    <a:pt x="274" y="55"/>
                    <a:pt x="274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86"/>
                    <a:pt x="172" y="65"/>
                    <a:pt x="142" y="65"/>
                  </a:cubicBezTo>
                  <a:cubicBezTo>
                    <a:pt x="117" y="65"/>
                    <a:pt x="96" y="78"/>
                    <a:pt x="96" y="104"/>
                  </a:cubicBezTo>
                  <a:cubicBezTo>
                    <a:pt x="96" y="128"/>
                    <a:pt x="118" y="141"/>
                    <a:pt x="150" y="153"/>
                  </a:cubicBezTo>
                  <a:cubicBezTo>
                    <a:pt x="211" y="174"/>
                    <a:pt x="281" y="198"/>
                    <a:pt x="281" y="273"/>
                  </a:cubicBezTo>
                  <a:cubicBezTo>
                    <a:pt x="281" y="350"/>
                    <a:pt x="223" y="393"/>
                    <a:pt x="141" y="393"/>
                  </a:cubicBezTo>
                  <a:cubicBezTo>
                    <a:pt x="61" y="393"/>
                    <a:pt x="0" y="345"/>
                    <a:pt x="0" y="259"/>
                  </a:cubicBezTo>
                  <a:lnTo>
                    <a:pt x="86" y="2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7BB8B898-6A16-459B-BEAA-2DFDF592F4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5" y="1768"/>
              <a:ext cx="530" cy="778"/>
            </a:xfrm>
            <a:custGeom>
              <a:avLst/>
              <a:gdLst>
                <a:gd name="T0" fmla="*/ 174 w 530"/>
                <a:gd name="T1" fmla="*/ 154 h 778"/>
                <a:gd name="T2" fmla="*/ 0 w 530"/>
                <a:gd name="T3" fmla="*/ 154 h 778"/>
                <a:gd name="T4" fmla="*/ 0 w 530"/>
                <a:gd name="T5" fmla="*/ 0 h 778"/>
                <a:gd name="T6" fmla="*/ 530 w 530"/>
                <a:gd name="T7" fmla="*/ 0 h 778"/>
                <a:gd name="T8" fmla="*/ 530 w 530"/>
                <a:gd name="T9" fmla="*/ 154 h 778"/>
                <a:gd name="T10" fmla="*/ 353 w 530"/>
                <a:gd name="T11" fmla="*/ 154 h 778"/>
                <a:gd name="T12" fmla="*/ 353 w 530"/>
                <a:gd name="T13" fmla="*/ 778 h 778"/>
                <a:gd name="T14" fmla="*/ 174 w 530"/>
                <a:gd name="T15" fmla="*/ 778 h 778"/>
                <a:gd name="T16" fmla="*/ 174 w 530"/>
                <a:gd name="T17" fmla="*/ 154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778">
                  <a:moveTo>
                    <a:pt x="174" y="154"/>
                  </a:moveTo>
                  <a:lnTo>
                    <a:pt x="0" y="154"/>
                  </a:lnTo>
                  <a:lnTo>
                    <a:pt x="0" y="0"/>
                  </a:lnTo>
                  <a:lnTo>
                    <a:pt x="530" y="0"/>
                  </a:lnTo>
                  <a:lnTo>
                    <a:pt x="530" y="154"/>
                  </a:lnTo>
                  <a:lnTo>
                    <a:pt x="353" y="154"/>
                  </a:lnTo>
                  <a:lnTo>
                    <a:pt x="353" y="778"/>
                  </a:lnTo>
                  <a:lnTo>
                    <a:pt x="174" y="778"/>
                  </a:lnTo>
                  <a:lnTo>
                    <a:pt x="174" y="1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56862922-694A-4C58-9328-AFE765D11D8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01" y="1768"/>
              <a:ext cx="723" cy="778"/>
            </a:xfrm>
            <a:custGeom>
              <a:avLst/>
              <a:gdLst>
                <a:gd name="T0" fmla="*/ 528 w 723"/>
                <a:gd name="T1" fmla="*/ 778 h 778"/>
                <a:gd name="T2" fmla="*/ 499 w 723"/>
                <a:gd name="T3" fmla="*/ 684 h 778"/>
                <a:gd name="T4" fmla="*/ 222 w 723"/>
                <a:gd name="T5" fmla="*/ 684 h 778"/>
                <a:gd name="T6" fmla="*/ 193 w 723"/>
                <a:gd name="T7" fmla="*/ 778 h 778"/>
                <a:gd name="T8" fmla="*/ 0 w 723"/>
                <a:gd name="T9" fmla="*/ 778 h 778"/>
                <a:gd name="T10" fmla="*/ 279 w 723"/>
                <a:gd name="T11" fmla="*/ 0 h 778"/>
                <a:gd name="T12" fmla="*/ 443 w 723"/>
                <a:gd name="T13" fmla="*/ 0 h 778"/>
                <a:gd name="T14" fmla="*/ 723 w 723"/>
                <a:gd name="T15" fmla="*/ 778 h 778"/>
                <a:gd name="T16" fmla="*/ 528 w 723"/>
                <a:gd name="T17" fmla="*/ 778 h 778"/>
                <a:gd name="T18" fmla="*/ 362 w 723"/>
                <a:gd name="T19" fmla="*/ 221 h 778"/>
                <a:gd name="T20" fmla="*/ 266 w 723"/>
                <a:gd name="T21" fmla="*/ 542 h 778"/>
                <a:gd name="T22" fmla="*/ 453 w 723"/>
                <a:gd name="T23" fmla="*/ 542 h 778"/>
                <a:gd name="T24" fmla="*/ 362 w 723"/>
                <a:gd name="T25" fmla="*/ 221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3" h="778">
                  <a:moveTo>
                    <a:pt x="528" y="778"/>
                  </a:moveTo>
                  <a:lnTo>
                    <a:pt x="499" y="684"/>
                  </a:lnTo>
                  <a:lnTo>
                    <a:pt x="222" y="684"/>
                  </a:lnTo>
                  <a:lnTo>
                    <a:pt x="193" y="778"/>
                  </a:lnTo>
                  <a:lnTo>
                    <a:pt x="0" y="778"/>
                  </a:lnTo>
                  <a:lnTo>
                    <a:pt x="279" y="0"/>
                  </a:lnTo>
                  <a:lnTo>
                    <a:pt x="443" y="0"/>
                  </a:lnTo>
                  <a:lnTo>
                    <a:pt x="723" y="778"/>
                  </a:lnTo>
                  <a:lnTo>
                    <a:pt x="528" y="778"/>
                  </a:lnTo>
                  <a:close/>
                  <a:moveTo>
                    <a:pt x="362" y="221"/>
                  </a:moveTo>
                  <a:lnTo>
                    <a:pt x="266" y="542"/>
                  </a:lnTo>
                  <a:lnTo>
                    <a:pt x="453" y="542"/>
                  </a:lnTo>
                  <a:lnTo>
                    <a:pt x="362" y="2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AC6A20DD-6CF9-48BD-95F4-58E1D6F227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7" y="1768"/>
              <a:ext cx="715" cy="778"/>
            </a:xfrm>
            <a:custGeom>
              <a:avLst/>
              <a:gdLst>
                <a:gd name="T0" fmla="*/ 331 w 715"/>
                <a:gd name="T1" fmla="*/ 778 h 778"/>
                <a:gd name="T2" fmla="*/ 133 w 715"/>
                <a:gd name="T3" fmla="*/ 778 h 778"/>
                <a:gd name="T4" fmla="*/ 275 w 715"/>
                <a:gd name="T5" fmla="*/ 486 h 778"/>
                <a:gd name="T6" fmla="*/ 0 w 715"/>
                <a:gd name="T7" fmla="*/ 0 h 778"/>
                <a:gd name="T8" fmla="*/ 210 w 715"/>
                <a:gd name="T9" fmla="*/ 0 h 778"/>
                <a:gd name="T10" fmla="*/ 374 w 715"/>
                <a:gd name="T11" fmla="*/ 304 h 778"/>
                <a:gd name="T12" fmla="*/ 516 w 715"/>
                <a:gd name="T13" fmla="*/ 0 h 778"/>
                <a:gd name="T14" fmla="*/ 715 w 715"/>
                <a:gd name="T15" fmla="*/ 0 h 778"/>
                <a:gd name="T16" fmla="*/ 331 w 715"/>
                <a:gd name="T17" fmla="*/ 778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5" h="778">
                  <a:moveTo>
                    <a:pt x="331" y="778"/>
                  </a:moveTo>
                  <a:lnTo>
                    <a:pt x="133" y="778"/>
                  </a:lnTo>
                  <a:lnTo>
                    <a:pt x="275" y="486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374" y="304"/>
                  </a:lnTo>
                  <a:lnTo>
                    <a:pt x="516" y="0"/>
                  </a:lnTo>
                  <a:lnTo>
                    <a:pt x="715" y="0"/>
                  </a:lnTo>
                  <a:lnTo>
                    <a:pt x="331" y="7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CC471AF7-E128-4F01-9077-7122D197D9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31" y="1747"/>
              <a:ext cx="821" cy="820"/>
            </a:xfrm>
            <a:custGeom>
              <a:avLst/>
              <a:gdLst>
                <a:gd name="T0" fmla="*/ 0 w 395"/>
                <a:gd name="T1" fmla="*/ 196 h 393"/>
                <a:gd name="T2" fmla="*/ 198 w 395"/>
                <a:gd name="T3" fmla="*/ 0 h 393"/>
                <a:gd name="T4" fmla="*/ 395 w 395"/>
                <a:gd name="T5" fmla="*/ 196 h 393"/>
                <a:gd name="T6" fmla="*/ 198 w 395"/>
                <a:gd name="T7" fmla="*/ 393 h 393"/>
                <a:gd name="T8" fmla="*/ 0 w 395"/>
                <a:gd name="T9" fmla="*/ 196 h 393"/>
                <a:gd name="T10" fmla="*/ 307 w 395"/>
                <a:gd name="T11" fmla="*/ 196 h 393"/>
                <a:gd name="T12" fmla="*/ 198 w 395"/>
                <a:gd name="T13" fmla="*/ 78 h 393"/>
                <a:gd name="T14" fmla="*/ 89 w 395"/>
                <a:gd name="T15" fmla="*/ 196 h 393"/>
                <a:gd name="T16" fmla="*/ 198 w 395"/>
                <a:gd name="T17" fmla="*/ 315 h 393"/>
                <a:gd name="T18" fmla="*/ 307 w 395"/>
                <a:gd name="T19" fmla="*/ 196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5" h="393">
                  <a:moveTo>
                    <a:pt x="0" y="196"/>
                  </a:moveTo>
                  <a:cubicBezTo>
                    <a:pt x="0" y="94"/>
                    <a:pt x="74" y="0"/>
                    <a:pt x="198" y="0"/>
                  </a:cubicBezTo>
                  <a:cubicBezTo>
                    <a:pt x="322" y="0"/>
                    <a:pt x="395" y="94"/>
                    <a:pt x="395" y="196"/>
                  </a:cubicBezTo>
                  <a:cubicBezTo>
                    <a:pt x="395" y="299"/>
                    <a:pt x="322" y="393"/>
                    <a:pt x="198" y="393"/>
                  </a:cubicBezTo>
                  <a:cubicBezTo>
                    <a:pt x="74" y="393"/>
                    <a:pt x="0" y="299"/>
                    <a:pt x="0" y="196"/>
                  </a:cubicBezTo>
                  <a:close/>
                  <a:moveTo>
                    <a:pt x="307" y="196"/>
                  </a:moveTo>
                  <a:cubicBezTo>
                    <a:pt x="307" y="135"/>
                    <a:pt x="266" y="78"/>
                    <a:pt x="198" y="78"/>
                  </a:cubicBezTo>
                  <a:cubicBezTo>
                    <a:pt x="130" y="78"/>
                    <a:pt x="89" y="135"/>
                    <a:pt x="89" y="196"/>
                  </a:cubicBezTo>
                  <a:cubicBezTo>
                    <a:pt x="89" y="258"/>
                    <a:pt x="130" y="315"/>
                    <a:pt x="198" y="315"/>
                  </a:cubicBezTo>
                  <a:cubicBezTo>
                    <a:pt x="266" y="315"/>
                    <a:pt x="307" y="258"/>
                    <a:pt x="307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3A000FAB-E26E-47B7-99B8-176C7A90DD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2" y="1768"/>
              <a:ext cx="646" cy="778"/>
            </a:xfrm>
            <a:custGeom>
              <a:avLst/>
              <a:gdLst>
                <a:gd name="T0" fmla="*/ 467 w 646"/>
                <a:gd name="T1" fmla="*/ 507 h 778"/>
                <a:gd name="T2" fmla="*/ 467 w 646"/>
                <a:gd name="T3" fmla="*/ 0 h 778"/>
                <a:gd name="T4" fmla="*/ 646 w 646"/>
                <a:gd name="T5" fmla="*/ 0 h 778"/>
                <a:gd name="T6" fmla="*/ 646 w 646"/>
                <a:gd name="T7" fmla="*/ 778 h 778"/>
                <a:gd name="T8" fmla="*/ 459 w 646"/>
                <a:gd name="T9" fmla="*/ 778 h 778"/>
                <a:gd name="T10" fmla="*/ 178 w 646"/>
                <a:gd name="T11" fmla="*/ 277 h 778"/>
                <a:gd name="T12" fmla="*/ 178 w 646"/>
                <a:gd name="T13" fmla="*/ 778 h 778"/>
                <a:gd name="T14" fmla="*/ 0 w 646"/>
                <a:gd name="T15" fmla="*/ 778 h 778"/>
                <a:gd name="T16" fmla="*/ 0 w 646"/>
                <a:gd name="T17" fmla="*/ 0 h 778"/>
                <a:gd name="T18" fmla="*/ 187 w 646"/>
                <a:gd name="T19" fmla="*/ 0 h 778"/>
                <a:gd name="T20" fmla="*/ 467 w 646"/>
                <a:gd name="T21" fmla="*/ 507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6" h="778">
                  <a:moveTo>
                    <a:pt x="467" y="507"/>
                  </a:moveTo>
                  <a:lnTo>
                    <a:pt x="467" y="0"/>
                  </a:lnTo>
                  <a:lnTo>
                    <a:pt x="646" y="0"/>
                  </a:lnTo>
                  <a:lnTo>
                    <a:pt x="646" y="778"/>
                  </a:lnTo>
                  <a:lnTo>
                    <a:pt x="459" y="778"/>
                  </a:lnTo>
                  <a:lnTo>
                    <a:pt x="178" y="277"/>
                  </a:lnTo>
                  <a:lnTo>
                    <a:pt x="178" y="778"/>
                  </a:lnTo>
                  <a:lnTo>
                    <a:pt x="0" y="778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467" y="5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6522592-AC11-4912-A83A-E9A36FD05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9" y="2648"/>
              <a:ext cx="530" cy="781"/>
            </a:xfrm>
            <a:custGeom>
              <a:avLst/>
              <a:gdLst>
                <a:gd name="T0" fmla="*/ 175 w 530"/>
                <a:gd name="T1" fmla="*/ 157 h 781"/>
                <a:gd name="T2" fmla="*/ 0 w 530"/>
                <a:gd name="T3" fmla="*/ 157 h 781"/>
                <a:gd name="T4" fmla="*/ 0 w 530"/>
                <a:gd name="T5" fmla="*/ 0 h 781"/>
                <a:gd name="T6" fmla="*/ 530 w 530"/>
                <a:gd name="T7" fmla="*/ 0 h 781"/>
                <a:gd name="T8" fmla="*/ 530 w 530"/>
                <a:gd name="T9" fmla="*/ 157 h 781"/>
                <a:gd name="T10" fmla="*/ 355 w 530"/>
                <a:gd name="T11" fmla="*/ 157 h 781"/>
                <a:gd name="T12" fmla="*/ 355 w 530"/>
                <a:gd name="T13" fmla="*/ 781 h 781"/>
                <a:gd name="T14" fmla="*/ 175 w 530"/>
                <a:gd name="T15" fmla="*/ 781 h 781"/>
                <a:gd name="T16" fmla="*/ 175 w 530"/>
                <a:gd name="T17" fmla="*/ 157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781">
                  <a:moveTo>
                    <a:pt x="175" y="157"/>
                  </a:moveTo>
                  <a:lnTo>
                    <a:pt x="0" y="157"/>
                  </a:lnTo>
                  <a:lnTo>
                    <a:pt x="0" y="0"/>
                  </a:lnTo>
                  <a:lnTo>
                    <a:pt x="530" y="0"/>
                  </a:lnTo>
                  <a:lnTo>
                    <a:pt x="530" y="157"/>
                  </a:lnTo>
                  <a:lnTo>
                    <a:pt x="355" y="157"/>
                  </a:lnTo>
                  <a:lnTo>
                    <a:pt x="355" y="781"/>
                  </a:lnTo>
                  <a:lnTo>
                    <a:pt x="175" y="781"/>
                  </a:lnTo>
                  <a:lnTo>
                    <a:pt x="175" y="1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9A8D9877-9CD9-475E-BFCC-E1FB7281D1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70" y="2648"/>
              <a:ext cx="609" cy="781"/>
            </a:xfrm>
            <a:custGeom>
              <a:avLst/>
              <a:gdLst>
                <a:gd name="T0" fmla="*/ 0 w 293"/>
                <a:gd name="T1" fmla="*/ 0 h 374"/>
                <a:gd name="T2" fmla="*/ 157 w 293"/>
                <a:gd name="T3" fmla="*/ 0 h 374"/>
                <a:gd name="T4" fmla="*/ 293 w 293"/>
                <a:gd name="T5" fmla="*/ 135 h 374"/>
                <a:gd name="T6" fmla="*/ 219 w 293"/>
                <a:gd name="T7" fmla="*/ 256 h 374"/>
                <a:gd name="T8" fmla="*/ 293 w 293"/>
                <a:gd name="T9" fmla="*/ 374 h 374"/>
                <a:gd name="T10" fmla="*/ 193 w 293"/>
                <a:gd name="T11" fmla="*/ 374 h 374"/>
                <a:gd name="T12" fmla="*/ 127 w 293"/>
                <a:gd name="T13" fmla="*/ 270 h 374"/>
                <a:gd name="T14" fmla="*/ 86 w 293"/>
                <a:gd name="T15" fmla="*/ 270 h 374"/>
                <a:gd name="T16" fmla="*/ 86 w 293"/>
                <a:gd name="T17" fmla="*/ 374 h 374"/>
                <a:gd name="T18" fmla="*/ 0 w 293"/>
                <a:gd name="T19" fmla="*/ 374 h 374"/>
                <a:gd name="T20" fmla="*/ 0 w 293"/>
                <a:gd name="T21" fmla="*/ 0 h 374"/>
                <a:gd name="T22" fmla="*/ 205 w 293"/>
                <a:gd name="T23" fmla="*/ 135 h 374"/>
                <a:gd name="T24" fmla="*/ 146 w 293"/>
                <a:gd name="T25" fmla="*/ 71 h 374"/>
                <a:gd name="T26" fmla="*/ 86 w 293"/>
                <a:gd name="T27" fmla="*/ 71 h 374"/>
                <a:gd name="T28" fmla="*/ 86 w 293"/>
                <a:gd name="T29" fmla="*/ 200 h 374"/>
                <a:gd name="T30" fmla="*/ 146 w 293"/>
                <a:gd name="T31" fmla="*/ 200 h 374"/>
                <a:gd name="T32" fmla="*/ 205 w 293"/>
                <a:gd name="T33" fmla="*/ 13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3" h="374">
                  <a:moveTo>
                    <a:pt x="0" y="0"/>
                  </a:moveTo>
                  <a:cubicBezTo>
                    <a:pt x="157" y="0"/>
                    <a:pt x="157" y="0"/>
                    <a:pt x="157" y="0"/>
                  </a:cubicBezTo>
                  <a:cubicBezTo>
                    <a:pt x="239" y="0"/>
                    <a:pt x="293" y="63"/>
                    <a:pt x="293" y="135"/>
                  </a:cubicBezTo>
                  <a:cubicBezTo>
                    <a:pt x="293" y="188"/>
                    <a:pt x="265" y="234"/>
                    <a:pt x="219" y="256"/>
                  </a:cubicBezTo>
                  <a:cubicBezTo>
                    <a:pt x="293" y="374"/>
                    <a:pt x="293" y="374"/>
                    <a:pt x="293" y="374"/>
                  </a:cubicBezTo>
                  <a:cubicBezTo>
                    <a:pt x="193" y="374"/>
                    <a:pt x="193" y="374"/>
                    <a:pt x="193" y="374"/>
                  </a:cubicBezTo>
                  <a:cubicBezTo>
                    <a:pt x="127" y="270"/>
                    <a:pt x="127" y="270"/>
                    <a:pt x="127" y="270"/>
                  </a:cubicBezTo>
                  <a:cubicBezTo>
                    <a:pt x="86" y="270"/>
                    <a:pt x="86" y="270"/>
                    <a:pt x="86" y="270"/>
                  </a:cubicBezTo>
                  <a:cubicBezTo>
                    <a:pt x="86" y="374"/>
                    <a:pt x="86" y="374"/>
                    <a:pt x="86" y="374"/>
                  </a:cubicBezTo>
                  <a:cubicBezTo>
                    <a:pt x="0" y="374"/>
                    <a:pt x="0" y="374"/>
                    <a:pt x="0" y="374"/>
                  </a:cubicBezTo>
                  <a:lnTo>
                    <a:pt x="0" y="0"/>
                  </a:lnTo>
                  <a:close/>
                  <a:moveTo>
                    <a:pt x="205" y="135"/>
                  </a:moveTo>
                  <a:cubicBezTo>
                    <a:pt x="205" y="101"/>
                    <a:pt x="182" y="71"/>
                    <a:pt x="146" y="71"/>
                  </a:cubicBezTo>
                  <a:cubicBezTo>
                    <a:pt x="86" y="71"/>
                    <a:pt x="86" y="71"/>
                    <a:pt x="86" y="71"/>
                  </a:cubicBezTo>
                  <a:cubicBezTo>
                    <a:pt x="86" y="200"/>
                    <a:pt x="86" y="200"/>
                    <a:pt x="86" y="200"/>
                  </a:cubicBezTo>
                  <a:cubicBezTo>
                    <a:pt x="146" y="200"/>
                    <a:pt x="146" y="200"/>
                    <a:pt x="146" y="200"/>
                  </a:cubicBezTo>
                  <a:cubicBezTo>
                    <a:pt x="182" y="200"/>
                    <a:pt x="205" y="170"/>
                    <a:pt x="205" y="1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09656753-3EA7-448B-89CD-4A8B58469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6" y="2648"/>
              <a:ext cx="471" cy="781"/>
            </a:xfrm>
            <a:custGeom>
              <a:avLst/>
              <a:gdLst>
                <a:gd name="T0" fmla="*/ 178 w 471"/>
                <a:gd name="T1" fmla="*/ 146 h 781"/>
                <a:gd name="T2" fmla="*/ 178 w 471"/>
                <a:gd name="T3" fmla="*/ 324 h 781"/>
                <a:gd name="T4" fmla="*/ 471 w 471"/>
                <a:gd name="T5" fmla="*/ 324 h 781"/>
                <a:gd name="T6" fmla="*/ 471 w 471"/>
                <a:gd name="T7" fmla="*/ 464 h 781"/>
                <a:gd name="T8" fmla="*/ 178 w 471"/>
                <a:gd name="T9" fmla="*/ 464 h 781"/>
                <a:gd name="T10" fmla="*/ 178 w 471"/>
                <a:gd name="T11" fmla="*/ 637 h 781"/>
                <a:gd name="T12" fmla="*/ 471 w 471"/>
                <a:gd name="T13" fmla="*/ 637 h 781"/>
                <a:gd name="T14" fmla="*/ 471 w 471"/>
                <a:gd name="T15" fmla="*/ 781 h 781"/>
                <a:gd name="T16" fmla="*/ 0 w 471"/>
                <a:gd name="T17" fmla="*/ 781 h 781"/>
                <a:gd name="T18" fmla="*/ 0 w 471"/>
                <a:gd name="T19" fmla="*/ 0 h 781"/>
                <a:gd name="T20" fmla="*/ 471 w 471"/>
                <a:gd name="T21" fmla="*/ 0 h 781"/>
                <a:gd name="T22" fmla="*/ 471 w 471"/>
                <a:gd name="T23" fmla="*/ 146 h 781"/>
                <a:gd name="T24" fmla="*/ 178 w 471"/>
                <a:gd name="T25" fmla="*/ 14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1" h="781">
                  <a:moveTo>
                    <a:pt x="178" y="146"/>
                  </a:moveTo>
                  <a:lnTo>
                    <a:pt x="178" y="324"/>
                  </a:lnTo>
                  <a:lnTo>
                    <a:pt x="471" y="324"/>
                  </a:lnTo>
                  <a:lnTo>
                    <a:pt x="471" y="464"/>
                  </a:lnTo>
                  <a:lnTo>
                    <a:pt x="178" y="464"/>
                  </a:lnTo>
                  <a:lnTo>
                    <a:pt x="178" y="637"/>
                  </a:lnTo>
                  <a:lnTo>
                    <a:pt x="471" y="637"/>
                  </a:lnTo>
                  <a:lnTo>
                    <a:pt x="471" y="781"/>
                  </a:lnTo>
                  <a:lnTo>
                    <a:pt x="0" y="781"/>
                  </a:lnTo>
                  <a:lnTo>
                    <a:pt x="0" y="0"/>
                  </a:lnTo>
                  <a:lnTo>
                    <a:pt x="471" y="0"/>
                  </a:lnTo>
                  <a:lnTo>
                    <a:pt x="471" y="146"/>
                  </a:lnTo>
                  <a:lnTo>
                    <a:pt x="178" y="1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E3FAF1B9-48B1-4B1C-8168-86A0A2432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09" y="2648"/>
              <a:ext cx="646" cy="781"/>
            </a:xfrm>
            <a:custGeom>
              <a:avLst/>
              <a:gdLst>
                <a:gd name="T0" fmla="*/ 467 w 646"/>
                <a:gd name="T1" fmla="*/ 509 h 781"/>
                <a:gd name="T2" fmla="*/ 467 w 646"/>
                <a:gd name="T3" fmla="*/ 0 h 781"/>
                <a:gd name="T4" fmla="*/ 646 w 646"/>
                <a:gd name="T5" fmla="*/ 0 h 781"/>
                <a:gd name="T6" fmla="*/ 646 w 646"/>
                <a:gd name="T7" fmla="*/ 781 h 781"/>
                <a:gd name="T8" fmla="*/ 459 w 646"/>
                <a:gd name="T9" fmla="*/ 781 h 781"/>
                <a:gd name="T10" fmla="*/ 181 w 646"/>
                <a:gd name="T11" fmla="*/ 280 h 781"/>
                <a:gd name="T12" fmla="*/ 181 w 646"/>
                <a:gd name="T13" fmla="*/ 781 h 781"/>
                <a:gd name="T14" fmla="*/ 0 w 646"/>
                <a:gd name="T15" fmla="*/ 781 h 781"/>
                <a:gd name="T16" fmla="*/ 0 w 646"/>
                <a:gd name="T17" fmla="*/ 0 h 781"/>
                <a:gd name="T18" fmla="*/ 187 w 646"/>
                <a:gd name="T19" fmla="*/ 0 h 781"/>
                <a:gd name="T20" fmla="*/ 467 w 646"/>
                <a:gd name="T21" fmla="*/ 509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6" h="781">
                  <a:moveTo>
                    <a:pt x="467" y="509"/>
                  </a:moveTo>
                  <a:lnTo>
                    <a:pt x="467" y="0"/>
                  </a:lnTo>
                  <a:lnTo>
                    <a:pt x="646" y="0"/>
                  </a:lnTo>
                  <a:lnTo>
                    <a:pt x="646" y="781"/>
                  </a:lnTo>
                  <a:lnTo>
                    <a:pt x="459" y="781"/>
                  </a:lnTo>
                  <a:lnTo>
                    <a:pt x="181" y="280"/>
                  </a:lnTo>
                  <a:lnTo>
                    <a:pt x="181" y="781"/>
                  </a:lnTo>
                  <a:lnTo>
                    <a:pt x="0" y="781"/>
                  </a:lnTo>
                  <a:lnTo>
                    <a:pt x="0" y="0"/>
                  </a:lnTo>
                  <a:lnTo>
                    <a:pt x="187" y="0"/>
                  </a:lnTo>
                  <a:lnTo>
                    <a:pt x="467" y="5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0C02E28-62F9-4DD6-AF7B-B9150DD617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03" y="2648"/>
              <a:ext cx="688" cy="781"/>
            </a:xfrm>
            <a:custGeom>
              <a:avLst/>
              <a:gdLst>
                <a:gd name="T0" fmla="*/ 137 w 331"/>
                <a:gd name="T1" fmla="*/ 0 h 374"/>
                <a:gd name="T2" fmla="*/ 331 w 331"/>
                <a:gd name="T3" fmla="*/ 187 h 374"/>
                <a:gd name="T4" fmla="*/ 137 w 331"/>
                <a:gd name="T5" fmla="*/ 374 h 374"/>
                <a:gd name="T6" fmla="*/ 0 w 331"/>
                <a:gd name="T7" fmla="*/ 374 h 374"/>
                <a:gd name="T8" fmla="*/ 0 w 331"/>
                <a:gd name="T9" fmla="*/ 0 h 374"/>
                <a:gd name="T10" fmla="*/ 137 w 331"/>
                <a:gd name="T11" fmla="*/ 0 h 374"/>
                <a:gd name="T12" fmla="*/ 87 w 331"/>
                <a:gd name="T13" fmla="*/ 75 h 374"/>
                <a:gd name="T14" fmla="*/ 87 w 331"/>
                <a:gd name="T15" fmla="*/ 299 h 374"/>
                <a:gd name="T16" fmla="*/ 133 w 331"/>
                <a:gd name="T17" fmla="*/ 299 h 374"/>
                <a:gd name="T18" fmla="*/ 243 w 331"/>
                <a:gd name="T19" fmla="*/ 187 h 374"/>
                <a:gd name="T20" fmla="*/ 133 w 331"/>
                <a:gd name="T21" fmla="*/ 75 h 374"/>
                <a:gd name="T22" fmla="*/ 87 w 331"/>
                <a:gd name="T23" fmla="*/ 75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1" h="374">
                  <a:moveTo>
                    <a:pt x="137" y="0"/>
                  </a:moveTo>
                  <a:cubicBezTo>
                    <a:pt x="261" y="0"/>
                    <a:pt x="331" y="92"/>
                    <a:pt x="331" y="187"/>
                  </a:cubicBezTo>
                  <a:cubicBezTo>
                    <a:pt x="331" y="283"/>
                    <a:pt x="262" y="374"/>
                    <a:pt x="137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7" y="0"/>
                  </a:lnTo>
                  <a:close/>
                  <a:moveTo>
                    <a:pt x="87" y="75"/>
                  </a:moveTo>
                  <a:cubicBezTo>
                    <a:pt x="87" y="299"/>
                    <a:pt x="87" y="299"/>
                    <a:pt x="87" y="299"/>
                  </a:cubicBezTo>
                  <a:cubicBezTo>
                    <a:pt x="133" y="299"/>
                    <a:pt x="133" y="299"/>
                    <a:pt x="133" y="299"/>
                  </a:cubicBezTo>
                  <a:cubicBezTo>
                    <a:pt x="203" y="299"/>
                    <a:pt x="243" y="245"/>
                    <a:pt x="243" y="187"/>
                  </a:cubicBezTo>
                  <a:cubicBezTo>
                    <a:pt x="243" y="129"/>
                    <a:pt x="203" y="75"/>
                    <a:pt x="133" y="75"/>
                  </a:cubicBezTo>
                  <a:lnTo>
                    <a:pt x="87" y="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16">
              <a:extLst>
                <a:ext uri="{FF2B5EF4-FFF2-40B4-BE49-F238E27FC236}">
                  <a16:creationId xmlns:a16="http://schemas.microsoft.com/office/drawing/2014/main" id="{6F89266F-7730-4DDB-8988-64F014060B0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238" y="3216"/>
              <a:ext cx="223" cy="22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7E8919B-C19B-45A1-818D-5C3F2781D9E1}"/>
              </a:ext>
            </a:extLst>
          </p:cNvPr>
          <p:cNvGrpSpPr/>
          <p:nvPr userDrawn="1"/>
        </p:nvGrpSpPr>
        <p:grpSpPr>
          <a:xfrm>
            <a:off x="5234009" y="6111897"/>
            <a:ext cx="4168791" cy="1166817"/>
            <a:chOff x="5234009" y="6111897"/>
            <a:chExt cx="4168791" cy="1166817"/>
          </a:xfrm>
        </p:grpSpPr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id="{D3E9D280-D0E6-464E-88A0-7C066C7901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34009" y="6111897"/>
              <a:ext cx="125413" cy="179388"/>
            </a:xfrm>
            <a:custGeom>
              <a:avLst/>
              <a:gdLst>
                <a:gd name="T0" fmla="*/ 15 w 79"/>
                <a:gd name="T1" fmla="*/ 63 h 113"/>
                <a:gd name="T2" fmla="*/ 15 w 79"/>
                <a:gd name="T3" fmla="*/ 113 h 113"/>
                <a:gd name="T4" fmla="*/ 0 w 79"/>
                <a:gd name="T5" fmla="*/ 113 h 113"/>
                <a:gd name="T6" fmla="*/ 0 w 79"/>
                <a:gd name="T7" fmla="*/ 0 h 113"/>
                <a:gd name="T8" fmla="*/ 15 w 79"/>
                <a:gd name="T9" fmla="*/ 0 h 113"/>
                <a:gd name="T10" fmla="*/ 15 w 79"/>
                <a:gd name="T11" fmla="*/ 52 h 113"/>
                <a:gd name="T12" fmla="*/ 60 w 79"/>
                <a:gd name="T13" fmla="*/ 0 h 113"/>
                <a:gd name="T14" fmla="*/ 79 w 79"/>
                <a:gd name="T15" fmla="*/ 0 h 113"/>
                <a:gd name="T16" fmla="*/ 29 w 79"/>
                <a:gd name="T17" fmla="*/ 56 h 113"/>
                <a:gd name="T18" fmla="*/ 79 w 79"/>
                <a:gd name="T19" fmla="*/ 113 h 113"/>
                <a:gd name="T20" fmla="*/ 60 w 79"/>
                <a:gd name="T21" fmla="*/ 113 h 113"/>
                <a:gd name="T22" fmla="*/ 15 w 79"/>
                <a:gd name="T23" fmla="*/ 6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113">
                  <a:moveTo>
                    <a:pt x="15" y="63"/>
                  </a:moveTo>
                  <a:lnTo>
                    <a:pt x="15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2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29" y="56"/>
                  </a:lnTo>
                  <a:lnTo>
                    <a:pt x="79" y="113"/>
                  </a:lnTo>
                  <a:lnTo>
                    <a:pt x="60" y="113"/>
                  </a:lnTo>
                  <a:lnTo>
                    <a:pt x="15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id="{5D0DCB96-5E53-4FF9-AC53-1CC060B80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59422" y="6172222"/>
              <a:ext cx="112713" cy="122238"/>
            </a:xfrm>
            <a:custGeom>
              <a:avLst/>
              <a:gdLst>
                <a:gd name="T0" fmla="*/ 7 w 34"/>
                <a:gd name="T1" fmla="*/ 20 h 37"/>
                <a:gd name="T2" fmla="*/ 18 w 34"/>
                <a:gd name="T3" fmla="*/ 31 h 37"/>
                <a:gd name="T4" fmla="*/ 26 w 34"/>
                <a:gd name="T5" fmla="*/ 26 h 37"/>
                <a:gd name="T6" fmla="*/ 33 w 34"/>
                <a:gd name="T7" fmla="*/ 26 h 37"/>
                <a:gd name="T8" fmla="*/ 18 w 34"/>
                <a:gd name="T9" fmla="*/ 37 h 37"/>
                <a:gd name="T10" fmla="*/ 0 w 34"/>
                <a:gd name="T11" fmla="*/ 19 h 37"/>
                <a:gd name="T12" fmla="*/ 17 w 34"/>
                <a:gd name="T13" fmla="*/ 0 h 37"/>
                <a:gd name="T14" fmla="*/ 34 w 34"/>
                <a:gd name="T15" fmla="*/ 16 h 37"/>
                <a:gd name="T16" fmla="*/ 33 w 34"/>
                <a:gd name="T17" fmla="*/ 20 h 37"/>
                <a:gd name="T18" fmla="*/ 7 w 34"/>
                <a:gd name="T19" fmla="*/ 20 h 37"/>
                <a:gd name="T20" fmla="*/ 7 w 34"/>
                <a:gd name="T21" fmla="*/ 15 h 37"/>
                <a:gd name="T22" fmla="*/ 27 w 34"/>
                <a:gd name="T23" fmla="*/ 15 h 37"/>
                <a:gd name="T24" fmla="*/ 17 w 34"/>
                <a:gd name="T25" fmla="*/ 5 h 37"/>
                <a:gd name="T26" fmla="*/ 7 w 34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7">
                  <a:moveTo>
                    <a:pt x="7" y="20"/>
                  </a:moveTo>
                  <a:cubicBezTo>
                    <a:pt x="7" y="26"/>
                    <a:pt x="10" y="31"/>
                    <a:pt x="18" y="31"/>
                  </a:cubicBezTo>
                  <a:cubicBezTo>
                    <a:pt x="23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32"/>
                    <a:pt x="26" y="37"/>
                    <a:pt x="18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cubicBezTo>
                    <a:pt x="34" y="17"/>
                    <a:pt x="34" y="19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id="{26D51314-1F55-47D3-9FEE-D96BA2721D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94360" y="6172222"/>
              <a:ext cx="109538" cy="122238"/>
            </a:xfrm>
            <a:custGeom>
              <a:avLst/>
              <a:gdLst>
                <a:gd name="T0" fmla="*/ 6 w 33"/>
                <a:gd name="T1" fmla="*/ 20 h 37"/>
                <a:gd name="T2" fmla="*/ 17 w 33"/>
                <a:gd name="T3" fmla="*/ 31 h 37"/>
                <a:gd name="T4" fmla="*/ 26 w 33"/>
                <a:gd name="T5" fmla="*/ 26 h 37"/>
                <a:gd name="T6" fmla="*/ 33 w 33"/>
                <a:gd name="T7" fmla="*/ 26 h 37"/>
                <a:gd name="T8" fmla="*/ 17 w 33"/>
                <a:gd name="T9" fmla="*/ 37 h 37"/>
                <a:gd name="T10" fmla="*/ 0 w 33"/>
                <a:gd name="T11" fmla="*/ 19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6 w 33"/>
                <a:gd name="T19" fmla="*/ 20 h 37"/>
                <a:gd name="T20" fmla="*/ 6 w 33"/>
                <a:gd name="T21" fmla="*/ 15 h 37"/>
                <a:gd name="T22" fmla="*/ 26 w 33"/>
                <a:gd name="T23" fmla="*/ 15 h 37"/>
                <a:gd name="T24" fmla="*/ 17 w 33"/>
                <a:gd name="T25" fmla="*/ 5 h 37"/>
                <a:gd name="T26" fmla="*/ 6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6" y="20"/>
                  </a:moveTo>
                  <a:cubicBezTo>
                    <a:pt x="6" y="26"/>
                    <a:pt x="9" y="31"/>
                    <a:pt x="17" y="31"/>
                  </a:cubicBezTo>
                  <a:cubicBezTo>
                    <a:pt x="22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1" y="32"/>
                    <a:pt x="26" y="37"/>
                    <a:pt x="17" y="37"/>
                  </a:cubicBezTo>
                  <a:cubicBezTo>
                    <a:pt x="5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9"/>
                    <a:pt x="33" y="20"/>
                  </a:cubicBezTo>
                  <a:lnTo>
                    <a:pt x="6" y="20"/>
                  </a:lnTo>
                  <a:close/>
                  <a:moveTo>
                    <a:pt x="6" y="15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9"/>
                    <a:pt x="22" y="5"/>
                    <a:pt x="17" y="5"/>
                  </a:cubicBezTo>
                  <a:cubicBezTo>
                    <a:pt x="11" y="5"/>
                    <a:pt x="6" y="9"/>
                    <a:pt x="6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id="{46315BCA-D0D2-48A4-9FC5-668B33AF269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7236" y="6172222"/>
              <a:ext cx="119063" cy="182563"/>
            </a:xfrm>
            <a:custGeom>
              <a:avLst/>
              <a:gdLst>
                <a:gd name="T0" fmla="*/ 6 w 36"/>
                <a:gd name="T1" fmla="*/ 7 h 55"/>
                <a:gd name="T2" fmla="*/ 18 w 36"/>
                <a:gd name="T3" fmla="*/ 0 h 55"/>
                <a:gd name="T4" fmla="*/ 36 w 36"/>
                <a:gd name="T5" fmla="*/ 19 h 55"/>
                <a:gd name="T6" fmla="*/ 18 w 36"/>
                <a:gd name="T7" fmla="*/ 37 h 55"/>
                <a:gd name="T8" fmla="*/ 6 w 36"/>
                <a:gd name="T9" fmla="*/ 30 h 55"/>
                <a:gd name="T10" fmla="*/ 6 w 36"/>
                <a:gd name="T11" fmla="*/ 55 h 55"/>
                <a:gd name="T12" fmla="*/ 0 w 36"/>
                <a:gd name="T13" fmla="*/ 55 h 55"/>
                <a:gd name="T14" fmla="*/ 0 w 36"/>
                <a:gd name="T15" fmla="*/ 1 h 55"/>
                <a:gd name="T16" fmla="*/ 6 w 36"/>
                <a:gd name="T17" fmla="*/ 1 h 55"/>
                <a:gd name="T18" fmla="*/ 6 w 36"/>
                <a:gd name="T19" fmla="*/ 7 h 55"/>
                <a:gd name="T20" fmla="*/ 6 w 36"/>
                <a:gd name="T21" fmla="*/ 19 h 55"/>
                <a:gd name="T22" fmla="*/ 18 w 36"/>
                <a:gd name="T23" fmla="*/ 31 h 55"/>
                <a:gd name="T24" fmla="*/ 30 w 36"/>
                <a:gd name="T25" fmla="*/ 19 h 55"/>
                <a:gd name="T26" fmla="*/ 18 w 36"/>
                <a:gd name="T27" fmla="*/ 6 h 55"/>
                <a:gd name="T28" fmla="*/ 6 w 36"/>
                <a:gd name="T2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5">
                  <a:moveTo>
                    <a:pt x="6" y="7"/>
                  </a:moveTo>
                  <a:cubicBezTo>
                    <a:pt x="9" y="3"/>
                    <a:pt x="13" y="0"/>
                    <a:pt x="18" y="0"/>
                  </a:cubicBezTo>
                  <a:cubicBezTo>
                    <a:pt x="29" y="0"/>
                    <a:pt x="36" y="9"/>
                    <a:pt x="36" y="19"/>
                  </a:cubicBezTo>
                  <a:cubicBezTo>
                    <a:pt x="36" y="29"/>
                    <a:pt x="29" y="37"/>
                    <a:pt x="18" y="37"/>
                  </a:cubicBezTo>
                  <a:cubicBezTo>
                    <a:pt x="13" y="37"/>
                    <a:pt x="9" y="34"/>
                    <a:pt x="6" y="30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7"/>
                  </a:lnTo>
                  <a:close/>
                  <a:moveTo>
                    <a:pt x="6" y="19"/>
                  </a:move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id="{FB0A7F13-C4AC-4DA3-98A1-B09305B410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8374" y="6175397"/>
              <a:ext cx="107950" cy="119063"/>
            </a:xfrm>
            <a:custGeom>
              <a:avLst/>
              <a:gdLst>
                <a:gd name="T0" fmla="*/ 33 w 33"/>
                <a:gd name="T1" fmla="*/ 0 h 36"/>
                <a:gd name="T2" fmla="*/ 33 w 33"/>
                <a:gd name="T3" fmla="*/ 35 h 36"/>
                <a:gd name="T4" fmla="*/ 26 w 33"/>
                <a:gd name="T5" fmla="*/ 35 h 36"/>
                <a:gd name="T6" fmla="*/ 26 w 33"/>
                <a:gd name="T7" fmla="*/ 29 h 36"/>
                <a:gd name="T8" fmla="*/ 14 w 33"/>
                <a:gd name="T9" fmla="*/ 36 h 36"/>
                <a:gd name="T10" fmla="*/ 3 w 33"/>
                <a:gd name="T11" fmla="*/ 31 h 36"/>
                <a:gd name="T12" fmla="*/ 0 w 33"/>
                <a:gd name="T13" fmla="*/ 21 h 36"/>
                <a:gd name="T14" fmla="*/ 0 w 33"/>
                <a:gd name="T15" fmla="*/ 0 h 36"/>
                <a:gd name="T16" fmla="*/ 7 w 33"/>
                <a:gd name="T17" fmla="*/ 0 h 36"/>
                <a:gd name="T18" fmla="*/ 7 w 33"/>
                <a:gd name="T19" fmla="*/ 19 h 36"/>
                <a:gd name="T20" fmla="*/ 16 w 33"/>
                <a:gd name="T21" fmla="*/ 30 h 36"/>
                <a:gd name="T22" fmla="*/ 26 w 33"/>
                <a:gd name="T23" fmla="*/ 18 h 36"/>
                <a:gd name="T24" fmla="*/ 26 w 33"/>
                <a:gd name="T25" fmla="*/ 0 h 36"/>
                <a:gd name="T26" fmla="*/ 33 w 33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33" y="0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4" y="33"/>
                    <a:pt x="19" y="36"/>
                    <a:pt x="14" y="36"/>
                  </a:cubicBezTo>
                  <a:cubicBezTo>
                    <a:pt x="9" y="36"/>
                    <a:pt x="5" y="34"/>
                    <a:pt x="3" y="31"/>
                  </a:cubicBezTo>
                  <a:cubicBezTo>
                    <a:pt x="1" y="29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9" y="30"/>
                    <a:pt x="16" y="30"/>
                  </a:cubicBezTo>
                  <a:cubicBezTo>
                    <a:pt x="23" y="30"/>
                    <a:pt x="26" y="24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5">
              <a:extLst>
                <a:ext uri="{FF2B5EF4-FFF2-40B4-BE49-F238E27FC236}">
                  <a16:creationId xmlns:a16="http://schemas.microsoft.com/office/drawing/2014/main" id="{D8BB8E34-0B01-4C6A-B1C7-D18E82B6A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996012" y="6172222"/>
              <a:ext cx="119063" cy="182563"/>
            </a:xfrm>
            <a:custGeom>
              <a:avLst/>
              <a:gdLst>
                <a:gd name="T0" fmla="*/ 6 w 36"/>
                <a:gd name="T1" fmla="*/ 7 h 55"/>
                <a:gd name="T2" fmla="*/ 18 w 36"/>
                <a:gd name="T3" fmla="*/ 0 h 55"/>
                <a:gd name="T4" fmla="*/ 36 w 36"/>
                <a:gd name="T5" fmla="*/ 19 h 55"/>
                <a:gd name="T6" fmla="*/ 18 w 36"/>
                <a:gd name="T7" fmla="*/ 37 h 55"/>
                <a:gd name="T8" fmla="*/ 6 w 36"/>
                <a:gd name="T9" fmla="*/ 30 h 55"/>
                <a:gd name="T10" fmla="*/ 6 w 36"/>
                <a:gd name="T11" fmla="*/ 55 h 55"/>
                <a:gd name="T12" fmla="*/ 0 w 36"/>
                <a:gd name="T13" fmla="*/ 55 h 55"/>
                <a:gd name="T14" fmla="*/ 0 w 36"/>
                <a:gd name="T15" fmla="*/ 1 h 55"/>
                <a:gd name="T16" fmla="*/ 6 w 36"/>
                <a:gd name="T17" fmla="*/ 1 h 55"/>
                <a:gd name="T18" fmla="*/ 6 w 36"/>
                <a:gd name="T19" fmla="*/ 7 h 55"/>
                <a:gd name="T20" fmla="*/ 6 w 36"/>
                <a:gd name="T21" fmla="*/ 19 h 55"/>
                <a:gd name="T22" fmla="*/ 18 w 36"/>
                <a:gd name="T23" fmla="*/ 31 h 55"/>
                <a:gd name="T24" fmla="*/ 30 w 36"/>
                <a:gd name="T25" fmla="*/ 19 h 55"/>
                <a:gd name="T26" fmla="*/ 18 w 36"/>
                <a:gd name="T27" fmla="*/ 6 h 55"/>
                <a:gd name="T28" fmla="*/ 6 w 36"/>
                <a:gd name="T2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5">
                  <a:moveTo>
                    <a:pt x="6" y="7"/>
                  </a:moveTo>
                  <a:cubicBezTo>
                    <a:pt x="9" y="3"/>
                    <a:pt x="13" y="0"/>
                    <a:pt x="18" y="0"/>
                  </a:cubicBezTo>
                  <a:cubicBezTo>
                    <a:pt x="29" y="0"/>
                    <a:pt x="36" y="9"/>
                    <a:pt x="36" y="19"/>
                  </a:cubicBezTo>
                  <a:cubicBezTo>
                    <a:pt x="36" y="29"/>
                    <a:pt x="29" y="37"/>
                    <a:pt x="18" y="37"/>
                  </a:cubicBezTo>
                  <a:cubicBezTo>
                    <a:pt x="13" y="37"/>
                    <a:pt x="9" y="34"/>
                    <a:pt x="6" y="30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6" y="7"/>
                  </a:lnTo>
                  <a:close/>
                  <a:moveTo>
                    <a:pt x="6" y="19"/>
                  </a:move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26">
              <a:extLst>
                <a:ext uri="{FF2B5EF4-FFF2-40B4-BE49-F238E27FC236}">
                  <a16:creationId xmlns:a16="http://schemas.microsoft.com/office/drawing/2014/main" id="{3C7FD537-0EBF-4656-A677-B6671C337A5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135712" y="6208735"/>
              <a:ext cx="58738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7">
              <a:extLst>
                <a:ext uri="{FF2B5EF4-FFF2-40B4-BE49-F238E27FC236}">
                  <a16:creationId xmlns:a16="http://schemas.microsoft.com/office/drawing/2014/main" id="{69A4DE3F-1DEB-418A-9976-EF431BDAA0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7150" y="6135710"/>
              <a:ext cx="76200" cy="158751"/>
            </a:xfrm>
            <a:custGeom>
              <a:avLst/>
              <a:gdLst>
                <a:gd name="T0" fmla="*/ 23 w 23"/>
                <a:gd name="T1" fmla="*/ 47 h 48"/>
                <a:gd name="T2" fmla="*/ 17 w 23"/>
                <a:gd name="T3" fmla="*/ 48 h 48"/>
                <a:gd name="T4" fmla="*/ 6 w 23"/>
                <a:gd name="T5" fmla="*/ 35 h 48"/>
                <a:gd name="T6" fmla="*/ 6 w 23"/>
                <a:gd name="T7" fmla="*/ 18 h 48"/>
                <a:gd name="T8" fmla="*/ 0 w 23"/>
                <a:gd name="T9" fmla="*/ 18 h 48"/>
                <a:gd name="T10" fmla="*/ 0 w 23"/>
                <a:gd name="T11" fmla="*/ 12 h 48"/>
                <a:gd name="T12" fmla="*/ 6 w 23"/>
                <a:gd name="T13" fmla="*/ 12 h 48"/>
                <a:gd name="T14" fmla="*/ 6 w 23"/>
                <a:gd name="T15" fmla="*/ 0 h 48"/>
                <a:gd name="T16" fmla="*/ 13 w 23"/>
                <a:gd name="T17" fmla="*/ 0 h 48"/>
                <a:gd name="T18" fmla="*/ 13 w 23"/>
                <a:gd name="T19" fmla="*/ 12 h 48"/>
                <a:gd name="T20" fmla="*/ 22 w 23"/>
                <a:gd name="T21" fmla="*/ 12 h 48"/>
                <a:gd name="T22" fmla="*/ 22 w 23"/>
                <a:gd name="T23" fmla="*/ 18 h 48"/>
                <a:gd name="T24" fmla="*/ 13 w 23"/>
                <a:gd name="T25" fmla="*/ 18 h 48"/>
                <a:gd name="T26" fmla="*/ 13 w 23"/>
                <a:gd name="T27" fmla="*/ 34 h 48"/>
                <a:gd name="T28" fmla="*/ 19 w 23"/>
                <a:gd name="T29" fmla="*/ 42 h 48"/>
                <a:gd name="T30" fmla="*/ 23 w 23"/>
                <a:gd name="T31" fmla="*/ 41 h 48"/>
                <a:gd name="T32" fmla="*/ 23 w 23"/>
                <a:gd name="T3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8">
                  <a:moveTo>
                    <a:pt x="23" y="47"/>
                  </a:moveTo>
                  <a:cubicBezTo>
                    <a:pt x="22" y="47"/>
                    <a:pt x="20" y="48"/>
                    <a:pt x="17" y="48"/>
                  </a:cubicBezTo>
                  <a:cubicBezTo>
                    <a:pt x="13" y="48"/>
                    <a:pt x="6" y="47"/>
                    <a:pt x="6" y="3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5" y="42"/>
                    <a:pt x="19" y="42"/>
                  </a:cubicBezTo>
                  <a:cubicBezTo>
                    <a:pt x="20" y="42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8">
              <a:extLst>
                <a:ext uri="{FF2B5EF4-FFF2-40B4-BE49-F238E27FC236}">
                  <a16:creationId xmlns:a16="http://schemas.microsoft.com/office/drawing/2014/main" id="{03A7A7F0-FBA3-408E-9DE8-4B71195354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97638" y="6172222"/>
              <a:ext cx="122238" cy="122238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  <a:gd name="T10" fmla="*/ 30 w 37"/>
                <a:gd name="T11" fmla="*/ 19 h 37"/>
                <a:gd name="T12" fmla="*/ 19 w 37"/>
                <a:gd name="T13" fmla="*/ 6 h 37"/>
                <a:gd name="T14" fmla="*/ 7 w 37"/>
                <a:gd name="T15" fmla="*/ 19 h 37"/>
                <a:gd name="T16" fmla="*/ 19 w 37"/>
                <a:gd name="T17" fmla="*/ 31 h 37"/>
                <a:gd name="T18" fmla="*/ 30 w 37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7" y="9"/>
                    <a:pt x="37" y="19"/>
                  </a:cubicBezTo>
                  <a:cubicBezTo>
                    <a:pt x="37" y="29"/>
                    <a:pt x="30" y="37"/>
                    <a:pt x="19" y="37"/>
                  </a:cubicBezTo>
                  <a:cubicBezTo>
                    <a:pt x="8" y="37"/>
                    <a:pt x="0" y="29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6" y="6"/>
                    <a:pt x="19" y="6"/>
                  </a:cubicBezTo>
                  <a:cubicBezTo>
                    <a:pt x="12" y="6"/>
                    <a:pt x="7" y="12"/>
                    <a:pt x="7" y="19"/>
                  </a:cubicBezTo>
                  <a:cubicBezTo>
                    <a:pt x="7" y="25"/>
                    <a:pt x="12" y="31"/>
                    <a:pt x="19" y="31"/>
                  </a:cubicBezTo>
                  <a:cubicBezTo>
                    <a:pt x="26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29">
              <a:extLst>
                <a:ext uri="{FF2B5EF4-FFF2-40B4-BE49-F238E27FC236}">
                  <a16:creationId xmlns:a16="http://schemas.microsoft.com/office/drawing/2014/main" id="{C28E6195-2F74-4262-9A52-53452AB47DF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438926" y="6208735"/>
              <a:ext cx="58738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0">
              <a:extLst>
                <a:ext uri="{FF2B5EF4-FFF2-40B4-BE49-F238E27FC236}">
                  <a16:creationId xmlns:a16="http://schemas.microsoft.com/office/drawing/2014/main" id="{38456B96-A9E4-4E2B-8782-D254744826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515126" y="6111897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7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7 h 55"/>
                <a:gd name="T22" fmla="*/ 18 w 37"/>
                <a:gd name="T23" fmla="*/ 24 h 55"/>
                <a:gd name="T24" fmla="*/ 7 w 37"/>
                <a:gd name="T25" fmla="*/ 37 h 55"/>
                <a:gd name="T26" fmla="*/ 18 w 37"/>
                <a:gd name="T27" fmla="*/ 49 h 55"/>
                <a:gd name="T28" fmla="*/ 30 w 37"/>
                <a:gd name="T2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7" y="55"/>
                    <a:pt x="0" y="47"/>
                    <a:pt x="0" y="37"/>
                  </a:cubicBezTo>
                  <a:cubicBezTo>
                    <a:pt x="0" y="27"/>
                    <a:pt x="7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7"/>
                  </a:moveTo>
                  <a:cubicBezTo>
                    <a:pt x="30" y="30"/>
                    <a:pt x="26" y="24"/>
                    <a:pt x="18" y="24"/>
                  </a:cubicBezTo>
                  <a:cubicBezTo>
                    <a:pt x="11" y="24"/>
                    <a:pt x="7" y="30"/>
                    <a:pt x="7" y="37"/>
                  </a:cubicBezTo>
                  <a:cubicBezTo>
                    <a:pt x="7" y="43"/>
                    <a:pt x="11" y="49"/>
                    <a:pt x="18" y="49"/>
                  </a:cubicBezTo>
                  <a:cubicBezTo>
                    <a:pt x="26" y="49"/>
                    <a:pt x="30" y="43"/>
                    <a:pt x="3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1">
              <a:extLst>
                <a:ext uri="{FF2B5EF4-FFF2-40B4-BE49-F238E27FC236}">
                  <a16:creationId xmlns:a16="http://schemas.microsoft.com/office/drawing/2014/main" id="{C0B7EABB-785D-42B3-B74F-3B8D89D1E0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65940" y="6172222"/>
              <a:ext cx="122238" cy="122238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9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9 h 37"/>
                <a:gd name="T22" fmla="*/ 18 w 37"/>
                <a:gd name="T23" fmla="*/ 6 h 37"/>
                <a:gd name="T24" fmla="*/ 7 w 37"/>
                <a:gd name="T25" fmla="*/ 19 h 37"/>
                <a:gd name="T26" fmla="*/ 18 w 37"/>
                <a:gd name="T27" fmla="*/ 31 h 37"/>
                <a:gd name="T28" fmla="*/ 30 w 37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9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2">
              <a:extLst>
                <a:ext uri="{FF2B5EF4-FFF2-40B4-BE49-F238E27FC236}">
                  <a16:creationId xmlns:a16="http://schemas.microsoft.com/office/drawing/2014/main" id="{F4792DDC-AAB8-436F-BC4C-9C7150963D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1990" y="6135710"/>
              <a:ext cx="79375" cy="158751"/>
            </a:xfrm>
            <a:custGeom>
              <a:avLst/>
              <a:gdLst>
                <a:gd name="T0" fmla="*/ 24 w 24"/>
                <a:gd name="T1" fmla="*/ 47 h 48"/>
                <a:gd name="T2" fmla="*/ 18 w 24"/>
                <a:gd name="T3" fmla="*/ 48 h 48"/>
                <a:gd name="T4" fmla="*/ 7 w 24"/>
                <a:gd name="T5" fmla="*/ 35 h 48"/>
                <a:gd name="T6" fmla="*/ 7 w 24"/>
                <a:gd name="T7" fmla="*/ 18 h 48"/>
                <a:gd name="T8" fmla="*/ 0 w 24"/>
                <a:gd name="T9" fmla="*/ 18 h 48"/>
                <a:gd name="T10" fmla="*/ 0 w 24"/>
                <a:gd name="T11" fmla="*/ 12 h 48"/>
                <a:gd name="T12" fmla="*/ 7 w 24"/>
                <a:gd name="T13" fmla="*/ 12 h 48"/>
                <a:gd name="T14" fmla="*/ 7 w 24"/>
                <a:gd name="T15" fmla="*/ 0 h 48"/>
                <a:gd name="T16" fmla="*/ 13 w 24"/>
                <a:gd name="T17" fmla="*/ 0 h 48"/>
                <a:gd name="T18" fmla="*/ 13 w 24"/>
                <a:gd name="T19" fmla="*/ 12 h 48"/>
                <a:gd name="T20" fmla="*/ 22 w 24"/>
                <a:gd name="T21" fmla="*/ 12 h 48"/>
                <a:gd name="T22" fmla="*/ 22 w 24"/>
                <a:gd name="T23" fmla="*/ 18 h 48"/>
                <a:gd name="T24" fmla="*/ 13 w 24"/>
                <a:gd name="T25" fmla="*/ 18 h 48"/>
                <a:gd name="T26" fmla="*/ 13 w 24"/>
                <a:gd name="T27" fmla="*/ 34 h 48"/>
                <a:gd name="T28" fmla="*/ 19 w 24"/>
                <a:gd name="T29" fmla="*/ 42 h 48"/>
                <a:gd name="T30" fmla="*/ 24 w 24"/>
                <a:gd name="T31" fmla="*/ 41 h 48"/>
                <a:gd name="T32" fmla="*/ 24 w 24"/>
                <a:gd name="T3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8">
                  <a:moveTo>
                    <a:pt x="24" y="47"/>
                  </a:moveTo>
                  <a:cubicBezTo>
                    <a:pt x="22" y="47"/>
                    <a:pt x="20" y="48"/>
                    <a:pt x="18" y="48"/>
                  </a:cubicBezTo>
                  <a:cubicBezTo>
                    <a:pt x="13" y="48"/>
                    <a:pt x="7" y="47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6" y="42"/>
                    <a:pt x="19" y="42"/>
                  </a:cubicBezTo>
                  <a:cubicBezTo>
                    <a:pt x="21" y="42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3">
              <a:extLst>
                <a:ext uri="{FF2B5EF4-FFF2-40B4-BE49-F238E27FC236}">
                  <a16:creationId xmlns:a16="http://schemas.microsoft.com/office/drawing/2014/main" id="{30A0B5BF-6AF2-45B0-8A1D-C1DDF6867E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00890" y="6172222"/>
              <a:ext cx="112713" cy="122238"/>
            </a:xfrm>
            <a:custGeom>
              <a:avLst/>
              <a:gdLst>
                <a:gd name="T0" fmla="*/ 7 w 34"/>
                <a:gd name="T1" fmla="*/ 20 h 37"/>
                <a:gd name="T2" fmla="*/ 18 w 34"/>
                <a:gd name="T3" fmla="*/ 31 h 37"/>
                <a:gd name="T4" fmla="*/ 27 w 34"/>
                <a:gd name="T5" fmla="*/ 26 h 37"/>
                <a:gd name="T6" fmla="*/ 33 w 34"/>
                <a:gd name="T7" fmla="*/ 26 h 37"/>
                <a:gd name="T8" fmla="*/ 18 w 34"/>
                <a:gd name="T9" fmla="*/ 37 h 37"/>
                <a:gd name="T10" fmla="*/ 0 w 34"/>
                <a:gd name="T11" fmla="*/ 19 h 37"/>
                <a:gd name="T12" fmla="*/ 18 w 34"/>
                <a:gd name="T13" fmla="*/ 0 h 37"/>
                <a:gd name="T14" fmla="*/ 34 w 34"/>
                <a:gd name="T15" fmla="*/ 16 h 37"/>
                <a:gd name="T16" fmla="*/ 33 w 34"/>
                <a:gd name="T17" fmla="*/ 20 h 37"/>
                <a:gd name="T18" fmla="*/ 7 w 34"/>
                <a:gd name="T19" fmla="*/ 20 h 37"/>
                <a:gd name="T20" fmla="*/ 7 w 34"/>
                <a:gd name="T21" fmla="*/ 15 h 37"/>
                <a:gd name="T22" fmla="*/ 27 w 34"/>
                <a:gd name="T23" fmla="*/ 15 h 37"/>
                <a:gd name="T24" fmla="*/ 17 w 34"/>
                <a:gd name="T25" fmla="*/ 5 h 37"/>
                <a:gd name="T26" fmla="*/ 7 w 34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7">
                  <a:moveTo>
                    <a:pt x="7" y="20"/>
                  </a:moveTo>
                  <a:cubicBezTo>
                    <a:pt x="7" y="26"/>
                    <a:pt x="10" y="31"/>
                    <a:pt x="18" y="31"/>
                  </a:cubicBezTo>
                  <a:cubicBezTo>
                    <a:pt x="23" y="31"/>
                    <a:pt x="26" y="29"/>
                    <a:pt x="27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32"/>
                    <a:pt x="27" y="37"/>
                    <a:pt x="18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17"/>
                    <a:pt x="34" y="19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4">
              <a:extLst>
                <a:ext uri="{FF2B5EF4-FFF2-40B4-BE49-F238E27FC236}">
                  <a16:creationId xmlns:a16="http://schemas.microsoft.com/office/drawing/2014/main" id="{89357DE9-1F44-4501-BDBF-42BE78F663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804" y="6175397"/>
              <a:ext cx="184151" cy="115888"/>
            </a:xfrm>
            <a:custGeom>
              <a:avLst/>
              <a:gdLst>
                <a:gd name="T0" fmla="*/ 58 w 116"/>
                <a:gd name="T1" fmla="*/ 16 h 73"/>
                <a:gd name="T2" fmla="*/ 37 w 116"/>
                <a:gd name="T3" fmla="*/ 73 h 73"/>
                <a:gd name="T4" fmla="*/ 29 w 116"/>
                <a:gd name="T5" fmla="*/ 73 h 73"/>
                <a:gd name="T6" fmla="*/ 0 w 116"/>
                <a:gd name="T7" fmla="*/ 0 h 73"/>
                <a:gd name="T8" fmla="*/ 14 w 116"/>
                <a:gd name="T9" fmla="*/ 0 h 73"/>
                <a:gd name="T10" fmla="*/ 33 w 116"/>
                <a:gd name="T11" fmla="*/ 52 h 73"/>
                <a:gd name="T12" fmla="*/ 52 w 116"/>
                <a:gd name="T13" fmla="*/ 0 h 73"/>
                <a:gd name="T14" fmla="*/ 64 w 116"/>
                <a:gd name="T15" fmla="*/ 0 h 73"/>
                <a:gd name="T16" fmla="*/ 83 w 116"/>
                <a:gd name="T17" fmla="*/ 52 h 73"/>
                <a:gd name="T18" fmla="*/ 101 w 116"/>
                <a:gd name="T19" fmla="*/ 0 h 73"/>
                <a:gd name="T20" fmla="*/ 116 w 116"/>
                <a:gd name="T21" fmla="*/ 0 h 73"/>
                <a:gd name="T22" fmla="*/ 89 w 116"/>
                <a:gd name="T23" fmla="*/ 73 h 73"/>
                <a:gd name="T24" fmla="*/ 79 w 116"/>
                <a:gd name="T25" fmla="*/ 73 h 73"/>
                <a:gd name="T26" fmla="*/ 58 w 116"/>
                <a:gd name="T2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73">
                  <a:moveTo>
                    <a:pt x="58" y="16"/>
                  </a:moveTo>
                  <a:lnTo>
                    <a:pt x="37" y="73"/>
                  </a:lnTo>
                  <a:lnTo>
                    <a:pt x="29" y="7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3" y="5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83" y="52"/>
                  </a:lnTo>
                  <a:lnTo>
                    <a:pt x="101" y="0"/>
                  </a:lnTo>
                  <a:lnTo>
                    <a:pt x="116" y="0"/>
                  </a:lnTo>
                  <a:lnTo>
                    <a:pt x="89" y="73"/>
                  </a:lnTo>
                  <a:lnTo>
                    <a:pt x="79" y="7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5">
              <a:extLst>
                <a:ext uri="{FF2B5EF4-FFF2-40B4-BE49-F238E27FC236}">
                  <a16:creationId xmlns:a16="http://schemas.microsoft.com/office/drawing/2014/main" id="{816D934E-596E-4A65-8732-82ADF89255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86654" y="6115072"/>
              <a:ext cx="36513" cy="176213"/>
            </a:xfrm>
            <a:custGeom>
              <a:avLst/>
              <a:gdLst>
                <a:gd name="T0" fmla="*/ 6 w 11"/>
                <a:gd name="T1" fmla="*/ 0 h 53"/>
                <a:gd name="T2" fmla="*/ 11 w 11"/>
                <a:gd name="T3" fmla="*/ 5 h 53"/>
                <a:gd name="T4" fmla="*/ 6 w 11"/>
                <a:gd name="T5" fmla="*/ 10 h 53"/>
                <a:gd name="T6" fmla="*/ 0 w 11"/>
                <a:gd name="T7" fmla="*/ 5 h 53"/>
                <a:gd name="T8" fmla="*/ 6 w 11"/>
                <a:gd name="T9" fmla="*/ 0 h 53"/>
                <a:gd name="T10" fmla="*/ 2 w 11"/>
                <a:gd name="T11" fmla="*/ 18 h 53"/>
                <a:gd name="T12" fmla="*/ 9 w 11"/>
                <a:gd name="T13" fmla="*/ 18 h 53"/>
                <a:gd name="T14" fmla="*/ 9 w 11"/>
                <a:gd name="T15" fmla="*/ 53 h 53"/>
                <a:gd name="T16" fmla="*/ 2 w 11"/>
                <a:gd name="T17" fmla="*/ 53 h 53"/>
                <a:gd name="T18" fmla="*/ 2 w 11"/>
                <a:gd name="T19" fmla="*/ 1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3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1" y="8"/>
                    <a:pt x="9" y="10"/>
                    <a:pt x="6" y="10"/>
                  </a:cubicBezTo>
                  <a:cubicBezTo>
                    <a:pt x="3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2" y="18"/>
                  </a:moveTo>
                  <a:cubicBezTo>
                    <a:pt x="9" y="18"/>
                    <a:pt x="9" y="18"/>
                    <a:pt x="9" y="18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6">
              <a:extLst>
                <a:ext uri="{FF2B5EF4-FFF2-40B4-BE49-F238E27FC236}">
                  <a16:creationId xmlns:a16="http://schemas.microsoft.com/office/drawing/2014/main" id="{5D5C65B3-A40F-4A8D-AB82-E5E6488D2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43805" y="6135710"/>
              <a:ext cx="76200" cy="158751"/>
            </a:xfrm>
            <a:custGeom>
              <a:avLst/>
              <a:gdLst>
                <a:gd name="T0" fmla="*/ 23 w 23"/>
                <a:gd name="T1" fmla="*/ 47 h 48"/>
                <a:gd name="T2" fmla="*/ 17 w 23"/>
                <a:gd name="T3" fmla="*/ 48 h 48"/>
                <a:gd name="T4" fmla="*/ 6 w 23"/>
                <a:gd name="T5" fmla="*/ 35 h 48"/>
                <a:gd name="T6" fmla="*/ 6 w 23"/>
                <a:gd name="T7" fmla="*/ 18 h 48"/>
                <a:gd name="T8" fmla="*/ 0 w 23"/>
                <a:gd name="T9" fmla="*/ 18 h 48"/>
                <a:gd name="T10" fmla="*/ 0 w 23"/>
                <a:gd name="T11" fmla="*/ 12 h 48"/>
                <a:gd name="T12" fmla="*/ 6 w 23"/>
                <a:gd name="T13" fmla="*/ 12 h 48"/>
                <a:gd name="T14" fmla="*/ 6 w 23"/>
                <a:gd name="T15" fmla="*/ 0 h 48"/>
                <a:gd name="T16" fmla="*/ 13 w 23"/>
                <a:gd name="T17" fmla="*/ 0 h 48"/>
                <a:gd name="T18" fmla="*/ 13 w 23"/>
                <a:gd name="T19" fmla="*/ 12 h 48"/>
                <a:gd name="T20" fmla="*/ 22 w 23"/>
                <a:gd name="T21" fmla="*/ 12 h 48"/>
                <a:gd name="T22" fmla="*/ 22 w 23"/>
                <a:gd name="T23" fmla="*/ 18 h 48"/>
                <a:gd name="T24" fmla="*/ 13 w 23"/>
                <a:gd name="T25" fmla="*/ 18 h 48"/>
                <a:gd name="T26" fmla="*/ 13 w 23"/>
                <a:gd name="T27" fmla="*/ 34 h 48"/>
                <a:gd name="T28" fmla="*/ 19 w 23"/>
                <a:gd name="T29" fmla="*/ 42 h 48"/>
                <a:gd name="T30" fmla="*/ 23 w 23"/>
                <a:gd name="T31" fmla="*/ 41 h 48"/>
                <a:gd name="T32" fmla="*/ 23 w 23"/>
                <a:gd name="T3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8">
                  <a:moveTo>
                    <a:pt x="23" y="47"/>
                  </a:moveTo>
                  <a:cubicBezTo>
                    <a:pt x="22" y="47"/>
                    <a:pt x="19" y="48"/>
                    <a:pt x="17" y="48"/>
                  </a:cubicBezTo>
                  <a:cubicBezTo>
                    <a:pt x="13" y="48"/>
                    <a:pt x="6" y="47"/>
                    <a:pt x="6" y="3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5" y="42"/>
                    <a:pt x="19" y="42"/>
                  </a:cubicBezTo>
                  <a:cubicBezTo>
                    <a:pt x="20" y="42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7">
              <a:extLst>
                <a:ext uri="{FF2B5EF4-FFF2-40B4-BE49-F238E27FC236}">
                  <a16:creationId xmlns:a16="http://schemas.microsoft.com/office/drawing/2014/main" id="{D263A9B6-F65A-4B73-AA08-D64968A5B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42230" y="6111897"/>
              <a:ext cx="106363" cy="179388"/>
            </a:xfrm>
            <a:custGeom>
              <a:avLst/>
              <a:gdLst>
                <a:gd name="T0" fmla="*/ 0 w 32"/>
                <a:gd name="T1" fmla="*/ 0 h 54"/>
                <a:gd name="T2" fmla="*/ 7 w 32"/>
                <a:gd name="T3" fmla="*/ 0 h 54"/>
                <a:gd name="T4" fmla="*/ 7 w 32"/>
                <a:gd name="T5" fmla="*/ 25 h 54"/>
                <a:gd name="T6" fmla="*/ 19 w 32"/>
                <a:gd name="T7" fmla="*/ 18 h 54"/>
                <a:gd name="T8" fmla="*/ 30 w 32"/>
                <a:gd name="T9" fmla="*/ 23 h 54"/>
                <a:gd name="T10" fmla="*/ 32 w 32"/>
                <a:gd name="T11" fmla="*/ 34 h 54"/>
                <a:gd name="T12" fmla="*/ 32 w 32"/>
                <a:gd name="T13" fmla="*/ 54 h 54"/>
                <a:gd name="T14" fmla="*/ 26 w 32"/>
                <a:gd name="T15" fmla="*/ 54 h 54"/>
                <a:gd name="T16" fmla="*/ 26 w 32"/>
                <a:gd name="T17" fmla="*/ 36 h 54"/>
                <a:gd name="T18" fmla="*/ 17 w 32"/>
                <a:gd name="T19" fmla="*/ 24 h 54"/>
                <a:gd name="T20" fmla="*/ 7 w 32"/>
                <a:gd name="T21" fmla="*/ 36 h 54"/>
                <a:gd name="T22" fmla="*/ 7 w 32"/>
                <a:gd name="T23" fmla="*/ 54 h 54"/>
                <a:gd name="T24" fmla="*/ 0 w 32"/>
                <a:gd name="T25" fmla="*/ 54 h 54"/>
                <a:gd name="T26" fmla="*/ 0 w 3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1"/>
                    <a:pt x="13" y="18"/>
                    <a:pt x="19" y="18"/>
                  </a:cubicBezTo>
                  <a:cubicBezTo>
                    <a:pt x="24" y="18"/>
                    <a:pt x="28" y="20"/>
                    <a:pt x="30" y="23"/>
                  </a:cubicBezTo>
                  <a:cubicBezTo>
                    <a:pt x="32" y="26"/>
                    <a:pt x="32" y="29"/>
                    <a:pt x="32" y="3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29"/>
                    <a:pt x="23" y="24"/>
                    <a:pt x="17" y="24"/>
                  </a:cubicBezTo>
                  <a:cubicBezTo>
                    <a:pt x="10" y="24"/>
                    <a:pt x="7" y="30"/>
                    <a:pt x="7" y="3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38">
              <a:extLst>
                <a:ext uri="{FF2B5EF4-FFF2-40B4-BE49-F238E27FC236}">
                  <a16:creationId xmlns:a16="http://schemas.microsoft.com/office/drawing/2014/main" id="{06D829FB-CEDD-444E-B2B1-260EFDC6D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37493" y="6135710"/>
              <a:ext cx="76200" cy="158751"/>
            </a:xfrm>
            <a:custGeom>
              <a:avLst/>
              <a:gdLst>
                <a:gd name="T0" fmla="*/ 23 w 23"/>
                <a:gd name="T1" fmla="*/ 47 h 48"/>
                <a:gd name="T2" fmla="*/ 17 w 23"/>
                <a:gd name="T3" fmla="*/ 48 h 48"/>
                <a:gd name="T4" fmla="*/ 6 w 23"/>
                <a:gd name="T5" fmla="*/ 35 h 48"/>
                <a:gd name="T6" fmla="*/ 6 w 23"/>
                <a:gd name="T7" fmla="*/ 18 h 48"/>
                <a:gd name="T8" fmla="*/ 0 w 23"/>
                <a:gd name="T9" fmla="*/ 18 h 48"/>
                <a:gd name="T10" fmla="*/ 0 w 23"/>
                <a:gd name="T11" fmla="*/ 12 h 48"/>
                <a:gd name="T12" fmla="*/ 6 w 23"/>
                <a:gd name="T13" fmla="*/ 12 h 48"/>
                <a:gd name="T14" fmla="*/ 6 w 23"/>
                <a:gd name="T15" fmla="*/ 0 h 48"/>
                <a:gd name="T16" fmla="*/ 13 w 23"/>
                <a:gd name="T17" fmla="*/ 0 h 48"/>
                <a:gd name="T18" fmla="*/ 13 w 23"/>
                <a:gd name="T19" fmla="*/ 12 h 48"/>
                <a:gd name="T20" fmla="*/ 22 w 23"/>
                <a:gd name="T21" fmla="*/ 12 h 48"/>
                <a:gd name="T22" fmla="*/ 22 w 23"/>
                <a:gd name="T23" fmla="*/ 18 h 48"/>
                <a:gd name="T24" fmla="*/ 13 w 23"/>
                <a:gd name="T25" fmla="*/ 18 h 48"/>
                <a:gd name="T26" fmla="*/ 13 w 23"/>
                <a:gd name="T27" fmla="*/ 34 h 48"/>
                <a:gd name="T28" fmla="*/ 19 w 23"/>
                <a:gd name="T29" fmla="*/ 42 h 48"/>
                <a:gd name="T30" fmla="*/ 23 w 23"/>
                <a:gd name="T31" fmla="*/ 41 h 48"/>
                <a:gd name="T32" fmla="*/ 23 w 23"/>
                <a:gd name="T3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8">
                  <a:moveTo>
                    <a:pt x="23" y="47"/>
                  </a:moveTo>
                  <a:cubicBezTo>
                    <a:pt x="22" y="47"/>
                    <a:pt x="19" y="48"/>
                    <a:pt x="17" y="48"/>
                  </a:cubicBezTo>
                  <a:cubicBezTo>
                    <a:pt x="13" y="48"/>
                    <a:pt x="6" y="47"/>
                    <a:pt x="6" y="3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5" y="42"/>
                    <a:pt x="19" y="42"/>
                  </a:cubicBezTo>
                  <a:cubicBezTo>
                    <a:pt x="20" y="42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39">
              <a:extLst>
                <a:ext uri="{FF2B5EF4-FFF2-40B4-BE49-F238E27FC236}">
                  <a16:creationId xmlns:a16="http://schemas.microsoft.com/office/drawing/2014/main" id="{0084AA81-B9EC-407F-A5A0-DB2E1357B1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26394" y="6172222"/>
              <a:ext cx="109538" cy="122238"/>
            </a:xfrm>
            <a:custGeom>
              <a:avLst/>
              <a:gdLst>
                <a:gd name="T0" fmla="*/ 7 w 33"/>
                <a:gd name="T1" fmla="*/ 20 h 37"/>
                <a:gd name="T2" fmla="*/ 17 w 33"/>
                <a:gd name="T3" fmla="*/ 31 h 37"/>
                <a:gd name="T4" fmla="*/ 26 w 33"/>
                <a:gd name="T5" fmla="*/ 26 h 37"/>
                <a:gd name="T6" fmla="*/ 33 w 33"/>
                <a:gd name="T7" fmla="*/ 26 h 37"/>
                <a:gd name="T8" fmla="*/ 17 w 33"/>
                <a:gd name="T9" fmla="*/ 37 h 37"/>
                <a:gd name="T10" fmla="*/ 0 w 33"/>
                <a:gd name="T11" fmla="*/ 19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7 w 33"/>
                <a:gd name="T19" fmla="*/ 20 h 37"/>
                <a:gd name="T20" fmla="*/ 7 w 33"/>
                <a:gd name="T21" fmla="*/ 15 h 37"/>
                <a:gd name="T22" fmla="*/ 27 w 33"/>
                <a:gd name="T23" fmla="*/ 15 h 37"/>
                <a:gd name="T24" fmla="*/ 17 w 33"/>
                <a:gd name="T25" fmla="*/ 5 h 37"/>
                <a:gd name="T26" fmla="*/ 7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7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3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9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0">
              <a:extLst>
                <a:ext uri="{FF2B5EF4-FFF2-40B4-BE49-F238E27FC236}">
                  <a16:creationId xmlns:a16="http://schemas.microsoft.com/office/drawing/2014/main" id="{349D4548-2B88-4DEB-BB5A-1C8EEC28DA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8157" y="6172222"/>
              <a:ext cx="112713" cy="122238"/>
            </a:xfrm>
            <a:custGeom>
              <a:avLst/>
              <a:gdLst>
                <a:gd name="T0" fmla="*/ 28 w 34"/>
                <a:gd name="T1" fmla="*/ 14 h 37"/>
                <a:gd name="T2" fmla="*/ 18 w 34"/>
                <a:gd name="T3" fmla="*/ 6 h 37"/>
                <a:gd name="T4" fmla="*/ 7 w 34"/>
                <a:gd name="T5" fmla="*/ 19 h 37"/>
                <a:gd name="T6" fmla="*/ 18 w 34"/>
                <a:gd name="T7" fmla="*/ 31 h 37"/>
                <a:gd name="T8" fmla="*/ 28 w 34"/>
                <a:gd name="T9" fmla="*/ 24 h 37"/>
                <a:gd name="T10" fmla="*/ 34 w 34"/>
                <a:gd name="T11" fmla="*/ 24 h 37"/>
                <a:gd name="T12" fmla="*/ 18 w 34"/>
                <a:gd name="T13" fmla="*/ 37 h 37"/>
                <a:gd name="T14" fmla="*/ 0 w 34"/>
                <a:gd name="T15" fmla="*/ 19 h 37"/>
                <a:gd name="T16" fmla="*/ 18 w 34"/>
                <a:gd name="T17" fmla="*/ 0 h 37"/>
                <a:gd name="T18" fmla="*/ 34 w 34"/>
                <a:gd name="T19" fmla="*/ 14 h 37"/>
                <a:gd name="T20" fmla="*/ 28 w 34"/>
                <a:gd name="T2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7">
                  <a:moveTo>
                    <a:pt x="28" y="14"/>
                  </a:moveTo>
                  <a:cubicBezTo>
                    <a:pt x="27" y="10"/>
                    <a:pt x="24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0" y="31"/>
                    <a:pt x="18" y="31"/>
                  </a:cubicBezTo>
                  <a:cubicBezTo>
                    <a:pt x="24" y="31"/>
                    <a:pt x="27" y="28"/>
                    <a:pt x="28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3" y="31"/>
                    <a:pt x="28" y="37"/>
                    <a:pt x="18" y="37"/>
                  </a:cubicBezTo>
                  <a:cubicBezTo>
                    <a:pt x="6" y="37"/>
                    <a:pt x="0" y="28"/>
                    <a:pt x="0" y="19"/>
                  </a:cubicBezTo>
                  <a:cubicBezTo>
                    <a:pt x="0" y="9"/>
                    <a:pt x="6" y="0"/>
                    <a:pt x="18" y="0"/>
                  </a:cubicBezTo>
                  <a:cubicBezTo>
                    <a:pt x="29" y="0"/>
                    <a:pt x="34" y="7"/>
                    <a:pt x="34" y="14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23C1464C-4A12-4F12-9F24-2B1E2A169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04207" y="6111897"/>
              <a:ext cx="104775" cy="179388"/>
            </a:xfrm>
            <a:custGeom>
              <a:avLst/>
              <a:gdLst>
                <a:gd name="T0" fmla="*/ 0 w 32"/>
                <a:gd name="T1" fmla="*/ 0 h 54"/>
                <a:gd name="T2" fmla="*/ 6 w 32"/>
                <a:gd name="T3" fmla="*/ 0 h 54"/>
                <a:gd name="T4" fmla="*/ 6 w 32"/>
                <a:gd name="T5" fmla="*/ 25 h 54"/>
                <a:gd name="T6" fmla="*/ 19 w 32"/>
                <a:gd name="T7" fmla="*/ 18 h 54"/>
                <a:gd name="T8" fmla="*/ 29 w 32"/>
                <a:gd name="T9" fmla="*/ 23 h 54"/>
                <a:gd name="T10" fmla="*/ 32 w 32"/>
                <a:gd name="T11" fmla="*/ 34 h 54"/>
                <a:gd name="T12" fmla="*/ 32 w 32"/>
                <a:gd name="T13" fmla="*/ 54 h 54"/>
                <a:gd name="T14" fmla="*/ 25 w 32"/>
                <a:gd name="T15" fmla="*/ 54 h 54"/>
                <a:gd name="T16" fmla="*/ 25 w 32"/>
                <a:gd name="T17" fmla="*/ 36 h 54"/>
                <a:gd name="T18" fmla="*/ 16 w 32"/>
                <a:gd name="T19" fmla="*/ 24 h 54"/>
                <a:gd name="T20" fmla="*/ 6 w 32"/>
                <a:gd name="T21" fmla="*/ 36 h 54"/>
                <a:gd name="T22" fmla="*/ 6 w 32"/>
                <a:gd name="T23" fmla="*/ 54 h 54"/>
                <a:gd name="T24" fmla="*/ 0 w 32"/>
                <a:gd name="T25" fmla="*/ 54 h 54"/>
                <a:gd name="T26" fmla="*/ 0 w 3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8" y="21"/>
                    <a:pt x="13" y="18"/>
                    <a:pt x="19" y="18"/>
                  </a:cubicBezTo>
                  <a:cubicBezTo>
                    <a:pt x="24" y="18"/>
                    <a:pt x="27" y="20"/>
                    <a:pt x="29" y="23"/>
                  </a:cubicBezTo>
                  <a:cubicBezTo>
                    <a:pt x="31" y="26"/>
                    <a:pt x="32" y="29"/>
                    <a:pt x="32" y="3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29"/>
                    <a:pt x="23" y="24"/>
                    <a:pt x="16" y="24"/>
                  </a:cubicBezTo>
                  <a:cubicBezTo>
                    <a:pt x="10" y="24"/>
                    <a:pt x="6" y="30"/>
                    <a:pt x="6" y="3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>
              <a:extLst>
                <a:ext uri="{FF2B5EF4-FFF2-40B4-BE49-F238E27FC236}">
                  <a16:creationId xmlns:a16="http://schemas.microsoft.com/office/drawing/2014/main" id="{DBF88064-FF96-487A-B8DC-FD877B76B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45495" y="6172222"/>
              <a:ext cx="104775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30 w 32"/>
                <a:gd name="T9" fmla="*/ 5 h 36"/>
                <a:gd name="T10" fmla="*/ 32 w 32"/>
                <a:gd name="T11" fmla="*/ 16 h 36"/>
                <a:gd name="T12" fmla="*/ 32 w 32"/>
                <a:gd name="T13" fmla="*/ 36 h 36"/>
                <a:gd name="T14" fmla="*/ 26 w 32"/>
                <a:gd name="T15" fmla="*/ 36 h 36"/>
                <a:gd name="T16" fmla="*/ 26 w 32"/>
                <a:gd name="T17" fmla="*/ 18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8" y="2"/>
                    <a:pt x="30" y="5"/>
                  </a:cubicBezTo>
                  <a:cubicBezTo>
                    <a:pt x="32" y="8"/>
                    <a:pt x="32" y="11"/>
                    <a:pt x="32" y="1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>
              <a:extLst>
                <a:ext uri="{FF2B5EF4-FFF2-40B4-BE49-F238E27FC236}">
                  <a16:creationId xmlns:a16="http://schemas.microsoft.com/office/drawing/2014/main" id="{3B478992-36ED-4DB0-B43D-9B0DB5743C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80433" y="6172222"/>
              <a:ext cx="122238" cy="122238"/>
            </a:xfrm>
            <a:custGeom>
              <a:avLst/>
              <a:gdLst>
                <a:gd name="T0" fmla="*/ 0 w 37"/>
                <a:gd name="T1" fmla="*/ 19 h 37"/>
                <a:gd name="T2" fmla="*/ 18 w 37"/>
                <a:gd name="T3" fmla="*/ 0 h 37"/>
                <a:gd name="T4" fmla="*/ 37 w 37"/>
                <a:gd name="T5" fmla="*/ 19 h 37"/>
                <a:gd name="T6" fmla="*/ 18 w 37"/>
                <a:gd name="T7" fmla="*/ 37 h 37"/>
                <a:gd name="T8" fmla="*/ 0 w 37"/>
                <a:gd name="T9" fmla="*/ 19 h 37"/>
                <a:gd name="T10" fmla="*/ 30 w 37"/>
                <a:gd name="T11" fmla="*/ 19 h 37"/>
                <a:gd name="T12" fmla="*/ 18 w 37"/>
                <a:gd name="T13" fmla="*/ 6 h 37"/>
                <a:gd name="T14" fmla="*/ 6 w 37"/>
                <a:gd name="T15" fmla="*/ 19 h 37"/>
                <a:gd name="T16" fmla="*/ 18 w 37"/>
                <a:gd name="T17" fmla="*/ 31 h 37"/>
                <a:gd name="T18" fmla="*/ 30 w 37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9"/>
                    <a:pt x="7" y="0"/>
                    <a:pt x="18" y="0"/>
                  </a:cubicBezTo>
                  <a:cubicBezTo>
                    <a:pt x="29" y="0"/>
                    <a:pt x="37" y="9"/>
                    <a:pt x="37" y="19"/>
                  </a:cubicBezTo>
                  <a:cubicBezTo>
                    <a:pt x="37" y="29"/>
                    <a:pt x="29" y="37"/>
                    <a:pt x="18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44">
              <a:extLst>
                <a:ext uri="{FF2B5EF4-FFF2-40B4-BE49-F238E27FC236}">
                  <a16:creationId xmlns:a16="http://schemas.microsoft.com/office/drawing/2014/main" id="{1F7C039E-9C50-46C7-B73E-13DE57A6B9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8432834" y="6111897"/>
              <a:ext cx="19050" cy="1793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5C635EAD-CB3B-42D8-B929-97D787ED53E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85221" y="6172222"/>
              <a:ext cx="119063" cy="122238"/>
            </a:xfrm>
            <a:custGeom>
              <a:avLst/>
              <a:gdLst>
                <a:gd name="T0" fmla="*/ 0 w 36"/>
                <a:gd name="T1" fmla="*/ 19 h 37"/>
                <a:gd name="T2" fmla="*/ 18 w 36"/>
                <a:gd name="T3" fmla="*/ 0 h 37"/>
                <a:gd name="T4" fmla="*/ 36 w 36"/>
                <a:gd name="T5" fmla="*/ 19 h 37"/>
                <a:gd name="T6" fmla="*/ 18 w 36"/>
                <a:gd name="T7" fmla="*/ 37 h 37"/>
                <a:gd name="T8" fmla="*/ 0 w 36"/>
                <a:gd name="T9" fmla="*/ 19 h 37"/>
                <a:gd name="T10" fmla="*/ 30 w 36"/>
                <a:gd name="T11" fmla="*/ 19 h 37"/>
                <a:gd name="T12" fmla="*/ 18 w 36"/>
                <a:gd name="T13" fmla="*/ 6 h 37"/>
                <a:gd name="T14" fmla="*/ 6 w 36"/>
                <a:gd name="T15" fmla="*/ 19 h 37"/>
                <a:gd name="T16" fmla="*/ 18 w 36"/>
                <a:gd name="T17" fmla="*/ 31 h 37"/>
                <a:gd name="T18" fmla="*/ 30 w 36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0" y="19"/>
                  </a:moveTo>
                  <a:cubicBezTo>
                    <a:pt x="0" y="9"/>
                    <a:pt x="7" y="0"/>
                    <a:pt x="18" y="0"/>
                  </a:cubicBezTo>
                  <a:cubicBezTo>
                    <a:pt x="29" y="0"/>
                    <a:pt x="36" y="9"/>
                    <a:pt x="36" y="19"/>
                  </a:cubicBezTo>
                  <a:cubicBezTo>
                    <a:pt x="36" y="29"/>
                    <a:pt x="29" y="37"/>
                    <a:pt x="18" y="37"/>
                  </a:cubicBezTo>
                  <a:cubicBezTo>
                    <a:pt x="7" y="37"/>
                    <a:pt x="0" y="29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6">
              <a:extLst>
                <a:ext uri="{FF2B5EF4-FFF2-40B4-BE49-F238E27FC236}">
                  <a16:creationId xmlns:a16="http://schemas.microsoft.com/office/drawing/2014/main" id="{F059083A-18AF-422D-A209-3CDAFB0791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28097" y="6172222"/>
              <a:ext cx="117475" cy="185738"/>
            </a:xfrm>
            <a:custGeom>
              <a:avLst/>
              <a:gdLst>
                <a:gd name="T0" fmla="*/ 36 w 36"/>
                <a:gd name="T1" fmla="*/ 38 h 56"/>
                <a:gd name="T2" fmla="*/ 18 w 36"/>
                <a:gd name="T3" fmla="*/ 56 h 56"/>
                <a:gd name="T4" fmla="*/ 0 w 36"/>
                <a:gd name="T5" fmla="*/ 41 h 56"/>
                <a:gd name="T6" fmla="*/ 7 w 36"/>
                <a:gd name="T7" fmla="*/ 41 h 56"/>
                <a:gd name="T8" fmla="*/ 18 w 36"/>
                <a:gd name="T9" fmla="*/ 50 h 56"/>
                <a:gd name="T10" fmla="*/ 30 w 36"/>
                <a:gd name="T11" fmla="*/ 38 h 56"/>
                <a:gd name="T12" fmla="*/ 30 w 36"/>
                <a:gd name="T13" fmla="*/ 30 h 56"/>
                <a:gd name="T14" fmla="*/ 18 w 36"/>
                <a:gd name="T15" fmla="*/ 37 h 56"/>
                <a:gd name="T16" fmla="*/ 0 w 36"/>
                <a:gd name="T17" fmla="*/ 19 h 56"/>
                <a:gd name="T18" fmla="*/ 18 w 36"/>
                <a:gd name="T19" fmla="*/ 0 h 56"/>
                <a:gd name="T20" fmla="*/ 30 w 36"/>
                <a:gd name="T21" fmla="*/ 7 h 56"/>
                <a:gd name="T22" fmla="*/ 30 w 36"/>
                <a:gd name="T23" fmla="*/ 1 h 56"/>
                <a:gd name="T24" fmla="*/ 36 w 36"/>
                <a:gd name="T25" fmla="*/ 1 h 56"/>
                <a:gd name="T26" fmla="*/ 36 w 36"/>
                <a:gd name="T27" fmla="*/ 38 h 56"/>
                <a:gd name="T28" fmla="*/ 6 w 36"/>
                <a:gd name="T29" fmla="*/ 19 h 56"/>
                <a:gd name="T30" fmla="*/ 18 w 36"/>
                <a:gd name="T31" fmla="*/ 31 h 56"/>
                <a:gd name="T32" fmla="*/ 30 w 36"/>
                <a:gd name="T33" fmla="*/ 19 h 56"/>
                <a:gd name="T34" fmla="*/ 18 w 36"/>
                <a:gd name="T35" fmla="*/ 6 h 56"/>
                <a:gd name="T36" fmla="*/ 6 w 36"/>
                <a:gd name="T37" fmla="*/ 1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6">
                  <a:moveTo>
                    <a:pt x="36" y="38"/>
                  </a:moveTo>
                  <a:cubicBezTo>
                    <a:pt x="36" y="51"/>
                    <a:pt x="29" y="56"/>
                    <a:pt x="18" y="56"/>
                  </a:cubicBezTo>
                  <a:cubicBezTo>
                    <a:pt x="6" y="56"/>
                    <a:pt x="1" y="48"/>
                    <a:pt x="0" y="41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7" y="46"/>
                    <a:pt x="10" y="50"/>
                    <a:pt x="18" y="50"/>
                  </a:cubicBezTo>
                  <a:cubicBezTo>
                    <a:pt x="25" y="50"/>
                    <a:pt x="30" y="47"/>
                    <a:pt x="30" y="3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9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6" y="1"/>
                    <a:pt x="36" y="1"/>
                    <a:pt x="36" y="1"/>
                  </a:cubicBezTo>
                  <a:lnTo>
                    <a:pt x="36" y="38"/>
                  </a:lnTo>
                  <a:close/>
                  <a:moveTo>
                    <a:pt x="6" y="19"/>
                  </a:move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47">
              <a:extLst>
                <a:ext uri="{FF2B5EF4-FFF2-40B4-BE49-F238E27FC236}">
                  <a16:creationId xmlns:a16="http://schemas.microsoft.com/office/drawing/2014/main" id="{BDA86E17-3BF3-417E-BFAD-6C12BFB210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85260" y="6175397"/>
              <a:ext cx="109538" cy="182563"/>
            </a:xfrm>
            <a:custGeom>
              <a:avLst/>
              <a:gdLst>
                <a:gd name="T0" fmla="*/ 0 w 33"/>
                <a:gd name="T1" fmla="*/ 40 h 55"/>
                <a:gd name="T2" fmla="*/ 6 w 33"/>
                <a:gd name="T3" fmla="*/ 40 h 55"/>
                <a:gd name="T4" fmla="*/ 16 w 33"/>
                <a:gd name="T5" fmla="*/ 49 h 55"/>
                <a:gd name="T6" fmla="*/ 26 w 33"/>
                <a:gd name="T7" fmla="*/ 39 h 55"/>
                <a:gd name="T8" fmla="*/ 26 w 33"/>
                <a:gd name="T9" fmla="*/ 29 h 55"/>
                <a:gd name="T10" fmla="*/ 14 w 33"/>
                <a:gd name="T11" fmla="*/ 36 h 55"/>
                <a:gd name="T12" fmla="*/ 3 w 33"/>
                <a:gd name="T13" fmla="*/ 32 h 55"/>
                <a:gd name="T14" fmla="*/ 0 w 33"/>
                <a:gd name="T15" fmla="*/ 21 h 55"/>
                <a:gd name="T16" fmla="*/ 0 w 33"/>
                <a:gd name="T17" fmla="*/ 0 h 55"/>
                <a:gd name="T18" fmla="*/ 7 w 33"/>
                <a:gd name="T19" fmla="*/ 0 h 55"/>
                <a:gd name="T20" fmla="*/ 7 w 33"/>
                <a:gd name="T21" fmla="*/ 19 h 55"/>
                <a:gd name="T22" fmla="*/ 16 w 33"/>
                <a:gd name="T23" fmla="*/ 30 h 55"/>
                <a:gd name="T24" fmla="*/ 26 w 33"/>
                <a:gd name="T25" fmla="*/ 18 h 55"/>
                <a:gd name="T26" fmla="*/ 26 w 33"/>
                <a:gd name="T27" fmla="*/ 0 h 55"/>
                <a:gd name="T28" fmla="*/ 33 w 33"/>
                <a:gd name="T29" fmla="*/ 0 h 55"/>
                <a:gd name="T30" fmla="*/ 33 w 33"/>
                <a:gd name="T31" fmla="*/ 39 h 55"/>
                <a:gd name="T32" fmla="*/ 16 w 33"/>
                <a:gd name="T33" fmla="*/ 55 h 55"/>
                <a:gd name="T34" fmla="*/ 0 w 33"/>
                <a:gd name="T35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5">
                  <a:moveTo>
                    <a:pt x="0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7" y="46"/>
                    <a:pt x="10" y="49"/>
                    <a:pt x="16" y="49"/>
                  </a:cubicBezTo>
                  <a:cubicBezTo>
                    <a:pt x="22" y="49"/>
                    <a:pt x="26" y="47"/>
                    <a:pt x="26" y="3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4" y="33"/>
                    <a:pt x="20" y="36"/>
                    <a:pt x="14" y="36"/>
                  </a:cubicBezTo>
                  <a:cubicBezTo>
                    <a:pt x="9" y="36"/>
                    <a:pt x="5" y="34"/>
                    <a:pt x="3" y="32"/>
                  </a:cubicBezTo>
                  <a:cubicBezTo>
                    <a:pt x="1" y="29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9" y="30"/>
                    <a:pt x="16" y="30"/>
                  </a:cubicBezTo>
                  <a:cubicBezTo>
                    <a:pt x="23" y="30"/>
                    <a:pt x="26" y="24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50"/>
                    <a:pt x="27" y="55"/>
                    <a:pt x="16" y="55"/>
                  </a:cubicBezTo>
                  <a:cubicBezTo>
                    <a:pt x="6" y="55"/>
                    <a:pt x="0" y="50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48">
              <a:extLst>
                <a:ext uri="{FF2B5EF4-FFF2-40B4-BE49-F238E27FC236}">
                  <a16:creationId xmlns:a16="http://schemas.microsoft.com/office/drawing/2014/main" id="{7B1903F4-FBDF-4387-9E7B-34CEADA6B6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86873" y="6172222"/>
              <a:ext cx="122238" cy="122238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9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9 h 37"/>
                <a:gd name="T22" fmla="*/ 18 w 37"/>
                <a:gd name="T23" fmla="*/ 6 h 37"/>
                <a:gd name="T24" fmla="*/ 7 w 37"/>
                <a:gd name="T25" fmla="*/ 19 h 37"/>
                <a:gd name="T26" fmla="*/ 18 w 37"/>
                <a:gd name="T27" fmla="*/ 31 h 37"/>
                <a:gd name="T28" fmla="*/ 30 w 37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9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49">
              <a:extLst>
                <a:ext uri="{FF2B5EF4-FFF2-40B4-BE49-F238E27FC236}">
                  <a16:creationId xmlns:a16="http://schemas.microsoft.com/office/drawing/2014/main" id="{E436D175-B6D5-4581-91B8-7A8F4250E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99" y="6172222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6 w 32"/>
                <a:gd name="T3" fmla="*/ 1 h 36"/>
                <a:gd name="T4" fmla="*/ 6 w 32"/>
                <a:gd name="T5" fmla="*/ 7 h 36"/>
                <a:gd name="T6" fmla="*/ 19 w 32"/>
                <a:gd name="T7" fmla="*/ 0 h 36"/>
                <a:gd name="T8" fmla="*/ 29 w 32"/>
                <a:gd name="T9" fmla="*/ 5 h 36"/>
                <a:gd name="T10" fmla="*/ 32 w 32"/>
                <a:gd name="T11" fmla="*/ 16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8 h 36"/>
                <a:gd name="T18" fmla="*/ 16 w 32"/>
                <a:gd name="T19" fmla="*/ 6 h 36"/>
                <a:gd name="T20" fmla="*/ 6 w 32"/>
                <a:gd name="T21" fmla="*/ 18 h 36"/>
                <a:gd name="T22" fmla="*/ 6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3" y="0"/>
                    <a:pt x="19" y="0"/>
                  </a:cubicBezTo>
                  <a:cubicBezTo>
                    <a:pt x="24" y="0"/>
                    <a:pt x="27" y="2"/>
                    <a:pt x="29" y="5"/>
                  </a:cubicBezTo>
                  <a:cubicBezTo>
                    <a:pt x="31" y="8"/>
                    <a:pt x="32" y="11"/>
                    <a:pt x="32" y="1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1"/>
                    <a:pt x="23" y="6"/>
                    <a:pt x="16" y="6"/>
                  </a:cubicBezTo>
                  <a:cubicBezTo>
                    <a:pt x="10" y="6"/>
                    <a:pt x="6" y="12"/>
                    <a:pt x="6" y="1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0">
              <a:extLst>
                <a:ext uri="{FF2B5EF4-FFF2-40B4-BE49-F238E27FC236}">
                  <a16:creationId xmlns:a16="http://schemas.microsoft.com/office/drawing/2014/main" id="{F517C050-E53E-4AC6-9FF8-DB40DD61E5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280562" y="6111897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7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7 h 55"/>
                <a:gd name="T22" fmla="*/ 19 w 37"/>
                <a:gd name="T23" fmla="*/ 24 h 55"/>
                <a:gd name="T24" fmla="*/ 7 w 37"/>
                <a:gd name="T25" fmla="*/ 37 h 55"/>
                <a:gd name="T26" fmla="*/ 19 w 37"/>
                <a:gd name="T27" fmla="*/ 49 h 55"/>
                <a:gd name="T28" fmla="*/ 30 w 37"/>
                <a:gd name="T2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8" y="55"/>
                    <a:pt x="0" y="47"/>
                    <a:pt x="0" y="37"/>
                  </a:cubicBezTo>
                  <a:cubicBezTo>
                    <a:pt x="0" y="27"/>
                    <a:pt x="8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7"/>
                  </a:moveTo>
                  <a:cubicBezTo>
                    <a:pt x="30" y="30"/>
                    <a:pt x="26" y="24"/>
                    <a:pt x="19" y="24"/>
                  </a:cubicBezTo>
                  <a:cubicBezTo>
                    <a:pt x="12" y="24"/>
                    <a:pt x="7" y="30"/>
                    <a:pt x="7" y="37"/>
                  </a:cubicBezTo>
                  <a:cubicBezTo>
                    <a:pt x="7" y="43"/>
                    <a:pt x="12" y="49"/>
                    <a:pt x="19" y="49"/>
                  </a:cubicBezTo>
                  <a:cubicBezTo>
                    <a:pt x="26" y="49"/>
                    <a:pt x="30" y="43"/>
                    <a:pt x="3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A76FA145-647B-4494-8E7A-502C739408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6097" y="6421461"/>
              <a:ext cx="36513" cy="176213"/>
            </a:xfrm>
            <a:custGeom>
              <a:avLst/>
              <a:gdLst>
                <a:gd name="T0" fmla="*/ 6 w 11"/>
                <a:gd name="T1" fmla="*/ 0 h 53"/>
                <a:gd name="T2" fmla="*/ 11 w 11"/>
                <a:gd name="T3" fmla="*/ 5 h 53"/>
                <a:gd name="T4" fmla="*/ 6 w 11"/>
                <a:gd name="T5" fmla="*/ 11 h 53"/>
                <a:gd name="T6" fmla="*/ 0 w 11"/>
                <a:gd name="T7" fmla="*/ 5 h 53"/>
                <a:gd name="T8" fmla="*/ 6 w 11"/>
                <a:gd name="T9" fmla="*/ 0 h 53"/>
                <a:gd name="T10" fmla="*/ 2 w 11"/>
                <a:gd name="T11" fmla="*/ 19 h 53"/>
                <a:gd name="T12" fmla="*/ 9 w 11"/>
                <a:gd name="T13" fmla="*/ 19 h 53"/>
                <a:gd name="T14" fmla="*/ 9 w 11"/>
                <a:gd name="T15" fmla="*/ 53 h 53"/>
                <a:gd name="T16" fmla="*/ 2 w 11"/>
                <a:gd name="T17" fmla="*/ 53 h 53"/>
                <a:gd name="T18" fmla="*/ 2 w 11"/>
                <a:gd name="T1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3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C2394180-7528-4A65-9B9B-411C5FD238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494360" y="6480198"/>
              <a:ext cx="106363" cy="117475"/>
            </a:xfrm>
            <a:custGeom>
              <a:avLst/>
              <a:gdLst>
                <a:gd name="T0" fmla="*/ 0 w 32"/>
                <a:gd name="T1" fmla="*/ 1 h 35"/>
                <a:gd name="T2" fmla="*/ 7 w 32"/>
                <a:gd name="T3" fmla="*/ 1 h 35"/>
                <a:gd name="T4" fmla="*/ 7 w 32"/>
                <a:gd name="T5" fmla="*/ 7 h 35"/>
                <a:gd name="T6" fmla="*/ 19 w 32"/>
                <a:gd name="T7" fmla="*/ 0 h 35"/>
                <a:gd name="T8" fmla="*/ 30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6 w 32"/>
                <a:gd name="T15" fmla="*/ 35 h 35"/>
                <a:gd name="T16" fmla="*/ 26 w 32"/>
                <a:gd name="T17" fmla="*/ 17 h 35"/>
                <a:gd name="T18" fmla="*/ 17 w 32"/>
                <a:gd name="T19" fmla="*/ 6 h 35"/>
                <a:gd name="T20" fmla="*/ 7 w 32"/>
                <a:gd name="T21" fmla="*/ 17 h 35"/>
                <a:gd name="T22" fmla="*/ 7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7" y="1"/>
                    <a:pt x="30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23" y="6"/>
                    <a:pt x="17" y="6"/>
                  </a:cubicBezTo>
                  <a:cubicBezTo>
                    <a:pt x="10" y="6"/>
                    <a:pt x="7" y="11"/>
                    <a:pt x="7" y="1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3FDC6DDE-5CBE-4016-A406-77A301E4E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40411" y="6480198"/>
              <a:ext cx="104775" cy="117475"/>
            </a:xfrm>
            <a:custGeom>
              <a:avLst/>
              <a:gdLst>
                <a:gd name="T0" fmla="*/ 0 w 32"/>
                <a:gd name="T1" fmla="*/ 1 h 35"/>
                <a:gd name="T2" fmla="*/ 6 w 32"/>
                <a:gd name="T3" fmla="*/ 1 h 35"/>
                <a:gd name="T4" fmla="*/ 6 w 32"/>
                <a:gd name="T5" fmla="*/ 7 h 35"/>
                <a:gd name="T6" fmla="*/ 19 w 32"/>
                <a:gd name="T7" fmla="*/ 0 h 35"/>
                <a:gd name="T8" fmla="*/ 29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5 w 32"/>
                <a:gd name="T15" fmla="*/ 35 h 35"/>
                <a:gd name="T16" fmla="*/ 25 w 32"/>
                <a:gd name="T17" fmla="*/ 17 h 35"/>
                <a:gd name="T18" fmla="*/ 16 w 32"/>
                <a:gd name="T19" fmla="*/ 6 h 35"/>
                <a:gd name="T20" fmla="*/ 6 w 32"/>
                <a:gd name="T21" fmla="*/ 17 h 35"/>
                <a:gd name="T22" fmla="*/ 6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23" y="6"/>
                    <a:pt x="16" y="6"/>
                  </a:cubicBezTo>
                  <a:cubicBezTo>
                    <a:pt x="9" y="6"/>
                    <a:pt x="6" y="11"/>
                    <a:pt x="6" y="1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770D689B-336E-4882-89D4-A5E2024589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72174" y="6480198"/>
              <a:ext cx="122238" cy="120650"/>
            </a:xfrm>
            <a:custGeom>
              <a:avLst/>
              <a:gdLst>
                <a:gd name="T0" fmla="*/ 0 w 37"/>
                <a:gd name="T1" fmla="*/ 18 h 36"/>
                <a:gd name="T2" fmla="*/ 18 w 37"/>
                <a:gd name="T3" fmla="*/ 0 h 36"/>
                <a:gd name="T4" fmla="*/ 37 w 37"/>
                <a:gd name="T5" fmla="*/ 18 h 36"/>
                <a:gd name="T6" fmla="*/ 18 w 37"/>
                <a:gd name="T7" fmla="*/ 36 h 36"/>
                <a:gd name="T8" fmla="*/ 0 w 37"/>
                <a:gd name="T9" fmla="*/ 18 h 36"/>
                <a:gd name="T10" fmla="*/ 30 w 37"/>
                <a:gd name="T11" fmla="*/ 18 h 36"/>
                <a:gd name="T12" fmla="*/ 18 w 37"/>
                <a:gd name="T13" fmla="*/ 6 h 36"/>
                <a:gd name="T14" fmla="*/ 7 w 37"/>
                <a:gd name="T15" fmla="*/ 18 h 36"/>
                <a:gd name="T16" fmla="*/ 18 w 37"/>
                <a:gd name="T17" fmla="*/ 30 h 36"/>
                <a:gd name="T18" fmla="*/ 30 w 37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30" y="0"/>
                    <a:pt x="37" y="8"/>
                    <a:pt x="37" y="18"/>
                  </a:cubicBezTo>
                  <a:cubicBezTo>
                    <a:pt x="37" y="28"/>
                    <a:pt x="30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1"/>
                    <a:pt x="26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6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0AF8FED2-3C07-4515-81A3-24F31A90A0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7587" y="6483373"/>
              <a:ext cx="122238" cy="114300"/>
            </a:xfrm>
            <a:custGeom>
              <a:avLst/>
              <a:gdLst>
                <a:gd name="T0" fmla="*/ 15 w 77"/>
                <a:gd name="T1" fmla="*/ 0 h 72"/>
                <a:gd name="T2" fmla="*/ 37 w 77"/>
                <a:gd name="T3" fmla="*/ 53 h 72"/>
                <a:gd name="T4" fmla="*/ 60 w 77"/>
                <a:gd name="T5" fmla="*/ 0 h 72"/>
                <a:gd name="T6" fmla="*/ 77 w 77"/>
                <a:gd name="T7" fmla="*/ 0 h 72"/>
                <a:gd name="T8" fmla="*/ 44 w 77"/>
                <a:gd name="T9" fmla="*/ 72 h 72"/>
                <a:gd name="T10" fmla="*/ 33 w 77"/>
                <a:gd name="T11" fmla="*/ 72 h 72"/>
                <a:gd name="T12" fmla="*/ 0 w 77"/>
                <a:gd name="T13" fmla="*/ 0 h 72"/>
                <a:gd name="T14" fmla="*/ 15 w 77"/>
                <a:gd name="T1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72">
                  <a:moveTo>
                    <a:pt x="15" y="0"/>
                  </a:moveTo>
                  <a:lnTo>
                    <a:pt x="37" y="53"/>
                  </a:lnTo>
                  <a:lnTo>
                    <a:pt x="60" y="0"/>
                  </a:lnTo>
                  <a:lnTo>
                    <a:pt x="77" y="0"/>
                  </a:lnTo>
                  <a:lnTo>
                    <a:pt x="44" y="72"/>
                  </a:lnTo>
                  <a:lnTo>
                    <a:pt x="33" y="72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96A48F2B-5EC1-4AD3-8C0D-BCCCD87C87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23000" y="6480198"/>
              <a:ext cx="122238" cy="120650"/>
            </a:xfrm>
            <a:custGeom>
              <a:avLst/>
              <a:gdLst>
                <a:gd name="T0" fmla="*/ 37 w 37"/>
                <a:gd name="T1" fmla="*/ 1 h 36"/>
                <a:gd name="T2" fmla="*/ 37 w 37"/>
                <a:gd name="T3" fmla="*/ 35 h 36"/>
                <a:gd name="T4" fmla="*/ 30 w 37"/>
                <a:gd name="T5" fmla="*/ 35 h 36"/>
                <a:gd name="T6" fmla="*/ 30 w 37"/>
                <a:gd name="T7" fmla="*/ 29 h 36"/>
                <a:gd name="T8" fmla="*/ 18 w 37"/>
                <a:gd name="T9" fmla="*/ 36 h 36"/>
                <a:gd name="T10" fmla="*/ 0 w 37"/>
                <a:gd name="T11" fmla="*/ 18 h 36"/>
                <a:gd name="T12" fmla="*/ 18 w 37"/>
                <a:gd name="T13" fmla="*/ 0 h 36"/>
                <a:gd name="T14" fmla="*/ 30 w 37"/>
                <a:gd name="T15" fmla="*/ 7 h 36"/>
                <a:gd name="T16" fmla="*/ 30 w 37"/>
                <a:gd name="T17" fmla="*/ 1 h 36"/>
                <a:gd name="T18" fmla="*/ 37 w 37"/>
                <a:gd name="T19" fmla="*/ 1 h 36"/>
                <a:gd name="T20" fmla="*/ 30 w 37"/>
                <a:gd name="T21" fmla="*/ 18 h 36"/>
                <a:gd name="T22" fmla="*/ 18 w 37"/>
                <a:gd name="T23" fmla="*/ 6 h 36"/>
                <a:gd name="T24" fmla="*/ 7 w 37"/>
                <a:gd name="T25" fmla="*/ 18 h 36"/>
                <a:gd name="T26" fmla="*/ 18 w 37"/>
                <a:gd name="T27" fmla="*/ 30 h 36"/>
                <a:gd name="T28" fmla="*/ 30 w 37"/>
                <a:gd name="T2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6">
                  <a:moveTo>
                    <a:pt x="37" y="1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34"/>
                    <a:pt x="23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3" y="0"/>
                    <a:pt x="28" y="2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8"/>
                  </a:moveTo>
                  <a:cubicBezTo>
                    <a:pt x="30" y="11"/>
                    <a:pt x="26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6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46B721BE-100C-40E5-A5FB-4E85C16DFF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9050" y="6443686"/>
              <a:ext cx="77788" cy="157163"/>
            </a:xfrm>
            <a:custGeom>
              <a:avLst/>
              <a:gdLst>
                <a:gd name="T0" fmla="*/ 24 w 24"/>
                <a:gd name="T1" fmla="*/ 46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7 h 47"/>
                <a:gd name="T8" fmla="*/ 0 w 24"/>
                <a:gd name="T9" fmla="*/ 17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4 w 24"/>
                <a:gd name="T17" fmla="*/ 0 h 47"/>
                <a:gd name="T18" fmla="*/ 14 w 24"/>
                <a:gd name="T19" fmla="*/ 12 h 47"/>
                <a:gd name="T20" fmla="*/ 23 w 24"/>
                <a:gd name="T21" fmla="*/ 12 h 47"/>
                <a:gd name="T22" fmla="*/ 23 w 24"/>
                <a:gd name="T23" fmla="*/ 17 h 47"/>
                <a:gd name="T24" fmla="*/ 14 w 24"/>
                <a:gd name="T25" fmla="*/ 17 h 47"/>
                <a:gd name="T26" fmla="*/ 14 w 24"/>
                <a:gd name="T27" fmla="*/ 33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6"/>
                  </a:moveTo>
                  <a:cubicBezTo>
                    <a:pt x="23" y="47"/>
                    <a:pt x="20" y="47"/>
                    <a:pt x="18" y="47"/>
                  </a:cubicBezTo>
                  <a:cubicBezTo>
                    <a:pt x="14" y="47"/>
                    <a:pt x="7" y="46"/>
                    <a:pt x="7" y="3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40"/>
                    <a:pt x="16" y="41"/>
                    <a:pt x="19" y="41"/>
                  </a:cubicBezTo>
                  <a:cubicBezTo>
                    <a:pt x="21" y="41"/>
                    <a:pt x="23" y="41"/>
                    <a:pt x="24" y="41"/>
                  </a:cubicBezTo>
                  <a:lnTo>
                    <a:pt x="2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8">
              <a:extLst>
                <a:ext uri="{FF2B5EF4-FFF2-40B4-BE49-F238E27FC236}">
                  <a16:creationId xmlns:a16="http://schemas.microsoft.com/office/drawing/2014/main" id="{099CAD9D-6DF6-4413-BB69-3CAAD726B30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64300" y="6421461"/>
              <a:ext cx="36513" cy="176213"/>
            </a:xfrm>
            <a:custGeom>
              <a:avLst/>
              <a:gdLst>
                <a:gd name="T0" fmla="*/ 5 w 11"/>
                <a:gd name="T1" fmla="*/ 0 h 53"/>
                <a:gd name="T2" fmla="*/ 11 w 11"/>
                <a:gd name="T3" fmla="*/ 5 h 53"/>
                <a:gd name="T4" fmla="*/ 5 w 11"/>
                <a:gd name="T5" fmla="*/ 11 h 53"/>
                <a:gd name="T6" fmla="*/ 0 w 11"/>
                <a:gd name="T7" fmla="*/ 5 h 53"/>
                <a:gd name="T8" fmla="*/ 5 w 11"/>
                <a:gd name="T9" fmla="*/ 0 h 53"/>
                <a:gd name="T10" fmla="*/ 2 w 11"/>
                <a:gd name="T11" fmla="*/ 19 h 53"/>
                <a:gd name="T12" fmla="*/ 9 w 11"/>
                <a:gd name="T13" fmla="*/ 19 h 53"/>
                <a:gd name="T14" fmla="*/ 9 w 11"/>
                <a:gd name="T15" fmla="*/ 53 h 53"/>
                <a:gd name="T16" fmla="*/ 2 w 11"/>
                <a:gd name="T17" fmla="*/ 53 h 53"/>
                <a:gd name="T18" fmla="*/ 2 w 11"/>
                <a:gd name="T1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3">
                  <a:moveTo>
                    <a:pt x="5" y="0"/>
                  </a:moveTo>
                  <a:cubicBezTo>
                    <a:pt x="8" y="0"/>
                    <a:pt x="11" y="2"/>
                    <a:pt x="11" y="5"/>
                  </a:cubicBezTo>
                  <a:cubicBezTo>
                    <a:pt x="11" y="8"/>
                    <a:pt x="8" y="11"/>
                    <a:pt x="5" y="11"/>
                  </a:cubicBezTo>
                  <a:cubicBezTo>
                    <a:pt x="2" y="11"/>
                    <a:pt x="0" y="8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59">
              <a:extLst>
                <a:ext uri="{FF2B5EF4-FFF2-40B4-BE49-F238E27FC236}">
                  <a16:creationId xmlns:a16="http://schemas.microsoft.com/office/drawing/2014/main" id="{DDC266B9-9AC5-4899-A60F-58CF6D12DC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23038" y="6480198"/>
              <a:ext cx="122238" cy="120650"/>
            </a:xfrm>
            <a:custGeom>
              <a:avLst/>
              <a:gdLst>
                <a:gd name="T0" fmla="*/ 0 w 37"/>
                <a:gd name="T1" fmla="*/ 18 h 36"/>
                <a:gd name="T2" fmla="*/ 18 w 37"/>
                <a:gd name="T3" fmla="*/ 0 h 36"/>
                <a:gd name="T4" fmla="*/ 37 w 37"/>
                <a:gd name="T5" fmla="*/ 18 h 36"/>
                <a:gd name="T6" fmla="*/ 18 w 37"/>
                <a:gd name="T7" fmla="*/ 36 h 36"/>
                <a:gd name="T8" fmla="*/ 0 w 37"/>
                <a:gd name="T9" fmla="*/ 18 h 36"/>
                <a:gd name="T10" fmla="*/ 30 w 37"/>
                <a:gd name="T11" fmla="*/ 18 h 36"/>
                <a:gd name="T12" fmla="*/ 18 w 37"/>
                <a:gd name="T13" fmla="*/ 6 h 36"/>
                <a:gd name="T14" fmla="*/ 7 w 37"/>
                <a:gd name="T15" fmla="*/ 18 h 36"/>
                <a:gd name="T16" fmla="*/ 18 w 37"/>
                <a:gd name="T17" fmla="*/ 30 h 36"/>
                <a:gd name="T18" fmla="*/ 30 w 37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8"/>
                    <a:pt x="29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1"/>
                    <a:pt x="25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5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0">
              <a:extLst>
                <a:ext uri="{FF2B5EF4-FFF2-40B4-BE49-F238E27FC236}">
                  <a16:creationId xmlns:a16="http://schemas.microsoft.com/office/drawing/2014/main" id="{2E773E08-2B3B-434D-AE92-102500F4A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5439" y="6480198"/>
              <a:ext cx="104775" cy="117475"/>
            </a:xfrm>
            <a:custGeom>
              <a:avLst/>
              <a:gdLst>
                <a:gd name="T0" fmla="*/ 0 w 32"/>
                <a:gd name="T1" fmla="*/ 1 h 35"/>
                <a:gd name="T2" fmla="*/ 7 w 32"/>
                <a:gd name="T3" fmla="*/ 1 h 35"/>
                <a:gd name="T4" fmla="*/ 7 w 32"/>
                <a:gd name="T5" fmla="*/ 7 h 35"/>
                <a:gd name="T6" fmla="*/ 19 w 32"/>
                <a:gd name="T7" fmla="*/ 0 h 35"/>
                <a:gd name="T8" fmla="*/ 29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5 w 32"/>
                <a:gd name="T15" fmla="*/ 35 h 35"/>
                <a:gd name="T16" fmla="*/ 25 w 32"/>
                <a:gd name="T17" fmla="*/ 17 h 35"/>
                <a:gd name="T18" fmla="*/ 16 w 32"/>
                <a:gd name="T19" fmla="*/ 6 h 35"/>
                <a:gd name="T20" fmla="*/ 7 w 32"/>
                <a:gd name="T21" fmla="*/ 17 h 35"/>
                <a:gd name="T22" fmla="*/ 7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7" y="1"/>
                    <a:pt x="29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23" y="6"/>
                    <a:pt x="16" y="6"/>
                  </a:cubicBezTo>
                  <a:cubicBezTo>
                    <a:pt x="10" y="6"/>
                    <a:pt x="7" y="11"/>
                    <a:pt x="7" y="1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1">
              <a:extLst>
                <a:ext uri="{FF2B5EF4-FFF2-40B4-BE49-F238E27FC236}">
                  <a16:creationId xmlns:a16="http://schemas.microsoft.com/office/drawing/2014/main" id="{459D7A59-80CB-4C9A-A954-E4A774D8D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3552" y="6564336"/>
              <a:ext cx="39688" cy="61913"/>
            </a:xfrm>
            <a:custGeom>
              <a:avLst/>
              <a:gdLst>
                <a:gd name="T0" fmla="*/ 5 w 12"/>
                <a:gd name="T1" fmla="*/ 0 h 19"/>
                <a:gd name="T2" fmla="*/ 12 w 12"/>
                <a:gd name="T3" fmla="*/ 8 h 19"/>
                <a:gd name="T4" fmla="*/ 0 w 12"/>
                <a:gd name="T5" fmla="*/ 19 h 19"/>
                <a:gd name="T6" fmla="*/ 0 w 12"/>
                <a:gd name="T7" fmla="*/ 16 h 19"/>
                <a:gd name="T8" fmla="*/ 6 w 12"/>
                <a:gd name="T9" fmla="*/ 14 h 19"/>
                <a:gd name="T10" fmla="*/ 7 w 12"/>
                <a:gd name="T11" fmla="*/ 10 h 19"/>
                <a:gd name="T12" fmla="*/ 5 w 12"/>
                <a:gd name="T13" fmla="*/ 11 h 19"/>
                <a:gd name="T14" fmla="*/ 0 w 12"/>
                <a:gd name="T15" fmla="*/ 6 h 19"/>
                <a:gd name="T16" fmla="*/ 5 w 1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5" y="0"/>
                  </a:moveTo>
                  <a:cubicBezTo>
                    <a:pt x="9" y="0"/>
                    <a:pt x="12" y="3"/>
                    <a:pt x="12" y="8"/>
                  </a:cubicBezTo>
                  <a:cubicBezTo>
                    <a:pt x="12" y="16"/>
                    <a:pt x="7" y="19"/>
                    <a:pt x="0" y="1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5" y="15"/>
                    <a:pt x="6" y="14"/>
                  </a:cubicBezTo>
                  <a:cubicBezTo>
                    <a:pt x="7" y="12"/>
                    <a:pt x="7" y="11"/>
                    <a:pt x="7" y="10"/>
                  </a:cubicBezTo>
                  <a:cubicBezTo>
                    <a:pt x="7" y="11"/>
                    <a:pt x="6" y="11"/>
                    <a:pt x="5" y="11"/>
                  </a:cubicBezTo>
                  <a:cubicBezTo>
                    <a:pt x="2" y="11"/>
                    <a:pt x="0" y="8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2">
              <a:extLst>
                <a:ext uri="{FF2B5EF4-FFF2-40B4-BE49-F238E27FC236}">
                  <a16:creationId xmlns:a16="http://schemas.microsoft.com/office/drawing/2014/main" id="{FAA9FC5B-09B4-452D-A18E-6CA5F6BD5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3252" y="6480198"/>
              <a:ext cx="104775" cy="117475"/>
            </a:xfrm>
            <a:custGeom>
              <a:avLst/>
              <a:gdLst>
                <a:gd name="T0" fmla="*/ 0 w 32"/>
                <a:gd name="T1" fmla="*/ 1 h 35"/>
                <a:gd name="T2" fmla="*/ 6 w 32"/>
                <a:gd name="T3" fmla="*/ 1 h 35"/>
                <a:gd name="T4" fmla="*/ 6 w 32"/>
                <a:gd name="T5" fmla="*/ 7 h 35"/>
                <a:gd name="T6" fmla="*/ 19 w 32"/>
                <a:gd name="T7" fmla="*/ 0 h 35"/>
                <a:gd name="T8" fmla="*/ 29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5 w 32"/>
                <a:gd name="T15" fmla="*/ 35 h 35"/>
                <a:gd name="T16" fmla="*/ 25 w 32"/>
                <a:gd name="T17" fmla="*/ 17 h 35"/>
                <a:gd name="T18" fmla="*/ 16 w 32"/>
                <a:gd name="T19" fmla="*/ 6 h 35"/>
                <a:gd name="T20" fmla="*/ 6 w 32"/>
                <a:gd name="T21" fmla="*/ 17 h 35"/>
                <a:gd name="T22" fmla="*/ 6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23" y="6"/>
                    <a:pt x="16" y="6"/>
                  </a:cubicBezTo>
                  <a:cubicBezTo>
                    <a:pt x="9" y="6"/>
                    <a:pt x="6" y="11"/>
                    <a:pt x="6" y="1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3">
              <a:extLst>
                <a:ext uri="{FF2B5EF4-FFF2-40B4-BE49-F238E27FC236}">
                  <a16:creationId xmlns:a16="http://schemas.microsoft.com/office/drawing/2014/main" id="{23D4B1C2-EB80-477C-93CB-26AAEFBC38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85015" y="6480198"/>
              <a:ext cx="122238" cy="120650"/>
            </a:xfrm>
            <a:custGeom>
              <a:avLst/>
              <a:gdLst>
                <a:gd name="T0" fmla="*/ 0 w 37"/>
                <a:gd name="T1" fmla="*/ 18 h 36"/>
                <a:gd name="T2" fmla="*/ 18 w 37"/>
                <a:gd name="T3" fmla="*/ 0 h 36"/>
                <a:gd name="T4" fmla="*/ 37 w 37"/>
                <a:gd name="T5" fmla="*/ 18 h 36"/>
                <a:gd name="T6" fmla="*/ 18 w 37"/>
                <a:gd name="T7" fmla="*/ 36 h 36"/>
                <a:gd name="T8" fmla="*/ 0 w 37"/>
                <a:gd name="T9" fmla="*/ 18 h 36"/>
                <a:gd name="T10" fmla="*/ 30 w 37"/>
                <a:gd name="T11" fmla="*/ 18 h 36"/>
                <a:gd name="T12" fmla="*/ 18 w 37"/>
                <a:gd name="T13" fmla="*/ 6 h 36"/>
                <a:gd name="T14" fmla="*/ 7 w 37"/>
                <a:gd name="T15" fmla="*/ 18 h 36"/>
                <a:gd name="T16" fmla="*/ 18 w 37"/>
                <a:gd name="T17" fmla="*/ 30 h 36"/>
                <a:gd name="T18" fmla="*/ 30 w 37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30" y="0"/>
                    <a:pt x="37" y="8"/>
                    <a:pt x="37" y="18"/>
                  </a:cubicBezTo>
                  <a:cubicBezTo>
                    <a:pt x="37" y="28"/>
                    <a:pt x="30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1"/>
                    <a:pt x="26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6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4">
              <a:extLst>
                <a:ext uri="{FF2B5EF4-FFF2-40B4-BE49-F238E27FC236}">
                  <a16:creationId xmlns:a16="http://schemas.microsoft.com/office/drawing/2014/main" id="{31C87D56-05C0-4979-93C5-361F660C84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6778" y="6483373"/>
              <a:ext cx="184151" cy="114300"/>
            </a:xfrm>
            <a:custGeom>
              <a:avLst/>
              <a:gdLst>
                <a:gd name="T0" fmla="*/ 58 w 116"/>
                <a:gd name="T1" fmla="*/ 15 h 72"/>
                <a:gd name="T2" fmla="*/ 37 w 116"/>
                <a:gd name="T3" fmla="*/ 72 h 72"/>
                <a:gd name="T4" fmla="*/ 27 w 116"/>
                <a:gd name="T5" fmla="*/ 72 h 72"/>
                <a:gd name="T6" fmla="*/ 0 w 116"/>
                <a:gd name="T7" fmla="*/ 0 h 72"/>
                <a:gd name="T8" fmla="*/ 14 w 116"/>
                <a:gd name="T9" fmla="*/ 0 h 72"/>
                <a:gd name="T10" fmla="*/ 33 w 116"/>
                <a:gd name="T11" fmla="*/ 51 h 72"/>
                <a:gd name="T12" fmla="*/ 52 w 116"/>
                <a:gd name="T13" fmla="*/ 0 h 72"/>
                <a:gd name="T14" fmla="*/ 64 w 116"/>
                <a:gd name="T15" fmla="*/ 0 h 72"/>
                <a:gd name="T16" fmla="*/ 83 w 116"/>
                <a:gd name="T17" fmla="*/ 51 h 72"/>
                <a:gd name="T18" fmla="*/ 102 w 116"/>
                <a:gd name="T19" fmla="*/ 0 h 72"/>
                <a:gd name="T20" fmla="*/ 116 w 116"/>
                <a:gd name="T21" fmla="*/ 0 h 72"/>
                <a:gd name="T22" fmla="*/ 87 w 116"/>
                <a:gd name="T23" fmla="*/ 72 h 72"/>
                <a:gd name="T24" fmla="*/ 79 w 116"/>
                <a:gd name="T25" fmla="*/ 72 h 72"/>
                <a:gd name="T26" fmla="*/ 58 w 116"/>
                <a:gd name="T27" fmla="*/ 1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72">
                  <a:moveTo>
                    <a:pt x="58" y="15"/>
                  </a:moveTo>
                  <a:lnTo>
                    <a:pt x="37" y="72"/>
                  </a:lnTo>
                  <a:lnTo>
                    <a:pt x="27" y="7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3" y="5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83" y="51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87" y="72"/>
                  </a:lnTo>
                  <a:lnTo>
                    <a:pt x="79" y="72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5">
              <a:extLst>
                <a:ext uri="{FF2B5EF4-FFF2-40B4-BE49-F238E27FC236}">
                  <a16:creationId xmlns:a16="http://schemas.microsoft.com/office/drawing/2014/main" id="{03D9A370-B888-4C46-9740-4CDCFA79E3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7129" y="6480198"/>
              <a:ext cx="119063" cy="120650"/>
            </a:xfrm>
            <a:custGeom>
              <a:avLst/>
              <a:gdLst>
                <a:gd name="T0" fmla="*/ 36 w 36"/>
                <a:gd name="T1" fmla="*/ 1 h 36"/>
                <a:gd name="T2" fmla="*/ 36 w 36"/>
                <a:gd name="T3" fmla="*/ 35 h 36"/>
                <a:gd name="T4" fmla="*/ 30 w 36"/>
                <a:gd name="T5" fmla="*/ 35 h 36"/>
                <a:gd name="T6" fmla="*/ 30 w 36"/>
                <a:gd name="T7" fmla="*/ 29 h 36"/>
                <a:gd name="T8" fmla="*/ 18 w 36"/>
                <a:gd name="T9" fmla="*/ 36 h 36"/>
                <a:gd name="T10" fmla="*/ 0 w 36"/>
                <a:gd name="T11" fmla="*/ 18 h 36"/>
                <a:gd name="T12" fmla="*/ 18 w 36"/>
                <a:gd name="T13" fmla="*/ 0 h 36"/>
                <a:gd name="T14" fmla="*/ 30 w 36"/>
                <a:gd name="T15" fmla="*/ 7 h 36"/>
                <a:gd name="T16" fmla="*/ 30 w 36"/>
                <a:gd name="T17" fmla="*/ 1 h 36"/>
                <a:gd name="T18" fmla="*/ 36 w 36"/>
                <a:gd name="T19" fmla="*/ 1 h 36"/>
                <a:gd name="T20" fmla="*/ 30 w 36"/>
                <a:gd name="T21" fmla="*/ 18 h 36"/>
                <a:gd name="T22" fmla="*/ 18 w 36"/>
                <a:gd name="T23" fmla="*/ 6 h 36"/>
                <a:gd name="T24" fmla="*/ 6 w 36"/>
                <a:gd name="T25" fmla="*/ 18 h 36"/>
                <a:gd name="T26" fmla="*/ 18 w 36"/>
                <a:gd name="T27" fmla="*/ 30 h 36"/>
                <a:gd name="T28" fmla="*/ 30 w 36"/>
                <a:gd name="T2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6">
                  <a:moveTo>
                    <a:pt x="36" y="1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34"/>
                    <a:pt x="23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3" y="0"/>
                    <a:pt x="28" y="2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6" y="1"/>
                  </a:lnTo>
                  <a:close/>
                  <a:moveTo>
                    <a:pt x="30" y="18"/>
                  </a:moveTo>
                  <a:cubicBezTo>
                    <a:pt x="30" y="11"/>
                    <a:pt x="25" y="6"/>
                    <a:pt x="18" y="6"/>
                  </a:cubicBezTo>
                  <a:cubicBezTo>
                    <a:pt x="11" y="6"/>
                    <a:pt x="6" y="11"/>
                    <a:pt x="6" y="18"/>
                  </a:cubicBezTo>
                  <a:cubicBezTo>
                    <a:pt x="6" y="25"/>
                    <a:pt x="11" y="30"/>
                    <a:pt x="18" y="30"/>
                  </a:cubicBezTo>
                  <a:cubicBezTo>
                    <a:pt x="25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6">
              <a:extLst>
                <a:ext uri="{FF2B5EF4-FFF2-40B4-BE49-F238E27FC236}">
                  <a16:creationId xmlns:a16="http://schemas.microsoft.com/office/drawing/2014/main" id="{1BE43F9E-D762-4AB0-8C28-6473A0D49E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39055" y="6480198"/>
              <a:ext cx="106363" cy="117475"/>
            </a:xfrm>
            <a:custGeom>
              <a:avLst/>
              <a:gdLst>
                <a:gd name="T0" fmla="*/ 0 w 32"/>
                <a:gd name="T1" fmla="*/ 1 h 35"/>
                <a:gd name="T2" fmla="*/ 6 w 32"/>
                <a:gd name="T3" fmla="*/ 1 h 35"/>
                <a:gd name="T4" fmla="*/ 6 w 32"/>
                <a:gd name="T5" fmla="*/ 7 h 35"/>
                <a:gd name="T6" fmla="*/ 19 w 32"/>
                <a:gd name="T7" fmla="*/ 0 h 35"/>
                <a:gd name="T8" fmla="*/ 29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5 w 32"/>
                <a:gd name="T15" fmla="*/ 35 h 35"/>
                <a:gd name="T16" fmla="*/ 25 w 32"/>
                <a:gd name="T17" fmla="*/ 17 h 35"/>
                <a:gd name="T18" fmla="*/ 16 w 32"/>
                <a:gd name="T19" fmla="*/ 6 h 35"/>
                <a:gd name="T20" fmla="*/ 6 w 32"/>
                <a:gd name="T21" fmla="*/ 17 h 35"/>
                <a:gd name="T22" fmla="*/ 6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2"/>
                    <a:pt x="13" y="0"/>
                    <a:pt x="19" y="0"/>
                  </a:cubicBezTo>
                  <a:cubicBezTo>
                    <a:pt x="23" y="0"/>
                    <a:pt x="27" y="1"/>
                    <a:pt x="29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23" y="6"/>
                    <a:pt x="16" y="6"/>
                  </a:cubicBezTo>
                  <a:cubicBezTo>
                    <a:pt x="9" y="6"/>
                    <a:pt x="6" y="11"/>
                    <a:pt x="6" y="1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7">
              <a:extLst>
                <a:ext uri="{FF2B5EF4-FFF2-40B4-BE49-F238E27FC236}">
                  <a16:creationId xmlns:a16="http://schemas.microsoft.com/office/drawing/2014/main" id="{644B3699-0A98-43AF-99A2-D02472BA7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70818" y="6421461"/>
              <a:ext cx="122238" cy="179388"/>
            </a:xfrm>
            <a:custGeom>
              <a:avLst/>
              <a:gdLst>
                <a:gd name="T0" fmla="*/ 30 w 37"/>
                <a:gd name="T1" fmla="*/ 47 h 54"/>
                <a:gd name="T2" fmla="*/ 18 w 37"/>
                <a:gd name="T3" fmla="*/ 54 h 54"/>
                <a:gd name="T4" fmla="*/ 0 w 37"/>
                <a:gd name="T5" fmla="*/ 36 h 54"/>
                <a:gd name="T6" fmla="*/ 18 w 37"/>
                <a:gd name="T7" fmla="*/ 18 h 54"/>
                <a:gd name="T8" fmla="*/ 30 w 37"/>
                <a:gd name="T9" fmla="*/ 25 h 54"/>
                <a:gd name="T10" fmla="*/ 30 w 37"/>
                <a:gd name="T11" fmla="*/ 0 h 54"/>
                <a:gd name="T12" fmla="*/ 37 w 37"/>
                <a:gd name="T13" fmla="*/ 0 h 54"/>
                <a:gd name="T14" fmla="*/ 37 w 37"/>
                <a:gd name="T15" fmla="*/ 53 h 54"/>
                <a:gd name="T16" fmla="*/ 30 w 37"/>
                <a:gd name="T17" fmla="*/ 53 h 54"/>
                <a:gd name="T18" fmla="*/ 30 w 37"/>
                <a:gd name="T19" fmla="*/ 47 h 54"/>
                <a:gd name="T20" fmla="*/ 30 w 37"/>
                <a:gd name="T21" fmla="*/ 36 h 54"/>
                <a:gd name="T22" fmla="*/ 18 w 37"/>
                <a:gd name="T23" fmla="*/ 24 h 54"/>
                <a:gd name="T24" fmla="*/ 7 w 37"/>
                <a:gd name="T25" fmla="*/ 36 h 54"/>
                <a:gd name="T26" fmla="*/ 18 w 37"/>
                <a:gd name="T27" fmla="*/ 48 h 54"/>
                <a:gd name="T28" fmla="*/ 30 w 37"/>
                <a:gd name="T2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4">
                  <a:moveTo>
                    <a:pt x="30" y="47"/>
                  </a:moveTo>
                  <a:cubicBezTo>
                    <a:pt x="28" y="52"/>
                    <a:pt x="23" y="54"/>
                    <a:pt x="18" y="54"/>
                  </a:cubicBezTo>
                  <a:cubicBezTo>
                    <a:pt x="7" y="54"/>
                    <a:pt x="0" y="46"/>
                    <a:pt x="0" y="36"/>
                  </a:cubicBezTo>
                  <a:cubicBezTo>
                    <a:pt x="0" y="26"/>
                    <a:pt x="7" y="18"/>
                    <a:pt x="18" y="18"/>
                  </a:cubicBezTo>
                  <a:cubicBezTo>
                    <a:pt x="23" y="18"/>
                    <a:pt x="28" y="20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3"/>
                    <a:pt x="37" y="53"/>
                    <a:pt x="37" y="53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47"/>
                  </a:lnTo>
                  <a:close/>
                  <a:moveTo>
                    <a:pt x="30" y="36"/>
                  </a:moveTo>
                  <a:cubicBezTo>
                    <a:pt x="30" y="29"/>
                    <a:pt x="26" y="24"/>
                    <a:pt x="18" y="24"/>
                  </a:cubicBezTo>
                  <a:cubicBezTo>
                    <a:pt x="11" y="24"/>
                    <a:pt x="7" y="29"/>
                    <a:pt x="7" y="36"/>
                  </a:cubicBezTo>
                  <a:cubicBezTo>
                    <a:pt x="7" y="43"/>
                    <a:pt x="11" y="48"/>
                    <a:pt x="18" y="48"/>
                  </a:cubicBezTo>
                  <a:cubicBezTo>
                    <a:pt x="26" y="48"/>
                    <a:pt x="30" y="43"/>
                    <a:pt x="30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8">
              <a:extLst>
                <a:ext uri="{FF2B5EF4-FFF2-40B4-BE49-F238E27FC236}">
                  <a16:creationId xmlns:a16="http://schemas.microsoft.com/office/drawing/2014/main" id="{24C535EC-870D-4CBE-BB7F-0DDDC07911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788306" y="6421461"/>
              <a:ext cx="36513" cy="176213"/>
            </a:xfrm>
            <a:custGeom>
              <a:avLst/>
              <a:gdLst>
                <a:gd name="T0" fmla="*/ 6 w 11"/>
                <a:gd name="T1" fmla="*/ 0 h 53"/>
                <a:gd name="T2" fmla="*/ 11 w 11"/>
                <a:gd name="T3" fmla="*/ 5 h 53"/>
                <a:gd name="T4" fmla="*/ 6 w 11"/>
                <a:gd name="T5" fmla="*/ 11 h 53"/>
                <a:gd name="T6" fmla="*/ 0 w 11"/>
                <a:gd name="T7" fmla="*/ 5 h 53"/>
                <a:gd name="T8" fmla="*/ 6 w 11"/>
                <a:gd name="T9" fmla="*/ 0 h 53"/>
                <a:gd name="T10" fmla="*/ 2 w 11"/>
                <a:gd name="T11" fmla="*/ 19 h 53"/>
                <a:gd name="T12" fmla="*/ 9 w 11"/>
                <a:gd name="T13" fmla="*/ 19 h 53"/>
                <a:gd name="T14" fmla="*/ 9 w 11"/>
                <a:gd name="T15" fmla="*/ 53 h 53"/>
                <a:gd name="T16" fmla="*/ 2 w 11"/>
                <a:gd name="T17" fmla="*/ 53 h 53"/>
                <a:gd name="T18" fmla="*/ 2 w 11"/>
                <a:gd name="T1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3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9">
              <a:extLst>
                <a:ext uri="{FF2B5EF4-FFF2-40B4-BE49-F238E27FC236}">
                  <a16:creationId xmlns:a16="http://schemas.microsoft.com/office/drawing/2014/main" id="{20AB4631-A46F-429C-8286-286BA905A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58157" y="6480198"/>
              <a:ext cx="106363" cy="117475"/>
            </a:xfrm>
            <a:custGeom>
              <a:avLst/>
              <a:gdLst>
                <a:gd name="T0" fmla="*/ 0 w 32"/>
                <a:gd name="T1" fmla="*/ 1 h 35"/>
                <a:gd name="T2" fmla="*/ 7 w 32"/>
                <a:gd name="T3" fmla="*/ 1 h 35"/>
                <a:gd name="T4" fmla="*/ 7 w 32"/>
                <a:gd name="T5" fmla="*/ 7 h 35"/>
                <a:gd name="T6" fmla="*/ 19 w 32"/>
                <a:gd name="T7" fmla="*/ 0 h 35"/>
                <a:gd name="T8" fmla="*/ 30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6 w 32"/>
                <a:gd name="T15" fmla="*/ 35 h 35"/>
                <a:gd name="T16" fmla="*/ 26 w 32"/>
                <a:gd name="T17" fmla="*/ 17 h 35"/>
                <a:gd name="T18" fmla="*/ 17 w 32"/>
                <a:gd name="T19" fmla="*/ 6 h 35"/>
                <a:gd name="T20" fmla="*/ 7 w 32"/>
                <a:gd name="T21" fmla="*/ 17 h 35"/>
                <a:gd name="T22" fmla="*/ 7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7" y="1"/>
                    <a:pt x="30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23" y="6"/>
                    <a:pt x="17" y="6"/>
                  </a:cubicBezTo>
                  <a:cubicBezTo>
                    <a:pt x="10" y="6"/>
                    <a:pt x="7" y="11"/>
                    <a:pt x="7" y="1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0">
              <a:extLst>
                <a:ext uri="{FF2B5EF4-FFF2-40B4-BE49-F238E27FC236}">
                  <a16:creationId xmlns:a16="http://schemas.microsoft.com/office/drawing/2014/main" id="{F5550A27-BB87-4509-9A07-4BB599B5B7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53420" y="6443686"/>
              <a:ext cx="76200" cy="157163"/>
            </a:xfrm>
            <a:custGeom>
              <a:avLst/>
              <a:gdLst>
                <a:gd name="T0" fmla="*/ 23 w 23"/>
                <a:gd name="T1" fmla="*/ 46 h 47"/>
                <a:gd name="T2" fmla="*/ 17 w 23"/>
                <a:gd name="T3" fmla="*/ 47 h 47"/>
                <a:gd name="T4" fmla="*/ 6 w 23"/>
                <a:gd name="T5" fmla="*/ 35 h 47"/>
                <a:gd name="T6" fmla="*/ 6 w 23"/>
                <a:gd name="T7" fmla="*/ 17 h 47"/>
                <a:gd name="T8" fmla="*/ 0 w 23"/>
                <a:gd name="T9" fmla="*/ 17 h 47"/>
                <a:gd name="T10" fmla="*/ 0 w 23"/>
                <a:gd name="T11" fmla="*/ 12 h 47"/>
                <a:gd name="T12" fmla="*/ 6 w 23"/>
                <a:gd name="T13" fmla="*/ 12 h 47"/>
                <a:gd name="T14" fmla="*/ 6 w 23"/>
                <a:gd name="T15" fmla="*/ 0 h 47"/>
                <a:gd name="T16" fmla="*/ 13 w 23"/>
                <a:gd name="T17" fmla="*/ 0 h 47"/>
                <a:gd name="T18" fmla="*/ 13 w 23"/>
                <a:gd name="T19" fmla="*/ 12 h 47"/>
                <a:gd name="T20" fmla="*/ 22 w 23"/>
                <a:gd name="T21" fmla="*/ 12 h 47"/>
                <a:gd name="T22" fmla="*/ 22 w 23"/>
                <a:gd name="T23" fmla="*/ 17 h 47"/>
                <a:gd name="T24" fmla="*/ 13 w 23"/>
                <a:gd name="T25" fmla="*/ 17 h 47"/>
                <a:gd name="T26" fmla="*/ 13 w 23"/>
                <a:gd name="T27" fmla="*/ 33 h 47"/>
                <a:gd name="T28" fmla="*/ 18 w 23"/>
                <a:gd name="T29" fmla="*/ 41 h 47"/>
                <a:gd name="T30" fmla="*/ 23 w 23"/>
                <a:gd name="T31" fmla="*/ 41 h 47"/>
                <a:gd name="T32" fmla="*/ 23 w 23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7">
                  <a:moveTo>
                    <a:pt x="23" y="46"/>
                  </a:moveTo>
                  <a:cubicBezTo>
                    <a:pt x="22" y="47"/>
                    <a:pt x="19" y="47"/>
                    <a:pt x="17" y="47"/>
                  </a:cubicBezTo>
                  <a:cubicBezTo>
                    <a:pt x="13" y="47"/>
                    <a:pt x="6" y="46"/>
                    <a:pt x="6" y="3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40"/>
                    <a:pt x="15" y="41"/>
                    <a:pt x="18" y="41"/>
                  </a:cubicBezTo>
                  <a:cubicBezTo>
                    <a:pt x="20" y="41"/>
                    <a:pt x="22" y="41"/>
                    <a:pt x="23" y="41"/>
                  </a:cubicBezTo>
                  <a:lnTo>
                    <a:pt x="23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1">
              <a:extLst>
                <a:ext uri="{FF2B5EF4-FFF2-40B4-BE49-F238E27FC236}">
                  <a16:creationId xmlns:a16="http://schemas.microsoft.com/office/drawing/2014/main" id="{0D7DB279-21FA-4F0F-8488-CAC25B260D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51845" y="6421461"/>
              <a:ext cx="106363" cy="176213"/>
            </a:xfrm>
            <a:custGeom>
              <a:avLst/>
              <a:gdLst>
                <a:gd name="T0" fmla="*/ 0 w 32"/>
                <a:gd name="T1" fmla="*/ 0 h 53"/>
                <a:gd name="T2" fmla="*/ 7 w 32"/>
                <a:gd name="T3" fmla="*/ 0 h 53"/>
                <a:gd name="T4" fmla="*/ 7 w 32"/>
                <a:gd name="T5" fmla="*/ 25 h 53"/>
                <a:gd name="T6" fmla="*/ 19 w 32"/>
                <a:gd name="T7" fmla="*/ 18 h 53"/>
                <a:gd name="T8" fmla="*/ 30 w 32"/>
                <a:gd name="T9" fmla="*/ 22 h 53"/>
                <a:gd name="T10" fmla="*/ 32 w 32"/>
                <a:gd name="T11" fmla="*/ 33 h 53"/>
                <a:gd name="T12" fmla="*/ 32 w 32"/>
                <a:gd name="T13" fmla="*/ 53 h 53"/>
                <a:gd name="T14" fmla="*/ 26 w 32"/>
                <a:gd name="T15" fmla="*/ 53 h 53"/>
                <a:gd name="T16" fmla="*/ 26 w 32"/>
                <a:gd name="T17" fmla="*/ 35 h 53"/>
                <a:gd name="T18" fmla="*/ 17 w 32"/>
                <a:gd name="T19" fmla="*/ 24 h 53"/>
                <a:gd name="T20" fmla="*/ 7 w 32"/>
                <a:gd name="T21" fmla="*/ 35 h 53"/>
                <a:gd name="T22" fmla="*/ 7 w 32"/>
                <a:gd name="T23" fmla="*/ 53 h 53"/>
                <a:gd name="T24" fmla="*/ 0 w 32"/>
                <a:gd name="T25" fmla="*/ 53 h 53"/>
                <a:gd name="T26" fmla="*/ 0 w 32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3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0"/>
                    <a:pt x="13" y="18"/>
                    <a:pt x="19" y="18"/>
                  </a:cubicBezTo>
                  <a:cubicBezTo>
                    <a:pt x="24" y="18"/>
                    <a:pt x="28" y="19"/>
                    <a:pt x="30" y="22"/>
                  </a:cubicBezTo>
                  <a:cubicBezTo>
                    <a:pt x="32" y="25"/>
                    <a:pt x="32" y="28"/>
                    <a:pt x="32" y="3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8"/>
                    <a:pt x="23" y="24"/>
                    <a:pt x="17" y="24"/>
                  </a:cubicBezTo>
                  <a:cubicBezTo>
                    <a:pt x="10" y="24"/>
                    <a:pt x="7" y="29"/>
                    <a:pt x="7" y="35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0" y="53"/>
                    <a:pt x="0" y="53"/>
                    <a:pt x="0" y="5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2">
              <a:extLst>
                <a:ext uri="{FF2B5EF4-FFF2-40B4-BE49-F238E27FC236}">
                  <a16:creationId xmlns:a16="http://schemas.microsoft.com/office/drawing/2014/main" id="{75C897C5-7C13-4275-9B08-02A9F5EF02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86783" y="6480198"/>
              <a:ext cx="109538" cy="120650"/>
            </a:xfrm>
            <a:custGeom>
              <a:avLst/>
              <a:gdLst>
                <a:gd name="T0" fmla="*/ 7 w 33"/>
                <a:gd name="T1" fmla="*/ 20 h 36"/>
                <a:gd name="T2" fmla="*/ 17 w 33"/>
                <a:gd name="T3" fmla="*/ 31 h 36"/>
                <a:gd name="T4" fmla="*/ 26 w 33"/>
                <a:gd name="T5" fmla="*/ 25 h 36"/>
                <a:gd name="T6" fmla="*/ 33 w 33"/>
                <a:gd name="T7" fmla="*/ 25 h 36"/>
                <a:gd name="T8" fmla="*/ 17 w 33"/>
                <a:gd name="T9" fmla="*/ 36 h 36"/>
                <a:gd name="T10" fmla="*/ 0 w 33"/>
                <a:gd name="T11" fmla="*/ 18 h 36"/>
                <a:gd name="T12" fmla="*/ 17 w 33"/>
                <a:gd name="T13" fmla="*/ 0 h 36"/>
                <a:gd name="T14" fmla="*/ 33 w 33"/>
                <a:gd name="T15" fmla="*/ 15 h 36"/>
                <a:gd name="T16" fmla="*/ 33 w 33"/>
                <a:gd name="T17" fmla="*/ 20 h 36"/>
                <a:gd name="T18" fmla="*/ 7 w 33"/>
                <a:gd name="T19" fmla="*/ 20 h 36"/>
                <a:gd name="T20" fmla="*/ 7 w 33"/>
                <a:gd name="T21" fmla="*/ 15 h 36"/>
                <a:gd name="T22" fmla="*/ 27 w 33"/>
                <a:gd name="T23" fmla="*/ 15 h 36"/>
                <a:gd name="T24" fmla="*/ 17 w 33"/>
                <a:gd name="T25" fmla="*/ 5 h 36"/>
                <a:gd name="T26" fmla="*/ 7 w 33"/>
                <a:gd name="T2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7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3" y="31"/>
                    <a:pt x="25" y="28"/>
                    <a:pt x="26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6"/>
                    <a:pt x="17" y="36"/>
                  </a:cubicBezTo>
                  <a:cubicBezTo>
                    <a:pt x="6" y="36"/>
                    <a:pt x="0" y="28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16"/>
                    <a:pt x="33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8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3">
              <a:extLst>
                <a:ext uri="{FF2B5EF4-FFF2-40B4-BE49-F238E27FC236}">
                  <a16:creationId xmlns:a16="http://schemas.microsoft.com/office/drawing/2014/main" id="{A0446B01-8EB2-417F-9B00-7BB6D7DAB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78871" y="6416698"/>
              <a:ext cx="79375" cy="180976"/>
            </a:xfrm>
            <a:custGeom>
              <a:avLst/>
              <a:gdLst>
                <a:gd name="T0" fmla="*/ 24 w 24"/>
                <a:gd name="T1" fmla="*/ 7 h 54"/>
                <a:gd name="T2" fmla="*/ 20 w 24"/>
                <a:gd name="T3" fmla="*/ 6 h 54"/>
                <a:gd name="T4" fmla="*/ 14 w 24"/>
                <a:gd name="T5" fmla="*/ 13 h 54"/>
                <a:gd name="T6" fmla="*/ 14 w 24"/>
                <a:gd name="T7" fmla="*/ 20 h 54"/>
                <a:gd name="T8" fmla="*/ 24 w 24"/>
                <a:gd name="T9" fmla="*/ 20 h 54"/>
                <a:gd name="T10" fmla="*/ 24 w 24"/>
                <a:gd name="T11" fmla="*/ 25 h 54"/>
                <a:gd name="T12" fmla="*/ 14 w 24"/>
                <a:gd name="T13" fmla="*/ 25 h 54"/>
                <a:gd name="T14" fmla="*/ 14 w 24"/>
                <a:gd name="T15" fmla="*/ 54 h 54"/>
                <a:gd name="T16" fmla="*/ 8 w 24"/>
                <a:gd name="T17" fmla="*/ 54 h 54"/>
                <a:gd name="T18" fmla="*/ 8 w 24"/>
                <a:gd name="T19" fmla="*/ 25 h 54"/>
                <a:gd name="T20" fmla="*/ 0 w 24"/>
                <a:gd name="T21" fmla="*/ 25 h 54"/>
                <a:gd name="T22" fmla="*/ 0 w 24"/>
                <a:gd name="T23" fmla="*/ 20 h 54"/>
                <a:gd name="T24" fmla="*/ 8 w 24"/>
                <a:gd name="T25" fmla="*/ 20 h 54"/>
                <a:gd name="T26" fmla="*/ 8 w 24"/>
                <a:gd name="T27" fmla="*/ 13 h 54"/>
                <a:gd name="T28" fmla="*/ 20 w 24"/>
                <a:gd name="T29" fmla="*/ 0 h 54"/>
                <a:gd name="T30" fmla="*/ 24 w 24"/>
                <a:gd name="T31" fmla="*/ 1 h 54"/>
                <a:gd name="T32" fmla="*/ 24 w 24"/>
                <a:gd name="T33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24" y="7"/>
                  </a:moveTo>
                  <a:cubicBezTo>
                    <a:pt x="23" y="6"/>
                    <a:pt x="22" y="6"/>
                    <a:pt x="20" y="6"/>
                  </a:cubicBezTo>
                  <a:cubicBezTo>
                    <a:pt x="18" y="6"/>
                    <a:pt x="14" y="6"/>
                    <a:pt x="14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"/>
                    <a:pt x="15" y="0"/>
                    <a:pt x="20" y="0"/>
                  </a:cubicBezTo>
                  <a:cubicBezTo>
                    <a:pt x="22" y="0"/>
                    <a:pt x="23" y="1"/>
                    <a:pt x="2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74">
              <a:extLst>
                <a:ext uri="{FF2B5EF4-FFF2-40B4-BE49-F238E27FC236}">
                  <a16:creationId xmlns:a16="http://schemas.microsoft.com/office/drawing/2014/main" id="{4DB568FF-585E-40E9-B082-044BF50A8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7297" y="6483373"/>
              <a:ext cx="109538" cy="117475"/>
            </a:xfrm>
            <a:custGeom>
              <a:avLst/>
              <a:gdLst>
                <a:gd name="T0" fmla="*/ 33 w 33"/>
                <a:gd name="T1" fmla="*/ 0 h 35"/>
                <a:gd name="T2" fmla="*/ 33 w 33"/>
                <a:gd name="T3" fmla="*/ 34 h 35"/>
                <a:gd name="T4" fmla="*/ 26 w 33"/>
                <a:gd name="T5" fmla="*/ 34 h 35"/>
                <a:gd name="T6" fmla="*/ 26 w 33"/>
                <a:gd name="T7" fmla="*/ 28 h 35"/>
                <a:gd name="T8" fmla="*/ 14 w 33"/>
                <a:gd name="T9" fmla="*/ 35 h 35"/>
                <a:gd name="T10" fmla="*/ 3 w 33"/>
                <a:gd name="T11" fmla="*/ 31 h 35"/>
                <a:gd name="T12" fmla="*/ 0 w 33"/>
                <a:gd name="T13" fmla="*/ 20 h 35"/>
                <a:gd name="T14" fmla="*/ 0 w 33"/>
                <a:gd name="T15" fmla="*/ 0 h 35"/>
                <a:gd name="T16" fmla="*/ 7 w 33"/>
                <a:gd name="T17" fmla="*/ 0 h 35"/>
                <a:gd name="T18" fmla="*/ 7 w 33"/>
                <a:gd name="T19" fmla="*/ 18 h 35"/>
                <a:gd name="T20" fmla="*/ 16 w 33"/>
                <a:gd name="T21" fmla="*/ 29 h 35"/>
                <a:gd name="T22" fmla="*/ 26 w 33"/>
                <a:gd name="T23" fmla="*/ 17 h 35"/>
                <a:gd name="T24" fmla="*/ 26 w 33"/>
                <a:gd name="T25" fmla="*/ 0 h 35"/>
                <a:gd name="T26" fmla="*/ 33 w 33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5">
                  <a:moveTo>
                    <a:pt x="33" y="0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4" y="32"/>
                    <a:pt x="19" y="35"/>
                    <a:pt x="14" y="35"/>
                  </a:cubicBezTo>
                  <a:cubicBezTo>
                    <a:pt x="9" y="35"/>
                    <a:pt x="5" y="34"/>
                    <a:pt x="3" y="31"/>
                  </a:cubicBezTo>
                  <a:cubicBezTo>
                    <a:pt x="1" y="28"/>
                    <a:pt x="0" y="25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4"/>
                    <a:pt x="9" y="29"/>
                    <a:pt x="16" y="29"/>
                  </a:cubicBezTo>
                  <a:cubicBezTo>
                    <a:pt x="23" y="29"/>
                    <a:pt x="26" y="24"/>
                    <a:pt x="26" y="17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75">
              <a:extLst>
                <a:ext uri="{FF2B5EF4-FFF2-40B4-BE49-F238E27FC236}">
                  <a16:creationId xmlns:a16="http://schemas.microsoft.com/office/drawing/2014/main" id="{3A65DCCF-ECD8-4DDF-A393-7A62CA96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10647" y="6443686"/>
              <a:ext cx="77788" cy="157163"/>
            </a:xfrm>
            <a:custGeom>
              <a:avLst/>
              <a:gdLst>
                <a:gd name="T0" fmla="*/ 24 w 24"/>
                <a:gd name="T1" fmla="*/ 46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7 h 47"/>
                <a:gd name="T8" fmla="*/ 0 w 24"/>
                <a:gd name="T9" fmla="*/ 17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7 h 47"/>
                <a:gd name="T24" fmla="*/ 13 w 24"/>
                <a:gd name="T25" fmla="*/ 17 h 47"/>
                <a:gd name="T26" fmla="*/ 13 w 24"/>
                <a:gd name="T27" fmla="*/ 33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6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6"/>
                    <a:pt x="7" y="35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40"/>
                    <a:pt x="16" y="41"/>
                    <a:pt x="19" y="41"/>
                  </a:cubicBezTo>
                  <a:cubicBezTo>
                    <a:pt x="20" y="41"/>
                    <a:pt x="23" y="41"/>
                    <a:pt x="24" y="41"/>
                  </a:cubicBezTo>
                  <a:lnTo>
                    <a:pt x="24" y="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76">
              <a:extLst>
                <a:ext uri="{FF2B5EF4-FFF2-40B4-BE49-F238E27FC236}">
                  <a16:creationId xmlns:a16="http://schemas.microsoft.com/office/drawing/2014/main" id="{EF098499-E31E-4EF6-9B9F-9812CF093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809073" y="6483373"/>
              <a:ext cx="104775" cy="117475"/>
            </a:xfrm>
            <a:custGeom>
              <a:avLst/>
              <a:gdLst>
                <a:gd name="T0" fmla="*/ 32 w 32"/>
                <a:gd name="T1" fmla="*/ 0 h 35"/>
                <a:gd name="T2" fmla="*/ 32 w 32"/>
                <a:gd name="T3" fmla="*/ 34 h 35"/>
                <a:gd name="T4" fmla="*/ 26 w 32"/>
                <a:gd name="T5" fmla="*/ 34 h 35"/>
                <a:gd name="T6" fmla="*/ 26 w 32"/>
                <a:gd name="T7" fmla="*/ 28 h 35"/>
                <a:gd name="T8" fmla="*/ 13 w 32"/>
                <a:gd name="T9" fmla="*/ 35 h 35"/>
                <a:gd name="T10" fmla="*/ 3 w 32"/>
                <a:gd name="T11" fmla="*/ 31 h 35"/>
                <a:gd name="T12" fmla="*/ 0 w 32"/>
                <a:gd name="T13" fmla="*/ 20 h 35"/>
                <a:gd name="T14" fmla="*/ 0 w 32"/>
                <a:gd name="T15" fmla="*/ 0 h 35"/>
                <a:gd name="T16" fmla="*/ 7 w 32"/>
                <a:gd name="T17" fmla="*/ 0 h 35"/>
                <a:gd name="T18" fmla="*/ 7 w 32"/>
                <a:gd name="T19" fmla="*/ 18 h 35"/>
                <a:gd name="T20" fmla="*/ 16 w 32"/>
                <a:gd name="T21" fmla="*/ 29 h 35"/>
                <a:gd name="T22" fmla="*/ 26 w 32"/>
                <a:gd name="T23" fmla="*/ 17 h 35"/>
                <a:gd name="T24" fmla="*/ 26 w 32"/>
                <a:gd name="T25" fmla="*/ 0 h 35"/>
                <a:gd name="T26" fmla="*/ 32 w 32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32" y="0"/>
                  </a:moveTo>
                  <a:cubicBezTo>
                    <a:pt x="32" y="34"/>
                    <a:pt x="32" y="34"/>
                    <a:pt x="32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3" y="32"/>
                    <a:pt x="19" y="35"/>
                    <a:pt x="13" y="35"/>
                  </a:cubicBezTo>
                  <a:cubicBezTo>
                    <a:pt x="8" y="35"/>
                    <a:pt x="5" y="34"/>
                    <a:pt x="3" y="31"/>
                  </a:cubicBezTo>
                  <a:cubicBezTo>
                    <a:pt x="1" y="28"/>
                    <a:pt x="0" y="25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4"/>
                    <a:pt x="9" y="29"/>
                    <a:pt x="16" y="29"/>
                  </a:cubicBezTo>
                  <a:cubicBezTo>
                    <a:pt x="22" y="29"/>
                    <a:pt x="26" y="24"/>
                    <a:pt x="26" y="17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77">
              <a:extLst>
                <a:ext uri="{FF2B5EF4-FFF2-40B4-BE49-F238E27FC236}">
                  <a16:creationId xmlns:a16="http://schemas.microsoft.com/office/drawing/2014/main" id="{46271AAC-73C8-412D-9E77-5B5757D9D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53536" y="6480198"/>
              <a:ext cx="73025" cy="117475"/>
            </a:xfrm>
            <a:custGeom>
              <a:avLst/>
              <a:gdLst>
                <a:gd name="T0" fmla="*/ 22 w 22"/>
                <a:gd name="T1" fmla="*/ 7 h 35"/>
                <a:gd name="T2" fmla="*/ 19 w 22"/>
                <a:gd name="T3" fmla="*/ 6 h 35"/>
                <a:gd name="T4" fmla="*/ 7 w 22"/>
                <a:gd name="T5" fmla="*/ 20 h 35"/>
                <a:gd name="T6" fmla="*/ 7 w 22"/>
                <a:gd name="T7" fmla="*/ 35 h 35"/>
                <a:gd name="T8" fmla="*/ 0 w 22"/>
                <a:gd name="T9" fmla="*/ 35 h 35"/>
                <a:gd name="T10" fmla="*/ 0 w 22"/>
                <a:gd name="T11" fmla="*/ 1 h 35"/>
                <a:gd name="T12" fmla="*/ 7 w 22"/>
                <a:gd name="T13" fmla="*/ 1 h 35"/>
                <a:gd name="T14" fmla="*/ 7 w 22"/>
                <a:gd name="T15" fmla="*/ 7 h 35"/>
                <a:gd name="T16" fmla="*/ 19 w 22"/>
                <a:gd name="T17" fmla="*/ 0 h 35"/>
                <a:gd name="T18" fmla="*/ 22 w 22"/>
                <a:gd name="T19" fmla="*/ 1 h 35"/>
                <a:gd name="T20" fmla="*/ 22 w 22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5">
                  <a:moveTo>
                    <a:pt x="22" y="7"/>
                  </a:moveTo>
                  <a:cubicBezTo>
                    <a:pt x="20" y="6"/>
                    <a:pt x="20" y="6"/>
                    <a:pt x="19" y="6"/>
                  </a:cubicBezTo>
                  <a:cubicBezTo>
                    <a:pt x="11" y="6"/>
                    <a:pt x="7" y="12"/>
                    <a:pt x="7" y="2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lnTo>
                    <a:pt x="22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78">
              <a:extLst>
                <a:ext uri="{FF2B5EF4-FFF2-40B4-BE49-F238E27FC236}">
                  <a16:creationId xmlns:a16="http://schemas.microsoft.com/office/drawing/2014/main" id="{B9A624A2-D93F-4ECB-A9F0-2878F274AD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36086" y="6480198"/>
              <a:ext cx="109538" cy="120650"/>
            </a:xfrm>
            <a:custGeom>
              <a:avLst/>
              <a:gdLst>
                <a:gd name="T0" fmla="*/ 6 w 33"/>
                <a:gd name="T1" fmla="*/ 20 h 36"/>
                <a:gd name="T2" fmla="*/ 17 w 33"/>
                <a:gd name="T3" fmla="*/ 31 h 36"/>
                <a:gd name="T4" fmla="*/ 26 w 33"/>
                <a:gd name="T5" fmla="*/ 25 h 36"/>
                <a:gd name="T6" fmla="*/ 33 w 33"/>
                <a:gd name="T7" fmla="*/ 25 h 36"/>
                <a:gd name="T8" fmla="*/ 17 w 33"/>
                <a:gd name="T9" fmla="*/ 36 h 36"/>
                <a:gd name="T10" fmla="*/ 0 w 33"/>
                <a:gd name="T11" fmla="*/ 18 h 36"/>
                <a:gd name="T12" fmla="*/ 17 w 33"/>
                <a:gd name="T13" fmla="*/ 0 h 36"/>
                <a:gd name="T14" fmla="*/ 33 w 33"/>
                <a:gd name="T15" fmla="*/ 15 h 36"/>
                <a:gd name="T16" fmla="*/ 33 w 33"/>
                <a:gd name="T17" fmla="*/ 20 h 36"/>
                <a:gd name="T18" fmla="*/ 6 w 33"/>
                <a:gd name="T19" fmla="*/ 20 h 36"/>
                <a:gd name="T20" fmla="*/ 7 w 33"/>
                <a:gd name="T21" fmla="*/ 15 h 36"/>
                <a:gd name="T22" fmla="*/ 27 w 33"/>
                <a:gd name="T23" fmla="*/ 15 h 36"/>
                <a:gd name="T24" fmla="*/ 17 w 33"/>
                <a:gd name="T25" fmla="*/ 5 h 36"/>
                <a:gd name="T26" fmla="*/ 7 w 33"/>
                <a:gd name="T2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6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3" y="31"/>
                    <a:pt x="25" y="28"/>
                    <a:pt x="26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6"/>
                    <a:pt x="17" y="36"/>
                  </a:cubicBezTo>
                  <a:cubicBezTo>
                    <a:pt x="6" y="36"/>
                    <a:pt x="0" y="28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16"/>
                    <a:pt x="33" y="18"/>
                    <a:pt x="33" y="20"/>
                  </a:cubicBezTo>
                  <a:lnTo>
                    <a:pt x="6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8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C5F315A6-170C-4E10-9163-291DA0ACBB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72612" y="6564336"/>
              <a:ext cx="34925" cy="36513"/>
            </a:xfrm>
            <a:custGeom>
              <a:avLst/>
              <a:gdLst>
                <a:gd name="T0" fmla="*/ 6 w 11"/>
                <a:gd name="T1" fmla="*/ 0 h 11"/>
                <a:gd name="T2" fmla="*/ 11 w 11"/>
                <a:gd name="T3" fmla="*/ 6 h 11"/>
                <a:gd name="T4" fmla="*/ 6 w 11"/>
                <a:gd name="T5" fmla="*/ 11 h 11"/>
                <a:gd name="T6" fmla="*/ 0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9" y="0"/>
                    <a:pt x="11" y="2"/>
                    <a:pt x="11" y="6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0" y="8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0">
              <a:extLst>
                <a:ext uri="{FF2B5EF4-FFF2-40B4-BE49-F238E27FC236}">
                  <a16:creationId xmlns:a16="http://schemas.microsoft.com/office/drawing/2014/main" id="{4D35085D-5F34-43CD-B0B2-E5C533FE6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94489" y="7029475"/>
              <a:ext cx="122238" cy="185738"/>
            </a:xfrm>
            <a:custGeom>
              <a:avLst/>
              <a:gdLst>
                <a:gd name="T0" fmla="*/ 7 w 37"/>
                <a:gd name="T1" fmla="*/ 38 h 56"/>
                <a:gd name="T2" fmla="*/ 19 w 37"/>
                <a:gd name="T3" fmla="*/ 50 h 56"/>
                <a:gd name="T4" fmla="*/ 30 w 37"/>
                <a:gd name="T5" fmla="*/ 41 h 56"/>
                <a:gd name="T6" fmla="*/ 19 w 37"/>
                <a:gd name="T7" fmla="*/ 31 h 56"/>
                <a:gd name="T8" fmla="*/ 2 w 37"/>
                <a:gd name="T9" fmla="*/ 14 h 56"/>
                <a:gd name="T10" fmla="*/ 18 w 37"/>
                <a:gd name="T11" fmla="*/ 0 h 56"/>
                <a:gd name="T12" fmla="*/ 35 w 37"/>
                <a:gd name="T13" fmla="*/ 16 h 56"/>
                <a:gd name="T14" fmla="*/ 28 w 37"/>
                <a:gd name="T15" fmla="*/ 16 h 56"/>
                <a:gd name="T16" fmla="*/ 19 w 37"/>
                <a:gd name="T17" fmla="*/ 6 h 56"/>
                <a:gd name="T18" fmla="*/ 9 w 37"/>
                <a:gd name="T19" fmla="*/ 14 h 56"/>
                <a:gd name="T20" fmla="*/ 19 w 37"/>
                <a:gd name="T21" fmla="*/ 24 h 56"/>
                <a:gd name="T22" fmla="*/ 37 w 37"/>
                <a:gd name="T23" fmla="*/ 40 h 56"/>
                <a:gd name="T24" fmla="*/ 18 w 37"/>
                <a:gd name="T25" fmla="*/ 56 h 56"/>
                <a:gd name="T26" fmla="*/ 0 w 37"/>
                <a:gd name="T27" fmla="*/ 38 h 56"/>
                <a:gd name="T28" fmla="*/ 7 w 37"/>
                <a:gd name="T29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6">
                  <a:moveTo>
                    <a:pt x="7" y="38"/>
                  </a:moveTo>
                  <a:cubicBezTo>
                    <a:pt x="7" y="45"/>
                    <a:pt x="12" y="50"/>
                    <a:pt x="19" y="50"/>
                  </a:cubicBezTo>
                  <a:cubicBezTo>
                    <a:pt x="25" y="50"/>
                    <a:pt x="30" y="46"/>
                    <a:pt x="30" y="41"/>
                  </a:cubicBezTo>
                  <a:cubicBezTo>
                    <a:pt x="30" y="34"/>
                    <a:pt x="24" y="32"/>
                    <a:pt x="19" y="31"/>
                  </a:cubicBezTo>
                  <a:cubicBezTo>
                    <a:pt x="10" y="28"/>
                    <a:pt x="2" y="25"/>
                    <a:pt x="2" y="14"/>
                  </a:cubicBezTo>
                  <a:cubicBezTo>
                    <a:pt x="2" y="6"/>
                    <a:pt x="9" y="0"/>
                    <a:pt x="18" y="0"/>
                  </a:cubicBezTo>
                  <a:cubicBezTo>
                    <a:pt x="28" y="0"/>
                    <a:pt x="35" y="7"/>
                    <a:pt x="35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0"/>
                    <a:pt x="25" y="6"/>
                    <a:pt x="19" y="6"/>
                  </a:cubicBezTo>
                  <a:cubicBezTo>
                    <a:pt x="13" y="6"/>
                    <a:pt x="9" y="9"/>
                    <a:pt x="9" y="14"/>
                  </a:cubicBezTo>
                  <a:cubicBezTo>
                    <a:pt x="9" y="20"/>
                    <a:pt x="13" y="22"/>
                    <a:pt x="19" y="24"/>
                  </a:cubicBezTo>
                  <a:cubicBezTo>
                    <a:pt x="27" y="26"/>
                    <a:pt x="37" y="30"/>
                    <a:pt x="37" y="40"/>
                  </a:cubicBezTo>
                  <a:cubicBezTo>
                    <a:pt x="37" y="51"/>
                    <a:pt x="29" y="56"/>
                    <a:pt x="18" y="56"/>
                  </a:cubicBezTo>
                  <a:cubicBezTo>
                    <a:pt x="8" y="56"/>
                    <a:pt x="0" y="49"/>
                    <a:pt x="0" y="38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1">
              <a:extLst>
                <a:ext uri="{FF2B5EF4-FFF2-40B4-BE49-F238E27FC236}">
                  <a16:creationId xmlns:a16="http://schemas.microsoft.com/office/drawing/2014/main" id="{DC5A5320-FCBD-4AE2-BF0D-68918956B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1014" y="7054876"/>
              <a:ext cx="74613" cy="160338"/>
            </a:xfrm>
            <a:custGeom>
              <a:avLst/>
              <a:gdLst>
                <a:gd name="T0" fmla="*/ 23 w 23"/>
                <a:gd name="T1" fmla="*/ 47 h 48"/>
                <a:gd name="T2" fmla="*/ 17 w 23"/>
                <a:gd name="T3" fmla="*/ 48 h 48"/>
                <a:gd name="T4" fmla="*/ 6 w 23"/>
                <a:gd name="T5" fmla="*/ 35 h 48"/>
                <a:gd name="T6" fmla="*/ 6 w 23"/>
                <a:gd name="T7" fmla="*/ 18 h 48"/>
                <a:gd name="T8" fmla="*/ 0 w 23"/>
                <a:gd name="T9" fmla="*/ 18 h 48"/>
                <a:gd name="T10" fmla="*/ 0 w 23"/>
                <a:gd name="T11" fmla="*/ 12 h 48"/>
                <a:gd name="T12" fmla="*/ 6 w 23"/>
                <a:gd name="T13" fmla="*/ 12 h 48"/>
                <a:gd name="T14" fmla="*/ 6 w 23"/>
                <a:gd name="T15" fmla="*/ 0 h 48"/>
                <a:gd name="T16" fmla="*/ 13 w 23"/>
                <a:gd name="T17" fmla="*/ 0 h 48"/>
                <a:gd name="T18" fmla="*/ 13 w 23"/>
                <a:gd name="T19" fmla="*/ 12 h 48"/>
                <a:gd name="T20" fmla="*/ 22 w 23"/>
                <a:gd name="T21" fmla="*/ 12 h 48"/>
                <a:gd name="T22" fmla="*/ 22 w 23"/>
                <a:gd name="T23" fmla="*/ 18 h 48"/>
                <a:gd name="T24" fmla="*/ 13 w 23"/>
                <a:gd name="T25" fmla="*/ 18 h 48"/>
                <a:gd name="T26" fmla="*/ 13 w 23"/>
                <a:gd name="T27" fmla="*/ 34 h 48"/>
                <a:gd name="T28" fmla="*/ 18 w 23"/>
                <a:gd name="T29" fmla="*/ 41 h 48"/>
                <a:gd name="T30" fmla="*/ 23 w 23"/>
                <a:gd name="T31" fmla="*/ 41 h 48"/>
                <a:gd name="T32" fmla="*/ 23 w 23"/>
                <a:gd name="T33" fmla="*/ 4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8">
                  <a:moveTo>
                    <a:pt x="23" y="47"/>
                  </a:moveTo>
                  <a:cubicBezTo>
                    <a:pt x="22" y="47"/>
                    <a:pt x="19" y="48"/>
                    <a:pt x="17" y="48"/>
                  </a:cubicBezTo>
                  <a:cubicBezTo>
                    <a:pt x="13" y="48"/>
                    <a:pt x="6" y="47"/>
                    <a:pt x="6" y="3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5" y="41"/>
                    <a:pt x="18" y="41"/>
                  </a:cubicBezTo>
                  <a:cubicBezTo>
                    <a:pt x="20" y="41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2">
              <a:extLst>
                <a:ext uri="{FF2B5EF4-FFF2-40B4-BE49-F238E27FC236}">
                  <a16:creationId xmlns:a16="http://schemas.microsoft.com/office/drawing/2014/main" id="{28A43F5F-3463-41D4-AC01-95E76760EF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19915" y="7091388"/>
              <a:ext cx="122238" cy="123825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9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9 h 37"/>
                <a:gd name="T22" fmla="*/ 18 w 37"/>
                <a:gd name="T23" fmla="*/ 6 h 37"/>
                <a:gd name="T24" fmla="*/ 7 w 37"/>
                <a:gd name="T25" fmla="*/ 19 h 37"/>
                <a:gd name="T26" fmla="*/ 18 w 37"/>
                <a:gd name="T27" fmla="*/ 31 h 37"/>
                <a:gd name="T28" fmla="*/ 30 w 37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83">
              <a:extLst>
                <a:ext uri="{FF2B5EF4-FFF2-40B4-BE49-F238E27FC236}">
                  <a16:creationId xmlns:a16="http://schemas.microsoft.com/office/drawing/2014/main" id="{94352FFB-888D-4C7D-BD9C-DD8E9B70C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8665" y="7096151"/>
              <a:ext cx="107950" cy="182563"/>
            </a:xfrm>
            <a:custGeom>
              <a:avLst/>
              <a:gdLst>
                <a:gd name="T0" fmla="*/ 0 w 33"/>
                <a:gd name="T1" fmla="*/ 40 h 55"/>
                <a:gd name="T2" fmla="*/ 7 w 33"/>
                <a:gd name="T3" fmla="*/ 40 h 55"/>
                <a:gd name="T4" fmla="*/ 17 w 33"/>
                <a:gd name="T5" fmla="*/ 49 h 55"/>
                <a:gd name="T6" fmla="*/ 26 w 33"/>
                <a:gd name="T7" fmla="*/ 39 h 55"/>
                <a:gd name="T8" fmla="*/ 26 w 33"/>
                <a:gd name="T9" fmla="*/ 29 h 55"/>
                <a:gd name="T10" fmla="*/ 14 w 33"/>
                <a:gd name="T11" fmla="*/ 36 h 55"/>
                <a:gd name="T12" fmla="*/ 3 w 33"/>
                <a:gd name="T13" fmla="*/ 31 h 55"/>
                <a:gd name="T14" fmla="*/ 1 w 33"/>
                <a:gd name="T15" fmla="*/ 21 h 55"/>
                <a:gd name="T16" fmla="*/ 1 w 33"/>
                <a:gd name="T17" fmla="*/ 0 h 55"/>
                <a:gd name="T18" fmla="*/ 8 w 33"/>
                <a:gd name="T19" fmla="*/ 0 h 55"/>
                <a:gd name="T20" fmla="*/ 8 w 33"/>
                <a:gd name="T21" fmla="*/ 18 h 55"/>
                <a:gd name="T22" fmla="*/ 16 w 33"/>
                <a:gd name="T23" fmla="*/ 30 h 55"/>
                <a:gd name="T24" fmla="*/ 26 w 33"/>
                <a:gd name="T25" fmla="*/ 18 h 55"/>
                <a:gd name="T26" fmla="*/ 26 w 33"/>
                <a:gd name="T27" fmla="*/ 0 h 55"/>
                <a:gd name="T28" fmla="*/ 33 w 33"/>
                <a:gd name="T29" fmla="*/ 0 h 55"/>
                <a:gd name="T30" fmla="*/ 33 w 33"/>
                <a:gd name="T31" fmla="*/ 39 h 55"/>
                <a:gd name="T32" fmla="*/ 16 w 33"/>
                <a:gd name="T33" fmla="*/ 55 h 55"/>
                <a:gd name="T34" fmla="*/ 0 w 33"/>
                <a:gd name="T35" fmla="*/ 4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5">
                  <a:moveTo>
                    <a:pt x="0" y="40"/>
                  </a:moveTo>
                  <a:cubicBezTo>
                    <a:pt x="7" y="40"/>
                    <a:pt x="7" y="40"/>
                    <a:pt x="7" y="40"/>
                  </a:cubicBezTo>
                  <a:cubicBezTo>
                    <a:pt x="7" y="46"/>
                    <a:pt x="11" y="49"/>
                    <a:pt x="17" y="49"/>
                  </a:cubicBezTo>
                  <a:cubicBezTo>
                    <a:pt x="23" y="49"/>
                    <a:pt x="26" y="47"/>
                    <a:pt x="26" y="39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4" y="33"/>
                    <a:pt x="20" y="36"/>
                    <a:pt x="14" y="36"/>
                  </a:cubicBezTo>
                  <a:cubicBezTo>
                    <a:pt x="9" y="36"/>
                    <a:pt x="6" y="34"/>
                    <a:pt x="3" y="31"/>
                  </a:cubicBezTo>
                  <a:cubicBezTo>
                    <a:pt x="2" y="29"/>
                    <a:pt x="1" y="26"/>
                    <a:pt x="1" y="2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5"/>
                    <a:pt x="10" y="30"/>
                    <a:pt x="16" y="30"/>
                  </a:cubicBezTo>
                  <a:cubicBezTo>
                    <a:pt x="23" y="30"/>
                    <a:pt x="26" y="24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50"/>
                    <a:pt x="27" y="55"/>
                    <a:pt x="16" y="55"/>
                  </a:cubicBezTo>
                  <a:cubicBezTo>
                    <a:pt x="6" y="55"/>
                    <a:pt x="0" y="50"/>
                    <a:pt x="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4">
              <a:extLst>
                <a:ext uri="{FF2B5EF4-FFF2-40B4-BE49-F238E27FC236}">
                  <a16:creationId xmlns:a16="http://schemas.microsoft.com/office/drawing/2014/main" id="{B0FA6B9A-9A6D-4E09-98F0-3B5F231903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081866" y="7032650"/>
              <a:ext cx="36513" cy="179388"/>
            </a:xfrm>
            <a:custGeom>
              <a:avLst/>
              <a:gdLst>
                <a:gd name="T0" fmla="*/ 6 w 11"/>
                <a:gd name="T1" fmla="*/ 0 h 54"/>
                <a:gd name="T2" fmla="*/ 11 w 11"/>
                <a:gd name="T3" fmla="*/ 6 h 54"/>
                <a:gd name="T4" fmla="*/ 6 w 11"/>
                <a:gd name="T5" fmla="*/ 11 h 54"/>
                <a:gd name="T6" fmla="*/ 0 w 11"/>
                <a:gd name="T7" fmla="*/ 6 h 54"/>
                <a:gd name="T8" fmla="*/ 6 w 11"/>
                <a:gd name="T9" fmla="*/ 0 h 54"/>
                <a:gd name="T10" fmla="*/ 2 w 11"/>
                <a:gd name="T11" fmla="*/ 19 h 54"/>
                <a:gd name="T12" fmla="*/ 9 w 11"/>
                <a:gd name="T13" fmla="*/ 19 h 54"/>
                <a:gd name="T14" fmla="*/ 9 w 11"/>
                <a:gd name="T15" fmla="*/ 54 h 54"/>
                <a:gd name="T16" fmla="*/ 2 w 11"/>
                <a:gd name="T17" fmla="*/ 54 h 54"/>
                <a:gd name="T18" fmla="*/ 2 w 11"/>
                <a:gd name="T1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4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85">
              <a:extLst>
                <a:ext uri="{FF2B5EF4-FFF2-40B4-BE49-F238E27FC236}">
                  <a16:creationId xmlns:a16="http://schemas.microsoft.com/office/drawing/2014/main" id="{FB2E6961-03DD-4BF7-9A1A-376E76B056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51716" y="7091388"/>
              <a:ext cx="106363" cy="120650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29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8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7" y="2"/>
                    <a:pt x="29" y="5"/>
                  </a:cubicBezTo>
                  <a:cubicBezTo>
                    <a:pt x="31" y="7"/>
                    <a:pt x="32" y="11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86">
              <a:extLst>
                <a:ext uri="{FF2B5EF4-FFF2-40B4-BE49-F238E27FC236}">
                  <a16:creationId xmlns:a16="http://schemas.microsoft.com/office/drawing/2014/main" id="{25DFDDDA-47A2-4F3B-9CE1-260B0F1A1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0304" y="7032650"/>
              <a:ext cx="79375" cy="179388"/>
            </a:xfrm>
            <a:custGeom>
              <a:avLst/>
              <a:gdLst>
                <a:gd name="T0" fmla="*/ 24 w 24"/>
                <a:gd name="T1" fmla="*/ 6 h 54"/>
                <a:gd name="T2" fmla="*/ 20 w 24"/>
                <a:gd name="T3" fmla="*/ 6 h 54"/>
                <a:gd name="T4" fmla="*/ 14 w 24"/>
                <a:gd name="T5" fmla="*/ 12 h 54"/>
                <a:gd name="T6" fmla="*/ 14 w 24"/>
                <a:gd name="T7" fmla="*/ 19 h 54"/>
                <a:gd name="T8" fmla="*/ 24 w 24"/>
                <a:gd name="T9" fmla="*/ 19 h 54"/>
                <a:gd name="T10" fmla="*/ 24 w 24"/>
                <a:gd name="T11" fmla="*/ 25 h 54"/>
                <a:gd name="T12" fmla="*/ 14 w 24"/>
                <a:gd name="T13" fmla="*/ 25 h 54"/>
                <a:gd name="T14" fmla="*/ 14 w 24"/>
                <a:gd name="T15" fmla="*/ 54 h 54"/>
                <a:gd name="T16" fmla="*/ 8 w 24"/>
                <a:gd name="T17" fmla="*/ 54 h 54"/>
                <a:gd name="T18" fmla="*/ 8 w 24"/>
                <a:gd name="T19" fmla="*/ 25 h 54"/>
                <a:gd name="T20" fmla="*/ 0 w 24"/>
                <a:gd name="T21" fmla="*/ 25 h 54"/>
                <a:gd name="T22" fmla="*/ 0 w 24"/>
                <a:gd name="T23" fmla="*/ 19 h 54"/>
                <a:gd name="T24" fmla="*/ 8 w 24"/>
                <a:gd name="T25" fmla="*/ 19 h 54"/>
                <a:gd name="T26" fmla="*/ 8 w 24"/>
                <a:gd name="T27" fmla="*/ 13 h 54"/>
                <a:gd name="T28" fmla="*/ 19 w 24"/>
                <a:gd name="T29" fmla="*/ 0 h 54"/>
                <a:gd name="T30" fmla="*/ 24 w 24"/>
                <a:gd name="T31" fmla="*/ 1 h 54"/>
                <a:gd name="T32" fmla="*/ 24 w 24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24" y="6"/>
                  </a:moveTo>
                  <a:cubicBezTo>
                    <a:pt x="23" y="6"/>
                    <a:pt x="22" y="6"/>
                    <a:pt x="20" y="6"/>
                  </a:cubicBezTo>
                  <a:cubicBezTo>
                    <a:pt x="18" y="6"/>
                    <a:pt x="14" y="6"/>
                    <a:pt x="14" y="1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0"/>
                    <a:pt x="15" y="0"/>
                    <a:pt x="19" y="0"/>
                  </a:cubicBezTo>
                  <a:cubicBezTo>
                    <a:pt x="22" y="0"/>
                    <a:pt x="23" y="0"/>
                    <a:pt x="2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87">
              <a:extLst>
                <a:ext uri="{FF2B5EF4-FFF2-40B4-BE49-F238E27FC236}">
                  <a16:creationId xmlns:a16="http://schemas.microsoft.com/office/drawing/2014/main" id="{6CEFD715-1714-4019-A44D-91E863A1EC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69205" y="7091388"/>
              <a:ext cx="122238" cy="123825"/>
            </a:xfrm>
            <a:custGeom>
              <a:avLst/>
              <a:gdLst>
                <a:gd name="T0" fmla="*/ 0 w 37"/>
                <a:gd name="T1" fmla="*/ 19 h 37"/>
                <a:gd name="T2" fmla="*/ 19 w 37"/>
                <a:gd name="T3" fmla="*/ 0 h 37"/>
                <a:gd name="T4" fmla="*/ 37 w 37"/>
                <a:gd name="T5" fmla="*/ 19 h 37"/>
                <a:gd name="T6" fmla="*/ 19 w 37"/>
                <a:gd name="T7" fmla="*/ 37 h 37"/>
                <a:gd name="T8" fmla="*/ 0 w 37"/>
                <a:gd name="T9" fmla="*/ 19 h 37"/>
                <a:gd name="T10" fmla="*/ 30 w 37"/>
                <a:gd name="T11" fmla="*/ 19 h 37"/>
                <a:gd name="T12" fmla="*/ 19 w 37"/>
                <a:gd name="T13" fmla="*/ 6 h 37"/>
                <a:gd name="T14" fmla="*/ 7 w 37"/>
                <a:gd name="T15" fmla="*/ 19 h 37"/>
                <a:gd name="T16" fmla="*/ 19 w 37"/>
                <a:gd name="T17" fmla="*/ 31 h 37"/>
                <a:gd name="T18" fmla="*/ 30 w 37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7" y="9"/>
                    <a:pt x="37" y="19"/>
                  </a:cubicBezTo>
                  <a:cubicBezTo>
                    <a:pt x="37" y="28"/>
                    <a:pt x="30" y="37"/>
                    <a:pt x="19" y="37"/>
                  </a:cubicBezTo>
                  <a:cubicBezTo>
                    <a:pt x="8" y="37"/>
                    <a:pt x="0" y="28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6" y="6"/>
                    <a:pt x="19" y="6"/>
                  </a:cubicBezTo>
                  <a:cubicBezTo>
                    <a:pt x="12" y="6"/>
                    <a:pt x="7" y="12"/>
                    <a:pt x="7" y="19"/>
                  </a:cubicBezTo>
                  <a:cubicBezTo>
                    <a:pt x="7" y="25"/>
                    <a:pt x="12" y="31"/>
                    <a:pt x="19" y="31"/>
                  </a:cubicBezTo>
                  <a:cubicBezTo>
                    <a:pt x="26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88">
              <a:extLst>
                <a:ext uri="{FF2B5EF4-FFF2-40B4-BE49-F238E27FC236}">
                  <a16:creationId xmlns:a16="http://schemas.microsoft.com/office/drawing/2014/main" id="{73660DCD-281B-4D7E-8E0E-2F6325E99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21605" y="7096151"/>
              <a:ext cx="73025" cy="115888"/>
            </a:xfrm>
            <a:custGeom>
              <a:avLst/>
              <a:gdLst>
                <a:gd name="T0" fmla="*/ 22 w 22"/>
                <a:gd name="T1" fmla="*/ 6 h 35"/>
                <a:gd name="T2" fmla="*/ 19 w 22"/>
                <a:gd name="T3" fmla="*/ 6 h 35"/>
                <a:gd name="T4" fmla="*/ 7 w 22"/>
                <a:gd name="T5" fmla="*/ 20 h 35"/>
                <a:gd name="T6" fmla="*/ 7 w 22"/>
                <a:gd name="T7" fmla="*/ 35 h 35"/>
                <a:gd name="T8" fmla="*/ 0 w 22"/>
                <a:gd name="T9" fmla="*/ 35 h 35"/>
                <a:gd name="T10" fmla="*/ 0 w 22"/>
                <a:gd name="T11" fmla="*/ 0 h 35"/>
                <a:gd name="T12" fmla="*/ 7 w 22"/>
                <a:gd name="T13" fmla="*/ 0 h 35"/>
                <a:gd name="T14" fmla="*/ 7 w 22"/>
                <a:gd name="T15" fmla="*/ 7 h 35"/>
                <a:gd name="T16" fmla="*/ 19 w 22"/>
                <a:gd name="T17" fmla="*/ 0 h 35"/>
                <a:gd name="T18" fmla="*/ 22 w 22"/>
                <a:gd name="T19" fmla="*/ 0 h 35"/>
                <a:gd name="T20" fmla="*/ 22 w 22"/>
                <a:gd name="T2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5">
                  <a:moveTo>
                    <a:pt x="22" y="6"/>
                  </a:moveTo>
                  <a:cubicBezTo>
                    <a:pt x="20" y="6"/>
                    <a:pt x="20" y="6"/>
                    <a:pt x="19" y="6"/>
                  </a:cubicBezTo>
                  <a:cubicBezTo>
                    <a:pt x="11" y="6"/>
                    <a:pt x="7" y="11"/>
                    <a:pt x="7" y="2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89">
              <a:extLst>
                <a:ext uri="{FF2B5EF4-FFF2-40B4-BE49-F238E27FC236}">
                  <a16:creationId xmlns:a16="http://schemas.microsoft.com/office/drawing/2014/main" id="{5F10B2E3-FE32-4220-B136-51E8F4A9C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613681" y="7091388"/>
              <a:ext cx="171451" cy="120650"/>
            </a:xfrm>
            <a:custGeom>
              <a:avLst/>
              <a:gdLst>
                <a:gd name="T0" fmla="*/ 46 w 52"/>
                <a:gd name="T1" fmla="*/ 36 h 36"/>
                <a:gd name="T2" fmla="*/ 46 w 52"/>
                <a:gd name="T3" fmla="*/ 16 h 36"/>
                <a:gd name="T4" fmla="*/ 38 w 52"/>
                <a:gd name="T5" fmla="*/ 6 h 36"/>
                <a:gd name="T6" fmla="*/ 30 w 52"/>
                <a:gd name="T7" fmla="*/ 18 h 36"/>
                <a:gd name="T8" fmla="*/ 30 w 52"/>
                <a:gd name="T9" fmla="*/ 36 h 36"/>
                <a:gd name="T10" fmla="*/ 23 w 52"/>
                <a:gd name="T11" fmla="*/ 36 h 36"/>
                <a:gd name="T12" fmla="*/ 23 w 52"/>
                <a:gd name="T13" fmla="*/ 16 h 36"/>
                <a:gd name="T14" fmla="*/ 16 w 52"/>
                <a:gd name="T15" fmla="*/ 6 h 36"/>
                <a:gd name="T16" fmla="*/ 7 w 52"/>
                <a:gd name="T17" fmla="*/ 18 h 36"/>
                <a:gd name="T18" fmla="*/ 7 w 52"/>
                <a:gd name="T19" fmla="*/ 36 h 36"/>
                <a:gd name="T20" fmla="*/ 0 w 52"/>
                <a:gd name="T21" fmla="*/ 36 h 36"/>
                <a:gd name="T22" fmla="*/ 0 w 52"/>
                <a:gd name="T23" fmla="*/ 1 h 36"/>
                <a:gd name="T24" fmla="*/ 7 w 52"/>
                <a:gd name="T25" fmla="*/ 1 h 36"/>
                <a:gd name="T26" fmla="*/ 7 w 52"/>
                <a:gd name="T27" fmla="*/ 7 h 36"/>
                <a:gd name="T28" fmla="*/ 17 w 52"/>
                <a:gd name="T29" fmla="*/ 0 h 36"/>
                <a:gd name="T30" fmla="*/ 29 w 52"/>
                <a:gd name="T31" fmla="*/ 8 h 36"/>
                <a:gd name="T32" fmla="*/ 40 w 52"/>
                <a:gd name="T33" fmla="*/ 0 h 36"/>
                <a:gd name="T34" fmla="*/ 52 w 52"/>
                <a:gd name="T35" fmla="*/ 14 h 36"/>
                <a:gd name="T36" fmla="*/ 52 w 52"/>
                <a:gd name="T37" fmla="*/ 36 h 36"/>
                <a:gd name="T38" fmla="*/ 46 w 52"/>
                <a:gd name="T3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6">
                  <a:moveTo>
                    <a:pt x="46" y="36"/>
                  </a:moveTo>
                  <a:cubicBezTo>
                    <a:pt x="46" y="16"/>
                    <a:pt x="46" y="16"/>
                    <a:pt x="46" y="16"/>
                  </a:cubicBezTo>
                  <a:cubicBezTo>
                    <a:pt x="46" y="10"/>
                    <a:pt x="43" y="6"/>
                    <a:pt x="38" y="6"/>
                  </a:cubicBezTo>
                  <a:cubicBezTo>
                    <a:pt x="33" y="6"/>
                    <a:pt x="30" y="10"/>
                    <a:pt x="30" y="18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9"/>
                    <a:pt x="20" y="6"/>
                    <a:pt x="16" y="6"/>
                  </a:cubicBezTo>
                  <a:cubicBezTo>
                    <a:pt x="11" y="6"/>
                    <a:pt x="7" y="10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4"/>
                    <a:pt x="12" y="0"/>
                    <a:pt x="17" y="0"/>
                  </a:cubicBezTo>
                  <a:cubicBezTo>
                    <a:pt x="24" y="0"/>
                    <a:pt x="27" y="3"/>
                    <a:pt x="29" y="8"/>
                  </a:cubicBezTo>
                  <a:cubicBezTo>
                    <a:pt x="30" y="4"/>
                    <a:pt x="34" y="0"/>
                    <a:pt x="40" y="0"/>
                  </a:cubicBezTo>
                  <a:cubicBezTo>
                    <a:pt x="49" y="0"/>
                    <a:pt x="52" y="6"/>
                    <a:pt x="52" y="14"/>
                  </a:cubicBezTo>
                  <a:cubicBezTo>
                    <a:pt x="52" y="36"/>
                    <a:pt x="52" y="36"/>
                    <a:pt x="52" y="36"/>
                  </a:cubicBezTo>
                  <a:lnTo>
                    <a:pt x="46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0">
              <a:extLst>
                <a:ext uri="{FF2B5EF4-FFF2-40B4-BE49-F238E27FC236}">
                  <a16:creationId xmlns:a16="http://schemas.microsoft.com/office/drawing/2014/main" id="{5DB113F7-7FE2-4CB4-9542-29BF374FBA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815294" y="7091388"/>
              <a:ext cx="109538" cy="123825"/>
            </a:xfrm>
            <a:custGeom>
              <a:avLst/>
              <a:gdLst>
                <a:gd name="T0" fmla="*/ 7 w 33"/>
                <a:gd name="T1" fmla="*/ 20 h 37"/>
                <a:gd name="T2" fmla="*/ 17 w 33"/>
                <a:gd name="T3" fmla="*/ 31 h 37"/>
                <a:gd name="T4" fmla="*/ 26 w 33"/>
                <a:gd name="T5" fmla="*/ 26 h 37"/>
                <a:gd name="T6" fmla="*/ 33 w 33"/>
                <a:gd name="T7" fmla="*/ 26 h 37"/>
                <a:gd name="T8" fmla="*/ 17 w 33"/>
                <a:gd name="T9" fmla="*/ 37 h 37"/>
                <a:gd name="T10" fmla="*/ 0 w 33"/>
                <a:gd name="T11" fmla="*/ 19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7 w 33"/>
                <a:gd name="T19" fmla="*/ 20 h 37"/>
                <a:gd name="T20" fmla="*/ 7 w 33"/>
                <a:gd name="T21" fmla="*/ 15 h 37"/>
                <a:gd name="T22" fmla="*/ 27 w 33"/>
                <a:gd name="T23" fmla="*/ 15 h 37"/>
                <a:gd name="T24" fmla="*/ 17 w 33"/>
                <a:gd name="T25" fmla="*/ 5 h 37"/>
                <a:gd name="T26" fmla="*/ 7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7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3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1">
              <a:extLst>
                <a:ext uri="{FF2B5EF4-FFF2-40B4-BE49-F238E27FC236}">
                  <a16:creationId xmlns:a16="http://schemas.microsoft.com/office/drawing/2014/main" id="{56B72E32-F526-495E-AC8B-7468C64B1B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47057" y="7032650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7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7 h 55"/>
                <a:gd name="T22" fmla="*/ 19 w 37"/>
                <a:gd name="T23" fmla="*/ 24 h 55"/>
                <a:gd name="T24" fmla="*/ 7 w 37"/>
                <a:gd name="T25" fmla="*/ 37 h 55"/>
                <a:gd name="T26" fmla="*/ 19 w 37"/>
                <a:gd name="T27" fmla="*/ 49 h 55"/>
                <a:gd name="T28" fmla="*/ 30 w 37"/>
                <a:gd name="T2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7" y="55"/>
                    <a:pt x="0" y="46"/>
                    <a:pt x="0" y="37"/>
                  </a:cubicBezTo>
                  <a:cubicBezTo>
                    <a:pt x="0" y="27"/>
                    <a:pt x="7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7"/>
                  </a:moveTo>
                  <a:cubicBezTo>
                    <a:pt x="30" y="30"/>
                    <a:pt x="26" y="24"/>
                    <a:pt x="19" y="24"/>
                  </a:cubicBezTo>
                  <a:cubicBezTo>
                    <a:pt x="11" y="24"/>
                    <a:pt x="7" y="30"/>
                    <a:pt x="7" y="37"/>
                  </a:cubicBezTo>
                  <a:cubicBezTo>
                    <a:pt x="7" y="43"/>
                    <a:pt x="11" y="49"/>
                    <a:pt x="19" y="49"/>
                  </a:cubicBezTo>
                  <a:cubicBezTo>
                    <a:pt x="26" y="49"/>
                    <a:pt x="30" y="43"/>
                    <a:pt x="30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2">
              <a:extLst>
                <a:ext uri="{FF2B5EF4-FFF2-40B4-BE49-F238E27FC236}">
                  <a16:creationId xmlns:a16="http://schemas.microsoft.com/office/drawing/2014/main" id="{7C4721C3-6EAF-401A-94C4-DDCFFABC55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02633" y="7091388"/>
              <a:ext cx="36513" cy="123825"/>
            </a:xfrm>
            <a:custGeom>
              <a:avLst/>
              <a:gdLst>
                <a:gd name="T0" fmla="*/ 6 w 11"/>
                <a:gd name="T1" fmla="*/ 0 h 37"/>
                <a:gd name="T2" fmla="*/ 11 w 11"/>
                <a:gd name="T3" fmla="*/ 5 h 37"/>
                <a:gd name="T4" fmla="*/ 6 w 11"/>
                <a:gd name="T5" fmla="*/ 11 h 37"/>
                <a:gd name="T6" fmla="*/ 0 w 11"/>
                <a:gd name="T7" fmla="*/ 5 h 37"/>
                <a:gd name="T8" fmla="*/ 6 w 11"/>
                <a:gd name="T9" fmla="*/ 0 h 37"/>
                <a:gd name="T10" fmla="*/ 6 w 11"/>
                <a:gd name="T11" fmla="*/ 26 h 37"/>
                <a:gd name="T12" fmla="*/ 11 w 11"/>
                <a:gd name="T13" fmla="*/ 31 h 37"/>
                <a:gd name="T14" fmla="*/ 6 w 11"/>
                <a:gd name="T15" fmla="*/ 37 h 37"/>
                <a:gd name="T16" fmla="*/ 0 w 11"/>
                <a:gd name="T17" fmla="*/ 31 h 37"/>
                <a:gd name="T18" fmla="*/ 6 w 11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7">
                  <a:moveTo>
                    <a:pt x="6" y="0"/>
                  </a:moveTo>
                  <a:cubicBezTo>
                    <a:pt x="9" y="0"/>
                    <a:pt x="11" y="2"/>
                    <a:pt x="11" y="5"/>
                  </a:cubicBezTo>
                  <a:cubicBezTo>
                    <a:pt x="11" y="8"/>
                    <a:pt x="9" y="11"/>
                    <a:pt x="6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  <a:moveTo>
                    <a:pt x="6" y="26"/>
                  </a:moveTo>
                  <a:cubicBezTo>
                    <a:pt x="9" y="26"/>
                    <a:pt x="11" y="28"/>
                    <a:pt x="11" y="31"/>
                  </a:cubicBezTo>
                  <a:cubicBezTo>
                    <a:pt x="11" y="34"/>
                    <a:pt x="9" y="37"/>
                    <a:pt x="6" y="37"/>
                  </a:cubicBezTo>
                  <a:cubicBezTo>
                    <a:pt x="3" y="37"/>
                    <a:pt x="0" y="34"/>
                    <a:pt x="0" y="31"/>
                  </a:cubicBezTo>
                  <a:cubicBezTo>
                    <a:pt x="0" y="28"/>
                    <a:pt x="3" y="26"/>
                    <a:pt x="6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5" name="Picture 154">
            <a:hlinkClick r:id="rId3"/>
            <a:extLst>
              <a:ext uri="{FF2B5EF4-FFF2-40B4-BE49-F238E27FC236}">
                <a16:creationId xmlns:a16="http://schemas.microsoft.com/office/drawing/2014/main" id="{2BF6E3FC-C7A6-4314-99B2-8C8CD23C8F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61124" y="7320404"/>
            <a:ext cx="3322608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9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171">
            <a:extLst>
              <a:ext uri="{FF2B5EF4-FFF2-40B4-BE49-F238E27FC236}">
                <a16:creationId xmlns:a16="http://schemas.microsoft.com/office/drawing/2014/main" id="{AB56CE48-DBF4-4AB1-8618-4018E0A6C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633" t="8433" r="7759" b="60586"/>
          <a:stretch/>
        </p:blipFill>
        <p:spPr>
          <a:xfrm>
            <a:off x="1" y="0"/>
            <a:ext cx="14630400" cy="8262563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E36E73A3-9A77-4BB4-B13B-DFD7BA61E7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277724"/>
            <a:ext cx="556137" cy="640080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555BA86-0E03-4EE5-A4D6-A876C3E60294}"/>
              </a:ext>
            </a:extLst>
          </p:cNvPr>
          <p:cNvGrpSpPr/>
          <p:nvPr userDrawn="1"/>
        </p:nvGrpSpPr>
        <p:grpSpPr>
          <a:xfrm>
            <a:off x="684084" y="2064655"/>
            <a:ext cx="5611812" cy="2554288"/>
            <a:chOff x="1474788" y="1828800"/>
            <a:chExt cx="5611812" cy="2554288"/>
          </a:xfrm>
        </p:grpSpPr>
        <p:sp>
          <p:nvSpPr>
            <p:cNvPr id="97" name="AutoShape 3">
              <a:extLst>
                <a:ext uri="{FF2B5EF4-FFF2-40B4-BE49-F238E27FC236}">
                  <a16:creationId xmlns:a16="http://schemas.microsoft.com/office/drawing/2014/main" id="{043AA4B8-E604-434B-96C1-79D27B46B390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474788" y="1828800"/>
              <a:ext cx="5611812" cy="255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5">
              <a:extLst>
                <a:ext uri="{FF2B5EF4-FFF2-40B4-BE49-F238E27FC236}">
                  <a16:creationId xmlns:a16="http://schemas.microsoft.com/office/drawing/2014/main" id="{7202B66A-F187-4ECA-9642-76BBE330C6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7963" y="3187700"/>
              <a:ext cx="801687" cy="1174750"/>
            </a:xfrm>
            <a:custGeom>
              <a:avLst/>
              <a:gdLst>
                <a:gd name="T0" fmla="*/ 166 w 505"/>
                <a:gd name="T1" fmla="*/ 148 h 740"/>
                <a:gd name="T2" fmla="*/ 0 w 505"/>
                <a:gd name="T3" fmla="*/ 148 h 740"/>
                <a:gd name="T4" fmla="*/ 0 w 505"/>
                <a:gd name="T5" fmla="*/ 0 h 740"/>
                <a:gd name="T6" fmla="*/ 505 w 505"/>
                <a:gd name="T7" fmla="*/ 0 h 740"/>
                <a:gd name="T8" fmla="*/ 505 w 505"/>
                <a:gd name="T9" fmla="*/ 148 h 740"/>
                <a:gd name="T10" fmla="*/ 339 w 505"/>
                <a:gd name="T11" fmla="*/ 148 h 740"/>
                <a:gd name="T12" fmla="*/ 339 w 505"/>
                <a:gd name="T13" fmla="*/ 740 h 740"/>
                <a:gd name="T14" fmla="*/ 166 w 505"/>
                <a:gd name="T15" fmla="*/ 740 h 740"/>
                <a:gd name="T16" fmla="*/ 166 w 505"/>
                <a:gd name="T17" fmla="*/ 148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740">
                  <a:moveTo>
                    <a:pt x="166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148"/>
                  </a:lnTo>
                  <a:lnTo>
                    <a:pt x="339" y="148"/>
                  </a:lnTo>
                  <a:lnTo>
                    <a:pt x="339" y="740"/>
                  </a:lnTo>
                  <a:lnTo>
                    <a:pt x="166" y="740"/>
                  </a:lnTo>
                  <a:lnTo>
                    <a:pt x="166" y="14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">
              <a:extLst>
                <a:ext uri="{FF2B5EF4-FFF2-40B4-BE49-F238E27FC236}">
                  <a16:creationId xmlns:a16="http://schemas.microsoft.com/office/drawing/2014/main" id="{0BAE0002-E937-45FE-ACE1-E47624B538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7763" y="3187700"/>
              <a:ext cx="920750" cy="1174750"/>
            </a:xfrm>
            <a:custGeom>
              <a:avLst/>
              <a:gdLst>
                <a:gd name="T0" fmla="*/ 0 w 279"/>
                <a:gd name="T1" fmla="*/ 0 h 355"/>
                <a:gd name="T2" fmla="*/ 149 w 279"/>
                <a:gd name="T3" fmla="*/ 0 h 355"/>
                <a:gd name="T4" fmla="*/ 278 w 279"/>
                <a:gd name="T5" fmla="*/ 129 h 355"/>
                <a:gd name="T6" fmla="*/ 208 w 279"/>
                <a:gd name="T7" fmla="*/ 243 h 355"/>
                <a:gd name="T8" fmla="*/ 279 w 279"/>
                <a:gd name="T9" fmla="*/ 355 h 355"/>
                <a:gd name="T10" fmla="*/ 183 w 279"/>
                <a:gd name="T11" fmla="*/ 355 h 355"/>
                <a:gd name="T12" fmla="*/ 120 w 279"/>
                <a:gd name="T13" fmla="*/ 257 h 355"/>
                <a:gd name="T14" fmla="*/ 82 w 279"/>
                <a:gd name="T15" fmla="*/ 257 h 355"/>
                <a:gd name="T16" fmla="*/ 82 w 279"/>
                <a:gd name="T17" fmla="*/ 355 h 355"/>
                <a:gd name="T18" fmla="*/ 0 w 279"/>
                <a:gd name="T19" fmla="*/ 355 h 355"/>
                <a:gd name="T20" fmla="*/ 0 w 279"/>
                <a:gd name="T21" fmla="*/ 0 h 355"/>
                <a:gd name="T22" fmla="*/ 195 w 279"/>
                <a:gd name="T23" fmla="*/ 129 h 355"/>
                <a:gd name="T24" fmla="*/ 138 w 279"/>
                <a:gd name="T25" fmla="*/ 67 h 355"/>
                <a:gd name="T26" fmla="*/ 82 w 279"/>
                <a:gd name="T27" fmla="*/ 67 h 355"/>
                <a:gd name="T28" fmla="*/ 82 w 279"/>
                <a:gd name="T29" fmla="*/ 190 h 355"/>
                <a:gd name="T30" fmla="*/ 138 w 279"/>
                <a:gd name="T31" fmla="*/ 190 h 355"/>
                <a:gd name="T32" fmla="*/ 195 w 279"/>
                <a:gd name="T33" fmla="*/ 129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" h="355">
                  <a:moveTo>
                    <a:pt x="0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227" y="0"/>
                    <a:pt x="278" y="60"/>
                    <a:pt x="278" y="129"/>
                  </a:cubicBezTo>
                  <a:cubicBezTo>
                    <a:pt x="278" y="178"/>
                    <a:pt x="252" y="222"/>
                    <a:pt x="208" y="243"/>
                  </a:cubicBezTo>
                  <a:cubicBezTo>
                    <a:pt x="279" y="355"/>
                    <a:pt x="279" y="355"/>
                    <a:pt x="279" y="355"/>
                  </a:cubicBezTo>
                  <a:cubicBezTo>
                    <a:pt x="183" y="355"/>
                    <a:pt x="183" y="355"/>
                    <a:pt x="183" y="355"/>
                  </a:cubicBezTo>
                  <a:cubicBezTo>
                    <a:pt x="120" y="257"/>
                    <a:pt x="120" y="257"/>
                    <a:pt x="120" y="257"/>
                  </a:cubicBezTo>
                  <a:cubicBezTo>
                    <a:pt x="82" y="257"/>
                    <a:pt x="82" y="257"/>
                    <a:pt x="82" y="257"/>
                  </a:cubicBezTo>
                  <a:cubicBezTo>
                    <a:pt x="82" y="355"/>
                    <a:pt x="82" y="355"/>
                    <a:pt x="82" y="355"/>
                  </a:cubicBezTo>
                  <a:cubicBezTo>
                    <a:pt x="0" y="355"/>
                    <a:pt x="0" y="355"/>
                    <a:pt x="0" y="355"/>
                  </a:cubicBezTo>
                  <a:lnTo>
                    <a:pt x="0" y="0"/>
                  </a:lnTo>
                  <a:close/>
                  <a:moveTo>
                    <a:pt x="195" y="129"/>
                  </a:moveTo>
                  <a:cubicBezTo>
                    <a:pt x="195" y="96"/>
                    <a:pt x="173" y="67"/>
                    <a:pt x="138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138" y="190"/>
                    <a:pt x="138" y="190"/>
                    <a:pt x="138" y="190"/>
                  </a:cubicBezTo>
                  <a:cubicBezTo>
                    <a:pt x="173" y="190"/>
                    <a:pt x="195" y="162"/>
                    <a:pt x="195" y="12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">
              <a:extLst>
                <a:ext uri="{FF2B5EF4-FFF2-40B4-BE49-F238E27FC236}">
                  <a16:creationId xmlns:a16="http://schemas.microsoft.com/office/drawing/2014/main" id="{4CED3F82-2E57-4538-B892-3718B0E80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9963" y="3187700"/>
              <a:ext cx="715962" cy="1174750"/>
            </a:xfrm>
            <a:custGeom>
              <a:avLst/>
              <a:gdLst>
                <a:gd name="T0" fmla="*/ 171 w 451"/>
                <a:gd name="T1" fmla="*/ 137 h 740"/>
                <a:gd name="T2" fmla="*/ 171 w 451"/>
                <a:gd name="T3" fmla="*/ 306 h 740"/>
                <a:gd name="T4" fmla="*/ 451 w 451"/>
                <a:gd name="T5" fmla="*/ 306 h 740"/>
                <a:gd name="T6" fmla="*/ 451 w 451"/>
                <a:gd name="T7" fmla="*/ 440 h 740"/>
                <a:gd name="T8" fmla="*/ 171 w 451"/>
                <a:gd name="T9" fmla="*/ 440 h 740"/>
                <a:gd name="T10" fmla="*/ 171 w 451"/>
                <a:gd name="T11" fmla="*/ 603 h 740"/>
                <a:gd name="T12" fmla="*/ 451 w 451"/>
                <a:gd name="T13" fmla="*/ 603 h 740"/>
                <a:gd name="T14" fmla="*/ 451 w 451"/>
                <a:gd name="T15" fmla="*/ 740 h 740"/>
                <a:gd name="T16" fmla="*/ 0 w 451"/>
                <a:gd name="T17" fmla="*/ 740 h 740"/>
                <a:gd name="T18" fmla="*/ 0 w 451"/>
                <a:gd name="T19" fmla="*/ 0 h 740"/>
                <a:gd name="T20" fmla="*/ 451 w 451"/>
                <a:gd name="T21" fmla="*/ 0 h 740"/>
                <a:gd name="T22" fmla="*/ 451 w 451"/>
                <a:gd name="T23" fmla="*/ 137 h 740"/>
                <a:gd name="T24" fmla="*/ 171 w 451"/>
                <a:gd name="T25" fmla="*/ 137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1" h="740">
                  <a:moveTo>
                    <a:pt x="171" y="137"/>
                  </a:moveTo>
                  <a:lnTo>
                    <a:pt x="171" y="306"/>
                  </a:lnTo>
                  <a:lnTo>
                    <a:pt x="451" y="306"/>
                  </a:lnTo>
                  <a:lnTo>
                    <a:pt x="451" y="440"/>
                  </a:lnTo>
                  <a:lnTo>
                    <a:pt x="171" y="440"/>
                  </a:lnTo>
                  <a:lnTo>
                    <a:pt x="171" y="603"/>
                  </a:lnTo>
                  <a:lnTo>
                    <a:pt x="451" y="603"/>
                  </a:lnTo>
                  <a:lnTo>
                    <a:pt x="451" y="74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451" y="0"/>
                  </a:lnTo>
                  <a:lnTo>
                    <a:pt x="451" y="137"/>
                  </a:lnTo>
                  <a:lnTo>
                    <a:pt x="171" y="13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F39D65E0-0598-4339-BB81-D9D13C6444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0238" y="3187700"/>
              <a:ext cx="973137" cy="1174750"/>
            </a:xfrm>
            <a:custGeom>
              <a:avLst/>
              <a:gdLst>
                <a:gd name="T0" fmla="*/ 445 w 613"/>
                <a:gd name="T1" fmla="*/ 484 h 740"/>
                <a:gd name="T2" fmla="*/ 445 w 613"/>
                <a:gd name="T3" fmla="*/ 0 h 740"/>
                <a:gd name="T4" fmla="*/ 613 w 613"/>
                <a:gd name="T5" fmla="*/ 0 h 740"/>
                <a:gd name="T6" fmla="*/ 613 w 613"/>
                <a:gd name="T7" fmla="*/ 740 h 740"/>
                <a:gd name="T8" fmla="*/ 435 w 613"/>
                <a:gd name="T9" fmla="*/ 740 h 740"/>
                <a:gd name="T10" fmla="*/ 171 w 613"/>
                <a:gd name="T11" fmla="*/ 265 h 740"/>
                <a:gd name="T12" fmla="*/ 171 w 613"/>
                <a:gd name="T13" fmla="*/ 740 h 740"/>
                <a:gd name="T14" fmla="*/ 0 w 613"/>
                <a:gd name="T15" fmla="*/ 740 h 740"/>
                <a:gd name="T16" fmla="*/ 0 w 613"/>
                <a:gd name="T17" fmla="*/ 0 h 740"/>
                <a:gd name="T18" fmla="*/ 177 w 613"/>
                <a:gd name="T19" fmla="*/ 0 h 740"/>
                <a:gd name="T20" fmla="*/ 445 w 613"/>
                <a:gd name="T21" fmla="*/ 484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3" h="740">
                  <a:moveTo>
                    <a:pt x="445" y="484"/>
                  </a:moveTo>
                  <a:lnTo>
                    <a:pt x="445" y="0"/>
                  </a:lnTo>
                  <a:lnTo>
                    <a:pt x="613" y="0"/>
                  </a:lnTo>
                  <a:lnTo>
                    <a:pt x="613" y="740"/>
                  </a:lnTo>
                  <a:lnTo>
                    <a:pt x="435" y="740"/>
                  </a:lnTo>
                  <a:lnTo>
                    <a:pt x="171" y="265"/>
                  </a:lnTo>
                  <a:lnTo>
                    <a:pt x="171" y="740"/>
                  </a:lnTo>
                  <a:lnTo>
                    <a:pt x="0" y="740"/>
                  </a:lnTo>
                  <a:lnTo>
                    <a:pt x="0" y="0"/>
                  </a:lnTo>
                  <a:lnTo>
                    <a:pt x="177" y="0"/>
                  </a:lnTo>
                  <a:lnTo>
                    <a:pt x="445" y="48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">
              <a:extLst>
                <a:ext uri="{FF2B5EF4-FFF2-40B4-BE49-F238E27FC236}">
                  <a16:creationId xmlns:a16="http://schemas.microsoft.com/office/drawing/2014/main" id="{854BFD6D-E26A-4459-A7F4-BC64BD96B3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38800" y="3187700"/>
              <a:ext cx="1038225" cy="1174750"/>
            </a:xfrm>
            <a:custGeom>
              <a:avLst/>
              <a:gdLst>
                <a:gd name="T0" fmla="*/ 130 w 315"/>
                <a:gd name="T1" fmla="*/ 0 h 355"/>
                <a:gd name="T2" fmla="*/ 315 w 315"/>
                <a:gd name="T3" fmla="*/ 178 h 355"/>
                <a:gd name="T4" fmla="*/ 130 w 315"/>
                <a:gd name="T5" fmla="*/ 355 h 355"/>
                <a:gd name="T6" fmla="*/ 0 w 315"/>
                <a:gd name="T7" fmla="*/ 355 h 355"/>
                <a:gd name="T8" fmla="*/ 0 w 315"/>
                <a:gd name="T9" fmla="*/ 0 h 355"/>
                <a:gd name="T10" fmla="*/ 130 w 315"/>
                <a:gd name="T11" fmla="*/ 0 h 355"/>
                <a:gd name="T12" fmla="*/ 82 w 315"/>
                <a:gd name="T13" fmla="*/ 71 h 355"/>
                <a:gd name="T14" fmla="*/ 82 w 315"/>
                <a:gd name="T15" fmla="*/ 284 h 355"/>
                <a:gd name="T16" fmla="*/ 126 w 315"/>
                <a:gd name="T17" fmla="*/ 284 h 355"/>
                <a:gd name="T18" fmla="*/ 231 w 315"/>
                <a:gd name="T19" fmla="*/ 178 h 355"/>
                <a:gd name="T20" fmla="*/ 126 w 315"/>
                <a:gd name="T21" fmla="*/ 71 h 355"/>
                <a:gd name="T22" fmla="*/ 82 w 315"/>
                <a:gd name="T23" fmla="*/ 71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" h="355">
                  <a:moveTo>
                    <a:pt x="130" y="0"/>
                  </a:moveTo>
                  <a:cubicBezTo>
                    <a:pt x="248" y="0"/>
                    <a:pt x="315" y="87"/>
                    <a:pt x="315" y="178"/>
                  </a:cubicBezTo>
                  <a:cubicBezTo>
                    <a:pt x="315" y="269"/>
                    <a:pt x="248" y="355"/>
                    <a:pt x="130" y="355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30" y="0"/>
                  </a:lnTo>
                  <a:close/>
                  <a:moveTo>
                    <a:pt x="82" y="71"/>
                  </a:moveTo>
                  <a:cubicBezTo>
                    <a:pt x="82" y="284"/>
                    <a:pt x="82" y="284"/>
                    <a:pt x="82" y="284"/>
                  </a:cubicBezTo>
                  <a:cubicBezTo>
                    <a:pt x="126" y="284"/>
                    <a:pt x="126" y="284"/>
                    <a:pt x="126" y="284"/>
                  </a:cubicBezTo>
                  <a:cubicBezTo>
                    <a:pt x="193" y="284"/>
                    <a:pt x="231" y="233"/>
                    <a:pt x="231" y="178"/>
                  </a:cubicBezTo>
                  <a:cubicBezTo>
                    <a:pt x="231" y="123"/>
                    <a:pt x="193" y="71"/>
                    <a:pt x="126" y="71"/>
                  </a:cubicBezTo>
                  <a:lnTo>
                    <a:pt x="82" y="7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">
              <a:extLst>
                <a:ext uri="{FF2B5EF4-FFF2-40B4-BE49-F238E27FC236}">
                  <a16:creationId xmlns:a16="http://schemas.microsoft.com/office/drawing/2014/main" id="{DD61BF17-F061-4140-A5D9-FB401CDC8BD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46875" y="4044950"/>
              <a:ext cx="339725" cy="334963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0FD1E616-9F03-4DE3-84BE-6C8FD4DE31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7650" y="1828800"/>
              <a:ext cx="881062" cy="1238250"/>
            </a:xfrm>
            <a:custGeom>
              <a:avLst/>
              <a:gdLst>
                <a:gd name="T0" fmla="*/ 82 w 267"/>
                <a:gd name="T1" fmla="*/ 247 h 374"/>
                <a:gd name="T2" fmla="*/ 139 w 267"/>
                <a:gd name="T3" fmla="*/ 308 h 374"/>
                <a:gd name="T4" fmla="*/ 186 w 267"/>
                <a:gd name="T5" fmla="*/ 267 h 374"/>
                <a:gd name="T6" fmla="*/ 130 w 267"/>
                <a:gd name="T7" fmla="*/ 217 h 374"/>
                <a:gd name="T8" fmla="*/ 10 w 267"/>
                <a:gd name="T9" fmla="*/ 100 h 374"/>
                <a:gd name="T10" fmla="*/ 135 w 267"/>
                <a:gd name="T11" fmla="*/ 0 h 374"/>
                <a:gd name="T12" fmla="*/ 261 w 267"/>
                <a:gd name="T13" fmla="*/ 113 h 374"/>
                <a:gd name="T14" fmla="*/ 179 w 267"/>
                <a:gd name="T15" fmla="*/ 113 h 374"/>
                <a:gd name="T16" fmla="*/ 135 w 267"/>
                <a:gd name="T17" fmla="*/ 62 h 374"/>
                <a:gd name="T18" fmla="*/ 92 w 267"/>
                <a:gd name="T19" fmla="*/ 99 h 374"/>
                <a:gd name="T20" fmla="*/ 142 w 267"/>
                <a:gd name="T21" fmla="*/ 145 h 374"/>
                <a:gd name="T22" fmla="*/ 267 w 267"/>
                <a:gd name="T23" fmla="*/ 260 h 374"/>
                <a:gd name="T24" fmla="*/ 134 w 267"/>
                <a:gd name="T25" fmla="*/ 374 h 374"/>
                <a:gd name="T26" fmla="*/ 0 w 267"/>
                <a:gd name="T27" fmla="*/ 247 h 374"/>
                <a:gd name="T28" fmla="*/ 82 w 267"/>
                <a:gd name="T29" fmla="*/ 24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7" h="374">
                  <a:moveTo>
                    <a:pt x="82" y="247"/>
                  </a:moveTo>
                  <a:cubicBezTo>
                    <a:pt x="82" y="285"/>
                    <a:pt x="105" y="308"/>
                    <a:pt x="139" y="308"/>
                  </a:cubicBezTo>
                  <a:cubicBezTo>
                    <a:pt x="165" y="308"/>
                    <a:pt x="186" y="292"/>
                    <a:pt x="186" y="267"/>
                  </a:cubicBezTo>
                  <a:cubicBezTo>
                    <a:pt x="186" y="238"/>
                    <a:pt x="161" y="229"/>
                    <a:pt x="130" y="217"/>
                  </a:cubicBezTo>
                  <a:cubicBezTo>
                    <a:pt x="65" y="193"/>
                    <a:pt x="10" y="172"/>
                    <a:pt x="10" y="100"/>
                  </a:cubicBezTo>
                  <a:cubicBezTo>
                    <a:pt x="10" y="35"/>
                    <a:pt x="70" y="0"/>
                    <a:pt x="135" y="0"/>
                  </a:cubicBezTo>
                  <a:cubicBezTo>
                    <a:pt x="219" y="0"/>
                    <a:pt x="261" y="53"/>
                    <a:pt x="261" y="113"/>
                  </a:cubicBezTo>
                  <a:cubicBezTo>
                    <a:pt x="179" y="113"/>
                    <a:pt x="179" y="113"/>
                    <a:pt x="179" y="113"/>
                  </a:cubicBezTo>
                  <a:cubicBezTo>
                    <a:pt x="179" y="82"/>
                    <a:pt x="163" y="62"/>
                    <a:pt x="135" y="62"/>
                  </a:cubicBezTo>
                  <a:cubicBezTo>
                    <a:pt x="112" y="62"/>
                    <a:pt x="92" y="74"/>
                    <a:pt x="92" y="99"/>
                  </a:cubicBezTo>
                  <a:cubicBezTo>
                    <a:pt x="92" y="122"/>
                    <a:pt x="113" y="135"/>
                    <a:pt x="142" y="145"/>
                  </a:cubicBezTo>
                  <a:cubicBezTo>
                    <a:pt x="201" y="166"/>
                    <a:pt x="267" y="189"/>
                    <a:pt x="267" y="260"/>
                  </a:cubicBezTo>
                  <a:cubicBezTo>
                    <a:pt x="267" y="333"/>
                    <a:pt x="212" y="374"/>
                    <a:pt x="134" y="374"/>
                  </a:cubicBezTo>
                  <a:cubicBezTo>
                    <a:pt x="58" y="374"/>
                    <a:pt x="0" y="328"/>
                    <a:pt x="0" y="247"/>
                  </a:cubicBezTo>
                  <a:lnTo>
                    <a:pt x="82" y="2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2">
              <a:extLst>
                <a:ext uri="{FF2B5EF4-FFF2-40B4-BE49-F238E27FC236}">
                  <a16:creationId xmlns:a16="http://schemas.microsoft.com/office/drawing/2014/main" id="{135CB0D5-CF3E-4F20-AB6D-05EE7754A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32050" y="1858963"/>
              <a:ext cx="801687" cy="1179513"/>
            </a:xfrm>
            <a:custGeom>
              <a:avLst/>
              <a:gdLst>
                <a:gd name="T0" fmla="*/ 166 w 505"/>
                <a:gd name="T1" fmla="*/ 148 h 743"/>
                <a:gd name="T2" fmla="*/ 0 w 505"/>
                <a:gd name="T3" fmla="*/ 148 h 743"/>
                <a:gd name="T4" fmla="*/ 0 w 505"/>
                <a:gd name="T5" fmla="*/ 0 h 743"/>
                <a:gd name="T6" fmla="*/ 505 w 505"/>
                <a:gd name="T7" fmla="*/ 0 h 743"/>
                <a:gd name="T8" fmla="*/ 505 w 505"/>
                <a:gd name="T9" fmla="*/ 148 h 743"/>
                <a:gd name="T10" fmla="*/ 336 w 505"/>
                <a:gd name="T11" fmla="*/ 148 h 743"/>
                <a:gd name="T12" fmla="*/ 336 w 505"/>
                <a:gd name="T13" fmla="*/ 743 h 743"/>
                <a:gd name="T14" fmla="*/ 166 w 505"/>
                <a:gd name="T15" fmla="*/ 743 h 743"/>
                <a:gd name="T16" fmla="*/ 166 w 505"/>
                <a:gd name="T17" fmla="*/ 148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5" h="743">
                  <a:moveTo>
                    <a:pt x="166" y="148"/>
                  </a:moveTo>
                  <a:lnTo>
                    <a:pt x="0" y="148"/>
                  </a:lnTo>
                  <a:lnTo>
                    <a:pt x="0" y="0"/>
                  </a:lnTo>
                  <a:lnTo>
                    <a:pt x="505" y="0"/>
                  </a:lnTo>
                  <a:lnTo>
                    <a:pt x="505" y="148"/>
                  </a:lnTo>
                  <a:lnTo>
                    <a:pt x="336" y="148"/>
                  </a:lnTo>
                  <a:lnTo>
                    <a:pt x="336" y="743"/>
                  </a:lnTo>
                  <a:lnTo>
                    <a:pt x="166" y="743"/>
                  </a:lnTo>
                  <a:lnTo>
                    <a:pt x="166" y="14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3">
              <a:extLst>
                <a:ext uri="{FF2B5EF4-FFF2-40B4-BE49-F238E27FC236}">
                  <a16:creationId xmlns:a16="http://schemas.microsoft.com/office/drawing/2014/main" id="{CFA187A2-D282-4869-A061-CD05011C4DA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67063" y="1858963"/>
              <a:ext cx="1089025" cy="1179513"/>
            </a:xfrm>
            <a:custGeom>
              <a:avLst/>
              <a:gdLst>
                <a:gd name="T0" fmla="*/ 501 w 686"/>
                <a:gd name="T1" fmla="*/ 743 h 743"/>
                <a:gd name="T2" fmla="*/ 472 w 686"/>
                <a:gd name="T3" fmla="*/ 653 h 743"/>
                <a:gd name="T4" fmla="*/ 210 w 686"/>
                <a:gd name="T5" fmla="*/ 653 h 743"/>
                <a:gd name="T6" fmla="*/ 183 w 686"/>
                <a:gd name="T7" fmla="*/ 743 h 743"/>
                <a:gd name="T8" fmla="*/ 0 w 686"/>
                <a:gd name="T9" fmla="*/ 743 h 743"/>
                <a:gd name="T10" fmla="*/ 264 w 686"/>
                <a:gd name="T11" fmla="*/ 0 h 743"/>
                <a:gd name="T12" fmla="*/ 420 w 686"/>
                <a:gd name="T13" fmla="*/ 0 h 743"/>
                <a:gd name="T14" fmla="*/ 686 w 686"/>
                <a:gd name="T15" fmla="*/ 743 h 743"/>
                <a:gd name="T16" fmla="*/ 501 w 686"/>
                <a:gd name="T17" fmla="*/ 743 h 743"/>
                <a:gd name="T18" fmla="*/ 343 w 686"/>
                <a:gd name="T19" fmla="*/ 213 h 743"/>
                <a:gd name="T20" fmla="*/ 252 w 686"/>
                <a:gd name="T21" fmla="*/ 517 h 743"/>
                <a:gd name="T22" fmla="*/ 430 w 686"/>
                <a:gd name="T23" fmla="*/ 517 h 743"/>
                <a:gd name="T24" fmla="*/ 343 w 686"/>
                <a:gd name="T25" fmla="*/ 21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743">
                  <a:moveTo>
                    <a:pt x="501" y="743"/>
                  </a:moveTo>
                  <a:lnTo>
                    <a:pt x="472" y="653"/>
                  </a:lnTo>
                  <a:lnTo>
                    <a:pt x="210" y="653"/>
                  </a:lnTo>
                  <a:lnTo>
                    <a:pt x="183" y="743"/>
                  </a:lnTo>
                  <a:lnTo>
                    <a:pt x="0" y="743"/>
                  </a:lnTo>
                  <a:lnTo>
                    <a:pt x="264" y="0"/>
                  </a:lnTo>
                  <a:lnTo>
                    <a:pt x="420" y="0"/>
                  </a:lnTo>
                  <a:lnTo>
                    <a:pt x="686" y="743"/>
                  </a:lnTo>
                  <a:lnTo>
                    <a:pt x="501" y="743"/>
                  </a:lnTo>
                  <a:close/>
                  <a:moveTo>
                    <a:pt x="343" y="213"/>
                  </a:moveTo>
                  <a:lnTo>
                    <a:pt x="252" y="517"/>
                  </a:lnTo>
                  <a:lnTo>
                    <a:pt x="430" y="517"/>
                  </a:lnTo>
                  <a:lnTo>
                    <a:pt x="343" y="21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4">
              <a:extLst>
                <a:ext uri="{FF2B5EF4-FFF2-40B4-BE49-F238E27FC236}">
                  <a16:creationId xmlns:a16="http://schemas.microsoft.com/office/drawing/2014/main" id="{7D5CA019-D716-4D6B-A5CC-77EEC2A914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0200" y="1858963"/>
              <a:ext cx="1079500" cy="1179513"/>
            </a:xfrm>
            <a:custGeom>
              <a:avLst/>
              <a:gdLst>
                <a:gd name="T0" fmla="*/ 314 w 680"/>
                <a:gd name="T1" fmla="*/ 743 h 743"/>
                <a:gd name="T2" fmla="*/ 127 w 680"/>
                <a:gd name="T3" fmla="*/ 743 h 743"/>
                <a:gd name="T4" fmla="*/ 262 w 680"/>
                <a:gd name="T5" fmla="*/ 463 h 743"/>
                <a:gd name="T6" fmla="*/ 0 w 680"/>
                <a:gd name="T7" fmla="*/ 0 h 743"/>
                <a:gd name="T8" fmla="*/ 200 w 680"/>
                <a:gd name="T9" fmla="*/ 0 h 743"/>
                <a:gd name="T10" fmla="*/ 358 w 680"/>
                <a:gd name="T11" fmla="*/ 292 h 743"/>
                <a:gd name="T12" fmla="*/ 493 w 680"/>
                <a:gd name="T13" fmla="*/ 0 h 743"/>
                <a:gd name="T14" fmla="*/ 680 w 680"/>
                <a:gd name="T15" fmla="*/ 0 h 743"/>
                <a:gd name="T16" fmla="*/ 314 w 680"/>
                <a:gd name="T17" fmla="*/ 743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0" h="743">
                  <a:moveTo>
                    <a:pt x="314" y="743"/>
                  </a:moveTo>
                  <a:lnTo>
                    <a:pt x="127" y="743"/>
                  </a:lnTo>
                  <a:lnTo>
                    <a:pt x="262" y="463"/>
                  </a:lnTo>
                  <a:lnTo>
                    <a:pt x="0" y="0"/>
                  </a:lnTo>
                  <a:lnTo>
                    <a:pt x="200" y="0"/>
                  </a:lnTo>
                  <a:lnTo>
                    <a:pt x="358" y="292"/>
                  </a:lnTo>
                  <a:lnTo>
                    <a:pt x="493" y="0"/>
                  </a:lnTo>
                  <a:lnTo>
                    <a:pt x="680" y="0"/>
                  </a:lnTo>
                  <a:lnTo>
                    <a:pt x="314" y="743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5">
              <a:extLst>
                <a:ext uri="{FF2B5EF4-FFF2-40B4-BE49-F238E27FC236}">
                  <a16:creationId xmlns:a16="http://schemas.microsoft.com/office/drawing/2014/main" id="{2A5CB5BB-90C6-4584-92A7-F90C0D5876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99063" y="2417763"/>
              <a:ext cx="627062" cy="627063"/>
            </a:xfrm>
            <a:custGeom>
              <a:avLst/>
              <a:gdLst>
                <a:gd name="T0" fmla="*/ 0 w 190"/>
                <a:gd name="T1" fmla="*/ 95 h 189"/>
                <a:gd name="T2" fmla="*/ 95 w 190"/>
                <a:gd name="T3" fmla="*/ 0 h 189"/>
                <a:gd name="T4" fmla="*/ 190 w 190"/>
                <a:gd name="T5" fmla="*/ 95 h 189"/>
                <a:gd name="T6" fmla="*/ 95 w 190"/>
                <a:gd name="T7" fmla="*/ 189 h 189"/>
                <a:gd name="T8" fmla="*/ 0 w 190"/>
                <a:gd name="T9" fmla="*/ 95 h 189"/>
                <a:gd name="T10" fmla="*/ 147 w 190"/>
                <a:gd name="T11" fmla="*/ 95 h 189"/>
                <a:gd name="T12" fmla="*/ 95 w 190"/>
                <a:gd name="T13" fmla="*/ 38 h 189"/>
                <a:gd name="T14" fmla="*/ 42 w 190"/>
                <a:gd name="T15" fmla="*/ 95 h 189"/>
                <a:gd name="T16" fmla="*/ 95 w 190"/>
                <a:gd name="T17" fmla="*/ 152 h 189"/>
                <a:gd name="T18" fmla="*/ 147 w 190"/>
                <a:gd name="T19" fmla="*/ 95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89">
                  <a:moveTo>
                    <a:pt x="0" y="95"/>
                  </a:moveTo>
                  <a:cubicBezTo>
                    <a:pt x="0" y="46"/>
                    <a:pt x="35" y="0"/>
                    <a:pt x="95" y="0"/>
                  </a:cubicBezTo>
                  <a:cubicBezTo>
                    <a:pt x="154" y="0"/>
                    <a:pt x="190" y="46"/>
                    <a:pt x="190" y="95"/>
                  </a:cubicBezTo>
                  <a:cubicBezTo>
                    <a:pt x="190" y="144"/>
                    <a:pt x="154" y="189"/>
                    <a:pt x="95" y="189"/>
                  </a:cubicBezTo>
                  <a:cubicBezTo>
                    <a:pt x="35" y="189"/>
                    <a:pt x="0" y="144"/>
                    <a:pt x="0" y="95"/>
                  </a:cubicBezTo>
                  <a:close/>
                  <a:moveTo>
                    <a:pt x="147" y="95"/>
                  </a:moveTo>
                  <a:cubicBezTo>
                    <a:pt x="147" y="65"/>
                    <a:pt x="127" y="38"/>
                    <a:pt x="95" y="38"/>
                  </a:cubicBezTo>
                  <a:cubicBezTo>
                    <a:pt x="62" y="38"/>
                    <a:pt x="42" y="65"/>
                    <a:pt x="42" y="95"/>
                  </a:cubicBezTo>
                  <a:cubicBezTo>
                    <a:pt x="42" y="124"/>
                    <a:pt x="62" y="152"/>
                    <a:pt x="95" y="152"/>
                  </a:cubicBezTo>
                  <a:cubicBezTo>
                    <a:pt x="127" y="152"/>
                    <a:pt x="147" y="124"/>
                    <a:pt x="147" y="9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6">
              <a:extLst>
                <a:ext uri="{FF2B5EF4-FFF2-40B4-BE49-F238E27FC236}">
                  <a16:creationId xmlns:a16="http://schemas.microsoft.com/office/drawing/2014/main" id="{D98682E4-31C8-4C89-9D52-36812DF32D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8675" y="2435225"/>
              <a:ext cx="495300" cy="596900"/>
            </a:xfrm>
            <a:custGeom>
              <a:avLst/>
              <a:gdLst>
                <a:gd name="T0" fmla="*/ 224 w 312"/>
                <a:gd name="T1" fmla="*/ 244 h 376"/>
                <a:gd name="T2" fmla="*/ 224 w 312"/>
                <a:gd name="T3" fmla="*/ 0 h 376"/>
                <a:gd name="T4" fmla="*/ 312 w 312"/>
                <a:gd name="T5" fmla="*/ 0 h 376"/>
                <a:gd name="T6" fmla="*/ 312 w 312"/>
                <a:gd name="T7" fmla="*/ 376 h 376"/>
                <a:gd name="T8" fmla="*/ 220 w 312"/>
                <a:gd name="T9" fmla="*/ 376 h 376"/>
                <a:gd name="T10" fmla="*/ 87 w 312"/>
                <a:gd name="T11" fmla="*/ 133 h 376"/>
                <a:gd name="T12" fmla="*/ 87 w 312"/>
                <a:gd name="T13" fmla="*/ 376 h 376"/>
                <a:gd name="T14" fmla="*/ 0 w 312"/>
                <a:gd name="T15" fmla="*/ 376 h 376"/>
                <a:gd name="T16" fmla="*/ 0 w 312"/>
                <a:gd name="T17" fmla="*/ 0 h 376"/>
                <a:gd name="T18" fmla="*/ 89 w 312"/>
                <a:gd name="T19" fmla="*/ 0 h 376"/>
                <a:gd name="T20" fmla="*/ 224 w 312"/>
                <a:gd name="T21" fmla="*/ 244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76">
                  <a:moveTo>
                    <a:pt x="224" y="244"/>
                  </a:moveTo>
                  <a:lnTo>
                    <a:pt x="224" y="0"/>
                  </a:lnTo>
                  <a:lnTo>
                    <a:pt x="312" y="0"/>
                  </a:lnTo>
                  <a:lnTo>
                    <a:pt x="312" y="376"/>
                  </a:lnTo>
                  <a:lnTo>
                    <a:pt x="220" y="376"/>
                  </a:lnTo>
                  <a:lnTo>
                    <a:pt x="87" y="133"/>
                  </a:lnTo>
                  <a:lnTo>
                    <a:pt x="87" y="376"/>
                  </a:lnTo>
                  <a:lnTo>
                    <a:pt x="0" y="376"/>
                  </a:lnTo>
                  <a:lnTo>
                    <a:pt x="0" y="0"/>
                  </a:lnTo>
                  <a:lnTo>
                    <a:pt x="89" y="0"/>
                  </a:lnTo>
                  <a:lnTo>
                    <a:pt x="224" y="24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0" name="Picture 109">
            <a:extLst>
              <a:ext uri="{FF2B5EF4-FFF2-40B4-BE49-F238E27FC236}">
                <a16:creationId xmlns:a16="http://schemas.microsoft.com/office/drawing/2014/main" id="{8BC00069-1F18-42F5-A41A-DE9ECF6EA9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482646" y="448156"/>
            <a:ext cx="2915885" cy="828193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BBECDCB-3A81-45EF-8FBA-940DD7D52F86}"/>
              </a:ext>
            </a:extLst>
          </p:cNvPr>
          <p:cNvCxnSpPr/>
          <p:nvPr userDrawn="1"/>
        </p:nvCxnSpPr>
        <p:spPr>
          <a:xfrm>
            <a:off x="730795" y="4960255"/>
            <a:ext cx="5565101" cy="0"/>
          </a:xfrm>
          <a:prstGeom prst="line">
            <a:avLst/>
          </a:prstGeom>
          <a:ln w="57150" cap="sq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12" name="AutoShape 18">
            <a:extLst>
              <a:ext uri="{FF2B5EF4-FFF2-40B4-BE49-F238E27FC236}">
                <a16:creationId xmlns:a16="http://schemas.microsoft.com/office/drawing/2014/main" id="{129AE241-85E9-4520-9A6B-1C779FE3994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730121" y="5418138"/>
            <a:ext cx="4191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A1BD6B6-6ED1-4F09-9A7F-AFC89B66DDDA}"/>
              </a:ext>
            </a:extLst>
          </p:cNvPr>
          <p:cNvGrpSpPr/>
          <p:nvPr userDrawn="1"/>
        </p:nvGrpSpPr>
        <p:grpSpPr>
          <a:xfrm>
            <a:off x="742821" y="5414963"/>
            <a:ext cx="4175126" cy="511175"/>
            <a:chOff x="857121" y="5668963"/>
            <a:chExt cx="4175126" cy="511175"/>
          </a:xfrm>
        </p:grpSpPr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C3EC10FB-FC0A-4A0E-9EC7-31530E54D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3471" y="5668963"/>
              <a:ext cx="130175" cy="179388"/>
            </a:xfrm>
            <a:custGeom>
              <a:avLst/>
              <a:gdLst>
                <a:gd name="T0" fmla="*/ 15 w 82"/>
                <a:gd name="T1" fmla="*/ 61 h 113"/>
                <a:gd name="T2" fmla="*/ 15 w 82"/>
                <a:gd name="T3" fmla="*/ 113 h 113"/>
                <a:gd name="T4" fmla="*/ 0 w 82"/>
                <a:gd name="T5" fmla="*/ 113 h 113"/>
                <a:gd name="T6" fmla="*/ 0 w 82"/>
                <a:gd name="T7" fmla="*/ 0 h 113"/>
                <a:gd name="T8" fmla="*/ 15 w 82"/>
                <a:gd name="T9" fmla="*/ 0 h 113"/>
                <a:gd name="T10" fmla="*/ 15 w 82"/>
                <a:gd name="T11" fmla="*/ 50 h 113"/>
                <a:gd name="T12" fmla="*/ 63 w 82"/>
                <a:gd name="T13" fmla="*/ 0 h 113"/>
                <a:gd name="T14" fmla="*/ 82 w 82"/>
                <a:gd name="T15" fmla="*/ 0 h 113"/>
                <a:gd name="T16" fmla="*/ 30 w 82"/>
                <a:gd name="T17" fmla="*/ 56 h 113"/>
                <a:gd name="T18" fmla="*/ 82 w 82"/>
                <a:gd name="T19" fmla="*/ 113 h 113"/>
                <a:gd name="T20" fmla="*/ 63 w 82"/>
                <a:gd name="T21" fmla="*/ 113 h 113"/>
                <a:gd name="T22" fmla="*/ 15 w 82"/>
                <a:gd name="T23" fmla="*/ 6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13">
                  <a:moveTo>
                    <a:pt x="15" y="61"/>
                  </a:moveTo>
                  <a:lnTo>
                    <a:pt x="15" y="113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50"/>
                  </a:lnTo>
                  <a:lnTo>
                    <a:pt x="63" y="0"/>
                  </a:lnTo>
                  <a:lnTo>
                    <a:pt x="82" y="0"/>
                  </a:lnTo>
                  <a:lnTo>
                    <a:pt x="30" y="56"/>
                  </a:lnTo>
                  <a:lnTo>
                    <a:pt x="82" y="113"/>
                  </a:lnTo>
                  <a:lnTo>
                    <a:pt x="63" y="113"/>
                  </a:lnTo>
                  <a:lnTo>
                    <a:pt x="15" y="6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C59C717D-78A7-413A-A642-5ACCE2226A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3646" y="5729288"/>
              <a:ext cx="107950" cy="122238"/>
            </a:xfrm>
            <a:custGeom>
              <a:avLst/>
              <a:gdLst>
                <a:gd name="T0" fmla="*/ 6 w 33"/>
                <a:gd name="T1" fmla="*/ 20 h 37"/>
                <a:gd name="T2" fmla="*/ 17 w 33"/>
                <a:gd name="T3" fmla="*/ 31 h 37"/>
                <a:gd name="T4" fmla="*/ 26 w 33"/>
                <a:gd name="T5" fmla="*/ 25 h 37"/>
                <a:gd name="T6" fmla="*/ 33 w 33"/>
                <a:gd name="T7" fmla="*/ 25 h 37"/>
                <a:gd name="T8" fmla="*/ 17 w 33"/>
                <a:gd name="T9" fmla="*/ 37 h 37"/>
                <a:gd name="T10" fmla="*/ 0 w 33"/>
                <a:gd name="T11" fmla="*/ 18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6 w 33"/>
                <a:gd name="T19" fmla="*/ 20 h 37"/>
                <a:gd name="T20" fmla="*/ 6 w 33"/>
                <a:gd name="T21" fmla="*/ 15 h 37"/>
                <a:gd name="T22" fmla="*/ 27 w 33"/>
                <a:gd name="T23" fmla="*/ 15 h 37"/>
                <a:gd name="T24" fmla="*/ 17 w 33"/>
                <a:gd name="T25" fmla="*/ 5 h 37"/>
                <a:gd name="T26" fmla="*/ 6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6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2" y="31"/>
                    <a:pt x="25" y="28"/>
                    <a:pt x="26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7"/>
                    <a:pt x="17" y="37"/>
                  </a:cubicBezTo>
                  <a:cubicBezTo>
                    <a:pt x="5" y="37"/>
                    <a:pt x="0" y="28"/>
                    <a:pt x="0" y="18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8"/>
                    <a:pt x="33" y="20"/>
                  </a:cubicBezTo>
                  <a:lnTo>
                    <a:pt x="6" y="20"/>
                  </a:lnTo>
                  <a:close/>
                  <a:moveTo>
                    <a:pt x="6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2" y="5"/>
                    <a:pt x="17" y="5"/>
                  </a:cubicBezTo>
                  <a:cubicBezTo>
                    <a:pt x="11" y="5"/>
                    <a:pt x="7" y="9"/>
                    <a:pt x="6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E00425DD-BD63-4B1D-B1C2-0E99F626B8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5409" y="5729288"/>
              <a:ext cx="107950" cy="122238"/>
            </a:xfrm>
            <a:custGeom>
              <a:avLst/>
              <a:gdLst>
                <a:gd name="T0" fmla="*/ 7 w 33"/>
                <a:gd name="T1" fmla="*/ 20 h 37"/>
                <a:gd name="T2" fmla="*/ 18 w 33"/>
                <a:gd name="T3" fmla="*/ 31 h 37"/>
                <a:gd name="T4" fmla="*/ 26 w 33"/>
                <a:gd name="T5" fmla="*/ 25 h 37"/>
                <a:gd name="T6" fmla="*/ 33 w 33"/>
                <a:gd name="T7" fmla="*/ 25 h 37"/>
                <a:gd name="T8" fmla="*/ 18 w 33"/>
                <a:gd name="T9" fmla="*/ 37 h 37"/>
                <a:gd name="T10" fmla="*/ 0 w 33"/>
                <a:gd name="T11" fmla="*/ 18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7 w 33"/>
                <a:gd name="T19" fmla="*/ 20 h 37"/>
                <a:gd name="T20" fmla="*/ 7 w 33"/>
                <a:gd name="T21" fmla="*/ 15 h 37"/>
                <a:gd name="T22" fmla="*/ 27 w 33"/>
                <a:gd name="T23" fmla="*/ 15 h 37"/>
                <a:gd name="T24" fmla="*/ 17 w 33"/>
                <a:gd name="T25" fmla="*/ 5 h 37"/>
                <a:gd name="T26" fmla="*/ 7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7" y="20"/>
                  </a:moveTo>
                  <a:cubicBezTo>
                    <a:pt x="7" y="26"/>
                    <a:pt x="10" y="31"/>
                    <a:pt x="18" y="31"/>
                  </a:cubicBezTo>
                  <a:cubicBezTo>
                    <a:pt x="23" y="31"/>
                    <a:pt x="25" y="28"/>
                    <a:pt x="26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7"/>
                    <a:pt x="18" y="37"/>
                  </a:cubicBezTo>
                  <a:cubicBezTo>
                    <a:pt x="6" y="37"/>
                    <a:pt x="0" y="28"/>
                    <a:pt x="0" y="18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3">
              <a:extLst>
                <a:ext uri="{FF2B5EF4-FFF2-40B4-BE49-F238E27FC236}">
                  <a16:creationId xmlns:a16="http://schemas.microsoft.com/office/drawing/2014/main" id="{D1CCBE96-FCDC-4587-81DF-11B9EC053A8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66696" y="5729288"/>
              <a:ext cx="122238" cy="182563"/>
            </a:xfrm>
            <a:custGeom>
              <a:avLst/>
              <a:gdLst>
                <a:gd name="T0" fmla="*/ 7 w 37"/>
                <a:gd name="T1" fmla="*/ 7 h 55"/>
                <a:gd name="T2" fmla="*/ 19 w 37"/>
                <a:gd name="T3" fmla="*/ 0 h 55"/>
                <a:gd name="T4" fmla="*/ 37 w 37"/>
                <a:gd name="T5" fmla="*/ 18 h 55"/>
                <a:gd name="T6" fmla="*/ 19 w 37"/>
                <a:gd name="T7" fmla="*/ 37 h 55"/>
                <a:gd name="T8" fmla="*/ 7 w 37"/>
                <a:gd name="T9" fmla="*/ 30 h 55"/>
                <a:gd name="T10" fmla="*/ 7 w 37"/>
                <a:gd name="T11" fmla="*/ 55 h 55"/>
                <a:gd name="T12" fmla="*/ 0 w 37"/>
                <a:gd name="T13" fmla="*/ 55 h 55"/>
                <a:gd name="T14" fmla="*/ 0 w 37"/>
                <a:gd name="T15" fmla="*/ 1 h 55"/>
                <a:gd name="T16" fmla="*/ 7 w 37"/>
                <a:gd name="T17" fmla="*/ 1 h 55"/>
                <a:gd name="T18" fmla="*/ 7 w 37"/>
                <a:gd name="T19" fmla="*/ 7 h 55"/>
                <a:gd name="T20" fmla="*/ 7 w 37"/>
                <a:gd name="T21" fmla="*/ 18 h 55"/>
                <a:gd name="T22" fmla="*/ 19 w 37"/>
                <a:gd name="T23" fmla="*/ 31 h 55"/>
                <a:gd name="T24" fmla="*/ 30 w 37"/>
                <a:gd name="T25" fmla="*/ 18 h 55"/>
                <a:gd name="T26" fmla="*/ 19 w 37"/>
                <a:gd name="T27" fmla="*/ 6 h 55"/>
                <a:gd name="T28" fmla="*/ 7 w 37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7" y="7"/>
                  </a:moveTo>
                  <a:cubicBezTo>
                    <a:pt x="9" y="3"/>
                    <a:pt x="14" y="0"/>
                    <a:pt x="19" y="0"/>
                  </a:cubicBezTo>
                  <a:cubicBezTo>
                    <a:pt x="30" y="0"/>
                    <a:pt x="37" y="8"/>
                    <a:pt x="37" y="18"/>
                  </a:cubicBezTo>
                  <a:cubicBezTo>
                    <a:pt x="37" y="28"/>
                    <a:pt x="30" y="37"/>
                    <a:pt x="19" y="37"/>
                  </a:cubicBezTo>
                  <a:cubicBezTo>
                    <a:pt x="14" y="37"/>
                    <a:pt x="9" y="34"/>
                    <a:pt x="7" y="30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7" y="7"/>
                  </a:lnTo>
                  <a:close/>
                  <a:moveTo>
                    <a:pt x="7" y="18"/>
                  </a:moveTo>
                  <a:cubicBezTo>
                    <a:pt x="7" y="25"/>
                    <a:pt x="11" y="31"/>
                    <a:pt x="19" y="31"/>
                  </a:cubicBezTo>
                  <a:cubicBezTo>
                    <a:pt x="26" y="31"/>
                    <a:pt x="30" y="25"/>
                    <a:pt x="30" y="18"/>
                  </a:cubicBezTo>
                  <a:cubicBezTo>
                    <a:pt x="30" y="12"/>
                    <a:pt x="26" y="6"/>
                    <a:pt x="19" y="6"/>
                  </a:cubicBezTo>
                  <a:cubicBezTo>
                    <a:pt x="11" y="6"/>
                    <a:pt x="7" y="12"/>
                    <a:pt x="7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4">
              <a:extLst>
                <a:ext uri="{FF2B5EF4-FFF2-40B4-BE49-F238E27FC236}">
                  <a16:creationId xmlns:a16="http://schemas.microsoft.com/office/drawing/2014/main" id="{CF5D8FA0-CF19-43FC-B833-EF79BC10F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81009" y="5732463"/>
              <a:ext cx="106363" cy="119063"/>
            </a:xfrm>
            <a:custGeom>
              <a:avLst/>
              <a:gdLst>
                <a:gd name="T0" fmla="*/ 32 w 32"/>
                <a:gd name="T1" fmla="*/ 0 h 36"/>
                <a:gd name="T2" fmla="*/ 32 w 32"/>
                <a:gd name="T3" fmla="*/ 35 h 36"/>
                <a:gd name="T4" fmla="*/ 25 w 32"/>
                <a:gd name="T5" fmla="*/ 35 h 36"/>
                <a:gd name="T6" fmla="*/ 25 w 32"/>
                <a:gd name="T7" fmla="*/ 29 h 36"/>
                <a:gd name="T8" fmla="*/ 13 w 32"/>
                <a:gd name="T9" fmla="*/ 36 h 36"/>
                <a:gd name="T10" fmla="*/ 2 w 32"/>
                <a:gd name="T11" fmla="*/ 31 h 36"/>
                <a:gd name="T12" fmla="*/ 0 w 32"/>
                <a:gd name="T13" fmla="*/ 20 h 36"/>
                <a:gd name="T14" fmla="*/ 0 w 32"/>
                <a:gd name="T15" fmla="*/ 0 h 36"/>
                <a:gd name="T16" fmla="*/ 7 w 32"/>
                <a:gd name="T17" fmla="*/ 0 h 36"/>
                <a:gd name="T18" fmla="*/ 7 w 32"/>
                <a:gd name="T19" fmla="*/ 18 h 36"/>
                <a:gd name="T20" fmla="*/ 15 w 32"/>
                <a:gd name="T21" fmla="*/ 30 h 36"/>
                <a:gd name="T22" fmla="*/ 25 w 32"/>
                <a:gd name="T23" fmla="*/ 18 h 36"/>
                <a:gd name="T24" fmla="*/ 25 w 32"/>
                <a:gd name="T25" fmla="*/ 0 h 36"/>
                <a:gd name="T26" fmla="*/ 32 w 3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3"/>
                    <a:pt x="19" y="36"/>
                    <a:pt x="13" y="36"/>
                  </a:cubicBezTo>
                  <a:cubicBezTo>
                    <a:pt x="8" y="36"/>
                    <a:pt x="5" y="34"/>
                    <a:pt x="2" y="31"/>
                  </a:cubicBezTo>
                  <a:cubicBezTo>
                    <a:pt x="1" y="28"/>
                    <a:pt x="0" y="25"/>
                    <a:pt x="0" y="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25"/>
                    <a:pt x="9" y="30"/>
                    <a:pt x="15" y="30"/>
                  </a:cubicBezTo>
                  <a:cubicBezTo>
                    <a:pt x="22" y="30"/>
                    <a:pt x="25" y="24"/>
                    <a:pt x="25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5">
              <a:extLst>
                <a:ext uri="{FF2B5EF4-FFF2-40B4-BE49-F238E27FC236}">
                  <a16:creationId xmlns:a16="http://schemas.microsoft.com/office/drawing/2014/main" id="{B3A8B3B9-DC27-47CD-9620-B8F9882F11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27059" y="5729288"/>
              <a:ext cx="122238" cy="182563"/>
            </a:xfrm>
            <a:custGeom>
              <a:avLst/>
              <a:gdLst>
                <a:gd name="T0" fmla="*/ 7 w 37"/>
                <a:gd name="T1" fmla="*/ 7 h 55"/>
                <a:gd name="T2" fmla="*/ 19 w 37"/>
                <a:gd name="T3" fmla="*/ 0 h 55"/>
                <a:gd name="T4" fmla="*/ 37 w 37"/>
                <a:gd name="T5" fmla="*/ 18 h 55"/>
                <a:gd name="T6" fmla="*/ 19 w 37"/>
                <a:gd name="T7" fmla="*/ 37 h 55"/>
                <a:gd name="T8" fmla="*/ 7 w 37"/>
                <a:gd name="T9" fmla="*/ 30 h 55"/>
                <a:gd name="T10" fmla="*/ 7 w 37"/>
                <a:gd name="T11" fmla="*/ 55 h 55"/>
                <a:gd name="T12" fmla="*/ 0 w 37"/>
                <a:gd name="T13" fmla="*/ 55 h 55"/>
                <a:gd name="T14" fmla="*/ 0 w 37"/>
                <a:gd name="T15" fmla="*/ 1 h 55"/>
                <a:gd name="T16" fmla="*/ 7 w 37"/>
                <a:gd name="T17" fmla="*/ 1 h 55"/>
                <a:gd name="T18" fmla="*/ 7 w 37"/>
                <a:gd name="T19" fmla="*/ 7 h 55"/>
                <a:gd name="T20" fmla="*/ 7 w 37"/>
                <a:gd name="T21" fmla="*/ 18 h 55"/>
                <a:gd name="T22" fmla="*/ 18 w 37"/>
                <a:gd name="T23" fmla="*/ 31 h 55"/>
                <a:gd name="T24" fmla="*/ 30 w 37"/>
                <a:gd name="T25" fmla="*/ 18 h 55"/>
                <a:gd name="T26" fmla="*/ 18 w 37"/>
                <a:gd name="T27" fmla="*/ 6 h 55"/>
                <a:gd name="T28" fmla="*/ 7 w 37"/>
                <a:gd name="T29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7" y="7"/>
                  </a:moveTo>
                  <a:cubicBezTo>
                    <a:pt x="9" y="3"/>
                    <a:pt x="14" y="0"/>
                    <a:pt x="19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8"/>
                    <a:pt x="29" y="37"/>
                    <a:pt x="19" y="37"/>
                  </a:cubicBezTo>
                  <a:cubicBezTo>
                    <a:pt x="14" y="37"/>
                    <a:pt x="9" y="34"/>
                    <a:pt x="7" y="30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lnTo>
                    <a:pt x="7" y="7"/>
                  </a:lnTo>
                  <a:close/>
                  <a:moveTo>
                    <a:pt x="7" y="18"/>
                  </a:move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26">
              <a:extLst>
                <a:ext uri="{FF2B5EF4-FFF2-40B4-BE49-F238E27FC236}">
                  <a16:creationId xmlns:a16="http://schemas.microsoft.com/office/drawing/2014/main" id="{93391C76-C2F3-40E3-9C0C-EDE16E5162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65171" y="5765801"/>
              <a:ext cx="60325" cy="1905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27">
              <a:extLst>
                <a:ext uri="{FF2B5EF4-FFF2-40B4-BE49-F238E27FC236}">
                  <a16:creationId xmlns:a16="http://schemas.microsoft.com/office/drawing/2014/main" id="{21CEA306-23A2-4356-A514-6493F3D9E6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38196" y="5692776"/>
              <a:ext cx="76200" cy="155575"/>
            </a:xfrm>
            <a:custGeom>
              <a:avLst/>
              <a:gdLst>
                <a:gd name="T0" fmla="*/ 23 w 23"/>
                <a:gd name="T1" fmla="*/ 47 h 47"/>
                <a:gd name="T2" fmla="*/ 17 w 23"/>
                <a:gd name="T3" fmla="*/ 47 h 47"/>
                <a:gd name="T4" fmla="*/ 7 w 23"/>
                <a:gd name="T5" fmla="*/ 35 h 47"/>
                <a:gd name="T6" fmla="*/ 7 w 23"/>
                <a:gd name="T7" fmla="*/ 18 h 47"/>
                <a:gd name="T8" fmla="*/ 0 w 23"/>
                <a:gd name="T9" fmla="*/ 18 h 47"/>
                <a:gd name="T10" fmla="*/ 0 w 23"/>
                <a:gd name="T11" fmla="*/ 12 h 47"/>
                <a:gd name="T12" fmla="*/ 7 w 23"/>
                <a:gd name="T13" fmla="*/ 12 h 47"/>
                <a:gd name="T14" fmla="*/ 7 w 23"/>
                <a:gd name="T15" fmla="*/ 0 h 47"/>
                <a:gd name="T16" fmla="*/ 13 w 23"/>
                <a:gd name="T17" fmla="*/ 0 h 47"/>
                <a:gd name="T18" fmla="*/ 13 w 23"/>
                <a:gd name="T19" fmla="*/ 12 h 47"/>
                <a:gd name="T20" fmla="*/ 22 w 23"/>
                <a:gd name="T21" fmla="*/ 12 h 47"/>
                <a:gd name="T22" fmla="*/ 22 w 23"/>
                <a:gd name="T23" fmla="*/ 18 h 47"/>
                <a:gd name="T24" fmla="*/ 13 w 23"/>
                <a:gd name="T25" fmla="*/ 18 h 47"/>
                <a:gd name="T26" fmla="*/ 13 w 23"/>
                <a:gd name="T27" fmla="*/ 34 h 47"/>
                <a:gd name="T28" fmla="*/ 19 w 23"/>
                <a:gd name="T29" fmla="*/ 41 h 47"/>
                <a:gd name="T30" fmla="*/ 23 w 23"/>
                <a:gd name="T31" fmla="*/ 41 h 47"/>
                <a:gd name="T32" fmla="*/ 23 w 23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7">
                  <a:moveTo>
                    <a:pt x="23" y="47"/>
                  </a:moveTo>
                  <a:cubicBezTo>
                    <a:pt x="22" y="47"/>
                    <a:pt x="20" y="47"/>
                    <a:pt x="17" y="47"/>
                  </a:cubicBezTo>
                  <a:cubicBezTo>
                    <a:pt x="13" y="47"/>
                    <a:pt x="7" y="46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0"/>
                    <a:pt x="16" y="41"/>
                    <a:pt x="19" y="41"/>
                  </a:cubicBezTo>
                  <a:cubicBezTo>
                    <a:pt x="20" y="41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8">
              <a:extLst>
                <a:ext uri="{FF2B5EF4-FFF2-40B4-BE49-F238E27FC236}">
                  <a16:creationId xmlns:a16="http://schemas.microsoft.com/office/drawing/2014/main" id="{901131C7-4CF1-4118-8D99-20275B0505C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27096" y="5729288"/>
              <a:ext cx="122238" cy="122238"/>
            </a:xfrm>
            <a:custGeom>
              <a:avLst/>
              <a:gdLst>
                <a:gd name="T0" fmla="*/ 0 w 37"/>
                <a:gd name="T1" fmla="*/ 18 h 37"/>
                <a:gd name="T2" fmla="*/ 19 w 37"/>
                <a:gd name="T3" fmla="*/ 0 h 37"/>
                <a:gd name="T4" fmla="*/ 37 w 37"/>
                <a:gd name="T5" fmla="*/ 18 h 37"/>
                <a:gd name="T6" fmla="*/ 19 w 37"/>
                <a:gd name="T7" fmla="*/ 37 h 37"/>
                <a:gd name="T8" fmla="*/ 0 w 37"/>
                <a:gd name="T9" fmla="*/ 18 h 37"/>
                <a:gd name="T10" fmla="*/ 31 w 37"/>
                <a:gd name="T11" fmla="*/ 18 h 37"/>
                <a:gd name="T12" fmla="*/ 19 w 37"/>
                <a:gd name="T13" fmla="*/ 6 h 37"/>
                <a:gd name="T14" fmla="*/ 7 w 37"/>
                <a:gd name="T15" fmla="*/ 18 h 37"/>
                <a:gd name="T16" fmla="*/ 19 w 37"/>
                <a:gd name="T17" fmla="*/ 31 h 37"/>
                <a:gd name="T18" fmla="*/ 31 w 37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8"/>
                  </a:moveTo>
                  <a:cubicBezTo>
                    <a:pt x="0" y="8"/>
                    <a:pt x="8" y="0"/>
                    <a:pt x="19" y="0"/>
                  </a:cubicBezTo>
                  <a:cubicBezTo>
                    <a:pt x="30" y="0"/>
                    <a:pt x="37" y="8"/>
                    <a:pt x="37" y="18"/>
                  </a:cubicBezTo>
                  <a:cubicBezTo>
                    <a:pt x="37" y="28"/>
                    <a:pt x="30" y="37"/>
                    <a:pt x="19" y="37"/>
                  </a:cubicBezTo>
                  <a:cubicBezTo>
                    <a:pt x="8" y="37"/>
                    <a:pt x="0" y="28"/>
                    <a:pt x="0" y="18"/>
                  </a:cubicBezTo>
                  <a:close/>
                  <a:moveTo>
                    <a:pt x="31" y="18"/>
                  </a:moveTo>
                  <a:cubicBezTo>
                    <a:pt x="31" y="12"/>
                    <a:pt x="26" y="6"/>
                    <a:pt x="19" y="6"/>
                  </a:cubicBezTo>
                  <a:cubicBezTo>
                    <a:pt x="12" y="6"/>
                    <a:pt x="7" y="12"/>
                    <a:pt x="7" y="18"/>
                  </a:cubicBezTo>
                  <a:cubicBezTo>
                    <a:pt x="7" y="25"/>
                    <a:pt x="12" y="31"/>
                    <a:pt x="19" y="31"/>
                  </a:cubicBezTo>
                  <a:cubicBezTo>
                    <a:pt x="26" y="31"/>
                    <a:pt x="31" y="25"/>
                    <a:pt x="31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Rectangle 29">
              <a:extLst>
                <a:ext uri="{FF2B5EF4-FFF2-40B4-BE49-F238E27FC236}">
                  <a16:creationId xmlns:a16="http://schemas.microsoft.com/office/drawing/2014/main" id="{007FED8E-269A-42F6-87B8-6A4C9906A7A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69971" y="5765801"/>
              <a:ext cx="58738" cy="19050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0">
              <a:extLst>
                <a:ext uri="{FF2B5EF4-FFF2-40B4-BE49-F238E27FC236}">
                  <a16:creationId xmlns:a16="http://schemas.microsoft.com/office/drawing/2014/main" id="{73202011-385A-4AC2-85BD-44DA15E10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46171" y="5668963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6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6 h 55"/>
                <a:gd name="T22" fmla="*/ 18 w 37"/>
                <a:gd name="T23" fmla="*/ 24 h 55"/>
                <a:gd name="T24" fmla="*/ 7 w 37"/>
                <a:gd name="T25" fmla="*/ 36 h 55"/>
                <a:gd name="T26" fmla="*/ 18 w 37"/>
                <a:gd name="T27" fmla="*/ 49 h 55"/>
                <a:gd name="T28" fmla="*/ 30 w 37"/>
                <a:gd name="T29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7" y="55"/>
                    <a:pt x="0" y="46"/>
                    <a:pt x="0" y="36"/>
                  </a:cubicBezTo>
                  <a:cubicBezTo>
                    <a:pt x="0" y="26"/>
                    <a:pt x="7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6"/>
                  </a:moveTo>
                  <a:cubicBezTo>
                    <a:pt x="30" y="30"/>
                    <a:pt x="26" y="24"/>
                    <a:pt x="18" y="24"/>
                  </a:cubicBezTo>
                  <a:cubicBezTo>
                    <a:pt x="11" y="24"/>
                    <a:pt x="7" y="30"/>
                    <a:pt x="7" y="36"/>
                  </a:cubicBezTo>
                  <a:cubicBezTo>
                    <a:pt x="7" y="43"/>
                    <a:pt x="11" y="49"/>
                    <a:pt x="18" y="49"/>
                  </a:cubicBezTo>
                  <a:cubicBezTo>
                    <a:pt x="26" y="49"/>
                    <a:pt x="30" y="43"/>
                    <a:pt x="30" y="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1">
              <a:extLst>
                <a:ext uri="{FF2B5EF4-FFF2-40B4-BE49-F238E27FC236}">
                  <a16:creationId xmlns:a16="http://schemas.microsoft.com/office/drawing/2014/main" id="{A018197A-3BF4-476C-834C-D1FECF21182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96984" y="5729288"/>
              <a:ext cx="122238" cy="122238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8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8 h 37"/>
                <a:gd name="T22" fmla="*/ 18 w 37"/>
                <a:gd name="T23" fmla="*/ 6 h 37"/>
                <a:gd name="T24" fmla="*/ 7 w 37"/>
                <a:gd name="T25" fmla="*/ 18 h 37"/>
                <a:gd name="T26" fmla="*/ 18 w 37"/>
                <a:gd name="T27" fmla="*/ 31 h 37"/>
                <a:gd name="T28" fmla="*/ 30 w 37"/>
                <a:gd name="T2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8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8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2">
              <a:extLst>
                <a:ext uri="{FF2B5EF4-FFF2-40B4-BE49-F238E27FC236}">
                  <a16:creationId xmlns:a16="http://schemas.microsoft.com/office/drawing/2014/main" id="{22B49911-8866-43B7-A788-21C8304B3D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3034" y="5692776"/>
              <a:ext cx="79375" cy="155575"/>
            </a:xfrm>
            <a:custGeom>
              <a:avLst/>
              <a:gdLst>
                <a:gd name="T0" fmla="*/ 24 w 24"/>
                <a:gd name="T1" fmla="*/ 47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8 h 47"/>
                <a:gd name="T8" fmla="*/ 0 w 24"/>
                <a:gd name="T9" fmla="*/ 18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8 h 47"/>
                <a:gd name="T24" fmla="*/ 13 w 24"/>
                <a:gd name="T25" fmla="*/ 18 h 47"/>
                <a:gd name="T26" fmla="*/ 13 w 24"/>
                <a:gd name="T27" fmla="*/ 34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6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0"/>
                    <a:pt x="16" y="41"/>
                    <a:pt x="19" y="41"/>
                  </a:cubicBezTo>
                  <a:cubicBezTo>
                    <a:pt x="20" y="41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3">
              <a:extLst>
                <a:ext uri="{FF2B5EF4-FFF2-40B4-BE49-F238E27FC236}">
                  <a16:creationId xmlns:a16="http://schemas.microsoft.com/office/drawing/2014/main" id="{8BF427A0-E33A-422D-9A32-57F434C2E2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31934" y="5729288"/>
              <a:ext cx="112713" cy="122238"/>
            </a:xfrm>
            <a:custGeom>
              <a:avLst/>
              <a:gdLst>
                <a:gd name="T0" fmla="*/ 7 w 34"/>
                <a:gd name="T1" fmla="*/ 20 h 37"/>
                <a:gd name="T2" fmla="*/ 18 w 34"/>
                <a:gd name="T3" fmla="*/ 31 h 37"/>
                <a:gd name="T4" fmla="*/ 27 w 34"/>
                <a:gd name="T5" fmla="*/ 25 h 37"/>
                <a:gd name="T6" fmla="*/ 33 w 34"/>
                <a:gd name="T7" fmla="*/ 25 h 37"/>
                <a:gd name="T8" fmla="*/ 18 w 34"/>
                <a:gd name="T9" fmla="*/ 37 h 37"/>
                <a:gd name="T10" fmla="*/ 0 w 34"/>
                <a:gd name="T11" fmla="*/ 18 h 37"/>
                <a:gd name="T12" fmla="*/ 17 w 34"/>
                <a:gd name="T13" fmla="*/ 0 h 37"/>
                <a:gd name="T14" fmla="*/ 34 w 34"/>
                <a:gd name="T15" fmla="*/ 16 h 37"/>
                <a:gd name="T16" fmla="*/ 33 w 34"/>
                <a:gd name="T17" fmla="*/ 20 h 37"/>
                <a:gd name="T18" fmla="*/ 7 w 34"/>
                <a:gd name="T19" fmla="*/ 20 h 37"/>
                <a:gd name="T20" fmla="*/ 7 w 34"/>
                <a:gd name="T21" fmla="*/ 15 h 37"/>
                <a:gd name="T22" fmla="*/ 27 w 34"/>
                <a:gd name="T23" fmla="*/ 15 h 37"/>
                <a:gd name="T24" fmla="*/ 17 w 34"/>
                <a:gd name="T25" fmla="*/ 5 h 37"/>
                <a:gd name="T26" fmla="*/ 7 w 34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7">
                  <a:moveTo>
                    <a:pt x="7" y="20"/>
                  </a:moveTo>
                  <a:cubicBezTo>
                    <a:pt x="7" y="26"/>
                    <a:pt x="10" y="31"/>
                    <a:pt x="18" y="31"/>
                  </a:cubicBezTo>
                  <a:cubicBezTo>
                    <a:pt x="23" y="31"/>
                    <a:pt x="25" y="28"/>
                    <a:pt x="27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7"/>
                    <a:pt x="18" y="37"/>
                  </a:cubicBezTo>
                  <a:cubicBezTo>
                    <a:pt x="6" y="37"/>
                    <a:pt x="0" y="28"/>
                    <a:pt x="0" y="18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17"/>
                    <a:pt x="34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4">
              <a:extLst>
                <a:ext uri="{FF2B5EF4-FFF2-40B4-BE49-F238E27FC236}">
                  <a16:creationId xmlns:a16="http://schemas.microsoft.com/office/drawing/2014/main" id="{A6669544-65E1-43FC-86C1-0E3E7DBD4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0846" y="5732463"/>
              <a:ext cx="184150" cy="115888"/>
            </a:xfrm>
            <a:custGeom>
              <a:avLst/>
              <a:gdLst>
                <a:gd name="T0" fmla="*/ 58 w 116"/>
                <a:gd name="T1" fmla="*/ 14 h 73"/>
                <a:gd name="T2" fmla="*/ 37 w 116"/>
                <a:gd name="T3" fmla="*/ 73 h 73"/>
                <a:gd name="T4" fmla="*/ 29 w 116"/>
                <a:gd name="T5" fmla="*/ 73 h 73"/>
                <a:gd name="T6" fmla="*/ 0 w 116"/>
                <a:gd name="T7" fmla="*/ 0 h 73"/>
                <a:gd name="T8" fmla="*/ 14 w 116"/>
                <a:gd name="T9" fmla="*/ 0 h 73"/>
                <a:gd name="T10" fmla="*/ 33 w 116"/>
                <a:gd name="T11" fmla="*/ 50 h 73"/>
                <a:gd name="T12" fmla="*/ 52 w 116"/>
                <a:gd name="T13" fmla="*/ 0 h 73"/>
                <a:gd name="T14" fmla="*/ 64 w 116"/>
                <a:gd name="T15" fmla="*/ 0 h 73"/>
                <a:gd name="T16" fmla="*/ 83 w 116"/>
                <a:gd name="T17" fmla="*/ 50 h 73"/>
                <a:gd name="T18" fmla="*/ 102 w 116"/>
                <a:gd name="T19" fmla="*/ 0 h 73"/>
                <a:gd name="T20" fmla="*/ 116 w 116"/>
                <a:gd name="T21" fmla="*/ 0 h 73"/>
                <a:gd name="T22" fmla="*/ 87 w 116"/>
                <a:gd name="T23" fmla="*/ 73 h 73"/>
                <a:gd name="T24" fmla="*/ 79 w 116"/>
                <a:gd name="T25" fmla="*/ 73 h 73"/>
                <a:gd name="T26" fmla="*/ 58 w 116"/>
                <a:gd name="T27" fmla="*/ 1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73">
                  <a:moveTo>
                    <a:pt x="58" y="14"/>
                  </a:moveTo>
                  <a:lnTo>
                    <a:pt x="37" y="73"/>
                  </a:lnTo>
                  <a:lnTo>
                    <a:pt x="29" y="7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3" y="50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83" y="50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87" y="73"/>
                  </a:lnTo>
                  <a:lnTo>
                    <a:pt x="79" y="73"/>
                  </a:lnTo>
                  <a:lnTo>
                    <a:pt x="58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35">
              <a:extLst>
                <a:ext uri="{FF2B5EF4-FFF2-40B4-BE49-F238E27FC236}">
                  <a16:creationId xmlns:a16="http://schemas.microsoft.com/office/drawing/2014/main" id="{D41EA738-DBD7-4A2A-96E5-8DEAC02318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17696" y="5668963"/>
              <a:ext cx="36513" cy="179388"/>
            </a:xfrm>
            <a:custGeom>
              <a:avLst/>
              <a:gdLst>
                <a:gd name="T0" fmla="*/ 5 w 11"/>
                <a:gd name="T1" fmla="*/ 0 h 54"/>
                <a:gd name="T2" fmla="*/ 11 w 11"/>
                <a:gd name="T3" fmla="*/ 6 h 54"/>
                <a:gd name="T4" fmla="*/ 5 w 11"/>
                <a:gd name="T5" fmla="*/ 11 h 54"/>
                <a:gd name="T6" fmla="*/ 0 w 11"/>
                <a:gd name="T7" fmla="*/ 6 h 54"/>
                <a:gd name="T8" fmla="*/ 5 w 11"/>
                <a:gd name="T9" fmla="*/ 0 h 54"/>
                <a:gd name="T10" fmla="*/ 2 w 11"/>
                <a:gd name="T11" fmla="*/ 19 h 54"/>
                <a:gd name="T12" fmla="*/ 9 w 11"/>
                <a:gd name="T13" fmla="*/ 19 h 54"/>
                <a:gd name="T14" fmla="*/ 9 w 11"/>
                <a:gd name="T15" fmla="*/ 54 h 54"/>
                <a:gd name="T16" fmla="*/ 2 w 11"/>
                <a:gd name="T17" fmla="*/ 54 h 54"/>
                <a:gd name="T18" fmla="*/ 2 w 11"/>
                <a:gd name="T1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4">
                  <a:moveTo>
                    <a:pt x="5" y="0"/>
                  </a:moveTo>
                  <a:cubicBezTo>
                    <a:pt x="8" y="0"/>
                    <a:pt x="11" y="3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36">
              <a:extLst>
                <a:ext uri="{FF2B5EF4-FFF2-40B4-BE49-F238E27FC236}">
                  <a16:creationId xmlns:a16="http://schemas.microsoft.com/office/drawing/2014/main" id="{05389CF3-0276-46AA-9045-4033AC19B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1671" y="5692776"/>
              <a:ext cx="79375" cy="155575"/>
            </a:xfrm>
            <a:custGeom>
              <a:avLst/>
              <a:gdLst>
                <a:gd name="T0" fmla="*/ 24 w 24"/>
                <a:gd name="T1" fmla="*/ 47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8 h 47"/>
                <a:gd name="T8" fmla="*/ 0 w 24"/>
                <a:gd name="T9" fmla="*/ 18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8 h 47"/>
                <a:gd name="T24" fmla="*/ 13 w 24"/>
                <a:gd name="T25" fmla="*/ 18 h 47"/>
                <a:gd name="T26" fmla="*/ 13 w 24"/>
                <a:gd name="T27" fmla="*/ 34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6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0"/>
                    <a:pt x="16" y="41"/>
                    <a:pt x="19" y="41"/>
                  </a:cubicBezTo>
                  <a:cubicBezTo>
                    <a:pt x="21" y="41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37">
              <a:extLst>
                <a:ext uri="{FF2B5EF4-FFF2-40B4-BE49-F238E27FC236}">
                  <a16:creationId xmlns:a16="http://schemas.microsoft.com/office/drawing/2014/main" id="{CCF8BC6E-FA80-42F7-B2E8-0418A66876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3271" y="5668963"/>
              <a:ext cx="106363" cy="179388"/>
            </a:xfrm>
            <a:custGeom>
              <a:avLst/>
              <a:gdLst>
                <a:gd name="T0" fmla="*/ 0 w 32"/>
                <a:gd name="T1" fmla="*/ 0 h 54"/>
                <a:gd name="T2" fmla="*/ 7 w 32"/>
                <a:gd name="T3" fmla="*/ 0 h 54"/>
                <a:gd name="T4" fmla="*/ 7 w 32"/>
                <a:gd name="T5" fmla="*/ 25 h 54"/>
                <a:gd name="T6" fmla="*/ 19 w 32"/>
                <a:gd name="T7" fmla="*/ 18 h 54"/>
                <a:gd name="T8" fmla="*/ 29 w 32"/>
                <a:gd name="T9" fmla="*/ 23 h 54"/>
                <a:gd name="T10" fmla="*/ 32 w 32"/>
                <a:gd name="T11" fmla="*/ 33 h 54"/>
                <a:gd name="T12" fmla="*/ 32 w 32"/>
                <a:gd name="T13" fmla="*/ 54 h 54"/>
                <a:gd name="T14" fmla="*/ 25 w 32"/>
                <a:gd name="T15" fmla="*/ 54 h 54"/>
                <a:gd name="T16" fmla="*/ 25 w 32"/>
                <a:gd name="T17" fmla="*/ 35 h 54"/>
                <a:gd name="T18" fmla="*/ 16 w 32"/>
                <a:gd name="T19" fmla="*/ 24 h 54"/>
                <a:gd name="T20" fmla="*/ 7 w 32"/>
                <a:gd name="T21" fmla="*/ 36 h 54"/>
                <a:gd name="T22" fmla="*/ 7 w 32"/>
                <a:gd name="T23" fmla="*/ 54 h 54"/>
                <a:gd name="T24" fmla="*/ 0 w 32"/>
                <a:gd name="T25" fmla="*/ 54 h 54"/>
                <a:gd name="T26" fmla="*/ 0 w 3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1"/>
                    <a:pt x="13" y="18"/>
                    <a:pt x="19" y="18"/>
                  </a:cubicBezTo>
                  <a:cubicBezTo>
                    <a:pt x="24" y="18"/>
                    <a:pt x="27" y="20"/>
                    <a:pt x="29" y="23"/>
                  </a:cubicBezTo>
                  <a:cubicBezTo>
                    <a:pt x="31" y="25"/>
                    <a:pt x="32" y="28"/>
                    <a:pt x="32" y="3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9"/>
                    <a:pt x="23" y="24"/>
                    <a:pt x="16" y="24"/>
                  </a:cubicBezTo>
                  <a:cubicBezTo>
                    <a:pt x="10" y="24"/>
                    <a:pt x="7" y="30"/>
                    <a:pt x="7" y="3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38">
              <a:extLst>
                <a:ext uri="{FF2B5EF4-FFF2-40B4-BE49-F238E27FC236}">
                  <a16:creationId xmlns:a16="http://schemas.microsoft.com/office/drawing/2014/main" id="{FC69C74C-A3FA-4F13-AEE1-674671EA52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65359" y="5692776"/>
              <a:ext cx="79375" cy="155575"/>
            </a:xfrm>
            <a:custGeom>
              <a:avLst/>
              <a:gdLst>
                <a:gd name="T0" fmla="*/ 24 w 24"/>
                <a:gd name="T1" fmla="*/ 47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8 h 47"/>
                <a:gd name="T8" fmla="*/ 0 w 24"/>
                <a:gd name="T9" fmla="*/ 18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8 h 47"/>
                <a:gd name="T24" fmla="*/ 13 w 24"/>
                <a:gd name="T25" fmla="*/ 18 h 47"/>
                <a:gd name="T26" fmla="*/ 13 w 24"/>
                <a:gd name="T27" fmla="*/ 34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6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0"/>
                    <a:pt x="16" y="41"/>
                    <a:pt x="19" y="41"/>
                  </a:cubicBezTo>
                  <a:cubicBezTo>
                    <a:pt x="20" y="41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39">
              <a:extLst>
                <a:ext uri="{FF2B5EF4-FFF2-40B4-BE49-F238E27FC236}">
                  <a16:creationId xmlns:a16="http://schemas.microsoft.com/office/drawing/2014/main" id="{E5622B98-B23D-4756-90A7-2E900EA484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54259" y="5729288"/>
              <a:ext cx="112713" cy="122238"/>
            </a:xfrm>
            <a:custGeom>
              <a:avLst/>
              <a:gdLst>
                <a:gd name="T0" fmla="*/ 7 w 34"/>
                <a:gd name="T1" fmla="*/ 20 h 37"/>
                <a:gd name="T2" fmla="*/ 18 w 34"/>
                <a:gd name="T3" fmla="*/ 31 h 37"/>
                <a:gd name="T4" fmla="*/ 27 w 34"/>
                <a:gd name="T5" fmla="*/ 25 h 37"/>
                <a:gd name="T6" fmla="*/ 33 w 34"/>
                <a:gd name="T7" fmla="*/ 25 h 37"/>
                <a:gd name="T8" fmla="*/ 18 w 34"/>
                <a:gd name="T9" fmla="*/ 37 h 37"/>
                <a:gd name="T10" fmla="*/ 0 w 34"/>
                <a:gd name="T11" fmla="*/ 18 h 37"/>
                <a:gd name="T12" fmla="*/ 18 w 34"/>
                <a:gd name="T13" fmla="*/ 0 h 37"/>
                <a:gd name="T14" fmla="*/ 34 w 34"/>
                <a:gd name="T15" fmla="*/ 16 h 37"/>
                <a:gd name="T16" fmla="*/ 33 w 34"/>
                <a:gd name="T17" fmla="*/ 20 h 37"/>
                <a:gd name="T18" fmla="*/ 7 w 34"/>
                <a:gd name="T19" fmla="*/ 20 h 37"/>
                <a:gd name="T20" fmla="*/ 7 w 34"/>
                <a:gd name="T21" fmla="*/ 15 h 37"/>
                <a:gd name="T22" fmla="*/ 27 w 34"/>
                <a:gd name="T23" fmla="*/ 15 h 37"/>
                <a:gd name="T24" fmla="*/ 17 w 34"/>
                <a:gd name="T25" fmla="*/ 5 h 37"/>
                <a:gd name="T26" fmla="*/ 7 w 34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37">
                  <a:moveTo>
                    <a:pt x="7" y="20"/>
                  </a:moveTo>
                  <a:cubicBezTo>
                    <a:pt x="7" y="26"/>
                    <a:pt x="10" y="31"/>
                    <a:pt x="18" y="31"/>
                  </a:cubicBezTo>
                  <a:cubicBezTo>
                    <a:pt x="23" y="31"/>
                    <a:pt x="25" y="28"/>
                    <a:pt x="27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2" y="31"/>
                    <a:pt x="26" y="37"/>
                    <a:pt x="18" y="37"/>
                  </a:cubicBezTo>
                  <a:cubicBezTo>
                    <a:pt x="6" y="37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7" y="0"/>
                    <a:pt x="34" y="7"/>
                    <a:pt x="34" y="16"/>
                  </a:cubicBezTo>
                  <a:cubicBezTo>
                    <a:pt x="34" y="17"/>
                    <a:pt x="34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0">
              <a:extLst>
                <a:ext uri="{FF2B5EF4-FFF2-40B4-BE49-F238E27FC236}">
                  <a16:creationId xmlns:a16="http://schemas.microsoft.com/office/drawing/2014/main" id="{53B7B5A9-60D4-4B6B-9480-3A3CA0865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9196" y="5729288"/>
              <a:ext cx="112713" cy="122238"/>
            </a:xfrm>
            <a:custGeom>
              <a:avLst/>
              <a:gdLst>
                <a:gd name="T0" fmla="*/ 27 w 34"/>
                <a:gd name="T1" fmla="*/ 14 h 37"/>
                <a:gd name="T2" fmla="*/ 17 w 34"/>
                <a:gd name="T3" fmla="*/ 6 h 37"/>
                <a:gd name="T4" fmla="*/ 6 w 34"/>
                <a:gd name="T5" fmla="*/ 18 h 37"/>
                <a:gd name="T6" fmla="*/ 18 w 34"/>
                <a:gd name="T7" fmla="*/ 31 h 37"/>
                <a:gd name="T8" fmla="*/ 27 w 34"/>
                <a:gd name="T9" fmla="*/ 24 h 37"/>
                <a:gd name="T10" fmla="*/ 34 w 34"/>
                <a:gd name="T11" fmla="*/ 24 h 37"/>
                <a:gd name="T12" fmla="*/ 17 w 34"/>
                <a:gd name="T13" fmla="*/ 37 h 37"/>
                <a:gd name="T14" fmla="*/ 0 w 34"/>
                <a:gd name="T15" fmla="*/ 18 h 37"/>
                <a:gd name="T16" fmla="*/ 17 w 34"/>
                <a:gd name="T17" fmla="*/ 0 h 37"/>
                <a:gd name="T18" fmla="*/ 33 w 34"/>
                <a:gd name="T19" fmla="*/ 14 h 37"/>
                <a:gd name="T20" fmla="*/ 27 w 34"/>
                <a:gd name="T21" fmla="*/ 1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37">
                  <a:moveTo>
                    <a:pt x="27" y="14"/>
                  </a:moveTo>
                  <a:cubicBezTo>
                    <a:pt x="26" y="9"/>
                    <a:pt x="24" y="6"/>
                    <a:pt x="17" y="6"/>
                  </a:cubicBezTo>
                  <a:cubicBezTo>
                    <a:pt x="10" y="6"/>
                    <a:pt x="6" y="12"/>
                    <a:pt x="6" y="18"/>
                  </a:cubicBezTo>
                  <a:cubicBezTo>
                    <a:pt x="6" y="25"/>
                    <a:pt x="10" y="31"/>
                    <a:pt x="18" y="31"/>
                  </a:cubicBezTo>
                  <a:cubicBezTo>
                    <a:pt x="23" y="31"/>
                    <a:pt x="26" y="28"/>
                    <a:pt x="27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2" y="31"/>
                    <a:pt x="27" y="37"/>
                    <a:pt x="17" y="37"/>
                  </a:cubicBezTo>
                  <a:cubicBezTo>
                    <a:pt x="6" y="37"/>
                    <a:pt x="0" y="28"/>
                    <a:pt x="0" y="18"/>
                  </a:cubicBezTo>
                  <a:cubicBezTo>
                    <a:pt x="0" y="9"/>
                    <a:pt x="6" y="0"/>
                    <a:pt x="17" y="0"/>
                  </a:cubicBezTo>
                  <a:cubicBezTo>
                    <a:pt x="28" y="0"/>
                    <a:pt x="33" y="7"/>
                    <a:pt x="33" y="14"/>
                  </a:cubicBezTo>
                  <a:lnTo>
                    <a:pt x="27" y="14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1">
              <a:extLst>
                <a:ext uri="{FF2B5EF4-FFF2-40B4-BE49-F238E27FC236}">
                  <a16:creationId xmlns:a16="http://schemas.microsoft.com/office/drawing/2014/main" id="{3EC80A64-0487-4006-A84B-D7A5A706FD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2071" y="5668963"/>
              <a:ext cx="104775" cy="179388"/>
            </a:xfrm>
            <a:custGeom>
              <a:avLst/>
              <a:gdLst>
                <a:gd name="T0" fmla="*/ 0 w 32"/>
                <a:gd name="T1" fmla="*/ 0 h 54"/>
                <a:gd name="T2" fmla="*/ 7 w 32"/>
                <a:gd name="T3" fmla="*/ 0 h 54"/>
                <a:gd name="T4" fmla="*/ 7 w 32"/>
                <a:gd name="T5" fmla="*/ 25 h 54"/>
                <a:gd name="T6" fmla="*/ 19 w 32"/>
                <a:gd name="T7" fmla="*/ 18 h 54"/>
                <a:gd name="T8" fmla="*/ 29 w 32"/>
                <a:gd name="T9" fmla="*/ 23 h 54"/>
                <a:gd name="T10" fmla="*/ 32 w 32"/>
                <a:gd name="T11" fmla="*/ 33 h 54"/>
                <a:gd name="T12" fmla="*/ 32 w 32"/>
                <a:gd name="T13" fmla="*/ 54 h 54"/>
                <a:gd name="T14" fmla="*/ 25 w 32"/>
                <a:gd name="T15" fmla="*/ 54 h 54"/>
                <a:gd name="T16" fmla="*/ 25 w 32"/>
                <a:gd name="T17" fmla="*/ 35 h 54"/>
                <a:gd name="T18" fmla="*/ 17 w 32"/>
                <a:gd name="T19" fmla="*/ 24 h 54"/>
                <a:gd name="T20" fmla="*/ 7 w 32"/>
                <a:gd name="T21" fmla="*/ 36 h 54"/>
                <a:gd name="T22" fmla="*/ 7 w 32"/>
                <a:gd name="T23" fmla="*/ 54 h 54"/>
                <a:gd name="T24" fmla="*/ 0 w 32"/>
                <a:gd name="T25" fmla="*/ 54 h 54"/>
                <a:gd name="T26" fmla="*/ 0 w 3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21"/>
                    <a:pt x="13" y="18"/>
                    <a:pt x="19" y="18"/>
                  </a:cubicBezTo>
                  <a:cubicBezTo>
                    <a:pt x="24" y="18"/>
                    <a:pt x="27" y="20"/>
                    <a:pt x="29" y="23"/>
                  </a:cubicBezTo>
                  <a:cubicBezTo>
                    <a:pt x="31" y="25"/>
                    <a:pt x="32" y="28"/>
                    <a:pt x="32" y="3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9"/>
                    <a:pt x="23" y="24"/>
                    <a:pt x="17" y="24"/>
                  </a:cubicBezTo>
                  <a:cubicBezTo>
                    <a:pt x="10" y="24"/>
                    <a:pt x="7" y="30"/>
                    <a:pt x="7" y="3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2">
              <a:extLst>
                <a:ext uri="{FF2B5EF4-FFF2-40B4-BE49-F238E27FC236}">
                  <a16:creationId xmlns:a16="http://schemas.microsoft.com/office/drawing/2014/main" id="{3D10D227-C48C-432C-8963-81BA638D5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3359" y="5729288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30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6 w 32"/>
                <a:gd name="T15" fmla="*/ 36 h 36"/>
                <a:gd name="T16" fmla="*/ 26 w 32"/>
                <a:gd name="T17" fmla="*/ 17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8" y="2"/>
                    <a:pt x="30" y="5"/>
                  </a:cubicBezTo>
                  <a:cubicBezTo>
                    <a:pt x="32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3">
              <a:extLst>
                <a:ext uri="{FF2B5EF4-FFF2-40B4-BE49-F238E27FC236}">
                  <a16:creationId xmlns:a16="http://schemas.microsoft.com/office/drawing/2014/main" id="{AA4F6201-588A-4188-A49E-FAE4F0A18B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09884" y="5729288"/>
              <a:ext cx="120650" cy="122238"/>
            </a:xfrm>
            <a:custGeom>
              <a:avLst/>
              <a:gdLst>
                <a:gd name="T0" fmla="*/ 0 w 37"/>
                <a:gd name="T1" fmla="*/ 18 h 37"/>
                <a:gd name="T2" fmla="*/ 18 w 37"/>
                <a:gd name="T3" fmla="*/ 0 h 37"/>
                <a:gd name="T4" fmla="*/ 37 w 37"/>
                <a:gd name="T5" fmla="*/ 18 h 37"/>
                <a:gd name="T6" fmla="*/ 18 w 37"/>
                <a:gd name="T7" fmla="*/ 37 h 37"/>
                <a:gd name="T8" fmla="*/ 0 w 37"/>
                <a:gd name="T9" fmla="*/ 18 h 37"/>
                <a:gd name="T10" fmla="*/ 30 w 37"/>
                <a:gd name="T11" fmla="*/ 18 h 37"/>
                <a:gd name="T12" fmla="*/ 18 w 37"/>
                <a:gd name="T13" fmla="*/ 6 h 37"/>
                <a:gd name="T14" fmla="*/ 6 w 37"/>
                <a:gd name="T15" fmla="*/ 18 h 37"/>
                <a:gd name="T16" fmla="*/ 18 w 37"/>
                <a:gd name="T17" fmla="*/ 31 h 37"/>
                <a:gd name="T18" fmla="*/ 30 w 37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29" y="0"/>
                    <a:pt x="37" y="8"/>
                    <a:pt x="37" y="18"/>
                  </a:cubicBezTo>
                  <a:cubicBezTo>
                    <a:pt x="37" y="28"/>
                    <a:pt x="29" y="37"/>
                    <a:pt x="18" y="37"/>
                  </a:cubicBezTo>
                  <a:cubicBezTo>
                    <a:pt x="7" y="37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8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Rectangle 44">
              <a:extLst>
                <a:ext uri="{FF2B5EF4-FFF2-40B4-BE49-F238E27FC236}">
                  <a16:creationId xmlns:a16="http://schemas.microsoft.com/office/drawing/2014/main" id="{E9F93A57-2437-44A0-A85F-4164CBAAADB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060696" y="5668963"/>
              <a:ext cx="20638" cy="179388"/>
            </a:xfrm>
            <a:prstGeom prst="rect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45">
              <a:extLst>
                <a:ext uri="{FF2B5EF4-FFF2-40B4-BE49-F238E27FC236}">
                  <a16:creationId xmlns:a16="http://schemas.microsoft.com/office/drawing/2014/main" id="{DFC38789-29E4-461B-B2BD-321FEBA877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13084" y="5729288"/>
              <a:ext cx="119063" cy="122238"/>
            </a:xfrm>
            <a:custGeom>
              <a:avLst/>
              <a:gdLst>
                <a:gd name="T0" fmla="*/ 0 w 36"/>
                <a:gd name="T1" fmla="*/ 18 h 37"/>
                <a:gd name="T2" fmla="*/ 18 w 36"/>
                <a:gd name="T3" fmla="*/ 0 h 37"/>
                <a:gd name="T4" fmla="*/ 36 w 36"/>
                <a:gd name="T5" fmla="*/ 18 h 37"/>
                <a:gd name="T6" fmla="*/ 18 w 36"/>
                <a:gd name="T7" fmla="*/ 37 h 37"/>
                <a:gd name="T8" fmla="*/ 0 w 36"/>
                <a:gd name="T9" fmla="*/ 18 h 37"/>
                <a:gd name="T10" fmla="*/ 30 w 36"/>
                <a:gd name="T11" fmla="*/ 18 h 37"/>
                <a:gd name="T12" fmla="*/ 18 w 36"/>
                <a:gd name="T13" fmla="*/ 6 h 37"/>
                <a:gd name="T14" fmla="*/ 6 w 36"/>
                <a:gd name="T15" fmla="*/ 18 h 37"/>
                <a:gd name="T16" fmla="*/ 18 w 36"/>
                <a:gd name="T17" fmla="*/ 31 h 37"/>
                <a:gd name="T18" fmla="*/ 30 w 36"/>
                <a:gd name="T1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29" y="0"/>
                    <a:pt x="36" y="8"/>
                    <a:pt x="36" y="18"/>
                  </a:cubicBezTo>
                  <a:cubicBezTo>
                    <a:pt x="36" y="28"/>
                    <a:pt x="29" y="37"/>
                    <a:pt x="18" y="37"/>
                  </a:cubicBezTo>
                  <a:cubicBezTo>
                    <a:pt x="7" y="37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8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46">
              <a:extLst>
                <a:ext uri="{FF2B5EF4-FFF2-40B4-BE49-F238E27FC236}">
                  <a16:creationId xmlns:a16="http://schemas.microsoft.com/office/drawing/2014/main" id="{AF3DD0E3-9E12-463B-A108-5E1801F93C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255959" y="5729288"/>
              <a:ext cx="119063" cy="182563"/>
            </a:xfrm>
            <a:custGeom>
              <a:avLst/>
              <a:gdLst>
                <a:gd name="T0" fmla="*/ 36 w 36"/>
                <a:gd name="T1" fmla="*/ 38 h 55"/>
                <a:gd name="T2" fmla="*/ 18 w 36"/>
                <a:gd name="T3" fmla="*/ 55 h 55"/>
                <a:gd name="T4" fmla="*/ 0 w 36"/>
                <a:gd name="T5" fmla="*/ 40 h 55"/>
                <a:gd name="T6" fmla="*/ 7 w 36"/>
                <a:gd name="T7" fmla="*/ 40 h 55"/>
                <a:gd name="T8" fmla="*/ 18 w 36"/>
                <a:gd name="T9" fmla="*/ 50 h 55"/>
                <a:gd name="T10" fmla="*/ 30 w 36"/>
                <a:gd name="T11" fmla="*/ 38 h 55"/>
                <a:gd name="T12" fmla="*/ 30 w 36"/>
                <a:gd name="T13" fmla="*/ 30 h 55"/>
                <a:gd name="T14" fmla="*/ 17 w 36"/>
                <a:gd name="T15" fmla="*/ 37 h 55"/>
                <a:gd name="T16" fmla="*/ 0 w 36"/>
                <a:gd name="T17" fmla="*/ 18 h 55"/>
                <a:gd name="T18" fmla="*/ 17 w 36"/>
                <a:gd name="T19" fmla="*/ 0 h 55"/>
                <a:gd name="T20" fmla="*/ 30 w 36"/>
                <a:gd name="T21" fmla="*/ 7 h 55"/>
                <a:gd name="T22" fmla="*/ 30 w 36"/>
                <a:gd name="T23" fmla="*/ 1 h 55"/>
                <a:gd name="T24" fmla="*/ 36 w 36"/>
                <a:gd name="T25" fmla="*/ 1 h 55"/>
                <a:gd name="T26" fmla="*/ 36 w 36"/>
                <a:gd name="T27" fmla="*/ 38 h 55"/>
                <a:gd name="T28" fmla="*/ 6 w 36"/>
                <a:gd name="T29" fmla="*/ 18 h 55"/>
                <a:gd name="T30" fmla="*/ 18 w 36"/>
                <a:gd name="T31" fmla="*/ 31 h 55"/>
                <a:gd name="T32" fmla="*/ 30 w 36"/>
                <a:gd name="T33" fmla="*/ 18 h 55"/>
                <a:gd name="T34" fmla="*/ 18 w 36"/>
                <a:gd name="T35" fmla="*/ 6 h 55"/>
                <a:gd name="T36" fmla="*/ 6 w 36"/>
                <a:gd name="T37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" h="55">
                  <a:moveTo>
                    <a:pt x="36" y="38"/>
                  </a:moveTo>
                  <a:cubicBezTo>
                    <a:pt x="36" y="50"/>
                    <a:pt x="29" y="55"/>
                    <a:pt x="18" y="55"/>
                  </a:cubicBezTo>
                  <a:cubicBezTo>
                    <a:pt x="6" y="55"/>
                    <a:pt x="0" y="48"/>
                    <a:pt x="0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5"/>
                    <a:pt x="10" y="50"/>
                    <a:pt x="18" y="50"/>
                  </a:cubicBezTo>
                  <a:cubicBezTo>
                    <a:pt x="25" y="50"/>
                    <a:pt x="30" y="46"/>
                    <a:pt x="30" y="38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7" y="34"/>
                    <a:pt x="23" y="37"/>
                    <a:pt x="17" y="37"/>
                  </a:cubicBezTo>
                  <a:cubicBezTo>
                    <a:pt x="7" y="37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3" y="0"/>
                    <a:pt x="27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6" y="1"/>
                    <a:pt x="36" y="1"/>
                    <a:pt x="36" y="1"/>
                  </a:cubicBezTo>
                  <a:lnTo>
                    <a:pt x="36" y="38"/>
                  </a:lnTo>
                  <a:close/>
                  <a:moveTo>
                    <a:pt x="6" y="18"/>
                  </a:move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47">
              <a:extLst>
                <a:ext uri="{FF2B5EF4-FFF2-40B4-BE49-F238E27FC236}">
                  <a16:creationId xmlns:a16="http://schemas.microsoft.com/office/drawing/2014/main" id="{C5F629DE-9A7A-4E8F-BDCA-354538C16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11534" y="5732463"/>
              <a:ext cx="107950" cy="179388"/>
            </a:xfrm>
            <a:custGeom>
              <a:avLst/>
              <a:gdLst>
                <a:gd name="T0" fmla="*/ 0 w 33"/>
                <a:gd name="T1" fmla="*/ 39 h 54"/>
                <a:gd name="T2" fmla="*/ 7 w 33"/>
                <a:gd name="T3" fmla="*/ 39 h 54"/>
                <a:gd name="T4" fmla="*/ 17 w 33"/>
                <a:gd name="T5" fmla="*/ 49 h 54"/>
                <a:gd name="T6" fmla="*/ 27 w 33"/>
                <a:gd name="T7" fmla="*/ 38 h 54"/>
                <a:gd name="T8" fmla="*/ 27 w 33"/>
                <a:gd name="T9" fmla="*/ 29 h 54"/>
                <a:gd name="T10" fmla="*/ 14 w 33"/>
                <a:gd name="T11" fmla="*/ 36 h 54"/>
                <a:gd name="T12" fmla="*/ 4 w 33"/>
                <a:gd name="T13" fmla="*/ 31 h 54"/>
                <a:gd name="T14" fmla="*/ 1 w 33"/>
                <a:gd name="T15" fmla="*/ 20 h 54"/>
                <a:gd name="T16" fmla="*/ 1 w 33"/>
                <a:gd name="T17" fmla="*/ 0 h 54"/>
                <a:gd name="T18" fmla="*/ 8 w 33"/>
                <a:gd name="T19" fmla="*/ 0 h 54"/>
                <a:gd name="T20" fmla="*/ 8 w 33"/>
                <a:gd name="T21" fmla="*/ 18 h 54"/>
                <a:gd name="T22" fmla="*/ 17 w 33"/>
                <a:gd name="T23" fmla="*/ 30 h 54"/>
                <a:gd name="T24" fmla="*/ 27 w 33"/>
                <a:gd name="T25" fmla="*/ 18 h 54"/>
                <a:gd name="T26" fmla="*/ 27 w 33"/>
                <a:gd name="T27" fmla="*/ 0 h 54"/>
                <a:gd name="T28" fmla="*/ 33 w 33"/>
                <a:gd name="T29" fmla="*/ 0 h 54"/>
                <a:gd name="T30" fmla="*/ 33 w 33"/>
                <a:gd name="T31" fmla="*/ 38 h 54"/>
                <a:gd name="T32" fmla="*/ 17 w 33"/>
                <a:gd name="T33" fmla="*/ 54 h 54"/>
                <a:gd name="T34" fmla="*/ 0 w 33"/>
                <a:gd name="T3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4">
                  <a:moveTo>
                    <a:pt x="0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8" y="46"/>
                    <a:pt x="11" y="49"/>
                    <a:pt x="17" y="49"/>
                  </a:cubicBezTo>
                  <a:cubicBezTo>
                    <a:pt x="23" y="49"/>
                    <a:pt x="27" y="46"/>
                    <a:pt x="27" y="3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5" y="33"/>
                    <a:pt x="20" y="36"/>
                    <a:pt x="14" y="36"/>
                  </a:cubicBezTo>
                  <a:cubicBezTo>
                    <a:pt x="9" y="36"/>
                    <a:pt x="6" y="34"/>
                    <a:pt x="4" y="31"/>
                  </a:cubicBezTo>
                  <a:cubicBezTo>
                    <a:pt x="2" y="29"/>
                    <a:pt x="1" y="25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5"/>
                    <a:pt x="10" y="30"/>
                    <a:pt x="17" y="30"/>
                  </a:cubicBezTo>
                  <a:cubicBezTo>
                    <a:pt x="24" y="30"/>
                    <a:pt x="27" y="24"/>
                    <a:pt x="27" y="18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50"/>
                    <a:pt x="28" y="54"/>
                    <a:pt x="17" y="54"/>
                  </a:cubicBezTo>
                  <a:cubicBezTo>
                    <a:pt x="7" y="54"/>
                    <a:pt x="1" y="4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48">
              <a:extLst>
                <a:ext uri="{FF2B5EF4-FFF2-40B4-BE49-F238E27FC236}">
                  <a16:creationId xmlns:a16="http://schemas.microsoft.com/office/drawing/2014/main" id="{49321EE2-0FE0-43D9-846D-BDBA32E391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16321" y="5729288"/>
              <a:ext cx="119063" cy="122238"/>
            </a:xfrm>
            <a:custGeom>
              <a:avLst/>
              <a:gdLst>
                <a:gd name="T0" fmla="*/ 36 w 36"/>
                <a:gd name="T1" fmla="*/ 1 h 37"/>
                <a:gd name="T2" fmla="*/ 36 w 36"/>
                <a:gd name="T3" fmla="*/ 36 h 37"/>
                <a:gd name="T4" fmla="*/ 30 w 36"/>
                <a:gd name="T5" fmla="*/ 36 h 37"/>
                <a:gd name="T6" fmla="*/ 30 w 36"/>
                <a:gd name="T7" fmla="*/ 30 h 37"/>
                <a:gd name="T8" fmla="*/ 18 w 36"/>
                <a:gd name="T9" fmla="*/ 37 h 37"/>
                <a:gd name="T10" fmla="*/ 0 w 36"/>
                <a:gd name="T11" fmla="*/ 18 h 37"/>
                <a:gd name="T12" fmla="*/ 18 w 36"/>
                <a:gd name="T13" fmla="*/ 0 h 37"/>
                <a:gd name="T14" fmla="*/ 30 w 36"/>
                <a:gd name="T15" fmla="*/ 7 h 37"/>
                <a:gd name="T16" fmla="*/ 30 w 36"/>
                <a:gd name="T17" fmla="*/ 1 h 37"/>
                <a:gd name="T18" fmla="*/ 36 w 36"/>
                <a:gd name="T19" fmla="*/ 1 h 37"/>
                <a:gd name="T20" fmla="*/ 30 w 36"/>
                <a:gd name="T21" fmla="*/ 18 h 37"/>
                <a:gd name="T22" fmla="*/ 18 w 36"/>
                <a:gd name="T23" fmla="*/ 6 h 37"/>
                <a:gd name="T24" fmla="*/ 6 w 36"/>
                <a:gd name="T25" fmla="*/ 18 h 37"/>
                <a:gd name="T26" fmla="*/ 18 w 36"/>
                <a:gd name="T27" fmla="*/ 31 h 37"/>
                <a:gd name="T28" fmla="*/ 30 w 36"/>
                <a:gd name="T29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37">
                  <a:moveTo>
                    <a:pt x="36" y="1"/>
                  </a:moveTo>
                  <a:cubicBezTo>
                    <a:pt x="36" y="36"/>
                    <a:pt x="36" y="36"/>
                    <a:pt x="36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6" y="1"/>
                  </a:lnTo>
                  <a:close/>
                  <a:moveTo>
                    <a:pt x="30" y="18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8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49">
              <a:extLst>
                <a:ext uri="{FF2B5EF4-FFF2-40B4-BE49-F238E27FC236}">
                  <a16:creationId xmlns:a16="http://schemas.microsoft.com/office/drawing/2014/main" id="{83F92D2F-3100-4735-A9AD-B37E887241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775071" y="5729288"/>
              <a:ext cx="104775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30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6 w 32"/>
                <a:gd name="T15" fmla="*/ 36 h 36"/>
                <a:gd name="T16" fmla="*/ 26 w 32"/>
                <a:gd name="T17" fmla="*/ 17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8" y="2"/>
                    <a:pt x="30" y="5"/>
                  </a:cubicBezTo>
                  <a:cubicBezTo>
                    <a:pt x="32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50">
              <a:extLst>
                <a:ext uri="{FF2B5EF4-FFF2-40B4-BE49-F238E27FC236}">
                  <a16:creationId xmlns:a16="http://schemas.microsoft.com/office/drawing/2014/main" id="{DB564863-1285-4018-A908-EC58BF694F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10009" y="5668963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6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6 h 55"/>
                <a:gd name="T22" fmla="*/ 18 w 37"/>
                <a:gd name="T23" fmla="*/ 24 h 55"/>
                <a:gd name="T24" fmla="*/ 7 w 37"/>
                <a:gd name="T25" fmla="*/ 36 h 55"/>
                <a:gd name="T26" fmla="*/ 18 w 37"/>
                <a:gd name="T27" fmla="*/ 49 h 55"/>
                <a:gd name="T28" fmla="*/ 30 w 37"/>
                <a:gd name="T29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7" y="55"/>
                    <a:pt x="0" y="46"/>
                    <a:pt x="0" y="36"/>
                  </a:cubicBezTo>
                  <a:cubicBezTo>
                    <a:pt x="0" y="26"/>
                    <a:pt x="7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6"/>
                  </a:moveTo>
                  <a:cubicBezTo>
                    <a:pt x="30" y="30"/>
                    <a:pt x="25" y="24"/>
                    <a:pt x="18" y="24"/>
                  </a:cubicBezTo>
                  <a:cubicBezTo>
                    <a:pt x="11" y="24"/>
                    <a:pt x="7" y="30"/>
                    <a:pt x="7" y="36"/>
                  </a:cubicBezTo>
                  <a:cubicBezTo>
                    <a:pt x="7" y="43"/>
                    <a:pt x="11" y="49"/>
                    <a:pt x="18" y="49"/>
                  </a:cubicBezTo>
                  <a:cubicBezTo>
                    <a:pt x="25" y="49"/>
                    <a:pt x="30" y="43"/>
                    <a:pt x="30" y="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51">
              <a:extLst>
                <a:ext uri="{FF2B5EF4-FFF2-40B4-BE49-F238E27FC236}">
                  <a16:creationId xmlns:a16="http://schemas.microsoft.com/office/drawing/2014/main" id="{39D70BF9-FEAB-430D-9122-87156AD7A06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57121" y="5970588"/>
              <a:ext cx="36513" cy="179388"/>
            </a:xfrm>
            <a:custGeom>
              <a:avLst/>
              <a:gdLst>
                <a:gd name="T0" fmla="*/ 6 w 11"/>
                <a:gd name="T1" fmla="*/ 0 h 54"/>
                <a:gd name="T2" fmla="*/ 11 w 11"/>
                <a:gd name="T3" fmla="*/ 6 h 54"/>
                <a:gd name="T4" fmla="*/ 6 w 11"/>
                <a:gd name="T5" fmla="*/ 11 h 54"/>
                <a:gd name="T6" fmla="*/ 0 w 11"/>
                <a:gd name="T7" fmla="*/ 6 h 54"/>
                <a:gd name="T8" fmla="*/ 6 w 11"/>
                <a:gd name="T9" fmla="*/ 0 h 54"/>
                <a:gd name="T10" fmla="*/ 2 w 11"/>
                <a:gd name="T11" fmla="*/ 19 h 54"/>
                <a:gd name="T12" fmla="*/ 9 w 11"/>
                <a:gd name="T13" fmla="*/ 19 h 54"/>
                <a:gd name="T14" fmla="*/ 9 w 11"/>
                <a:gd name="T15" fmla="*/ 54 h 54"/>
                <a:gd name="T16" fmla="*/ 2 w 11"/>
                <a:gd name="T17" fmla="*/ 54 h 54"/>
                <a:gd name="T18" fmla="*/ 2 w 11"/>
                <a:gd name="T1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4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2">
              <a:extLst>
                <a:ext uri="{FF2B5EF4-FFF2-40B4-BE49-F238E27FC236}">
                  <a16:creationId xmlns:a16="http://schemas.microsoft.com/office/drawing/2014/main" id="{D6AF4C8B-5570-4325-B6AF-C9251E951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6971" y="6030913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30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6 w 32"/>
                <a:gd name="T15" fmla="*/ 36 h 36"/>
                <a:gd name="T16" fmla="*/ 26 w 32"/>
                <a:gd name="T17" fmla="*/ 17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7" y="2"/>
                    <a:pt x="30" y="5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3">
              <a:extLst>
                <a:ext uri="{FF2B5EF4-FFF2-40B4-BE49-F238E27FC236}">
                  <a16:creationId xmlns:a16="http://schemas.microsoft.com/office/drawing/2014/main" id="{21B01C00-CDFE-4A75-802A-AD287F11C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434" y="6030913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6 w 32"/>
                <a:gd name="T3" fmla="*/ 1 h 36"/>
                <a:gd name="T4" fmla="*/ 6 w 32"/>
                <a:gd name="T5" fmla="*/ 7 h 36"/>
                <a:gd name="T6" fmla="*/ 18 w 32"/>
                <a:gd name="T7" fmla="*/ 0 h 36"/>
                <a:gd name="T8" fmla="*/ 29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7 h 36"/>
                <a:gd name="T18" fmla="*/ 16 w 32"/>
                <a:gd name="T19" fmla="*/ 6 h 36"/>
                <a:gd name="T20" fmla="*/ 6 w 32"/>
                <a:gd name="T21" fmla="*/ 18 h 36"/>
                <a:gd name="T22" fmla="*/ 6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3" y="0"/>
                    <a:pt x="18" y="0"/>
                  </a:cubicBezTo>
                  <a:cubicBezTo>
                    <a:pt x="23" y="0"/>
                    <a:pt x="27" y="2"/>
                    <a:pt x="29" y="5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3" y="6"/>
                    <a:pt x="16" y="6"/>
                  </a:cubicBezTo>
                  <a:cubicBezTo>
                    <a:pt x="9" y="6"/>
                    <a:pt x="6" y="12"/>
                    <a:pt x="6" y="1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4">
              <a:extLst>
                <a:ext uri="{FF2B5EF4-FFF2-40B4-BE49-F238E27FC236}">
                  <a16:creationId xmlns:a16="http://schemas.microsoft.com/office/drawing/2014/main" id="{952B34B2-A984-4F51-AA79-044A5033D0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04784" y="6030913"/>
              <a:ext cx="122238" cy="122238"/>
            </a:xfrm>
            <a:custGeom>
              <a:avLst/>
              <a:gdLst>
                <a:gd name="T0" fmla="*/ 0 w 37"/>
                <a:gd name="T1" fmla="*/ 19 h 37"/>
                <a:gd name="T2" fmla="*/ 18 w 37"/>
                <a:gd name="T3" fmla="*/ 0 h 37"/>
                <a:gd name="T4" fmla="*/ 37 w 37"/>
                <a:gd name="T5" fmla="*/ 19 h 37"/>
                <a:gd name="T6" fmla="*/ 18 w 37"/>
                <a:gd name="T7" fmla="*/ 37 h 37"/>
                <a:gd name="T8" fmla="*/ 0 w 37"/>
                <a:gd name="T9" fmla="*/ 19 h 37"/>
                <a:gd name="T10" fmla="*/ 30 w 37"/>
                <a:gd name="T11" fmla="*/ 19 h 37"/>
                <a:gd name="T12" fmla="*/ 18 w 37"/>
                <a:gd name="T13" fmla="*/ 6 h 37"/>
                <a:gd name="T14" fmla="*/ 7 w 37"/>
                <a:gd name="T15" fmla="*/ 19 h 37"/>
                <a:gd name="T16" fmla="*/ 18 w 37"/>
                <a:gd name="T17" fmla="*/ 31 h 37"/>
                <a:gd name="T18" fmla="*/ 30 w 37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7">
                  <a:moveTo>
                    <a:pt x="0" y="19"/>
                  </a:moveTo>
                  <a:cubicBezTo>
                    <a:pt x="0" y="9"/>
                    <a:pt x="7" y="0"/>
                    <a:pt x="18" y="0"/>
                  </a:cubicBezTo>
                  <a:cubicBezTo>
                    <a:pt x="30" y="0"/>
                    <a:pt x="37" y="9"/>
                    <a:pt x="37" y="19"/>
                  </a:cubicBezTo>
                  <a:cubicBezTo>
                    <a:pt x="37" y="28"/>
                    <a:pt x="30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6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6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5">
              <a:extLst>
                <a:ext uri="{FF2B5EF4-FFF2-40B4-BE49-F238E27FC236}">
                  <a16:creationId xmlns:a16="http://schemas.microsoft.com/office/drawing/2014/main" id="{D26EBC71-EF2C-43AA-8757-0060216A1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30196" y="6034088"/>
              <a:ext cx="119063" cy="115888"/>
            </a:xfrm>
            <a:custGeom>
              <a:avLst/>
              <a:gdLst>
                <a:gd name="T0" fmla="*/ 14 w 75"/>
                <a:gd name="T1" fmla="*/ 0 h 73"/>
                <a:gd name="T2" fmla="*/ 37 w 75"/>
                <a:gd name="T3" fmla="*/ 52 h 73"/>
                <a:gd name="T4" fmla="*/ 60 w 75"/>
                <a:gd name="T5" fmla="*/ 0 h 73"/>
                <a:gd name="T6" fmla="*/ 75 w 75"/>
                <a:gd name="T7" fmla="*/ 0 h 73"/>
                <a:gd name="T8" fmla="*/ 41 w 75"/>
                <a:gd name="T9" fmla="*/ 73 h 73"/>
                <a:gd name="T10" fmla="*/ 33 w 75"/>
                <a:gd name="T11" fmla="*/ 73 h 73"/>
                <a:gd name="T12" fmla="*/ 0 w 75"/>
                <a:gd name="T13" fmla="*/ 0 h 73"/>
                <a:gd name="T14" fmla="*/ 14 w 75"/>
                <a:gd name="T1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73">
                  <a:moveTo>
                    <a:pt x="14" y="0"/>
                  </a:moveTo>
                  <a:lnTo>
                    <a:pt x="37" y="52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41" y="73"/>
                  </a:lnTo>
                  <a:lnTo>
                    <a:pt x="33" y="7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6">
              <a:extLst>
                <a:ext uri="{FF2B5EF4-FFF2-40B4-BE49-F238E27FC236}">
                  <a16:creationId xmlns:a16="http://schemas.microsoft.com/office/drawing/2014/main" id="{E5452DFC-8999-4FEE-B9EA-51491E9262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55609" y="6030913"/>
              <a:ext cx="122238" cy="122238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9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9 h 37"/>
                <a:gd name="T22" fmla="*/ 18 w 37"/>
                <a:gd name="T23" fmla="*/ 6 h 37"/>
                <a:gd name="T24" fmla="*/ 7 w 37"/>
                <a:gd name="T25" fmla="*/ 19 h 37"/>
                <a:gd name="T26" fmla="*/ 18 w 37"/>
                <a:gd name="T27" fmla="*/ 31 h 37"/>
                <a:gd name="T28" fmla="*/ 30 w 37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7" y="12"/>
                    <a:pt x="7" y="19"/>
                  </a:cubicBezTo>
                  <a:cubicBezTo>
                    <a:pt x="7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7">
              <a:extLst>
                <a:ext uri="{FF2B5EF4-FFF2-40B4-BE49-F238E27FC236}">
                  <a16:creationId xmlns:a16="http://schemas.microsoft.com/office/drawing/2014/main" id="{904BC40D-D9B9-46D2-9CE9-703A6ADF1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00071" y="5994401"/>
              <a:ext cx="79375" cy="155575"/>
            </a:xfrm>
            <a:custGeom>
              <a:avLst/>
              <a:gdLst>
                <a:gd name="T0" fmla="*/ 24 w 24"/>
                <a:gd name="T1" fmla="*/ 47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8 h 47"/>
                <a:gd name="T8" fmla="*/ 0 w 24"/>
                <a:gd name="T9" fmla="*/ 18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8 h 47"/>
                <a:gd name="T24" fmla="*/ 13 w 24"/>
                <a:gd name="T25" fmla="*/ 18 h 47"/>
                <a:gd name="T26" fmla="*/ 13 w 24"/>
                <a:gd name="T27" fmla="*/ 34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7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6" y="41"/>
                    <a:pt x="19" y="41"/>
                  </a:cubicBezTo>
                  <a:cubicBezTo>
                    <a:pt x="20" y="41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8">
              <a:extLst>
                <a:ext uri="{FF2B5EF4-FFF2-40B4-BE49-F238E27FC236}">
                  <a16:creationId xmlns:a16="http://schemas.microsoft.com/office/drawing/2014/main" id="{7AF62F66-2892-4240-91DC-05EDB3D220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96909" y="5970588"/>
              <a:ext cx="31750" cy="179388"/>
            </a:xfrm>
            <a:custGeom>
              <a:avLst/>
              <a:gdLst>
                <a:gd name="T0" fmla="*/ 5 w 10"/>
                <a:gd name="T1" fmla="*/ 0 h 54"/>
                <a:gd name="T2" fmla="*/ 10 w 10"/>
                <a:gd name="T3" fmla="*/ 6 h 54"/>
                <a:gd name="T4" fmla="*/ 5 w 10"/>
                <a:gd name="T5" fmla="*/ 11 h 54"/>
                <a:gd name="T6" fmla="*/ 0 w 10"/>
                <a:gd name="T7" fmla="*/ 6 h 54"/>
                <a:gd name="T8" fmla="*/ 5 w 10"/>
                <a:gd name="T9" fmla="*/ 0 h 54"/>
                <a:gd name="T10" fmla="*/ 2 w 10"/>
                <a:gd name="T11" fmla="*/ 19 h 54"/>
                <a:gd name="T12" fmla="*/ 8 w 10"/>
                <a:gd name="T13" fmla="*/ 19 h 54"/>
                <a:gd name="T14" fmla="*/ 8 w 10"/>
                <a:gd name="T15" fmla="*/ 54 h 54"/>
                <a:gd name="T16" fmla="*/ 2 w 10"/>
                <a:gd name="T17" fmla="*/ 54 h 54"/>
                <a:gd name="T18" fmla="*/ 2 w 10"/>
                <a:gd name="T1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54">
                  <a:moveTo>
                    <a:pt x="5" y="0"/>
                  </a:moveTo>
                  <a:cubicBezTo>
                    <a:pt x="8" y="0"/>
                    <a:pt x="10" y="3"/>
                    <a:pt x="10" y="6"/>
                  </a:cubicBezTo>
                  <a:cubicBezTo>
                    <a:pt x="10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2" y="19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59">
              <a:extLst>
                <a:ext uri="{FF2B5EF4-FFF2-40B4-BE49-F238E27FC236}">
                  <a16:creationId xmlns:a16="http://schemas.microsoft.com/office/drawing/2014/main" id="{B0163553-446C-4264-88B6-1D66F792F00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55646" y="6030913"/>
              <a:ext cx="119063" cy="122238"/>
            </a:xfrm>
            <a:custGeom>
              <a:avLst/>
              <a:gdLst>
                <a:gd name="T0" fmla="*/ 0 w 36"/>
                <a:gd name="T1" fmla="*/ 19 h 37"/>
                <a:gd name="T2" fmla="*/ 18 w 36"/>
                <a:gd name="T3" fmla="*/ 0 h 37"/>
                <a:gd name="T4" fmla="*/ 36 w 36"/>
                <a:gd name="T5" fmla="*/ 19 h 37"/>
                <a:gd name="T6" fmla="*/ 18 w 36"/>
                <a:gd name="T7" fmla="*/ 37 h 37"/>
                <a:gd name="T8" fmla="*/ 0 w 36"/>
                <a:gd name="T9" fmla="*/ 19 h 37"/>
                <a:gd name="T10" fmla="*/ 30 w 36"/>
                <a:gd name="T11" fmla="*/ 19 h 37"/>
                <a:gd name="T12" fmla="*/ 18 w 36"/>
                <a:gd name="T13" fmla="*/ 6 h 37"/>
                <a:gd name="T14" fmla="*/ 6 w 36"/>
                <a:gd name="T15" fmla="*/ 19 h 37"/>
                <a:gd name="T16" fmla="*/ 18 w 36"/>
                <a:gd name="T17" fmla="*/ 31 h 37"/>
                <a:gd name="T18" fmla="*/ 30 w 36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0" y="19"/>
                  </a:moveTo>
                  <a:cubicBezTo>
                    <a:pt x="0" y="9"/>
                    <a:pt x="7" y="0"/>
                    <a:pt x="18" y="0"/>
                  </a:cubicBezTo>
                  <a:cubicBezTo>
                    <a:pt x="29" y="0"/>
                    <a:pt x="36" y="9"/>
                    <a:pt x="36" y="19"/>
                  </a:cubicBezTo>
                  <a:cubicBezTo>
                    <a:pt x="36" y="28"/>
                    <a:pt x="29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0">
              <a:extLst>
                <a:ext uri="{FF2B5EF4-FFF2-40B4-BE49-F238E27FC236}">
                  <a16:creationId xmlns:a16="http://schemas.microsoft.com/office/drawing/2014/main" id="{1ACA3D84-84BE-428E-BEA6-B439CC148D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04871" y="6030913"/>
              <a:ext cx="104775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30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6 w 32"/>
                <a:gd name="T15" fmla="*/ 36 h 36"/>
                <a:gd name="T16" fmla="*/ 26 w 32"/>
                <a:gd name="T17" fmla="*/ 17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8" y="2"/>
                    <a:pt x="30" y="5"/>
                  </a:cubicBezTo>
                  <a:cubicBezTo>
                    <a:pt x="32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1"/>
                    <a:pt x="24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1">
              <a:extLst>
                <a:ext uri="{FF2B5EF4-FFF2-40B4-BE49-F238E27FC236}">
                  <a16:creationId xmlns:a16="http://schemas.microsoft.com/office/drawing/2014/main" id="{24E7BAFD-8E8F-4FF7-B6C7-7736255CA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42984" y="6116638"/>
              <a:ext cx="39688" cy="63500"/>
            </a:xfrm>
            <a:custGeom>
              <a:avLst/>
              <a:gdLst>
                <a:gd name="T0" fmla="*/ 6 w 12"/>
                <a:gd name="T1" fmla="*/ 0 h 19"/>
                <a:gd name="T2" fmla="*/ 12 w 12"/>
                <a:gd name="T3" fmla="*/ 7 h 19"/>
                <a:gd name="T4" fmla="*/ 1 w 12"/>
                <a:gd name="T5" fmla="*/ 19 h 19"/>
                <a:gd name="T6" fmla="*/ 1 w 12"/>
                <a:gd name="T7" fmla="*/ 16 h 19"/>
                <a:gd name="T8" fmla="*/ 6 w 12"/>
                <a:gd name="T9" fmla="*/ 13 h 19"/>
                <a:gd name="T10" fmla="*/ 7 w 12"/>
                <a:gd name="T11" fmla="*/ 10 h 19"/>
                <a:gd name="T12" fmla="*/ 6 w 12"/>
                <a:gd name="T13" fmla="*/ 10 h 19"/>
                <a:gd name="T14" fmla="*/ 0 w 12"/>
                <a:gd name="T15" fmla="*/ 5 h 19"/>
                <a:gd name="T16" fmla="*/ 6 w 12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6"/>
                    <a:pt x="8" y="19"/>
                    <a:pt x="1" y="1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3" y="16"/>
                    <a:pt x="5" y="15"/>
                    <a:pt x="6" y="13"/>
                  </a:cubicBezTo>
                  <a:cubicBezTo>
                    <a:pt x="7" y="12"/>
                    <a:pt x="7" y="11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2" y="10"/>
                    <a:pt x="0" y="8"/>
                    <a:pt x="0" y="5"/>
                  </a:cubicBezTo>
                  <a:cubicBezTo>
                    <a:pt x="0" y="2"/>
                    <a:pt x="3" y="0"/>
                    <a:pt x="6" y="0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62">
              <a:extLst>
                <a:ext uri="{FF2B5EF4-FFF2-40B4-BE49-F238E27FC236}">
                  <a16:creationId xmlns:a16="http://schemas.microsoft.com/office/drawing/2014/main" id="{CE903E74-F2B4-4729-870F-5917EE1CC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81096" y="6030913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29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7 h 36"/>
                <a:gd name="T18" fmla="*/ 17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7" y="2"/>
                    <a:pt x="29" y="5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3" y="6"/>
                    <a:pt x="17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63">
              <a:extLst>
                <a:ext uri="{FF2B5EF4-FFF2-40B4-BE49-F238E27FC236}">
                  <a16:creationId xmlns:a16="http://schemas.microsoft.com/office/drawing/2014/main" id="{22D4E9CE-8448-4F6A-A1A3-7DDD1EC470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7621" y="6030913"/>
              <a:ext cx="119063" cy="122238"/>
            </a:xfrm>
            <a:custGeom>
              <a:avLst/>
              <a:gdLst>
                <a:gd name="T0" fmla="*/ 0 w 36"/>
                <a:gd name="T1" fmla="*/ 19 h 37"/>
                <a:gd name="T2" fmla="*/ 18 w 36"/>
                <a:gd name="T3" fmla="*/ 0 h 37"/>
                <a:gd name="T4" fmla="*/ 36 w 36"/>
                <a:gd name="T5" fmla="*/ 19 h 37"/>
                <a:gd name="T6" fmla="*/ 18 w 36"/>
                <a:gd name="T7" fmla="*/ 37 h 37"/>
                <a:gd name="T8" fmla="*/ 0 w 36"/>
                <a:gd name="T9" fmla="*/ 19 h 37"/>
                <a:gd name="T10" fmla="*/ 30 w 36"/>
                <a:gd name="T11" fmla="*/ 19 h 37"/>
                <a:gd name="T12" fmla="*/ 18 w 36"/>
                <a:gd name="T13" fmla="*/ 6 h 37"/>
                <a:gd name="T14" fmla="*/ 6 w 36"/>
                <a:gd name="T15" fmla="*/ 19 h 37"/>
                <a:gd name="T16" fmla="*/ 18 w 36"/>
                <a:gd name="T17" fmla="*/ 31 h 37"/>
                <a:gd name="T18" fmla="*/ 30 w 36"/>
                <a:gd name="T1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7">
                  <a:moveTo>
                    <a:pt x="0" y="19"/>
                  </a:moveTo>
                  <a:cubicBezTo>
                    <a:pt x="0" y="9"/>
                    <a:pt x="7" y="0"/>
                    <a:pt x="18" y="0"/>
                  </a:cubicBezTo>
                  <a:cubicBezTo>
                    <a:pt x="29" y="0"/>
                    <a:pt x="36" y="9"/>
                    <a:pt x="36" y="19"/>
                  </a:cubicBezTo>
                  <a:cubicBezTo>
                    <a:pt x="36" y="28"/>
                    <a:pt x="29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64">
              <a:extLst>
                <a:ext uri="{FF2B5EF4-FFF2-40B4-BE49-F238E27FC236}">
                  <a16:creationId xmlns:a16="http://schemas.microsoft.com/office/drawing/2014/main" id="{8E59A8F6-8473-427D-9B74-2BFA9331BE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46209" y="6034088"/>
              <a:ext cx="184150" cy="115888"/>
            </a:xfrm>
            <a:custGeom>
              <a:avLst/>
              <a:gdLst>
                <a:gd name="T0" fmla="*/ 58 w 116"/>
                <a:gd name="T1" fmla="*/ 15 h 73"/>
                <a:gd name="T2" fmla="*/ 37 w 116"/>
                <a:gd name="T3" fmla="*/ 73 h 73"/>
                <a:gd name="T4" fmla="*/ 29 w 116"/>
                <a:gd name="T5" fmla="*/ 73 h 73"/>
                <a:gd name="T6" fmla="*/ 0 w 116"/>
                <a:gd name="T7" fmla="*/ 0 h 73"/>
                <a:gd name="T8" fmla="*/ 14 w 116"/>
                <a:gd name="T9" fmla="*/ 0 h 73"/>
                <a:gd name="T10" fmla="*/ 33 w 116"/>
                <a:gd name="T11" fmla="*/ 52 h 73"/>
                <a:gd name="T12" fmla="*/ 52 w 116"/>
                <a:gd name="T13" fmla="*/ 0 h 73"/>
                <a:gd name="T14" fmla="*/ 64 w 116"/>
                <a:gd name="T15" fmla="*/ 0 h 73"/>
                <a:gd name="T16" fmla="*/ 83 w 116"/>
                <a:gd name="T17" fmla="*/ 52 h 73"/>
                <a:gd name="T18" fmla="*/ 102 w 116"/>
                <a:gd name="T19" fmla="*/ 0 h 73"/>
                <a:gd name="T20" fmla="*/ 116 w 116"/>
                <a:gd name="T21" fmla="*/ 0 h 73"/>
                <a:gd name="T22" fmla="*/ 87 w 116"/>
                <a:gd name="T23" fmla="*/ 73 h 73"/>
                <a:gd name="T24" fmla="*/ 79 w 116"/>
                <a:gd name="T25" fmla="*/ 73 h 73"/>
                <a:gd name="T26" fmla="*/ 58 w 116"/>
                <a:gd name="T27" fmla="*/ 1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73">
                  <a:moveTo>
                    <a:pt x="58" y="15"/>
                  </a:moveTo>
                  <a:lnTo>
                    <a:pt x="37" y="73"/>
                  </a:lnTo>
                  <a:lnTo>
                    <a:pt x="29" y="7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3" y="52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83" y="52"/>
                  </a:lnTo>
                  <a:lnTo>
                    <a:pt x="102" y="0"/>
                  </a:lnTo>
                  <a:lnTo>
                    <a:pt x="116" y="0"/>
                  </a:lnTo>
                  <a:lnTo>
                    <a:pt x="87" y="73"/>
                  </a:lnTo>
                  <a:lnTo>
                    <a:pt x="79" y="73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5">
              <a:extLst>
                <a:ext uri="{FF2B5EF4-FFF2-40B4-BE49-F238E27FC236}">
                  <a16:creationId xmlns:a16="http://schemas.microsoft.com/office/drawing/2014/main" id="{FE1D65AD-6DF6-4FA4-9E8E-6F8B9D66E4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6559" y="6030913"/>
              <a:ext cx="122238" cy="122238"/>
            </a:xfrm>
            <a:custGeom>
              <a:avLst/>
              <a:gdLst>
                <a:gd name="T0" fmla="*/ 37 w 37"/>
                <a:gd name="T1" fmla="*/ 1 h 37"/>
                <a:gd name="T2" fmla="*/ 37 w 37"/>
                <a:gd name="T3" fmla="*/ 36 h 37"/>
                <a:gd name="T4" fmla="*/ 30 w 37"/>
                <a:gd name="T5" fmla="*/ 36 h 37"/>
                <a:gd name="T6" fmla="*/ 30 w 37"/>
                <a:gd name="T7" fmla="*/ 30 h 37"/>
                <a:gd name="T8" fmla="*/ 18 w 37"/>
                <a:gd name="T9" fmla="*/ 37 h 37"/>
                <a:gd name="T10" fmla="*/ 0 w 37"/>
                <a:gd name="T11" fmla="*/ 19 h 37"/>
                <a:gd name="T12" fmla="*/ 18 w 37"/>
                <a:gd name="T13" fmla="*/ 0 h 37"/>
                <a:gd name="T14" fmla="*/ 30 w 37"/>
                <a:gd name="T15" fmla="*/ 7 h 37"/>
                <a:gd name="T16" fmla="*/ 30 w 37"/>
                <a:gd name="T17" fmla="*/ 1 h 37"/>
                <a:gd name="T18" fmla="*/ 37 w 37"/>
                <a:gd name="T19" fmla="*/ 1 h 37"/>
                <a:gd name="T20" fmla="*/ 30 w 37"/>
                <a:gd name="T21" fmla="*/ 19 h 37"/>
                <a:gd name="T22" fmla="*/ 18 w 37"/>
                <a:gd name="T23" fmla="*/ 6 h 37"/>
                <a:gd name="T24" fmla="*/ 6 w 37"/>
                <a:gd name="T25" fmla="*/ 19 h 37"/>
                <a:gd name="T26" fmla="*/ 18 w 37"/>
                <a:gd name="T27" fmla="*/ 31 h 37"/>
                <a:gd name="T28" fmla="*/ 30 w 37"/>
                <a:gd name="T2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7">
                  <a:moveTo>
                    <a:pt x="37" y="1"/>
                  </a:moveTo>
                  <a:cubicBezTo>
                    <a:pt x="37" y="36"/>
                    <a:pt x="37" y="36"/>
                    <a:pt x="37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8" y="34"/>
                    <a:pt x="23" y="37"/>
                    <a:pt x="18" y="37"/>
                  </a:cubicBezTo>
                  <a:cubicBezTo>
                    <a:pt x="7" y="37"/>
                    <a:pt x="0" y="28"/>
                    <a:pt x="0" y="19"/>
                  </a:cubicBezTo>
                  <a:cubicBezTo>
                    <a:pt x="0" y="9"/>
                    <a:pt x="7" y="0"/>
                    <a:pt x="18" y="0"/>
                  </a:cubicBezTo>
                  <a:cubicBezTo>
                    <a:pt x="23" y="0"/>
                    <a:pt x="28" y="3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9"/>
                  </a:moveTo>
                  <a:cubicBezTo>
                    <a:pt x="30" y="12"/>
                    <a:pt x="25" y="6"/>
                    <a:pt x="18" y="6"/>
                  </a:cubicBezTo>
                  <a:cubicBezTo>
                    <a:pt x="11" y="6"/>
                    <a:pt x="6" y="12"/>
                    <a:pt x="6" y="19"/>
                  </a:cubicBezTo>
                  <a:cubicBezTo>
                    <a:pt x="6" y="25"/>
                    <a:pt x="11" y="31"/>
                    <a:pt x="18" y="31"/>
                  </a:cubicBezTo>
                  <a:cubicBezTo>
                    <a:pt x="25" y="31"/>
                    <a:pt x="30" y="25"/>
                    <a:pt x="30" y="1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66">
              <a:extLst>
                <a:ext uri="{FF2B5EF4-FFF2-40B4-BE49-F238E27FC236}">
                  <a16:creationId xmlns:a16="http://schemas.microsoft.com/office/drawing/2014/main" id="{2B927394-FD18-471D-855B-31E321F47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8484" y="6030913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6 w 32"/>
                <a:gd name="T3" fmla="*/ 1 h 36"/>
                <a:gd name="T4" fmla="*/ 6 w 32"/>
                <a:gd name="T5" fmla="*/ 7 h 36"/>
                <a:gd name="T6" fmla="*/ 19 w 32"/>
                <a:gd name="T7" fmla="*/ 0 h 36"/>
                <a:gd name="T8" fmla="*/ 29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7 h 36"/>
                <a:gd name="T18" fmla="*/ 16 w 32"/>
                <a:gd name="T19" fmla="*/ 6 h 36"/>
                <a:gd name="T20" fmla="*/ 6 w 32"/>
                <a:gd name="T21" fmla="*/ 18 h 36"/>
                <a:gd name="T22" fmla="*/ 6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3"/>
                    <a:pt x="13" y="0"/>
                    <a:pt x="19" y="0"/>
                  </a:cubicBezTo>
                  <a:cubicBezTo>
                    <a:pt x="23" y="0"/>
                    <a:pt x="27" y="2"/>
                    <a:pt x="29" y="5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3" y="6"/>
                    <a:pt x="16" y="6"/>
                  </a:cubicBezTo>
                  <a:cubicBezTo>
                    <a:pt x="9" y="6"/>
                    <a:pt x="6" y="12"/>
                    <a:pt x="6" y="18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67">
              <a:extLst>
                <a:ext uri="{FF2B5EF4-FFF2-40B4-BE49-F238E27FC236}">
                  <a16:creationId xmlns:a16="http://schemas.microsoft.com/office/drawing/2014/main" id="{F206E952-0BE5-4D60-8ABD-4FA7C83FAA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00246" y="5970588"/>
              <a:ext cx="122238" cy="182563"/>
            </a:xfrm>
            <a:custGeom>
              <a:avLst/>
              <a:gdLst>
                <a:gd name="T0" fmla="*/ 30 w 37"/>
                <a:gd name="T1" fmla="*/ 48 h 55"/>
                <a:gd name="T2" fmla="*/ 18 w 37"/>
                <a:gd name="T3" fmla="*/ 55 h 55"/>
                <a:gd name="T4" fmla="*/ 0 w 37"/>
                <a:gd name="T5" fmla="*/ 37 h 55"/>
                <a:gd name="T6" fmla="*/ 18 w 37"/>
                <a:gd name="T7" fmla="*/ 18 h 55"/>
                <a:gd name="T8" fmla="*/ 30 w 37"/>
                <a:gd name="T9" fmla="*/ 25 h 55"/>
                <a:gd name="T10" fmla="*/ 30 w 37"/>
                <a:gd name="T11" fmla="*/ 0 h 55"/>
                <a:gd name="T12" fmla="*/ 37 w 37"/>
                <a:gd name="T13" fmla="*/ 0 h 55"/>
                <a:gd name="T14" fmla="*/ 37 w 37"/>
                <a:gd name="T15" fmla="*/ 54 h 55"/>
                <a:gd name="T16" fmla="*/ 30 w 37"/>
                <a:gd name="T17" fmla="*/ 54 h 55"/>
                <a:gd name="T18" fmla="*/ 30 w 37"/>
                <a:gd name="T19" fmla="*/ 48 h 55"/>
                <a:gd name="T20" fmla="*/ 30 w 37"/>
                <a:gd name="T21" fmla="*/ 37 h 55"/>
                <a:gd name="T22" fmla="*/ 18 w 37"/>
                <a:gd name="T23" fmla="*/ 24 h 55"/>
                <a:gd name="T24" fmla="*/ 7 w 37"/>
                <a:gd name="T25" fmla="*/ 37 h 55"/>
                <a:gd name="T26" fmla="*/ 18 w 37"/>
                <a:gd name="T27" fmla="*/ 49 h 55"/>
                <a:gd name="T28" fmla="*/ 30 w 37"/>
                <a:gd name="T29" fmla="*/ 3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5">
                  <a:moveTo>
                    <a:pt x="30" y="48"/>
                  </a:moveTo>
                  <a:cubicBezTo>
                    <a:pt x="28" y="52"/>
                    <a:pt x="23" y="55"/>
                    <a:pt x="18" y="55"/>
                  </a:cubicBezTo>
                  <a:cubicBezTo>
                    <a:pt x="7" y="55"/>
                    <a:pt x="0" y="46"/>
                    <a:pt x="0" y="37"/>
                  </a:cubicBezTo>
                  <a:cubicBezTo>
                    <a:pt x="0" y="27"/>
                    <a:pt x="7" y="18"/>
                    <a:pt x="18" y="18"/>
                  </a:cubicBezTo>
                  <a:cubicBezTo>
                    <a:pt x="23" y="18"/>
                    <a:pt x="28" y="21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30" y="54"/>
                    <a:pt x="30" y="54"/>
                    <a:pt x="30" y="54"/>
                  </a:cubicBezTo>
                  <a:lnTo>
                    <a:pt x="30" y="48"/>
                  </a:lnTo>
                  <a:close/>
                  <a:moveTo>
                    <a:pt x="30" y="37"/>
                  </a:moveTo>
                  <a:cubicBezTo>
                    <a:pt x="30" y="30"/>
                    <a:pt x="26" y="24"/>
                    <a:pt x="18" y="24"/>
                  </a:cubicBezTo>
                  <a:cubicBezTo>
                    <a:pt x="11" y="24"/>
                    <a:pt x="7" y="30"/>
                    <a:pt x="7" y="37"/>
                  </a:cubicBezTo>
                  <a:cubicBezTo>
                    <a:pt x="7" y="43"/>
                    <a:pt x="11" y="49"/>
                    <a:pt x="18" y="49"/>
                  </a:cubicBezTo>
                  <a:cubicBezTo>
                    <a:pt x="26" y="49"/>
                    <a:pt x="30" y="43"/>
                    <a:pt x="30" y="37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68">
              <a:extLst>
                <a:ext uri="{FF2B5EF4-FFF2-40B4-BE49-F238E27FC236}">
                  <a16:creationId xmlns:a16="http://schemas.microsoft.com/office/drawing/2014/main" id="{1F76FCB1-9DD4-4638-A5C9-2D8BD09661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19321" y="5970588"/>
              <a:ext cx="36513" cy="179388"/>
            </a:xfrm>
            <a:custGeom>
              <a:avLst/>
              <a:gdLst>
                <a:gd name="T0" fmla="*/ 6 w 11"/>
                <a:gd name="T1" fmla="*/ 0 h 54"/>
                <a:gd name="T2" fmla="*/ 11 w 11"/>
                <a:gd name="T3" fmla="*/ 6 h 54"/>
                <a:gd name="T4" fmla="*/ 6 w 11"/>
                <a:gd name="T5" fmla="*/ 11 h 54"/>
                <a:gd name="T6" fmla="*/ 0 w 11"/>
                <a:gd name="T7" fmla="*/ 6 h 54"/>
                <a:gd name="T8" fmla="*/ 6 w 11"/>
                <a:gd name="T9" fmla="*/ 0 h 54"/>
                <a:gd name="T10" fmla="*/ 2 w 11"/>
                <a:gd name="T11" fmla="*/ 19 h 54"/>
                <a:gd name="T12" fmla="*/ 9 w 11"/>
                <a:gd name="T13" fmla="*/ 19 h 54"/>
                <a:gd name="T14" fmla="*/ 9 w 11"/>
                <a:gd name="T15" fmla="*/ 54 h 54"/>
                <a:gd name="T16" fmla="*/ 2 w 11"/>
                <a:gd name="T17" fmla="*/ 54 h 54"/>
                <a:gd name="T18" fmla="*/ 2 w 11"/>
                <a:gd name="T19" fmla="*/ 1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4">
                  <a:moveTo>
                    <a:pt x="6" y="0"/>
                  </a:moveTo>
                  <a:cubicBezTo>
                    <a:pt x="9" y="0"/>
                    <a:pt x="11" y="3"/>
                    <a:pt x="11" y="6"/>
                  </a:cubicBezTo>
                  <a:cubicBezTo>
                    <a:pt x="11" y="9"/>
                    <a:pt x="9" y="11"/>
                    <a:pt x="6" y="11"/>
                  </a:cubicBezTo>
                  <a:cubicBezTo>
                    <a:pt x="3" y="11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2" y="54"/>
                    <a:pt x="2" y="54"/>
                    <a:pt x="2" y="54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69">
              <a:extLst>
                <a:ext uri="{FF2B5EF4-FFF2-40B4-BE49-F238E27FC236}">
                  <a16:creationId xmlns:a16="http://schemas.microsoft.com/office/drawing/2014/main" id="{999687D5-B192-4ED8-B828-8E5478CD0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7584" y="6030913"/>
              <a:ext cx="106363" cy="119063"/>
            </a:xfrm>
            <a:custGeom>
              <a:avLst/>
              <a:gdLst>
                <a:gd name="T0" fmla="*/ 0 w 32"/>
                <a:gd name="T1" fmla="*/ 1 h 36"/>
                <a:gd name="T2" fmla="*/ 7 w 32"/>
                <a:gd name="T3" fmla="*/ 1 h 36"/>
                <a:gd name="T4" fmla="*/ 7 w 32"/>
                <a:gd name="T5" fmla="*/ 7 h 36"/>
                <a:gd name="T6" fmla="*/ 19 w 32"/>
                <a:gd name="T7" fmla="*/ 0 h 36"/>
                <a:gd name="T8" fmla="*/ 29 w 32"/>
                <a:gd name="T9" fmla="*/ 5 h 36"/>
                <a:gd name="T10" fmla="*/ 32 w 32"/>
                <a:gd name="T11" fmla="*/ 15 h 36"/>
                <a:gd name="T12" fmla="*/ 32 w 32"/>
                <a:gd name="T13" fmla="*/ 36 h 36"/>
                <a:gd name="T14" fmla="*/ 25 w 32"/>
                <a:gd name="T15" fmla="*/ 36 h 36"/>
                <a:gd name="T16" fmla="*/ 25 w 32"/>
                <a:gd name="T17" fmla="*/ 17 h 36"/>
                <a:gd name="T18" fmla="*/ 16 w 32"/>
                <a:gd name="T19" fmla="*/ 6 h 36"/>
                <a:gd name="T20" fmla="*/ 7 w 32"/>
                <a:gd name="T21" fmla="*/ 18 h 36"/>
                <a:gd name="T22" fmla="*/ 7 w 32"/>
                <a:gd name="T23" fmla="*/ 36 h 36"/>
                <a:gd name="T24" fmla="*/ 0 w 32"/>
                <a:gd name="T25" fmla="*/ 36 h 36"/>
                <a:gd name="T26" fmla="*/ 0 w 32"/>
                <a:gd name="T27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3" y="0"/>
                    <a:pt x="19" y="0"/>
                  </a:cubicBezTo>
                  <a:cubicBezTo>
                    <a:pt x="24" y="0"/>
                    <a:pt x="27" y="2"/>
                    <a:pt x="29" y="5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1"/>
                    <a:pt x="23" y="6"/>
                    <a:pt x="16" y="6"/>
                  </a:cubicBezTo>
                  <a:cubicBezTo>
                    <a:pt x="10" y="6"/>
                    <a:pt x="7" y="12"/>
                    <a:pt x="7" y="18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70">
              <a:extLst>
                <a:ext uri="{FF2B5EF4-FFF2-40B4-BE49-F238E27FC236}">
                  <a16:creationId xmlns:a16="http://schemas.microsoft.com/office/drawing/2014/main" id="{F995EFF0-E3D9-4875-8D89-57ADE49FDF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9671" y="5994401"/>
              <a:ext cx="79375" cy="155575"/>
            </a:xfrm>
            <a:custGeom>
              <a:avLst/>
              <a:gdLst>
                <a:gd name="T0" fmla="*/ 24 w 24"/>
                <a:gd name="T1" fmla="*/ 47 h 47"/>
                <a:gd name="T2" fmla="*/ 18 w 24"/>
                <a:gd name="T3" fmla="*/ 47 h 47"/>
                <a:gd name="T4" fmla="*/ 7 w 24"/>
                <a:gd name="T5" fmla="*/ 35 h 47"/>
                <a:gd name="T6" fmla="*/ 7 w 24"/>
                <a:gd name="T7" fmla="*/ 18 h 47"/>
                <a:gd name="T8" fmla="*/ 0 w 24"/>
                <a:gd name="T9" fmla="*/ 18 h 47"/>
                <a:gd name="T10" fmla="*/ 0 w 24"/>
                <a:gd name="T11" fmla="*/ 12 h 47"/>
                <a:gd name="T12" fmla="*/ 7 w 24"/>
                <a:gd name="T13" fmla="*/ 12 h 47"/>
                <a:gd name="T14" fmla="*/ 7 w 24"/>
                <a:gd name="T15" fmla="*/ 0 h 47"/>
                <a:gd name="T16" fmla="*/ 13 w 24"/>
                <a:gd name="T17" fmla="*/ 0 h 47"/>
                <a:gd name="T18" fmla="*/ 13 w 24"/>
                <a:gd name="T19" fmla="*/ 12 h 47"/>
                <a:gd name="T20" fmla="*/ 22 w 24"/>
                <a:gd name="T21" fmla="*/ 12 h 47"/>
                <a:gd name="T22" fmla="*/ 22 w 24"/>
                <a:gd name="T23" fmla="*/ 18 h 47"/>
                <a:gd name="T24" fmla="*/ 13 w 24"/>
                <a:gd name="T25" fmla="*/ 18 h 47"/>
                <a:gd name="T26" fmla="*/ 13 w 24"/>
                <a:gd name="T27" fmla="*/ 34 h 47"/>
                <a:gd name="T28" fmla="*/ 19 w 24"/>
                <a:gd name="T29" fmla="*/ 41 h 47"/>
                <a:gd name="T30" fmla="*/ 24 w 24"/>
                <a:gd name="T31" fmla="*/ 41 h 47"/>
                <a:gd name="T32" fmla="*/ 24 w 24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47">
                  <a:moveTo>
                    <a:pt x="24" y="47"/>
                  </a:moveTo>
                  <a:cubicBezTo>
                    <a:pt x="22" y="47"/>
                    <a:pt x="20" y="47"/>
                    <a:pt x="18" y="47"/>
                  </a:cubicBezTo>
                  <a:cubicBezTo>
                    <a:pt x="13" y="47"/>
                    <a:pt x="7" y="47"/>
                    <a:pt x="7" y="35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6" y="41"/>
                    <a:pt x="19" y="41"/>
                  </a:cubicBezTo>
                  <a:cubicBezTo>
                    <a:pt x="21" y="41"/>
                    <a:pt x="23" y="41"/>
                    <a:pt x="24" y="41"/>
                  </a:cubicBezTo>
                  <a:lnTo>
                    <a:pt x="24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71">
              <a:extLst>
                <a:ext uri="{FF2B5EF4-FFF2-40B4-BE49-F238E27FC236}">
                  <a16:creationId xmlns:a16="http://schemas.microsoft.com/office/drawing/2014/main" id="{7CABD22C-92A1-49BD-AABD-C7615AD93C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2859" y="5970588"/>
              <a:ext cx="104775" cy="179388"/>
            </a:xfrm>
            <a:custGeom>
              <a:avLst/>
              <a:gdLst>
                <a:gd name="T0" fmla="*/ 0 w 32"/>
                <a:gd name="T1" fmla="*/ 0 h 54"/>
                <a:gd name="T2" fmla="*/ 6 w 32"/>
                <a:gd name="T3" fmla="*/ 0 h 54"/>
                <a:gd name="T4" fmla="*/ 6 w 32"/>
                <a:gd name="T5" fmla="*/ 25 h 54"/>
                <a:gd name="T6" fmla="*/ 19 w 32"/>
                <a:gd name="T7" fmla="*/ 18 h 54"/>
                <a:gd name="T8" fmla="*/ 29 w 32"/>
                <a:gd name="T9" fmla="*/ 23 h 54"/>
                <a:gd name="T10" fmla="*/ 32 w 32"/>
                <a:gd name="T11" fmla="*/ 33 h 54"/>
                <a:gd name="T12" fmla="*/ 32 w 32"/>
                <a:gd name="T13" fmla="*/ 54 h 54"/>
                <a:gd name="T14" fmla="*/ 25 w 32"/>
                <a:gd name="T15" fmla="*/ 54 h 54"/>
                <a:gd name="T16" fmla="*/ 25 w 32"/>
                <a:gd name="T17" fmla="*/ 35 h 54"/>
                <a:gd name="T18" fmla="*/ 16 w 32"/>
                <a:gd name="T19" fmla="*/ 24 h 54"/>
                <a:gd name="T20" fmla="*/ 6 w 32"/>
                <a:gd name="T21" fmla="*/ 36 h 54"/>
                <a:gd name="T22" fmla="*/ 6 w 32"/>
                <a:gd name="T23" fmla="*/ 54 h 54"/>
                <a:gd name="T24" fmla="*/ 0 w 32"/>
                <a:gd name="T25" fmla="*/ 54 h 54"/>
                <a:gd name="T26" fmla="*/ 0 w 32"/>
                <a:gd name="T2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4">
                  <a:moveTo>
                    <a:pt x="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9" y="21"/>
                    <a:pt x="13" y="18"/>
                    <a:pt x="19" y="18"/>
                  </a:cubicBezTo>
                  <a:cubicBezTo>
                    <a:pt x="24" y="18"/>
                    <a:pt x="27" y="20"/>
                    <a:pt x="29" y="23"/>
                  </a:cubicBezTo>
                  <a:cubicBezTo>
                    <a:pt x="31" y="25"/>
                    <a:pt x="32" y="28"/>
                    <a:pt x="32" y="3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9"/>
                    <a:pt x="23" y="24"/>
                    <a:pt x="16" y="24"/>
                  </a:cubicBezTo>
                  <a:cubicBezTo>
                    <a:pt x="10" y="24"/>
                    <a:pt x="6" y="30"/>
                    <a:pt x="6" y="3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0" y="54"/>
                    <a:pt x="0" y="54"/>
                    <a:pt x="0" y="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72">
              <a:extLst>
                <a:ext uri="{FF2B5EF4-FFF2-40B4-BE49-F238E27FC236}">
                  <a16:creationId xmlns:a16="http://schemas.microsoft.com/office/drawing/2014/main" id="{9F6BEE93-4200-4B2F-8B20-1E3E71E3C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17796" y="6030913"/>
              <a:ext cx="109538" cy="122238"/>
            </a:xfrm>
            <a:custGeom>
              <a:avLst/>
              <a:gdLst>
                <a:gd name="T0" fmla="*/ 6 w 33"/>
                <a:gd name="T1" fmla="*/ 20 h 37"/>
                <a:gd name="T2" fmla="*/ 17 w 33"/>
                <a:gd name="T3" fmla="*/ 31 h 37"/>
                <a:gd name="T4" fmla="*/ 26 w 33"/>
                <a:gd name="T5" fmla="*/ 26 h 37"/>
                <a:gd name="T6" fmla="*/ 33 w 33"/>
                <a:gd name="T7" fmla="*/ 26 h 37"/>
                <a:gd name="T8" fmla="*/ 17 w 33"/>
                <a:gd name="T9" fmla="*/ 37 h 37"/>
                <a:gd name="T10" fmla="*/ 0 w 33"/>
                <a:gd name="T11" fmla="*/ 19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6 w 33"/>
                <a:gd name="T19" fmla="*/ 20 h 37"/>
                <a:gd name="T20" fmla="*/ 6 w 33"/>
                <a:gd name="T21" fmla="*/ 15 h 37"/>
                <a:gd name="T22" fmla="*/ 26 w 33"/>
                <a:gd name="T23" fmla="*/ 15 h 37"/>
                <a:gd name="T24" fmla="*/ 17 w 33"/>
                <a:gd name="T25" fmla="*/ 5 h 37"/>
                <a:gd name="T26" fmla="*/ 6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6" y="20"/>
                  </a:moveTo>
                  <a:cubicBezTo>
                    <a:pt x="6" y="26"/>
                    <a:pt x="9" y="31"/>
                    <a:pt x="17" y="31"/>
                  </a:cubicBezTo>
                  <a:cubicBezTo>
                    <a:pt x="22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1" y="32"/>
                    <a:pt x="26" y="37"/>
                    <a:pt x="17" y="37"/>
                  </a:cubicBezTo>
                  <a:cubicBezTo>
                    <a:pt x="5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8"/>
                    <a:pt x="33" y="20"/>
                  </a:cubicBezTo>
                  <a:lnTo>
                    <a:pt x="6" y="20"/>
                  </a:lnTo>
                  <a:close/>
                  <a:moveTo>
                    <a:pt x="6" y="15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9"/>
                    <a:pt x="22" y="5"/>
                    <a:pt x="17" y="5"/>
                  </a:cubicBezTo>
                  <a:cubicBezTo>
                    <a:pt x="11" y="5"/>
                    <a:pt x="6" y="9"/>
                    <a:pt x="6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73">
              <a:extLst>
                <a:ext uri="{FF2B5EF4-FFF2-40B4-BE49-F238E27FC236}">
                  <a16:creationId xmlns:a16="http://schemas.microsoft.com/office/drawing/2014/main" id="{38728FB3-AE98-436B-AB1A-B0D05F3D7B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884" y="5970588"/>
              <a:ext cx="77788" cy="179388"/>
            </a:xfrm>
            <a:custGeom>
              <a:avLst/>
              <a:gdLst>
                <a:gd name="T0" fmla="*/ 24 w 24"/>
                <a:gd name="T1" fmla="*/ 6 h 54"/>
                <a:gd name="T2" fmla="*/ 20 w 24"/>
                <a:gd name="T3" fmla="*/ 6 h 54"/>
                <a:gd name="T4" fmla="*/ 14 w 24"/>
                <a:gd name="T5" fmla="*/ 12 h 54"/>
                <a:gd name="T6" fmla="*/ 14 w 24"/>
                <a:gd name="T7" fmla="*/ 19 h 54"/>
                <a:gd name="T8" fmla="*/ 24 w 24"/>
                <a:gd name="T9" fmla="*/ 19 h 54"/>
                <a:gd name="T10" fmla="*/ 24 w 24"/>
                <a:gd name="T11" fmla="*/ 25 h 54"/>
                <a:gd name="T12" fmla="*/ 14 w 24"/>
                <a:gd name="T13" fmla="*/ 25 h 54"/>
                <a:gd name="T14" fmla="*/ 14 w 24"/>
                <a:gd name="T15" fmla="*/ 54 h 54"/>
                <a:gd name="T16" fmla="*/ 7 w 24"/>
                <a:gd name="T17" fmla="*/ 54 h 54"/>
                <a:gd name="T18" fmla="*/ 7 w 24"/>
                <a:gd name="T19" fmla="*/ 25 h 54"/>
                <a:gd name="T20" fmla="*/ 0 w 24"/>
                <a:gd name="T21" fmla="*/ 25 h 54"/>
                <a:gd name="T22" fmla="*/ 0 w 24"/>
                <a:gd name="T23" fmla="*/ 19 h 54"/>
                <a:gd name="T24" fmla="*/ 7 w 24"/>
                <a:gd name="T25" fmla="*/ 19 h 54"/>
                <a:gd name="T26" fmla="*/ 7 w 24"/>
                <a:gd name="T27" fmla="*/ 13 h 54"/>
                <a:gd name="T28" fmla="*/ 19 w 24"/>
                <a:gd name="T29" fmla="*/ 0 h 54"/>
                <a:gd name="T30" fmla="*/ 24 w 24"/>
                <a:gd name="T31" fmla="*/ 1 h 54"/>
                <a:gd name="T32" fmla="*/ 24 w 24"/>
                <a:gd name="T33" fmla="*/ 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24" y="6"/>
                  </a:moveTo>
                  <a:cubicBezTo>
                    <a:pt x="23" y="6"/>
                    <a:pt x="21" y="6"/>
                    <a:pt x="20" y="6"/>
                  </a:cubicBezTo>
                  <a:cubicBezTo>
                    <a:pt x="17" y="6"/>
                    <a:pt x="14" y="6"/>
                    <a:pt x="14" y="1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0"/>
                    <a:pt x="15" y="0"/>
                    <a:pt x="19" y="0"/>
                  </a:cubicBezTo>
                  <a:cubicBezTo>
                    <a:pt x="21" y="0"/>
                    <a:pt x="23" y="0"/>
                    <a:pt x="24" y="1"/>
                  </a:cubicBezTo>
                  <a:lnTo>
                    <a:pt x="24" y="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74">
              <a:extLst>
                <a:ext uri="{FF2B5EF4-FFF2-40B4-BE49-F238E27FC236}">
                  <a16:creationId xmlns:a16="http://schemas.microsoft.com/office/drawing/2014/main" id="{69475630-46EA-4D4E-973C-9C93D4929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8309" y="6034088"/>
              <a:ext cx="104775" cy="119063"/>
            </a:xfrm>
            <a:custGeom>
              <a:avLst/>
              <a:gdLst>
                <a:gd name="T0" fmla="*/ 32 w 32"/>
                <a:gd name="T1" fmla="*/ 0 h 36"/>
                <a:gd name="T2" fmla="*/ 32 w 32"/>
                <a:gd name="T3" fmla="*/ 35 h 36"/>
                <a:gd name="T4" fmla="*/ 25 w 32"/>
                <a:gd name="T5" fmla="*/ 35 h 36"/>
                <a:gd name="T6" fmla="*/ 25 w 32"/>
                <a:gd name="T7" fmla="*/ 29 h 36"/>
                <a:gd name="T8" fmla="*/ 13 w 32"/>
                <a:gd name="T9" fmla="*/ 36 h 36"/>
                <a:gd name="T10" fmla="*/ 3 w 32"/>
                <a:gd name="T11" fmla="*/ 31 h 36"/>
                <a:gd name="T12" fmla="*/ 0 w 32"/>
                <a:gd name="T13" fmla="*/ 21 h 36"/>
                <a:gd name="T14" fmla="*/ 0 w 32"/>
                <a:gd name="T15" fmla="*/ 0 h 36"/>
                <a:gd name="T16" fmla="*/ 7 w 32"/>
                <a:gd name="T17" fmla="*/ 0 h 36"/>
                <a:gd name="T18" fmla="*/ 7 w 32"/>
                <a:gd name="T19" fmla="*/ 19 h 36"/>
                <a:gd name="T20" fmla="*/ 15 w 32"/>
                <a:gd name="T21" fmla="*/ 30 h 36"/>
                <a:gd name="T22" fmla="*/ 25 w 32"/>
                <a:gd name="T23" fmla="*/ 18 h 36"/>
                <a:gd name="T24" fmla="*/ 25 w 32"/>
                <a:gd name="T25" fmla="*/ 0 h 36"/>
                <a:gd name="T26" fmla="*/ 32 w 32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6">
                  <a:moveTo>
                    <a:pt x="32" y="0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3"/>
                    <a:pt x="19" y="36"/>
                    <a:pt x="13" y="36"/>
                  </a:cubicBezTo>
                  <a:cubicBezTo>
                    <a:pt x="8" y="36"/>
                    <a:pt x="5" y="34"/>
                    <a:pt x="3" y="31"/>
                  </a:cubicBezTo>
                  <a:cubicBezTo>
                    <a:pt x="1" y="29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9" y="30"/>
                    <a:pt x="15" y="30"/>
                  </a:cubicBezTo>
                  <a:cubicBezTo>
                    <a:pt x="22" y="30"/>
                    <a:pt x="25" y="24"/>
                    <a:pt x="25" y="18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75">
              <a:extLst>
                <a:ext uri="{FF2B5EF4-FFF2-40B4-BE49-F238E27FC236}">
                  <a16:creationId xmlns:a16="http://schemas.microsoft.com/office/drawing/2014/main" id="{654DAA0A-4704-4578-8B37-68539C2739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0071" y="5994401"/>
              <a:ext cx="76200" cy="155575"/>
            </a:xfrm>
            <a:custGeom>
              <a:avLst/>
              <a:gdLst>
                <a:gd name="T0" fmla="*/ 23 w 23"/>
                <a:gd name="T1" fmla="*/ 47 h 47"/>
                <a:gd name="T2" fmla="*/ 17 w 23"/>
                <a:gd name="T3" fmla="*/ 47 h 47"/>
                <a:gd name="T4" fmla="*/ 6 w 23"/>
                <a:gd name="T5" fmla="*/ 35 h 47"/>
                <a:gd name="T6" fmla="*/ 6 w 23"/>
                <a:gd name="T7" fmla="*/ 18 h 47"/>
                <a:gd name="T8" fmla="*/ 0 w 23"/>
                <a:gd name="T9" fmla="*/ 18 h 47"/>
                <a:gd name="T10" fmla="*/ 0 w 23"/>
                <a:gd name="T11" fmla="*/ 12 h 47"/>
                <a:gd name="T12" fmla="*/ 6 w 23"/>
                <a:gd name="T13" fmla="*/ 12 h 47"/>
                <a:gd name="T14" fmla="*/ 6 w 23"/>
                <a:gd name="T15" fmla="*/ 0 h 47"/>
                <a:gd name="T16" fmla="*/ 13 w 23"/>
                <a:gd name="T17" fmla="*/ 0 h 47"/>
                <a:gd name="T18" fmla="*/ 13 w 23"/>
                <a:gd name="T19" fmla="*/ 12 h 47"/>
                <a:gd name="T20" fmla="*/ 22 w 23"/>
                <a:gd name="T21" fmla="*/ 12 h 47"/>
                <a:gd name="T22" fmla="*/ 22 w 23"/>
                <a:gd name="T23" fmla="*/ 18 h 47"/>
                <a:gd name="T24" fmla="*/ 13 w 23"/>
                <a:gd name="T25" fmla="*/ 18 h 47"/>
                <a:gd name="T26" fmla="*/ 13 w 23"/>
                <a:gd name="T27" fmla="*/ 34 h 47"/>
                <a:gd name="T28" fmla="*/ 18 w 23"/>
                <a:gd name="T29" fmla="*/ 41 h 47"/>
                <a:gd name="T30" fmla="*/ 23 w 23"/>
                <a:gd name="T31" fmla="*/ 41 h 47"/>
                <a:gd name="T32" fmla="*/ 23 w 23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7">
                  <a:moveTo>
                    <a:pt x="23" y="47"/>
                  </a:moveTo>
                  <a:cubicBezTo>
                    <a:pt x="22" y="47"/>
                    <a:pt x="19" y="47"/>
                    <a:pt x="17" y="47"/>
                  </a:cubicBezTo>
                  <a:cubicBezTo>
                    <a:pt x="13" y="47"/>
                    <a:pt x="6" y="47"/>
                    <a:pt x="6" y="35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41"/>
                    <a:pt x="15" y="41"/>
                    <a:pt x="18" y="41"/>
                  </a:cubicBezTo>
                  <a:cubicBezTo>
                    <a:pt x="20" y="41"/>
                    <a:pt x="22" y="41"/>
                    <a:pt x="23" y="41"/>
                  </a:cubicBezTo>
                  <a:lnTo>
                    <a:pt x="23" y="4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76">
              <a:extLst>
                <a:ext uri="{FF2B5EF4-FFF2-40B4-BE49-F238E27FC236}">
                  <a16:creationId xmlns:a16="http://schemas.microsoft.com/office/drawing/2014/main" id="{49B494C1-119E-4B5C-B63E-AFF2BF6DAE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5321" y="6034088"/>
              <a:ext cx="109538" cy="119063"/>
            </a:xfrm>
            <a:custGeom>
              <a:avLst/>
              <a:gdLst>
                <a:gd name="T0" fmla="*/ 33 w 33"/>
                <a:gd name="T1" fmla="*/ 0 h 36"/>
                <a:gd name="T2" fmla="*/ 33 w 33"/>
                <a:gd name="T3" fmla="*/ 35 h 36"/>
                <a:gd name="T4" fmla="*/ 26 w 33"/>
                <a:gd name="T5" fmla="*/ 35 h 36"/>
                <a:gd name="T6" fmla="*/ 26 w 33"/>
                <a:gd name="T7" fmla="*/ 29 h 36"/>
                <a:gd name="T8" fmla="*/ 14 w 33"/>
                <a:gd name="T9" fmla="*/ 36 h 36"/>
                <a:gd name="T10" fmla="*/ 3 w 33"/>
                <a:gd name="T11" fmla="*/ 31 h 36"/>
                <a:gd name="T12" fmla="*/ 0 w 33"/>
                <a:gd name="T13" fmla="*/ 21 h 36"/>
                <a:gd name="T14" fmla="*/ 0 w 33"/>
                <a:gd name="T15" fmla="*/ 0 h 36"/>
                <a:gd name="T16" fmla="*/ 7 w 33"/>
                <a:gd name="T17" fmla="*/ 0 h 36"/>
                <a:gd name="T18" fmla="*/ 7 w 33"/>
                <a:gd name="T19" fmla="*/ 19 h 36"/>
                <a:gd name="T20" fmla="*/ 16 w 33"/>
                <a:gd name="T21" fmla="*/ 30 h 36"/>
                <a:gd name="T22" fmla="*/ 26 w 33"/>
                <a:gd name="T23" fmla="*/ 18 h 36"/>
                <a:gd name="T24" fmla="*/ 26 w 33"/>
                <a:gd name="T25" fmla="*/ 0 h 36"/>
                <a:gd name="T26" fmla="*/ 33 w 33"/>
                <a:gd name="T2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33" y="0"/>
                  </a:moveTo>
                  <a:cubicBezTo>
                    <a:pt x="33" y="35"/>
                    <a:pt x="33" y="35"/>
                    <a:pt x="33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24" y="33"/>
                    <a:pt x="19" y="36"/>
                    <a:pt x="14" y="36"/>
                  </a:cubicBezTo>
                  <a:cubicBezTo>
                    <a:pt x="9" y="36"/>
                    <a:pt x="5" y="34"/>
                    <a:pt x="3" y="31"/>
                  </a:cubicBezTo>
                  <a:cubicBezTo>
                    <a:pt x="1" y="29"/>
                    <a:pt x="0" y="26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5"/>
                    <a:pt x="9" y="30"/>
                    <a:pt x="16" y="30"/>
                  </a:cubicBezTo>
                  <a:cubicBezTo>
                    <a:pt x="23" y="30"/>
                    <a:pt x="26" y="24"/>
                    <a:pt x="26" y="18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77">
              <a:extLst>
                <a:ext uri="{FF2B5EF4-FFF2-40B4-BE49-F238E27FC236}">
                  <a16:creationId xmlns:a16="http://schemas.microsoft.com/office/drawing/2014/main" id="{4921CE7F-751D-4608-8B66-83112A9D40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81371" y="6034088"/>
              <a:ext cx="73025" cy="115888"/>
            </a:xfrm>
            <a:custGeom>
              <a:avLst/>
              <a:gdLst>
                <a:gd name="T0" fmla="*/ 22 w 22"/>
                <a:gd name="T1" fmla="*/ 6 h 35"/>
                <a:gd name="T2" fmla="*/ 19 w 22"/>
                <a:gd name="T3" fmla="*/ 6 h 35"/>
                <a:gd name="T4" fmla="*/ 7 w 22"/>
                <a:gd name="T5" fmla="*/ 20 h 35"/>
                <a:gd name="T6" fmla="*/ 7 w 22"/>
                <a:gd name="T7" fmla="*/ 35 h 35"/>
                <a:gd name="T8" fmla="*/ 0 w 22"/>
                <a:gd name="T9" fmla="*/ 35 h 35"/>
                <a:gd name="T10" fmla="*/ 0 w 22"/>
                <a:gd name="T11" fmla="*/ 0 h 35"/>
                <a:gd name="T12" fmla="*/ 7 w 22"/>
                <a:gd name="T13" fmla="*/ 0 h 35"/>
                <a:gd name="T14" fmla="*/ 7 w 22"/>
                <a:gd name="T15" fmla="*/ 7 h 35"/>
                <a:gd name="T16" fmla="*/ 19 w 22"/>
                <a:gd name="T17" fmla="*/ 0 h 35"/>
                <a:gd name="T18" fmla="*/ 22 w 22"/>
                <a:gd name="T19" fmla="*/ 0 h 35"/>
                <a:gd name="T20" fmla="*/ 22 w 22"/>
                <a:gd name="T2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5">
                  <a:moveTo>
                    <a:pt x="22" y="6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1" y="6"/>
                    <a:pt x="7" y="11"/>
                    <a:pt x="7" y="2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3"/>
                    <a:pt x="14" y="0"/>
                    <a:pt x="19" y="0"/>
                  </a:cubicBezTo>
                  <a:cubicBezTo>
                    <a:pt x="20" y="0"/>
                    <a:pt x="21" y="0"/>
                    <a:pt x="22" y="0"/>
                  </a:cubicBezTo>
                  <a:lnTo>
                    <a:pt x="22" y="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78">
              <a:extLst>
                <a:ext uri="{FF2B5EF4-FFF2-40B4-BE49-F238E27FC236}">
                  <a16:creationId xmlns:a16="http://schemas.microsoft.com/office/drawing/2014/main" id="{3DF0603E-C138-4A41-8FEE-9664A2CCCB0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63921" y="6030913"/>
              <a:ext cx="109538" cy="122238"/>
            </a:xfrm>
            <a:custGeom>
              <a:avLst/>
              <a:gdLst>
                <a:gd name="T0" fmla="*/ 7 w 33"/>
                <a:gd name="T1" fmla="*/ 20 h 37"/>
                <a:gd name="T2" fmla="*/ 17 w 33"/>
                <a:gd name="T3" fmla="*/ 31 h 37"/>
                <a:gd name="T4" fmla="*/ 26 w 33"/>
                <a:gd name="T5" fmla="*/ 26 h 37"/>
                <a:gd name="T6" fmla="*/ 33 w 33"/>
                <a:gd name="T7" fmla="*/ 26 h 37"/>
                <a:gd name="T8" fmla="*/ 17 w 33"/>
                <a:gd name="T9" fmla="*/ 37 h 37"/>
                <a:gd name="T10" fmla="*/ 0 w 33"/>
                <a:gd name="T11" fmla="*/ 19 h 37"/>
                <a:gd name="T12" fmla="*/ 17 w 33"/>
                <a:gd name="T13" fmla="*/ 0 h 37"/>
                <a:gd name="T14" fmla="*/ 33 w 33"/>
                <a:gd name="T15" fmla="*/ 16 h 37"/>
                <a:gd name="T16" fmla="*/ 33 w 33"/>
                <a:gd name="T17" fmla="*/ 20 h 37"/>
                <a:gd name="T18" fmla="*/ 7 w 33"/>
                <a:gd name="T19" fmla="*/ 20 h 37"/>
                <a:gd name="T20" fmla="*/ 7 w 33"/>
                <a:gd name="T21" fmla="*/ 15 h 37"/>
                <a:gd name="T22" fmla="*/ 27 w 33"/>
                <a:gd name="T23" fmla="*/ 15 h 37"/>
                <a:gd name="T24" fmla="*/ 17 w 33"/>
                <a:gd name="T25" fmla="*/ 5 h 37"/>
                <a:gd name="T26" fmla="*/ 7 w 33"/>
                <a:gd name="T2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7">
                  <a:moveTo>
                    <a:pt x="7" y="20"/>
                  </a:moveTo>
                  <a:cubicBezTo>
                    <a:pt x="7" y="26"/>
                    <a:pt x="10" y="31"/>
                    <a:pt x="17" y="31"/>
                  </a:cubicBezTo>
                  <a:cubicBezTo>
                    <a:pt x="23" y="31"/>
                    <a:pt x="25" y="29"/>
                    <a:pt x="26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32"/>
                    <a:pt x="26" y="37"/>
                    <a:pt x="17" y="37"/>
                  </a:cubicBezTo>
                  <a:cubicBezTo>
                    <a:pt x="6" y="37"/>
                    <a:pt x="0" y="29"/>
                    <a:pt x="0" y="19"/>
                  </a:cubicBezTo>
                  <a:cubicBezTo>
                    <a:pt x="0" y="8"/>
                    <a:pt x="6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17"/>
                    <a:pt x="33" y="18"/>
                    <a:pt x="33" y="20"/>
                  </a:cubicBezTo>
                  <a:lnTo>
                    <a:pt x="7" y="20"/>
                  </a:lnTo>
                  <a:close/>
                  <a:moveTo>
                    <a:pt x="7" y="15"/>
                  </a:moveTo>
                  <a:cubicBezTo>
                    <a:pt x="27" y="15"/>
                    <a:pt x="27" y="15"/>
                    <a:pt x="27" y="15"/>
                  </a:cubicBezTo>
                  <a:cubicBezTo>
                    <a:pt x="27" y="9"/>
                    <a:pt x="23" y="5"/>
                    <a:pt x="17" y="5"/>
                  </a:cubicBezTo>
                  <a:cubicBezTo>
                    <a:pt x="11" y="5"/>
                    <a:pt x="7" y="9"/>
                    <a:pt x="7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Oval 79">
              <a:extLst>
                <a:ext uri="{FF2B5EF4-FFF2-40B4-BE49-F238E27FC236}">
                  <a16:creationId xmlns:a16="http://schemas.microsoft.com/office/drawing/2014/main" id="{F2E5F5D7-7ABD-4287-B02E-7F109D81A1E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598859" y="6116638"/>
              <a:ext cx="36513" cy="33338"/>
            </a:xfrm>
            <a:prstGeom prst="ellipse">
              <a:avLst/>
            </a:pr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75A14B04-9389-42B6-BBF2-784AE0DA05DF}"/>
              </a:ext>
            </a:extLst>
          </p:cNvPr>
          <p:cNvGrpSpPr/>
          <p:nvPr userDrawn="1"/>
        </p:nvGrpSpPr>
        <p:grpSpPr>
          <a:xfrm>
            <a:off x="742821" y="6318251"/>
            <a:ext cx="1644651" cy="249238"/>
            <a:chOff x="857121" y="6572251"/>
            <a:chExt cx="1644651" cy="249238"/>
          </a:xfrm>
        </p:grpSpPr>
        <p:sp>
          <p:nvSpPr>
            <p:cNvPr id="264" name="Freeform 80">
              <a:extLst>
                <a:ext uri="{FF2B5EF4-FFF2-40B4-BE49-F238E27FC236}">
                  <a16:creationId xmlns:a16="http://schemas.microsoft.com/office/drawing/2014/main" id="{43898F24-E045-48D0-B126-F7CB6FEEF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121" y="6572251"/>
              <a:ext cx="122238" cy="188913"/>
            </a:xfrm>
            <a:custGeom>
              <a:avLst/>
              <a:gdLst>
                <a:gd name="T0" fmla="*/ 7 w 37"/>
                <a:gd name="T1" fmla="*/ 38 h 57"/>
                <a:gd name="T2" fmla="*/ 19 w 37"/>
                <a:gd name="T3" fmla="*/ 50 h 57"/>
                <a:gd name="T4" fmla="*/ 30 w 37"/>
                <a:gd name="T5" fmla="*/ 41 h 57"/>
                <a:gd name="T6" fmla="*/ 19 w 37"/>
                <a:gd name="T7" fmla="*/ 31 h 57"/>
                <a:gd name="T8" fmla="*/ 2 w 37"/>
                <a:gd name="T9" fmla="*/ 15 h 57"/>
                <a:gd name="T10" fmla="*/ 19 w 37"/>
                <a:gd name="T11" fmla="*/ 0 h 57"/>
                <a:gd name="T12" fmla="*/ 35 w 37"/>
                <a:gd name="T13" fmla="*/ 17 h 57"/>
                <a:gd name="T14" fmla="*/ 28 w 37"/>
                <a:gd name="T15" fmla="*/ 17 h 57"/>
                <a:gd name="T16" fmla="*/ 19 w 37"/>
                <a:gd name="T17" fmla="*/ 7 h 57"/>
                <a:gd name="T18" fmla="*/ 9 w 37"/>
                <a:gd name="T19" fmla="*/ 15 h 57"/>
                <a:gd name="T20" fmla="*/ 19 w 37"/>
                <a:gd name="T21" fmla="*/ 24 h 57"/>
                <a:gd name="T22" fmla="*/ 37 w 37"/>
                <a:gd name="T23" fmla="*/ 40 h 57"/>
                <a:gd name="T24" fmla="*/ 19 w 37"/>
                <a:gd name="T25" fmla="*/ 57 h 57"/>
                <a:gd name="T26" fmla="*/ 0 w 37"/>
                <a:gd name="T27" fmla="*/ 38 h 57"/>
                <a:gd name="T28" fmla="*/ 7 w 37"/>
                <a:gd name="T29" fmla="*/ 3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57">
                  <a:moveTo>
                    <a:pt x="7" y="38"/>
                  </a:moveTo>
                  <a:cubicBezTo>
                    <a:pt x="7" y="46"/>
                    <a:pt x="12" y="50"/>
                    <a:pt x="19" y="50"/>
                  </a:cubicBezTo>
                  <a:cubicBezTo>
                    <a:pt x="25" y="50"/>
                    <a:pt x="30" y="47"/>
                    <a:pt x="30" y="41"/>
                  </a:cubicBezTo>
                  <a:cubicBezTo>
                    <a:pt x="30" y="35"/>
                    <a:pt x="24" y="33"/>
                    <a:pt x="19" y="31"/>
                  </a:cubicBezTo>
                  <a:cubicBezTo>
                    <a:pt x="10" y="28"/>
                    <a:pt x="2" y="26"/>
                    <a:pt x="2" y="15"/>
                  </a:cubicBezTo>
                  <a:cubicBezTo>
                    <a:pt x="2" y="6"/>
                    <a:pt x="9" y="0"/>
                    <a:pt x="19" y="0"/>
                  </a:cubicBezTo>
                  <a:cubicBezTo>
                    <a:pt x="28" y="0"/>
                    <a:pt x="35" y="7"/>
                    <a:pt x="35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1"/>
                    <a:pt x="25" y="7"/>
                    <a:pt x="19" y="7"/>
                  </a:cubicBezTo>
                  <a:cubicBezTo>
                    <a:pt x="13" y="7"/>
                    <a:pt x="9" y="10"/>
                    <a:pt x="9" y="15"/>
                  </a:cubicBezTo>
                  <a:cubicBezTo>
                    <a:pt x="9" y="21"/>
                    <a:pt x="14" y="23"/>
                    <a:pt x="19" y="24"/>
                  </a:cubicBezTo>
                  <a:cubicBezTo>
                    <a:pt x="27" y="27"/>
                    <a:pt x="37" y="30"/>
                    <a:pt x="37" y="40"/>
                  </a:cubicBezTo>
                  <a:cubicBezTo>
                    <a:pt x="37" y="51"/>
                    <a:pt x="29" y="57"/>
                    <a:pt x="19" y="57"/>
                  </a:cubicBezTo>
                  <a:cubicBezTo>
                    <a:pt x="8" y="57"/>
                    <a:pt x="0" y="50"/>
                    <a:pt x="0" y="38"/>
                  </a:cubicBezTo>
                  <a:lnTo>
                    <a:pt x="7" y="38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81">
              <a:extLst>
                <a:ext uri="{FF2B5EF4-FFF2-40B4-BE49-F238E27FC236}">
                  <a16:creationId xmlns:a16="http://schemas.microsoft.com/office/drawing/2014/main" id="{3CC59CBA-1BEA-4B43-959A-7419726FA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3646" y="6602413"/>
              <a:ext cx="74613" cy="155575"/>
            </a:xfrm>
            <a:custGeom>
              <a:avLst/>
              <a:gdLst>
                <a:gd name="T0" fmla="*/ 23 w 23"/>
                <a:gd name="T1" fmla="*/ 46 h 47"/>
                <a:gd name="T2" fmla="*/ 17 w 23"/>
                <a:gd name="T3" fmla="*/ 47 h 47"/>
                <a:gd name="T4" fmla="*/ 6 w 23"/>
                <a:gd name="T5" fmla="*/ 35 h 47"/>
                <a:gd name="T6" fmla="*/ 6 w 23"/>
                <a:gd name="T7" fmla="*/ 17 h 47"/>
                <a:gd name="T8" fmla="*/ 0 w 23"/>
                <a:gd name="T9" fmla="*/ 17 h 47"/>
                <a:gd name="T10" fmla="*/ 0 w 23"/>
                <a:gd name="T11" fmla="*/ 12 h 47"/>
                <a:gd name="T12" fmla="*/ 6 w 23"/>
                <a:gd name="T13" fmla="*/ 12 h 47"/>
                <a:gd name="T14" fmla="*/ 6 w 23"/>
                <a:gd name="T15" fmla="*/ 0 h 47"/>
                <a:gd name="T16" fmla="*/ 13 w 23"/>
                <a:gd name="T17" fmla="*/ 0 h 47"/>
                <a:gd name="T18" fmla="*/ 13 w 23"/>
                <a:gd name="T19" fmla="*/ 12 h 47"/>
                <a:gd name="T20" fmla="*/ 22 w 23"/>
                <a:gd name="T21" fmla="*/ 12 h 47"/>
                <a:gd name="T22" fmla="*/ 22 w 23"/>
                <a:gd name="T23" fmla="*/ 17 h 47"/>
                <a:gd name="T24" fmla="*/ 13 w 23"/>
                <a:gd name="T25" fmla="*/ 17 h 47"/>
                <a:gd name="T26" fmla="*/ 13 w 23"/>
                <a:gd name="T27" fmla="*/ 33 h 47"/>
                <a:gd name="T28" fmla="*/ 19 w 23"/>
                <a:gd name="T29" fmla="*/ 41 h 47"/>
                <a:gd name="T30" fmla="*/ 23 w 23"/>
                <a:gd name="T31" fmla="*/ 40 h 47"/>
                <a:gd name="T32" fmla="*/ 23 w 23"/>
                <a:gd name="T33" fmla="*/ 4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47">
                  <a:moveTo>
                    <a:pt x="23" y="46"/>
                  </a:moveTo>
                  <a:cubicBezTo>
                    <a:pt x="22" y="47"/>
                    <a:pt x="19" y="47"/>
                    <a:pt x="17" y="47"/>
                  </a:cubicBezTo>
                  <a:cubicBezTo>
                    <a:pt x="13" y="47"/>
                    <a:pt x="6" y="46"/>
                    <a:pt x="6" y="3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40"/>
                    <a:pt x="15" y="41"/>
                    <a:pt x="19" y="41"/>
                  </a:cubicBezTo>
                  <a:cubicBezTo>
                    <a:pt x="20" y="41"/>
                    <a:pt x="22" y="41"/>
                    <a:pt x="23" y="40"/>
                  </a:cubicBezTo>
                  <a:lnTo>
                    <a:pt x="23" y="46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82">
              <a:extLst>
                <a:ext uri="{FF2B5EF4-FFF2-40B4-BE49-F238E27FC236}">
                  <a16:creationId xmlns:a16="http://schemas.microsoft.com/office/drawing/2014/main" id="{2268D431-356B-4933-BC32-EF4F91423D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82546" y="6638926"/>
              <a:ext cx="122238" cy="119063"/>
            </a:xfrm>
            <a:custGeom>
              <a:avLst/>
              <a:gdLst>
                <a:gd name="T0" fmla="*/ 37 w 37"/>
                <a:gd name="T1" fmla="*/ 1 h 36"/>
                <a:gd name="T2" fmla="*/ 37 w 37"/>
                <a:gd name="T3" fmla="*/ 35 h 36"/>
                <a:gd name="T4" fmla="*/ 30 w 37"/>
                <a:gd name="T5" fmla="*/ 35 h 36"/>
                <a:gd name="T6" fmla="*/ 30 w 37"/>
                <a:gd name="T7" fmla="*/ 29 h 36"/>
                <a:gd name="T8" fmla="*/ 18 w 37"/>
                <a:gd name="T9" fmla="*/ 36 h 36"/>
                <a:gd name="T10" fmla="*/ 0 w 37"/>
                <a:gd name="T11" fmla="*/ 18 h 36"/>
                <a:gd name="T12" fmla="*/ 18 w 37"/>
                <a:gd name="T13" fmla="*/ 0 h 36"/>
                <a:gd name="T14" fmla="*/ 30 w 37"/>
                <a:gd name="T15" fmla="*/ 7 h 36"/>
                <a:gd name="T16" fmla="*/ 30 w 37"/>
                <a:gd name="T17" fmla="*/ 1 h 36"/>
                <a:gd name="T18" fmla="*/ 37 w 37"/>
                <a:gd name="T19" fmla="*/ 1 h 36"/>
                <a:gd name="T20" fmla="*/ 30 w 37"/>
                <a:gd name="T21" fmla="*/ 18 h 36"/>
                <a:gd name="T22" fmla="*/ 18 w 37"/>
                <a:gd name="T23" fmla="*/ 6 h 36"/>
                <a:gd name="T24" fmla="*/ 7 w 37"/>
                <a:gd name="T25" fmla="*/ 18 h 36"/>
                <a:gd name="T26" fmla="*/ 18 w 37"/>
                <a:gd name="T27" fmla="*/ 30 h 36"/>
                <a:gd name="T28" fmla="*/ 30 w 37"/>
                <a:gd name="T2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6">
                  <a:moveTo>
                    <a:pt x="37" y="1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28" y="34"/>
                    <a:pt x="23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8" y="0"/>
                  </a:cubicBezTo>
                  <a:cubicBezTo>
                    <a:pt x="23" y="0"/>
                    <a:pt x="28" y="2"/>
                    <a:pt x="30" y="7"/>
                  </a:cubicBezTo>
                  <a:cubicBezTo>
                    <a:pt x="30" y="1"/>
                    <a:pt x="30" y="1"/>
                    <a:pt x="30" y="1"/>
                  </a:cubicBezTo>
                  <a:lnTo>
                    <a:pt x="37" y="1"/>
                  </a:lnTo>
                  <a:close/>
                  <a:moveTo>
                    <a:pt x="30" y="18"/>
                  </a:moveTo>
                  <a:cubicBezTo>
                    <a:pt x="30" y="11"/>
                    <a:pt x="26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6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83">
              <a:extLst>
                <a:ext uri="{FF2B5EF4-FFF2-40B4-BE49-F238E27FC236}">
                  <a16:creationId xmlns:a16="http://schemas.microsoft.com/office/drawing/2014/main" id="{C46DC01B-743D-454E-93D6-EAD6F70C2C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296" y="6642101"/>
              <a:ext cx="107950" cy="179388"/>
            </a:xfrm>
            <a:custGeom>
              <a:avLst/>
              <a:gdLst>
                <a:gd name="T0" fmla="*/ 0 w 33"/>
                <a:gd name="T1" fmla="*/ 39 h 54"/>
                <a:gd name="T2" fmla="*/ 7 w 33"/>
                <a:gd name="T3" fmla="*/ 39 h 54"/>
                <a:gd name="T4" fmla="*/ 17 w 33"/>
                <a:gd name="T5" fmla="*/ 48 h 54"/>
                <a:gd name="T6" fmla="*/ 26 w 33"/>
                <a:gd name="T7" fmla="*/ 38 h 54"/>
                <a:gd name="T8" fmla="*/ 26 w 33"/>
                <a:gd name="T9" fmla="*/ 28 h 54"/>
                <a:gd name="T10" fmla="*/ 14 w 33"/>
                <a:gd name="T11" fmla="*/ 35 h 54"/>
                <a:gd name="T12" fmla="*/ 3 w 33"/>
                <a:gd name="T13" fmla="*/ 31 h 54"/>
                <a:gd name="T14" fmla="*/ 1 w 33"/>
                <a:gd name="T15" fmla="*/ 20 h 54"/>
                <a:gd name="T16" fmla="*/ 1 w 33"/>
                <a:gd name="T17" fmla="*/ 0 h 54"/>
                <a:gd name="T18" fmla="*/ 8 w 33"/>
                <a:gd name="T19" fmla="*/ 0 h 54"/>
                <a:gd name="T20" fmla="*/ 8 w 33"/>
                <a:gd name="T21" fmla="*/ 18 h 54"/>
                <a:gd name="T22" fmla="*/ 16 w 33"/>
                <a:gd name="T23" fmla="*/ 29 h 54"/>
                <a:gd name="T24" fmla="*/ 26 w 33"/>
                <a:gd name="T25" fmla="*/ 17 h 54"/>
                <a:gd name="T26" fmla="*/ 26 w 33"/>
                <a:gd name="T27" fmla="*/ 0 h 54"/>
                <a:gd name="T28" fmla="*/ 33 w 33"/>
                <a:gd name="T29" fmla="*/ 0 h 54"/>
                <a:gd name="T30" fmla="*/ 33 w 33"/>
                <a:gd name="T31" fmla="*/ 38 h 54"/>
                <a:gd name="T32" fmla="*/ 16 w 33"/>
                <a:gd name="T33" fmla="*/ 54 h 54"/>
                <a:gd name="T34" fmla="*/ 0 w 33"/>
                <a:gd name="T3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54">
                  <a:moveTo>
                    <a:pt x="0" y="39"/>
                  </a:moveTo>
                  <a:cubicBezTo>
                    <a:pt x="7" y="39"/>
                    <a:pt x="7" y="39"/>
                    <a:pt x="7" y="39"/>
                  </a:cubicBezTo>
                  <a:cubicBezTo>
                    <a:pt x="7" y="45"/>
                    <a:pt x="11" y="48"/>
                    <a:pt x="17" y="48"/>
                  </a:cubicBezTo>
                  <a:cubicBezTo>
                    <a:pt x="23" y="48"/>
                    <a:pt x="26" y="46"/>
                    <a:pt x="26" y="38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4" y="32"/>
                    <a:pt x="20" y="35"/>
                    <a:pt x="14" y="35"/>
                  </a:cubicBezTo>
                  <a:cubicBezTo>
                    <a:pt x="9" y="35"/>
                    <a:pt x="6" y="34"/>
                    <a:pt x="3" y="31"/>
                  </a:cubicBezTo>
                  <a:cubicBezTo>
                    <a:pt x="2" y="28"/>
                    <a:pt x="1" y="25"/>
                    <a:pt x="1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5"/>
                    <a:pt x="10" y="29"/>
                    <a:pt x="16" y="29"/>
                  </a:cubicBezTo>
                  <a:cubicBezTo>
                    <a:pt x="23" y="29"/>
                    <a:pt x="26" y="24"/>
                    <a:pt x="26" y="1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3" y="49"/>
                    <a:pt x="27" y="54"/>
                    <a:pt x="16" y="54"/>
                  </a:cubicBezTo>
                  <a:cubicBezTo>
                    <a:pt x="6" y="54"/>
                    <a:pt x="0" y="49"/>
                    <a:pt x="0" y="39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84">
              <a:extLst>
                <a:ext uri="{FF2B5EF4-FFF2-40B4-BE49-F238E27FC236}">
                  <a16:creationId xmlns:a16="http://schemas.microsoft.com/office/drawing/2014/main" id="{C2BA4A9C-169A-4871-B633-BB8FAB25A1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46084" y="6578601"/>
              <a:ext cx="34925" cy="176213"/>
            </a:xfrm>
            <a:custGeom>
              <a:avLst/>
              <a:gdLst>
                <a:gd name="T0" fmla="*/ 5 w 11"/>
                <a:gd name="T1" fmla="*/ 0 h 53"/>
                <a:gd name="T2" fmla="*/ 11 w 11"/>
                <a:gd name="T3" fmla="*/ 5 h 53"/>
                <a:gd name="T4" fmla="*/ 5 w 11"/>
                <a:gd name="T5" fmla="*/ 11 h 53"/>
                <a:gd name="T6" fmla="*/ 0 w 11"/>
                <a:gd name="T7" fmla="*/ 5 h 53"/>
                <a:gd name="T8" fmla="*/ 5 w 11"/>
                <a:gd name="T9" fmla="*/ 0 h 53"/>
                <a:gd name="T10" fmla="*/ 2 w 11"/>
                <a:gd name="T11" fmla="*/ 19 h 53"/>
                <a:gd name="T12" fmla="*/ 9 w 11"/>
                <a:gd name="T13" fmla="*/ 19 h 53"/>
                <a:gd name="T14" fmla="*/ 9 w 11"/>
                <a:gd name="T15" fmla="*/ 53 h 53"/>
                <a:gd name="T16" fmla="*/ 2 w 11"/>
                <a:gd name="T17" fmla="*/ 53 h 53"/>
                <a:gd name="T18" fmla="*/ 2 w 11"/>
                <a:gd name="T1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53">
                  <a:moveTo>
                    <a:pt x="5" y="0"/>
                  </a:moveTo>
                  <a:cubicBezTo>
                    <a:pt x="8" y="0"/>
                    <a:pt x="11" y="2"/>
                    <a:pt x="11" y="5"/>
                  </a:cubicBezTo>
                  <a:cubicBezTo>
                    <a:pt x="11" y="8"/>
                    <a:pt x="8" y="11"/>
                    <a:pt x="5" y="11"/>
                  </a:cubicBezTo>
                  <a:cubicBezTo>
                    <a:pt x="3" y="11"/>
                    <a:pt x="0" y="8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2" y="19"/>
                  </a:moveTo>
                  <a:cubicBezTo>
                    <a:pt x="9" y="19"/>
                    <a:pt x="9" y="19"/>
                    <a:pt x="9" y="19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19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85">
              <a:extLst>
                <a:ext uri="{FF2B5EF4-FFF2-40B4-BE49-F238E27FC236}">
                  <a16:creationId xmlns:a16="http://schemas.microsoft.com/office/drawing/2014/main" id="{D222422E-EB38-4609-9BD7-1302ADCEC8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4346" y="6638926"/>
              <a:ext cx="106363" cy="115888"/>
            </a:xfrm>
            <a:custGeom>
              <a:avLst/>
              <a:gdLst>
                <a:gd name="T0" fmla="*/ 0 w 32"/>
                <a:gd name="T1" fmla="*/ 1 h 35"/>
                <a:gd name="T2" fmla="*/ 7 w 32"/>
                <a:gd name="T3" fmla="*/ 1 h 35"/>
                <a:gd name="T4" fmla="*/ 7 w 32"/>
                <a:gd name="T5" fmla="*/ 7 h 35"/>
                <a:gd name="T6" fmla="*/ 19 w 32"/>
                <a:gd name="T7" fmla="*/ 0 h 35"/>
                <a:gd name="T8" fmla="*/ 29 w 32"/>
                <a:gd name="T9" fmla="*/ 4 h 35"/>
                <a:gd name="T10" fmla="*/ 32 w 32"/>
                <a:gd name="T11" fmla="*/ 15 h 35"/>
                <a:gd name="T12" fmla="*/ 32 w 32"/>
                <a:gd name="T13" fmla="*/ 35 h 35"/>
                <a:gd name="T14" fmla="*/ 25 w 32"/>
                <a:gd name="T15" fmla="*/ 35 h 35"/>
                <a:gd name="T16" fmla="*/ 25 w 32"/>
                <a:gd name="T17" fmla="*/ 17 h 35"/>
                <a:gd name="T18" fmla="*/ 16 w 32"/>
                <a:gd name="T19" fmla="*/ 6 h 35"/>
                <a:gd name="T20" fmla="*/ 7 w 32"/>
                <a:gd name="T21" fmla="*/ 17 h 35"/>
                <a:gd name="T22" fmla="*/ 7 w 32"/>
                <a:gd name="T23" fmla="*/ 35 h 35"/>
                <a:gd name="T24" fmla="*/ 0 w 32"/>
                <a:gd name="T25" fmla="*/ 35 h 35"/>
                <a:gd name="T26" fmla="*/ 0 w 32"/>
                <a:gd name="T27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3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9" y="2"/>
                    <a:pt x="13" y="0"/>
                    <a:pt x="19" y="0"/>
                  </a:cubicBezTo>
                  <a:cubicBezTo>
                    <a:pt x="24" y="0"/>
                    <a:pt x="27" y="1"/>
                    <a:pt x="29" y="4"/>
                  </a:cubicBezTo>
                  <a:cubicBezTo>
                    <a:pt x="31" y="7"/>
                    <a:pt x="32" y="10"/>
                    <a:pt x="32" y="1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23" y="6"/>
                    <a:pt x="16" y="6"/>
                  </a:cubicBezTo>
                  <a:cubicBezTo>
                    <a:pt x="10" y="6"/>
                    <a:pt x="7" y="11"/>
                    <a:pt x="7" y="17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86">
              <a:extLst>
                <a:ext uri="{FF2B5EF4-FFF2-40B4-BE49-F238E27FC236}">
                  <a16:creationId xmlns:a16="http://schemas.microsoft.com/office/drawing/2014/main" id="{25EB1A82-0383-4C56-A0F9-C168A8D16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42934" y="6575426"/>
              <a:ext cx="79375" cy="179388"/>
            </a:xfrm>
            <a:custGeom>
              <a:avLst/>
              <a:gdLst>
                <a:gd name="T0" fmla="*/ 24 w 24"/>
                <a:gd name="T1" fmla="*/ 7 h 54"/>
                <a:gd name="T2" fmla="*/ 20 w 24"/>
                <a:gd name="T3" fmla="*/ 6 h 54"/>
                <a:gd name="T4" fmla="*/ 14 w 24"/>
                <a:gd name="T5" fmla="*/ 13 h 54"/>
                <a:gd name="T6" fmla="*/ 14 w 24"/>
                <a:gd name="T7" fmla="*/ 20 h 54"/>
                <a:gd name="T8" fmla="*/ 24 w 24"/>
                <a:gd name="T9" fmla="*/ 20 h 54"/>
                <a:gd name="T10" fmla="*/ 24 w 24"/>
                <a:gd name="T11" fmla="*/ 25 h 54"/>
                <a:gd name="T12" fmla="*/ 14 w 24"/>
                <a:gd name="T13" fmla="*/ 25 h 54"/>
                <a:gd name="T14" fmla="*/ 14 w 24"/>
                <a:gd name="T15" fmla="*/ 54 h 54"/>
                <a:gd name="T16" fmla="*/ 7 w 24"/>
                <a:gd name="T17" fmla="*/ 54 h 54"/>
                <a:gd name="T18" fmla="*/ 7 w 24"/>
                <a:gd name="T19" fmla="*/ 25 h 54"/>
                <a:gd name="T20" fmla="*/ 0 w 24"/>
                <a:gd name="T21" fmla="*/ 25 h 54"/>
                <a:gd name="T22" fmla="*/ 0 w 24"/>
                <a:gd name="T23" fmla="*/ 20 h 54"/>
                <a:gd name="T24" fmla="*/ 7 w 24"/>
                <a:gd name="T25" fmla="*/ 20 h 54"/>
                <a:gd name="T26" fmla="*/ 7 w 24"/>
                <a:gd name="T27" fmla="*/ 13 h 54"/>
                <a:gd name="T28" fmla="*/ 19 w 24"/>
                <a:gd name="T29" fmla="*/ 0 h 54"/>
                <a:gd name="T30" fmla="*/ 24 w 24"/>
                <a:gd name="T31" fmla="*/ 1 h 54"/>
                <a:gd name="T32" fmla="*/ 24 w 24"/>
                <a:gd name="T33" fmla="*/ 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54">
                  <a:moveTo>
                    <a:pt x="24" y="7"/>
                  </a:moveTo>
                  <a:cubicBezTo>
                    <a:pt x="23" y="6"/>
                    <a:pt x="22" y="6"/>
                    <a:pt x="20" y="6"/>
                  </a:cubicBezTo>
                  <a:cubicBezTo>
                    <a:pt x="17" y="6"/>
                    <a:pt x="14" y="6"/>
                    <a:pt x="14" y="13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"/>
                    <a:pt x="15" y="0"/>
                    <a:pt x="19" y="0"/>
                  </a:cubicBezTo>
                  <a:cubicBezTo>
                    <a:pt x="21" y="0"/>
                    <a:pt x="23" y="1"/>
                    <a:pt x="24" y="1"/>
                  </a:cubicBezTo>
                  <a:lnTo>
                    <a:pt x="24" y="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87">
              <a:extLst>
                <a:ext uri="{FF2B5EF4-FFF2-40B4-BE49-F238E27FC236}">
                  <a16:creationId xmlns:a16="http://schemas.microsoft.com/office/drawing/2014/main" id="{E377E656-0A72-4275-9302-17389F257D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33421" y="6638926"/>
              <a:ext cx="122238" cy="119063"/>
            </a:xfrm>
            <a:custGeom>
              <a:avLst/>
              <a:gdLst>
                <a:gd name="T0" fmla="*/ 0 w 37"/>
                <a:gd name="T1" fmla="*/ 18 h 36"/>
                <a:gd name="T2" fmla="*/ 18 w 37"/>
                <a:gd name="T3" fmla="*/ 0 h 36"/>
                <a:gd name="T4" fmla="*/ 37 w 37"/>
                <a:gd name="T5" fmla="*/ 18 h 36"/>
                <a:gd name="T6" fmla="*/ 18 w 37"/>
                <a:gd name="T7" fmla="*/ 36 h 36"/>
                <a:gd name="T8" fmla="*/ 0 w 37"/>
                <a:gd name="T9" fmla="*/ 18 h 36"/>
                <a:gd name="T10" fmla="*/ 30 w 37"/>
                <a:gd name="T11" fmla="*/ 18 h 36"/>
                <a:gd name="T12" fmla="*/ 18 w 37"/>
                <a:gd name="T13" fmla="*/ 6 h 36"/>
                <a:gd name="T14" fmla="*/ 7 w 37"/>
                <a:gd name="T15" fmla="*/ 18 h 36"/>
                <a:gd name="T16" fmla="*/ 18 w 37"/>
                <a:gd name="T17" fmla="*/ 30 h 36"/>
                <a:gd name="T18" fmla="*/ 30 w 37"/>
                <a:gd name="T19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36">
                  <a:moveTo>
                    <a:pt x="0" y="18"/>
                  </a:moveTo>
                  <a:cubicBezTo>
                    <a:pt x="0" y="8"/>
                    <a:pt x="7" y="0"/>
                    <a:pt x="18" y="0"/>
                  </a:cubicBezTo>
                  <a:cubicBezTo>
                    <a:pt x="30" y="0"/>
                    <a:pt x="37" y="8"/>
                    <a:pt x="37" y="18"/>
                  </a:cubicBezTo>
                  <a:cubicBezTo>
                    <a:pt x="37" y="28"/>
                    <a:pt x="30" y="36"/>
                    <a:pt x="18" y="36"/>
                  </a:cubicBezTo>
                  <a:cubicBezTo>
                    <a:pt x="7" y="36"/>
                    <a:pt x="0" y="28"/>
                    <a:pt x="0" y="18"/>
                  </a:cubicBezTo>
                  <a:close/>
                  <a:moveTo>
                    <a:pt x="30" y="18"/>
                  </a:moveTo>
                  <a:cubicBezTo>
                    <a:pt x="30" y="11"/>
                    <a:pt x="26" y="6"/>
                    <a:pt x="18" y="6"/>
                  </a:cubicBezTo>
                  <a:cubicBezTo>
                    <a:pt x="11" y="6"/>
                    <a:pt x="7" y="11"/>
                    <a:pt x="7" y="18"/>
                  </a:cubicBezTo>
                  <a:cubicBezTo>
                    <a:pt x="7" y="25"/>
                    <a:pt x="11" y="30"/>
                    <a:pt x="18" y="30"/>
                  </a:cubicBezTo>
                  <a:cubicBezTo>
                    <a:pt x="26" y="30"/>
                    <a:pt x="30" y="25"/>
                    <a:pt x="30" y="18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88">
              <a:extLst>
                <a:ext uri="{FF2B5EF4-FFF2-40B4-BE49-F238E27FC236}">
                  <a16:creationId xmlns:a16="http://schemas.microsoft.com/office/drawing/2014/main" id="{39C8E55E-9182-488A-ABC9-496071245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84234" y="6638926"/>
              <a:ext cx="69850" cy="115888"/>
            </a:xfrm>
            <a:custGeom>
              <a:avLst/>
              <a:gdLst>
                <a:gd name="T0" fmla="*/ 21 w 21"/>
                <a:gd name="T1" fmla="*/ 7 h 35"/>
                <a:gd name="T2" fmla="*/ 18 w 21"/>
                <a:gd name="T3" fmla="*/ 6 h 35"/>
                <a:gd name="T4" fmla="*/ 7 w 21"/>
                <a:gd name="T5" fmla="*/ 20 h 35"/>
                <a:gd name="T6" fmla="*/ 7 w 21"/>
                <a:gd name="T7" fmla="*/ 35 h 35"/>
                <a:gd name="T8" fmla="*/ 0 w 21"/>
                <a:gd name="T9" fmla="*/ 35 h 35"/>
                <a:gd name="T10" fmla="*/ 0 w 21"/>
                <a:gd name="T11" fmla="*/ 1 h 35"/>
                <a:gd name="T12" fmla="*/ 7 w 21"/>
                <a:gd name="T13" fmla="*/ 1 h 35"/>
                <a:gd name="T14" fmla="*/ 7 w 21"/>
                <a:gd name="T15" fmla="*/ 7 h 35"/>
                <a:gd name="T16" fmla="*/ 18 w 21"/>
                <a:gd name="T17" fmla="*/ 0 h 35"/>
                <a:gd name="T18" fmla="*/ 21 w 21"/>
                <a:gd name="T19" fmla="*/ 1 h 35"/>
                <a:gd name="T20" fmla="*/ 21 w 21"/>
                <a:gd name="T21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5">
                  <a:moveTo>
                    <a:pt x="21" y="7"/>
                  </a:moveTo>
                  <a:cubicBezTo>
                    <a:pt x="20" y="6"/>
                    <a:pt x="19" y="6"/>
                    <a:pt x="18" y="6"/>
                  </a:cubicBezTo>
                  <a:cubicBezTo>
                    <a:pt x="10" y="6"/>
                    <a:pt x="7" y="12"/>
                    <a:pt x="7" y="20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3"/>
                    <a:pt x="13" y="0"/>
                    <a:pt x="18" y="0"/>
                  </a:cubicBezTo>
                  <a:cubicBezTo>
                    <a:pt x="19" y="0"/>
                    <a:pt x="21" y="0"/>
                    <a:pt x="21" y="1"/>
                  </a:cubicBezTo>
                  <a:lnTo>
                    <a:pt x="21" y="7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89">
              <a:extLst>
                <a:ext uri="{FF2B5EF4-FFF2-40B4-BE49-F238E27FC236}">
                  <a16:creationId xmlns:a16="http://schemas.microsoft.com/office/drawing/2014/main" id="{1DCF6984-3286-4407-91EB-2CCFC8BB9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7896" y="6638926"/>
              <a:ext cx="171450" cy="115888"/>
            </a:xfrm>
            <a:custGeom>
              <a:avLst/>
              <a:gdLst>
                <a:gd name="T0" fmla="*/ 45 w 52"/>
                <a:gd name="T1" fmla="*/ 35 h 35"/>
                <a:gd name="T2" fmla="*/ 45 w 52"/>
                <a:gd name="T3" fmla="*/ 15 h 35"/>
                <a:gd name="T4" fmla="*/ 38 w 52"/>
                <a:gd name="T5" fmla="*/ 6 h 35"/>
                <a:gd name="T6" fmla="*/ 29 w 52"/>
                <a:gd name="T7" fmla="*/ 18 h 35"/>
                <a:gd name="T8" fmla="*/ 29 w 52"/>
                <a:gd name="T9" fmla="*/ 35 h 35"/>
                <a:gd name="T10" fmla="*/ 22 w 52"/>
                <a:gd name="T11" fmla="*/ 35 h 35"/>
                <a:gd name="T12" fmla="*/ 22 w 52"/>
                <a:gd name="T13" fmla="*/ 16 h 35"/>
                <a:gd name="T14" fmla="*/ 15 w 52"/>
                <a:gd name="T15" fmla="*/ 6 h 35"/>
                <a:gd name="T16" fmla="*/ 7 w 52"/>
                <a:gd name="T17" fmla="*/ 18 h 35"/>
                <a:gd name="T18" fmla="*/ 7 w 52"/>
                <a:gd name="T19" fmla="*/ 35 h 35"/>
                <a:gd name="T20" fmla="*/ 0 w 52"/>
                <a:gd name="T21" fmla="*/ 35 h 35"/>
                <a:gd name="T22" fmla="*/ 0 w 52"/>
                <a:gd name="T23" fmla="*/ 1 h 35"/>
                <a:gd name="T24" fmla="*/ 7 w 52"/>
                <a:gd name="T25" fmla="*/ 1 h 35"/>
                <a:gd name="T26" fmla="*/ 7 w 52"/>
                <a:gd name="T27" fmla="*/ 7 h 35"/>
                <a:gd name="T28" fmla="*/ 17 w 52"/>
                <a:gd name="T29" fmla="*/ 0 h 35"/>
                <a:gd name="T30" fmla="*/ 28 w 52"/>
                <a:gd name="T31" fmla="*/ 7 h 35"/>
                <a:gd name="T32" fmla="*/ 39 w 52"/>
                <a:gd name="T33" fmla="*/ 0 h 35"/>
                <a:gd name="T34" fmla="*/ 52 w 52"/>
                <a:gd name="T35" fmla="*/ 13 h 35"/>
                <a:gd name="T36" fmla="*/ 52 w 52"/>
                <a:gd name="T37" fmla="*/ 35 h 35"/>
                <a:gd name="T38" fmla="*/ 45 w 52"/>
                <a:gd name="T3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35">
                  <a:moveTo>
                    <a:pt x="45" y="35"/>
                  </a:moveTo>
                  <a:cubicBezTo>
                    <a:pt x="45" y="15"/>
                    <a:pt x="45" y="15"/>
                    <a:pt x="45" y="15"/>
                  </a:cubicBezTo>
                  <a:cubicBezTo>
                    <a:pt x="45" y="9"/>
                    <a:pt x="42" y="6"/>
                    <a:pt x="38" y="6"/>
                  </a:cubicBezTo>
                  <a:cubicBezTo>
                    <a:pt x="33" y="6"/>
                    <a:pt x="29" y="10"/>
                    <a:pt x="29" y="18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9"/>
                    <a:pt x="20" y="6"/>
                    <a:pt x="15" y="6"/>
                  </a:cubicBezTo>
                  <a:cubicBezTo>
                    <a:pt x="10" y="6"/>
                    <a:pt x="7" y="10"/>
                    <a:pt x="7" y="18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3"/>
                    <a:pt x="12" y="0"/>
                    <a:pt x="17" y="0"/>
                  </a:cubicBezTo>
                  <a:cubicBezTo>
                    <a:pt x="23" y="0"/>
                    <a:pt x="27" y="3"/>
                    <a:pt x="28" y="7"/>
                  </a:cubicBezTo>
                  <a:cubicBezTo>
                    <a:pt x="30" y="3"/>
                    <a:pt x="34" y="0"/>
                    <a:pt x="39" y="0"/>
                  </a:cubicBezTo>
                  <a:cubicBezTo>
                    <a:pt x="49" y="0"/>
                    <a:pt x="52" y="6"/>
                    <a:pt x="52" y="13"/>
                  </a:cubicBezTo>
                  <a:cubicBezTo>
                    <a:pt x="52" y="35"/>
                    <a:pt x="52" y="35"/>
                    <a:pt x="52" y="35"/>
                  </a:cubicBezTo>
                  <a:lnTo>
                    <a:pt x="45" y="35"/>
                  </a:ln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90">
              <a:extLst>
                <a:ext uri="{FF2B5EF4-FFF2-40B4-BE49-F238E27FC236}">
                  <a16:creationId xmlns:a16="http://schemas.microsoft.com/office/drawing/2014/main" id="{8AFBB037-994E-4FB4-8DC3-96FA0DC636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77921" y="6638926"/>
              <a:ext cx="109538" cy="119063"/>
            </a:xfrm>
            <a:custGeom>
              <a:avLst/>
              <a:gdLst>
                <a:gd name="T0" fmla="*/ 6 w 33"/>
                <a:gd name="T1" fmla="*/ 20 h 36"/>
                <a:gd name="T2" fmla="*/ 17 w 33"/>
                <a:gd name="T3" fmla="*/ 31 h 36"/>
                <a:gd name="T4" fmla="*/ 26 w 33"/>
                <a:gd name="T5" fmla="*/ 25 h 36"/>
                <a:gd name="T6" fmla="*/ 33 w 33"/>
                <a:gd name="T7" fmla="*/ 25 h 36"/>
                <a:gd name="T8" fmla="*/ 17 w 33"/>
                <a:gd name="T9" fmla="*/ 36 h 36"/>
                <a:gd name="T10" fmla="*/ 0 w 33"/>
                <a:gd name="T11" fmla="*/ 18 h 36"/>
                <a:gd name="T12" fmla="*/ 17 w 33"/>
                <a:gd name="T13" fmla="*/ 0 h 36"/>
                <a:gd name="T14" fmla="*/ 33 w 33"/>
                <a:gd name="T15" fmla="*/ 15 h 36"/>
                <a:gd name="T16" fmla="*/ 33 w 33"/>
                <a:gd name="T17" fmla="*/ 20 h 36"/>
                <a:gd name="T18" fmla="*/ 6 w 33"/>
                <a:gd name="T19" fmla="*/ 20 h 36"/>
                <a:gd name="T20" fmla="*/ 6 w 33"/>
                <a:gd name="T21" fmla="*/ 15 h 36"/>
                <a:gd name="T22" fmla="*/ 26 w 33"/>
                <a:gd name="T23" fmla="*/ 15 h 36"/>
                <a:gd name="T24" fmla="*/ 17 w 33"/>
                <a:gd name="T25" fmla="*/ 5 h 36"/>
                <a:gd name="T26" fmla="*/ 6 w 33"/>
                <a:gd name="T27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36">
                  <a:moveTo>
                    <a:pt x="6" y="20"/>
                  </a:moveTo>
                  <a:cubicBezTo>
                    <a:pt x="6" y="26"/>
                    <a:pt x="9" y="31"/>
                    <a:pt x="17" y="31"/>
                  </a:cubicBezTo>
                  <a:cubicBezTo>
                    <a:pt x="22" y="31"/>
                    <a:pt x="25" y="28"/>
                    <a:pt x="26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1" y="31"/>
                    <a:pt x="26" y="36"/>
                    <a:pt x="17" y="36"/>
                  </a:cubicBezTo>
                  <a:cubicBezTo>
                    <a:pt x="5" y="36"/>
                    <a:pt x="0" y="28"/>
                    <a:pt x="0" y="18"/>
                  </a:cubicBezTo>
                  <a:cubicBezTo>
                    <a:pt x="0" y="7"/>
                    <a:pt x="6" y="0"/>
                    <a:pt x="17" y="0"/>
                  </a:cubicBezTo>
                  <a:cubicBezTo>
                    <a:pt x="26" y="0"/>
                    <a:pt x="33" y="6"/>
                    <a:pt x="33" y="15"/>
                  </a:cubicBezTo>
                  <a:cubicBezTo>
                    <a:pt x="33" y="16"/>
                    <a:pt x="33" y="18"/>
                    <a:pt x="33" y="20"/>
                  </a:cubicBezTo>
                  <a:lnTo>
                    <a:pt x="6" y="20"/>
                  </a:lnTo>
                  <a:close/>
                  <a:moveTo>
                    <a:pt x="6" y="15"/>
                  </a:moveTo>
                  <a:cubicBezTo>
                    <a:pt x="26" y="15"/>
                    <a:pt x="26" y="15"/>
                    <a:pt x="26" y="15"/>
                  </a:cubicBezTo>
                  <a:cubicBezTo>
                    <a:pt x="26" y="9"/>
                    <a:pt x="22" y="5"/>
                    <a:pt x="17" y="5"/>
                  </a:cubicBezTo>
                  <a:cubicBezTo>
                    <a:pt x="11" y="5"/>
                    <a:pt x="6" y="8"/>
                    <a:pt x="6" y="15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91">
              <a:extLst>
                <a:ext uri="{FF2B5EF4-FFF2-40B4-BE49-F238E27FC236}">
                  <a16:creationId xmlns:a16="http://schemas.microsoft.com/office/drawing/2014/main" id="{5CCB5259-BBA9-4685-A1C2-0CD0BE7635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11271" y="6578601"/>
              <a:ext cx="119063" cy="179388"/>
            </a:xfrm>
            <a:custGeom>
              <a:avLst/>
              <a:gdLst>
                <a:gd name="T0" fmla="*/ 30 w 36"/>
                <a:gd name="T1" fmla="*/ 47 h 54"/>
                <a:gd name="T2" fmla="*/ 18 w 36"/>
                <a:gd name="T3" fmla="*/ 54 h 54"/>
                <a:gd name="T4" fmla="*/ 0 w 36"/>
                <a:gd name="T5" fmla="*/ 36 h 54"/>
                <a:gd name="T6" fmla="*/ 18 w 36"/>
                <a:gd name="T7" fmla="*/ 18 h 54"/>
                <a:gd name="T8" fmla="*/ 30 w 36"/>
                <a:gd name="T9" fmla="*/ 25 h 54"/>
                <a:gd name="T10" fmla="*/ 30 w 36"/>
                <a:gd name="T11" fmla="*/ 0 h 54"/>
                <a:gd name="T12" fmla="*/ 36 w 36"/>
                <a:gd name="T13" fmla="*/ 0 h 54"/>
                <a:gd name="T14" fmla="*/ 36 w 36"/>
                <a:gd name="T15" fmla="*/ 53 h 54"/>
                <a:gd name="T16" fmla="*/ 30 w 36"/>
                <a:gd name="T17" fmla="*/ 53 h 54"/>
                <a:gd name="T18" fmla="*/ 30 w 36"/>
                <a:gd name="T19" fmla="*/ 47 h 54"/>
                <a:gd name="T20" fmla="*/ 30 w 36"/>
                <a:gd name="T21" fmla="*/ 36 h 54"/>
                <a:gd name="T22" fmla="*/ 18 w 36"/>
                <a:gd name="T23" fmla="*/ 24 h 54"/>
                <a:gd name="T24" fmla="*/ 6 w 36"/>
                <a:gd name="T25" fmla="*/ 36 h 54"/>
                <a:gd name="T26" fmla="*/ 18 w 36"/>
                <a:gd name="T27" fmla="*/ 48 h 54"/>
                <a:gd name="T28" fmla="*/ 30 w 36"/>
                <a:gd name="T29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4">
                  <a:moveTo>
                    <a:pt x="30" y="47"/>
                  </a:moveTo>
                  <a:cubicBezTo>
                    <a:pt x="28" y="52"/>
                    <a:pt x="23" y="54"/>
                    <a:pt x="18" y="54"/>
                  </a:cubicBezTo>
                  <a:cubicBezTo>
                    <a:pt x="7" y="54"/>
                    <a:pt x="0" y="46"/>
                    <a:pt x="0" y="36"/>
                  </a:cubicBezTo>
                  <a:cubicBezTo>
                    <a:pt x="0" y="26"/>
                    <a:pt x="7" y="18"/>
                    <a:pt x="18" y="18"/>
                  </a:cubicBezTo>
                  <a:cubicBezTo>
                    <a:pt x="23" y="18"/>
                    <a:pt x="28" y="20"/>
                    <a:pt x="30" y="25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0" y="47"/>
                  </a:lnTo>
                  <a:close/>
                  <a:moveTo>
                    <a:pt x="30" y="36"/>
                  </a:moveTo>
                  <a:cubicBezTo>
                    <a:pt x="30" y="29"/>
                    <a:pt x="25" y="24"/>
                    <a:pt x="18" y="24"/>
                  </a:cubicBezTo>
                  <a:cubicBezTo>
                    <a:pt x="11" y="24"/>
                    <a:pt x="6" y="29"/>
                    <a:pt x="6" y="36"/>
                  </a:cubicBezTo>
                  <a:cubicBezTo>
                    <a:pt x="6" y="43"/>
                    <a:pt x="11" y="48"/>
                    <a:pt x="18" y="48"/>
                  </a:cubicBezTo>
                  <a:cubicBezTo>
                    <a:pt x="25" y="48"/>
                    <a:pt x="30" y="43"/>
                    <a:pt x="30" y="3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92">
              <a:extLst>
                <a:ext uri="{FF2B5EF4-FFF2-40B4-BE49-F238E27FC236}">
                  <a16:creationId xmlns:a16="http://schemas.microsoft.com/office/drawing/2014/main" id="{E05291D7-2786-4B39-A95D-C9EE9449ED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65259" y="6635751"/>
              <a:ext cx="36513" cy="122238"/>
            </a:xfrm>
            <a:custGeom>
              <a:avLst/>
              <a:gdLst>
                <a:gd name="T0" fmla="*/ 5 w 11"/>
                <a:gd name="T1" fmla="*/ 0 h 37"/>
                <a:gd name="T2" fmla="*/ 11 w 11"/>
                <a:gd name="T3" fmla="*/ 6 h 37"/>
                <a:gd name="T4" fmla="*/ 5 w 11"/>
                <a:gd name="T5" fmla="*/ 11 h 37"/>
                <a:gd name="T6" fmla="*/ 0 w 11"/>
                <a:gd name="T7" fmla="*/ 6 h 37"/>
                <a:gd name="T8" fmla="*/ 5 w 11"/>
                <a:gd name="T9" fmla="*/ 0 h 37"/>
                <a:gd name="T10" fmla="*/ 5 w 11"/>
                <a:gd name="T11" fmla="*/ 26 h 37"/>
                <a:gd name="T12" fmla="*/ 11 w 11"/>
                <a:gd name="T13" fmla="*/ 31 h 37"/>
                <a:gd name="T14" fmla="*/ 5 w 11"/>
                <a:gd name="T15" fmla="*/ 37 h 37"/>
                <a:gd name="T16" fmla="*/ 0 w 11"/>
                <a:gd name="T17" fmla="*/ 31 h 37"/>
                <a:gd name="T18" fmla="*/ 5 w 11"/>
                <a:gd name="T19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7">
                  <a:moveTo>
                    <a:pt x="5" y="0"/>
                  </a:moveTo>
                  <a:cubicBezTo>
                    <a:pt x="8" y="0"/>
                    <a:pt x="11" y="3"/>
                    <a:pt x="11" y="6"/>
                  </a:cubicBezTo>
                  <a:cubicBezTo>
                    <a:pt x="11" y="9"/>
                    <a:pt x="8" y="11"/>
                    <a:pt x="5" y="11"/>
                  </a:cubicBezTo>
                  <a:cubicBezTo>
                    <a:pt x="2" y="11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lose/>
                  <a:moveTo>
                    <a:pt x="5" y="26"/>
                  </a:moveTo>
                  <a:cubicBezTo>
                    <a:pt x="8" y="26"/>
                    <a:pt x="11" y="28"/>
                    <a:pt x="11" y="31"/>
                  </a:cubicBezTo>
                  <a:cubicBezTo>
                    <a:pt x="11" y="34"/>
                    <a:pt x="8" y="37"/>
                    <a:pt x="5" y="37"/>
                  </a:cubicBezTo>
                  <a:cubicBezTo>
                    <a:pt x="2" y="37"/>
                    <a:pt x="0" y="34"/>
                    <a:pt x="0" y="31"/>
                  </a:cubicBezTo>
                  <a:cubicBezTo>
                    <a:pt x="0" y="28"/>
                    <a:pt x="2" y="26"/>
                    <a:pt x="5" y="26"/>
                  </a:cubicBezTo>
                  <a:close/>
                </a:path>
              </a:pathLst>
            </a:custGeom>
            <a:solidFill>
              <a:srgbClr val="01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78" name="Picture 277">
            <a:hlinkClick r:id="rId5"/>
            <a:extLst>
              <a:ext uri="{FF2B5EF4-FFF2-40B4-BE49-F238E27FC236}">
                <a16:creationId xmlns:a16="http://schemas.microsoft.com/office/drawing/2014/main" id="{586E8944-F6C2-4C5C-87EF-22D1BF9ECF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265" y="6596118"/>
            <a:ext cx="3316511" cy="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639763"/>
            <a:ext cx="100584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389120"/>
            <a:ext cx="100584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Freeform 9"/>
          <p:cNvSpPr>
            <a:spLocks noChangeAspect="1"/>
          </p:cNvSpPr>
          <p:nvPr userDrawn="1"/>
        </p:nvSpPr>
        <p:spPr bwMode="black">
          <a:xfrm>
            <a:off x="362838" y="-2"/>
            <a:ext cx="730237" cy="639765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18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1" r="6372"/>
          <a:stretch/>
        </p:blipFill>
        <p:spPr bwMode="hidden">
          <a:xfrm>
            <a:off x="9829800" y="1074420"/>
            <a:ext cx="4800600" cy="608076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 userDrawn="1"/>
        </p:nvGrpSpPr>
        <p:grpSpPr>
          <a:xfrm>
            <a:off x="0" y="-1"/>
            <a:ext cx="14630400" cy="8229602"/>
            <a:chOff x="0" y="-1"/>
            <a:chExt cx="14630400" cy="8229602"/>
          </a:xfrm>
        </p:grpSpPr>
        <p:sp>
          <p:nvSpPr>
            <p:cNvPr id="5" name="Freeform 5"/>
            <p:cNvSpPr>
              <a:spLocks noChangeAspect="1"/>
            </p:cNvSpPr>
            <p:nvPr userDrawn="1"/>
          </p:nvSpPr>
          <p:spPr bwMode="white">
            <a:xfrm>
              <a:off x="0" y="1"/>
              <a:ext cx="14630400" cy="8229600"/>
            </a:xfrm>
            <a:custGeom>
              <a:avLst/>
              <a:gdLst>
                <a:gd name="T0" fmla="*/ 19199 w 19199"/>
                <a:gd name="T1" fmla="*/ 9340 h 10809"/>
                <a:gd name="T2" fmla="*/ 19199 w 19199"/>
                <a:gd name="T3" fmla="*/ 9340 h 10809"/>
                <a:gd name="T4" fmla="*/ 16987 w 19199"/>
                <a:gd name="T5" fmla="*/ 9340 h 10809"/>
                <a:gd name="T6" fmla="*/ 13055 w 19199"/>
                <a:gd name="T7" fmla="*/ 5408 h 10809"/>
                <a:gd name="T8" fmla="*/ 16987 w 19199"/>
                <a:gd name="T9" fmla="*/ 1468 h 10809"/>
                <a:gd name="T10" fmla="*/ 19199 w 19199"/>
                <a:gd name="T11" fmla="*/ 1468 h 10809"/>
                <a:gd name="T12" fmla="*/ 19199 w 19199"/>
                <a:gd name="T13" fmla="*/ 0 h 10809"/>
                <a:gd name="T14" fmla="*/ 0 w 19199"/>
                <a:gd name="T15" fmla="*/ 0 h 10809"/>
                <a:gd name="T16" fmla="*/ 0 w 19199"/>
                <a:gd name="T17" fmla="*/ 10809 h 10809"/>
                <a:gd name="T18" fmla="*/ 19199 w 19199"/>
                <a:gd name="T19" fmla="*/ 10809 h 10809"/>
                <a:gd name="T20" fmla="*/ 19199 w 19199"/>
                <a:gd name="T21" fmla="*/ 9340 h 10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99" h="10809">
                  <a:moveTo>
                    <a:pt x="19199" y="9340"/>
                  </a:moveTo>
                  <a:lnTo>
                    <a:pt x="19199" y="9340"/>
                  </a:lnTo>
                  <a:lnTo>
                    <a:pt x="16987" y="9340"/>
                  </a:lnTo>
                  <a:cubicBezTo>
                    <a:pt x="14808" y="9340"/>
                    <a:pt x="13055" y="7602"/>
                    <a:pt x="13055" y="5408"/>
                  </a:cubicBezTo>
                  <a:cubicBezTo>
                    <a:pt x="13055" y="3205"/>
                    <a:pt x="14808" y="1468"/>
                    <a:pt x="16987" y="1468"/>
                  </a:cubicBezTo>
                  <a:lnTo>
                    <a:pt x="19199" y="1468"/>
                  </a:lnTo>
                  <a:lnTo>
                    <a:pt x="19199" y="0"/>
                  </a:lnTo>
                  <a:lnTo>
                    <a:pt x="0" y="0"/>
                  </a:lnTo>
                  <a:lnTo>
                    <a:pt x="0" y="10809"/>
                  </a:lnTo>
                  <a:lnTo>
                    <a:pt x="19199" y="10809"/>
                  </a:lnTo>
                  <a:lnTo>
                    <a:pt x="19199" y="934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8" dirty="0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 bwMode="black">
            <a:xfrm>
              <a:off x="503047" y="7314920"/>
              <a:ext cx="2706624" cy="768757"/>
            </a:xfrm>
            <a:prstGeom prst="rect">
              <a:avLst/>
            </a:prstGeom>
          </p:spPr>
        </p:pic>
        <p:sp>
          <p:nvSpPr>
            <p:cNvPr id="14" name="Freeform 9"/>
            <p:cNvSpPr>
              <a:spLocks noChangeAspect="1"/>
            </p:cNvSpPr>
            <p:nvPr userDrawn="1"/>
          </p:nvSpPr>
          <p:spPr bwMode="black">
            <a:xfrm>
              <a:off x="362839" y="-1"/>
              <a:ext cx="730236" cy="639764"/>
            </a:xfrm>
            <a:custGeom>
              <a:avLst/>
              <a:gdLst>
                <a:gd name="T0" fmla="*/ 0 w 370"/>
                <a:gd name="T1" fmla="*/ 0 h 321"/>
                <a:gd name="T2" fmla="*/ 0 w 370"/>
                <a:gd name="T3" fmla="*/ 0 h 321"/>
                <a:gd name="T4" fmla="*/ 184 w 370"/>
                <a:gd name="T5" fmla="*/ 321 h 321"/>
                <a:gd name="T6" fmla="*/ 370 w 370"/>
                <a:gd name="T7" fmla="*/ 0 h 321"/>
                <a:gd name="T8" fmla="*/ 0 w 370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0" h="321">
                  <a:moveTo>
                    <a:pt x="0" y="0"/>
                  </a:moveTo>
                  <a:lnTo>
                    <a:pt x="0" y="0"/>
                  </a:lnTo>
                  <a:lnTo>
                    <a:pt x="184" y="321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46304" tIns="73152" rIns="146304" bIns="73152" numCol="1" anchor="t" anchorCtr="0" compatLnSpc="1">
              <a:prstTxWarp prst="textNoShape">
                <a:avLst/>
              </a:prstTxWarp>
            </a:bodyPr>
            <a:lstStyle/>
            <a:p>
              <a:endParaRPr lang="en-US" sz="4608"/>
            </a:p>
          </p:txBody>
        </p:sp>
      </p:grp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86868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389120"/>
            <a:ext cx="86868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1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70E794-887D-4052-95F2-537520E714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658"/>
          <a:stretch/>
        </p:blipFill>
        <p:spPr>
          <a:xfrm>
            <a:off x="6552363" y="1033398"/>
            <a:ext cx="8078037" cy="6102096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5"/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T0" fmla="*/ 19199 w 19199"/>
              <a:gd name="T1" fmla="*/ 9340 h 10809"/>
              <a:gd name="T2" fmla="*/ 19199 w 19199"/>
              <a:gd name="T3" fmla="*/ 9340 h 10809"/>
              <a:gd name="T4" fmla="*/ 16987 w 19199"/>
              <a:gd name="T5" fmla="*/ 9340 h 10809"/>
              <a:gd name="T6" fmla="*/ 13055 w 19199"/>
              <a:gd name="T7" fmla="*/ 5408 h 10809"/>
              <a:gd name="T8" fmla="*/ 16987 w 19199"/>
              <a:gd name="T9" fmla="*/ 1468 h 10809"/>
              <a:gd name="T10" fmla="*/ 19199 w 19199"/>
              <a:gd name="T11" fmla="*/ 1468 h 10809"/>
              <a:gd name="T12" fmla="*/ 19199 w 19199"/>
              <a:gd name="T13" fmla="*/ 0 h 10809"/>
              <a:gd name="T14" fmla="*/ 0 w 19199"/>
              <a:gd name="T15" fmla="*/ 0 h 10809"/>
              <a:gd name="T16" fmla="*/ 0 w 19199"/>
              <a:gd name="T17" fmla="*/ 10809 h 10809"/>
              <a:gd name="T18" fmla="*/ 19199 w 19199"/>
              <a:gd name="T19" fmla="*/ 10809 h 10809"/>
              <a:gd name="T20" fmla="*/ 19199 w 19199"/>
              <a:gd name="T21" fmla="*/ 9340 h 10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199" h="10809">
                <a:moveTo>
                  <a:pt x="19199" y="9340"/>
                </a:moveTo>
                <a:lnTo>
                  <a:pt x="19199" y="9340"/>
                </a:lnTo>
                <a:lnTo>
                  <a:pt x="16987" y="9340"/>
                </a:lnTo>
                <a:cubicBezTo>
                  <a:pt x="14808" y="9340"/>
                  <a:pt x="13055" y="7602"/>
                  <a:pt x="13055" y="5408"/>
                </a:cubicBezTo>
                <a:cubicBezTo>
                  <a:pt x="13055" y="3205"/>
                  <a:pt x="14808" y="1468"/>
                  <a:pt x="16987" y="1468"/>
                </a:cubicBezTo>
                <a:lnTo>
                  <a:pt x="19199" y="1468"/>
                </a:lnTo>
                <a:lnTo>
                  <a:pt x="19199" y="0"/>
                </a:lnTo>
                <a:lnTo>
                  <a:pt x="0" y="0"/>
                </a:lnTo>
                <a:lnTo>
                  <a:pt x="0" y="10809"/>
                </a:lnTo>
                <a:lnTo>
                  <a:pt x="19199" y="10809"/>
                </a:lnTo>
                <a:lnTo>
                  <a:pt x="19199" y="934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608" dirty="0"/>
          </a:p>
        </p:txBody>
      </p: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8686800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799" y="4389120"/>
            <a:ext cx="868680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bg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bg1"/>
              </a:solidFill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78B0B0F-DE09-40EF-A259-814397ADD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0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7CA387B5-33FA-4DCC-93C0-42A325D8D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362498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362498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2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07E6E-CA26-4CA9-97FE-35F4EAA06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3357"/>
          <a:stretch/>
        </p:blipFill>
        <p:spPr>
          <a:xfrm>
            <a:off x="6765993" y="1095847"/>
            <a:ext cx="7864407" cy="6056192"/>
          </a:xfrm>
          <a:prstGeom prst="rect">
            <a:avLst/>
          </a:prstGeom>
        </p:spPr>
      </p:pic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E1617EF5-8923-48CF-8E8C-F23131EE5707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0" y="1"/>
            <a:ext cx="14630400" cy="8229600"/>
          </a:xfrm>
          <a:custGeom>
            <a:avLst/>
            <a:gdLst>
              <a:gd name="connsiteX0" fmla="*/ 0 w 14630400"/>
              <a:gd name="connsiteY0" fmla="*/ 0 h 8229600"/>
              <a:gd name="connsiteX1" fmla="*/ 14630400 w 14630400"/>
              <a:gd name="connsiteY1" fmla="*/ 0 h 8229600"/>
              <a:gd name="connsiteX2" fmla="*/ 14630400 w 14630400"/>
              <a:gd name="connsiteY2" fmla="*/ 1099060 h 8229600"/>
              <a:gd name="connsiteX3" fmla="*/ 10625288 w 14630400"/>
              <a:gd name="connsiteY3" fmla="*/ 1099060 h 8229600"/>
              <a:gd name="connsiteX4" fmla="*/ 7595420 w 14630400"/>
              <a:gd name="connsiteY4" fmla="*/ 4128929 h 8229600"/>
              <a:gd name="connsiteX5" fmla="*/ 10625288 w 14630400"/>
              <a:gd name="connsiteY5" fmla="*/ 7158798 h 8229600"/>
              <a:gd name="connsiteX6" fmla="*/ 14630400 w 14630400"/>
              <a:gd name="connsiteY6" fmla="*/ 7158797 h 8229600"/>
              <a:gd name="connsiteX7" fmla="*/ 14630400 w 14630400"/>
              <a:gd name="connsiteY7" fmla="*/ 8229600 h 8229600"/>
              <a:gd name="connsiteX8" fmla="*/ 0 w 14630400"/>
              <a:gd name="connsiteY8" fmla="*/ 8229600 h 82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30400" h="8229600">
                <a:moveTo>
                  <a:pt x="0" y="0"/>
                </a:moveTo>
                <a:lnTo>
                  <a:pt x="14630400" y="0"/>
                </a:lnTo>
                <a:lnTo>
                  <a:pt x="14630400" y="1099060"/>
                </a:lnTo>
                <a:lnTo>
                  <a:pt x="10625288" y="1099060"/>
                </a:lnTo>
                <a:cubicBezTo>
                  <a:pt x="8951938" y="1099060"/>
                  <a:pt x="7595420" y="2455579"/>
                  <a:pt x="7595420" y="4128929"/>
                </a:cubicBezTo>
                <a:cubicBezTo>
                  <a:pt x="7595420" y="5802279"/>
                  <a:pt x="8951939" y="7158798"/>
                  <a:pt x="10625288" y="7158798"/>
                </a:cubicBezTo>
                <a:lnTo>
                  <a:pt x="14630400" y="7158797"/>
                </a:lnTo>
                <a:lnTo>
                  <a:pt x="14630400" y="8229600"/>
                </a:lnTo>
                <a:lnTo>
                  <a:pt x="0" y="82296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608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5" name="Title 1"/>
          <p:cNvSpPr>
            <a:spLocks noGrp="1"/>
          </p:cNvSpPr>
          <p:nvPr userDrawn="1">
            <p:ph type="ctrTitle"/>
          </p:nvPr>
        </p:nvSpPr>
        <p:spPr>
          <a:xfrm>
            <a:off x="685799" y="640080"/>
            <a:ext cx="6629401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4389120"/>
            <a:ext cx="6629402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7580439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18288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E5CBB9A-FE51-4F22-8CF4-563E85EA53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32A79B2-E76C-4713-8613-8DC91EE54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101349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101349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>
                    <a:lumMod val="65000"/>
                  </a:schemeClr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3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3C8299-53E3-4F65-8A6F-4435BC86B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799" y="640080"/>
            <a:ext cx="7175091" cy="3429000"/>
          </a:xfrm>
        </p:spPr>
        <p:txBody>
          <a:bodyPr anchor="b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799" y="4389120"/>
            <a:ext cx="7175091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black">
          <a:xfrm>
            <a:off x="503047" y="7314920"/>
            <a:ext cx="2706624" cy="768757"/>
          </a:xfrm>
          <a:prstGeom prst="rect">
            <a:avLst/>
          </a:prstGeom>
        </p:spPr>
      </p:pic>
      <p:sp>
        <p:nvSpPr>
          <p:cNvPr id="10" name="Freeform 9"/>
          <p:cNvSpPr>
            <a:spLocks noChangeAspect="1"/>
          </p:cNvSpPr>
          <p:nvPr userDrawn="1"/>
        </p:nvSpPr>
        <p:spPr bwMode="black">
          <a:xfrm>
            <a:off x="362839" y="-1"/>
            <a:ext cx="730236" cy="639764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7543800" y="7580439"/>
            <a:ext cx="64008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100" dirty="0">
                <a:solidFill>
                  <a:schemeClr val="bg1"/>
                </a:solidFill>
              </a:rPr>
              <a:t>© 2019 DXC Technology Company. All rights reserved.</a:t>
            </a:r>
          </a:p>
        </p:txBody>
      </p:sp>
      <p:sp>
        <p:nvSpPr>
          <p:cNvPr id="21" name="Text Box 115"/>
          <p:cNvSpPr txBox="1">
            <a:spLocks noChangeArrowheads="1"/>
          </p:cNvSpPr>
          <p:nvPr userDrawn="1"/>
        </p:nvSpPr>
        <p:spPr bwMode="auto">
          <a:xfrm>
            <a:off x="11887200" y="640080"/>
            <a:ext cx="2057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t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4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91440" y="-91440"/>
            <a:ext cx="14813280" cy="8412480"/>
            <a:chOff x="-91440" y="-91440"/>
            <a:chExt cx="14813280" cy="8412480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-9144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>
              <a:off x="-9144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9144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14676120" y="639763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>
              <a:off x="14676120" y="2057399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>
              <a:off x="14676120" y="7178674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685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13944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685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13944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11887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7315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>
              <a:off x="73152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7086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7543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7086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7543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5257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4800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93726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298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5257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98298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800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9372600" y="827532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11887200" y="-91440"/>
              <a:ext cx="0" cy="4572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1467612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-91440" y="7772400"/>
              <a:ext cx="45720" cy="0"/>
            </a:xfrm>
            <a:prstGeom prst="line">
              <a:avLst/>
            </a:prstGeom>
            <a:ln w="3175" cap="flat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Freeform 9"/>
          <p:cNvSpPr>
            <a:spLocks noChangeAspect="1"/>
          </p:cNvSpPr>
          <p:nvPr userDrawn="1"/>
        </p:nvSpPr>
        <p:spPr bwMode="black">
          <a:xfrm>
            <a:off x="448310" y="0"/>
            <a:ext cx="562442" cy="492758"/>
          </a:xfrm>
          <a:custGeom>
            <a:avLst/>
            <a:gdLst>
              <a:gd name="T0" fmla="*/ 0 w 370"/>
              <a:gd name="T1" fmla="*/ 0 h 321"/>
              <a:gd name="T2" fmla="*/ 0 w 370"/>
              <a:gd name="T3" fmla="*/ 0 h 321"/>
              <a:gd name="T4" fmla="*/ 184 w 370"/>
              <a:gd name="T5" fmla="*/ 321 h 321"/>
              <a:gd name="T6" fmla="*/ 370 w 370"/>
              <a:gd name="T7" fmla="*/ 0 h 321"/>
              <a:gd name="T8" fmla="*/ 0 w 370"/>
              <a:gd name="T9" fmla="*/ 0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0" h="321">
                <a:moveTo>
                  <a:pt x="0" y="0"/>
                </a:moveTo>
                <a:lnTo>
                  <a:pt x="0" y="0"/>
                </a:lnTo>
                <a:lnTo>
                  <a:pt x="184" y="321"/>
                </a:lnTo>
                <a:lnTo>
                  <a:pt x="37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endParaRPr lang="en-US" sz="4608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685800" y="639763"/>
            <a:ext cx="13258800" cy="14176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85800" y="2057399"/>
            <a:ext cx="11201400" cy="51212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 bwMode="black">
          <a:xfrm>
            <a:off x="544830" y="7425690"/>
            <a:ext cx="2048256" cy="581762"/>
          </a:xfrm>
          <a:prstGeom prst="rect">
            <a:avLst/>
          </a:prstGeom>
        </p:spPr>
      </p:pic>
      <p:sp>
        <p:nvSpPr>
          <p:cNvPr id="60" name="Text Box 115"/>
          <p:cNvSpPr txBox="1">
            <a:spLocks noChangeArrowheads="1"/>
          </p:cNvSpPr>
          <p:nvPr userDrawn="1"/>
        </p:nvSpPr>
        <p:spPr bwMode="auto">
          <a:xfrm>
            <a:off x="11893550" y="7580437"/>
            <a:ext cx="163957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03C7D0F0-10D5-4191-B6F4-99306F468FEF}" type="datetime4">
              <a:rPr lang="en-US" sz="1100" b="0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February 3, 2020</a:t>
            </a:fld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61" name="Text Box 115"/>
          <p:cNvSpPr txBox="1">
            <a:spLocks noChangeArrowheads="1"/>
          </p:cNvSpPr>
          <p:nvPr userDrawn="1"/>
        </p:nvSpPr>
        <p:spPr bwMode="auto">
          <a:xfrm>
            <a:off x="13533120" y="7580439"/>
            <a:ext cx="41148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noAutofit/>
          </a:bodyPr>
          <a:lstStyle/>
          <a:p>
            <a:pPr algn="r" defTabSz="820738">
              <a:spcBef>
                <a:spcPts val="0"/>
              </a:spcBef>
            </a:pPr>
            <a:fld id="{18E29826-F105-4F77-B977-03F4A4723A21}" type="slidenum">
              <a:rPr lang="en-US" sz="1100" b="1" smtClean="0">
                <a:solidFill>
                  <a:schemeClr val="tx1"/>
                </a:solidFill>
              </a:rPr>
              <a:pPr algn="r" defTabSz="820738">
                <a:spcBef>
                  <a:spcPts val="0"/>
                </a:spcBef>
              </a:pPr>
              <a:t>‹#›</a:t>
            </a:fld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Footer Placeholder 4"/>
          <p:cNvSpPr txBox="1">
            <a:spLocks/>
          </p:cNvSpPr>
          <p:nvPr userDrawn="1"/>
        </p:nvSpPr>
        <p:spPr>
          <a:xfrm>
            <a:off x="4800600" y="7580439"/>
            <a:ext cx="5029200" cy="274320"/>
          </a:xfrm>
          <a:prstGeom prst="rect">
            <a:avLst/>
          </a:prstGeom>
          <a:noFill/>
        </p:spPr>
        <p:txBody>
          <a:bodyPr vert="horz" wrap="none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/>
              <a:t>© 2019 DXC Technology Company.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289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57" r:id="rId4"/>
    <p:sldLayoutId id="2147483681" r:id="rId5"/>
    <p:sldLayoutId id="2147483671" r:id="rId6"/>
    <p:sldLayoutId id="2147483687" r:id="rId7"/>
    <p:sldLayoutId id="2147483678" r:id="rId8"/>
    <p:sldLayoutId id="2147483675" r:id="rId9"/>
    <p:sldLayoutId id="2147483673" r:id="rId10"/>
    <p:sldLayoutId id="2147483676" r:id="rId11"/>
    <p:sldLayoutId id="2147483680" r:id="rId12"/>
    <p:sldLayoutId id="2147483686" r:id="rId13"/>
    <p:sldLayoutId id="2147483685" r:id="rId14"/>
    <p:sldLayoutId id="2147483659" r:id="rId15"/>
    <p:sldLayoutId id="2147483650" r:id="rId16"/>
    <p:sldLayoutId id="2147483666" r:id="rId17"/>
    <p:sldLayoutId id="2147483667" r:id="rId18"/>
    <p:sldLayoutId id="2147483652" r:id="rId19"/>
    <p:sldLayoutId id="2147483660" r:id="rId20"/>
    <p:sldLayoutId id="2147483662" r:id="rId21"/>
    <p:sldLayoutId id="2147483663" r:id="rId22"/>
    <p:sldLayoutId id="2147483651" r:id="rId23"/>
    <p:sldLayoutId id="2147483668" r:id="rId24"/>
    <p:sldLayoutId id="2147483669" r:id="rId25"/>
    <p:sldLayoutId id="2147483655" r:id="rId26"/>
    <p:sldLayoutId id="2147483661" r:id="rId27"/>
    <p:sldLayoutId id="2147483690" r:id="rId28"/>
    <p:sldLayoutId id="214748369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463040" rtl="0" eaLnBrk="1" latinLnBrk="0" hangingPunct="1">
        <a:lnSpc>
          <a:spcPct val="85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463040" rtl="0" eaLnBrk="1" latinLnBrk="0" hangingPunct="1">
        <a:spcBef>
          <a:spcPts val="1200"/>
        </a:spcBef>
        <a:buFontTx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463040" rtl="0" eaLnBrk="1" latinLnBrk="0" hangingPunct="1">
        <a:spcBef>
          <a:spcPts val="12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1463040" rtl="0" eaLnBrk="1" latinLnBrk="0" hangingPunct="1">
        <a:spcBef>
          <a:spcPts val="1200"/>
        </a:spcBef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1430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00200" indent="-228600" algn="l" defTabSz="1463040" rtl="0" eaLnBrk="1" latinLnBrk="0" hangingPunct="1">
        <a:spcBef>
          <a:spcPts val="600"/>
        </a:spcBef>
        <a:buFont typeface="Arial" pitchFamily="34" charset="0"/>
        <a:buChar char="–"/>
        <a:tabLst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3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3024" userDrawn="1">
          <p15:clr>
            <a:srgbClr val="F26B43"/>
          </p15:clr>
        </p15:guide>
        <p15:guide id="5" pos="3312" userDrawn="1">
          <p15:clr>
            <a:srgbClr val="F26B43"/>
          </p15:clr>
        </p15:guide>
        <p15:guide id="6" pos="4464" userDrawn="1">
          <p15:clr>
            <a:srgbClr val="F26B43"/>
          </p15:clr>
        </p15:guide>
        <p15:guide id="7" pos="4752" userDrawn="1">
          <p15:clr>
            <a:srgbClr val="F26B43"/>
          </p15:clr>
        </p15:guide>
        <p15:guide id="8" pos="5904" userDrawn="1">
          <p15:clr>
            <a:srgbClr val="F26B43"/>
          </p15:clr>
        </p15:guide>
        <p15:guide id="9" pos="6192" userDrawn="1">
          <p15:clr>
            <a:srgbClr val="F26B43"/>
          </p15:clr>
        </p15:guide>
        <p15:guide id="10" pos="7488" userDrawn="1">
          <p15:clr>
            <a:srgbClr val="F26B43"/>
          </p15:clr>
        </p15:guide>
        <p15:guide id="11" pos="8784" userDrawn="1">
          <p15:clr>
            <a:srgbClr val="F26B43"/>
          </p15:clr>
        </p15:guide>
        <p15:guide id="12" orient="horz" pos="1296" userDrawn="1">
          <p15:clr>
            <a:srgbClr val="F26B43"/>
          </p15:clr>
        </p15:guide>
        <p15:guide id="13" orient="horz" pos="4522" userDrawn="1">
          <p15:clr>
            <a:srgbClr val="F26B43"/>
          </p15:clr>
        </p15:guide>
        <p15:guide id="14" orient="horz" pos="48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7EAEDF4-C754-42FF-ADAE-CDB0041578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DXC Business Central Rapid Offering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B676BD30-4844-4FF4-99BD-2F91E818CA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3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1DD99D-01EC-4785-976F-E945040CE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Business Central Rapid?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52BC53-A59C-45D5-AA9B-C39E4F117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Customer does not have a large budget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Appetite to get a solution in 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Rapid is a templated implementation of Dynamics 365 Business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No process analysis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No large data migration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No RFP / Requirements Catalogue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Minimal supporting documentation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0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C44753-499A-4EC7-8567-620677D7FB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u="sng" dirty="0">
                <a:hlinkClick r:id="rId3" action="ppaction://hlinksldjump"/>
              </a:rPr>
              <a:t>Business Central Rapid (0 – 10 Users)</a:t>
            </a:r>
            <a:endParaRPr lang="en-GB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Rapid is a templated implementation of Dynamics 365 Business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1 country / 1 legal 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No process analysis workshops are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No large data migration requirement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Minimal supporting documentation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Appetite to get a solution in quick</a:t>
            </a:r>
          </a:p>
          <a:p>
            <a:endParaRPr lang="en-GB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41D24-A3DE-4E47-8F89-A4F86745A9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u="sng" dirty="0"/>
              <a:t>Business Central Standard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Full implementation of Dynamics 365 Business Central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Process review workshops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Large data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Analysis &amp; Design workshops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</a:t>
            </a:r>
            <a:r>
              <a:rPr lang="en-GB" b="0" dirty="0"/>
              <a:t>ore detailed supporting documentation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8A3286-0DEF-469F-BF2A-2A812D573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eBECS Business Central Offerings</a:t>
            </a:r>
          </a:p>
        </p:txBody>
      </p:sp>
    </p:spTree>
    <p:extLst>
      <p:ext uri="{BB962C8B-B14F-4D97-AF65-F5344CB8AC3E}">
        <p14:creationId xmlns:p14="http://schemas.microsoft.com/office/powerpoint/2010/main" val="22390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0E8860-9528-4BF8-B9F1-C5B3A50B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459971" y="7556754"/>
            <a:ext cx="438911" cy="292608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55000" lnSpcReduction="20000"/>
          </a:bodyPr>
          <a:lstStyle>
            <a:defPPr>
              <a:defRPr lang="en-US"/>
            </a:defPPr>
            <a:lvl1pPr marL="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304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9456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8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60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8912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2064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52160" algn="l" defTabSz="1463040" rtl="0" eaLnBrk="1" latinLnBrk="0" hangingPunct="1"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720"/>
              </a:spcAft>
            </a:pPr>
            <a:fld id="{626A44B8-A8A0-4EA4-8F5D-8AFC846BC24A}" type="slidenum">
              <a:rPr lang="en-US" smtClean="0"/>
              <a:pPr>
                <a:spcAft>
                  <a:spcPts val="720"/>
                </a:spcAft>
              </a:pPr>
              <a:t>4</a:t>
            </a:fld>
            <a:endParaRPr lang="en-US" sz="126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755081F-F579-47A3-95DB-5B8A296E124B}"/>
              </a:ext>
            </a:extLst>
          </p:cNvPr>
          <p:cNvGraphicFramePr/>
          <p:nvPr>
            <p:extLst/>
          </p:nvPr>
        </p:nvGraphicFramePr>
        <p:xfrm>
          <a:off x="4473671" y="1742864"/>
          <a:ext cx="5683058" cy="5555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5FE49DF8-CAC1-48B2-9DE7-C66DC6C3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80" dirty="0"/>
              <a:t>What will not happen in a Rapid Project</a:t>
            </a:r>
            <a:br>
              <a:rPr lang="en-US" sz="4320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01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DDC1A1-D8DF-4558-B863-DBDE6EA1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Business Central Rapid Mandatory Services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45DF0-B034-41DB-82AF-F621985F1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following services are mandatory as part of a BC Rapid implementation: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BC Rapid Finance Package</a:t>
            </a:r>
          </a:p>
          <a:p>
            <a:endParaRPr lang="en-GB" dirty="0"/>
          </a:p>
          <a:p>
            <a:r>
              <a:rPr lang="en-GB" dirty="0"/>
              <a:t>The “Add on” packs are added to the above mandatory services, to provide the implementation scope and deliverables.</a:t>
            </a:r>
          </a:p>
        </p:txBody>
      </p:sp>
    </p:spTree>
    <p:extLst>
      <p:ext uri="{BB962C8B-B14F-4D97-AF65-F5344CB8AC3E}">
        <p14:creationId xmlns:p14="http://schemas.microsoft.com/office/powerpoint/2010/main" val="41395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C3B09-2B71-4EB3-9092-092799409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280" dirty="0"/>
              <a:t>The Value of a Business Central Rapid Project</a:t>
            </a:r>
            <a:endParaRPr lang="en-GB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CF20F-4890-496F-B8C0-0607B9B00D6E}"/>
              </a:ext>
            </a:extLst>
          </p:cNvPr>
          <p:cNvSpPr txBox="1"/>
          <p:nvPr/>
        </p:nvSpPr>
        <p:spPr>
          <a:xfrm>
            <a:off x="1331677" y="2041065"/>
            <a:ext cx="2333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Templated Approach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F5ABA-2D47-40C3-9AF0-A8D9607F44C6}"/>
              </a:ext>
            </a:extLst>
          </p:cNvPr>
          <p:cNvSpPr txBox="1"/>
          <p:nvPr/>
        </p:nvSpPr>
        <p:spPr>
          <a:xfrm>
            <a:off x="5587008" y="2041065"/>
            <a:ext cx="3197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Immediate return on Microsoft Investment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71150C-0D6F-4945-BE44-37679FECDF75}"/>
              </a:ext>
            </a:extLst>
          </p:cNvPr>
          <p:cNvSpPr/>
          <p:nvPr/>
        </p:nvSpPr>
        <p:spPr>
          <a:xfrm>
            <a:off x="10258850" y="2041065"/>
            <a:ext cx="28515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Rapid implementation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207708-AAE1-475B-B9AD-86D334831EAB}"/>
              </a:ext>
            </a:extLst>
          </p:cNvPr>
          <p:cNvSpPr/>
          <p:nvPr/>
        </p:nvSpPr>
        <p:spPr>
          <a:xfrm>
            <a:off x="1303444" y="4745868"/>
            <a:ext cx="238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Partnership with DXC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5056C8-C138-4AC2-AF21-4B26CB06DA6E}"/>
              </a:ext>
            </a:extLst>
          </p:cNvPr>
          <p:cNvSpPr/>
          <p:nvPr/>
        </p:nvSpPr>
        <p:spPr>
          <a:xfrm>
            <a:off x="6124059" y="4930533"/>
            <a:ext cx="2382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Reduced Risk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45114-164F-4DA6-B5C9-40E2256ABA5E}"/>
              </a:ext>
            </a:extLst>
          </p:cNvPr>
          <p:cNvSpPr/>
          <p:nvPr/>
        </p:nvSpPr>
        <p:spPr>
          <a:xfrm>
            <a:off x="10521418" y="4748722"/>
            <a:ext cx="2382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>
              <a:defRPr/>
            </a:pPr>
            <a:r>
              <a:rPr lang="en-GB" sz="2400" dirty="0">
                <a:solidFill>
                  <a:prstClr val="black"/>
                </a:solidFill>
                <a:latin typeface="Arial"/>
              </a:rPr>
              <a:t>Follows Best Practice</a:t>
            </a:r>
          </a:p>
        </p:txBody>
      </p:sp>
      <p:pic>
        <p:nvPicPr>
          <p:cNvPr id="10" name="Graphic 9" descr="List">
            <a:extLst>
              <a:ext uri="{FF2B5EF4-FFF2-40B4-BE49-F238E27FC236}">
                <a16:creationId xmlns:a16="http://schemas.microsoft.com/office/drawing/2014/main" id="{AD453086-BB34-4BDD-AE8D-36494D335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78426" y="2890527"/>
            <a:ext cx="1432318" cy="1432318"/>
          </a:xfrm>
          <a:prstGeom prst="rect">
            <a:avLst/>
          </a:prstGeom>
        </p:spPr>
      </p:pic>
      <p:pic>
        <p:nvPicPr>
          <p:cNvPr id="11" name="Graphic 10" descr="Handshake">
            <a:extLst>
              <a:ext uri="{FF2B5EF4-FFF2-40B4-BE49-F238E27FC236}">
                <a16:creationId xmlns:a16="http://schemas.microsoft.com/office/drawing/2014/main" id="{816E1C04-D71E-43B7-841D-79BF948909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661" y="5320564"/>
            <a:ext cx="1981849" cy="1981849"/>
          </a:xfrm>
          <a:prstGeom prst="rect">
            <a:avLst/>
          </a:prstGeom>
        </p:spPr>
      </p:pic>
      <p:pic>
        <p:nvPicPr>
          <p:cNvPr id="12" name="Graphic 11" descr="End">
            <a:extLst>
              <a:ext uri="{FF2B5EF4-FFF2-40B4-BE49-F238E27FC236}">
                <a16:creationId xmlns:a16="http://schemas.microsoft.com/office/drawing/2014/main" id="{50120588-0208-4D26-AE7D-36315F9697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52926" y="2847053"/>
            <a:ext cx="1519267" cy="1519267"/>
          </a:xfrm>
          <a:prstGeom prst="rect">
            <a:avLst/>
          </a:prstGeom>
        </p:spPr>
      </p:pic>
      <p:pic>
        <p:nvPicPr>
          <p:cNvPr id="14" name="Graphic 13" descr="Upward trend">
            <a:extLst>
              <a:ext uri="{FF2B5EF4-FFF2-40B4-BE49-F238E27FC236}">
                <a16:creationId xmlns:a16="http://schemas.microsoft.com/office/drawing/2014/main" id="{FFA58FBF-50A7-486D-B7CE-4A3E7BE403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9041" y="2934002"/>
            <a:ext cx="1432318" cy="1432318"/>
          </a:xfrm>
          <a:prstGeom prst="rect">
            <a:avLst/>
          </a:prstGeom>
        </p:spPr>
      </p:pic>
      <p:pic>
        <p:nvPicPr>
          <p:cNvPr id="16" name="Graphic 15" descr="Checklist">
            <a:extLst>
              <a:ext uri="{FF2B5EF4-FFF2-40B4-BE49-F238E27FC236}">
                <a16:creationId xmlns:a16="http://schemas.microsoft.com/office/drawing/2014/main" id="{E1765F13-78F8-4882-A9BA-927BB39058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96400" y="5595330"/>
            <a:ext cx="1432318" cy="1432318"/>
          </a:xfrm>
          <a:prstGeom prst="rect">
            <a:avLst/>
          </a:prstGeom>
        </p:spPr>
      </p:pic>
      <p:pic>
        <p:nvPicPr>
          <p:cNvPr id="18" name="Graphic 17" descr="Warning">
            <a:extLst>
              <a:ext uri="{FF2B5EF4-FFF2-40B4-BE49-F238E27FC236}">
                <a16:creationId xmlns:a16="http://schemas.microsoft.com/office/drawing/2014/main" id="{FA6B2119-049C-4081-A34F-6B65652ABA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97743" y="5410665"/>
            <a:ext cx="1484783" cy="1484783"/>
          </a:xfrm>
          <a:prstGeom prst="rect">
            <a:avLst/>
          </a:prstGeom>
        </p:spPr>
      </p:pic>
      <p:pic>
        <p:nvPicPr>
          <p:cNvPr id="19" name="Graphic 18" descr="Warning">
            <a:extLst>
              <a:ext uri="{FF2B5EF4-FFF2-40B4-BE49-F238E27FC236}">
                <a16:creationId xmlns:a16="http://schemas.microsoft.com/office/drawing/2014/main" id="{B214FEFE-3E12-4B96-BF45-339E1DA3B82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98417" y="5940375"/>
            <a:ext cx="884803" cy="88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5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4079-EBF5-44E4-833B-84F0227B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this approach will not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6F67-C315-454F-8062-029BD643D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Requirements defined by committee.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Large requirements catalogue the consultant needs to respond to during the build.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Customer not willing to adapt to templated processes.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/>
              <a:t>Large </a:t>
            </a:r>
            <a:r>
              <a:rPr lang="en-GB" b="0" dirty="0"/>
              <a:t>Data Migration effort</a:t>
            </a:r>
          </a:p>
        </p:txBody>
      </p:sp>
    </p:spTree>
    <p:extLst>
      <p:ext uri="{BB962C8B-B14F-4D97-AF65-F5344CB8AC3E}">
        <p14:creationId xmlns:p14="http://schemas.microsoft.com/office/powerpoint/2010/main" val="24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74079-EBF5-44E4-833B-84F0227BB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if a Scope Change or Change Request required?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76F67-C315-454F-8062-029BD643D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2464904"/>
            <a:ext cx="11119104" cy="46978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Small Additions or Advancements </a:t>
            </a:r>
          </a:p>
          <a:p>
            <a:r>
              <a:rPr lang="en-GB" b="0" dirty="0"/>
              <a:t>Managed through a Change Request if the allocated timebox for configuration is insufficient to meet customers requirements. 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dirty="0"/>
              <a:t>Large changes/additions</a:t>
            </a:r>
          </a:p>
          <a:p>
            <a:r>
              <a:rPr lang="en-GB" b="0" dirty="0"/>
              <a:t>Moves to Phase 2/ Release 2</a:t>
            </a:r>
          </a:p>
          <a:p>
            <a:r>
              <a:rPr lang="en-GB" b="0" dirty="0"/>
              <a:t>If customer is not happy with waiting till Phase 2. Stop project under the Rapid approach and conduct an Analysis &amp; Design.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2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XC">
  <a:themeElements>
    <a:clrScheme name="DXC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666666"/>
      </a:accent2>
      <a:accent3>
        <a:srgbClr val="FFED00"/>
      </a:accent3>
      <a:accent4>
        <a:srgbClr val="64FF00"/>
      </a:accent4>
      <a:accent5>
        <a:srgbClr val="00C9FF"/>
      </a:accent5>
      <a:accent6>
        <a:srgbClr val="D9D9D9"/>
      </a:accent6>
      <a:hlink>
        <a:srgbClr val="000000"/>
      </a:hlink>
      <a:folHlink>
        <a:srgbClr val="666666"/>
      </a:folHlink>
    </a:clrScheme>
    <a:fontScheme name="DX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XC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  <a:ln w="635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/>
      <a:style>
        <a:lnRef idx="0">
          <a:schemeClr val="accent1"/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DXC_powerpoint_16x9_template_OptIn.potx" id="{B131589D-10F9-440F-A547-C62D3CC49D90}" vid="{1E89801E-380A-457F-A77D-66CD0A4D07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26F61EB92D2B47B01877F4078CF3D8" ma:contentTypeVersion="7" ma:contentTypeDescription="Create a new document." ma:contentTypeScope="" ma:versionID="337f1a4ca2619981cfbf7557840e88dc">
  <xsd:schema xmlns:xsd="http://www.w3.org/2001/XMLSchema" xmlns:xs="http://www.w3.org/2001/XMLSchema" xmlns:p="http://schemas.microsoft.com/office/2006/metadata/properties" xmlns:ns3="d75396be-7945-4dd8-a5fc-46cdecee2485" targetNamespace="http://schemas.microsoft.com/office/2006/metadata/properties" ma:root="true" ma:fieldsID="b56ec5e2d4033336b367cd78069ef564" ns3:_="">
    <xsd:import namespace="d75396be-7945-4dd8-a5fc-46cdecee24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396be-7945-4dd8-a5fc-46cdecee24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833957-6610-40CE-B113-AD70214084E7}">
  <ds:schemaRefs>
    <ds:schemaRef ds:uri="d75396be-7945-4dd8-a5fc-46cdecee2485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5F27393-7A75-4A66-B406-76187B2940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C3048F-70D5-4592-A1B3-749475419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5396be-7945-4dd8-a5fc-46cdecee2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DXC_PowerPoint_16x9</Template>
  <TotalTime>241</TotalTime>
  <Words>329</Words>
  <Application>Microsoft Office PowerPoint</Application>
  <PresentationFormat>Custom</PresentationFormat>
  <Paragraphs>56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DXC</vt:lpstr>
      <vt:lpstr>DXC Business Central Rapid Offering</vt:lpstr>
      <vt:lpstr>Why Business Central Rapid?</vt:lpstr>
      <vt:lpstr>eBECS Business Central Offerings</vt:lpstr>
      <vt:lpstr>What will not happen in a Rapid Project </vt:lpstr>
      <vt:lpstr>Business Central Rapid Mandatory Services</vt:lpstr>
      <vt:lpstr>The Value of a Business Central Rapid Project</vt:lpstr>
      <vt:lpstr>When this approach will not work</vt:lpstr>
      <vt:lpstr>What if a Scope Change or Change Request required?</vt:lpstr>
    </vt:vector>
  </TitlesOfParts>
  <Manager/>
  <Company>DXC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is Arial Bold 60pt,  up to three lines</dc:title>
  <dc:subject/>
  <dc:creator>Emma Wright</dc:creator>
  <cp:keywords/>
  <dc:description/>
  <cp:lastModifiedBy>Jordan Brown</cp:lastModifiedBy>
  <cp:revision>2</cp:revision>
  <cp:lastPrinted>2018-07-20T15:33:39Z</cp:lastPrinted>
  <dcterms:created xsi:type="dcterms:W3CDTF">2019-12-18T14:35:41Z</dcterms:created>
  <dcterms:modified xsi:type="dcterms:W3CDTF">2020-02-03T10:10:47Z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0x010100FA26F61EB92D2B47B01877F4078CF3D8</vt:lpwstr>
  </property>
  <property fmtid="{D5CDD505-2E9C-101B-9397-08002B2CF9AE}" pid="3" name="Global Keywords">
    <vt:lpwstr/>
  </property>
  <property fmtid="{D5CDD505-2E9C-101B-9397-08002B2CF9AE}" pid="4" name="Special Project DocType">
    <vt:lpwstr/>
  </property>
  <property fmtid="{D5CDD505-2E9C-101B-9397-08002B2CF9AE}" pid="5" name="MSIP_Label_e7105bd7-8e4e-4397-9d25-6988f6a4a925_Enabled">
    <vt:lpwstr>True</vt:lpwstr>
  </property>
  <property fmtid="{D5CDD505-2E9C-101B-9397-08002B2CF9AE}" pid="6" name="MSIP_Label_e7105bd7-8e4e-4397-9d25-6988f6a4a925_SiteId">
    <vt:lpwstr>00000000-0000-0000-0000-000000000000</vt:lpwstr>
  </property>
  <property fmtid="{D5CDD505-2E9C-101B-9397-08002B2CF9AE}" pid="7" name="MSIP_Label_e7105bd7-8e4e-4397-9d25-6988f6a4a925_Owner">
    <vt:lpwstr>jbrown349@dxc.com</vt:lpwstr>
  </property>
  <property fmtid="{D5CDD505-2E9C-101B-9397-08002B2CF9AE}" pid="8" name="MSIP_Label_e7105bd7-8e4e-4397-9d25-6988f6a4a925_SetDate">
    <vt:lpwstr>2020-02-03T10:10:34.0115737Z</vt:lpwstr>
  </property>
  <property fmtid="{D5CDD505-2E9C-101B-9397-08002B2CF9AE}" pid="9" name="MSIP_Label_e7105bd7-8e4e-4397-9d25-6988f6a4a925_Name">
    <vt:lpwstr>Personal</vt:lpwstr>
  </property>
  <property fmtid="{D5CDD505-2E9C-101B-9397-08002B2CF9AE}" pid="10" name="MSIP_Label_e7105bd7-8e4e-4397-9d25-6988f6a4a925_Application">
    <vt:lpwstr>Microsoft Azure Information Protection</vt:lpwstr>
  </property>
  <property fmtid="{D5CDD505-2E9C-101B-9397-08002B2CF9AE}" pid="11" name="MSIP_Label_e7105bd7-8e4e-4397-9d25-6988f6a4a925_ActionId">
    <vt:lpwstr>22002588-9f91-4306-9643-7356654baf5c</vt:lpwstr>
  </property>
  <property fmtid="{D5CDD505-2E9C-101B-9397-08002B2CF9AE}" pid="12" name="MSIP_Label_e7105bd7-8e4e-4397-9d25-6988f6a4a925_Extended_MSFT_Method">
    <vt:lpwstr>Automatic</vt:lpwstr>
  </property>
  <property fmtid="{D5CDD505-2E9C-101B-9397-08002B2CF9AE}" pid="13" name="Sensitivity">
    <vt:lpwstr>Personal</vt:lpwstr>
  </property>
</Properties>
</file>