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7772400" cy="100584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7" pos="2448">
          <p15:clr>
            <a:srgbClr val="A4A3A4"/>
          </p15:clr>
        </p15:guide>
        <p15:guide id="8" orient="horz" pos="3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6"/>
    <a:srgbClr val="E4E4E4"/>
    <a:srgbClr val="5E864A"/>
    <a:srgbClr val="D1D1D1"/>
    <a:srgbClr val="F2F2F2"/>
    <a:srgbClr val="DEDEDE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>
        <p:scale>
          <a:sx n="142" d="100"/>
          <a:sy n="142" d="100"/>
        </p:scale>
        <p:origin x="1144" y="144"/>
      </p:cViewPr>
      <p:guideLst>
        <p:guide pos="2448"/>
        <p:guide orient="horz" pos="31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F7403-EC80-4D20-9E33-CC9001F9A601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C95FF-7616-4293-AD79-099904606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55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865C6-3E2B-405E-97C5-6DF6C5879533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163638"/>
            <a:ext cx="2428875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1513"/>
            <a:ext cx="5486400" cy="3144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F66B4-8853-4898-9507-409060A2B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51C67-4276-46F6-B4D1-DFD1D29FA0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8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Cards 10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835300" y="95008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833568" y="112530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12" name="Text Placeholder 31"/>
          <p:cNvSpPr>
            <a:spLocks noGrp="1"/>
          </p:cNvSpPr>
          <p:nvPr>
            <p:ph type="body" sz="quarter" idx="80" hasCustomPrompt="1"/>
          </p:nvPr>
        </p:nvSpPr>
        <p:spPr>
          <a:xfrm>
            <a:off x="833314" y="151723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833314" y="166617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48" name="Text Placeholder 27"/>
          <p:cNvSpPr>
            <a:spLocks noGrp="1"/>
          </p:cNvSpPr>
          <p:nvPr>
            <p:ph type="body" sz="quarter" idx="84" hasCustomPrompt="1"/>
          </p:nvPr>
        </p:nvSpPr>
        <p:spPr>
          <a:xfrm>
            <a:off x="833314" y="180709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25" name="Text Placeholder 23"/>
          <p:cNvSpPr>
            <a:spLocks noGrp="1"/>
          </p:cNvSpPr>
          <p:nvPr>
            <p:ph type="body" sz="quarter" idx="82" hasCustomPrompt="1"/>
          </p:nvPr>
        </p:nvSpPr>
        <p:spPr>
          <a:xfrm>
            <a:off x="833568" y="199760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15" name="Text Placeholder 19"/>
          <p:cNvSpPr>
            <a:spLocks noGrp="1"/>
          </p:cNvSpPr>
          <p:nvPr>
            <p:ph type="body" sz="quarter" idx="85" hasCustomPrompt="1"/>
          </p:nvPr>
        </p:nvSpPr>
        <p:spPr>
          <a:xfrm>
            <a:off x="4034490" y="95008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16" name="Text Placeholder 21"/>
          <p:cNvSpPr>
            <a:spLocks noGrp="1"/>
          </p:cNvSpPr>
          <p:nvPr>
            <p:ph type="body" sz="quarter" idx="86" hasCustomPrompt="1"/>
          </p:nvPr>
        </p:nvSpPr>
        <p:spPr>
          <a:xfrm>
            <a:off x="4032758" y="112530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17" name="Text Placeholder 31"/>
          <p:cNvSpPr>
            <a:spLocks noGrp="1"/>
          </p:cNvSpPr>
          <p:nvPr>
            <p:ph type="body" sz="quarter" idx="87" hasCustomPrompt="1"/>
          </p:nvPr>
        </p:nvSpPr>
        <p:spPr>
          <a:xfrm>
            <a:off x="4032504" y="151723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18" name="Text Placeholder 31"/>
          <p:cNvSpPr>
            <a:spLocks noGrp="1"/>
          </p:cNvSpPr>
          <p:nvPr>
            <p:ph type="body" sz="quarter" idx="88" hasCustomPrompt="1"/>
          </p:nvPr>
        </p:nvSpPr>
        <p:spPr>
          <a:xfrm>
            <a:off x="4032504" y="166617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19" name="Text Placeholder 27"/>
          <p:cNvSpPr>
            <a:spLocks noGrp="1"/>
          </p:cNvSpPr>
          <p:nvPr>
            <p:ph type="body" sz="quarter" idx="89" hasCustomPrompt="1"/>
          </p:nvPr>
        </p:nvSpPr>
        <p:spPr>
          <a:xfrm>
            <a:off x="4032504" y="180709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20" name="Text Placeholder 23"/>
          <p:cNvSpPr>
            <a:spLocks noGrp="1"/>
          </p:cNvSpPr>
          <p:nvPr>
            <p:ph type="body" sz="quarter" idx="90" hasCustomPrompt="1"/>
          </p:nvPr>
        </p:nvSpPr>
        <p:spPr>
          <a:xfrm>
            <a:off x="4032504" y="199760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23" name="Text Placeholder 19"/>
          <p:cNvSpPr>
            <a:spLocks noGrp="1"/>
          </p:cNvSpPr>
          <p:nvPr>
            <p:ph type="body" sz="quarter" idx="92" hasCustomPrompt="1"/>
          </p:nvPr>
        </p:nvSpPr>
        <p:spPr>
          <a:xfrm>
            <a:off x="835300" y="2777399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24" name="Text Placeholder 21"/>
          <p:cNvSpPr>
            <a:spLocks noGrp="1"/>
          </p:cNvSpPr>
          <p:nvPr>
            <p:ph type="body" sz="quarter" idx="93" hasCustomPrompt="1"/>
          </p:nvPr>
        </p:nvSpPr>
        <p:spPr>
          <a:xfrm>
            <a:off x="833568" y="2952624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26" name="Text Placeholder 31"/>
          <p:cNvSpPr>
            <a:spLocks noGrp="1"/>
          </p:cNvSpPr>
          <p:nvPr>
            <p:ph type="body" sz="quarter" idx="94" hasCustomPrompt="1"/>
          </p:nvPr>
        </p:nvSpPr>
        <p:spPr>
          <a:xfrm>
            <a:off x="833314" y="3344554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27" name="Text Placeholder 31"/>
          <p:cNvSpPr>
            <a:spLocks noGrp="1"/>
          </p:cNvSpPr>
          <p:nvPr>
            <p:ph type="body" sz="quarter" idx="95" hasCustomPrompt="1"/>
          </p:nvPr>
        </p:nvSpPr>
        <p:spPr>
          <a:xfrm>
            <a:off x="833314" y="3493489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28" name="Text Placeholder 27"/>
          <p:cNvSpPr>
            <a:spLocks noGrp="1"/>
          </p:cNvSpPr>
          <p:nvPr>
            <p:ph type="body" sz="quarter" idx="96" hasCustomPrompt="1"/>
          </p:nvPr>
        </p:nvSpPr>
        <p:spPr>
          <a:xfrm>
            <a:off x="833314" y="3634409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29" name="Text Placeholder 23"/>
          <p:cNvSpPr>
            <a:spLocks noGrp="1"/>
          </p:cNvSpPr>
          <p:nvPr>
            <p:ph type="body" sz="quarter" idx="97" hasCustomPrompt="1"/>
          </p:nvPr>
        </p:nvSpPr>
        <p:spPr>
          <a:xfrm>
            <a:off x="833568" y="3824915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32" name="Text Placeholder 19"/>
          <p:cNvSpPr>
            <a:spLocks noGrp="1"/>
          </p:cNvSpPr>
          <p:nvPr>
            <p:ph type="body" sz="quarter" idx="99" hasCustomPrompt="1"/>
          </p:nvPr>
        </p:nvSpPr>
        <p:spPr>
          <a:xfrm>
            <a:off x="4034490" y="2777399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33" name="Text Placeholder 21"/>
          <p:cNvSpPr>
            <a:spLocks noGrp="1"/>
          </p:cNvSpPr>
          <p:nvPr>
            <p:ph type="body" sz="quarter" idx="100" hasCustomPrompt="1"/>
          </p:nvPr>
        </p:nvSpPr>
        <p:spPr>
          <a:xfrm>
            <a:off x="4032758" y="2952624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34" name="Text Placeholder 31"/>
          <p:cNvSpPr>
            <a:spLocks noGrp="1"/>
          </p:cNvSpPr>
          <p:nvPr>
            <p:ph type="body" sz="quarter" idx="101" hasCustomPrompt="1"/>
          </p:nvPr>
        </p:nvSpPr>
        <p:spPr>
          <a:xfrm>
            <a:off x="4032504" y="3344554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35" name="Text Placeholder 31"/>
          <p:cNvSpPr>
            <a:spLocks noGrp="1"/>
          </p:cNvSpPr>
          <p:nvPr>
            <p:ph type="body" sz="quarter" idx="102" hasCustomPrompt="1"/>
          </p:nvPr>
        </p:nvSpPr>
        <p:spPr>
          <a:xfrm>
            <a:off x="4032504" y="3493489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36" name="Text Placeholder 27"/>
          <p:cNvSpPr>
            <a:spLocks noGrp="1"/>
          </p:cNvSpPr>
          <p:nvPr>
            <p:ph type="body" sz="quarter" idx="103" hasCustomPrompt="1"/>
          </p:nvPr>
        </p:nvSpPr>
        <p:spPr>
          <a:xfrm>
            <a:off x="4032504" y="3634409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38" name="Text Placeholder 23"/>
          <p:cNvSpPr>
            <a:spLocks noGrp="1"/>
          </p:cNvSpPr>
          <p:nvPr>
            <p:ph type="body" sz="quarter" idx="104" hasCustomPrompt="1"/>
          </p:nvPr>
        </p:nvSpPr>
        <p:spPr>
          <a:xfrm>
            <a:off x="4032504" y="3824915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41" name="Text Placeholder 19"/>
          <p:cNvSpPr>
            <a:spLocks noGrp="1"/>
          </p:cNvSpPr>
          <p:nvPr>
            <p:ph type="body" sz="quarter" idx="106" hasCustomPrompt="1"/>
          </p:nvPr>
        </p:nvSpPr>
        <p:spPr>
          <a:xfrm>
            <a:off x="835300" y="4607178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42" name="Text Placeholder 21"/>
          <p:cNvSpPr>
            <a:spLocks noGrp="1"/>
          </p:cNvSpPr>
          <p:nvPr>
            <p:ph type="body" sz="quarter" idx="107" hasCustomPrompt="1"/>
          </p:nvPr>
        </p:nvSpPr>
        <p:spPr>
          <a:xfrm>
            <a:off x="833568" y="4782403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43" name="Text Placeholder 31"/>
          <p:cNvSpPr>
            <a:spLocks noGrp="1"/>
          </p:cNvSpPr>
          <p:nvPr>
            <p:ph type="body" sz="quarter" idx="108" hasCustomPrompt="1"/>
          </p:nvPr>
        </p:nvSpPr>
        <p:spPr>
          <a:xfrm>
            <a:off x="833314" y="5174333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9" hasCustomPrompt="1"/>
          </p:nvPr>
        </p:nvSpPr>
        <p:spPr>
          <a:xfrm>
            <a:off x="833314" y="5323268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45" name="Text Placeholder 27"/>
          <p:cNvSpPr>
            <a:spLocks noGrp="1"/>
          </p:cNvSpPr>
          <p:nvPr>
            <p:ph type="body" sz="quarter" idx="110" hasCustomPrompt="1"/>
          </p:nvPr>
        </p:nvSpPr>
        <p:spPr>
          <a:xfrm>
            <a:off x="833314" y="5464188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46" name="Text Placeholder 23"/>
          <p:cNvSpPr>
            <a:spLocks noGrp="1"/>
          </p:cNvSpPr>
          <p:nvPr>
            <p:ph type="body" sz="quarter" idx="111" hasCustomPrompt="1"/>
          </p:nvPr>
        </p:nvSpPr>
        <p:spPr>
          <a:xfrm>
            <a:off x="833568" y="5654694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50" name="Text Placeholder 19"/>
          <p:cNvSpPr>
            <a:spLocks noGrp="1"/>
          </p:cNvSpPr>
          <p:nvPr>
            <p:ph type="body" sz="quarter" idx="113" hasCustomPrompt="1"/>
          </p:nvPr>
        </p:nvSpPr>
        <p:spPr>
          <a:xfrm>
            <a:off x="4034490" y="4607178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51" name="Text Placeholder 21"/>
          <p:cNvSpPr>
            <a:spLocks noGrp="1"/>
          </p:cNvSpPr>
          <p:nvPr>
            <p:ph type="body" sz="quarter" idx="114" hasCustomPrompt="1"/>
          </p:nvPr>
        </p:nvSpPr>
        <p:spPr>
          <a:xfrm>
            <a:off x="4032758" y="4782403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52" name="Text Placeholder 31"/>
          <p:cNvSpPr>
            <a:spLocks noGrp="1"/>
          </p:cNvSpPr>
          <p:nvPr>
            <p:ph type="body" sz="quarter" idx="115" hasCustomPrompt="1"/>
          </p:nvPr>
        </p:nvSpPr>
        <p:spPr>
          <a:xfrm>
            <a:off x="4032504" y="5174333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53" name="Text Placeholder 31"/>
          <p:cNvSpPr>
            <a:spLocks noGrp="1"/>
          </p:cNvSpPr>
          <p:nvPr>
            <p:ph type="body" sz="quarter" idx="116" hasCustomPrompt="1"/>
          </p:nvPr>
        </p:nvSpPr>
        <p:spPr>
          <a:xfrm>
            <a:off x="4032504" y="5323268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54" name="Text Placeholder 27"/>
          <p:cNvSpPr>
            <a:spLocks noGrp="1"/>
          </p:cNvSpPr>
          <p:nvPr>
            <p:ph type="body" sz="quarter" idx="117" hasCustomPrompt="1"/>
          </p:nvPr>
        </p:nvSpPr>
        <p:spPr>
          <a:xfrm>
            <a:off x="4032504" y="5464188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55" name="Text Placeholder 23"/>
          <p:cNvSpPr>
            <a:spLocks noGrp="1"/>
          </p:cNvSpPr>
          <p:nvPr>
            <p:ph type="body" sz="quarter" idx="118" hasCustomPrompt="1"/>
          </p:nvPr>
        </p:nvSpPr>
        <p:spPr>
          <a:xfrm>
            <a:off x="4032504" y="5654694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58" name="Text Placeholder 19"/>
          <p:cNvSpPr>
            <a:spLocks noGrp="1"/>
          </p:cNvSpPr>
          <p:nvPr>
            <p:ph type="body" sz="quarter" idx="120" hasCustomPrompt="1"/>
          </p:nvPr>
        </p:nvSpPr>
        <p:spPr>
          <a:xfrm>
            <a:off x="835300" y="6436923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59" name="Text Placeholder 21"/>
          <p:cNvSpPr>
            <a:spLocks noGrp="1"/>
          </p:cNvSpPr>
          <p:nvPr>
            <p:ph type="body" sz="quarter" idx="121" hasCustomPrompt="1"/>
          </p:nvPr>
        </p:nvSpPr>
        <p:spPr>
          <a:xfrm>
            <a:off x="833568" y="6612148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60" name="Text Placeholder 31"/>
          <p:cNvSpPr>
            <a:spLocks noGrp="1"/>
          </p:cNvSpPr>
          <p:nvPr>
            <p:ph type="body" sz="quarter" idx="122" hasCustomPrompt="1"/>
          </p:nvPr>
        </p:nvSpPr>
        <p:spPr>
          <a:xfrm>
            <a:off x="833314" y="7004078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61" name="Text Placeholder 31"/>
          <p:cNvSpPr>
            <a:spLocks noGrp="1"/>
          </p:cNvSpPr>
          <p:nvPr>
            <p:ph type="body" sz="quarter" idx="123" hasCustomPrompt="1"/>
          </p:nvPr>
        </p:nvSpPr>
        <p:spPr>
          <a:xfrm>
            <a:off x="833314" y="7153013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62" name="Text Placeholder 27"/>
          <p:cNvSpPr>
            <a:spLocks noGrp="1"/>
          </p:cNvSpPr>
          <p:nvPr>
            <p:ph type="body" sz="quarter" idx="124" hasCustomPrompt="1"/>
          </p:nvPr>
        </p:nvSpPr>
        <p:spPr>
          <a:xfrm>
            <a:off x="833314" y="7293933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63" name="Text Placeholder 23"/>
          <p:cNvSpPr>
            <a:spLocks noGrp="1"/>
          </p:cNvSpPr>
          <p:nvPr>
            <p:ph type="body" sz="quarter" idx="125" hasCustomPrompt="1"/>
          </p:nvPr>
        </p:nvSpPr>
        <p:spPr>
          <a:xfrm>
            <a:off x="833568" y="7484439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66" name="Text Placeholder 19"/>
          <p:cNvSpPr>
            <a:spLocks noGrp="1"/>
          </p:cNvSpPr>
          <p:nvPr>
            <p:ph type="body" sz="quarter" idx="127" hasCustomPrompt="1"/>
          </p:nvPr>
        </p:nvSpPr>
        <p:spPr>
          <a:xfrm>
            <a:off x="4034490" y="6436923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67" name="Text Placeholder 21"/>
          <p:cNvSpPr>
            <a:spLocks noGrp="1"/>
          </p:cNvSpPr>
          <p:nvPr>
            <p:ph type="body" sz="quarter" idx="128" hasCustomPrompt="1"/>
          </p:nvPr>
        </p:nvSpPr>
        <p:spPr>
          <a:xfrm>
            <a:off x="4032758" y="6612148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68" name="Text Placeholder 31"/>
          <p:cNvSpPr>
            <a:spLocks noGrp="1"/>
          </p:cNvSpPr>
          <p:nvPr>
            <p:ph type="body" sz="quarter" idx="129" hasCustomPrompt="1"/>
          </p:nvPr>
        </p:nvSpPr>
        <p:spPr>
          <a:xfrm>
            <a:off x="4032504" y="7004078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210" name="Text Placeholder 31"/>
          <p:cNvSpPr>
            <a:spLocks noGrp="1"/>
          </p:cNvSpPr>
          <p:nvPr>
            <p:ph type="body" sz="quarter" idx="130" hasCustomPrompt="1"/>
          </p:nvPr>
        </p:nvSpPr>
        <p:spPr>
          <a:xfrm>
            <a:off x="4032504" y="7153013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211" name="Text Placeholder 27"/>
          <p:cNvSpPr>
            <a:spLocks noGrp="1"/>
          </p:cNvSpPr>
          <p:nvPr>
            <p:ph type="body" sz="quarter" idx="131" hasCustomPrompt="1"/>
          </p:nvPr>
        </p:nvSpPr>
        <p:spPr>
          <a:xfrm>
            <a:off x="4032504" y="7293933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212" name="Text Placeholder 23"/>
          <p:cNvSpPr>
            <a:spLocks noGrp="1"/>
          </p:cNvSpPr>
          <p:nvPr>
            <p:ph type="body" sz="quarter" idx="132" hasCustomPrompt="1"/>
          </p:nvPr>
        </p:nvSpPr>
        <p:spPr>
          <a:xfrm>
            <a:off x="4032504" y="7484439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215" name="Text Placeholder 19"/>
          <p:cNvSpPr>
            <a:spLocks noGrp="1"/>
          </p:cNvSpPr>
          <p:nvPr>
            <p:ph type="body" sz="quarter" idx="134" hasCustomPrompt="1"/>
          </p:nvPr>
        </p:nvSpPr>
        <p:spPr>
          <a:xfrm>
            <a:off x="835300" y="826410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216" name="Text Placeholder 21"/>
          <p:cNvSpPr>
            <a:spLocks noGrp="1"/>
          </p:cNvSpPr>
          <p:nvPr>
            <p:ph type="body" sz="quarter" idx="135" hasCustomPrompt="1"/>
          </p:nvPr>
        </p:nvSpPr>
        <p:spPr>
          <a:xfrm>
            <a:off x="833568" y="843932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217" name="Text Placeholder 31"/>
          <p:cNvSpPr>
            <a:spLocks noGrp="1"/>
          </p:cNvSpPr>
          <p:nvPr>
            <p:ph type="body" sz="quarter" idx="136" hasCustomPrompt="1"/>
          </p:nvPr>
        </p:nvSpPr>
        <p:spPr>
          <a:xfrm>
            <a:off x="833314" y="883125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218" name="Text Placeholder 31"/>
          <p:cNvSpPr>
            <a:spLocks noGrp="1"/>
          </p:cNvSpPr>
          <p:nvPr>
            <p:ph type="body" sz="quarter" idx="137" hasCustomPrompt="1"/>
          </p:nvPr>
        </p:nvSpPr>
        <p:spPr>
          <a:xfrm>
            <a:off x="833314" y="898019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219" name="Text Placeholder 27"/>
          <p:cNvSpPr>
            <a:spLocks noGrp="1"/>
          </p:cNvSpPr>
          <p:nvPr>
            <p:ph type="body" sz="quarter" idx="138" hasCustomPrompt="1"/>
          </p:nvPr>
        </p:nvSpPr>
        <p:spPr>
          <a:xfrm>
            <a:off x="833314" y="912111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220" name="Text Placeholder 23"/>
          <p:cNvSpPr>
            <a:spLocks noGrp="1"/>
          </p:cNvSpPr>
          <p:nvPr>
            <p:ph type="body" sz="quarter" idx="139" hasCustomPrompt="1"/>
          </p:nvPr>
        </p:nvSpPr>
        <p:spPr>
          <a:xfrm>
            <a:off x="833568" y="931162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223" name="Text Placeholder 19"/>
          <p:cNvSpPr>
            <a:spLocks noGrp="1"/>
          </p:cNvSpPr>
          <p:nvPr>
            <p:ph type="body" sz="quarter" idx="141" hasCustomPrompt="1"/>
          </p:nvPr>
        </p:nvSpPr>
        <p:spPr>
          <a:xfrm>
            <a:off x="4034490" y="826410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224" name="Text Placeholder 21"/>
          <p:cNvSpPr>
            <a:spLocks noGrp="1"/>
          </p:cNvSpPr>
          <p:nvPr>
            <p:ph type="body" sz="quarter" idx="142" hasCustomPrompt="1"/>
          </p:nvPr>
        </p:nvSpPr>
        <p:spPr>
          <a:xfrm>
            <a:off x="4032758" y="843932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225" name="Text Placeholder 31"/>
          <p:cNvSpPr>
            <a:spLocks noGrp="1"/>
          </p:cNvSpPr>
          <p:nvPr>
            <p:ph type="body" sz="quarter" idx="143" hasCustomPrompt="1"/>
          </p:nvPr>
        </p:nvSpPr>
        <p:spPr>
          <a:xfrm>
            <a:off x="4032504" y="883125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226" name="Text Placeholder 31"/>
          <p:cNvSpPr>
            <a:spLocks noGrp="1"/>
          </p:cNvSpPr>
          <p:nvPr>
            <p:ph type="body" sz="quarter" idx="144" hasCustomPrompt="1"/>
          </p:nvPr>
        </p:nvSpPr>
        <p:spPr>
          <a:xfrm>
            <a:off x="4032504" y="898019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227" name="Text Placeholder 27"/>
          <p:cNvSpPr>
            <a:spLocks noGrp="1"/>
          </p:cNvSpPr>
          <p:nvPr>
            <p:ph type="body" sz="quarter" idx="145" hasCustomPrompt="1"/>
          </p:nvPr>
        </p:nvSpPr>
        <p:spPr>
          <a:xfrm>
            <a:off x="4032504" y="912111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228" name="Text Placeholder 23"/>
          <p:cNvSpPr>
            <a:spLocks noGrp="1"/>
          </p:cNvSpPr>
          <p:nvPr>
            <p:ph type="body" sz="quarter" idx="146" hasCustomPrompt="1"/>
          </p:nvPr>
        </p:nvSpPr>
        <p:spPr>
          <a:xfrm>
            <a:off x="4032504" y="931162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</p:spTree>
    <p:extLst>
      <p:ext uri="{BB962C8B-B14F-4D97-AF65-F5344CB8AC3E}">
        <p14:creationId xmlns:p14="http://schemas.microsoft.com/office/powerpoint/2010/main" val="1332565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592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4896" userDrawn="1">
          <p15:clr>
            <a:srgbClr val="FBAE40"/>
          </p15:clr>
        </p15:guide>
        <p15:guide id="9" orient="horz" pos="60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1" y="0"/>
            <a:ext cx="7772401" cy="2651359"/>
            <a:chOff x="-1" y="0"/>
            <a:chExt cx="6858001" cy="241032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086" b="14085"/>
            <a:stretch/>
          </p:blipFill>
          <p:spPr>
            <a:xfrm>
              <a:off x="0" y="0"/>
              <a:ext cx="6858000" cy="2403231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-1" y="0"/>
              <a:ext cx="4790661" cy="2410326"/>
            </a:xfrm>
            <a:prstGeom prst="rect">
              <a:avLst/>
            </a:prstGeom>
            <a:gradFill>
              <a:gsLst>
                <a:gs pos="48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0"/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0" y="2403231"/>
              <a:ext cx="6858000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71127" y="263229"/>
            <a:ext cx="2117620" cy="7212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540" b="1"/>
            </a:lvl1pPr>
          </a:lstStyle>
          <a:p>
            <a:r>
              <a:rPr lang="en-US"/>
              <a:t>Box 1: &lt;Logo&gt;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 hasCustomPrompt="1"/>
          </p:nvPr>
        </p:nvSpPr>
        <p:spPr>
          <a:xfrm>
            <a:off x="5973233" y="9352915"/>
            <a:ext cx="1540087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320" b="1"/>
            </a:lvl1pPr>
          </a:lstStyle>
          <a:p>
            <a:r>
              <a:rPr lang="en-US"/>
              <a:t>Box 17: &lt;Logo&gt;</a:t>
            </a:r>
          </a:p>
        </p:txBody>
      </p:sp>
    </p:spTree>
    <p:extLst>
      <p:ext uri="{BB962C8B-B14F-4D97-AF65-F5344CB8AC3E}">
        <p14:creationId xmlns:p14="http://schemas.microsoft.com/office/powerpoint/2010/main" val="241290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usiness card grid" hidden="1"/>
          <p:cNvGrpSpPr/>
          <p:nvPr userDrawn="1"/>
        </p:nvGrpSpPr>
        <p:grpSpPr>
          <a:xfrm>
            <a:off x="685800" y="452618"/>
            <a:ext cx="6400800" cy="9148542"/>
            <a:chOff x="685800" y="452618"/>
            <a:chExt cx="6400800" cy="9148542"/>
          </a:xfrm>
        </p:grpSpPr>
        <p:sp>
          <p:nvSpPr>
            <p:cNvPr id="9" name="Rectangle 8"/>
            <p:cNvSpPr/>
            <p:nvPr userDrawn="1"/>
          </p:nvSpPr>
          <p:spPr>
            <a:xfrm>
              <a:off x="685800" y="452618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886200" y="452618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85800" y="22878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3886200" y="22878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685800" y="41166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3886200" y="41166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85800" y="59454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3886200" y="59454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85800" y="7772360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886200" y="7772360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 hidden="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 hidden="1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9D2A2-FC5D-4E38-84C4-91BB2860F0FC}" type="datetimeFigureOut">
              <a:rPr lang="en-US"/>
              <a:t>9/17/18</a:t>
            </a:fld>
            <a:endParaRPr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CF1AC-24A7-42A4-9FAC-3CE63B9FFA6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17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448" userDrawn="1">
          <p15:clr>
            <a:srgbClr val="F26B43"/>
          </p15:clr>
        </p15:guide>
        <p15:guide id="2" pos="432" userDrawn="1">
          <p15:clr>
            <a:srgbClr val="F26B43"/>
          </p15:clr>
        </p15:guide>
        <p15:guide id="3" pos="4464" userDrawn="1">
          <p15:clr>
            <a:srgbClr val="F26B43"/>
          </p15:clr>
        </p15:guide>
        <p15:guide id="4" orient="horz" pos="28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2592" userDrawn="1">
          <p15:clr>
            <a:srgbClr val="F26B43"/>
          </p15:clr>
        </p15:guide>
        <p15:guide id="7" orient="horz" pos="3744" userDrawn="1">
          <p15:clr>
            <a:srgbClr val="F26B43"/>
          </p15:clr>
        </p15:guide>
        <p15:guide id="8" orient="horz" pos="4896" userDrawn="1">
          <p15:clr>
            <a:srgbClr val="F26B43"/>
          </p15:clr>
        </p15:guide>
        <p15:guide id="9" orient="horz" pos="60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214250" y="5669817"/>
            <a:ext cx="3671950" cy="503726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>
              <a:lnSpc>
                <a:spcPct val="90000"/>
              </a:lnSpc>
              <a:spcBef>
                <a:spcPts val="660"/>
              </a:spcBef>
            </a:pPr>
            <a:r>
              <a:rPr lang="en-US" sz="1320" dirty="0">
                <a:solidFill>
                  <a:srgbClr val="0072C6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Solution Overview</a:t>
            </a:r>
            <a:endParaRPr lang="en-US" sz="880" dirty="0">
              <a:solidFill>
                <a:srgbClr val="0072C6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95698" y="5669815"/>
            <a:ext cx="3643860" cy="469029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>
              <a:lnSpc>
                <a:spcPct val="90000"/>
              </a:lnSpc>
              <a:spcBef>
                <a:spcPts val="660"/>
              </a:spcBef>
            </a:pPr>
            <a:r>
              <a:rPr lang="en-US" sz="1320" dirty="0">
                <a:solidFill>
                  <a:srgbClr val="0072C6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Services Summary</a:t>
            </a:r>
            <a:endParaRPr lang="en-US" sz="880" dirty="0">
              <a:solidFill>
                <a:srgbClr val="0072C6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75" b="30772"/>
          <a:stretch/>
        </p:blipFill>
        <p:spPr>
          <a:xfrm>
            <a:off x="357050" y="4435874"/>
            <a:ext cx="4667695" cy="112189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23748" y="3397662"/>
            <a:ext cx="4800998" cy="961224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>
              <a:spcBef>
                <a:spcPts val="330"/>
              </a:spcBef>
            </a:pPr>
            <a:r>
              <a:rPr lang="en-US" sz="1320" dirty="0">
                <a:solidFill>
                  <a:srgbClr val="0072C6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is the DevOps Acceleration Engine?</a:t>
            </a:r>
          </a:p>
          <a:p>
            <a:pPr>
              <a:spcBef>
                <a:spcPts val="330"/>
              </a:spcBef>
            </a:pPr>
            <a:r>
              <a:rPr lang="en-US" sz="1000" dirty="0">
                <a:latin typeface="Segoe UI" panose="020B0502040204020203" pitchFamily="34" charset="0"/>
              </a:rPr>
              <a:t>The DevOps Acceleration Engine is a tailored and seamlessly integrated DevOps pipeline coupled with in-depth consulting services to quickly get your Enterprise shipping code with Azure-native output. </a:t>
            </a:r>
            <a:endParaRPr lang="en-US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43876" y="2795346"/>
            <a:ext cx="2154054" cy="2762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>
              <a:spcBef>
                <a:spcPts val="660"/>
              </a:spcBef>
            </a:pPr>
            <a:r>
              <a:rPr lang="en-US" sz="132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Why customers use the Sirrus7 DevOps Acceleration Engine</a:t>
            </a:r>
            <a:endParaRPr lang="en-GB" sz="1000" dirty="0">
              <a:latin typeface="Segoe UI" panose="020B0502040204020203" pitchFamily="34" charset="0"/>
            </a:endParaRPr>
          </a:p>
          <a:p>
            <a:pPr marL="171450" indent="-171450">
              <a:spcBef>
                <a:spcPts val="660"/>
              </a:spcBef>
              <a:buFont typeface="Wingdings" pitchFamily="2" charset="2"/>
              <a:buChar char="§"/>
            </a:pPr>
            <a:r>
              <a:rPr lang="en-GB" sz="1050" dirty="0">
                <a:latin typeface="Segoe UI" panose="020B0502040204020203" pitchFamily="34" charset="0"/>
              </a:rPr>
              <a:t>Field-tested best practices</a:t>
            </a:r>
          </a:p>
          <a:p>
            <a:pPr marL="171450" indent="-171450">
              <a:spcBef>
                <a:spcPts val="660"/>
              </a:spcBef>
              <a:buFont typeface="Wingdings" pitchFamily="2" charset="2"/>
              <a:buChar char="§"/>
            </a:pPr>
            <a:r>
              <a:rPr lang="en-GB" sz="1050" dirty="0">
                <a:latin typeface="Segoe UI" panose="020B0502040204020203" pitchFamily="34" charset="0"/>
              </a:rPr>
              <a:t>Immediate access to an end-to-end solution for your Enterprise </a:t>
            </a:r>
          </a:p>
          <a:p>
            <a:pPr marL="171450" indent="-171450">
              <a:spcBef>
                <a:spcPts val="660"/>
              </a:spcBef>
              <a:buFont typeface="Wingdings" pitchFamily="2" charset="2"/>
              <a:buChar char="§"/>
            </a:pPr>
            <a:r>
              <a:rPr lang="en-GB" sz="1050" dirty="0">
                <a:latin typeface="Segoe UI" panose="020B0502040204020203" pitchFamily="34" charset="0"/>
              </a:rPr>
              <a:t>Eliminates months of overhead &amp; investment</a:t>
            </a:r>
          </a:p>
          <a:p>
            <a:pPr>
              <a:spcBef>
                <a:spcPts val="660"/>
              </a:spcBef>
            </a:pPr>
            <a:r>
              <a:rPr lang="en-GB" sz="1050" dirty="0">
                <a:latin typeface="Segoe UI" panose="020B0502040204020203" pitchFamily="34" charset="0"/>
              </a:rPr>
              <a:t>A best-of-breed, flexible, and powerful development pipeline that is optimized for your specific enterprise needs.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3748" y="2633943"/>
            <a:ext cx="4800998" cy="836960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>
              <a:spcBef>
                <a:spcPts val="330"/>
              </a:spcBef>
            </a:pPr>
            <a:r>
              <a:rPr lang="en-US" sz="132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Realize the full potential of your IT investments:</a:t>
            </a:r>
            <a:r>
              <a:rPr lang="en-US" sz="1320" dirty="0">
                <a:latin typeface="Segoe UI" panose="020B0502040204020203" pitchFamily="34" charset="0"/>
              </a:rPr>
              <a:t> </a:t>
            </a:r>
            <a:r>
              <a:rPr lang="en-GB" sz="1320" dirty="0">
                <a:latin typeface="Segoe UI" panose="020B0502040204020203" pitchFamily="34" charset="0"/>
              </a:rPr>
              <a:t>Our rapid implementation is your fastest path to increasing productivity while simultaneously reducing costs.</a:t>
            </a:r>
            <a:r>
              <a:rPr lang="en-US" sz="1320" dirty="0">
                <a:latin typeface="Segoe UI" panose="020B0502040204020203" pitchFamily="34" charset="0"/>
              </a:rPr>
              <a:t> </a:t>
            </a:r>
            <a:endParaRPr lang="en-US" sz="132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26739" y="9422431"/>
            <a:ext cx="2466198" cy="451072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 anchor="b">
            <a:noAutofit/>
          </a:bodyPr>
          <a:lstStyle/>
          <a:p>
            <a:pPr>
              <a:spcBef>
                <a:spcPts val="660"/>
              </a:spcBef>
            </a:pPr>
            <a:r>
              <a:rPr lang="en-US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[© 2018 sirrus7    </a:t>
            </a:r>
            <a:r>
              <a:rPr lang="en-US" sz="1050" dirty="0">
                <a:solidFill>
                  <a:schemeClr val="tx1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|</a:t>
            </a:r>
            <a:r>
              <a:rPr lang="en-US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www.sirrus7.com]</a:t>
            </a:r>
            <a:endParaRPr lang="en-US" sz="1045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748" y="6084643"/>
            <a:ext cx="3662452" cy="2810917"/>
          </a:xfrm>
          <a:prstGeom prst="rect">
            <a:avLst/>
          </a:prstGeom>
          <a:noFill/>
          <a:ln>
            <a:noFill/>
          </a:ln>
        </p:spPr>
        <p:txBody>
          <a:bodyPr wrap="square" lIns="150876" tIns="73152" rIns="150876" bIns="150876" rtlCol="0">
            <a:noAutofit/>
          </a:bodyPr>
          <a:lstStyle/>
          <a:p>
            <a:pPr>
              <a:spcBef>
                <a:spcPts val="660"/>
              </a:spcBef>
            </a:pPr>
            <a:r>
              <a:rPr lang="en-GB" sz="1000" dirty="0">
                <a:latin typeface="Segoe UI" panose="020B0502040204020203" pitchFamily="34" charset="0"/>
              </a:rPr>
              <a:t>The Sirrus7 DevOps Acceleration Engine is delivered on a unique, complete, fully integrated technology framework comprised of: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One year of </a:t>
            </a:r>
            <a:r>
              <a:rPr lang="en-GB" sz="1000" dirty="0" err="1">
                <a:latin typeface="Segoe UI" panose="020B0502040204020203" pitchFamily="34" charset="0"/>
              </a:rPr>
              <a:t>Github</a:t>
            </a:r>
            <a:r>
              <a:rPr lang="en-GB" sz="1000" dirty="0">
                <a:latin typeface="Segoe UI" panose="020B0502040204020203" pitchFamily="34" charset="0"/>
              </a:rPr>
              <a:t> Enterprise – Source code management and team collaboration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>
                <a:latin typeface="Segoe UI" panose="020B0502040204020203" pitchFamily="34" charset="0"/>
              </a:rPr>
              <a:t>One year of Private Terraform Enterprise – Automation and provisioning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One year of </a:t>
            </a:r>
            <a:r>
              <a:rPr lang="en-GB" sz="1000" dirty="0" err="1">
                <a:latin typeface="Segoe UI" panose="020B0502040204020203" pitchFamily="34" charset="0"/>
              </a:rPr>
              <a:t>CircleCI</a:t>
            </a:r>
            <a:r>
              <a:rPr lang="en-GB" sz="1000" dirty="0">
                <a:latin typeface="Segoe UI" panose="020B0502040204020203" pitchFamily="34" charset="0"/>
              </a:rPr>
              <a:t>* – CI/CD platform </a:t>
            </a:r>
          </a:p>
          <a:p>
            <a:r>
              <a:rPr lang="en-GB" sz="900" dirty="0">
                <a:latin typeface="Segoe UI" panose="020B0502040204020203" pitchFamily="34" charset="0"/>
              </a:rPr>
              <a:t>      *optional component for the bundle. Other CI/CD tools can be</a:t>
            </a:r>
          </a:p>
          <a:p>
            <a:r>
              <a:rPr lang="en-GB" sz="900" dirty="0">
                <a:latin typeface="Segoe UI" panose="020B0502040204020203" pitchFamily="34" charset="0"/>
              </a:rPr>
              <a:t>        substituted and price will adjust accordingly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One year of Sirrus7 “Mesa” Dashboard – Cloud based tracking and measuring of critical KPIs</a:t>
            </a:r>
            <a:endParaRPr lang="en-US" sz="1000" dirty="0">
              <a:latin typeface="Segoe UI" panose="020B0502040204020203" pitchFamily="34" charset="0"/>
            </a:endParaRP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Four months of Microsoft Azure Cloud – The framework and its output are Azure Cloud native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Four months of Sirrus7 services</a:t>
            </a:r>
            <a:endParaRPr lang="en-US" sz="1000" dirty="0">
              <a:latin typeface="Segoe UI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86200" y="6084643"/>
            <a:ext cx="3653358" cy="2810917"/>
          </a:xfrm>
          <a:prstGeom prst="rect">
            <a:avLst/>
          </a:prstGeom>
          <a:noFill/>
          <a:ln>
            <a:noFill/>
          </a:ln>
        </p:spPr>
        <p:txBody>
          <a:bodyPr wrap="square" lIns="150876" tIns="73152" rIns="150876" bIns="150876" rtlCol="0">
            <a:noAutofit/>
          </a:bodyPr>
          <a:lstStyle/>
          <a:p>
            <a:r>
              <a:rPr lang="en-GB" sz="1000" dirty="0">
                <a:latin typeface="Segoe UI" panose="020B0502040204020203" pitchFamily="34" charset="0"/>
              </a:rPr>
              <a:t>Tailored for your enterprise - you will receive a baseline evaluation of your current-state, seamless implementation of a comprehensive development pipeline, and an illustrated enhancement throughout the engagement of backlogged development delivery:</a:t>
            </a:r>
            <a:endParaRPr lang="en-US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QuickStart baselining to establish current state against KPIs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Deployment and configuration of the Acceleration Engine (GitHub/Terraform/CI-CD platform integration/Sirrus7)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Experienced Sirrus7 Engineers working directly with client engineers to design/redesign, develop, test, and ship code through the Acceleration Engine framework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Delivery of backlogged code into production on Azure</a:t>
            </a:r>
          </a:p>
          <a:p>
            <a:pPr marL="188595" indent="-188595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Segoe UI" panose="020B0502040204020203" pitchFamily="34" charset="0"/>
              </a:rPr>
              <a:t>Measured improvement against KPIs during one working quarter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362" y="919982"/>
            <a:ext cx="4009166" cy="515625"/>
          </a:xfrm>
          <a:prstGeom prst="rect">
            <a:avLst/>
          </a:prstGeom>
        </p:spPr>
        <p:txBody>
          <a:bodyPr wrap="square" anchor="t" anchorCtr="0">
            <a:noAutofit/>
          </a:bodyPr>
          <a:lstStyle/>
          <a:p>
            <a:pPr>
              <a:spcBef>
                <a:spcPts val="330"/>
              </a:spcBef>
            </a:pPr>
            <a:r>
              <a:rPr lang="en-US" sz="1320" dirty="0"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 integrated framework designed to transform IT organizations </a:t>
            </a:r>
          </a:p>
          <a:p>
            <a:pPr>
              <a:spcBef>
                <a:spcPts val="330"/>
              </a:spcBef>
            </a:pPr>
            <a:endParaRPr lang="en-US" sz="1320" dirty="0"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C4A4A60-BE9E-9241-98C8-1C375197B5DD}"/>
              </a:ext>
            </a:extLst>
          </p:cNvPr>
          <p:cNvGrpSpPr/>
          <p:nvPr/>
        </p:nvGrpSpPr>
        <p:grpSpPr>
          <a:xfrm>
            <a:off x="633501" y="8662242"/>
            <a:ext cx="6453099" cy="1034041"/>
            <a:chOff x="106948" y="9838419"/>
            <a:chExt cx="7240830" cy="109824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FA59EA6-EC70-FE47-9DF4-CFC07DD526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6097" y="9838419"/>
              <a:ext cx="1098248" cy="1098248"/>
            </a:xfrm>
            <a:prstGeom prst="rect">
              <a:avLst/>
            </a:prstGeom>
          </p:spPr>
        </p:pic>
        <p:pic>
          <p:nvPicPr>
            <p:cNvPr id="29" name="Picture 18" descr="Picture 18">
              <a:extLst>
                <a:ext uri="{FF2B5EF4-FFF2-40B4-BE49-F238E27FC236}">
                  <a16:creationId xmlns:a16="http://schemas.microsoft.com/office/drawing/2014/main" id="{9059117F-C8C6-8845-87F0-C2B566FDD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575218" y="10058400"/>
              <a:ext cx="772560" cy="796298"/>
            </a:xfrm>
            <a:prstGeom prst="rect">
              <a:avLst/>
            </a:prstGeom>
          </p:spPr>
        </p:pic>
        <p:pic>
          <p:nvPicPr>
            <p:cNvPr id="30" name="Picture 20" descr="Picture 20">
              <a:extLst>
                <a:ext uri="{FF2B5EF4-FFF2-40B4-BE49-F238E27FC236}">
                  <a16:creationId xmlns:a16="http://schemas.microsoft.com/office/drawing/2014/main" id="{D3A69836-F962-114C-B60B-64C25166A1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/>
            </a:blip>
            <a:srcRect l="4437" t="22130" r="4421" b="22130"/>
            <a:stretch/>
          </p:blipFill>
          <p:spPr>
            <a:xfrm>
              <a:off x="106948" y="10202832"/>
              <a:ext cx="2124021" cy="384896"/>
            </a:xfrm>
            <a:prstGeom prst="rect">
              <a:avLst/>
            </a:prstGeom>
          </p:spPr>
        </p:pic>
        <p:pic>
          <p:nvPicPr>
            <p:cNvPr id="31" name="Picture 21" descr="Picture 21">
              <a:extLst>
                <a:ext uri="{FF2B5EF4-FFF2-40B4-BE49-F238E27FC236}">
                  <a16:creationId xmlns:a16="http://schemas.microsoft.com/office/drawing/2014/main" id="{5FEE2F13-1A3D-B141-AA57-15D374DDB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876536" y="10194298"/>
              <a:ext cx="1418688" cy="401963"/>
            </a:xfrm>
            <a:prstGeom prst="rect">
              <a:avLst/>
            </a:prstGeom>
          </p:spPr>
        </p:pic>
        <p:pic>
          <p:nvPicPr>
            <p:cNvPr id="32" name="Picture 22" descr="Picture 22">
              <a:extLst>
                <a:ext uri="{FF2B5EF4-FFF2-40B4-BE49-F238E27FC236}">
                  <a16:creationId xmlns:a16="http://schemas.microsoft.com/office/drawing/2014/main" id="{7E70677A-D382-EC46-92BA-B296CE7C2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2321842" y="10176573"/>
              <a:ext cx="1463821" cy="437413"/>
            </a:xfrm>
            <a:prstGeom prst="rect">
              <a:avLst/>
            </a:prstGeom>
          </p:spPr>
        </p:pic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44021F91-6281-8A4D-AAAC-7902D430FBE3}"/>
              </a:ext>
            </a:extLst>
          </p:cNvPr>
          <p:cNvSpPr/>
          <p:nvPr/>
        </p:nvSpPr>
        <p:spPr bwMode="auto">
          <a:xfrm>
            <a:off x="-1" y="585788"/>
            <a:ext cx="5024745" cy="334196"/>
          </a:xfrm>
          <a:prstGeom prst="rect">
            <a:avLst/>
          </a:prstGeom>
          <a:solidFill>
            <a:srgbClr val="0070C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117725"/>
            <a:endParaRPr lang="en-IN" sz="1400" b="1" dirty="0">
              <a:solidFill>
                <a:schemeClr val="bg1"/>
              </a:solidFill>
              <a:latin typeface="Segoe UI Symbol" panose="020B0502040204020203" pitchFamily="34" charset="0"/>
              <a:ea typeface="Segoe UI Symbol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C8A4CEC-0E6D-1046-992D-EE3A7C16EAEA}"/>
              </a:ext>
            </a:extLst>
          </p:cNvPr>
          <p:cNvSpPr/>
          <p:nvPr/>
        </p:nvSpPr>
        <p:spPr bwMode="auto">
          <a:xfrm>
            <a:off x="0" y="636205"/>
            <a:ext cx="1101195" cy="23336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sz="2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6483A77-B2C3-2F41-80E4-595885791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50" y="388563"/>
            <a:ext cx="760562" cy="7605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C692A0A-B42D-A34C-A0C9-A97F9C53B21F}"/>
              </a:ext>
            </a:extLst>
          </p:cNvPr>
          <p:cNvSpPr txBox="1"/>
          <p:nvPr/>
        </p:nvSpPr>
        <p:spPr>
          <a:xfrm>
            <a:off x="1042900" y="550880"/>
            <a:ext cx="3149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</a:rPr>
              <a:t>DevOps Acceleration Engine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DD83954-A530-134C-AD8A-8455F280F0B3}"/>
              </a:ext>
            </a:extLst>
          </p:cNvPr>
          <p:cNvSpPr/>
          <p:nvPr/>
        </p:nvSpPr>
        <p:spPr>
          <a:xfrm>
            <a:off x="271432" y="1490531"/>
            <a:ext cx="4753312" cy="1024387"/>
          </a:xfrm>
          <a:prstGeom prst="rect">
            <a:avLst/>
          </a:prstGeom>
        </p:spPr>
        <p:txBody>
          <a:bodyPr wrap="square" anchor="t" anchorCtr="0">
            <a:noAutofit/>
          </a:bodyPr>
          <a:lstStyle/>
          <a:p>
            <a:pPr marL="628650" lvl="1" indent="-17145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1320" dirty="0">
                <a:latin typeface="Segoe UI Light" panose="020B0502040204020203" pitchFamily="34" charset="0"/>
              </a:rPr>
              <a:t>Increase Velocity</a:t>
            </a:r>
          </a:p>
          <a:p>
            <a:pPr marL="628650" lvl="1" indent="-17145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1320" dirty="0">
                <a:latin typeface="Segoe UI Light" panose="020B0502040204020203" pitchFamily="34" charset="0"/>
              </a:rPr>
              <a:t>Enhance Quality</a:t>
            </a:r>
          </a:p>
          <a:p>
            <a:pPr marL="628650" lvl="1" indent="-17145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1320" dirty="0">
                <a:latin typeface="Segoe UI Light" panose="020B0502040204020203" pitchFamily="34" charset="0"/>
              </a:rPr>
              <a:t>Reduce Costs</a:t>
            </a:r>
          </a:p>
          <a:p>
            <a:pPr>
              <a:spcBef>
                <a:spcPts val="600"/>
              </a:spcBef>
            </a:pPr>
            <a:endParaRPr lang="en-US" sz="1320" dirty="0"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08793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 Card No Logo Name UC">
  <a:themeElements>
    <a:clrScheme name="Business Cards 2">
      <a:dk1>
        <a:sysClr val="windowText" lastClr="000000"/>
      </a:dk1>
      <a:lt1>
        <a:sysClr val="window" lastClr="FFFFFF"/>
      </a:lt1>
      <a:dk2>
        <a:srgbClr val="3C558C"/>
      </a:dk2>
      <a:lt2>
        <a:srgbClr val="C4C89C"/>
      </a:lt2>
      <a:accent1>
        <a:srgbClr val="5E864A"/>
      </a:accent1>
      <a:accent2>
        <a:srgbClr val="027F71"/>
      </a:accent2>
      <a:accent3>
        <a:srgbClr val="184A94"/>
      </a:accent3>
      <a:accent4>
        <a:srgbClr val="942828"/>
      </a:accent4>
      <a:accent5>
        <a:srgbClr val="57432F"/>
      </a:accent5>
      <a:accent6>
        <a:srgbClr val="3C2E20"/>
      </a:accent6>
      <a:hlink>
        <a:srgbClr val="527594"/>
      </a:hlink>
      <a:folHlink>
        <a:srgbClr val="953735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siness Cards 2">
      <a:dk1>
        <a:sysClr val="windowText" lastClr="000000"/>
      </a:dk1>
      <a:lt1>
        <a:sysClr val="window" lastClr="FFFFFF"/>
      </a:lt1>
      <a:dk2>
        <a:srgbClr val="3C558C"/>
      </a:dk2>
      <a:lt2>
        <a:srgbClr val="C4C89C"/>
      </a:lt2>
      <a:accent1>
        <a:srgbClr val="5E864A"/>
      </a:accent1>
      <a:accent2>
        <a:srgbClr val="027F71"/>
      </a:accent2>
      <a:accent3>
        <a:srgbClr val="184A94"/>
      </a:accent3>
      <a:accent4>
        <a:srgbClr val="942828"/>
      </a:accent4>
      <a:accent5>
        <a:srgbClr val="57432F"/>
      </a:accent5>
      <a:accent6>
        <a:srgbClr val="3C2E20"/>
      </a:accent6>
      <a:hlink>
        <a:srgbClr val="527594"/>
      </a:hlink>
      <a:folHlink>
        <a:srgbClr val="953735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 Cards 2">
      <a:dk1>
        <a:sysClr val="windowText" lastClr="000000"/>
      </a:dk1>
      <a:lt1>
        <a:sysClr val="window" lastClr="FFFFFF"/>
      </a:lt1>
      <a:dk2>
        <a:srgbClr val="3C558C"/>
      </a:dk2>
      <a:lt2>
        <a:srgbClr val="C4C89C"/>
      </a:lt2>
      <a:accent1>
        <a:srgbClr val="5E864A"/>
      </a:accent1>
      <a:accent2>
        <a:srgbClr val="027F71"/>
      </a:accent2>
      <a:accent3>
        <a:srgbClr val="184A94"/>
      </a:accent3>
      <a:accent4>
        <a:srgbClr val="942828"/>
      </a:accent4>
      <a:accent5>
        <a:srgbClr val="57432F"/>
      </a:accent5>
      <a:accent6>
        <a:srgbClr val="3C2E20"/>
      </a:accent6>
      <a:hlink>
        <a:srgbClr val="527594"/>
      </a:hlink>
      <a:folHlink>
        <a:srgbClr val="953735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80B65D5FD37A4FB4736914EA79B568" ma:contentTypeVersion="8" ma:contentTypeDescription="Create a new document." ma:contentTypeScope="" ma:versionID="a1573034c6b1d2d280f23eead3ef8766">
  <xsd:schema xmlns:xsd="http://www.w3.org/2001/XMLSchema" xmlns:xs="http://www.w3.org/2001/XMLSchema" xmlns:p="http://schemas.microsoft.com/office/2006/metadata/properties" xmlns:ns2="46158d78-b898-4744-bd26-6d19ba85c444" xmlns:ns3="d65a0a34-a09e-4f6f-a7f6-e62719e72abc" targetNamespace="http://schemas.microsoft.com/office/2006/metadata/properties" ma:root="true" ma:fieldsID="6d89a42c56cccce7efedcaaacbd0119d" ns2:_="" ns3:_="">
    <xsd:import namespace="46158d78-b898-4744-bd26-6d19ba85c444"/>
    <xsd:import namespace="d65a0a34-a09e-4f6f-a7f6-e62719e72ab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58d78-b898-4744-bd26-6d19ba85c44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a0a34-a09e-4f6f-a7f6-e62719e72a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975B09-FEBA-49B4-A392-811479F359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037A51-F49A-4E4D-ABBB-A08A0C4C37BD}">
  <ds:schemaRefs>
    <ds:schemaRef ds:uri="http://purl.org/dc/elements/1.1/"/>
    <ds:schemaRef ds:uri="http://purl.org/dc/terms/"/>
    <ds:schemaRef ds:uri="http://purl.org/dc/dcmitype/"/>
    <ds:schemaRef ds:uri="http://www.w3.org/XML/1998/namespace"/>
    <ds:schemaRef ds:uri="d65a0a34-a09e-4f6f-a7f6-e62719e72ab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6158d78-b898-4744-bd26-6d19ba85c444"/>
  </ds:schemaRefs>
</ds:datastoreItem>
</file>

<file path=customXml/itemProps3.xml><?xml version="1.0" encoding="utf-8"?>
<ds:datastoreItem xmlns:ds="http://schemas.openxmlformats.org/officeDocument/2006/customXml" ds:itemID="{A5D85643-7530-4C52-902A-CD7CB333FD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158d78-b898-4744-bd26-6d19ba85c444"/>
    <ds:schemaRef ds:uri="d65a0a34-a09e-4f6f-a7f6-e62719e72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Cambria</vt:lpstr>
      <vt:lpstr>Segoe UI</vt:lpstr>
      <vt:lpstr>Segoe UI Historic</vt:lpstr>
      <vt:lpstr>Segoe UI Light</vt:lpstr>
      <vt:lpstr>Segoe UI Symbol</vt:lpstr>
      <vt:lpstr>Wingdings</vt:lpstr>
      <vt:lpstr>Business Card No Logo Name UC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cp:lastPrinted>2018-09-14T01:19:32Z</cp:lastPrinted>
  <dcterms:modified xsi:type="dcterms:W3CDTF">2018-09-20T18:55:07Z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TC029226739991</vt:lpwstr>
  </property>
  <property fmtid="{D5CDD505-2E9C-101B-9397-08002B2CF9AE}" pid="3" name="ContentTypeId">
    <vt:lpwstr>0x0101004280B65D5FD37A4FB4736914EA79B568</vt:lpwstr>
  </property>
  <property fmtid="{D5CDD505-2E9C-101B-9397-08002B2CF9AE}" pid="4" name="MSIP_Label_f42aa342-8706-4288-bd11-ebb85995028c_Enabled">
    <vt:lpwstr>True</vt:lpwstr>
  </property>
  <property fmtid="{D5CDD505-2E9C-101B-9397-08002B2CF9AE}" pid="5" name="MSIP_Label_f42aa342-8706-4288-bd11-ebb85995028c_SiteId">
    <vt:lpwstr>72f988bf-86f1-41af-91ab-2d7cd011db47</vt:lpwstr>
  </property>
  <property fmtid="{D5CDD505-2E9C-101B-9397-08002B2CF9AE}" pid="6" name="MSIP_Label_f42aa342-8706-4288-bd11-ebb85995028c_Owner">
    <vt:lpwstr>v-malmi@microsoft.com</vt:lpwstr>
  </property>
  <property fmtid="{D5CDD505-2E9C-101B-9397-08002B2CF9AE}" pid="7" name="MSIP_Label_f42aa342-8706-4288-bd11-ebb85995028c_SetDate">
    <vt:lpwstr>2017-12-21T08:20:21.2897124Z</vt:lpwstr>
  </property>
  <property fmtid="{D5CDD505-2E9C-101B-9397-08002B2CF9AE}" pid="8" name="MSIP_Label_f42aa342-8706-4288-bd11-ebb85995028c_Name">
    <vt:lpwstr>General</vt:lpwstr>
  </property>
  <property fmtid="{D5CDD505-2E9C-101B-9397-08002B2CF9AE}" pid="9" name="MSIP_Label_f42aa342-8706-4288-bd11-ebb85995028c_Application">
    <vt:lpwstr>Microsoft Azure Information Protection</vt:lpwstr>
  </property>
  <property fmtid="{D5CDD505-2E9C-101B-9397-08002B2CF9AE}" pid="10" name="MSIP_Label_f42aa342-8706-4288-bd11-ebb85995028c_Extended_MSFT_Method">
    <vt:lpwstr>Automatic</vt:lpwstr>
  </property>
  <property fmtid="{D5CDD505-2E9C-101B-9397-08002B2CF9AE}" pid="11" name="Sensitivity">
    <vt:lpwstr>General</vt:lpwstr>
  </property>
</Properties>
</file>