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sldIdLst>
    <p:sldId id="258" r:id="rId4"/>
    <p:sldId id="267" r:id="rId5"/>
  </p:sldIdLst>
  <p:sldSz cx="7772400" cy="10058400"/>
  <p:notesSz cx="6858000" cy="91440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guide id="3" orient="horz" pos="6192" userDrawn="1">
          <p15:clr>
            <a:srgbClr val="A4A3A4"/>
          </p15:clr>
        </p15:guide>
        <p15:guide id="4" pos="475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ven Tokuno" initials="D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D4"/>
    <a:srgbClr val="A80000"/>
    <a:srgbClr val="0078D7"/>
    <a:srgbClr val="D83B01"/>
    <a:srgbClr val="BA141A"/>
    <a:srgbClr val="0072C6"/>
    <a:srgbClr val="EB3C00"/>
    <a:srgbClr val="00BCF2"/>
    <a:srgbClr val="BD190E"/>
    <a:srgbClr val="BC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36" autoAdjust="0"/>
    <p:restoredTop sz="91429"/>
  </p:normalViewPr>
  <p:slideViewPr>
    <p:cSldViewPr snapToGrid="0">
      <p:cViewPr varScale="1">
        <p:scale>
          <a:sx n="72" d="100"/>
          <a:sy n="72" d="100"/>
        </p:scale>
        <p:origin x="3264" y="60"/>
      </p:cViewPr>
      <p:guideLst>
        <p:guide orient="horz" pos="3168"/>
        <p:guide pos="2448"/>
        <p:guide orient="horz" pos="6192"/>
        <p:guide pos="47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 Krachmer" userId="1f7691f8-a98c-4f10-a6d5-95cccc25f02e" providerId="ADAL" clId="{9983380D-87AE-446F-8FB5-66C24B004B5A}"/>
    <pc:docChg chg="undo custSel addSld delSld modSld sldOrd">
      <pc:chgData name="Kris Krachmer" userId="1f7691f8-a98c-4f10-a6d5-95cccc25f02e" providerId="ADAL" clId="{9983380D-87AE-446F-8FB5-66C24B004B5A}" dt="2019-06-20T18:32:07.059" v="2510" actId="2696"/>
      <pc:docMkLst>
        <pc:docMk/>
      </pc:docMkLst>
      <pc:sldChg chg="addSp delSp modSp">
        <pc:chgData name="Kris Krachmer" userId="1f7691f8-a98c-4f10-a6d5-95cccc25f02e" providerId="ADAL" clId="{9983380D-87AE-446F-8FB5-66C24B004B5A}" dt="2019-06-20T18:31:55.184" v="2509" actId="20577"/>
        <pc:sldMkLst>
          <pc:docMk/>
          <pc:sldMk cId="2212190883" sldId="258"/>
        </pc:sldMkLst>
        <pc:spChg chg="mod">
          <ac:chgData name="Kris Krachmer" userId="1f7691f8-a98c-4f10-a6d5-95cccc25f02e" providerId="ADAL" clId="{9983380D-87AE-446F-8FB5-66C24B004B5A}" dt="2019-06-20T17:37:57.855" v="1667" actId="20577"/>
          <ac:spMkLst>
            <pc:docMk/>
            <pc:sldMk cId="2212190883" sldId="258"/>
            <ac:spMk id="13" creationId="{00000000-0000-0000-0000-000000000000}"/>
          </ac:spMkLst>
        </pc:spChg>
        <pc:spChg chg="mod">
          <ac:chgData name="Kris Krachmer" userId="1f7691f8-a98c-4f10-a6d5-95cccc25f02e" providerId="ADAL" clId="{9983380D-87AE-446F-8FB5-66C24B004B5A}" dt="2019-06-20T17:22:16.818" v="1043" actId="313"/>
          <ac:spMkLst>
            <pc:docMk/>
            <pc:sldMk cId="2212190883" sldId="258"/>
            <ac:spMk id="15" creationId="{00000000-0000-0000-0000-000000000000}"/>
          </ac:spMkLst>
        </pc:spChg>
        <pc:spChg chg="mod">
          <ac:chgData name="Kris Krachmer" userId="1f7691f8-a98c-4f10-a6d5-95cccc25f02e" providerId="ADAL" clId="{9983380D-87AE-446F-8FB5-66C24B004B5A}" dt="2019-06-20T17:30:56.879" v="1507" actId="20577"/>
          <ac:spMkLst>
            <pc:docMk/>
            <pc:sldMk cId="2212190883" sldId="258"/>
            <ac:spMk id="19" creationId="{00000000-0000-0000-0000-000000000000}"/>
          </ac:spMkLst>
        </pc:spChg>
        <pc:spChg chg="mod">
          <ac:chgData name="Kris Krachmer" userId="1f7691f8-a98c-4f10-a6d5-95cccc25f02e" providerId="ADAL" clId="{9983380D-87AE-446F-8FB5-66C24B004B5A}" dt="2019-06-20T18:21:15.071" v="2034" actId="20577"/>
          <ac:spMkLst>
            <pc:docMk/>
            <pc:sldMk cId="2212190883" sldId="258"/>
            <ac:spMk id="20" creationId="{00000000-0000-0000-0000-000000000000}"/>
          </ac:spMkLst>
        </pc:spChg>
        <pc:spChg chg="mod">
          <ac:chgData name="Kris Krachmer" userId="1f7691f8-a98c-4f10-a6d5-95cccc25f02e" providerId="ADAL" clId="{9983380D-87AE-446F-8FB5-66C24B004B5A}" dt="2019-06-20T18:31:55.184" v="2509" actId="20577"/>
          <ac:spMkLst>
            <pc:docMk/>
            <pc:sldMk cId="2212190883" sldId="258"/>
            <ac:spMk id="21" creationId="{00000000-0000-0000-0000-000000000000}"/>
          </ac:spMkLst>
        </pc:spChg>
        <pc:spChg chg="mod">
          <ac:chgData name="Kris Krachmer" userId="1f7691f8-a98c-4f10-a6d5-95cccc25f02e" providerId="ADAL" clId="{9983380D-87AE-446F-8FB5-66C24B004B5A}" dt="2019-06-20T15:58:56.081" v="17" actId="20577"/>
          <ac:spMkLst>
            <pc:docMk/>
            <pc:sldMk cId="2212190883" sldId="258"/>
            <ac:spMk id="23" creationId="{00000000-0000-0000-0000-000000000000}"/>
          </ac:spMkLst>
        </pc:spChg>
        <pc:spChg chg="mod">
          <ac:chgData name="Kris Krachmer" userId="1f7691f8-a98c-4f10-a6d5-95cccc25f02e" providerId="ADAL" clId="{9983380D-87AE-446F-8FB5-66C24B004B5A}" dt="2019-06-20T16:43:54.301" v="276" actId="20577"/>
          <ac:spMkLst>
            <pc:docMk/>
            <pc:sldMk cId="2212190883" sldId="258"/>
            <ac:spMk id="24" creationId="{00000000-0000-0000-0000-000000000000}"/>
          </ac:spMkLst>
        </pc:spChg>
        <pc:spChg chg="mod">
          <ac:chgData name="Kris Krachmer" userId="1f7691f8-a98c-4f10-a6d5-95cccc25f02e" providerId="ADAL" clId="{9983380D-87AE-446F-8FB5-66C24B004B5A}" dt="2019-06-20T16:05:26.703" v="179" actId="20577"/>
          <ac:spMkLst>
            <pc:docMk/>
            <pc:sldMk cId="2212190883" sldId="258"/>
            <ac:spMk id="25" creationId="{00000000-0000-0000-0000-000000000000}"/>
          </ac:spMkLst>
        </pc:spChg>
        <pc:spChg chg="del">
          <ac:chgData name="Kris Krachmer" userId="1f7691f8-a98c-4f10-a6d5-95cccc25f02e" providerId="ADAL" clId="{9983380D-87AE-446F-8FB5-66C24B004B5A}" dt="2019-06-20T16:45:05.985" v="279" actId="478"/>
          <ac:spMkLst>
            <pc:docMk/>
            <pc:sldMk cId="2212190883" sldId="258"/>
            <ac:spMk id="33" creationId="{00000000-0000-0000-0000-000000000000}"/>
          </ac:spMkLst>
        </pc:spChg>
        <pc:spChg chg="del">
          <ac:chgData name="Kris Krachmer" userId="1f7691f8-a98c-4f10-a6d5-95cccc25f02e" providerId="ADAL" clId="{9983380D-87AE-446F-8FB5-66C24B004B5A}" dt="2019-06-20T16:46:05.040" v="282" actId="478"/>
          <ac:spMkLst>
            <pc:docMk/>
            <pc:sldMk cId="2212190883" sldId="258"/>
            <ac:spMk id="34" creationId="{00000000-0000-0000-0000-000000000000}"/>
          </ac:spMkLst>
        </pc:spChg>
        <pc:spChg chg="mod">
          <ac:chgData name="Kris Krachmer" userId="1f7691f8-a98c-4f10-a6d5-95cccc25f02e" providerId="ADAL" clId="{9983380D-87AE-446F-8FB5-66C24B004B5A}" dt="2019-06-20T16:10:45.658" v="228" actId="20577"/>
          <ac:spMkLst>
            <pc:docMk/>
            <pc:sldMk cId="2212190883" sldId="258"/>
            <ac:spMk id="35" creationId="{00000000-0000-0000-0000-000000000000}"/>
          </ac:spMkLst>
        </pc:spChg>
        <pc:spChg chg="del">
          <ac:chgData name="Kris Krachmer" userId="1f7691f8-a98c-4f10-a6d5-95cccc25f02e" providerId="ADAL" clId="{9983380D-87AE-446F-8FB5-66C24B004B5A}" dt="2019-06-20T16:46:18.532" v="285" actId="478"/>
          <ac:spMkLst>
            <pc:docMk/>
            <pc:sldMk cId="2212190883" sldId="258"/>
            <ac:spMk id="36" creationId="{00000000-0000-0000-0000-000000000000}"/>
          </ac:spMkLst>
        </pc:spChg>
        <pc:spChg chg="add del">
          <ac:chgData name="Kris Krachmer" userId="1f7691f8-a98c-4f10-a6d5-95cccc25f02e" providerId="ADAL" clId="{9983380D-87AE-446F-8FB5-66C24B004B5A}" dt="2019-06-20T16:45:04.004" v="278"/>
          <ac:spMkLst>
            <pc:docMk/>
            <pc:sldMk cId="2212190883" sldId="258"/>
            <ac:spMk id="37" creationId="{7DF31AFF-A424-4427-B495-5DA330CA6A4D}"/>
          </ac:spMkLst>
        </pc:spChg>
        <pc:spChg chg="mod">
          <ac:chgData name="Kris Krachmer" userId="1f7691f8-a98c-4f10-a6d5-95cccc25f02e" providerId="ADAL" clId="{9983380D-87AE-446F-8FB5-66C24B004B5A}" dt="2019-06-20T17:34:44.207" v="1547" actId="20577"/>
          <ac:spMkLst>
            <pc:docMk/>
            <pc:sldMk cId="2212190883" sldId="258"/>
            <ac:spMk id="39" creationId="{00000000-0000-0000-0000-000000000000}"/>
          </ac:spMkLst>
        </pc:spChg>
        <pc:spChg chg="mod">
          <ac:chgData name="Kris Krachmer" userId="1f7691f8-a98c-4f10-a6d5-95cccc25f02e" providerId="ADAL" clId="{9983380D-87AE-446F-8FB5-66C24B004B5A}" dt="2019-06-20T17:37:37.486" v="1654"/>
          <ac:spMkLst>
            <pc:docMk/>
            <pc:sldMk cId="2212190883" sldId="258"/>
            <ac:spMk id="40" creationId="{00000000-0000-0000-0000-000000000000}"/>
          </ac:spMkLst>
        </pc:spChg>
        <pc:spChg chg="add mod">
          <ac:chgData name="Kris Krachmer" userId="1f7691f8-a98c-4f10-a6d5-95cccc25f02e" providerId="ADAL" clId="{9983380D-87AE-446F-8FB5-66C24B004B5A}" dt="2019-06-20T16:47:17.556" v="303" actId="20577"/>
          <ac:spMkLst>
            <pc:docMk/>
            <pc:sldMk cId="2212190883" sldId="258"/>
            <ac:spMk id="43" creationId="{6EFEFD1E-1ECE-470D-B993-A5394993B05D}"/>
          </ac:spMkLst>
        </pc:spChg>
        <pc:spChg chg="add mod">
          <ac:chgData name="Kris Krachmer" userId="1f7691f8-a98c-4f10-a6d5-95cccc25f02e" providerId="ADAL" clId="{9983380D-87AE-446F-8FB5-66C24B004B5A}" dt="2019-06-20T16:47:36.972" v="318" actId="20577"/>
          <ac:spMkLst>
            <pc:docMk/>
            <pc:sldMk cId="2212190883" sldId="258"/>
            <ac:spMk id="45" creationId="{DBFB21D1-0889-4ED5-8D38-7ECEBB476A38}"/>
          </ac:spMkLst>
        </pc:spChg>
        <pc:spChg chg="add mod">
          <ac:chgData name="Kris Krachmer" userId="1f7691f8-a98c-4f10-a6d5-95cccc25f02e" providerId="ADAL" clId="{9983380D-87AE-446F-8FB5-66C24B004B5A}" dt="2019-06-20T16:47:52.327" v="326" actId="1035"/>
          <ac:spMkLst>
            <pc:docMk/>
            <pc:sldMk cId="2212190883" sldId="258"/>
            <ac:spMk id="47" creationId="{1476042C-C403-4A11-8681-543E5C7E3B4F}"/>
          </ac:spMkLst>
        </pc:spChg>
        <pc:graphicFrameChg chg="add del mod">
          <ac:chgData name="Kris Krachmer" userId="1f7691f8-a98c-4f10-a6d5-95cccc25f02e" providerId="ADAL" clId="{9983380D-87AE-446F-8FB5-66C24B004B5A}" dt="2019-06-20T15:58:27.585" v="1"/>
          <ac:graphicFrameMkLst>
            <pc:docMk/>
            <pc:sldMk cId="2212190883" sldId="258"/>
            <ac:graphicFrameMk id="3" creationId="{A708D449-9AFE-4A1A-8975-D5B40FD700A2}"/>
          </ac:graphicFrameMkLst>
        </pc:graphicFrameChg>
        <pc:picChg chg="add del">
          <ac:chgData name="Kris Krachmer" userId="1f7691f8-a98c-4f10-a6d5-95cccc25f02e" providerId="ADAL" clId="{9983380D-87AE-446F-8FB5-66C24B004B5A}" dt="2019-06-20T16:37:07.953" v="233"/>
          <ac:picMkLst>
            <pc:docMk/>
            <pc:sldMk cId="2212190883" sldId="258"/>
            <ac:picMk id="5" creationId="{11F2F1C1-42BB-47DF-A64A-11A047321EEA}"/>
          </ac:picMkLst>
        </pc:picChg>
        <pc:picChg chg="add del mod">
          <ac:chgData name="Kris Krachmer" userId="1f7691f8-a98c-4f10-a6d5-95cccc25f02e" providerId="ADAL" clId="{9983380D-87AE-446F-8FB5-66C24B004B5A}" dt="2019-06-20T16:39:14.141" v="247"/>
          <ac:picMkLst>
            <pc:docMk/>
            <pc:sldMk cId="2212190883" sldId="258"/>
            <ac:picMk id="7" creationId="{473FAC08-6E36-472E-BC7B-AB091C84FCCE}"/>
          </ac:picMkLst>
        </pc:picChg>
        <pc:picChg chg="add mod">
          <ac:chgData name="Kris Krachmer" userId="1f7691f8-a98c-4f10-a6d5-95cccc25f02e" providerId="ADAL" clId="{9983380D-87AE-446F-8FB5-66C24B004B5A}" dt="2019-06-20T16:53:02.766" v="332" actId="14826"/>
          <ac:picMkLst>
            <pc:docMk/>
            <pc:sldMk cId="2212190883" sldId="258"/>
            <ac:picMk id="9" creationId="{9E1649A6-2355-470F-B5AD-DEBED5D2C1BC}"/>
          </ac:picMkLst>
        </pc:picChg>
        <pc:picChg chg="add del">
          <ac:chgData name="Kris Krachmer" userId="1f7691f8-a98c-4f10-a6d5-95cccc25f02e" providerId="ADAL" clId="{9983380D-87AE-446F-8FB5-66C24B004B5A}" dt="2019-06-20T16:45:04.004" v="278"/>
          <ac:picMkLst>
            <pc:docMk/>
            <pc:sldMk cId="2212190883" sldId="258"/>
            <ac:picMk id="42" creationId="{78BD1659-3EF5-4AE2-AF9E-565C03F7E7F0}"/>
          </ac:picMkLst>
        </pc:picChg>
        <pc:picChg chg="add mod">
          <ac:chgData name="Kris Krachmer" userId="1f7691f8-a98c-4f10-a6d5-95cccc25f02e" providerId="ADAL" clId="{9983380D-87AE-446F-8FB5-66C24B004B5A}" dt="2019-06-20T16:52:31.437" v="331" actId="14826"/>
          <ac:picMkLst>
            <pc:docMk/>
            <pc:sldMk cId="2212190883" sldId="258"/>
            <ac:picMk id="44" creationId="{1633270A-AC18-4744-99CF-F3E5C6B04A61}"/>
          </ac:picMkLst>
        </pc:picChg>
        <pc:picChg chg="add mod">
          <ac:chgData name="Kris Krachmer" userId="1f7691f8-a98c-4f10-a6d5-95cccc25f02e" providerId="ADAL" clId="{9983380D-87AE-446F-8FB5-66C24B004B5A}" dt="2019-06-20T16:53:34.291" v="333" actId="14826"/>
          <ac:picMkLst>
            <pc:docMk/>
            <pc:sldMk cId="2212190883" sldId="258"/>
            <ac:picMk id="46" creationId="{F4C41DD8-3900-4485-B9A8-2A7DF9D4DC95}"/>
          </ac:picMkLst>
        </pc:picChg>
        <pc:picChg chg="add mod">
          <ac:chgData name="Kris Krachmer" userId="1f7691f8-a98c-4f10-a6d5-95cccc25f02e" providerId="ADAL" clId="{9983380D-87AE-446F-8FB5-66C24B004B5A}" dt="2019-06-20T16:54:41.150" v="334" actId="14826"/>
          <ac:picMkLst>
            <pc:docMk/>
            <pc:sldMk cId="2212190883" sldId="258"/>
            <ac:picMk id="48" creationId="{A0A40A94-2785-4F13-AE90-F3A7A1EA3EE5}"/>
          </ac:picMkLst>
        </pc:picChg>
        <pc:picChg chg="add del mod">
          <ac:chgData name="Kris Krachmer" userId="1f7691f8-a98c-4f10-a6d5-95cccc25f02e" providerId="ADAL" clId="{9983380D-87AE-446F-8FB5-66C24B004B5A}" dt="2019-06-20T15:58:46.091" v="5"/>
          <ac:picMkLst>
            <pc:docMk/>
            <pc:sldMk cId="2212190883" sldId="258"/>
            <ac:picMk id="1026" creationId="{94663B61-7F14-47D6-8E26-B4FF8BD6B461}"/>
          </ac:picMkLst>
        </pc:picChg>
        <pc:picChg chg="add mod">
          <ac:chgData name="Kris Krachmer" userId="1f7691f8-a98c-4f10-a6d5-95cccc25f02e" providerId="ADAL" clId="{9983380D-87AE-446F-8FB5-66C24B004B5A}" dt="2019-06-20T15:59:26.551" v="31" actId="1036"/>
          <ac:picMkLst>
            <pc:docMk/>
            <pc:sldMk cId="2212190883" sldId="258"/>
            <ac:picMk id="1028" creationId="{92D62624-5D78-4ED3-9AFC-9AC20AFF1E37}"/>
          </ac:picMkLst>
        </pc:picChg>
      </pc:sldChg>
    </pc:docChg>
  </pc:docChgLst>
  <pc:docChgLst>
    <pc:chgData name="Kris Krachmer" userId="1f7691f8-a98c-4f10-a6d5-95cccc25f02e" providerId="ADAL" clId="{8F59FFD8-C12C-49E1-99E9-8E7E5179DA25}"/>
    <pc:docChg chg="custSel modSld">
      <pc:chgData name="Kris Krachmer" userId="1f7691f8-a98c-4f10-a6d5-95cccc25f02e" providerId="ADAL" clId="{8F59FFD8-C12C-49E1-99E9-8E7E5179DA25}" dt="2019-08-26T18:40:17.648" v="0" actId="478"/>
      <pc:docMkLst>
        <pc:docMk/>
      </pc:docMkLst>
      <pc:sldChg chg="delSp">
        <pc:chgData name="Kris Krachmer" userId="1f7691f8-a98c-4f10-a6d5-95cccc25f02e" providerId="ADAL" clId="{8F59FFD8-C12C-49E1-99E9-8E7E5179DA25}" dt="2019-08-26T18:40:17.648" v="0" actId="478"/>
        <pc:sldMkLst>
          <pc:docMk/>
          <pc:sldMk cId="2212190883" sldId="258"/>
        </pc:sldMkLst>
        <pc:grpChg chg="del">
          <ac:chgData name="Kris Krachmer" userId="1f7691f8-a98c-4f10-a6d5-95cccc25f02e" providerId="ADAL" clId="{8F59FFD8-C12C-49E1-99E9-8E7E5179DA25}" dt="2019-08-26T18:40:17.648" v="0" actId="478"/>
          <ac:grpSpMkLst>
            <pc:docMk/>
            <pc:sldMk cId="2212190883" sldId="258"/>
            <ac:grpSpMk id="4" creationId="{00000000-0000-0000-0000-000000000000}"/>
          </ac:grpSpMkLst>
        </pc:grpChg>
      </pc:sldChg>
    </pc:docChg>
  </pc:docChgLst>
  <pc:docChgLst>
    <pc:chgData name="Microsoft GTM" userId="1900675c97ca6fe0" providerId="Windows Live" clId="Web-{3E6A7289-D14E-4CA0-BB68-193A377DC89E}"/>
  </pc:docChgLst>
  <pc:docChgLst>
    <pc:chgData name="Microsoft GTM" userId="1900675c97ca6fe0" providerId="Windows Live" clId="Web-{2AD09537-1156-4831-8D3E-E923990DA97C}"/>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103360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428861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145003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2372404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118006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980930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32012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277951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370970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3286979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24E3EC3-1B3F-4755-B752-28FDE295F879}" type="datetimeFigureOut">
              <a:rPr lang="en-US" smtClean="0"/>
              <a:t>8/26/2019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07242A-5AAD-4CF5-A7D3-8B87808F7496}" type="slidenum">
              <a:rPr lang="en-US" smtClean="0"/>
              <a:t>‹#›</a:t>
            </a:fld>
            <a:endParaRPr lang="en-US" dirty="0"/>
          </a:p>
        </p:txBody>
      </p:sp>
    </p:spTree>
    <p:extLst>
      <p:ext uri="{BB962C8B-B14F-4D97-AF65-F5344CB8AC3E}">
        <p14:creationId xmlns:p14="http://schemas.microsoft.com/office/powerpoint/2010/main" val="96034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24E3EC3-1B3F-4755-B752-28FDE295F879}" type="datetimeFigureOut">
              <a:rPr lang="en-US" smtClean="0"/>
              <a:t>8/26/2019</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407242A-5AAD-4CF5-A7D3-8B87808F7496}" type="slidenum">
              <a:rPr lang="en-US" smtClean="0"/>
              <a:t>‹#›</a:t>
            </a:fld>
            <a:endParaRPr lang="en-US" dirty="0"/>
          </a:p>
        </p:txBody>
      </p:sp>
    </p:spTree>
    <p:extLst>
      <p:ext uri="{BB962C8B-B14F-4D97-AF65-F5344CB8AC3E}">
        <p14:creationId xmlns:p14="http://schemas.microsoft.com/office/powerpoint/2010/main" val="1902978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36"/>
          <p:cNvSpPr>
            <a:spLocks noChangeArrowheads="1"/>
          </p:cNvSpPr>
          <p:nvPr/>
        </p:nvSpPr>
        <p:spPr bwMode="auto">
          <a:xfrm>
            <a:off x="0" y="0"/>
            <a:ext cx="7772400" cy="10058400"/>
          </a:xfrm>
          <a:prstGeom prst="rect">
            <a:avLst/>
          </a:prstGeom>
          <a:solidFill>
            <a:srgbClr val="0078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Rectangle 36"/>
          <p:cNvSpPr>
            <a:spLocks noChangeArrowheads="1"/>
          </p:cNvSpPr>
          <p:nvPr/>
        </p:nvSpPr>
        <p:spPr bwMode="auto">
          <a:xfrm>
            <a:off x="0" y="2529541"/>
            <a:ext cx="7772400" cy="5571442"/>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5" name="TextBox 24"/>
          <p:cNvSpPr txBox="1"/>
          <p:nvPr/>
        </p:nvSpPr>
        <p:spPr>
          <a:xfrm>
            <a:off x="1856445" y="234357"/>
            <a:ext cx="5534956" cy="923330"/>
          </a:xfrm>
          <a:prstGeom prst="rect">
            <a:avLst/>
          </a:prstGeom>
          <a:noFill/>
        </p:spPr>
        <p:txBody>
          <a:bodyPr wrap="square" lIns="0" tIns="0" rIns="0" bIns="0" rtlCol="0">
            <a:spAutoFit/>
          </a:bodyPr>
          <a:lstStyle/>
          <a:p>
            <a:r>
              <a:rPr lang="en-US" sz="2000" dirty="0">
                <a:solidFill>
                  <a:schemeClr val="bg1"/>
                </a:solidFill>
                <a:latin typeface="Segoe UI Semibold" panose="020B0702040204020203" pitchFamily="34" charset="0"/>
                <a:cs typeface="Segoe UI Semibold" panose="020B0702040204020203" pitchFamily="34" charset="0"/>
              </a:rPr>
              <a:t>Co-Develop an Analytics Solution with Microsoft Azure and the Power Platform that empowers users and rapidly delivers value.</a:t>
            </a:r>
          </a:p>
        </p:txBody>
      </p:sp>
      <p:sp>
        <p:nvSpPr>
          <p:cNvPr id="35" name="TextBox 34"/>
          <p:cNvSpPr txBox="1"/>
          <p:nvPr/>
        </p:nvSpPr>
        <p:spPr>
          <a:xfrm>
            <a:off x="219075" y="1392974"/>
            <a:ext cx="7334250" cy="912429"/>
          </a:xfrm>
          <a:prstGeom prst="rect">
            <a:avLst/>
          </a:prstGeom>
          <a:noFill/>
        </p:spPr>
        <p:txBody>
          <a:bodyPr wrap="square" lIns="0" tIns="0" rIns="0" bIns="0" rtlCol="0">
            <a:spAutoFit/>
          </a:bodyPr>
          <a:lstStyle/>
          <a:p>
            <a:r>
              <a:rPr lang="en-US" sz="1400" dirty="0">
                <a:solidFill>
                  <a:schemeClr val="bg1"/>
                </a:solidFill>
                <a:latin typeface="Segoe UI Semibold" panose="020B0702040204020203" pitchFamily="34" charset="0"/>
                <a:cs typeface="Segoe UI Semibold" panose="020B0702040204020203" pitchFamily="34" charset="0"/>
              </a:rPr>
              <a:t>MICROSOFT AZURE SOLUTION BUILDER PROFILE: Beyond Impact</a:t>
            </a:r>
            <a:endParaRPr lang="en-US" sz="1050" dirty="0">
              <a:solidFill>
                <a:schemeClr val="bg1"/>
              </a:solidFill>
              <a:latin typeface="Segoe UI" panose="020B0502040204020203" pitchFamily="34" charset="0"/>
              <a:cs typeface="Segoe UI" panose="020B0502040204020203" pitchFamily="34" charset="0"/>
            </a:endParaRPr>
          </a:p>
          <a:p>
            <a:pPr>
              <a:lnSpc>
                <a:spcPct val="110000"/>
              </a:lnSpc>
            </a:pPr>
            <a:endParaRPr lang="en-US" sz="1050" dirty="0">
              <a:solidFill>
                <a:schemeClr val="bg1"/>
              </a:solidFill>
              <a:latin typeface="Segoe UI" panose="020B0502040204020203" pitchFamily="34" charset="0"/>
              <a:cs typeface="Segoe UI" panose="020B0502040204020203" pitchFamily="34" charset="0"/>
            </a:endParaRPr>
          </a:p>
          <a:p>
            <a:pPr>
              <a:lnSpc>
                <a:spcPct val="110000"/>
              </a:lnSpc>
            </a:pPr>
            <a:r>
              <a:rPr lang="en-US" sz="1050" dirty="0">
                <a:solidFill>
                  <a:schemeClr val="bg1"/>
                </a:solidFill>
                <a:latin typeface="Segoe UI" panose="020B0502040204020203" pitchFamily="34" charset="0"/>
                <a:cs typeface="Segoe UI" panose="020B0502040204020203" pitchFamily="34" charset="0"/>
              </a:rPr>
              <a:t>Beyond Impact is a Microsoft Gold Partner focused on building end-to-end Data Platform and Business Analytics solutions for clients utilizing Microsoft Azure and Power Platform (Power BI, PowerApps and Flow). Our secure and scalable solutions give clients a competitive edge by helping organizations visualize their data faster propelling insight into a calculated action.</a:t>
            </a:r>
          </a:p>
        </p:txBody>
      </p:sp>
      <p:sp>
        <p:nvSpPr>
          <p:cNvPr id="38" name="TextBox 37"/>
          <p:cNvSpPr txBox="1"/>
          <p:nvPr/>
        </p:nvSpPr>
        <p:spPr>
          <a:xfrm>
            <a:off x="239735" y="2723762"/>
            <a:ext cx="7334251" cy="215444"/>
          </a:xfrm>
          <a:prstGeom prst="rect">
            <a:avLst/>
          </a:prstGeom>
          <a:noFill/>
        </p:spPr>
        <p:txBody>
          <a:bodyPr wrap="square" lIns="0" tIns="0" rIns="0" bIns="0" rtlCol="0">
            <a:spAutoFit/>
          </a:bodyPr>
          <a:lstStyle/>
          <a:p>
            <a:r>
              <a:rPr lang="en-US" sz="1400" b="1" dirty="0">
                <a:solidFill>
                  <a:srgbClr val="262626"/>
                </a:solidFill>
                <a:latin typeface="Segoe UI Semibold" panose="020B0702040204020203" pitchFamily="34" charset="0"/>
                <a:cs typeface="Segoe UI Semibold" panose="020B0702040204020203" pitchFamily="34" charset="0"/>
              </a:rPr>
              <a:t>WHAT WE OFFER</a:t>
            </a:r>
          </a:p>
        </p:txBody>
      </p:sp>
      <p:sp>
        <p:nvSpPr>
          <p:cNvPr id="39" name="TextBox 38"/>
          <p:cNvSpPr txBox="1"/>
          <p:nvPr/>
        </p:nvSpPr>
        <p:spPr>
          <a:xfrm>
            <a:off x="219072" y="8301361"/>
            <a:ext cx="7334251" cy="538609"/>
          </a:xfrm>
          <a:prstGeom prst="rect">
            <a:avLst/>
          </a:prstGeom>
          <a:noFill/>
        </p:spPr>
        <p:txBody>
          <a:bodyPr wrap="square" lIns="0" tIns="0" rIns="0" bIns="0" rtlCol="0">
            <a:spAutoFit/>
          </a:bodyPr>
          <a:lstStyle/>
          <a:p>
            <a:r>
              <a:rPr lang="en-US" sz="1400" b="1" dirty="0">
                <a:solidFill>
                  <a:schemeClr val="bg1"/>
                </a:solidFill>
                <a:latin typeface="Segoe UI Semibold" panose="020B0702040204020203" pitchFamily="34" charset="0"/>
                <a:cs typeface="Segoe UI Semibold" panose="020B0702040204020203" pitchFamily="34" charset="0"/>
              </a:rPr>
              <a:t>WHAT OUR CUSTOMERS ARE SAYING</a:t>
            </a:r>
          </a:p>
          <a:p>
            <a:r>
              <a:rPr lang="en-US" sz="1050" dirty="0">
                <a:solidFill>
                  <a:schemeClr val="bg1"/>
                </a:solidFill>
                <a:latin typeface="Segoe UI" panose="020B0502040204020203" pitchFamily="34" charset="0"/>
                <a:cs typeface="Segoe UI" panose="020B0502040204020203" pitchFamily="34" charset="0"/>
              </a:rPr>
              <a:t>“Our engagement with Beyond Impact was highly successful on two fronts: our team got both training and hands-on experience working with Power BI, and we were able to co-develop a real-world solution. – Joe Pike, CTO, Barlow Research</a:t>
            </a:r>
          </a:p>
        </p:txBody>
      </p:sp>
      <p:sp>
        <p:nvSpPr>
          <p:cNvPr id="40" name="TextBox 39"/>
          <p:cNvSpPr txBox="1"/>
          <p:nvPr/>
        </p:nvSpPr>
        <p:spPr>
          <a:xfrm>
            <a:off x="219073" y="9034915"/>
            <a:ext cx="7334251" cy="377026"/>
          </a:xfrm>
          <a:prstGeom prst="rect">
            <a:avLst/>
          </a:prstGeom>
          <a:noFill/>
        </p:spPr>
        <p:txBody>
          <a:bodyPr wrap="square" lIns="0" tIns="0" rIns="0" bIns="0" rtlCol="0">
            <a:spAutoFit/>
          </a:bodyPr>
          <a:lstStyle/>
          <a:p>
            <a:r>
              <a:rPr lang="en-US" sz="1400" b="1" dirty="0">
                <a:solidFill>
                  <a:schemeClr val="bg1"/>
                </a:solidFill>
                <a:latin typeface="Segoe UI Semibold" panose="020B0702040204020203" pitchFamily="34" charset="0"/>
                <a:cs typeface="Segoe UI Semibold" panose="020B0702040204020203" pitchFamily="34" charset="0"/>
              </a:rPr>
              <a:t>LEARN MORE</a:t>
            </a:r>
          </a:p>
          <a:p>
            <a:r>
              <a:rPr lang="en-US" sz="1050" dirty="0">
                <a:solidFill>
                  <a:schemeClr val="bg1"/>
                </a:solidFill>
                <a:latin typeface="Segoe UI" panose="020B0502040204020203" pitchFamily="34" charset="0"/>
                <a:cs typeface="Segoe UI" panose="020B0502040204020203" pitchFamily="34" charset="0"/>
              </a:rPr>
              <a:t>Find out how you can benefit from Co-Development with Beyond Impact by contacting us at sales@beyondimpactllc.com.</a:t>
            </a:r>
          </a:p>
        </p:txBody>
      </p:sp>
      <p:sp>
        <p:nvSpPr>
          <p:cNvPr id="13" name="TextBox 12"/>
          <p:cNvSpPr txBox="1"/>
          <p:nvPr/>
        </p:nvSpPr>
        <p:spPr>
          <a:xfrm>
            <a:off x="219072" y="9711099"/>
            <a:ext cx="4667250" cy="138499"/>
          </a:xfrm>
          <a:prstGeom prst="rect">
            <a:avLst/>
          </a:prstGeom>
          <a:noFill/>
        </p:spPr>
        <p:txBody>
          <a:bodyPr wrap="square" lIns="0" tIns="0" rIns="0" bIns="0" rtlCol="0" anchor="t">
            <a:spAutoFit/>
          </a:bodyPr>
          <a:lstStyle/>
          <a:p>
            <a:r>
              <a:rPr lang="en-US" sz="900" dirty="0">
                <a:solidFill>
                  <a:schemeClr val="bg1"/>
                </a:solidFill>
                <a:latin typeface="Segoe UI" panose="020B0502040204020203" pitchFamily="34" charset="0"/>
                <a:cs typeface="Segoe UI" panose="020B0502040204020203" pitchFamily="34" charset="0"/>
              </a:rPr>
              <a:t>© 2019 Beyond Impact </a:t>
            </a:r>
          </a:p>
        </p:txBody>
      </p:sp>
      <p:sp>
        <p:nvSpPr>
          <p:cNvPr id="15" name="TextBox 14"/>
          <p:cNvSpPr txBox="1"/>
          <p:nvPr/>
        </p:nvSpPr>
        <p:spPr>
          <a:xfrm>
            <a:off x="256245" y="5623619"/>
            <a:ext cx="1517309" cy="2262158"/>
          </a:xfrm>
          <a:prstGeom prst="rect">
            <a:avLst/>
          </a:prstGeom>
          <a:noFill/>
        </p:spPr>
        <p:txBody>
          <a:bodyPr wrap="square" lIns="0" tIns="0" rIns="0" bIns="0" rtlCol="0">
            <a:spAutoFit/>
          </a:bodyPr>
          <a:lstStyle/>
          <a:p>
            <a:r>
              <a:rPr lang="en-US" sz="1050" dirty="0">
                <a:solidFill>
                  <a:srgbClr val="262626"/>
                </a:solidFill>
                <a:latin typeface="Segoe UI" panose="020B0502040204020203" pitchFamily="34" charset="0"/>
                <a:cs typeface="Segoe UI" panose="020B0502040204020203" pitchFamily="34" charset="0"/>
              </a:rPr>
              <a:t>Beyond Impact provides tailored training for Power BI, PowerApps and Flow.  This offers clients the ability to start building their skills quickly and provides them access to a qualified data consultant.  We have found that this approach builds backing for a strong analytics practice and helps ensure stakeholder advocacy. </a:t>
            </a:r>
          </a:p>
        </p:txBody>
      </p:sp>
      <p:sp>
        <p:nvSpPr>
          <p:cNvPr id="19" name="TextBox 18"/>
          <p:cNvSpPr txBox="1"/>
          <p:nvPr/>
        </p:nvSpPr>
        <p:spPr>
          <a:xfrm>
            <a:off x="2173145" y="5623619"/>
            <a:ext cx="1523810" cy="2262158"/>
          </a:xfrm>
          <a:prstGeom prst="rect">
            <a:avLst/>
          </a:prstGeom>
          <a:noFill/>
        </p:spPr>
        <p:txBody>
          <a:bodyPr wrap="square" lIns="0" tIns="0" rIns="0" bIns="0" rtlCol="0">
            <a:spAutoFit/>
          </a:bodyPr>
          <a:lstStyle/>
          <a:p>
            <a:r>
              <a:rPr lang="en-US" sz="1050" dirty="0">
                <a:solidFill>
                  <a:srgbClr val="262626"/>
                </a:solidFill>
                <a:latin typeface="Segoe UI" panose="020B0502040204020203" pitchFamily="34" charset="0"/>
                <a:cs typeface="Segoe UI" panose="020B0502040204020203" pitchFamily="34" charset="0"/>
              </a:rPr>
              <a:t>Our systematic and collaborative approach to development allows for a rapid deployment of the solution.  We work with your subject area experts and power users to build on the Power Platform with Microsoft Azure.  Our agile development process ensures we are prioritizing the work and delivering the right functionality.  </a:t>
            </a:r>
          </a:p>
        </p:txBody>
      </p:sp>
      <p:sp>
        <p:nvSpPr>
          <p:cNvPr id="20" name="TextBox 19"/>
          <p:cNvSpPr txBox="1"/>
          <p:nvPr/>
        </p:nvSpPr>
        <p:spPr>
          <a:xfrm>
            <a:off x="4096546" y="5623619"/>
            <a:ext cx="1523810" cy="2262158"/>
          </a:xfrm>
          <a:prstGeom prst="rect">
            <a:avLst/>
          </a:prstGeom>
          <a:noFill/>
        </p:spPr>
        <p:txBody>
          <a:bodyPr wrap="square" lIns="0" tIns="0" rIns="0" bIns="0" rtlCol="0">
            <a:spAutoFit/>
          </a:bodyPr>
          <a:lstStyle/>
          <a:p>
            <a:r>
              <a:rPr lang="en-US" sz="1050" dirty="0">
                <a:solidFill>
                  <a:srgbClr val="262626"/>
                </a:solidFill>
                <a:latin typeface="Segoe UI" panose="020B0502040204020203" pitchFamily="34" charset="0"/>
                <a:cs typeface="Segoe UI" panose="020B0502040204020203" pitchFamily="34" charset="0"/>
              </a:rPr>
              <a:t>At Beyond Impact, we take full responsibility for every solution we help create.  Not only do we deliver unique, customized solutions – we follow our work closely every step of the way.  We support you throughout the process to resolve key issues, ensure relevant testing and deliver production-ready solutions.  </a:t>
            </a:r>
          </a:p>
        </p:txBody>
      </p:sp>
      <p:sp>
        <p:nvSpPr>
          <p:cNvPr id="21" name="TextBox 20"/>
          <p:cNvSpPr txBox="1"/>
          <p:nvPr/>
        </p:nvSpPr>
        <p:spPr>
          <a:xfrm>
            <a:off x="6019947" y="5623619"/>
            <a:ext cx="1523808" cy="2262158"/>
          </a:xfrm>
          <a:prstGeom prst="rect">
            <a:avLst/>
          </a:prstGeom>
          <a:noFill/>
        </p:spPr>
        <p:txBody>
          <a:bodyPr wrap="square" lIns="0" tIns="0" rIns="0" bIns="0" rtlCol="0">
            <a:spAutoFit/>
          </a:bodyPr>
          <a:lstStyle/>
          <a:p>
            <a:r>
              <a:rPr lang="en-US" sz="1050" dirty="0">
                <a:solidFill>
                  <a:srgbClr val="262626"/>
                </a:solidFill>
                <a:latin typeface="Segoe UI" panose="020B0502040204020203" pitchFamily="34" charset="0"/>
                <a:cs typeface="Segoe UI" panose="020B0502040204020203" pitchFamily="34" charset="0"/>
              </a:rPr>
              <a:t>A key feature of our Co-Development process is that we put the client in the driver’s seat.  We aim to deliver a solution that the client can own, operate and enhance.  While many consulting firms try to maintain control over the solution, Beyond Impact empowers our clients. This differentiator is a hallmark of our service. </a:t>
            </a:r>
          </a:p>
        </p:txBody>
      </p:sp>
      <p:sp>
        <p:nvSpPr>
          <p:cNvPr id="23" name="Rectangle 22"/>
          <p:cNvSpPr/>
          <p:nvPr/>
        </p:nvSpPr>
        <p:spPr>
          <a:xfrm>
            <a:off x="219655" y="294923"/>
            <a:ext cx="1426055" cy="8588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00" dirty="0">
              <a:solidFill>
                <a:schemeClr val="bg1">
                  <a:lumMod val="50000"/>
                </a:schemeClr>
              </a:solidFill>
              <a:latin typeface="Segoe UI"/>
              <a:cs typeface="Segoe UI"/>
            </a:endParaRPr>
          </a:p>
        </p:txBody>
      </p:sp>
      <p:sp>
        <p:nvSpPr>
          <p:cNvPr id="24" name="Rectangle 23"/>
          <p:cNvSpPr/>
          <p:nvPr/>
        </p:nvSpPr>
        <p:spPr>
          <a:xfrm>
            <a:off x="239735" y="3135209"/>
            <a:ext cx="1522247" cy="226683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lnSpc>
                <a:spcPct val="110000"/>
              </a:lnSpc>
            </a:pPr>
            <a:r>
              <a:rPr lang="en-US" sz="1300" dirty="0">
                <a:solidFill>
                  <a:schemeClr val="tx1"/>
                </a:solidFill>
                <a:latin typeface="Segoe UI"/>
                <a:cs typeface="Segoe UI"/>
              </a:rPr>
              <a:t>TRAIN</a:t>
            </a:r>
          </a:p>
        </p:txBody>
      </p:sp>
      <p:grpSp>
        <p:nvGrpSpPr>
          <p:cNvPr id="2" name="Group 1"/>
          <p:cNvGrpSpPr/>
          <p:nvPr/>
        </p:nvGrpSpPr>
        <p:grpSpPr>
          <a:xfrm>
            <a:off x="5180810" y="9603351"/>
            <a:ext cx="2591591" cy="377851"/>
            <a:chOff x="5180810" y="9603351"/>
            <a:chExt cx="2591591" cy="377851"/>
          </a:xfrm>
        </p:grpSpPr>
        <p:pic>
          <p:nvPicPr>
            <p:cNvPr id="31" name="Picture 30" descr="MSFT_logo_rgb_W-Wht_D.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0810" y="9603351"/>
              <a:ext cx="1027206" cy="377851"/>
            </a:xfrm>
            <a:prstGeom prst="rect">
              <a:avLst/>
            </a:prstGeom>
          </p:spPr>
        </p:pic>
        <p:sp>
          <p:nvSpPr>
            <p:cNvPr id="32" name="Rectangle 31"/>
            <p:cNvSpPr/>
            <p:nvPr/>
          </p:nvSpPr>
          <p:spPr>
            <a:xfrm>
              <a:off x="6194359" y="9670997"/>
              <a:ext cx="1578042" cy="248437"/>
            </a:xfrm>
            <a:prstGeom prst="rect">
              <a:avLst/>
            </a:prstGeom>
          </p:spPr>
          <p:txBody>
            <a:bodyPr wrap="square">
              <a:spAutoFit/>
            </a:bodyPr>
            <a:lstStyle/>
            <a:p>
              <a:r>
                <a:rPr lang="en-US" sz="1000" dirty="0">
                  <a:solidFill>
                    <a:schemeClr val="bg1"/>
                  </a:solidFill>
                  <a:latin typeface="Segoe UI" panose="020B0502040204020203" pitchFamily="34" charset="0"/>
                  <a:cs typeface="Segoe UI" panose="020B0502040204020203" pitchFamily="34" charset="0"/>
                </a:rPr>
                <a:t>Go-To-Market Services</a:t>
              </a:r>
            </a:p>
          </p:txBody>
        </p:sp>
        <p:cxnSp>
          <p:nvCxnSpPr>
            <p:cNvPr id="41" name="Straight Connector 40"/>
            <p:cNvCxnSpPr/>
            <p:nvPr/>
          </p:nvCxnSpPr>
          <p:spPr>
            <a:xfrm flipV="1">
              <a:off x="6194358" y="9684170"/>
              <a:ext cx="0" cy="23526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028" name="Picture 4">
            <a:extLst>
              <a:ext uri="{FF2B5EF4-FFF2-40B4-BE49-F238E27FC236}">
                <a16:creationId xmlns:a16="http://schemas.microsoft.com/office/drawing/2014/main" id="{92D62624-5D78-4ED3-9AFC-9AC20AFF1E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665" y="-98571"/>
            <a:ext cx="1588557" cy="160340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Teacher">
            <a:extLst>
              <a:ext uri="{FF2B5EF4-FFF2-40B4-BE49-F238E27FC236}">
                <a16:creationId xmlns:a16="http://schemas.microsoft.com/office/drawing/2014/main" id="{9E1649A6-2355-470F-B5AD-DEBED5D2C1B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9072" y="3426719"/>
            <a:ext cx="1550441" cy="1550441"/>
          </a:xfrm>
          <a:prstGeom prst="rect">
            <a:avLst/>
          </a:prstGeom>
        </p:spPr>
      </p:pic>
      <p:sp>
        <p:nvSpPr>
          <p:cNvPr id="43" name="Rectangle 42">
            <a:extLst>
              <a:ext uri="{FF2B5EF4-FFF2-40B4-BE49-F238E27FC236}">
                <a16:creationId xmlns:a16="http://schemas.microsoft.com/office/drawing/2014/main" id="{6EFEFD1E-1ECE-470D-B993-A5394993B05D}"/>
              </a:ext>
            </a:extLst>
          </p:cNvPr>
          <p:cNvSpPr/>
          <p:nvPr/>
        </p:nvSpPr>
        <p:spPr>
          <a:xfrm>
            <a:off x="2193808" y="3141594"/>
            <a:ext cx="1522247" cy="226683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lnSpc>
                <a:spcPct val="110000"/>
              </a:lnSpc>
            </a:pPr>
            <a:r>
              <a:rPr lang="en-US" sz="1300" dirty="0">
                <a:solidFill>
                  <a:schemeClr val="tx1"/>
                </a:solidFill>
                <a:latin typeface="Segoe UI"/>
                <a:cs typeface="Segoe UI"/>
              </a:rPr>
              <a:t>CREATE</a:t>
            </a:r>
          </a:p>
        </p:txBody>
      </p:sp>
      <p:pic>
        <p:nvPicPr>
          <p:cNvPr id="44" name="Picture 43" descr="Head with gears">
            <a:extLst>
              <a:ext uri="{FF2B5EF4-FFF2-40B4-BE49-F238E27FC236}">
                <a16:creationId xmlns:a16="http://schemas.microsoft.com/office/drawing/2014/main" id="{1633270A-AC18-4744-99CF-F3E5C6B04A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73145" y="3433104"/>
            <a:ext cx="1550441" cy="1550441"/>
          </a:xfrm>
          <a:prstGeom prst="rect">
            <a:avLst/>
          </a:prstGeom>
        </p:spPr>
      </p:pic>
      <p:sp>
        <p:nvSpPr>
          <p:cNvPr id="45" name="Rectangle 44">
            <a:extLst>
              <a:ext uri="{FF2B5EF4-FFF2-40B4-BE49-F238E27FC236}">
                <a16:creationId xmlns:a16="http://schemas.microsoft.com/office/drawing/2014/main" id="{DBFB21D1-0889-4ED5-8D38-7ECEBB476A38}"/>
              </a:ext>
            </a:extLst>
          </p:cNvPr>
          <p:cNvSpPr/>
          <p:nvPr/>
        </p:nvSpPr>
        <p:spPr>
          <a:xfrm>
            <a:off x="4106271" y="3128804"/>
            <a:ext cx="1522247" cy="226683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lnSpc>
                <a:spcPct val="110000"/>
              </a:lnSpc>
            </a:pPr>
            <a:r>
              <a:rPr lang="en-US" sz="1300" dirty="0">
                <a:solidFill>
                  <a:schemeClr val="tx1"/>
                </a:solidFill>
                <a:latin typeface="Segoe UI"/>
                <a:cs typeface="Segoe UI"/>
              </a:rPr>
              <a:t>IMPLEMENT</a:t>
            </a:r>
          </a:p>
        </p:txBody>
      </p:sp>
      <p:pic>
        <p:nvPicPr>
          <p:cNvPr id="46" name="Picture 45" descr="Workflow">
            <a:extLst>
              <a:ext uri="{FF2B5EF4-FFF2-40B4-BE49-F238E27FC236}">
                <a16:creationId xmlns:a16="http://schemas.microsoft.com/office/drawing/2014/main" id="{F4C41DD8-3900-4485-B9A8-2A7DF9D4DC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85608" y="3420314"/>
            <a:ext cx="1550441" cy="1550441"/>
          </a:xfrm>
          <a:prstGeom prst="rect">
            <a:avLst/>
          </a:prstGeom>
        </p:spPr>
      </p:pic>
      <p:sp>
        <p:nvSpPr>
          <p:cNvPr id="47" name="Rectangle 46">
            <a:extLst>
              <a:ext uri="{FF2B5EF4-FFF2-40B4-BE49-F238E27FC236}">
                <a16:creationId xmlns:a16="http://schemas.microsoft.com/office/drawing/2014/main" id="{1476042C-C403-4A11-8681-543E5C7E3B4F}"/>
              </a:ext>
            </a:extLst>
          </p:cNvPr>
          <p:cNvSpPr/>
          <p:nvPr/>
        </p:nvSpPr>
        <p:spPr>
          <a:xfrm>
            <a:off x="6023545" y="3130961"/>
            <a:ext cx="1522247" cy="2266835"/>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lnSpc>
                <a:spcPct val="110000"/>
              </a:lnSpc>
            </a:pPr>
            <a:r>
              <a:rPr lang="en-US" sz="1300" dirty="0">
                <a:solidFill>
                  <a:schemeClr val="tx1"/>
                </a:solidFill>
                <a:latin typeface="Segoe UI"/>
                <a:cs typeface="Segoe UI"/>
              </a:rPr>
              <a:t>EMPOWER</a:t>
            </a:r>
          </a:p>
        </p:txBody>
      </p:sp>
      <p:pic>
        <p:nvPicPr>
          <p:cNvPr id="48" name="Picture 47" descr="Business Growth">
            <a:extLst>
              <a:ext uri="{FF2B5EF4-FFF2-40B4-BE49-F238E27FC236}">
                <a16:creationId xmlns:a16="http://schemas.microsoft.com/office/drawing/2014/main" id="{A0A40A94-2785-4F13-AE90-F3A7A1EA3EE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002882" y="3422471"/>
            <a:ext cx="1550441" cy="1550441"/>
          </a:xfrm>
          <a:prstGeom prst="rect">
            <a:avLst/>
          </a:prstGeom>
        </p:spPr>
      </p:pic>
    </p:spTree>
    <p:extLst>
      <p:ext uri="{BB962C8B-B14F-4D97-AF65-F5344CB8AC3E}">
        <p14:creationId xmlns:p14="http://schemas.microsoft.com/office/powerpoint/2010/main" val="221219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6"/>
          <p:cNvSpPr>
            <a:spLocks noChangeArrowheads="1"/>
          </p:cNvSpPr>
          <p:nvPr/>
        </p:nvSpPr>
        <p:spPr bwMode="auto">
          <a:xfrm>
            <a:off x="2754352" y="4635500"/>
            <a:ext cx="5018048" cy="5422900"/>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Rectangle 36"/>
          <p:cNvSpPr>
            <a:spLocks noChangeArrowheads="1"/>
          </p:cNvSpPr>
          <p:nvPr/>
        </p:nvSpPr>
        <p:spPr bwMode="auto">
          <a:xfrm>
            <a:off x="1" y="4337824"/>
            <a:ext cx="2754351" cy="5720575"/>
          </a:xfrm>
          <a:prstGeom prst="rect">
            <a:avLst/>
          </a:prstGeom>
          <a:solidFill>
            <a:srgbClr val="0078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TextBox 27"/>
          <p:cNvSpPr txBox="1"/>
          <p:nvPr/>
        </p:nvSpPr>
        <p:spPr>
          <a:xfrm>
            <a:off x="137160" y="4485084"/>
            <a:ext cx="2386584" cy="5047536"/>
          </a:xfrm>
          <a:prstGeom prst="rect">
            <a:avLst/>
          </a:prstGeom>
          <a:noFill/>
        </p:spPr>
        <p:txBody>
          <a:bodyPr wrap="square" rtlCol="0" anchor="t">
            <a:spAutoFit/>
          </a:bodyPr>
          <a:lstStyle/>
          <a:p>
            <a:r>
              <a:rPr lang="en-US" sz="1400" b="1" dirty="0">
                <a:solidFill>
                  <a:schemeClr val="bg1"/>
                </a:solidFill>
                <a:latin typeface="Segoe UI Semibold" panose="020B0702040204020203" pitchFamily="34" charset="0"/>
                <a:cs typeface="Segoe UI Semibold" panose="020B0702040204020203" pitchFamily="34" charset="0"/>
              </a:rPr>
              <a:t>KEY USE CASES</a:t>
            </a:r>
          </a:p>
          <a:p>
            <a:pPr>
              <a:lnSpc>
                <a:spcPct val="110000"/>
              </a:lnSpc>
            </a:pPr>
            <a:endParaRPr lang="en-US" sz="1000" b="1"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WEB APPLICATIONS</a:t>
            </a:r>
          </a:p>
          <a:p>
            <a:pPr>
              <a:lnSpc>
                <a:spcPct val="110000"/>
              </a:lnSpc>
            </a:pPr>
            <a:r>
              <a:rPr lang="en-US" sz="1000" dirty="0">
                <a:solidFill>
                  <a:schemeClr val="bg1"/>
                </a:solidFill>
                <a:latin typeface="Segoe UI" panose="020B0502040204020203" pitchFamily="34" charset="0"/>
                <a:cs typeface="Segoe UI" panose="020B0502040204020203" pitchFamily="34" charset="0"/>
              </a:rPr>
              <a:t>Build anything from lightweight websites to multi-tier cloud services that scale up as your traffic grows.</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CLOUD STORAGE</a:t>
            </a:r>
          </a:p>
          <a:p>
            <a:pPr>
              <a:lnSpc>
                <a:spcPct val="110000"/>
              </a:lnSpc>
            </a:pPr>
            <a:r>
              <a:rPr lang="en-US" sz="1000" dirty="0">
                <a:solidFill>
                  <a:schemeClr val="bg1"/>
                </a:solidFill>
                <a:latin typeface="Segoe UI" panose="020B0502040204020203" pitchFamily="34" charset="0"/>
                <a:cs typeface="Segoe UI" panose="020B0502040204020203" pitchFamily="34" charset="0"/>
              </a:rPr>
              <a:t>Rely on geo-redundant cloud storage for backup, archiving, and disaster recovery.</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BIG DATA &amp; HPC</a:t>
            </a:r>
          </a:p>
          <a:p>
            <a:pPr>
              <a:lnSpc>
                <a:spcPct val="110000"/>
              </a:lnSpc>
            </a:pPr>
            <a:r>
              <a:rPr lang="en-US" sz="1000" dirty="0">
                <a:solidFill>
                  <a:schemeClr val="bg1"/>
                </a:solidFill>
                <a:latin typeface="Segoe UI" panose="020B0502040204020203" pitchFamily="34" charset="0"/>
                <a:cs typeface="Segoe UI" panose="020B0502040204020203" pitchFamily="34" charset="0"/>
              </a:rPr>
              <a:t>Get actionable insights from your data by taking advantage of a fully compatible, enterprise-ready Hadoop service.</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MOBILE</a:t>
            </a:r>
          </a:p>
          <a:p>
            <a:pPr>
              <a:lnSpc>
                <a:spcPct val="110000"/>
              </a:lnSpc>
            </a:pPr>
            <a:r>
              <a:rPr lang="en-US" sz="1000" dirty="0">
                <a:solidFill>
                  <a:schemeClr val="bg1"/>
                </a:solidFill>
                <a:latin typeface="Segoe UI" panose="020B0502040204020203" pitchFamily="34" charset="0"/>
                <a:cs typeface="Segoe UI" panose="020B0502040204020203" pitchFamily="34" charset="0"/>
              </a:rPr>
              <a:t>Accelerate your mobile app development by using a backend hosted on Microsoft Azure. Scale instantly as your install base grows.</a:t>
            </a:r>
          </a:p>
          <a:p>
            <a:pPr>
              <a:lnSpc>
                <a:spcPct val="110000"/>
              </a:lnSpc>
            </a:pPr>
            <a:endParaRPr lang="en-US" sz="1000" dirty="0">
              <a:solidFill>
                <a:schemeClr val="bg1"/>
              </a:solidFill>
              <a:latin typeface="Segoe UI" panose="020B0502040204020203" pitchFamily="34" charset="0"/>
              <a:cs typeface="Segoe UI" panose="020B0502040204020203" pitchFamily="34" charset="0"/>
            </a:endParaRPr>
          </a:p>
          <a:p>
            <a:pPr>
              <a:lnSpc>
                <a:spcPct val="110000"/>
              </a:lnSpc>
            </a:pPr>
            <a:r>
              <a:rPr lang="en-US" sz="1000" b="1" dirty="0">
                <a:solidFill>
                  <a:schemeClr val="bg1"/>
                </a:solidFill>
                <a:latin typeface="Segoe UI" panose="020B0502040204020203" pitchFamily="34" charset="0"/>
                <a:cs typeface="Segoe UI" panose="020B0502040204020203" pitchFamily="34" charset="0"/>
              </a:rPr>
              <a:t>MEDIA</a:t>
            </a:r>
          </a:p>
          <a:p>
            <a:pPr>
              <a:lnSpc>
                <a:spcPct val="110000"/>
              </a:lnSpc>
            </a:pPr>
            <a:r>
              <a:rPr lang="en-US" sz="1000" dirty="0">
                <a:solidFill>
                  <a:schemeClr val="bg1"/>
                </a:solidFill>
                <a:latin typeface="Segoe UI" panose="020B0502040204020203" pitchFamily="34" charset="0"/>
                <a:cs typeface="Segoe UI" panose="020B0502040204020203" pitchFamily="34" charset="0"/>
              </a:rPr>
              <a:t>Create, manage, and distribute media in the cloud – everything from encoding to content protection to streaming and analytics support.</a:t>
            </a:r>
          </a:p>
        </p:txBody>
      </p:sp>
      <p:sp>
        <p:nvSpPr>
          <p:cNvPr id="38" name="TextBox 37"/>
          <p:cNvSpPr txBox="1"/>
          <p:nvPr/>
        </p:nvSpPr>
        <p:spPr>
          <a:xfrm>
            <a:off x="2971800" y="4494883"/>
            <a:ext cx="4667250" cy="5069080"/>
          </a:xfrm>
          <a:prstGeom prst="rect">
            <a:avLst/>
          </a:prstGeom>
          <a:noFill/>
        </p:spPr>
        <p:txBody>
          <a:bodyPr wrap="square" rtlCol="0" anchor="t">
            <a:spAutoFit/>
          </a:bodyPr>
          <a:lstStyle/>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FLEXIBLE APPLICATION MODEL</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Microsoft Azure provides a rich set of application services, including SDKs, caching, messaging, and identity. You can write applications in .NET, PHP, Java, node.js, Python, Ruby, or using open REST protocols. This is all part of Microsoft’s promise to let you build using any language, tool, or framework.</a:t>
            </a:r>
          </a:p>
          <a:p>
            <a:pPr>
              <a:lnSpc>
                <a:spcPct val="110000"/>
              </a:lnSpc>
            </a:pPr>
            <a:endParaRPr lang="en-US" sz="1000"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ALWAYS ON, ALWAYS HERE</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Build resilient applications with automatic operating system and service updating, built-in network load balancing, and geo-redundant storage. Microsoft Azure also proudly delivers a 99.95% monthly SLA. You can rely on decades of experience in data center operations and trust that everything Microsoft Azure offers is backed by industry certifications for security and compliance.</a:t>
            </a:r>
          </a:p>
          <a:p>
            <a:pPr>
              <a:lnSpc>
                <a:spcPct val="110000"/>
              </a:lnSpc>
            </a:pPr>
            <a:endParaRPr lang="en-US" sz="1000"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DATA CENTER WITHOUT BOUNDARIES</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Microsoft Azure makes it easy for you to integrate your on-premises IT environment with the public cloud. Migrate your virtual machines to Microsoft Azure without the need to convert them to a different format. Use the robust messaging and networking capabilities in Microsoft Azure to deliver hybrid solutions, and then manage your hybrid applications from a single console with Microsoft System Center.</a:t>
            </a:r>
          </a:p>
          <a:p>
            <a:pPr>
              <a:lnSpc>
                <a:spcPct val="110000"/>
              </a:lnSpc>
            </a:pPr>
            <a:endParaRPr lang="en-US" sz="1000"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GLOBAL REACH</a:t>
            </a:r>
          </a:p>
          <a:p>
            <a:pPr>
              <a:lnSpc>
                <a:spcPct val="110000"/>
              </a:lnSpc>
            </a:pPr>
            <a:r>
              <a:rPr lang="en-US" sz="1000" dirty="0">
                <a:solidFill>
                  <a:schemeClr val="tx1">
                    <a:lumMod val="85000"/>
                    <a:lumOff val="15000"/>
                  </a:schemeClr>
                </a:solidFill>
                <a:latin typeface="Segoe UI" panose="020B0502040204020203" pitchFamily="34" charset="0"/>
                <a:cs typeface="Segoe UI" panose="020B0502040204020203" pitchFamily="34" charset="0"/>
              </a:rPr>
              <a:t>With data centers around the globe, a massive investment in data center innovation, and a worldwide Content Delivery Network, you can build applications that provide the best experience for users, wherever they are.</a:t>
            </a:r>
          </a:p>
          <a:p>
            <a:pPr>
              <a:lnSpc>
                <a:spcPct val="110000"/>
              </a:lnSpc>
            </a:pPr>
            <a:endParaRPr lang="en-US" sz="10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endParaRPr lang="en-US" sz="6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10000"/>
              </a:lnSpc>
            </a:pPr>
            <a:r>
              <a:rPr lang="en-US" sz="1000" b="1" dirty="0">
                <a:solidFill>
                  <a:schemeClr val="tx1">
                    <a:lumMod val="85000"/>
                    <a:lumOff val="15000"/>
                  </a:schemeClr>
                </a:solidFill>
                <a:latin typeface="Segoe UI" panose="020B0502040204020203" pitchFamily="34" charset="0"/>
                <a:cs typeface="Segoe UI" panose="020B0502040204020203" pitchFamily="34" charset="0"/>
              </a:rPr>
              <a:t>Learn more: </a:t>
            </a:r>
            <a:r>
              <a:rPr lang="en-US" sz="1000" dirty="0">
                <a:solidFill>
                  <a:schemeClr val="tx1">
                    <a:lumMod val="85000"/>
                    <a:lumOff val="15000"/>
                  </a:schemeClr>
                </a:solidFill>
                <a:latin typeface="Segoe UI" panose="020B0502040204020203" pitchFamily="34" charset="0"/>
                <a:cs typeface="Segoe UI" panose="020B0502040204020203" pitchFamily="34" charset="0"/>
              </a:rPr>
              <a:t>www.microsoftazure.com</a:t>
            </a:r>
          </a:p>
          <a:p>
            <a:pPr>
              <a:lnSpc>
                <a:spcPct val="110000"/>
              </a:lnSpc>
            </a:pPr>
            <a:r>
              <a:rPr lang="en-US" sz="800" dirty="0">
                <a:solidFill>
                  <a:schemeClr val="tx1">
                    <a:lumMod val="85000"/>
                    <a:lumOff val="15000"/>
                  </a:schemeClr>
                </a:solidFill>
                <a:latin typeface="Segoe UI" panose="020B0502040204020203" pitchFamily="34" charset="0"/>
                <a:cs typeface="Segoe UI" panose="020B0502040204020203" pitchFamily="34" charset="0"/>
              </a:rPr>
              <a:t>© 2019 Microsoft Corporation. All rights reserved.</a:t>
            </a:r>
          </a:p>
        </p:txBody>
      </p:sp>
      <p:sp>
        <p:nvSpPr>
          <p:cNvPr id="10" name="Rectangle 36"/>
          <p:cNvSpPr>
            <a:spLocks noChangeArrowheads="1"/>
          </p:cNvSpPr>
          <p:nvPr/>
        </p:nvSpPr>
        <p:spPr bwMode="auto">
          <a:xfrm>
            <a:off x="0" y="0"/>
            <a:ext cx="7772400" cy="1116631"/>
          </a:xfrm>
          <a:prstGeom prst="rect">
            <a:avLst/>
          </a:prstGeom>
          <a:solidFill>
            <a:srgbClr val="0078D4"/>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TextBox 10"/>
          <p:cNvSpPr txBox="1"/>
          <p:nvPr/>
        </p:nvSpPr>
        <p:spPr>
          <a:xfrm>
            <a:off x="147684" y="293197"/>
            <a:ext cx="2368858" cy="492443"/>
          </a:xfrm>
          <a:prstGeom prst="rect">
            <a:avLst/>
          </a:prstGeom>
          <a:noFill/>
        </p:spPr>
        <p:txBody>
          <a:bodyPr wrap="none" rtlCol="0">
            <a:spAutoFit/>
          </a:bodyPr>
          <a:lstStyle/>
          <a:p>
            <a:r>
              <a:rPr lang="en-US" sz="2600" dirty="0">
                <a:solidFill>
                  <a:schemeClr val="bg1"/>
                </a:solidFill>
                <a:latin typeface="Segoe Pro Light"/>
                <a:cs typeface="Segoe Pro Light"/>
              </a:rPr>
              <a:t>Microsoft Azure</a:t>
            </a:r>
          </a:p>
        </p:txBody>
      </p:sp>
      <p:sp>
        <p:nvSpPr>
          <p:cNvPr id="16" name="Rectangle 15"/>
          <p:cNvSpPr/>
          <p:nvPr/>
        </p:nvSpPr>
        <p:spPr>
          <a:xfrm>
            <a:off x="2903220" y="92440"/>
            <a:ext cx="4708920" cy="888898"/>
          </a:xfrm>
          <a:prstGeom prst="rect">
            <a:avLst/>
          </a:prstGeom>
        </p:spPr>
        <p:txBody>
          <a:bodyPr wrap="square">
            <a:spAutoFit/>
          </a:bodyPr>
          <a:lstStyle/>
          <a:p>
            <a:pPr>
              <a:lnSpc>
                <a:spcPct val="110000"/>
              </a:lnSpc>
              <a:spcBef>
                <a:spcPts val="600"/>
              </a:spcBef>
              <a:spcAft>
                <a:spcPts val="600"/>
              </a:spcAft>
            </a:pPr>
            <a:r>
              <a:rPr lang="en-US" sz="1200" dirty="0">
                <a:solidFill>
                  <a:srgbClr val="FFFFFF"/>
                </a:solidFill>
                <a:latin typeface="Segoe UI" panose="020B0502040204020203" pitchFamily="34" charset="0"/>
                <a:ea typeface="Segoe UI" panose="020B0502040204020203" pitchFamily="34" charset="0"/>
                <a:cs typeface="Segoe UI" panose="020B0502040204020203" pitchFamily="34" charset="0"/>
              </a:rPr>
              <a:t>Microsoft Azure is an open and flexible cloud platform that enables you to quickly build, deploy, scale, and manage applications across a global network of Microsoft data centers. You can build applications using multiple languages, tools, and frameworks.</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796" t="19345" r="810" b="19606"/>
          <a:stretch/>
        </p:blipFill>
        <p:spPr>
          <a:xfrm>
            <a:off x="1422" y="1115568"/>
            <a:ext cx="7770978" cy="3223959"/>
          </a:xfrm>
          <a:prstGeom prst="rect">
            <a:avLst/>
          </a:prstGeom>
        </p:spPr>
      </p:pic>
      <p:pic>
        <p:nvPicPr>
          <p:cNvPr id="12" name="Picture 11" descr="MSFT_logo_rgb_W-Wht_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452" y="9603351"/>
            <a:ext cx="1027206" cy="377851"/>
          </a:xfrm>
          <a:prstGeom prst="rect">
            <a:avLst/>
          </a:prstGeom>
        </p:spPr>
      </p:pic>
    </p:spTree>
    <p:extLst>
      <p:ext uri="{BB962C8B-B14F-4D97-AF65-F5344CB8AC3E}">
        <p14:creationId xmlns:p14="http://schemas.microsoft.com/office/powerpoint/2010/main" val="283022264"/>
      </p:ext>
    </p:extLst>
  </p:cSld>
  <p:clrMapOvr>
    <a:masterClrMapping/>
  </p:clrMapOvr>
</p:sld>
</file>

<file path=ppt/theme/theme1.xml><?xml version="1.0" encoding="utf-8"?>
<a:theme xmlns:a="http://schemas.openxmlformats.org/drawingml/2006/main" name="Office Theme">
  <a:themeElements>
    <a:clrScheme name="Custom 6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01408BF6467D4490EB3DAEB37DFA11" ma:contentTypeVersion="3" ma:contentTypeDescription="Create a new document." ma:contentTypeScope="" ma:versionID="30b5c8941dc48407a658998fc41108a3">
  <xsd:schema xmlns:xsd="http://www.w3.org/2001/XMLSchema" xmlns:xs="http://www.w3.org/2001/XMLSchema" xmlns:p="http://schemas.microsoft.com/office/2006/metadata/properties" xmlns:ns2="c7d759ad-c71d-4e7a-8896-957c2805ad24" xmlns:ns3="e50f139b-5e8f-4d7b-9d5e-4b082287ed77" targetNamespace="http://schemas.microsoft.com/office/2006/metadata/properties" ma:root="true" ma:fieldsID="e601e2a2e51c02f04375a604493dccc1" ns2:_="" ns3:_="">
    <xsd:import namespace="c7d759ad-c71d-4e7a-8896-957c2805ad24"/>
    <xsd:import namespace="e50f139b-5e8f-4d7b-9d5e-4b082287ed77"/>
    <xsd:element name="properties">
      <xsd:complexType>
        <xsd:sequence>
          <xsd:element name="documentManagement">
            <xsd:complexType>
              <xsd:all>
                <xsd:element ref="ns2:Submitted_x0020_By" minOccurs="0"/>
                <xsd:element ref="ns2:Submitted_x0020_By1" minOccurs="0"/>
                <xsd:element ref="ns2:SharedWithUsers" minOccurs="0"/>
                <xsd:element ref="ns2:SharedWithDetails" minOccurs="0"/>
                <xsd:element ref="ns3:_Shortcut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759ad-c71d-4e7a-8896-957c2805ad24" elementFormDefault="qualified">
    <xsd:import namespace="http://schemas.microsoft.com/office/2006/documentManagement/types"/>
    <xsd:import namespace="http://schemas.microsoft.com/office/infopath/2007/PartnerControls"/>
    <xsd:element name="Submitted_x0020_By" ma:index="8" nillable="true" ma:displayName="Submitted By" ma:list="UserInfo" ma:SharePointGroup="0" ma:internalName="Submitted_x0020_By"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ubmitted_x0020_By1" ma:index="9" nillable="true" ma:displayName="Submitted By" ma:internalName="Submitted_x0020_By1">
      <xsd:simpleType>
        <xsd:restriction base="dms:Lookup">
          <xsd:maxLength value="255"/>
        </xsd:restriction>
      </xsd:simple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0f139b-5e8f-4d7b-9d5e-4b082287ed77" elementFormDefault="qualified">
    <xsd:import namespace="http://schemas.microsoft.com/office/2006/documentManagement/types"/>
    <xsd:import namespace="http://schemas.microsoft.com/office/infopath/2007/PartnerControls"/>
    <xsd:element name="_ShortcutUrl" ma:index="12" nillable="true" ma:displayName="_ShortcutUrl" ma:hidden="true" ma:internalName="_Shortcut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24A09-A501-4463-A17D-6000965B6B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759ad-c71d-4e7a-8896-957c2805ad24"/>
    <ds:schemaRef ds:uri="e50f139b-5e8f-4d7b-9d5e-4b082287ed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FDC5F5-3665-49CA-850E-D0A094065C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2631</TotalTime>
  <Words>804</Words>
  <Application>Microsoft Office PowerPoint</Application>
  <PresentationFormat>Custom</PresentationFormat>
  <Paragraphs>52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Segoe Pro Light</vt:lpstr>
      <vt:lpstr>Segoe UI</vt:lpstr>
      <vt:lpstr>Segoe UI 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Jocelyn Ewert (Bookey Consulting)</dc:creator>
  <cp:lastModifiedBy>Kris Krachmer</cp:lastModifiedBy>
  <cp:revision>226</cp:revision>
  <dcterms:created xsi:type="dcterms:W3CDTF">2013-03-25T02:44:56Z</dcterms:created>
  <dcterms:modified xsi:type="dcterms:W3CDTF">2019-08-26T18:40:23Z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0x010100DE01408BF6467D4490EB3DAEB37DFA11</vt:lpwstr>
  </property>
  <property fmtid="{D5CDD505-2E9C-101B-9397-08002B2CF9AE}" pid="3" name="MSIP_Label_f42aa342-8706-4288-bd11-ebb85995028c_Enabled">
    <vt:lpwstr>True</vt:lpwstr>
  </property>
  <property fmtid="{D5CDD505-2E9C-101B-9397-08002B2CF9AE}" pid="4" name="MSIP_Label_f42aa342-8706-4288-bd11-ebb85995028c_SiteId">
    <vt:lpwstr>72f988bf-86f1-41af-91ab-2d7cd011db47</vt:lpwstr>
  </property>
  <property fmtid="{D5CDD505-2E9C-101B-9397-08002B2CF9AE}" pid="5" name="MSIP_Label_f42aa342-8706-4288-bd11-ebb85995028c_Owner">
    <vt:lpwstr>v-jbeach@microsoft.com</vt:lpwstr>
  </property>
  <property fmtid="{D5CDD505-2E9C-101B-9397-08002B2CF9AE}" pid="6" name="MSIP_Label_f42aa342-8706-4288-bd11-ebb85995028c_SetDate">
    <vt:lpwstr>2019-01-08T21:12:17.2235781Z</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