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4"/>
    <p:sldMasterId id="2147483798" r:id="rId5"/>
  </p:sldMasterIdLst>
  <p:notesMasterIdLst>
    <p:notesMasterId r:id="rId10"/>
  </p:notesMasterIdLst>
  <p:sldIdLst>
    <p:sldId id="959" r:id="rId6"/>
    <p:sldId id="294" r:id="rId7"/>
    <p:sldId id="260" r:id="rId8"/>
    <p:sldId id="310" r:id="rId9"/>
  </p:sldIdLst>
  <p:sldSz cx="9144000" cy="5143500" type="screen16x9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28">
          <p15:clr>
            <a:srgbClr val="A4A3A4"/>
          </p15:clr>
        </p15:guide>
        <p15:guide id="2" orient="horz" pos="2496">
          <p15:clr>
            <a:srgbClr val="A4A3A4"/>
          </p15:clr>
        </p15:guide>
        <p15:guide id="3" orient="horz">
          <p15:clr>
            <a:srgbClr val="A4A3A4"/>
          </p15:clr>
        </p15:guide>
        <p15:guide id="4" orient="horz" pos="2112">
          <p15:clr>
            <a:srgbClr val="A4A3A4"/>
          </p15:clr>
        </p15:guide>
        <p15:guide id="5" orient="horz" pos="48">
          <p15:clr>
            <a:srgbClr val="A4A3A4"/>
          </p15:clr>
        </p15:guide>
        <p15:guide id="6" pos="2736">
          <p15:clr>
            <a:srgbClr val="A4A3A4"/>
          </p15:clr>
        </p15:guide>
        <p15:guide id="9" pos="561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ony Morrison" initials="TM" lastIdx="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CC"/>
    <a:srgbClr val="F2C811"/>
    <a:srgbClr val="A6CD39"/>
    <a:srgbClr val="F3C9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52735EC-BC4B-40BC-A226-DF6030CCD402}" v="1" dt="2020-01-27T21:31:17.6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800" y="60"/>
      </p:cViewPr>
      <p:guideLst>
        <p:guide orient="horz" pos="528"/>
        <p:guide orient="horz" pos="2496"/>
        <p:guide orient="horz"/>
        <p:guide orient="horz" pos="2112"/>
        <p:guide orient="horz" pos="48"/>
        <p:guide pos="2736"/>
        <p:guide pos="561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49DF3D-A223-8441-89B4-EE5F45DBF9FE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80CCB3-77F6-D24D-9E05-04E391099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1396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54050" y="1162050"/>
            <a:ext cx="5573713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E3F6CF-073A-4B4F-A2B7-08B9C7DBCB9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9769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0CCB3-77F6-D24D-9E05-04E39109998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9568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878256-368D-4B68-97C3-0D0BD40CE83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2382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0CCB3-77F6-D24D-9E05-04E39109998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615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3335" y="4838589"/>
            <a:ext cx="323309" cy="201168"/>
          </a:xfrm>
        </p:spPr>
        <p:txBody>
          <a:bodyPr lIns="0" tIns="0" rIns="0" bIns="0"/>
          <a:lstStyle>
            <a:lvl1pPr algn="r">
              <a:defRPr lang="en-US" sz="600" smtClean="0"/>
            </a:lvl1pPr>
          </a:lstStyle>
          <a:p>
            <a:fld id="{FCEE2C88-6C8F-484D-AF69-578F576B1F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032000" y="2228614"/>
            <a:ext cx="1080000" cy="1080000"/>
          </a:xfrm>
          <a:prstGeom prst="ellipse">
            <a:avLst/>
          </a:prstGeom>
          <a:solidFill>
            <a:schemeClr val="bg1">
              <a:lumMod val="5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350">
                <a:gradFill>
                  <a:gsLst>
                    <a:gs pos="2419">
                      <a:schemeClr val="bg1"/>
                    </a:gs>
                    <a:gs pos="800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Drag picture to placeholder or click icon to add</a:t>
            </a:r>
            <a:endParaRPr lang="id-ID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21"/>
          </p:nvPr>
        </p:nvSpPr>
        <p:spPr>
          <a:xfrm>
            <a:off x="3784145" y="3524449"/>
            <a:ext cx="1575711" cy="21535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buNone/>
              <a:defRPr sz="1050" b="1">
                <a:gradFill>
                  <a:gsLst>
                    <a:gs pos="28763">
                      <a:schemeClr val="tx1"/>
                    </a:gs>
                    <a:gs pos="15860">
                      <a:schemeClr val="tx1"/>
                    </a:gs>
                  </a:gsLst>
                  <a:lin ang="5400000" scaled="1"/>
                </a:gra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57168" indent="0">
              <a:buNone/>
              <a:defRPr sz="675"/>
            </a:lvl2pPr>
            <a:lvl3pPr marL="514337" indent="0">
              <a:buNone/>
              <a:defRPr sz="675"/>
            </a:lvl3pPr>
            <a:lvl4pPr marL="771506" indent="0">
              <a:buNone/>
              <a:defRPr sz="675"/>
            </a:lvl4pPr>
            <a:lvl5pPr marL="1028675" indent="0">
              <a:buNone/>
              <a:defRPr sz="675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22"/>
          </p:nvPr>
        </p:nvSpPr>
        <p:spPr>
          <a:xfrm>
            <a:off x="3784143" y="3757729"/>
            <a:ext cx="1575714" cy="20513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buNone/>
              <a:defRPr sz="900" i="0">
                <a:gradFill>
                  <a:gsLst>
                    <a:gs pos="28763">
                      <a:schemeClr val="tx1"/>
                    </a:gs>
                    <a:gs pos="15860">
                      <a:schemeClr val="tx1"/>
                    </a:gs>
                  </a:gsLst>
                  <a:lin ang="5400000" scaled="1"/>
                </a:gra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57168" indent="0">
              <a:buNone/>
              <a:defRPr sz="675"/>
            </a:lvl2pPr>
            <a:lvl3pPr marL="514337" indent="0">
              <a:buNone/>
              <a:defRPr sz="675"/>
            </a:lvl3pPr>
            <a:lvl4pPr marL="771506" indent="0">
              <a:buNone/>
              <a:defRPr sz="675"/>
            </a:lvl4pPr>
            <a:lvl5pPr marL="1028675" indent="0">
              <a:buNone/>
              <a:defRPr sz="675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31776" y="973154"/>
            <a:ext cx="8685455" cy="507831"/>
          </a:xfrm>
        </p:spPr>
        <p:txBody>
          <a:bodyPr vert="horz" wrap="square" lIns="0" tIns="0" rIns="0" bIns="0" rtlCol="0" anchor="ctr" anchorCtr="1">
            <a:noAutofit/>
          </a:bodyPr>
          <a:lstStyle>
            <a:lvl1pPr marL="285750" indent="-285750">
              <a:buFont typeface="Arial" panose="020B0604020202020204" pitchFamily="34" charset="0"/>
              <a:buNone/>
              <a:defRPr lang="en-US" sz="2800" b="1" kern="0" spc="0" baseline="0" dirty="0" smtClean="0">
                <a:gradFill>
                  <a:gsLst>
                    <a:gs pos="2419">
                      <a:schemeClr val="accent2"/>
                    </a:gs>
                    <a:gs pos="7000">
                      <a:schemeClr val="accent2"/>
                    </a:gs>
                  </a:gsLst>
                  <a:lin ang="5400000" scaled="1"/>
                </a:gra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rgbClr val="0072C8"/>
              </a:buClr>
              <a:buSzPct val="110000"/>
              <a:buFont typeface="Arial" panose="020B0604020202020204" pitchFamily="34" charset="0"/>
              <a:buNone/>
            </a:pPr>
            <a:r>
              <a:rPr lang="en-US"/>
              <a:t>Insert Slide Title Here</a:t>
            </a:r>
          </a:p>
        </p:txBody>
      </p:sp>
    </p:spTree>
    <p:extLst>
      <p:ext uri="{BB962C8B-B14F-4D97-AF65-F5344CB8AC3E}">
        <p14:creationId xmlns:p14="http://schemas.microsoft.com/office/powerpoint/2010/main" val="610839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31776" y="305917"/>
            <a:ext cx="8685455" cy="507831"/>
          </a:xfrm>
        </p:spPr>
        <p:txBody>
          <a:bodyPr vert="horz" wrap="square" lIns="137160" tIns="0" rIns="0" bIns="0" rtlCol="0" anchor="ctr" anchorCtr="0">
            <a:noAutofit/>
          </a:bodyPr>
          <a:lstStyle>
            <a:lvl1pPr marL="285750" indent="-285750">
              <a:buFont typeface="Arial" panose="020B0604020202020204" pitchFamily="34" charset="0"/>
              <a:buNone/>
              <a:defRPr lang="en-US" sz="2800" b="1" kern="0" spc="0" baseline="0" dirty="0" smtClean="0">
                <a:gradFill>
                  <a:gsLst>
                    <a:gs pos="2419">
                      <a:schemeClr val="accent2"/>
                    </a:gs>
                    <a:gs pos="7000">
                      <a:schemeClr val="accent2"/>
                    </a:gs>
                  </a:gsLst>
                  <a:lin ang="5400000" scaled="1"/>
                </a:gra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rgbClr val="0072C8"/>
              </a:buClr>
              <a:buSzPct val="110000"/>
              <a:buFont typeface="Arial" panose="020B0604020202020204" pitchFamily="34" charset="0"/>
              <a:buNone/>
            </a:pPr>
            <a:r>
              <a:rPr lang="en-US"/>
              <a:t>Insert Slide Title Here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3335" y="4838589"/>
            <a:ext cx="323309" cy="201168"/>
          </a:xfrm>
        </p:spPr>
        <p:txBody>
          <a:bodyPr lIns="0" tIns="0" rIns="0" bIns="0"/>
          <a:lstStyle>
            <a:lvl1pPr algn="r">
              <a:defRPr lang="en-US" sz="600" smtClean="0"/>
            </a:lvl1pPr>
          </a:lstStyle>
          <a:p>
            <a:fld id="{FCEE2C88-6C8F-484D-AF69-578F576B1F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66230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390525" y="1259023"/>
            <a:ext cx="8357616" cy="30778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3335" y="4838589"/>
            <a:ext cx="323309" cy="201168"/>
          </a:xfrm>
        </p:spPr>
        <p:txBody>
          <a:bodyPr lIns="0" tIns="0" rIns="0" bIns="0"/>
          <a:lstStyle>
            <a:lvl1pPr algn="r">
              <a:defRPr lang="en-US" sz="600" smtClean="0"/>
            </a:lvl1pPr>
          </a:lstStyle>
          <a:p>
            <a:fld id="{FCEE2C88-6C8F-484D-AF69-578F576B1F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31776" y="305917"/>
            <a:ext cx="8685455" cy="507831"/>
          </a:xfrm>
        </p:spPr>
        <p:txBody>
          <a:bodyPr vert="horz" wrap="square" lIns="137160" tIns="0" rIns="0" bIns="0" rtlCol="0" anchor="ctr" anchorCtr="0">
            <a:noAutofit/>
          </a:bodyPr>
          <a:lstStyle>
            <a:lvl1pPr marL="285750" indent="-285750">
              <a:buFont typeface="Arial" panose="020B0604020202020204" pitchFamily="34" charset="0"/>
              <a:buNone/>
              <a:defRPr lang="en-US" sz="2800" b="1" kern="0" spc="0" baseline="0" dirty="0" smtClean="0">
                <a:gradFill>
                  <a:gsLst>
                    <a:gs pos="2419">
                      <a:schemeClr val="accent2"/>
                    </a:gs>
                    <a:gs pos="7000">
                      <a:schemeClr val="accent2"/>
                    </a:gs>
                  </a:gsLst>
                  <a:lin ang="5400000" scaled="1"/>
                </a:gra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rgbClr val="0072C8"/>
              </a:buClr>
              <a:buSzPct val="110000"/>
              <a:buFont typeface="Arial" panose="020B0604020202020204" pitchFamily="34" charset="0"/>
              <a:buNone/>
            </a:pPr>
            <a:r>
              <a:rPr lang="en-US"/>
              <a:t>Insert Slide Title Here</a:t>
            </a:r>
          </a:p>
        </p:txBody>
      </p:sp>
    </p:spTree>
    <p:extLst>
      <p:ext uri="{BB962C8B-B14F-4D97-AF65-F5344CB8AC3E}">
        <p14:creationId xmlns:p14="http://schemas.microsoft.com/office/powerpoint/2010/main" val="2196367676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90525" y="1259023"/>
            <a:ext cx="4114800" cy="1073114"/>
          </a:xfrm>
        </p:spPr>
        <p:txBody>
          <a:bodyPr lIns="91440">
            <a:spAutoFit/>
          </a:bodyPr>
          <a:lstStyle>
            <a:lvl1pPr>
              <a:defRPr sz="1200"/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626864" y="1259023"/>
            <a:ext cx="4114800" cy="1073114"/>
          </a:xfrm>
        </p:spPr>
        <p:txBody>
          <a:bodyPr lIns="91440">
            <a:spAutoFit/>
          </a:bodyPr>
          <a:lstStyle>
            <a:lvl1pPr>
              <a:defRPr sz="1200"/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3335" y="4838589"/>
            <a:ext cx="323309" cy="201168"/>
          </a:xfrm>
        </p:spPr>
        <p:txBody>
          <a:bodyPr lIns="0" tIns="0" rIns="0" bIns="0"/>
          <a:lstStyle>
            <a:lvl1pPr algn="r">
              <a:defRPr lang="en-US" sz="600" smtClean="0"/>
            </a:lvl1pPr>
          </a:lstStyle>
          <a:p>
            <a:fld id="{FCEE2C88-6C8F-484D-AF69-578F576B1F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231776" y="305917"/>
            <a:ext cx="8685455" cy="507831"/>
          </a:xfrm>
        </p:spPr>
        <p:txBody>
          <a:bodyPr vert="horz" wrap="square" lIns="137160" tIns="0" rIns="0" bIns="0" rtlCol="0" anchor="ctr" anchorCtr="0">
            <a:noAutofit/>
          </a:bodyPr>
          <a:lstStyle>
            <a:lvl1pPr marL="285750" indent="-285750">
              <a:buFont typeface="Arial" panose="020B0604020202020204" pitchFamily="34" charset="0"/>
              <a:buNone/>
              <a:defRPr lang="en-US" sz="2800" b="1" kern="0" spc="0" baseline="0" dirty="0" smtClean="0">
                <a:gradFill>
                  <a:gsLst>
                    <a:gs pos="2419">
                      <a:schemeClr val="accent2"/>
                    </a:gs>
                    <a:gs pos="7000">
                      <a:schemeClr val="accent2"/>
                    </a:gs>
                  </a:gsLst>
                  <a:lin ang="5400000" scaled="1"/>
                </a:gra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rgbClr val="0072C8"/>
              </a:buClr>
              <a:buSzPct val="110000"/>
              <a:buFont typeface="Arial" panose="020B0604020202020204" pitchFamily="34" charset="0"/>
              <a:buNone/>
            </a:pPr>
            <a:r>
              <a:rPr lang="en-US"/>
              <a:t>Insert Slide Title Here</a:t>
            </a:r>
          </a:p>
        </p:txBody>
      </p:sp>
    </p:spTree>
    <p:extLst>
      <p:ext uri="{BB962C8B-B14F-4D97-AF65-F5344CB8AC3E}">
        <p14:creationId xmlns:p14="http://schemas.microsoft.com/office/powerpoint/2010/main" val="1558328382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0525" y="1259023"/>
            <a:ext cx="4114800" cy="346249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>
              <a:buNone/>
              <a:defRPr lang="en-US" sz="1800" b="1" kern="1200" dirty="0" smtClean="0">
                <a:solidFill>
                  <a:schemeClr val="tx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2813" rtl="0" eaLnBrk="1" fontAlgn="base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6864" y="1259023"/>
            <a:ext cx="4114800" cy="346249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>
              <a:buNone/>
              <a:defRPr lang="en-US" sz="1800" b="1" kern="1200" dirty="0" smtClean="0">
                <a:solidFill>
                  <a:schemeClr val="tx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2813" rtl="0" eaLnBrk="1" fontAlgn="base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90525" y="1642554"/>
            <a:ext cx="4114800" cy="1186735"/>
          </a:xfrm>
        </p:spPr>
        <p:txBody>
          <a:bodyPr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4626864" y="1642554"/>
            <a:ext cx="4114800" cy="1186735"/>
          </a:xfrm>
        </p:spPr>
        <p:txBody>
          <a:bodyPr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3335" y="4838589"/>
            <a:ext cx="323309" cy="201168"/>
          </a:xfrm>
        </p:spPr>
        <p:txBody>
          <a:bodyPr lIns="0" tIns="0" rIns="0" bIns="0"/>
          <a:lstStyle>
            <a:lvl1pPr algn="r">
              <a:defRPr lang="en-US" sz="600" smtClean="0"/>
            </a:lvl1pPr>
          </a:lstStyle>
          <a:p>
            <a:fld id="{FCEE2C88-6C8F-484D-AF69-578F576B1F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231776" y="305917"/>
            <a:ext cx="8685455" cy="507831"/>
          </a:xfrm>
        </p:spPr>
        <p:txBody>
          <a:bodyPr vert="horz" wrap="square" lIns="137160" tIns="0" rIns="0" bIns="0" rtlCol="0" anchor="ctr" anchorCtr="0">
            <a:noAutofit/>
          </a:bodyPr>
          <a:lstStyle>
            <a:lvl1pPr marL="285750" indent="-285750">
              <a:buFont typeface="Arial" panose="020B0604020202020204" pitchFamily="34" charset="0"/>
              <a:buNone/>
              <a:defRPr lang="en-US" sz="2800" b="1" kern="0" spc="0" baseline="0" dirty="0" smtClean="0">
                <a:gradFill>
                  <a:gsLst>
                    <a:gs pos="2419">
                      <a:schemeClr val="accent2"/>
                    </a:gs>
                    <a:gs pos="7000">
                      <a:schemeClr val="accent2"/>
                    </a:gs>
                  </a:gsLst>
                  <a:lin ang="5400000" scaled="1"/>
                </a:gra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rgbClr val="0072C8"/>
              </a:buClr>
              <a:buSzPct val="110000"/>
              <a:buFont typeface="Arial" panose="020B0604020202020204" pitchFamily="34" charset="0"/>
              <a:buNone/>
            </a:pPr>
            <a:r>
              <a:rPr lang="en-US"/>
              <a:t>Insert Slide Title Here</a:t>
            </a:r>
          </a:p>
        </p:txBody>
      </p:sp>
    </p:spTree>
    <p:extLst>
      <p:ext uri="{BB962C8B-B14F-4D97-AF65-F5344CB8AC3E}">
        <p14:creationId xmlns:p14="http://schemas.microsoft.com/office/powerpoint/2010/main" val="1489871910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Basic 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3335" y="4847135"/>
            <a:ext cx="323309" cy="201168"/>
          </a:xfrm>
        </p:spPr>
        <p:txBody>
          <a:bodyPr lIns="0" tIns="0" rIns="0" bIns="0"/>
          <a:lstStyle>
            <a:lvl1pPr algn="r">
              <a:defRPr lang="en-US" sz="600" smtClean="0"/>
            </a:lvl1pPr>
          </a:lstStyle>
          <a:p>
            <a:fld id="{FCEE2C88-6C8F-484D-AF69-578F576B1F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quarter" idx="17" hasCustomPrompt="1"/>
          </p:nvPr>
        </p:nvSpPr>
        <p:spPr>
          <a:xfrm>
            <a:off x="473243" y="1259023"/>
            <a:ext cx="8220931" cy="3333147"/>
          </a:xfrm>
        </p:spPr>
        <p:txBody>
          <a:bodyPr>
            <a:noAutofit/>
          </a:bodyPr>
          <a:lstStyle>
            <a:lvl1pPr>
              <a:defRPr baseline="0"/>
            </a:lvl1pPr>
          </a:lstStyle>
          <a:p>
            <a:pPr lvl="0"/>
            <a:r>
              <a:rPr lang="en-US"/>
              <a:t>Click and type to add content or click icon to insert content</a:t>
            </a:r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31776" y="305917"/>
            <a:ext cx="8685455" cy="507831"/>
          </a:xfrm>
        </p:spPr>
        <p:txBody>
          <a:bodyPr vert="horz" wrap="square" lIns="137160" tIns="0" rIns="0" bIns="0" rtlCol="0" anchor="ctr" anchorCtr="0">
            <a:noAutofit/>
          </a:bodyPr>
          <a:lstStyle>
            <a:lvl1pPr marL="285750" indent="-285750">
              <a:buFont typeface="Arial" panose="020B0604020202020204" pitchFamily="34" charset="0"/>
              <a:buNone/>
              <a:defRPr lang="en-US" sz="2800" b="1" kern="0" spc="0" baseline="0" dirty="0" smtClean="0">
                <a:gradFill>
                  <a:gsLst>
                    <a:gs pos="2419">
                      <a:schemeClr val="accent2"/>
                    </a:gs>
                    <a:gs pos="7000">
                      <a:schemeClr val="accent2"/>
                    </a:gs>
                  </a:gsLst>
                  <a:lin ang="5400000" scaled="1"/>
                </a:gra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rgbClr val="0072C8"/>
              </a:buClr>
              <a:buSzPct val="110000"/>
              <a:buFont typeface="Arial" panose="020B0604020202020204" pitchFamily="34" charset="0"/>
              <a:buNone/>
            </a:pPr>
            <a:r>
              <a:rPr lang="en-US"/>
              <a:t>Insert Slide Title Here</a:t>
            </a:r>
          </a:p>
        </p:txBody>
      </p:sp>
    </p:spTree>
    <p:extLst>
      <p:ext uri="{BB962C8B-B14F-4D97-AF65-F5344CB8AC3E}">
        <p14:creationId xmlns:p14="http://schemas.microsoft.com/office/powerpoint/2010/main" val="7276285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Half Split Lef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4"/>
          <p:cNvSpPr>
            <a:spLocks noGrp="1"/>
          </p:cNvSpPr>
          <p:nvPr>
            <p:ph type="pic" sz="quarter" idx="21"/>
          </p:nvPr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tIns="2926080"/>
          <a:lstStyle>
            <a:lvl1pPr marL="0" indent="0" algn="ctr">
              <a:buNone/>
              <a:defRPr sz="900" b="1" baseline="0">
                <a:gradFill>
                  <a:gsLst>
                    <a:gs pos="2419">
                      <a:schemeClr val="bg1"/>
                    </a:gs>
                    <a:gs pos="8000">
                      <a:schemeClr val="bg1"/>
                    </a:gs>
                  </a:gsLst>
                  <a:lin ang="5400000" scaled="0"/>
                </a:gra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r>
              <a:rPr lang="en-US"/>
              <a:t>Drag picture to placeholder or click icon to add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3335" y="4838589"/>
            <a:ext cx="323309" cy="201168"/>
          </a:xfrm>
        </p:spPr>
        <p:txBody>
          <a:bodyPr lIns="0" tIns="0" rIns="0" bIns="0"/>
          <a:lstStyle>
            <a:lvl1pPr algn="r">
              <a:defRPr sz="600">
                <a:gradFill>
                  <a:gsLst>
                    <a:gs pos="7258">
                      <a:schemeClr val="bg1"/>
                    </a:gs>
                    <a:gs pos="19000">
                      <a:schemeClr val="bg1"/>
                    </a:gs>
                  </a:gsLst>
                  <a:lin ang="5400000" scaled="1"/>
                </a:gra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1pPr>
          </a:lstStyle>
          <a:p>
            <a:fld id="{FCEE2C88-6C8F-484D-AF69-578F576B1F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0950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Half Split Righ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3335" y="4838589"/>
            <a:ext cx="323309" cy="201168"/>
          </a:xfrm>
        </p:spPr>
        <p:txBody>
          <a:bodyPr lIns="0" tIns="0" rIns="0" bIns="0"/>
          <a:lstStyle>
            <a:lvl1pPr algn="r">
              <a:defRPr lang="en-US" sz="600" smtClean="0"/>
            </a:lvl1pPr>
          </a:lstStyle>
          <a:p>
            <a:fld id="{FCEE2C88-6C8F-484D-AF69-578F576B1F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04619" y="4800737"/>
            <a:ext cx="592470" cy="138499"/>
          </a:xfrm>
          <a:prstGeom prst="rect">
            <a:avLst/>
          </a:prstGeom>
          <a:noFill/>
        </p:spPr>
        <p:txBody>
          <a:bodyPr wrap="none" lIns="0" bIns="0" rtlCol="0" anchor="b" anchorCtr="0">
            <a:spAutoFit/>
          </a:bodyPr>
          <a:lstStyle/>
          <a:p>
            <a:pPr marL="0" algn="l" defTabSz="685755" rtl="0" eaLnBrk="1" latinLnBrk="0" hangingPunct="1"/>
            <a:r>
              <a:rPr lang="en-AU" sz="600" kern="1200" spc="75" baseline="0">
                <a:gradFill>
                  <a:gsLst>
                    <a:gs pos="7258">
                      <a:schemeClr val="bg1"/>
                    </a:gs>
                    <a:gs pos="19000">
                      <a:schemeClr val="bg1"/>
                    </a:gs>
                  </a:gsLst>
                  <a:lin ang="5400000" scaled="1"/>
                </a:gra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slalom.com</a:t>
            </a:r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tIns="2926080"/>
          <a:lstStyle>
            <a:lvl1pPr marL="0" indent="0" algn="ctr">
              <a:buNone/>
              <a:defRPr sz="900" b="1" baseline="0">
                <a:gradFill>
                  <a:gsLst>
                    <a:gs pos="2419">
                      <a:schemeClr val="bg1"/>
                    </a:gs>
                    <a:gs pos="8000">
                      <a:schemeClr val="bg1"/>
                    </a:gs>
                  </a:gsLst>
                  <a:lin ang="5400000" scaled="0"/>
                </a:gra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r>
              <a:rPr lang="en-US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4246902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howcas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9144000" cy="3713871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tIns="2286000"/>
          <a:lstStyle>
            <a:lvl1pPr marL="0" indent="0" algn="ctr">
              <a:buNone/>
              <a:defRPr sz="900" b="1" baseline="0">
                <a:gradFill>
                  <a:gsLst>
                    <a:gs pos="2419">
                      <a:schemeClr val="bg1"/>
                    </a:gs>
                    <a:gs pos="8000">
                      <a:schemeClr val="bg1"/>
                    </a:gs>
                  </a:gsLst>
                  <a:lin ang="5400000" scaled="0"/>
                </a:gra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r>
              <a:rPr lang="en-US"/>
              <a:t>Drag picture to placeholder or click icon to add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3335" y="4838589"/>
            <a:ext cx="323309" cy="201168"/>
          </a:xfrm>
        </p:spPr>
        <p:txBody>
          <a:bodyPr lIns="0" tIns="0" rIns="0" bIns="0"/>
          <a:lstStyle>
            <a:lvl1pPr algn="r">
              <a:defRPr lang="en-US" sz="600" smtClean="0"/>
            </a:lvl1pPr>
          </a:lstStyle>
          <a:p>
            <a:fld id="{FCEE2C88-6C8F-484D-AF69-578F576B1F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6468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ird Split Lef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4"/>
          <p:cNvSpPr>
            <a:spLocks noGrp="1"/>
          </p:cNvSpPr>
          <p:nvPr>
            <p:ph type="pic" sz="quarter" idx="21"/>
          </p:nvPr>
        </p:nvSpPr>
        <p:spPr>
          <a:xfrm>
            <a:off x="6096000" y="0"/>
            <a:ext cx="3048000" cy="514350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tIns="2926080"/>
          <a:lstStyle>
            <a:lvl1pPr marL="0" indent="0" algn="ctr">
              <a:buNone/>
              <a:defRPr sz="900" b="1" baseline="0">
                <a:gradFill>
                  <a:gsLst>
                    <a:gs pos="2419">
                      <a:schemeClr val="bg1"/>
                    </a:gs>
                    <a:gs pos="8000">
                      <a:schemeClr val="bg1"/>
                    </a:gs>
                  </a:gsLst>
                  <a:lin ang="5400000" scaled="0"/>
                </a:gra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r>
              <a:rPr lang="en-US"/>
              <a:t>Drag picture to placeholder or click icon to add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3335" y="4838589"/>
            <a:ext cx="323309" cy="201168"/>
          </a:xfrm>
        </p:spPr>
        <p:txBody>
          <a:bodyPr lIns="0" tIns="0" rIns="0" bIns="0"/>
          <a:lstStyle>
            <a:lvl1pPr algn="r">
              <a:defRPr sz="600">
                <a:gradFill>
                  <a:gsLst>
                    <a:gs pos="7258">
                      <a:schemeClr val="bg1"/>
                    </a:gs>
                    <a:gs pos="19000">
                      <a:schemeClr val="bg1"/>
                    </a:gs>
                  </a:gsLst>
                  <a:lin ang="5400000" scaled="1"/>
                </a:gra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1pPr>
          </a:lstStyle>
          <a:p>
            <a:fld id="{FCEE2C88-6C8F-484D-AF69-578F576B1F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6017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hird Split Righ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3335" y="4838589"/>
            <a:ext cx="323309" cy="201168"/>
          </a:xfrm>
        </p:spPr>
        <p:txBody>
          <a:bodyPr lIns="0" tIns="0" rIns="0" bIns="0"/>
          <a:lstStyle>
            <a:lvl1pPr algn="r">
              <a:defRPr lang="en-US" sz="600" smtClean="0"/>
            </a:lvl1pPr>
          </a:lstStyle>
          <a:p>
            <a:fld id="{FCEE2C88-6C8F-484D-AF69-578F576B1F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04619" y="4800737"/>
            <a:ext cx="592470" cy="138499"/>
          </a:xfrm>
          <a:prstGeom prst="rect">
            <a:avLst/>
          </a:prstGeom>
          <a:noFill/>
        </p:spPr>
        <p:txBody>
          <a:bodyPr wrap="none" lIns="0" bIns="0" rtlCol="0" anchor="b" anchorCtr="0">
            <a:spAutoFit/>
          </a:bodyPr>
          <a:lstStyle/>
          <a:p>
            <a:pPr marL="0" algn="l" defTabSz="685755" rtl="0" eaLnBrk="1" latinLnBrk="0" hangingPunct="1"/>
            <a:r>
              <a:rPr lang="en-AU" sz="600" kern="1200" spc="75" baseline="0">
                <a:gradFill>
                  <a:gsLst>
                    <a:gs pos="7258">
                      <a:schemeClr val="bg1"/>
                    </a:gs>
                    <a:gs pos="19000">
                      <a:schemeClr val="bg1"/>
                    </a:gs>
                  </a:gsLst>
                  <a:lin ang="5400000" scaled="1"/>
                </a:gra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slalom.com</a:t>
            </a:r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3048000" cy="514350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tIns="2926080"/>
          <a:lstStyle>
            <a:lvl1pPr marL="0" indent="0" algn="ctr">
              <a:buNone/>
              <a:defRPr sz="900" b="1" baseline="0">
                <a:gradFill>
                  <a:gsLst>
                    <a:gs pos="2419">
                      <a:schemeClr val="bg1"/>
                    </a:gs>
                    <a:gs pos="8000">
                      <a:schemeClr val="bg1"/>
                    </a:gs>
                  </a:gsLst>
                  <a:lin ang="5400000" scaled="0"/>
                </a:gra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r>
              <a:rPr lang="en-US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1321651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eam of 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3335" y="4838589"/>
            <a:ext cx="323309" cy="201168"/>
          </a:xfrm>
        </p:spPr>
        <p:txBody>
          <a:bodyPr lIns="0" tIns="0" rIns="0" bIns="0"/>
          <a:lstStyle>
            <a:lvl1pPr algn="r">
              <a:defRPr lang="en-US" sz="600" smtClean="0"/>
            </a:lvl1pPr>
          </a:lstStyle>
          <a:p>
            <a:fld id="{FCEE2C88-6C8F-484D-AF69-578F576B1F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3129795" y="2228614"/>
            <a:ext cx="1080000" cy="1080000"/>
          </a:xfrm>
          <a:prstGeom prst="ellipse">
            <a:avLst/>
          </a:prstGeom>
          <a:solidFill>
            <a:schemeClr val="bg1">
              <a:lumMod val="5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350">
                <a:gradFill>
                  <a:gsLst>
                    <a:gs pos="2419">
                      <a:schemeClr val="bg1"/>
                    </a:gs>
                    <a:gs pos="800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Drag picture to placeholder or click icon to add</a:t>
            </a:r>
            <a:endParaRPr lang="id-ID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4956137" y="2228614"/>
            <a:ext cx="1080000" cy="1080000"/>
          </a:xfrm>
          <a:prstGeom prst="ellipse">
            <a:avLst/>
          </a:prstGeom>
          <a:solidFill>
            <a:schemeClr val="bg1">
              <a:lumMod val="5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350">
                <a:gradFill>
                  <a:gsLst>
                    <a:gs pos="2419">
                      <a:schemeClr val="bg1"/>
                    </a:gs>
                    <a:gs pos="800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Drag picture to placeholder or click icon to add</a:t>
            </a:r>
            <a:endParaRPr lang="id-ID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21"/>
          </p:nvPr>
        </p:nvSpPr>
        <p:spPr>
          <a:xfrm>
            <a:off x="2881940" y="3524449"/>
            <a:ext cx="1575711" cy="21535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buNone/>
              <a:defRPr sz="1050" b="1">
                <a:gradFill>
                  <a:gsLst>
                    <a:gs pos="28763">
                      <a:schemeClr val="tx1"/>
                    </a:gs>
                    <a:gs pos="15860">
                      <a:schemeClr val="tx1"/>
                    </a:gs>
                  </a:gsLst>
                  <a:lin ang="5400000" scaled="1"/>
                </a:gra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57168" indent="0">
              <a:buNone/>
              <a:defRPr sz="675"/>
            </a:lvl2pPr>
            <a:lvl3pPr marL="514337" indent="0">
              <a:buNone/>
              <a:defRPr sz="675"/>
            </a:lvl3pPr>
            <a:lvl4pPr marL="771506" indent="0">
              <a:buNone/>
              <a:defRPr sz="675"/>
            </a:lvl4pPr>
            <a:lvl5pPr marL="1028675" indent="0">
              <a:buNone/>
              <a:defRPr sz="675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22"/>
          </p:nvPr>
        </p:nvSpPr>
        <p:spPr>
          <a:xfrm>
            <a:off x="2881938" y="3757729"/>
            <a:ext cx="1575714" cy="20513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buNone/>
              <a:defRPr sz="900" i="0">
                <a:gradFill>
                  <a:gsLst>
                    <a:gs pos="28763">
                      <a:schemeClr val="tx1"/>
                    </a:gs>
                    <a:gs pos="15860">
                      <a:schemeClr val="tx1"/>
                    </a:gs>
                  </a:gsLst>
                  <a:lin ang="5400000" scaled="1"/>
                </a:gra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57168" indent="0">
              <a:buNone/>
              <a:defRPr sz="675"/>
            </a:lvl2pPr>
            <a:lvl3pPr marL="514337" indent="0">
              <a:buNone/>
              <a:defRPr sz="675"/>
            </a:lvl3pPr>
            <a:lvl4pPr marL="771506" indent="0">
              <a:buNone/>
              <a:defRPr sz="675"/>
            </a:lvl4pPr>
            <a:lvl5pPr marL="1028675" indent="0">
              <a:buNone/>
              <a:defRPr sz="675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0"/>
          <p:cNvSpPr>
            <a:spLocks noGrp="1"/>
          </p:cNvSpPr>
          <p:nvPr>
            <p:ph type="body" sz="quarter" idx="23"/>
          </p:nvPr>
        </p:nvSpPr>
        <p:spPr>
          <a:xfrm>
            <a:off x="4708282" y="3524449"/>
            <a:ext cx="1575711" cy="21535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buNone/>
              <a:defRPr sz="1050" b="1">
                <a:gradFill>
                  <a:gsLst>
                    <a:gs pos="28763">
                      <a:schemeClr val="tx1"/>
                    </a:gs>
                    <a:gs pos="15860">
                      <a:schemeClr val="tx1"/>
                    </a:gs>
                  </a:gsLst>
                  <a:lin ang="5400000" scaled="1"/>
                </a:gra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57168" indent="0">
              <a:buNone/>
              <a:defRPr sz="675"/>
            </a:lvl2pPr>
            <a:lvl3pPr marL="514337" indent="0">
              <a:buNone/>
              <a:defRPr sz="675"/>
            </a:lvl3pPr>
            <a:lvl4pPr marL="771506" indent="0">
              <a:buNone/>
              <a:defRPr sz="675"/>
            </a:lvl4pPr>
            <a:lvl5pPr marL="1028675" indent="0">
              <a:buNone/>
              <a:defRPr sz="675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0"/>
          <p:cNvSpPr>
            <a:spLocks noGrp="1"/>
          </p:cNvSpPr>
          <p:nvPr>
            <p:ph type="body" sz="quarter" idx="24"/>
          </p:nvPr>
        </p:nvSpPr>
        <p:spPr>
          <a:xfrm>
            <a:off x="4708280" y="3757729"/>
            <a:ext cx="1575714" cy="20513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buNone/>
              <a:defRPr sz="900" i="0">
                <a:gradFill>
                  <a:gsLst>
                    <a:gs pos="28763">
                      <a:schemeClr val="tx1"/>
                    </a:gs>
                    <a:gs pos="15860">
                      <a:schemeClr val="tx1"/>
                    </a:gs>
                  </a:gsLst>
                  <a:lin ang="5400000" scaled="1"/>
                </a:gra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57168" indent="0">
              <a:buNone/>
              <a:defRPr sz="675"/>
            </a:lvl2pPr>
            <a:lvl3pPr marL="514337" indent="0">
              <a:buNone/>
              <a:defRPr sz="675"/>
            </a:lvl3pPr>
            <a:lvl4pPr marL="771506" indent="0">
              <a:buNone/>
              <a:defRPr sz="675"/>
            </a:lvl4pPr>
            <a:lvl5pPr marL="1028675" indent="0">
              <a:buNone/>
              <a:defRPr sz="675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31776" y="973154"/>
            <a:ext cx="8685455" cy="507831"/>
          </a:xfrm>
        </p:spPr>
        <p:txBody>
          <a:bodyPr vert="horz" wrap="square" lIns="0" tIns="0" rIns="0" bIns="0" rtlCol="0" anchor="ctr" anchorCtr="1">
            <a:noAutofit/>
          </a:bodyPr>
          <a:lstStyle>
            <a:lvl1pPr marL="285750" indent="-285750">
              <a:buFont typeface="Arial" panose="020B0604020202020204" pitchFamily="34" charset="0"/>
              <a:buNone/>
              <a:defRPr lang="en-US" sz="2800" b="1" kern="0" spc="0" baseline="0" dirty="0" smtClean="0">
                <a:gradFill>
                  <a:gsLst>
                    <a:gs pos="2419">
                      <a:schemeClr val="accent2"/>
                    </a:gs>
                    <a:gs pos="7000">
                      <a:schemeClr val="accent2"/>
                    </a:gs>
                  </a:gsLst>
                  <a:lin ang="5400000" scaled="1"/>
                </a:gra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rgbClr val="0072C8"/>
              </a:buClr>
              <a:buSzPct val="110000"/>
              <a:buFont typeface="Arial" panose="020B0604020202020204" pitchFamily="34" charset="0"/>
              <a:buNone/>
            </a:pPr>
            <a:r>
              <a:rPr lang="en-US"/>
              <a:t>Insert Slide Title Here</a:t>
            </a:r>
          </a:p>
        </p:txBody>
      </p:sp>
    </p:spTree>
    <p:extLst>
      <p:ext uri="{BB962C8B-B14F-4D97-AF65-F5344CB8AC3E}">
        <p14:creationId xmlns:p14="http://schemas.microsoft.com/office/powerpoint/2010/main" val="18647068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hart With Imag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icture Placeholder 4"/>
          <p:cNvSpPr>
            <a:spLocks noGrp="1"/>
          </p:cNvSpPr>
          <p:nvPr>
            <p:ph type="pic" sz="quarter" idx="21"/>
          </p:nvPr>
        </p:nvSpPr>
        <p:spPr>
          <a:xfrm>
            <a:off x="4594225" y="1258888"/>
            <a:ext cx="3249614" cy="149860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tIns="457200"/>
          <a:lstStyle>
            <a:lvl1pPr marL="0" indent="0" algn="ctr">
              <a:buNone/>
              <a:defRPr sz="900" b="1" baseline="0">
                <a:gradFill>
                  <a:gsLst>
                    <a:gs pos="2419">
                      <a:schemeClr val="bg1"/>
                    </a:gs>
                    <a:gs pos="8000">
                      <a:schemeClr val="bg1"/>
                    </a:gs>
                  </a:gsLst>
                  <a:lin ang="5400000" scaled="0"/>
                </a:gra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r>
              <a:rPr lang="en-US"/>
              <a:t>Drag picture to placeholder or click icon to add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3335" y="4838589"/>
            <a:ext cx="323309" cy="201168"/>
          </a:xfrm>
        </p:spPr>
        <p:txBody>
          <a:bodyPr lIns="0" tIns="0" rIns="0" bIns="0"/>
          <a:lstStyle>
            <a:lvl1pPr algn="r">
              <a:defRPr lang="en-US" sz="600" smtClean="0"/>
            </a:lvl1pPr>
          </a:lstStyle>
          <a:p>
            <a:fld id="{FCEE2C88-6C8F-484D-AF69-578F576B1F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31776" y="305917"/>
            <a:ext cx="8685455" cy="507831"/>
          </a:xfrm>
        </p:spPr>
        <p:txBody>
          <a:bodyPr vert="horz" wrap="square" lIns="137160" tIns="0" rIns="0" bIns="0" rtlCol="0" anchor="ctr" anchorCtr="0">
            <a:noAutofit/>
          </a:bodyPr>
          <a:lstStyle>
            <a:lvl1pPr marL="285750" indent="-285750">
              <a:buFont typeface="Arial" panose="020B0604020202020204" pitchFamily="34" charset="0"/>
              <a:buNone/>
              <a:defRPr lang="en-US" sz="2800" b="1" kern="0" spc="0" baseline="0" dirty="0" smtClean="0">
                <a:gradFill>
                  <a:gsLst>
                    <a:gs pos="2419">
                      <a:schemeClr val="accent2"/>
                    </a:gs>
                    <a:gs pos="7000">
                      <a:schemeClr val="accent2"/>
                    </a:gs>
                  </a:gsLst>
                  <a:lin ang="5400000" scaled="1"/>
                </a:gra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rgbClr val="0072C8"/>
              </a:buClr>
              <a:buSzPct val="110000"/>
              <a:buFont typeface="Arial" panose="020B0604020202020204" pitchFamily="34" charset="0"/>
              <a:buNone/>
            </a:pPr>
            <a:r>
              <a:rPr lang="en-US"/>
              <a:t>Chart with image</a:t>
            </a:r>
          </a:p>
        </p:txBody>
      </p:sp>
    </p:spTree>
    <p:extLst>
      <p:ext uri="{BB962C8B-B14F-4D97-AF65-F5344CB8AC3E}">
        <p14:creationId xmlns:p14="http://schemas.microsoft.com/office/powerpoint/2010/main" val="18098891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BR 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hart Placeholder 6"/>
          <p:cNvSpPr>
            <a:spLocks noGrp="1"/>
          </p:cNvSpPr>
          <p:nvPr>
            <p:ph type="chart" sz="quarter" idx="14"/>
          </p:nvPr>
        </p:nvSpPr>
        <p:spPr>
          <a:xfrm>
            <a:off x="6096000" y="2698399"/>
            <a:ext cx="2854325" cy="871538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6096000" y="1317625"/>
            <a:ext cx="2854325" cy="871538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gradFill>
                  <a:gsLst>
                    <a:gs pos="0">
                      <a:schemeClr val="bg1">
                        <a:lumMod val="65000"/>
                      </a:schemeClr>
                    </a:gs>
                    <a:gs pos="98000">
                      <a:schemeClr val="bg1">
                        <a:lumMod val="65000"/>
                      </a:schemeClr>
                    </a:gs>
                  </a:gsLst>
                  <a:lin ang="5400000" scaled="0"/>
                </a:gradFill>
              </a:defRPr>
            </a:lvl1pPr>
          </a:lstStyle>
          <a:p>
            <a:fld id="{4BBEE0BC-9B34-1747-AAFA-F76DB9E3BBA9}" type="datetimeFigureOut">
              <a:rPr lang="en-US" smtClean="0"/>
              <a:pPr/>
              <a:t>2/11/2020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gradFill>
                  <a:gsLst>
                    <a:gs pos="0">
                      <a:schemeClr val="bg1">
                        <a:lumMod val="65000"/>
                      </a:schemeClr>
                    </a:gs>
                    <a:gs pos="98000">
                      <a:schemeClr val="bg1">
                        <a:lumMod val="65000"/>
                      </a:schemeClr>
                    </a:gs>
                  </a:gsLst>
                  <a:lin ang="5400000" scaled="0"/>
                </a:gradFill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gradFill>
                  <a:gsLst>
                    <a:gs pos="0">
                      <a:schemeClr val="bg1">
                        <a:lumMod val="65000"/>
                      </a:schemeClr>
                    </a:gs>
                    <a:gs pos="98000">
                      <a:schemeClr val="bg1">
                        <a:lumMod val="65000"/>
                      </a:schemeClr>
                    </a:gs>
                  </a:gsLst>
                  <a:lin ang="5400000" scaled="0"/>
                </a:gradFill>
              </a:defRPr>
            </a:lvl1pPr>
          </a:lstStyle>
          <a:p>
            <a:fld id="{889B1CBF-4FD7-214D-9302-2FF9AE8527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535084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1_Presentation Cover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61950" y="1979114"/>
            <a:ext cx="8420100" cy="3076705"/>
            <a:chOff x="298015" y="1979113"/>
            <a:chExt cx="8420100" cy="3076705"/>
          </a:xfrm>
        </p:grpSpPr>
        <p:grpSp>
          <p:nvGrpSpPr>
            <p:cNvPr id="8" name="Group 7"/>
            <p:cNvGrpSpPr/>
            <p:nvPr/>
          </p:nvGrpSpPr>
          <p:grpSpPr>
            <a:xfrm>
              <a:off x="298015" y="3308339"/>
              <a:ext cx="8420100" cy="1747479"/>
              <a:chOff x="298015" y="3308339"/>
              <a:chExt cx="8420100" cy="1747479"/>
            </a:xfrm>
          </p:grpSpPr>
          <p:sp>
            <p:nvSpPr>
              <p:cNvPr id="10" name="Text Box 3"/>
              <p:cNvSpPr txBox="1">
                <a:spLocks noChangeArrowheads="1"/>
              </p:cNvSpPr>
              <p:nvPr/>
            </p:nvSpPr>
            <p:spPr bwMode="blackWhite">
              <a:xfrm>
                <a:off x="298015" y="4640327"/>
                <a:ext cx="8420100" cy="415491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square" lIns="0" tIns="45713" rIns="0" bIns="182880" anchor="b" anchorCtr="0">
                <a:spAutoFit/>
              </a:bodyPr>
              <a:lstStyle/>
              <a:p>
                <a:pPr algn="ctr" defTabSz="914099" eaLnBrk="0" hangingPunct="0">
                  <a:defRPr/>
                </a:pPr>
                <a:r>
                  <a:rPr lang="en-US" sz="600">
                    <a:gradFill>
                      <a:gsLst>
                        <a:gs pos="5417">
                          <a:schemeClr val="bg1"/>
                        </a:gs>
                        <a:gs pos="13333">
                          <a:schemeClr val="bg1"/>
                        </a:gs>
                      </a:gsLst>
                      <a:lin ang="5400000" scaled="0"/>
                    </a:gradFill>
                    <a:latin typeface="Arial" panose="020B0604020202020204" pitchFamily="34" charset="0"/>
                    <a:cs typeface="Arial" panose="020B0604020202020204" pitchFamily="34" charset="0"/>
                  </a:rPr>
                  <a:t>© 2015 Slalom, LLC. All rights reserved. The information herein is for informational purposes only and represents the current view of Slalom, LLC. as of the date of this presentation.</a:t>
                </a:r>
                <a:br>
                  <a:rPr lang="en-US" sz="600">
                    <a:gradFill>
                      <a:gsLst>
                        <a:gs pos="5417">
                          <a:schemeClr val="bg1"/>
                        </a:gs>
                        <a:gs pos="13333">
                          <a:schemeClr val="bg1"/>
                        </a:gs>
                      </a:gsLst>
                      <a:lin ang="5400000" scaled="0"/>
                    </a:gra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600">
                    <a:gradFill>
                      <a:gsLst>
                        <a:gs pos="5417">
                          <a:schemeClr val="bg1"/>
                        </a:gs>
                        <a:gs pos="13333">
                          <a:schemeClr val="bg1"/>
                        </a:gs>
                      </a:gsLst>
                      <a:lin ang="5400000" scaled="0"/>
                    </a:gradFill>
                    <a:latin typeface="Arial" panose="020B0604020202020204" pitchFamily="34" charset="0"/>
                    <a:cs typeface="Arial" panose="020B0604020202020204" pitchFamily="34" charset="0"/>
                  </a:rPr>
                  <a:t>SLALOM MAKES NO WARRANTIES, EXPRESS, IMPLIED, OR STATUTORY, AS TO THE INFORMATION IN THIS PRESENTATION.</a:t>
                </a: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3555758" y="3308339"/>
                <a:ext cx="1904614" cy="338554"/>
              </a:xfrm>
              <a:prstGeom prst="rect">
                <a:avLst/>
              </a:prstGeom>
              <a:noFill/>
            </p:spPr>
            <p:txBody>
              <a:bodyPr wrap="square" lIns="45720" tIns="0" rIns="0" bIns="91440">
                <a:spAutoFit/>
              </a:bodyPr>
              <a:lstStyle/>
              <a:p>
                <a:pPr algn="ctr" defTabSz="914363">
                  <a:defRPr/>
                </a:pPr>
                <a:r>
                  <a:rPr lang="en-US" sz="1600" b="1" spc="150">
                    <a:gradFill>
                      <a:gsLst>
                        <a:gs pos="78058">
                          <a:schemeClr val="bg1"/>
                        </a:gs>
                        <a:gs pos="73333">
                          <a:schemeClr val="bg1"/>
                        </a:gs>
                      </a:gsLst>
                      <a:lin ang="5400000" scaled="0"/>
                    </a:gradFill>
                  </a:rPr>
                  <a:t>slalom.com</a:t>
                </a:r>
              </a:p>
            </p:txBody>
          </p:sp>
        </p:grp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0997" y="1979113"/>
              <a:ext cx="3374136" cy="87936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500779480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rand">
    <p:bg>
      <p:bgPr>
        <a:solidFill>
          <a:srgbClr val="0072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61950" y="1979114"/>
            <a:ext cx="8420100" cy="3076705"/>
            <a:chOff x="298015" y="1979113"/>
            <a:chExt cx="8420100" cy="3076705"/>
          </a:xfrm>
        </p:grpSpPr>
        <p:grpSp>
          <p:nvGrpSpPr>
            <p:cNvPr id="8" name="Group 7"/>
            <p:cNvGrpSpPr/>
            <p:nvPr/>
          </p:nvGrpSpPr>
          <p:grpSpPr>
            <a:xfrm>
              <a:off x="298015" y="4340425"/>
              <a:ext cx="8420100" cy="715393"/>
              <a:chOff x="298015" y="4340425"/>
              <a:chExt cx="8420100" cy="715393"/>
            </a:xfrm>
          </p:grpSpPr>
          <p:sp>
            <p:nvSpPr>
              <p:cNvPr id="10" name="Text Box 3"/>
              <p:cNvSpPr txBox="1">
                <a:spLocks noChangeArrowheads="1"/>
              </p:cNvSpPr>
              <p:nvPr/>
            </p:nvSpPr>
            <p:spPr bwMode="blackWhite">
              <a:xfrm>
                <a:off x="298015" y="4640327"/>
                <a:ext cx="8420100" cy="415491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square" lIns="0" tIns="45713" rIns="0" bIns="182880" anchor="b" anchorCtr="0">
                <a:spAutoFit/>
              </a:bodyPr>
              <a:lstStyle/>
              <a:p>
                <a:pPr algn="ctr" defTabSz="914099" eaLnBrk="0" hangingPunct="0">
                  <a:defRPr/>
                </a:pPr>
                <a:r>
                  <a:rPr lang="en-US" sz="600">
                    <a:gradFill>
                      <a:gsLst>
                        <a:gs pos="5417">
                          <a:schemeClr val="bg1"/>
                        </a:gs>
                        <a:gs pos="13333">
                          <a:schemeClr val="bg1"/>
                        </a:gs>
                      </a:gsLst>
                      <a:lin ang="5400000" scaled="0"/>
                    </a:gradFill>
                    <a:latin typeface="Arial" panose="020B0604020202020204" pitchFamily="34" charset="0"/>
                    <a:cs typeface="Arial" panose="020B0604020202020204" pitchFamily="34" charset="0"/>
                  </a:rPr>
                  <a:t>© 2015 Slalom, LLC. All rights reserved. The information herein is for informational purposes only and represents the current view of Slalom, LLC. as of the date of this presentation.</a:t>
                </a:r>
                <a:br>
                  <a:rPr lang="en-US" sz="600">
                    <a:gradFill>
                      <a:gsLst>
                        <a:gs pos="5417">
                          <a:schemeClr val="bg1"/>
                        </a:gs>
                        <a:gs pos="13333">
                          <a:schemeClr val="bg1"/>
                        </a:gs>
                      </a:gsLst>
                      <a:lin ang="5400000" scaled="0"/>
                    </a:gra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600">
                    <a:gradFill>
                      <a:gsLst>
                        <a:gs pos="5417">
                          <a:schemeClr val="bg1"/>
                        </a:gs>
                        <a:gs pos="13333">
                          <a:schemeClr val="bg1"/>
                        </a:gs>
                      </a:gsLst>
                      <a:lin ang="5400000" scaled="0"/>
                    </a:gradFill>
                    <a:latin typeface="Arial" panose="020B0604020202020204" pitchFamily="34" charset="0"/>
                    <a:cs typeface="Arial" panose="020B0604020202020204" pitchFamily="34" charset="0"/>
                  </a:rPr>
                  <a:t>SLALOM MAKES NO WARRANTIES, EXPRESS, IMPLIED, OR STATUTORY, AS TO THE INFORMATION IN THIS PRESENTATION.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3555758" y="4340425"/>
                <a:ext cx="1904614" cy="338554"/>
              </a:xfrm>
              <a:prstGeom prst="rect">
                <a:avLst/>
              </a:prstGeom>
              <a:noFill/>
            </p:spPr>
            <p:txBody>
              <a:bodyPr wrap="square" lIns="45720" tIns="0" rIns="0" bIns="91440">
                <a:spAutoFit/>
              </a:bodyPr>
              <a:lstStyle/>
              <a:p>
                <a:pPr algn="ctr" defTabSz="914363">
                  <a:defRPr/>
                </a:pPr>
                <a:r>
                  <a:rPr lang="en-US" sz="1600" b="1" spc="150">
                    <a:gradFill>
                      <a:gsLst>
                        <a:gs pos="78058">
                          <a:schemeClr val="bg1"/>
                        </a:gs>
                        <a:gs pos="73333">
                          <a:schemeClr val="bg1"/>
                        </a:gs>
                      </a:gsLst>
                      <a:lin ang="5400000" scaled="0"/>
                    </a:gradFill>
                  </a:rPr>
                  <a:t>slalom.com</a:t>
                </a:r>
              </a:p>
            </p:txBody>
          </p:sp>
        </p:grp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0997" y="1979113"/>
              <a:ext cx="3374136" cy="87936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9955470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ra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85278" y="1972271"/>
            <a:ext cx="7773444" cy="3083548"/>
            <a:chOff x="1278928" y="1972270"/>
            <a:chExt cx="7773444" cy="3083548"/>
          </a:xfrm>
        </p:grpSpPr>
        <p:sp>
          <p:nvSpPr>
            <p:cNvPr id="5" name="Text Box 3"/>
            <p:cNvSpPr txBox="1">
              <a:spLocks noChangeArrowheads="1"/>
            </p:cNvSpPr>
            <p:nvPr/>
          </p:nvSpPr>
          <p:spPr bwMode="blackWhite">
            <a:xfrm>
              <a:off x="1278928" y="4640327"/>
              <a:ext cx="7773444" cy="41549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square" lIns="91425" tIns="45713" rIns="0" bIns="182880" anchor="b" anchorCtr="0">
              <a:spAutoFit/>
            </a:bodyPr>
            <a:lstStyle/>
            <a:p>
              <a:pPr algn="ctr" defTabSz="914099" eaLnBrk="0" hangingPunct="0">
                <a:defRPr/>
              </a:pPr>
              <a:r>
                <a:rPr lang="en-US" sz="600">
                  <a:gradFill>
                    <a:gsLst>
                      <a:gs pos="0">
                        <a:schemeClr val="accent2"/>
                      </a:gs>
                      <a:gs pos="100000">
                        <a:schemeClr val="accent2"/>
                      </a:gs>
                    </a:gsLst>
                    <a:lin ang="5400000" scaled="1"/>
                  </a:gradFill>
                  <a:latin typeface="Arial" panose="020B0604020202020204" pitchFamily="34" charset="0"/>
                  <a:cs typeface="Arial" panose="020B0604020202020204" pitchFamily="34" charset="0"/>
                </a:rPr>
                <a:t>© 2015 Slalom, LLC. All rights reserved. The information herein is for informational purposes only and represents the current view of Slalom, LLC. as of the date of this presentation.</a:t>
              </a:r>
              <a:br>
                <a:rPr lang="en-US" sz="600">
                  <a:gradFill>
                    <a:gsLst>
                      <a:gs pos="0">
                        <a:schemeClr val="accent2"/>
                      </a:gs>
                      <a:gs pos="100000">
                        <a:schemeClr val="accent2"/>
                      </a:gs>
                    </a:gsLst>
                    <a:lin ang="5400000" scaled="1"/>
                  </a:gra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600">
                  <a:gradFill>
                    <a:gsLst>
                      <a:gs pos="0">
                        <a:schemeClr val="accent2"/>
                      </a:gs>
                      <a:gs pos="100000">
                        <a:schemeClr val="accent2"/>
                      </a:gs>
                    </a:gsLst>
                    <a:lin ang="5400000" scaled="1"/>
                  </a:gradFill>
                  <a:latin typeface="Arial" panose="020B0604020202020204" pitchFamily="34" charset="0"/>
                  <a:cs typeface="Arial" panose="020B0604020202020204" pitchFamily="34" charset="0"/>
                </a:rPr>
                <a:t>SLALOM MAKES NO WARRANTIES, EXPRESS, IMPLIED, OR STATUTORY, AS TO THE INFORMATION IN THIS PRESENTATION.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286480" y="4330751"/>
              <a:ext cx="1758341" cy="338554"/>
            </a:xfrm>
            <a:prstGeom prst="rect">
              <a:avLst/>
            </a:prstGeom>
            <a:noFill/>
          </p:spPr>
          <p:txBody>
            <a:bodyPr wrap="square" lIns="45720" tIns="0" rIns="0" bIns="91440">
              <a:spAutoFit/>
            </a:bodyPr>
            <a:lstStyle/>
            <a:p>
              <a:pPr algn="ctr" defTabSz="914363">
                <a:defRPr/>
              </a:pPr>
              <a:r>
                <a:rPr lang="en-US" sz="1600" b="1" spc="150">
                  <a:gradFill>
                    <a:gsLst>
                      <a:gs pos="0">
                        <a:schemeClr val="accent2"/>
                      </a:gs>
                      <a:gs pos="100000">
                        <a:schemeClr val="accent2"/>
                      </a:gs>
                    </a:gsLst>
                    <a:lin ang="5400000" scaled="1"/>
                  </a:gradFill>
                </a:rPr>
                <a:t>slalom.com</a:t>
              </a: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78582" y="1972270"/>
              <a:ext cx="3374136" cy="878439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872766041"/>
      </p:ext>
    </p:extLst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dient Background">
    <p:bg bwMode="ltGray">
      <p:bgPr>
        <a:gradFill>
          <a:gsLst>
            <a:gs pos="0">
              <a:schemeClr val="accent2">
                <a:lumMod val="50000"/>
              </a:schemeClr>
            </a:gs>
            <a:gs pos="100000">
              <a:schemeClr val="accent2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 hidden="1"/>
          <p:cNvGrpSpPr/>
          <p:nvPr/>
        </p:nvGrpSpPr>
        <p:grpSpPr>
          <a:xfrm>
            <a:off x="18986" y="-1247775"/>
            <a:ext cx="9125014" cy="7156450"/>
            <a:chOff x="18986" y="-1247775"/>
            <a:chExt cx="9125014" cy="715645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86" y="-1247775"/>
              <a:ext cx="457200" cy="108585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79875" y="-1247775"/>
              <a:ext cx="628650" cy="112395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9175" y="-1200150"/>
              <a:ext cx="504825" cy="1038225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89350" y="5432425"/>
              <a:ext cx="2038350" cy="476250"/>
            </a:xfrm>
            <a:prstGeom prst="rect">
              <a:avLst/>
            </a:prstGeom>
          </p:spPr>
        </p:pic>
      </p:grpSp>
      <p:grpSp>
        <p:nvGrpSpPr>
          <p:cNvPr id="12" name="Group 11" hidden="1"/>
          <p:cNvGrpSpPr/>
          <p:nvPr/>
        </p:nvGrpSpPr>
        <p:grpSpPr>
          <a:xfrm>
            <a:off x="18986" y="-1200149"/>
            <a:ext cx="9125014" cy="1038225"/>
            <a:chOff x="18986" y="-1200150"/>
            <a:chExt cx="9125014" cy="103822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86" y="-1200150"/>
              <a:ext cx="419100" cy="904875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96325" y="-1066800"/>
              <a:ext cx="447675" cy="9048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15328149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dient Background 1">
    <p:bg bwMode="ltGray">
      <p:bgPr>
        <a:gradFill>
          <a:gsLst>
            <a:gs pos="100000">
              <a:schemeClr val="accent2">
                <a:lumMod val="50000"/>
              </a:schemeClr>
            </a:gs>
            <a:gs pos="0">
              <a:schemeClr val="accent2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 hidden="1"/>
          <p:cNvGrpSpPr/>
          <p:nvPr/>
        </p:nvGrpSpPr>
        <p:grpSpPr>
          <a:xfrm>
            <a:off x="18986" y="-1247775"/>
            <a:ext cx="9125014" cy="7156450"/>
            <a:chOff x="18986" y="-1247775"/>
            <a:chExt cx="9125014" cy="715645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86" y="-1247775"/>
              <a:ext cx="457200" cy="108585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79875" y="-1247775"/>
              <a:ext cx="628650" cy="112395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9175" y="-1200150"/>
              <a:ext cx="504825" cy="1038225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89350" y="5432425"/>
              <a:ext cx="2038350" cy="476250"/>
            </a:xfrm>
            <a:prstGeom prst="rect">
              <a:avLst/>
            </a:prstGeom>
          </p:spPr>
        </p:pic>
      </p:grpSp>
      <p:grpSp>
        <p:nvGrpSpPr>
          <p:cNvPr id="12" name="Group 11" hidden="1"/>
          <p:cNvGrpSpPr/>
          <p:nvPr/>
        </p:nvGrpSpPr>
        <p:grpSpPr>
          <a:xfrm>
            <a:off x="18986" y="-1200149"/>
            <a:ext cx="9125014" cy="1038225"/>
            <a:chOff x="18986" y="-1200150"/>
            <a:chExt cx="9125014" cy="103822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86" y="-1200150"/>
              <a:ext cx="419100" cy="904875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96325" y="-1066800"/>
              <a:ext cx="447675" cy="9048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06343560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Gradient Background 2">
    <p:bg bwMode="ltGray">
      <p:bgPr>
        <a:gradFill>
          <a:gsLst>
            <a:gs pos="0">
              <a:schemeClr val="accent2"/>
            </a:gs>
            <a:gs pos="100000">
              <a:srgbClr val="A2B96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 hidden="1"/>
          <p:cNvGrpSpPr/>
          <p:nvPr/>
        </p:nvGrpSpPr>
        <p:grpSpPr>
          <a:xfrm>
            <a:off x="18986" y="-1247775"/>
            <a:ext cx="9125014" cy="7156450"/>
            <a:chOff x="18986" y="-1247775"/>
            <a:chExt cx="9125014" cy="715645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86" y="-1247775"/>
              <a:ext cx="457200" cy="108585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79875" y="-1247775"/>
              <a:ext cx="628650" cy="112395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9175" y="-1200150"/>
              <a:ext cx="504825" cy="1038225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89350" y="5432425"/>
              <a:ext cx="2038350" cy="476250"/>
            </a:xfrm>
            <a:prstGeom prst="rect">
              <a:avLst/>
            </a:prstGeom>
          </p:spPr>
        </p:pic>
      </p:grpSp>
      <p:grpSp>
        <p:nvGrpSpPr>
          <p:cNvPr id="12" name="Group 11" hidden="1"/>
          <p:cNvGrpSpPr/>
          <p:nvPr/>
        </p:nvGrpSpPr>
        <p:grpSpPr>
          <a:xfrm>
            <a:off x="18986" y="-1200149"/>
            <a:ext cx="9125014" cy="1038225"/>
            <a:chOff x="18986" y="-1200150"/>
            <a:chExt cx="9125014" cy="103822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86" y="-1200150"/>
              <a:ext cx="419100" cy="904875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96325" y="-1066800"/>
              <a:ext cx="447675" cy="9048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87394370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dient Background 3">
    <p:bg bwMode="ltGray">
      <p:bgPr>
        <a:gradFill>
          <a:gsLst>
            <a:gs pos="0">
              <a:srgbClr val="A2B960"/>
            </a:gs>
            <a:gs pos="100000">
              <a:schemeClr val="accent2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 hidden="1"/>
          <p:cNvGrpSpPr/>
          <p:nvPr/>
        </p:nvGrpSpPr>
        <p:grpSpPr>
          <a:xfrm>
            <a:off x="18986" y="-1247775"/>
            <a:ext cx="9125014" cy="7156450"/>
            <a:chOff x="18986" y="-1247775"/>
            <a:chExt cx="9125014" cy="715645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86" y="-1247775"/>
              <a:ext cx="457200" cy="108585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79875" y="-1247775"/>
              <a:ext cx="628650" cy="112395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9175" y="-1200150"/>
              <a:ext cx="504825" cy="1038225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89350" y="5432425"/>
              <a:ext cx="2038350" cy="476250"/>
            </a:xfrm>
            <a:prstGeom prst="rect">
              <a:avLst/>
            </a:prstGeom>
          </p:spPr>
        </p:pic>
      </p:grpSp>
      <p:grpSp>
        <p:nvGrpSpPr>
          <p:cNvPr id="12" name="Group 11" hidden="1"/>
          <p:cNvGrpSpPr/>
          <p:nvPr/>
        </p:nvGrpSpPr>
        <p:grpSpPr>
          <a:xfrm>
            <a:off x="18986" y="-1200149"/>
            <a:ext cx="9125014" cy="1038225"/>
            <a:chOff x="18986" y="-1200150"/>
            <a:chExt cx="9125014" cy="103822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86" y="-1200150"/>
              <a:ext cx="419100" cy="904875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96325" y="-1066800"/>
              <a:ext cx="447675" cy="9048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05907609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dient Background 4">
    <p:bg bwMode="ltGray">
      <p:bgPr>
        <a:gradFill>
          <a:gsLst>
            <a:gs pos="0">
              <a:schemeClr val="accent2">
                <a:lumMod val="50000"/>
              </a:schemeClr>
            </a:gs>
            <a:gs pos="100000">
              <a:schemeClr val="accent6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 hidden="1"/>
          <p:cNvGrpSpPr/>
          <p:nvPr/>
        </p:nvGrpSpPr>
        <p:grpSpPr>
          <a:xfrm>
            <a:off x="18986" y="-1247775"/>
            <a:ext cx="9125014" cy="7156450"/>
            <a:chOff x="18986" y="-1247775"/>
            <a:chExt cx="9125014" cy="715645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86" y="-1247775"/>
              <a:ext cx="457200" cy="108585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79875" y="-1247775"/>
              <a:ext cx="628650" cy="112395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9175" y="-1200150"/>
              <a:ext cx="504825" cy="1038225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89350" y="5432425"/>
              <a:ext cx="2038350" cy="476250"/>
            </a:xfrm>
            <a:prstGeom prst="rect">
              <a:avLst/>
            </a:prstGeom>
          </p:spPr>
        </p:pic>
      </p:grpSp>
      <p:grpSp>
        <p:nvGrpSpPr>
          <p:cNvPr id="12" name="Group 11" hidden="1"/>
          <p:cNvGrpSpPr/>
          <p:nvPr/>
        </p:nvGrpSpPr>
        <p:grpSpPr>
          <a:xfrm>
            <a:off x="18986" y="-1200149"/>
            <a:ext cx="9125014" cy="1038225"/>
            <a:chOff x="18986" y="-1200150"/>
            <a:chExt cx="9125014" cy="103822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86" y="-1200150"/>
              <a:ext cx="419100" cy="904875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96325" y="-1066800"/>
              <a:ext cx="447675" cy="9048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7153763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eam of 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3335" y="4838589"/>
            <a:ext cx="323309" cy="201168"/>
          </a:xfrm>
        </p:spPr>
        <p:txBody>
          <a:bodyPr lIns="0" tIns="0" rIns="0" bIns="0"/>
          <a:lstStyle>
            <a:lvl1pPr algn="r">
              <a:defRPr lang="en-US" sz="600" smtClean="0"/>
            </a:lvl1pPr>
          </a:lstStyle>
          <a:p>
            <a:fld id="{FCEE2C88-6C8F-484D-AF69-578F576B1F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2205658" y="2228614"/>
            <a:ext cx="1080000" cy="1080000"/>
          </a:xfrm>
          <a:prstGeom prst="ellipse">
            <a:avLst/>
          </a:prstGeom>
          <a:solidFill>
            <a:schemeClr val="bg1">
              <a:lumMod val="5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350">
                <a:gradFill>
                  <a:gsLst>
                    <a:gs pos="2419">
                      <a:schemeClr val="bg1"/>
                    </a:gs>
                    <a:gs pos="800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Drag picture to placeholder or click icon to add</a:t>
            </a:r>
            <a:endParaRPr lang="id-ID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4032000" y="2228614"/>
            <a:ext cx="1080000" cy="1080000"/>
          </a:xfrm>
          <a:prstGeom prst="ellipse">
            <a:avLst/>
          </a:prstGeom>
          <a:solidFill>
            <a:schemeClr val="bg1">
              <a:lumMod val="5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350">
                <a:gradFill>
                  <a:gsLst>
                    <a:gs pos="2419">
                      <a:schemeClr val="bg1"/>
                    </a:gs>
                    <a:gs pos="800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Drag picture to placeholder or click icon to add</a:t>
            </a:r>
            <a:endParaRPr lang="id-ID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5912419" y="2228614"/>
            <a:ext cx="1080000" cy="1080000"/>
          </a:xfrm>
          <a:prstGeom prst="ellipse">
            <a:avLst/>
          </a:prstGeom>
          <a:solidFill>
            <a:schemeClr val="bg1">
              <a:lumMod val="5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350">
                <a:gradFill>
                  <a:gsLst>
                    <a:gs pos="2419">
                      <a:schemeClr val="bg1"/>
                    </a:gs>
                    <a:gs pos="800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Drag picture to placeholder or click icon to add</a:t>
            </a:r>
            <a:endParaRPr lang="id-ID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21"/>
          </p:nvPr>
        </p:nvSpPr>
        <p:spPr>
          <a:xfrm>
            <a:off x="1957803" y="3524449"/>
            <a:ext cx="1575711" cy="21535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buNone/>
              <a:defRPr sz="1050" b="1">
                <a:gradFill>
                  <a:gsLst>
                    <a:gs pos="28763">
                      <a:schemeClr val="tx1"/>
                    </a:gs>
                    <a:gs pos="15860">
                      <a:schemeClr val="tx1"/>
                    </a:gs>
                  </a:gsLst>
                  <a:lin ang="5400000" scaled="1"/>
                </a:gra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57168" indent="0">
              <a:buNone/>
              <a:defRPr sz="675"/>
            </a:lvl2pPr>
            <a:lvl3pPr marL="514337" indent="0">
              <a:buNone/>
              <a:defRPr sz="675"/>
            </a:lvl3pPr>
            <a:lvl4pPr marL="771506" indent="0">
              <a:buNone/>
              <a:defRPr sz="675"/>
            </a:lvl4pPr>
            <a:lvl5pPr marL="1028675" indent="0">
              <a:buNone/>
              <a:defRPr sz="675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22"/>
          </p:nvPr>
        </p:nvSpPr>
        <p:spPr>
          <a:xfrm>
            <a:off x="1957801" y="3757729"/>
            <a:ext cx="1575714" cy="20513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buNone/>
              <a:defRPr sz="900" i="0">
                <a:gradFill>
                  <a:gsLst>
                    <a:gs pos="28763">
                      <a:schemeClr val="tx1"/>
                    </a:gs>
                    <a:gs pos="15860">
                      <a:schemeClr val="tx1"/>
                    </a:gs>
                  </a:gsLst>
                  <a:lin ang="5400000" scaled="1"/>
                </a:gra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57168" indent="0">
              <a:buNone/>
              <a:defRPr sz="675"/>
            </a:lvl2pPr>
            <a:lvl3pPr marL="514337" indent="0">
              <a:buNone/>
              <a:defRPr sz="675"/>
            </a:lvl3pPr>
            <a:lvl4pPr marL="771506" indent="0">
              <a:buNone/>
              <a:defRPr sz="675"/>
            </a:lvl4pPr>
            <a:lvl5pPr marL="1028675" indent="0">
              <a:buNone/>
              <a:defRPr sz="675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0"/>
          <p:cNvSpPr>
            <a:spLocks noGrp="1"/>
          </p:cNvSpPr>
          <p:nvPr>
            <p:ph type="body" sz="quarter" idx="23"/>
          </p:nvPr>
        </p:nvSpPr>
        <p:spPr>
          <a:xfrm>
            <a:off x="3784145" y="3524449"/>
            <a:ext cx="1575711" cy="21535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buNone/>
              <a:defRPr sz="1050" b="1">
                <a:gradFill>
                  <a:gsLst>
                    <a:gs pos="28763">
                      <a:schemeClr val="tx1"/>
                    </a:gs>
                    <a:gs pos="15860">
                      <a:schemeClr val="tx1"/>
                    </a:gs>
                  </a:gsLst>
                  <a:lin ang="5400000" scaled="1"/>
                </a:gra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57168" indent="0">
              <a:buNone/>
              <a:defRPr sz="675"/>
            </a:lvl2pPr>
            <a:lvl3pPr marL="514337" indent="0">
              <a:buNone/>
              <a:defRPr sz="675"/>
            </a:lvl3pPr>
            <a:lvl4pPr marL="771506" indent="0">
              <a:buNone/>
              <a:defRPr sz="675"/>
            </a:lvl4pPr>
            <a:lvl5pPr marL="1028675" indent="0">
              <a:buNone/>
              <a:defRPr sz="675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0"/>
          <p:cNvSpPr>
            <a:spLocks noGrp="1"/>
          </p:cNvSpPr>
          <p:nvPr>
            <p:ph type="body" sz="quarter" idx="24"/>
          </p:nvPr>
        </p:nvSpPr>
        <p:spPr>
          <a:xfrm>
            <a:off x="3784143" y="3757729"/>
            <a:ext cx="1575714" cy="20513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buNone/>
              <a:defRPr sz="900" i="0">
                <a:gradFill>
                  <a:gsLst>
                    <a:gs pos="28763">
                      <a:schemeClr val="tx1"/>
                    </a:gs>
                    <a:gs pos="15860">
                      <a:schemeClr val="tx1"/>
                    </a:gs>
                  </a:gsLst>
                  <a:lin ang="5400000" scaled="1"/>
                </a:gra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57168" indent="0">
              <a:buNone/>
              <a:defRPr sz="675"/>
            </a:lvl2pPr>
            <a:lvl3pPr marL="514337" indent="0">
              <a:buNone/>
              <a:defRPr sz="675"/>
            </a:lvl3pPr>
            <a:lvl4pPr marL="771506" indent="0">
              <a:buNone/>
              <a:defRPr sz="675"/>
            </a:lvl4pPr>
            <a:lvl5pPr marL="1028675" indent="0">
              <a:buNone/>
              <a:defRPr sz="675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25"/>
          </p:nvPr>
        </p:nvSpPr>
        <p:spPr>
          <a:xfrm>
            <a:off x="5664564" y="3524449"/>
            <a:ext cx="1575711" cy="21535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buNone/>
              <a:defRPr sz="1050" b="1">
                <a:gradFill>
                  <a:gsLst>
                    <a:gs pos="28763">
                      <a:schemeClr val="tx1"/>
                    </a:gs>
                    <a:gs pos="15860">
                      <a:schemeClr val="tx1"/>
                    </a:gs>
                  </a:gsLst>
                  <a:lin ang="5400000" scaled="1"/>
                </a:gra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57168" indent="0">
              <a:buNone/>
              <a:defRPr sz="675"/>
            </a:lvl2pPr>
            <a:lvl3pPr marL="514337" indent="0">
              <a:buNone/>
              <a:defRPr sz="675"/>
            </a:lvl3pPr>
            <a:lvl4pPr marL="771506" indent="0">
              <a:buNone/>
              <a:defRPr sz="675"/>
            </a:lvl4pPr>
            <a:lvl5pPr marL="1028675" indent="0">
              <a:buNone/>
              <a:defRPr sz="675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0"/>
          <p:cNvSpPr>
            <a:spLocks noGrp="1"/>
          </p:cNvSpPr>
          <p:nvPr>
            <p:ph type="body" sz="quarter" idx="26"/>
          </p:nvPr>
        </p:nvSpPr>
        <p:spPr>
          <a:xfrm>
            <a:off x="5664562" y="3757729"/>
            <a:ext cx="1575714" cy="20513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buNone/>
              <a:defRPr sz="900" i="0">
                <a:gradFill>
                  <a:gsLst>
                    <a:gs pos="28763">
                      <a:schemeClr val="tx1"/>
                    </a:gs>
                    <a:gs pos="15860">
                      <a:schemeClr val="tx1"/>
                    </a:gs>
                  </a:gsLst>
                  <a:lin ang="5400000" scaled="1"/>
                </a:gra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57168" indent="0">
              <a:buNone/>
              <a:defRPr sz="675"/>
            </a:lvl2pPr>
            <a:lvl3pPr marL="514337" indent="0">
              <a:buNone/>
              <a:defRPr sz="675"/>
            </a:lvl3pPr>
            <a:lvl4pPr marL="771506" indent="0">
              <a:buNone/>
              <a:defRPr sz="675"/>
            </a:lvl4pPr>
            <a:lvl5pPr marL="1028675" indent="0">
              <a:buNone/>
              <a:defRPr sz="675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31776" y="973154"/>
            <a:ext cx="8685455" cy="507831"/>
          </a:xfrm>
        </p:spPr>
        <p:txBody>
          <a:bodyPr vert="horz" wrap="square" lIns="0" tIns="0" rIns="0" bIns="0" rtlCol="0" anchor="ctr" anchorCtr="1">
            <a:noAutofit/>
          </a:bodyPr>
          <a:lstStyle>
            <a:lvl1pPr marL="285750" indent="-285750">
              <a:buFont typeface="Arial" panose="020B0604020202020204" pitchFamily="34" charset="0"/>
              <a:buNone/>
              <a:defRPr lang="en-US" sz="2800" b="1" kern="0" spc="0" baseline="0" dirty="0" smtClean="0">
                <a:gradFill>
                  <a:gsLst>
                    <a:gs pos="2419">
                      <a:schemeClr val="accent2"/>
                    </a:gs>
                    <a:gs pos="7000">
                      <a:schemeClr val="accent2"/>
                    </a:gs>
                  </a:gsLst>
                  <a:lin ang="5400000" scaled="1"/>
                </a:gra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rgbClr val="0072C8"/>
              </a:buClr>
              <a:buSzPct val="110000"/>
              <a:buFont typeface="Arial" panose="020B0604020202020204" pitchFamily="34" charset="0"/>
              <a:buNone/>
            </a:pPr>
            <a:r>
              <a:rPr lang="en-US"/>
              <a:t>Insert Slide Title Here</a:t>
            </a:r>
          </a:p>
        </p:txBody>
      </p:sp>
    </p:spTree>
    <p:extLst>
      <p:ext uri="{BB962C8B-B14F-4D97-AF65-F5344CB8AC3E}">
        <p14:creationId xmlns:p14="http://schemas.microsoft.com/office/powerpoint/2010/main" val="20479587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dient Background 5">
    <p:bg bwMode="ltGray">
      <p:bgPr>
        <a:gradFill>
          <a:gsLst>
            <a:gs pos="0">
              <a:schemeClr val="accent2">
                <a:lumMod val="50000"/>
              </a:schemeClr>
            </a:gs>
            <a:gs pos="100000">
              <a:schemeClr val="accent6">
                <a:lumMod val="5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 hidden="1"/>
          <p:cNvGrpSpPr/>
          <p:nvPr/>
        </p:nvGrpSpPr>
        <p:grpSpPr>
          <a:xfrm>
            <a:off x="18986" y="-1247775"/>
            <a:ext cx="9125014" cy="7156450"/>
            <a:chOff x="18986" y="-1247775"/>
            <a:chExt cx="9125014" cy="715645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86" y="-1247775"/>
              <a:ext cx="457200" cy="108585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79875" y="-1247775"/>
              <a:ext cx="628650" cy="112395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9175" y="-1200150"/>
              <a:ext cx="504825" cy="1038225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89350" y="5432425"/>
              <a:ext cx="2038350" cy="476250"/>
            </a:xfrm>
            <a:prstGeom prst="rect">
              <a:avLst/>
            </a:prstGeom>
          </p:spPr>
        </p:pic>
      </p:grpSp>
      <p:grpSp>
        <p:nvGrpSpPr>
          <p:cNvPr id="12" name="Group 11" hidden="1"/>
          <p:cNvGrpSpPr/>
          <p:nvPr/>
        </p:nvGrpSpPr>
        <p:grpSpPr>
          <a:xfrm>
            <a:off x="18986" y="-1200149"/>
            <a:ext cx="9125014" cy="1038225"/>
            <a:chOff x="18986" y="-1200150"/>
            <a:chExt cx="9125014" cy="103822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86" y="-1200150"/>
              <a:ext cx="419100" cy="904875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96325" y="-1066800"/>
              <a:ext cx="447675" cy="9048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30765255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dient Background 6">
    <p:bg bwMode="ltGray">
      <p:bgPr>
        <a:gradFill>
          <a:gsLst>
            <a:gs pos="0">
              <a:srgbClr val="A2B960"/>
            </a:gs>
            <a:gs pos="100000">
              <a:schemeClr val="accent6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 hidden="1"/>
          <p:cNvGrpSpPr/>
          <p:nvPr/>
        </p:nvGrpSpPr>
        <p:grpSpPr>
          <a:xfrm>
            <a:off x="18986" y="-1247775"/>
            <a:ext cx="9125014" cy="7156450"/>
            <a:chOff x="18986" y="-1247775"/>
            <a:chExt cx="9125014" cy="715645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86" y="-1247775"/>
              <a:ext cx="457200" cy="108585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79875" y="-1247775"/>
              <a:ext cx="628650" cy="112395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9175" y="-1200150"/>
              <a:ext cx="504825" cy="1038225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89350" y="5432425"/>
              <a:ext cx="2038350" cy="476250"/>
            </a:xfrm>
            <a:prstGeom prst="rect">
              <a:avLst/>
            </a:prstGeom>
          </p:spPr>
        </p:pic>
      </p:grpSp>
      <p:grpSp>
        <p:nvGrpSpPr>
          <p:cNvPr id="12" name="Group 11" hidden="1"/>
          <p:cNvGrpSpPr/>
          <p:nvPr/>
        </p:nvGrpSpPr>
        <p:grpSpPr>
          <a:xfrm>
            <a:off x="18986" y="-1200149"/>
            <a:ext cx="9125014" cy="1038225"/>
            <a:chOff x="18986" y="-1200150"/>
            <a:chExt cx="9125014" cy="103822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86" y="-1200150"/>
              <a:ext cx="419100" cy="904875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96325" y="-1066800"/>
              <a:ext cx="447675" cy="9048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74435535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dient Background 7">
    <p:bg bwMode="ltGray">
      <p:bgPr>
        <a:gradFill>
          <a:gsLst>
            <a:gs pos="0">
              <a:schemeClr val="accent2">
                <a:lumMod val="50000"/>
              </a:schemeClr>
            </a:gs>
            <a:gs pos="100000">
              <a:srgbClr val="A2B96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 hidden="1"/>
          <p:cNvGrpSpPr/>
          <p:nvPr/>
        </p:nvGrpSpPr>
        <p:grpSpPr>
          <a:xfrm>
            <a:off x="18986" y="-1247775"/>
            <a:ext cx="9125014" cy="7156450"/>
            <a:chOff x="18986" y="-1247775"/>
            <a:chExt cx="9125014" cy="715645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86" y="-1247775"/>
              <a:ext cx="457200" cy="108585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79875" y="-1247775"/>
              <a:ext cx="628650" cy="112395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9175" y="-1200150"/>
              <a:ext cx="504825" cy="1038225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89350" y="5432425"/>
              <a:ext cx="2038350" cy="476250"/>
            </a:xfrm>
            <a:prstGeom prst="rect">
              <a:avLst/>
            </a:prstGeom>
          </p:spPr>
        </p:pic>
      </p:grpSp>
      <p:grpSp>
        <p:nvGrpSpPr>
          <p:cNvPr id="12" name="Group 11" hidden="1"/>
          <p:cNvGrpSpPr/>
          <p:nvPr/>
        </p:nvGrpSpPr>
        <p:grpSpPr>
          <a:xfrm>
            <a:off x="18986" y="-1200149"/>
            <a:ext cx="9125014" cy="1038225"/>
            <a:chOff x="18986" y="-1200150"/>
            <a:chExt cx="9125014" cy="103822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86" y="-1200150"/>
              <a:ext cx="419100" cy="904875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96325" y="-1066800"/>
              <a:ext cx="447675" cy="9048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44325499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Onl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"/>
          <p:cNvSpPr>
            <a:spLocks noGrp="1"/>
          </p:cNvSpPr>
          <p:nvPr>
            <p:ph type="body" sz="quarter" idx="10" hasCustomPrompt="1"/>
          </p:nvPr>
        </p:nvSpPr>
        <p:spPr>
          <a:xfrm>
            <a:off x="201930" y="1563132"/>
            <a:ext cx="7395505" cy="18261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200">
                <a:gradFill>
                  <a:gsLst>
                    <a:gs pos="2917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Demo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FEEE5BF-969A-4257-AC47-5AD477B44B50}"/>
              </a:ext>
            </a:extLst>
          </p:cNvPr>
          <p:cNvSpPr/>
          <p:nvPr userDrawn="1"/>
        </p:nvSpPr>
        <p:spPr>
          <a:xfrm>
            <a:off x="2" y="0"/>
            <a:ext cx="9144000" cy="742950"/>
          </a:xfrm>
          <a:prstGeom prst="rect">
            <a:avLst/>
          </a:prstGeom>
          <a:solidFill>
            <a:srgbClr val="004E59"/>
          </a:solidFill>
          <a:ln w="12700" cap="flat" cmpd="sng" algn="ctr">
            <a:solidFill>
              <a:srgbClr val="026373"/>
            </a:solidFill>
            <a:prstDash val="solid"/>
            <a:miter lim="800000"/>
          </a:ln>
          <a:effectLst/>
        </p:spPr>
        <p:txBody>
          <a:bodyPr lIns="57150" rIns="5715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24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+mn-c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01929" y="170486"/>
            <a:ext cx="8740142" cy="572464"/>
          </a:xfrm>
          <a:prstGeom prst="rect">
            <a:avLst/>
          </a:prstGeom>
        </p:spPr>
        <p:txBody>
          <a:bodyPr lIns="146304" tIns="91440" rIns="146304" bIns="91440"/>
          <a:lstStyle>
            <a:lvl1pPr algn="l">
              <a:defRPr>
                <a:gradFill>
                  <a:gsLst>
                    <a:gs pos="2917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314950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490"/>
          <a:stretch/>
        </p:blipFill>
        <p:spPr>
          <a:xfrm>
            <a:off x="1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2456" y="2203791"/>
            <a:ext cx="5991460" cy="403448"/>
          </a:xfrm>
        </p:spPr>
        <p:txBody>
          <a:bodyPr wrap="none" anchor="t" anchorCtr="0">
            <a:noAutofit/>
          </a:bodyPr>
          <a:lstStyle>
            <a:lvl1pPr algn="l">
              <a:defRPr sz="2059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2456" y="2795888"/>
            <a:ext cx="5991460" cy="1242098"/>
          </a:xfrm>
        </p:spPr>
        <p:txBody>
          <a:bodyPr>
            <a:normAutofit/>
          </a:bodyPr>
          <a:lstStyle>
            <a:lvl1pPr marL="0" indent="0" algn="l">
              <a:buNone/>
              <a:defRPr sz="1765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336200" indent="0" algn="ctr">
              <a:buNone/>
              <a:defRPr sz="1471"/>
            </a:lvl2pPr>
            <a:lvl3pPr marL="672400" indent="0" algn="ctr">
              <a:buNone/>
              <a:defRPr sz="1324"/>
            </a:lvl3pPr>
            <a:lvl4pPr marL="1008600" indent="0" algn="ctr">
              <a:buNone/>
              <a:defRPr sz="1177"/>
            </a:lvl4pPr>
            <a:lvl5pPr marL="1344800" indent="0" algn="ctr">
              <a:buNone/>
              <a:defRPr sz="1177"/>
            </a:lvl5pPr>
            <a:lvl6pPr marL="1681001" indent="0" algn="ctr">
              <a:buNone/>
              <a:defRPr sz="1177"/>
            </a:lvl6pPr>
            <a:lvl7pPr marL="2017200" indent="0" algn="ctr">
              <a:buNone/>
              <a:defRPr sz="1177"/>
            </a:lvl7pPr>
            <a:lvl8pPr marL="2353400" indent="0" algn="ctr">
              <a:buNone/>
              <a:defRPr sz="1177"/>
            </a:lvl8pPr>
            <a:lvl9pPr marL="2689600" indent="0" algn="ctr">
              <a:buNone/>
              <a:defRPr sz="1177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fld id="{EB5FE165-096F-487F-8435-22B7C977BBAC}" type="datetime1">
              <a:rPr lang="en-US" smtClean="0"/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fld id="{49A40DB5-B054-4B52-B27D-446721D6CC2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455" y="1657104"/>
            <a:ext cx="1457080" cy="37828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0965F55-11BA-49A6-947C-F5315306624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5300" y="4800600"/>
            <a:ext cx="528320" cy="137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34969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6B62FE56-11BB-4F56-957C-E2741DC5B8BB}"/>
              </a:ext>
            </a:extLst>
          </p:cNvPr>
          <p:cNvPicPr>
            <a:picLocks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490"/>
          <a:stretch/>
        </p:blipFill>
        <p:spPr>
          <a:xfrm>
            <a:off x="1" y="0"/>
            <a:ext cx="9144000" cy="51435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C680771-E145-494A-AF5F-BDE0DE155687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4E5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25">
                <a:latin typeface="Segoe UI" panose="020B0502040204020203" pitchFamily="34" charset="0"/>
              </a:rPr>
              <a:t>		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50" y="2203791"/>
            <a:ext cx="8572500" cy="403448"/>
          </a:xfrm>
        </p:spPr>
        <p:txBody>
          <a:bodyPr wrap="none" anchor="t" anchorCtr="0">
            <a:noAutofit/>
          </a:bodyPr>
          <a:lstStyle>
            <a:lvl1pPr algn="l">
              <a:defRPr sz="2059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2456" y="2795888"/>
            <a:ext cx="5991460" cy="1242098"/>
          </a:xfrm>
        </p:spPr>
        <p:txBody>
          <a:bodyPr>
            <a:normAutofit/>
          </a:bodyPr>
          <a:lstStyle>
            <a:lvl1pPr marL="0" indent="0" algn="l">
              <a:buNone/>
              <a:defRPr sz="1765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336200" indent="0" algn="ctr">
              <a:buNone/>
              <a:defRPr sz="1471"/>
            </a:lvl2pPr>
            <a:lvl3pPr marL="672400" indent="0" algn="ctr">
              <a:buNone/>
              <a:defRPr sz="1324"/>
            </a:lvl3pPr>
            <a:lvl4pPr marL="1008600" indent="0" algn="ctr">
              <a:buNone/>
              <a:defRPr sz="1177"/>
            </a:lvl4pPr>
            <a:lvl5pPr marL="1344800" indent="0" algn="ctr">
              <a:buNone/>
              <a:defRPr sz="1177"/>
            </a:lvl5pPr>
            <a:lvl6pPr marL="1681001" indent="0" algn="ctr">
              <a:buNone/>
              <a:defRPr sz="1177"/>
            </a:lvl6pPr>
            <a:lvl7pPr marL="2017200" indent="0" algn="ctr">
              <a:buNone/>
              <a:defRPr sz="1177"/>
            </a:lvl7pPr>
            <a:lvl8pPr marL="2353400" indent="0" algn="ctr">
              <a:buNone/>
              <a:defRPr sz="1177"/>
            </a:lvl8pPr>
            <a:lvl9pPr marL="2689600" indent="0" algn="ctr">
              <a:buNone/>
              <a:defRPr sz="1177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fld id="{4BA5D076-475A-402B-BFB3-BCB1DB0975A0}" type="datetime1">
              <a:rPr lang="en-US" smtClean="0"/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fld id="{49A40DB5-B054-4B52-B27D-446721D6CC2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61B8082-4CA1-4814-AD91-104B2863304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5300" y="4800600"/>
            <a:ext cx="528320" cy="137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71062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AC98557-C9EF-46C0-ACD8-4FD2354926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FAE75BB-1AD1-46D5-8E07-38E7D1FB92CC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4E5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25">
                <a:latin typeface="Segoe UI" panose="020B0502040204020203" pitchFamily="34" charset="0"/>
              </a:rPr>
              <a:t>		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128" y="3442621"/>
            <a:ext cx="7886408" cy="1124192"/>
          </a:xfrm>
        </p:spPr>
        <p:txBody>
          <a:bodyPr/>
          <a:lstStyle>
            <a:lvl1pPr marL="0" indent="0">
              <a:buNone/>
              <a:defRPr sz="1765">
                <a:solidFill>
                  <a:schemeClr val="bg1"/>
                </a:solidFill>
                <a:latin typeface="Segoe UI" panose="020B0502040204020203" pitchFamily="34" charset="0"/>
              </a:defRPr>
            </a:lvl1pPr>
            <a:lvl2pPr marL="336200" indent="0">
              <a:buNone/>
              <a:defRPr sz="1471">
                <a:solidFill>
                  <a:schemeClr val="tx1">
                    <a:tint val="75000"/>
                  </a:schemeClr>
                </a:solidFill>
              </a:defRPr>
            </a:lvl2pPr>
            <a:lvl3pPr marL="672400" indent="0">
              <a:buNone/>
              <a:defRPr sz="1324">
                <a:solidFill>
                  <a:schemeClr val="tx1">
                    <a:tint val="75000"/>
                  </a:schemeClr>
                </a:solidFill>
              </a:defRPr>
            </a:lvl3pPr>
            <a:lvl4pPr marL="1008600" indent="0">
              <a:buNone/>
              <a:defRPr sz="1177">
                <a:solidFill>
                  <a:schemeClr val="tx1">
                    <a:tint val="75000"/>
                  </a:schemeClr>
                </a:solidFill>
              </a:defRPr>
            </a:lvl4pPr>
            <a:lvl5pPr marL="1344800" indent="0">
              <a:buNone/>
              <a:defRPr sz="1177">
                <a:solidFill>
                  <a:schemeClr val="tx1">
                    <a:tint val="75000"/>
                  </a:schemeClr>
                </a:solidFill>
              </a:defRPr>
            </a:lvl5pPr>
            <a:lvl6pPr marL="1681001" indent="0">
              <a:buNone/>
              <a:defRPr sz="1177">
                <a:solidFill>
                  <a:schemeClr val="tx1">
                    <a:tint val="75000"/>
                  </a:schemeClr>
                </a:solidFill>
              </a:defRPr>
            </a:lvl6pPr>
            <a:lvl7pPr marL="2017200" indent="0">
              <a:buNone/>
              <a:defRPr sz="1177">
                <a:solidFill>
                  <a:schemeClr val="tx1">
                    <a:tint val="75000"/>
                  </a:schemeClr>
                </a:solidFill>
              </a:defRPr>
            </a:lvl7pPr>
            <a:lvl8pPr marL="2353400" indent="0">
              <a:buNone/>
              <a:defRPr sz="1177">
                <a:solidFill>
                  <a:schemeClr val="tx1">
                    <a:tint val="75000"/>
                  </a:schemeClr>
                </a:solidFill>
              </a:defRPr>
            </a:lvl8pPr>
            <a:lvl9pPr marL="2689600" indent="0">
              <a:buNone/>
              <a:defRPr sz="117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fld id="{67A68257-B1D1-45B7-A765-50CDBCA3FD86}" type="datetime1">
              <a:rPr lang="en-US" smtClean="0"/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fld id="{49A40DB5-B054-4B52-B27D-446721D6CC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128" y="1748276"/>
            <a:ext cx="8404022" cy="672414"/>
          </a:xfrm>
        </p:spPr>
        <p:txBody>
          <a:bodyPr anchor="t" anchorCtr="0">
            <a:noAutofit/>
          </a:bodyPr>
          <a:lstStyle>
            <a:lvl1pPr algn="l">
              <a:defRPr sz="3971">
                <a:solidFill>
                  <a:schemeClr val="bg1"/>
                </a:solidFill>
                <a:latin typeface="+mj-lt"/>
                <a:cs typeface="Segoe UI Semilight" panose="020B04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AC7F00A-F86F-4137-BF70-C36BF607941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5300" y="4800600"/>
            <a:ext cx="528320" cy="137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37914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B7FDDA0-9A72-4EF9-A2D2-0E17F0F1CF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E89F687-D33C-4157-BC5C-7A3EB7EF9B39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4E5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25">
                <a:latin typeface="Segoe UI" panose="020B0502040204020203" pitchFamily="34" charset="0"/>
              </a:rPr>
              <a:t>		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026" y="200025"/>
            <a:ext cx="7886408" cy="3429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026" y="857250"/>
            <a:ext cx="7886408" cy="3262842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fld id="{EFB58377-F27B-4099-8D07-8CC83E9FF8E3}" type="datetime1">
              <a:rPr lang="en-US" smtClean="0"/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fld id="{49A40DB5-B054-4B52-B27D-446721D6CC2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0937B85-B95A-4743-A758-7FD5A4CDD66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5300" y="4800600"/>
            <a:ext cx="528320" cy="137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53495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s://s-media-cache-ak0.pinimg.com/originals/56/3f/a2/563fa26398dc80e6c5b03695b4b05951.jpg">
            <a:extLst>
              <a:ext uri="{FF2B5EF4-FFF2-40B4-BE49-F238E27FC236}">
                <a16:creationId xmlns:a16="http://schemas.microsoft.com/office/drawing/2014/main" id="{2E825CFE-0636-45FA-8A13-E6196B14C82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57250"/>
            <a:ext cx="9144000" cy="7053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FAE75BB-1AD1-46D5-8E07-38E7D1FB92CC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4E5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25">
                <a:latin typeface="Segoe UI" panose="020B0502040204020203" pitchFamily="34" charset="0"/>
              </a:rPr>
              <a:t>		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128" y="3442621"/>
            <a:ext cx="7886408" cy="1124192"/>
          </a:xfrm>
        </p:spPr>
        <p:txBody>
          <a:bodyPr/>
          <a:lstStyle>
            <a:lvl1pPr marL="0" indent="0">
              <a:buNone/>
              <a:defRPr sz="1765">
                <a:solidFill>
                  <a:schemeClr val="bg1"/>
                </a:solidFill>
                <a:latin typeface="Segoe UI" panose="020B0502040204020203" pitchFamily="34" charset="0"/>
              </a:defRPr>
            </a:lvl1pPr>
            <a:lvl2pPr marL="336200" indent="0">
              <a:buNone/>
              <a:defRPr sz="1471">
                <a:solidFill>
                  <a:schemeClr val="tx1">
                    <a:tint val="75000"/>
                  </a:schemeClr>
                </a:solidFill>
              </a:defRPr>
            </a:lvl2pPr>
            <a:lvl3pPr marL="672400" indent="0">
              <a:buNone/>
              <a:defRPr sz="1324">
                <a:solidFill>
                  <a:schemeClr val="tx1">
                    <a:tint val="75000"/>
                  </a:schemeClr>
                </a:solidFill>
              </a:defRPr>
            </a:lvl3pPr>
            <a:lvl4pPr marL="1008600" indent="0">
              <a:buNone/>
              <a:defRPr sz="1177">
                <a:solidFill>
                  <a:schemeClr val="tx1">
                    <a:tint val="75000"/>
                  </a:schemeClr>
                </a:solidFill>
              </a:defRPr>
            </a:lvl4pPr>
            <a:lvl5pPr marL="1344800" indent="0">
              <a:buNone/>
              <a:defRPr sz="1177">
                <a:solidFill>
                  <a:schemeClr val="tx1">
                    <a:tint val="75000"/>
                  </a:schemeClr>
                </a:solidFill>
              </a:defRPr>
            </a:lvl5pPr>
            <a:lvl6pPr marL="1681001" indent="0">
              <a:buNone/>
              <a:defRPr sz="1177">
                <a:solidFill>
                  <a:schemeClr val="tx1">
                    <a:tint val="75000"/>
                  </a:schemeClr>
                </a:solidFill>
              </a:defRPr>
            </a:lvl6pPr>
            <a:lvl7pPr marL="2017200" indent="0">
              <a:buNone/>
              <a:defRPr sz="1177">
                <a:solidFill>
                  <a:schemeClr val="tx1">
                    <a:tint val="75000"/>
                  </a:schemeClr>
                </a:solidFill>
              </a:defRPr>
            </a:lvl7pPr>
            <a:lvl8pPr marL="2353400" indent="0">
              <a:buNone/>
              <a:defRPr sz="1177">
                <a:solidFill>
                  <a:schemeClr val="tx1">
                    <a:tint val="75000"/>
                  </a:schemeClr>
                </a:solidFill>
              </a:defRPr>
            </a:lvl8pPr>
            <a:lvl9pPr marL="2689600" indent="0">
              <a:buNone/>
              <a:defRPr sz="117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fld id="{86C74676-92AB-4545-938B-1B69D80DB240}" type="datetime1">
              <a:rPr lang="en-US" smtClean="0"/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fld id="{49A40DB5-B054-4B52-B27D-446721D6CC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128" y="1748276"/>
            <a:ext cx="8404022" cy="672414"/>
          </a:xfrm>
        </p:spPr>
        <p:txBody>
          <a:bodyPr anchor="t" anchorCtr="0">
            <a:noAutofit/>
          </a:bodyPr>
          <a:lstStyle>
            <a:lvl1pPr algn="l">
              <a:defRPr sz="3971">
                <a:solidFill>
                  <a:schemeClr val="bg1"/>
                </a:solidFill>
                <a:latin typeface="+mj-lt"/>
                <a:cs typeface="Segoe UI Semilight" panose="020B04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4AEF935-9427-4AC1-8E61-AE96D9F3487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5300" y="4800600"/>
            <a:ext cx="528320" cy="137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21118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bg>
      <p:bgPr>
        <a:solidFill>
          <a:srgbClr val="0096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198E95B-5C91-4D5C-A2D1-6735F60790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0949" b="7428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369CD0C-8BF2-4E3E-8C85-09B075B0434B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4E5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25">
                <a:latin typeface="Segoe UI" panose="020B0502040204020203" pitchFamily="34" charset="0"/>
              </a:rPr>
              <a:t>		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3543300"/>
            <a:ext cx="7886408" cy="1143000"/>
          </a:xfrm>
        </p:spPr>
        <p:txBody>
          <a:bodyPr/>
          <a:lstStyle>
            <a:lvl1pPr marL="0" indent="0">
              <a:buNone/>
              <a:defRPr sz="1765">
                <a:solidFill>
                  <a:schemeClr val="bg1"/>
                </a:solidFill>
                <a:latin typeface="Segoe UI" panose="020B0502040204020203" pitchFamily="34" charset="0"/>
              </a:defRPr>
            </a:lvl1pPr>
            <a:lvl2pPr marL="336200" indent="0">
              <a:buNone/>
              <a:defRPr sz="1471">
                <a:solidFill>
                  <a:schemeClr val="tx1">
                    <a:tint val="75000"/>
                  </a:schemeClr>
                </a:solidFill>
              </a:defRPr>
            </a:lvl2pPr>
            <a:lvl3pPr marL="672400" indent="0">
              <a:buNone/>
              <a:defRPr sz="1324">
                <a:solidFill>
                  <a:schemeClr val="tx1">
                    <a:tint val="75000"/>
                  </a:schemeClr>
                </a:solidFill>
              </a:defRPr>
            </a:lvl3pPr>
            <a:lvl4pPr marL="1008600" indent="0">
              <a:buNone/>
              <a:defRPr sz="1177">
                <a:solidFill>
                  <a:schemeClr val="tx1">
                    <a:tint val="75000"/>
                  </a:schemeClr>
                </a:solidFill>
              </a:defRPr>
            </a:lvl4pPr>
            <a:lvl5pPr marL="1344800" indent="0">
              <a:buNone/>
              <a:defRPr sz="1177">
                <a:solidFill>
                  <a:schemeClr val="tx1">
                    <a:tint val="75000"/>
                  </a:schemeClr>
                </a:solidFill>
              </a:defRPr>
            </a:lvl5pPr>
            <a:lvl6pPr marL="1681001" indent="0">
              <a:buNone/>
              <a:defRPr sz="1177">
                <a:solidFill>
                  <a:schemeClr val="tx1">
                    <a:tint val="75000"/>
                  </a:schemeClr>
                </a:solidFill>
              </a:defRPr>
            </a:lvl6pPr>
            <a:lvl7pPr marL="2017200" indent="0">
              <a:buNone/>
              <a:defRPr sz="1177">
                <a:solidFill>
                  <a:schemeClr val="tx1">
                    <a:tint val="75000"/>
                  </a:schemeClr>
                </a:solidFill>
              </a:defRPr>
            </a:lvl7pPr>
            <a:lvl8pPr marL="2353400" indent="0">
              <a:buNone/>
              <a:defRPr sz="1177">
                <a:solidFill>
                  <a:schemeClr val="tx1">
                    <a:tint val="75000"/>
                  </a:schemeClr>
                </a:solidFill>
              </a:defRPr>
            </a:lvl8pPr>
            <a:lvl9pPr marL="2689600" indent="0">
              <a:buNone/>
              <a:defRPr sz="117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fld id="{7A0B79CA-C4D9-4908-8B03-07B20BD050DE}" type="datetime1">
              <a:rPr lang="en-US" smtClean="0"/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fld id="{49A40DB5-B054-4B52-B27D-446721D6CC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743200"/>
            <a:ext cx="8001000" cy="685800"/>
          </a:xfrm>
        </p:spPr>
        <p:txBody>
          <a:bodyPr tIns="91440" bIns="91440" anchor="t" anchorCtr="0">
            <a:noAutofit/>
          </a:bodyPr>
          <a:lstStyle>
            <a:lvl1pPr algn="l">
              <a:defRPr sz="3971">
                <a:solidFill>
                  <a:schemeClr val="bg1"/>
                </a:solidFill>
                <a:latin typeface="+mj-lt"/>
                <a:cs typeface="Segoe UI Semilight" panose="020B04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D36EFAE-173A-431F-8B79-18B410985F9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5300" y="4800600"/>
            <a:ext cx="528320" cy="137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42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eam of 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3335" y="4838589"/>
            <a:ext cx="323309" cy="201168"/>
          </a:xfrm>
        </p:spPr>
        <p:txBody>
          <a:bodyPr lIns="0" tIns="0" rIns="0" bIns="0"/>
          <a:lstStyle>
            <a:lvl1pPr algn="r">
              <a:defRPr lang="en-US" sz="600" smtClean="0"/>
            </a:lvl1pPr>
          </a:lstStyle>
          <a:p>
            <a:fld id="{FCEE2C88-6C8F-484D-AF69-578F576B1F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1239160" y="2228614"/>
            <a:ext cx="1080000" cy="1080000"/>
          </a:xfrm>
          <a:prstGeom prst="ellipse">
            <a:avLst/>
          </a:prstGeom>
          <a:solidFill>
            <a:schemeClr val="bg1">
              <a:lumMod val="5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350">
                <a:gradFill>
                  <a:gsLst>
                    <a:gs pos="2419">
                      <a:schemeClr val="bg1"/>
                    </a:gs>
                    <a:gs pos="800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Drag picture to placeholder or click icon to add</a:t>
            </a:r>
            <a:endParaRPr lang="id-ID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3065502" y="2228614"/>
            <a:ext cx="1080000" cy="1080000"/>
          </a:xfrm>
          <a:prstGeom prst="ellipse">
            <a:avLst/>
          </a:prstGeom>
          <a:solidFill>
            <a:schemeClr val="bg1">
              <a:lumMod val="5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350">
                <a:gradFill>
                  <a:gsLst>
                    <a:gs pos="2419">
                      <a:schemeClr val="bg1"/>
                    </a:gs>
                    <a:gs pos="800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Drag picture to placeholder or click icon to add</a:t>
            </a:r>
            <a:endParaRPr lang="id-ID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4945921" y="2228614"/>
            <a:ext cx="1080000" cy="1080000"/>
          </a:xfrm>
          <a:prstGeom prst="ellipse">
            <a:avLst/>
          </a:prstGeom>
          <a:solidFill>
            <a:schemeClr val="bg1">
              <a:lumMod val="5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350">
                <a:gradFill>
                  <a:gsLst>
                    <a:gs pos="2419">
                      <a:schemeClr val="bg1"/>
                    </a:gs>
                    <a:gs pos="800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Drag picture to placeholder or click icon to add</a:t>
            </a:r>
            <a:endParaRPr lang="id-ID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6789470" y="2228614"/>
            <a:ext cx="1080000" cy="1080000"/>
          </a:xfrm>
          <a:prstGeom prst="ellipse">
            <a:avLst/>
          </a:prstGeom>
          <a:solidFill>
            <a:schemeClr val="bg1">
              <a:lumMod val="5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350">
                <a:gradFill>
                  <a:gsLst>
                    <a:gs pos="2419">
                      <a:schemeClr val="bg1"/>
                    </a:gs>
                    <a:gs pos="800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Drag picture to placeholder or click icon to add</a:t>
            </a:r>
            <a:endParaRPr lang="id-ID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21"/>
          </p:nvPr>
        </p:nvSpPr>
        <p:spPr>
          <a:xfrm>
            <a:off x="991305" y="3524449"/>
            <a:ext cx="1575711" cy="21535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buNone/>
              <a:defRPr sz="1050" b="1">
                <a:gradFill>
                  <a:gsLst>
                    <a:gs pos="28763">
                      <a:schemeClr val="tx1"/>
                    </a:gs>
                    <a:gs pos="15860">
                      <a:schemeClr val="tx1"/>
                    </a:gs>
                  </a:gsLst>
                  <a:lin ang="5400000" scaled="1"/>
                </a:gra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57168" indent="0">
              <a:buNone/>
              <a:defRPr sz="675"/>
            </a:lvl2pPr>
            <a:lvl3pPr marL="514337" indent="0">
              <a:buNone/>
              <a:defRPr sz="675"/>
            </a:lvl3pPr>
            <a:lvl4pPr marL="771506" indent="0">
              <a:buNone/>
              <a:defRPr sz="675"/>
            </a:lvl4pPr>
            <a:lvl5pPr marL="1028675" indent="0">
              <a:buNone/>
              <a:defRPr sz="675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22"/>
          </p:nvPr>
        </p:nvSpPr>
        <p:spPr>
          <a:xfrm>
            <a:off x="991303" y="3757729"/>
            <a:ext cx="1575714" cy="20513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buNone/>
              <a:defRPr sz="900" i="0">
                <a:gradFill>
                  <a:gsLst>
                    <a:gs pos="28763">
                      <a:schemeClr val="tx1"/>
                    </a:gs>
                    <a:gs pos="15860">
                      <a:schemeClr val="tx1"/>
                    </a:gs>
                  </a:gsLst>
                  <a:lin ang="5400000" scaled="1"/>
                </a:gra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57168" indent="0">
              <a:buNone/>
              <a:defRPr sz="675"/>
            </a:lvl2pPr>
            <a:lvl3pPr marL="514337" indent="0">
              <a:buNone/>
              <a:defRPr sz="675"/>
            </a:lvl3pPr>
            <a:lvl4pPr marL="771506" indent="0">
              <a:buNone/>
              <a:defRPr sz="675"/>
            </a:lvl4pPr>
            <a:lvl5pPr marL="1028675" indent="0">
              <a:buNone/>
              <a:defRPr sz="675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0"/>
          <p:cNvSpPr>
            <a:spLocks noGrp="1"/>
          </p:cNvSpPr>
          <p:nvPr>
            <p:ph type="body" sz="quarter" idx="23"/>
          </p:nvPr>
        </p:nvSpPr>
        <p:spPr>
          <a:xfrm>
            <a:off x="2817647" y="3524449"/>
            <a:ext cx="1575711" cy="21535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buNone/>
              <a:defRPr sz="1050" b="1">
                <a:gradFill>
                  <a:gsLst>
                    <a:gs pos="28763">
                      <a:schemeClr val="tx1"/>
                    </a:gs>
                    <a:gs pos="15860">
                      <a:schemeClr val="tx1"/>
                    </a:gs>
                  </a:gsLst>
                  <a:lin ang="5400000" scaled="1"/>
                </a:gra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57168" indent="0">
              <a:buNone/>
              <a:defRPr sz="675"/>
            </a:lvl2pPr>
            <a:lvl3pPr marL="514337" indent="0">
              <a:buNone/>
              <a:defRPr sz="675"/>
            </a:lvl3pPr>
            <a:lvl4pPr marL="771506" indent="0">
              <a:buNone/>
              <a:defRPr sz="675"/>
            </a:lvl4pPr>
            <a:lvl5pPr marL="1028675" indent="0">
              <a:buNone/>
              <a:defRPr sz="675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0"/>
          <p:cNvSpPr>
            <a:spLocks noGrp="1"/>
          </p:cNvSpPr>
          <p:nvPr>
            <p:ph type="body" sz="quarter" idx="24"/>
          </p:nvPr>
        </p:nvSpPr>
        <p:spPr>
          <a:xfrm>
            <a:off x="2817645" y="3757729"/>
            <a:ext cx="1575714" cy="20513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buNone/>
              <a:defRPr sz="900" i="0">
                <a:gradFill>
                  <a:gsLst>
                    <a:gs pos="28763">
                      <a:schemeClr val="tx1"/>
                    </a:gs>
                    <a:gs pos="15860">
                      <a:schemeClr val="tx1"/>
                    </a:gs>
                  </a:gsLst>
                  <a:lin ang="5400000" scaled="1"/>
                </a:gra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57168" indent="0">
              <a:buNone/>
              <a:defRPr sz="675"/>
            </a:lvl2pPr>
            <a:lvl3pPr marL="514337" indent="0">
              <a:buNone/>
              <a:defRPr sz="675"/>
            </a:lvl3pPr>
            <a:lvl4pPr marL="771506" indent="0">
              <a:buNone/>
              <a:defRPr sz="675"/>
            </a:lvl4pPr>
            <a:lvl5pPr marL="1028675" indent="0">
              <a:buNone/>
              <a:defRPr sz="675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25"/>
          </p:nvPr>
        </p:nvSpPr>
        <p:spPr>
          <a:xfrm>
            <a:off x="4698066" y="3524449"/>
            <a:ext cx="1575711" cy="21535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buNone/>
              <a:defRPr sz="1050" b="1">
                <a:gradFill>
                  <a:gsLst>
                    <a:gs pos="28763">
                      <a:schemeClr val="tx1"/>
                    </a:gs>
                    <a:gs pos="15860">
                      <a:schemeClr val="tx1"/>
                    </a:gs>
                  </a:gsLst>
                  <a:lin ang="5400000" scaled="1"/>
                </a:gra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57168" indent="0">
              <a:buNone/>
              <a:defRPr sz="675"/>
            </a:lvl2pPr>
            <a:lvl3pPr marL="514337" indent="0">
              <a:buNone/>
              <a:defRPr sz="675"/>
            </a:lvl3pPr>
            <a:lvl4pPr marL="771506" indent="0">
              <a:buNone/>
              <a:defRPr sz="675"/>
            </a:lvl4pPr>
            <a:lvl5pPr marL="1028675" indent="0">
              <a:buNone/>
              <a:defRPr sz="675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0"/>
          <p:cNvSpPr>
            <a:spLocks noGrp="1"/>
          </p:cNvSpPr>
          <p:nvPr>
            <p:ph type="body" sz="quarter" idx="26"/>
          </p:nvPr>
        </p:nvSpPr>
        <p:spPr>
          <a:xfrm>
            <a:off x="4698064" y="3757729"/>
            <a:ext cx="1575714" cy="20513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buNone/>
              <a:defRPr sz="900" i="0">
                <a:gradFill>
                  <a:gsLst>
                    <a:gs pos="28763">
                      <a:schemeClr val="tx1"/>
                    </a:gs>
                    <a:gs pos="15860">
                      <a:schemeClr val="tx1"/>
                    </a:gs>
                  </a:gsLst>
                  <a:lin ang="5400000" scaled="1"/>
                </a:gra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57168" indent="0">
              <a:buNone/>
              <a:defRPr sz="675"/>
            </a:lvl2pPr>
            <a:lvl3pPr marL="514337" indent="0">
              <a:buNone/>
              <a:defRPr sz="675"/>
            </a:lvl3pPr>
            <a:lvl4pPr marL="771506" indent="0">
              <a:buNone/>
              <a:defRPr sz="675"/>
            </a:lvl4pPr>
            <a:lvl5pPr marL="1028675" indent="0">
              <a:buNone/>
              <a:defRPr sz="675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10"/>
          <p:cNvSpPr>
            <a:spLocks noGrp="1"/>
          </p:cNvSpPr>
          <p:nvPr>
            <p:ph type="body" sz="quarter" idx="27"/>
          </p:nvPr>
        </p:nvSpPr>
        <p:spPr>
          <a:xfrm>
            <a:off x="6541615" y="3524449"/>
            <a:ext cx="1575711" cy="21535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buNone/>
              <a:defRPr sz="1050" b="1">
                <a:gradFill>
                  <a:gsLst>
                    <a:gs pos="28763">
                      <a:schemeClr val="tx1"/>
                    </a:gs>
                    <a:gs pos="15860">
                      <a:schemeClr val="tx1"/>
                    </a:gs>
                  </a:gsLst>
                  <a:lin ang="5400000" scaled="1"/>
                </a:gra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57168" indent="0">
              <a:buNone/>
              <a:defRPr sz="675"/>
            </a:lvl2pPr>
            <a:lvl3pPr marL="514337" indent="0">
              <a:buNone/>
              <a:defRPr sz="675"/>
            </a:lvl3pPr>
            <a:lvl4pPr marL="771506" indent="0">
              <a:buNone/>
              <a:defRPr sz="675"/>
            </a:lvl4pPr>
            <a:lvl5pPr marL="1028675" indent="0">
              <a:buNone/>
              <a:defRPr sz="675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10"/>
          <p:cNvSpPr>
            <a:spLocks noGrp="1"/>
          </p:cNvSpPr>
          <p:nvPr>
            <p:ph type="body" sz="quarter" idx="28"/>
          </p:nvPr>
        </p:nvSpPr>
        <p:spPr>
          <a:xfrm>
            <a:off x="6541613" y="3757729"/>
            <a:ext cx="1575714" cy="20513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buNone/>
              <a:defRPr sz="900" i="0">
                <a:gradFill>
                  <a:gsLst>
                    <a:gs pos="28763">
                      <a:schemeClr val="tx1"/>
                    </a:gs>
                    <a:gs pos="15860">
                      <a:schemeClr val="tx1"/>
                    </a:gs>
                  </a:gsLst>
                  <a:lin ang="5400000" scaled="1"/>
                </a:gra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57168" indent="0">
              <a:buNone/>
              <a:defRPr sz="675"/>
            </a:lvl2pPr>
            <a:lvl3pPr marL="514337" indent="0">
              <a:buNone/>
              <a:defRPr sz="675"/>
            </a:lvl3pPr>
            <a:lvl4pPr marL="771506" indent="0">
              <a:buNone/>
              <a:defRPr sz="675"/>
            </a:lvl4pPr>
            <a:lvl5pPr marL="1028675" indent="0">
              <a:buNone/>
              <a:defRPr sz="675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31776" y="973154"/>
            <a:ext cx="8685455" cy="507831"/>
          </a:xfrm>
        </p:spPr>
        <p:txBody>
          <a:bodyPr vert="horz" wrap="square" lIns="0" tIns="0" rIns="0" bIns="0" rtlCol="0" anchor="ctr" anchorCtr="1">
            <a:noAutofit/>
          </a:bodyPr>
          <a:lstStyle>
            <a:lvl1pPr marL="285750" indent="-285750">
              <a:buFont typeface="Arial" panose="020B0604020202020204" pitchFamily="34" charset="0"/>
              <a:buNone/>
              <a:defRPr lang="en-US" sz="2800" b="1" kern="0" spc="0" baseline="0" dirty="0" smtClean="0">
                <a:gradFill>
                  <a:gsLst>
                    <a:gs pos="2419">
                      <a:schemeClr val="accent2"/>
                    </a:gs>
                    <a:gs pos="7000">
                      <a:schemeClr val="accent2"/>
                    </a:gs>
                  </a:gsLst>
                  <a:lin ang="5400000" scaled="1"/>
                </a:gra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rgbClr val="0072C8"/>
              </a:buClr>
              <a:buSzPct val="110000"/>
              <a:buFont typeface="Arial" panose="020B0604020202020204" pitchFamily="34" charset="0"/>
              <a:buNone/>
            </a:pPr>
            <a:r>
              <a:rPr lang="en-US"/>
              <a:t>Insert Slide Title Here</a:t>
            </a:r>
          </a:p>
        </p:txBody>
      </p:sp>
    </p:spTree>
    <p:extLst>
      <p:ext uri="{BB962C8B-B14F-4D97-AF65-F5344CB8AC3E}">
        <p14:creationId xmlns:p14="http://schemas.microsoft.com/office/powerpoint/2010/main" val="124136778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573"/>
          <a:stretch/>
        </p:blipFill>
        <p:spPr>
          <a:xfrm>
            <a:off x="0" y="-2"/>
            <a:ext cx="9144000" cy="5143501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128" y="3442621"/>
            <a:ext cx="7886408" cy="1124192"/>
          </a:xfrm>
        </p:spPr>
        <p:txBody>
          <a:bodyPr/>
          <a:lstStyle>
            <a:lvl1pPr marL="0" indent="0">
              <a:buNone/>
              <a:defRPr sz="1765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</a:defRPr>
            </a:lvl1pPr>
            <a:lvl2pPr marL="336200" indent="0">
              <a:buNone/>
              <a:defRPr sz="1471">
                <a:solidFill>
                  <a:schemeClr val="tx1">
                    <a:tint val="75000"/>
                  </a:schemeClr>
                </a:solidFill>
              </a:defRPr>
            </a:lvl2pPr>
            <a:lvl3pPr marL="672400" indent="0">
              <a:buNone/>
              <a:defRPr sz="1324">
                <a:solidFill>
                  <a:schemeClr val="tx1">
                    <a:tint val="75000"/>
                  </a:schemeClr>
                </a:solidFill>
              </a:defRPr>
            </a:lvl3pPr>
            <a:lvl4pPr marL="1008600" indent="0">
              <a:buNone/>
              <a:defRPr sz="1177">
                <a:solidFill>
                  <a:schemeClr val="tx1">
                    <a:tint val="75000"/>
                  </a:schemeClr>
                </a:solidFill>
              </a:defRPr>
            </a:lvl4pPr>
            <a:lvl5pPr marL="1344800" indent="0">
              <a:buNone/>
              <a:defRPr sz="1177">
                <a:solidFill>
                  <a:schemeClr val="tx1">
                    <a:tint val="75000"/>
                  </a:schemeClr>
                </a:solidFill>
              </a:defRPr>
            </a:lvl5pPr>
            <a:lvl6pPr marL="1681001" indent="0">
              <a:buNone/>
              <a:defRPr sz="1177">
                <a:solidFill>
                  <a:schemeClr val="tx1">
                    <a:tint val="75000"/>
                  </a:schemeClr>
                </a:solidFill>
              </a:defRPr>
            </a:lvl6pPr>
            <a:lvl7pPr marL="2017200" indent="0">
              <a:buNone/>
              <a:defRPr sz="1177">
                <a:solidFill>
                  <a:schemeClr val="tx1">
                    <a:tint val="75000"/>
                  </a:schemeClr>
                </a:solidFill>
              </a:defRPr>
            </a:lvl7pPr>
            <a:lvl8pPr marL="2353400" indent="0">
              <a:buNone/>
              <a:defRPr sz="1177">
                <a:solidFill>
                  <a:schemeClr val="tx1">
                    <a:tint val="75000"/>
                  </a:schemeClr>
                </a:solidFill>
              </a:defRPr>
            </a:lvl8pPr>
            <a:lvl9pPr marL="2689600" indent="0">
              <a:buNone/>
              <a:defRPr sz="117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fld id="{D2E6861D-08F0-455C-ABA0-53DFF2F796CF}" type="datetime1">
              <a:rPr lang="en-US" smtClean="0"/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fld id="{49A40DB5-B054-4B52-B27D-446721D6CC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645" y="1899334"/>
            <a:ext cx="8404022" cy="672414"/>
          </a:xfrm>
        </p:spPr>
        <p:txBody>
          <a:bodyPr anchor="t" anchorCtr="0">
            <a:noAutofit/>
          </a:bodyPr>
          <a:lstStyle>
            <a:lvl1pPr algn="l">
              <a:defRPr sz="3971">
                <a:solidFill>
                  <a:srgbClr val="004E59"/>
                </a:solidFill>
                <a:latin typeface="+mj-lt"/>
                <a:cs typeface="Segoe UI Semilight" panose="020B04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714EBA0-C440-4D49-AAB8-E1ECDF6B67E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5300" y="4800600"/>
            <a:ext cx="528320" cy="137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71704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Section Header">
    <p:bg>
      <p:bgPr>
        <a:solidFill>
          <a:srgbClr val="004E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1" y="2"/>
            <a:ext cx="9144000" cy="5143500"/>
          </a:xfrm>
          <a:prstGeom prst="rect">
            <a:avLst/>
          </a:prstGeom>
          <a:solidFill>
            <a:srgbClr val="004E5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24">
              <a:solidFill>
                <a:schemeClr val="bg1"/>
              </a:solidFill>
              <a:latin typeface="Segoe UI" panose="020B0502040204020203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128" y="3442621"/>
            <a:ext cx="7886408" cy="1124192"/>
          </a:xfrm>
        </p:spPr>
        <p:txBody>
          <a:bodyPr/>
          <a:lstStyle>
            <a:lvl1pPr marL="0" indent="0">
              <a:buNone/>
              <a:defRPr sz="1765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</a:defRPr>
            </a:lvl1pPr>
            <a:lvl2pPr marL="336200" indent="0">
              <a:buNone/>
              <a:defRPr sz="1471">
                <a:solidFill>
                  <a:schemeClr val="tx1">
                    <a:tint val="75000"/>
                  </a:schemeClr>
                </a:solidFill>
              </a:defRPr>
            </a:lvl2pPr>
            <a:lvl3pPr marL="672400" indent="0">
              <a:buNone/>
              <a:defRPr sz="1324">
                <a:solidFill>
                  <a:schemeClr val="tx1">
                    <a:tint val="75000"/>
                  </a:schemeClr>
                </a:solidFill>
              </a:defRPr>
            </a:lvl3pPr>
            <a:lvl4pPr marL="1008600" indent="0">
              <a:buNone/>
              <a:defRPr sz="1177">
                <a:solidFill>
                  <a:schemeClr val="tx1">
                    <a:tint val="75000"/>
                  </a:schemeClr>
                </a:solidFill>
              </a:defRPr>
            </a:lvl4pPr>
            <a:lvl5pPr marL="1344800" indent="0">
              <a:buNone/>
              <a:defRPr sz="1177">
                <a:solidFill>
                  <a:schemeClr val="tx1">
                    <a:tint val="75000"/>
                  </a:schemeClr>
                </a:solidFill>
              </a:defRPr>
            </a:lvl5pPr>
            <a:lvl6pPr marL="1681001" indent="0">
              <a:buNone/>
              <a:defRPr sz="1177">
                <a:solidFill>
                  <a:schemeClr val="tx1">
                    <a:tint val="75000"/>
                  </a:schemeClr>
                </a:solidFill>
              </a:defRPr>
            </a:lvl6pPr>
            <a:lvl7pPr marL="2017200" indent="0">
              <a:buNone/>
              <a:defRPr sz="1177">
                <a:solidFill>
                  <a:schemeClr val="tx1">
                    <a:tint val="75000"/>
                  </a:schemeClr>
                </a:solidFill>
              </a:defRPr>
            </a:lvl7pPr>
            <a:lvl8pPr marL="2353400" indent="0">
              <a:buNone/>
              <a:defRPr sz="1177">
                <a:solidFill>
                  <a:schemeClr val="tx1">
                    <a:tint val="75000"/>
                  </a:schemeClr>
                </a:solidFill>
              </a:defRPr>
            </a:lvl8pPr>
            <a:lvl9pPr marL="2689600" indent="0">
              <a:buNone/>
              <a:defRPr sz="117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fld id="{9A828875-DE2A-4007-BCB0-00064EAA777B}" type="datetime1">
              <a:rPr lang="en-US" smtClean="0"/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fld id="{49A40DB5-B054-4B52-B27D-446721D6CC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128" y="2235542"/>
            <a:ext cx="8404022" cy="672414"/>
          </a:xfrm>
        </p:spPr>
        <p:txBody>
          <a:bodyPr anchor="t" anchorCtr="0">
            <a:noAutofit/>
          </a:bodyPr>
          <a:lstStyle>
            <a:lvl1pPr algn="l">
              <a:defRPr sz="3971">
                <a:solidFill>
                  <a:schemeClr val="bg1"/>
                </a:solidFill>
                <a:latin typeface="+mj-lt"/>
                <a:cs typeface="Segoe UI Semilight" panose="020B04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4EC61EA-4242-4C46-82F7-F70F2018C81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5300" y="4800600"/>
            <a:ext cx="528320" cy="137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2609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fld id="{4F79BA1C-FAB8-4D2A-946A-62324E933EF1}" type="datetime1">
              <a:rPr lang="en-US" smtClean="0"/>
              <a:t>2/11/2020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fld id="{49A40DB5-B054-4B52-B27D-446721D6CC2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" y="3"/>
            <a:ext cx="7485629" cy="613611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" y="-28575"/>
            <a:ext cx="9144000" cy="742950"/>
          </a:xfrm>
          <a:prstGeom prst="rect">
            <a:avLst/>
          </a:prstGeom>
          <a:solidFill>
            <a:srgbClr val="004E59"/>
          </a:solidFill>
          <a:ln>
            <a:solidFill>
              <a:srgbClr val="0263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150" rIns="57150" rtlCol="0" anchor="ctr"/>
          <a:lstStyle/>
          <a:p>
            <a:pPr algn="ctr"/>
            <a:endParaRPr lang="en-US" sz="1324">
              <a:solidFill>
                <a:schemeClr val="bg1"/>
              </a:solidFill>
              <a:latin typeface="Segoe UI" panose="020B05020402040202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50" y="171450"/>
            <a:ext cx="8572500" cy="400050"/>
          </a:xfrm>
          <a:noFill/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16555EA-DF61-4D1D-A390-A2A781A275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77"/>
          <a:stretch/>
        </p:blipFill>
        <p:spPr>
          <a:xfrm>
            <a:off x="8115300" y="4800600"/>
            <a:ext cx="532435" cy="17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12096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fld id="{8FB3B390-3D70-4147-B0BB-53F5951107F8}" type="datetime1">
              <a:rPr lang="en-US" smtClean="0"/>
              <a:t>2/11/2020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fld id="{49A40DB5-B054-4B52-B27D-446721D6CC2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" y="3"/>
            <a:ext cx="7485629" cy="613611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" y="0"/>
            <a:ext cx="9144000" cy="742950"/>
          </a:xfrm>
          <a:prstGeom prst="rect">
            <a:avLst/>
          </a:prstGeom>
          <a:solidFill>
            <a:srgbClr val="006580"/>
          </a:solidFill>
          <a:ln>
            <a:solidFill>
              <a:srgbClr val="0263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150" rIns="57150" rtlCol="0" anchor="ctr"/>
          <a:lstStyle/>
          <a:p>
            <a:pPr algn="ctr"/>
            <a:endParaRPr lang="en-US" sz="1324">
              <a:solidFill>
                <a:schemeClr val="bg1"/>
              </a:solidFill>
              <a:latin typeface="Segoe UI" panose="020B05020402040202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50" y="171450"/>
            <a:ext cx="8572500" cy="400050"/>
          </a:xfrm>
          <a:noFill/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16555EA-DF61-4D1D-A390-A2A781A275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77"/>
          <a:stretch/>
        </p:blipFill>
        <p:spPr>
          <a:xfrm>
            <a:off x="8115300" y="4800600"/>
            <a:ext cx="532435" cy="17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12328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8F97E55-68B0-4E78-8819-96463181F0E0}"/>
              </a:ext>
            </a:extLst>
          </p:cNvPr>
          <p:cNvSpPr/>
          <p:nvPr userDrawn="1"/>
        </p:nvSpPr>
        <p:spPr>
          <a:xfrm>
            <a:off x="2" y="0"/>
            <a:ext cx="9144000" cy="742950"/>
          </a:xfrm>
          <a:prstGeom prst="rect">
            <a:avLst/>
          </a:prstGeom>
          <a:solidFill>
            <a:srgbClr val="004E5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324">
              <a:solidFill>
                <a:schemeClr val="bg1"/>
              </a:solidFill>
              <a:latin typeface="Segoe UI" panose="020B05020402040202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50" y="171450"/>
            <a:ext cx="8572500" cy="40005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50" y="914400"/>
            <a:ext cx="8572500" cy="3262842"/>
          </a:xfrm>
        </p:spPr>
        <p:txBody>
          <a:bodyPr tIns="91440" bIns="91440">
            <a:noAutofit/>
          </a:bodyPr>
          <a:lstStyle>
            <a:lvl1pPr marL="0" indent="0">
              <a:lnSpc>
                <a:spcPct val="120000"/>
              </a:lnSpc>
              <a:spcBef>
                <a:spcPts val="750"/>
              </a:spcBef>
              <a:buNone/>
              <a:defRPr sz="875">
                <a:latin typeface="Segoe UI" panose="020B0502040204020203" pitchFamily="34" charset="0"/>
              </a:defRPr>
            </a:lvl1pPr>
            <a:lvl2pPr marL="336200" indent="0">
              <a:lnSpc>
                <a:spcPct val="120000"/>
              </a:lnSpc>
              <a:spcBef>
                <a:spcPts val="750"/>
              </a:spcBef>
              <a:buNone/>
              <a:defRPr sz="875">
                <a:latin typeface="Segoe UI" panose="020B0502040204020203" pitchFamily="34" charset="0"/>
              </a:defRPr>
            </a:lvl2pPr>
            <a:lvl3pPr marL="672400" indent="0">
              <a:lnSpc>
                <a:spcPct val="120000"/>
              </a:lnSpc>
              <a:spcBef>
                <a:spcPts val="750"/>
              </a:spcBef>
              <a:buNone/>
              <a:defRPr sz="875">
                <a:latin typeface="Segoe UI" panose="020B0502040204020203" pitchFamily="34" charset="0"/>
              </a:defRPr>
            </a:lvl3pPr>
            <a:lvl4pPr marL="1008600" indent="0">
              <a:lnSpc>
                <a:spcPct val="120000"/>
              </a:lnSpc>
              <a:spcBef>
                <a:spcPts val="750"/>
              </a:spcBef>
              <a:buNone/>
              <a:defRPr sz="875">
                <a:latin typeface="Segoe UI" panose="020B0502040204020203" pitchFamily="34" charset="0"/>
              </a:defRPr>
            </a:lvl4pPr>
            <a:lvl5pPr marL="1344800" indent="0">
              <a:lnSpc>
                <a:spcPct val="120000"/>
              </a:lnSpc>
              <a:spcBef>
                <a:spcPts val="750"/>
              </a:spcBef>
              <a:buNone/>
              <a:defRPr sz="875">
                <a:latin typeface="Segoe UI" panose="020B0502040204020203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fld id="{D6ABAB9D-96B1-4270-A3E0-6D838C6F3255}" type="datetime1">
              <a:rPr lang="en-US" smtClean="0"/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fld id="{49A40DB5-B054-4B52-B27D-446721D6CC2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A8DF217-1EAD-4B4A-A2F2-041F388DEC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77"/>
          <a:stretch/>
        </p:blipFill>
        <p:spPr>
          <a:xfrm>
            <a:off x="8115300" y="4800600"/>
            <a:ext cx="532435" cy="17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15387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8F97E55-68B0-4E78-8819-96463181F0E0}"/>
              </a:ext>
            </a:extLst>
          </p:cNvPr>
          <p:cNvSpPr/>
          <p:nvPr userDrawn="1"/>
        </p:nvSpPr>
        <p:spPr>
          <a:xfrm>
            <a:off x="2" y="0"/>
            <a:ext cx="9144000" cy="742950"/>
          </a:xfrm>
          <a:prstGeom prst="rect">
            <a:avLst/>
          </a:prstGeom>
          <a:solidFill>
            <a:srgbClr val="004E5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324">
              <a:solidFill>
                <a:schemeClr val="bg1"/>
              </a:solidFill>
              <a:latin typeface="Segoe UI" panose="020B05020402040202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50" y="171450"/>
            <a:ext cx="8572500" cy="400050"/>
          </a:xfrm>
        </p:spPr>
        <p:txBody>
          <a:bodyPr tIns="91440" bIns="9144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50" y="1257300"/>
            <a:ext cx="4000500" cy="3314700"/>
          </a:xfrm>
        </p:spPr>
        <p:txBody>
          <a:bodyPr tIns="91440" bIns="91440">
            <a:noAutofit/>
          </a:bodyPr>
          <a:lstStyle>
            <a:lvl1pPr marL="0" indent="0">
              <a:lnSpc>
                <a:spcPct val="120000"/>
              </a:lnSpc>
              <a:spcBef>
                <a:spcPts val="750"/>
              </a:spcBef>
              <a:buNone/>
              <a:defRPr sz="875">
                <a:latin typeface="Segoe UI" panose="020B0502040204020203" pitchFamily="34" charset="0"/>
              </a:defRPr>
            </a:lvl1pPr>
            <a:lvl2pPr marL="336200" indent="0">
              <a:lnSpc>
                <a:spcPct val="120000"/>
              </a:lnSpc>
              <a:spcBef>
                <a:spcPts val="750"/>
              </a:spcBef>
              <a:buNone/>
              <a:defRPr sz="875">
                <a:latin typeface="Segoe UI" panose="020B0502040204020203" pitchFamily="34" charset="0"/>
              </a:defRPr>
            </a:lvl2pPr>
            <a:lvl3pPr marL="672400" indent="0">
              <a:lnSpc>
                <a:spcPct val="120000"/>
              </a:lnSpc>
              <a:spcBef>
                <a:spcPts val="750"/>
              </a:spcBef>
              <a:buNone/>
              <a:defRPr sz="875">
                <a:latin typeface="Segoe UI" panose="020B0502040204020203" pitchFamily="34" charset="0"/>
              </a:defRPr>
            </a:lvl3pPr>
            <a:lvl4pPr marL="1008600" indent="0">
              <a:lnSpc>
                <a:spcPct val="120000"/>
              </a:lnSpc>
              <a:spcBef>
                <a:spcPts val="750"/>
              </a:spcBef>
              <a:buNone/>
              <a:defRPr sz="875">
                <a:latin typeface="Segoe UI" panose="020B0502040204020203" pitchFamily="34" charset="0"/>
              </a:defRPr>
            </a:lvl4pPr>
            <a:lvl5pPr marL="1344800" indent="0">
              <a:lnSpc>
                <a:spcPct val="120000"/>
              </a:lnSpc>
              <a:spcBef>
                <a:spcPts val="750"/>
              </a:spcBef>
              <a:buNone/>
              <a:defRPr sz="875">
                <a:latin typeface="Segoe UI" panose="020B0502040204020203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fld id="{1CAA8423-91F7-4752-B324-734304431281}" type="datetime1">
              <a:rPr lang="en-US" smtClean="0"/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fld id="{49A40DB5-B054-4B52-B27D-446721D6CC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1026E56-FB1E-43F7-9EDA-3E69635CD04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5750" y="914400"/>
            <a:ext cx="4000500" cy="242094"/>
          </a:xfrm>
        </p:spPr>
        <p:txBody>
          <a:bodyPr tIns="91440" bIns="91440">
            <a:noAutofit/>
          </a:bodyPr>
          <a:lstStyle>
            <a:lvl1pPr marL="0" indent="0">
              <a:buNone/>
              <a:defRPr sz="1500">
                <a:latin typeface="+mj-lt"/>
              </a:defRPr>
            </a:lvl1pPr>
            <a:lvl2pPr marL="336200" indent="0">
              <a:buNone/>
              <a:defRPr sz="1500">
                <a:latin typeface="+mj-lt"/>
              </a:defRPr>
            </a:lvl2pPr>
            <a:lvl3pPr marL="672400" indent="0">
              <a:buNone/>
              <a:defRPr sz="1500">
                <a:latin typeface="+mj-lt"/>
              </a:defRPr>
            </a:lvl3pPr>
            <a:lvl4pPr marL="1008600" indent="0">
              <a:buNone/>
              <a:defRPr sz="1500">
                <a:latin typeface="+mj-lt"/>
              </a:defRPr>
            </a:lvl4pPr>
            <a:lvl5pPr marL="1344800" indent="0">
              <a:buNone/>
              <a:defRPr sz="1500"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4414025-9975-41E8-9FC5-0DF320B942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77"/>
          <a:stretch/>
        </p:blipFill>
        <p:spPr>
          <a:xfrm>
            <a:off x="8115300" y="4800600"/>
            <a:ext cx="532435" cy="17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9824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8F97E55-68B0-4E78-8819-96463181F0E0}"/>
              </a:ext>
            </a:extLst>
          </p:cNvPr>
          <p:cNvSpPr/>
          <p:nvPr userDrawn="1"/>
        </p:nvSpPr>
        <p:spPr>
          <a:xfrm>
            <a:off x="2" y="0"/>
            <a:ext cx="9144000" cy="742950"/>
          </a:xfrm>
          <a:prstGeom prst="rect">
            <a:avLst/>
          </a:prstGeom>
          <a:solidFill>
            <a:srgbClr val="004E5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150" tIns="57150" rIns="57150" bIns="57150" rtlCol="0" anchor="ctr"/>
          <a:lstStyle/>
          <a:p>
            <a:pPr algn="ctr"/>
            <a:endParaRPr lang="en-US" sz="1324">
              <a:solidFill>
                <a:schemeClr val="bg1"/>
              </a:solidFill>
              <a:latin typeface="Segoe UI" panose="020B05020402040202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50" y="171450"/>
            <a:ext cx="8572500" cy="400050"/>
          </a:xfrm>
        </p:spPr>
        <p:txBody>
          <a:bodyPr tIns="91440" bIns="9144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7350" y="1257300"/>
            <a:ext cx="7200900" cy="571500"/>
          </a:xfrm>
        </p:spPr>
        <p:txBody>
          <a:bodyPr tIns="91440" bIns="91440">
            <a:noAutofit/>
          </a:bodyPr>
          <a:lstStyle>
            <a:lvl1pPr marL="0" indent="0">
              <a:lnSpc>
                <a:spcPct val="120000"/>
              </a:lnSpc>
              <a:spcBef>
                <a:spcPts val="750"/>
              </a:spcBef>
              <a:buNone/>
              <a:defRPr sz="875">
                <a:latin typeface="Segoe UI" panose="020B0502040204020203" pitchFamily="34" charset="0"/>
              </a:defRPr>
            </a:lvl1pPr>
            <a:lvl2pPr marL="336200" indent="0">
              <a:buNone/>
              <a:defRPr sz="875">
                <a:latin typeface="+mn-lt"/>
              </a:defRPr>
            </a:lvl2pPr>
            <a:lvl3pPr marL="672400" indent="0">
              <a:buNone/>
              <a:defRPr sz="875">
                <a:latin typeface="+mn-lt"/>
              </a:defRPr>
            </a:lvl3pPr>
            <a:lvl4pPr marL="1008600" indent="0">
              <a:buNone/>
              <a:defRPr sz="875">
                <a:latin typeface="+mn-lt"/>
              </a:defRPr>
            </a:lvl4pPr>
            <a:lvl5pPr marL="1344800" indent="0">
              <a:buNone/>
              <a:defRPr sz="875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fld id="{D39BA845-8FAA-4FA8-BB03-FCE823510A90}" type="datetime1">
              <a:rPr lang="en-US" smtClean="0"/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fld id="{49A40DB5-B054-4B52-B27D-446721D6CC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1026E56-FB1E-43F7-9EDA-3E69635CD04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57351" y="914400"/>
            <a:ext cx="7286624" cy="285750"/>
          </a:xfrm>
        </p:spPr>
        <p:txBody>
          <a:bodyPr tIns="91440" bIns="91440">
            <a:noAutofit/>
          </a:bodyPr>
          <a:lstStyle>
            <a:lvl1pPr marL="0" indent="0">
              <a:buNone/>
              <a:defRPr sz="1500">
                <a:latin typeface="+mj-lt"/>
              </a:defRPr>
            </a:lvl1pPr>
            <a:lvl2pPr marL="336200" indent="0">
              <a:buNone/>
              <a:defRPr sz="1500">
                <a:latin typeface="+mj-lt"/>
              </a:defRPr>
            </a:lvl2pPr>
            <a:lvl3pPr marL="672400" indent="0">
              <a:buNone/>
              <a:defRPr sz="1500">
                <a:latin typeface="+mj-lt"/>
              </a:defRPr>
            </a:lvl3pPr>
            <a:lvl4pPr marL="1008600" indent="0">
              <a:buNone/>
              <a:defRPr sz="1500">
                <a:latin typeface="+mj-lt"/>
              </a:defRPr>
            </a:lvl4pPr>
            <a:lvl5pPr marL="1344800" indent="0">
              <a:buNone/>
              <a:defRPr sz="1500"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F563948A-318B-4390-8E4D-036A81F512A6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1657350" y="2114550"/>
            <a:ext cx="7229474" cy="477595"/>
          </a:xfrm>
        </p:spPr>
        <p:txBody>
          <a:bodyPr tIns="91440" bIns="91440">
            <a:noAutofit/>
          </a:bodyPr>
          <a:lstStyle>
            <a:lvl1pPr marL="0" indent="0">
              <a:lnSpc>
                <a:spcPct val="120000"/>
              </a:lnSpc>
              <a:spcBef>
                <a:spcPts val="750"/>
              </a:spcBef>
              <a:buNone/>
              <a:defRPr sz="750">
                <a:latin typeface="Segoe UI" panose="020B0502040204020203" pitchFamily="34" charset="0"/>
              </a:defRPr>
            </a:lvl1pPr>
            <a:lvl2pPr marL="336200" indent="0">
              <a:buNone/>
              <a:defRPr sz="875">
                <a:latin typeface="+mn-lt"/>
              </a:defRPr>
            </a:lvl2pPr>
            <a:lvl3pPr marL="672400" indent="0">
              <a:buNone/>
              <a:defRPr sz="875">
                <a:latin typeface="+mn-lt"/>
              </a:defRPr>
            </a:lvl3pPr>
            <a:lvl4pPr marL="1008600" indent="0">
              <a:buNone/>
              <a:defRPr sz="875">
                <a:latin typeface="+mn-lt"/>
              </a:defRPr>
            </a:lvl4pPr>
            <a:lvl5pPr marL="1344800" indent="0">
              <a:buNone/>
              <a:defRPr sz="875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2AD0E7F6-4B25-41E6-A3A0-23177BB0630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657350" y="1885950"/>
            <a:ext cx="1314306" cy="171450"/>
          </a:xfrm>
        </p:spPr>
        <p:txBody>
          <a:bodyPr tIns="91440" bIns="91440">
            <a:noAutofit/>
          </a:bodyPr>
          <a:lstStyle>
            <a:lvl1pPr marL="0" indent="0">
              <a:buNone/>
              <a:defRPr sz="875">
                <a:latin typeface="+mj-lt"/>
              </a:defRPr>
            </a:lvl1pPr>
            <a:lvl2pPr marL="336200" indent="0">
              <a:buNone/>
              <a:defRPr sz="1500">
                <a:latin typeface="+mj-lt"/>
              </a:defRPr>
            </a:lvl2pPr>
            <a:lvl3pPr marL="672400" indent="0">
              <a:buNone/>
              <a:defRPr sz="1500">
                <a:latin typeface="+mj-lt"/>
              </a:defRPr>
            </a:lvl3pPr>
            <a:lvl4pPr marL="1008600" indent="0">
              <a:buNone/>
              <a:defRPr sz="1500">
                <a:latin typeface="+mj-lt"/>
              </a:defRPr>
            </a:lvl4pPr>
            <a:lvl5pPr marL="1344800" indent="0">
              <a:buNone/>
              <a:defRPr sz="1500"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A4AA2593-D531-4835-B3BF-CF108C3D1C1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85750" y="914400"/>
            <a:ext cx="1143000" cy="1143000"/>
          </a:xfrm>
        </p:spPr>
        <p:txBody>
          <a:bodyPr tIns="91440" bIns="91440"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C8B1E0DD-9C3B-4861-B9C7-658DE1B3A2CA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1665287" y="3200400"/>
            <a:ext cx="7200900" cy="457200"/>
          </a:xfrm>
        </p:spPr>
        <p:txBody>
          <a:bodyPr tIns="91440" bIns="91440">
            <a:noAutofit/>
          </a:bodyPr>
          <a:lstStyle>
            <a:lvl1pPr marL="0" indent="0">
              <a:lnSpc>
                <a:spcPct val="120000"/>
              </a:lnSpc>
              <a:spcBef>
                <a:spcPts val="750"/>
              </a:spcBef>
              <a:buNone/>
              <a:defRPr sz="875">
                <a:latin typeface="Segoe UI" panose="020B0502040204020203" pitchFamily="34" charset="0"/>
              </a:defRPr>
            </a:lvl1pPr>
            <a:lvl2pPr marL="336200" indent="0">
              <a:buNone/>
              <a:defRPr sz="875">
                <a:latin typeface="+mn-lt"/>
              </a:defRPr>
            </a:lvl2pPr>
            <a:lvl3pPr marL="672400" indent="0">
              <a:buNone/>
              <a:defRPr sz="875">
                <a:latin typeface="+mn-lt"/>
              </a:defRPr>
            </a:lvl3pPr>
            <a:lvl4pPr marL="1008600" indent="0">
              <a:buNone/>
              <a:defRPr sz="875">
                <a:latin typeface="+mn-lt"/>
              </a:defRPr>
            </a:lvl4pPr>
            <a:lvl5pPr marL="1344800" indent="0">
              <a:buNone/>
              <a:defRPr sz="875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3A6FE795-7232-4C2C-8253-3E63F346E6F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665288" y="2857500"/>
            <a:ext cx="7286624" cy="285750"/>
          </a:xfrm>
        </p:spPr>
        <p:txBody>
          <a:bodyPr tIns="91440" bIns="91440">
            <a:noAutofit/>
          </a:bodyPr>
          <a:lstStyle>
            <a:lvl1pPr marL="0" indent="0">
              <a:buNone/>
              <a:defRPr sz="1500">
                <a:latin typeface="+mj-lt"/>
              </a:defRPr>
            </a:lvl1pPr>
            <a:lvl2pPr marL="336200" indent="0">
              <a:buNone/>
              <a:defRPr sz="1500">
                <a:latin typeface="+mj-lt"/>
              </a:defRPr>
            </a:lvl2pPr>
            <a:lvl3pPr marL="672400" indent="0">
              <a:buNone/>
              <a:defRPr sz="1500">
                <a:latin typeface="+mj-lt"/>
              </a:defRPr>
            </a:lvl3pPr>
            <a:lvl4pPr marL="1008600" indent="0">
              <a:buNone/>
              <a:defRPr sz="1500">
                <a:latin typeface="+mj-lt"/>
              </a:defRPr>
            </a:lvl4pPr>
            <a:lvl5pPr marL="1344800" indent="0">
              <a:buNone/>
              <a:defRPr sz="1500"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BA996FAC-27FD-4D72-8742-3B3D6FBFA472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1665288" y="4057650"/>
            <a:ext cx="7229474" cy="477595"/>
          </a:xfrm>
        </p:spPr>
        <p:txBody>
          <a:bodyPr tIns="91440" bIns="91440">
            <a:noAutofit/>
          </a:bodyPr>
          <a:lstStyle>
            <a:lvl1pPr marL="0" indent="0">
              <a:lnSpc>
                <a:spcPct val="120000"/>
              </a:lnSpc>
              <a:spcBef>
                <a:spcPts val="750"/>
              </a:spcBef>
              <a:buNone/>
              <a:defRPr sz="750">
                <a:latin typeface="Segoe UI" panose="020B0502040204020203" pitchFamily="34" charset="0"/>
              </a:defRPr>
            </a:lvl1pPr>
            <a:lvl2pPr marL="336200" indent="0">
              <a:buNone/>
              <a:defRPr sz="875">
                <a:latin typeface="+mn-lt"/>
              </a:defRPr>
            </a:lvl2pPr>
            <a:lvl3pPr marL="672400" indent="0">
              <a:buNone/>
              <a:defRPr sz="875">
                <a:latin typeface="+mn-lt"/>
              </a:defRPr>
            </a:lvl3pPr>
            <a:lvl4pPr marL="1008600" indent="0">
              <a:buNone/>
              <a:defRPr sz="875">
                <a:latin typeface="+mn-lt"/>
              </a:defRPr>
            </a:lvl4pPr>
            <a:lvl5pPr marL="1344800" indent="0">
              <a:buNone/>
              <a:defRPr sz="875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FA9DA342-ABBC-4773-9620-733BFF8A707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665288" y="3829050"/>
            <a:ext cx="1314306" cy="171450"/>
          </a:xfrm>
        </p:spPr>
        <p:txBody>
          <a:bodyPr tIns="91440" bIns="91440">
            <a:noAutofit/>
          </a:bodyPr>
          <a:lstStyle>
            <a:lvl1pPr marL="0" indent="0">
              <a:buNone/>
              <a:defRPr sz="875">
                <a:latin typeface="+mj-lt"/>
              </a:defRPr>
            </a:lvl1pPr>
            <a:lvl2pPr marL="336200" indent="0">
              <a:buNone/>
              <a:defRPr sz="1500">
                <a:latin typeface="+mj-lt"/>
              </a:defRPr>
            </a:lvl2pPr>
            <a:lvl3pPr marL="672400" indent="0">
              <a:buNone/>
              <a:defRPr sz="1500">
                <a:latin typeface="+mj-lt"/>
              </a:defRPr>
            </a:lvl3pPr>
            <a:lvl4pPr marL="1008600" indent="0">
              <a:buNone/>
              <a:defRPr sz="1500">
                <a:latin typeface="+mj-lt"/>
              </a:defRPr>
            </a:lvl4pPr>
            <a:lvl5pPr marL="1344800" indent="0">
              <a:buNone/>
              <a:defRPr sz="1500"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14">
            <a:extLst>
              <a:ext uri="{FF2B5EF4-FFF2-40B4-BE49-F238E27FC236}">
                <a16:creationId xmlns:a16="http://schemas.microsoft.com/office/drawing/2014/main" id="{2AF7EB96-A3DC-4327-A2E2-7EB91E2FCB1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71450" y="2857500"/>
            <a:ext cx="1143000" cy="1143000"/>
          </a:xfrm>
        </p:spPr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1F3262B-E782-4905-B1B0-ADB41E7F3494}"/>
              </a:ext>
            </a:extLst>
          </p:cNvPr>
          <p:cNvCxnSpPr/>
          <p:nvPr userDrawn="1"/>
        </p:nvCxnSpPr>
        <p:spPr>
          <a:xfrm flipV="1">
            <a:off x="1619767" y="2686051"/>
            <a:ext cx="5904467" cy="499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305D7476-B275-42B6-8D7C-A4A0C2F78E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77"/>
          <a:stretch/>
        </p:blipFill>
        <p:spPr>
          <a:xfrm>
            <a:off x="8115300" y="4800600"/>
            <a:ext cx="532435" cy="17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16048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8F97E55-68B0-4E78-8819-96463181F0E0}"/>
              </a:ext>
            </a:extLst>
          </p:cNvPr>
          <p:cNvSpPr/>
          <p:nvPr userDrawn="1"/>
        </p:nvSpPr>
        <p:spPr>
          <a:xfrm>
            <a:off x="2" y="0"/>
            <a:ext cx="9144000" cy="742950"/>
          </a:xfrm>
          <a:prstGeom prst="rect">
            <a:avLst/>
          </a:prstGeom>
          <a:solidFill>
            <a:srgbClr val="004E5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150" tIns="57150" rIns="57150" bIns="57150" rtlCol="0" anchor="ctr"/>
          <a:lstStyle/>
          <a:p>
            <a:pPr algn="ctr"/>
            <a:endParaRPr lang="en-US" sz="1324">
              <a:solidFill>
                <a:schemeClr val="bg1"/>
              </a:solidFill>
              <a:latin typeface="Segoe UI" panose="020B05020402040202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50" y="171450"/>
            <a:ext cx="8572500" cy="400050"/>
          </a:xfrm>
        </p:spPr>
        <p:txBody>
          <a:bodyPr tIns="91440" bIns="9144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7350" y="1257300"/>
            <a:ext cx="7200900" cy="3486150"/>
          </a:xfrm>
        </p:spPr>
        <p:txBody>
          <a:bodyPr tIns="91440" bIns="91440">
            <a:noAutofit/>
          </a:bodyPr>
          <a:lstStyle>
            <a:lvl1pPr marL="0" indent="0">
              <a:lnSpc>
                <a:spcPct val="120000"/>
              </a:lnSpc>
              <a:spcBef>
                <a:spcPts val="750"/>
              </a:spcBef>
              <a:buNone/>
              <a:defRPr sz="875">
                <a:latin typeface="Segoe UI" panose="020B0502040204020203" pitchFamily="34" charset="0"/>
              </a:defRPr>
            </a:lvl1pPr>
            <a:lvl2pPr marL="336200" indent="0">
              <a:buNone/>
              <a:defRPr sz="875">
                <a:latin typeface="+mn-lt"/>
              </a:defRPr>
            </a:lvl2pPr>
            <a:lvl3pPr marL="672400" indent="0">
              <a:buNone/>
              <a:defRPr sz="875">
                <a:latin typeface="+mn-lt"/>
              </a:defRPr>
            </a:lvl3pPr>
            <a:lvl4pPr marL="1008600" indent="0">
              <a:buNone/>
              <a:defRPr sz="875">
                <a:latin typeface="+mn-lt"/>
              </a:defRPr>
            </a:lvl4pPr>
            <a:lvl5pPr marL="1344800" indent="0">
              <a:buNone/>
              <a:defRPr sz="875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fld id="{C406F59A-4A5A-4738-AC03-C9914EA55E29}" type="datetime1">
              <a:rPr lang="en-US" smtClean="0"/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fld id="{49A40DB5-B054-4B52-B27D-446721D6CC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1026E56-FB1E-43F7-9EDA-3E69635CD04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57351" y="914400"/>
            <a:ext cx="7286624" cy="285750"/>
          </a:xfrm>
        </p:spPr>
        <p:txBody>
          <a:bodyPr tIns="91440" bIns="91440">
            <a:noAutofit/>
          </a:bodyPr>
          <a:lstStyle>
            <a:lvl1pPr marL="0" indent="0">
              <a:buNone/>
              <a:defRPr sz="1500">
                <a:latin typeface="+mj-lt"/>
              </a:defRPr>
            </a:lvl1pPr>
            <a:lvl2pPr marL="336200" indent="0">
              <a:buNone/>
              <a:defRPr sz="1500">
                <a:latin typeface="+mj-lt"/>
              </a:defRPr>
            </a:lvl2pPr>
            <a:lvl3pPr marL="672400" indent="0">
              <a:buNone/>
              <a:defRPr sz="1500">
                <a:latin typeface="+mj-lt"/>
              </a:defRPr>
            </a:lvl3pPr>
            <a:lvl4pPr marL="1008600" indent="0">
              <a:buNone/>
              <a:defRPr sz="1500">
                <a:latin typeface="+mj-lt"/>
              </a:defRPr>
            </a:lvl4pPr>
            <a:lvl5pPr marL="1344800" indent="0">
              <a:buNone/>
              <a:defRPr sz="1500"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A4AA2593-D531-4835-B3BF-CF108C3D1C1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85750" y="914400"/>
            <a:ext cx="1143000" cy="1143000"/>
          </a:xfrm>
        </p:spPr>
        <p:txBody>
          <a:bodyPr tIns="91440" bIns="91440"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305D7476-B275-42B6-8D7C-A4A0C2F78E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77"/>
          <a:stretch/>
        </p:blipFill>
        <p:spPr>
          <a:xfrm>
            <a:off x="8115300" y="4800600"/>
            <a:ext cx="532435" cy="17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14396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fld id="{77C5F32E-87BC-41F1-B9F5-46E5C7195E2E}" type="datetime1">
              <a:rPr lang="en-US" smtClean="0"/>
              <a:t>2/11/2020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fld id="{49A40DB5-B054-4B52-B27D-446721D6CC2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" y="3"/>
            <a:ext cx="7485629" cy="613611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" y="0"/>
            <a:ext cx="9144000" cy="742950"/>
          </a:xfrm>
          <a:prstGeom prst="rect">
            <a:avLst/>
          </a:prstGeom>
          <a:solidFill>
            <a:srgbClr val="004E5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324">
              <a:solidFill>
                <a:schemeClr val="bg1"/>
              </a:solidFill>
              <a:latin typeface="Segoe UI" panose="020B05020402040202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50" y="171450"/>
            <a:ext cx="8247810" cy="400050"/>
          </a:xfrm>
        </p:spPr>
        <p:txBody>
          <a:bodyPr tIns="91440" bIns="91440">
            <a:no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4571999" y="914400"/>
            <a:ext cx="0" cy="3714750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685800" y="2683818"/>
            <a:ext cx="8001000" cy="0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85749" y="914401"/>
            <a:ext cx="4000500" cy="1512356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Bef>
                <a:spcPts val="750"/>
              </a:spcBef>
              <a:buNone/>
              <a:defRPr sz="875" u="none">
                <a:latin typeface="Segoe UI" panose="020B0502040204020203" pitchFamily="34" charset="0"/>
              </a:defRPr>
            </a:lvl1pPr>
            <a:lvl2pPr marL="336200" indent="0">
              <a:lnSpc>
                <a:spcPct val="120000"/>
              </a:lnSpc>
              <a:spcBef>
                <a:spcPts val="750"/>
              </a:spcBef>
              <a:buNone/>
              <a:defRPr sz="875" u="none">
                <a:latin typeface="Segoe UI" panose="020B0502040204020203" pitchFamily="34" charset="0"/>
              </a:defRPr>
            </a:lvl2pPr>
            <a:lvl3pPr marL="672400" indent="0">
              <a:lnSpc>
                <a:spcPct val="120000"/>
              </a:lnSpc>
              <a:spcBef>
                <a:spcPts val="750"/>
              </a:spcBef>
              <a:buNone/>
              <a:defRPr sz="875" u="none">
                <a:latin typeface="Segoe UI" panose="020B0502040204020203" pitchFamily="34" charset="0"/>
              </a:defRPr>
            </a:lvl3pPr>
            <a:lvl4pPr marL="1008600" indent="0">
              <a:lnSpc>
                <a:spcPct val="120000"/>
              </a:lnSpc>
              <a:spcBef>
                <a:spcPts val="750"/>
              </a:spcBef>
              <a:buNone/>
              <a:defRPr sz="875" u="none">
                <a:latin typeface="Segoe UI" panose="020B0502040204020203" pitchFamily="34" charset="0"/>
              </a:defRPr>
            </a:lvl4pPr>
            <a:lvl5pPr marL="1344800" indent="0">
              <a:lnSpc>
                <a:spcPct val="120000"/>
              </a:lnSpc>
              <a:spcBef>
                <a:spcPts val="750"/>
              </a:spcBef>
              <a:buNone/>
              <a:defRPr sz="875" u="none">
                <a:latin typeface="Segoe UI" panose="020B0502040204020203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AC2313EE-4E04-435C-9E05-266AC0400A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77"/>
          <a:stretch/>
        </p:blipFill>
        <p:spPr>
          <a:xfrm>
            <a:off x="8115300" y="4800600"/>
            <a:ext cx="532435" cy="171450"/>
          </a:xfrm>
          <a:prstGeom prst="rect">
            <a:avLst/>
          </a:prstGeom>
        </p:spPr>
      </p:pic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3AE54BA5-9B86-4728-A69D-A321E939845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57750" y="914401"/>
            <a:ext cx="4000500" cy="1512356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Bef>
                <a:spcPts val="750"/>
              </a:spcBef>
              <a:buNone/>
              <a:defRPr sz="875" u="none">
                <a:latin typeface="Segoe UI" panose="020B0502040204020203" pitchFamily="34" charset="0"/>
              </a:defRPr>
            </a:lvl1pPr>
            <a:lvl2pPr marL="336200" indent="0">
              <a:lnSpc>
                <a:spcPct val="120000"/>
              </a:lnSpc>
              <a:spcBef>
                <a:spcPts val="750"/>
              </a:spcBef>
              <a:buNone/>
              <a:defRPr sz="875" u="none">
                <a:latin typeface="Segoe UI" panose="020B0502040204020203" pitchFamily="34" charset="0"/>
              </a:defRPr>
            </a:lvl2pPr>
            <a:lvl3pPr marL="672400" indent="0">
              <a:lnSpc>
                <a:spcPct val="120000"/>
              </a:lnSpc>
              <a:spcBef>
                <a:spcPts val="750"/>
              </a:spcBef>
              <a:buNone/>
              <a:defRPr sz="875" u="none">
                <a:latin typeface="Segoe UI" panose="020B0502040204020203" pitchFamily="34" charset="0"/>
              </a:defRPr>
            </a:lvl3pPr>
            <a:lvl4pPr marL="1008600" indent="0">
              <a:lnSpc>
                <a:spcPct val="120000"/>
              </a:lnSpc>
              <a:spcBef>
                <a:spcPts val="750"/>
              </a:spcBef>
              <a:buNone/>
              <a:defRPr sz="875" u="none">
                <a:latin typeface="Segoe UI" panose="020B0502040204020203" pitchFamily="34" charset="0"/>
              </a:defRPr>
            </a:lvl4pPr>
            <a:lvl5pPr marL="1344800" indent="0">
              <a:lnSpc>
                <a:spcPct val="120000"/>
              </a:lnSpc>
              <a:spcBef>
                <a:spcPts val="750"/>
              </a:spcBef>
              <a:buNone/>
              <a:defRPr sz="875" u="none">
                <a:latin typeface="Segoe UI" panose="020B0502040204020203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920F2E92-1F2E-4441-B0DE-CFEB5FE92A2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93687" y="2857501"/>
            <a:ext cx="4000500" cy="1512356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Bef>
                <a:spcPts val="750"/>
              </a:spcBef>
              <a:buNone/>
              <a:defRPr sz="875" u="none">
                <a:latin typeface="Segoe UI" panose="020B0502040204020203" pitchFamily="34" charset="0"/>
              </a:defRPr>
            </a:lvl1pPr>
            <a:lvl2pPr marL="336200" indent="0">
              <a:lnSpc>
                <a:spcPct val="120000"/>
              </a:lnSpc>
              <a:spcBef>
                <a:spcPts val="750"/>
              </a:spcBef>
              <a:buNone/>
              <a:defRPr sz="875" u="none">
                <a:latin typeface="Segoe UI" panose="020B0502040204020203" pitchFamily="34" charset="0"/>
              </a:defRPr>
            </a:lvl2pPr>
            <a:lvl3pPr marL="672400" indent="0">
              <a:lnSpc>
                <a:spcPct val="120000"/>
              </a:lnSpc>
              <a:spcBef>
                <a:spcPts val="750"/>
              </a:spcBef>
              <a:buNone/>
              <a:defRPr sz="875" u="none">
                <a:latin typeface="Segoe UI" panose="020B0502040204020203" pitchFamily="34" charset="0"/>
              </a:defRPr>
            </a:lvl3pPr>
            <a:lvl4pPr marL="1008600" indent="0">
              <a:lnSpc>
                <a:spcPct val="120000"/>
              </a:lnSpc>
              <a:spcBef>
                <a:spcPts val="750"/>
              </a:spcBef>
              <a:buNone/>
              <a:defRPr sz="875" u="none">
                <a:latin typeface="Segoe UI" panose="020B0502040204020203" pitchFamily="34" charset="0"/>
              </a:defRPr>
            </a:lvl4pPr>
            <a:lvl5pPr marL="1344800" indent="0">
              <a:lnSpc>
                <a:spcPct val="120000"/>
              </a:lnSpc>
              <a:spcBef>
                <a:spcPts val="750"/>
              </a:spcBef>
              <a:buNone/>
              <a:defRPr sz="875" u="none">
                <a:latin typeface="Segoe UI" panose="020B0502040204020203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72231F7B-8ACB-4A68-883B-D5361B594F3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865687" y="2857501"/>
            <a:ext cx="4000500" cy="1512356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Bef>
                <a:spcPts val="750"/>
              </a:spcBef>
              <a:buNone/>
              <a:defRPr sz="875" u="none">
                <a:latin typeface="Segoe UI" panose="020B0502040204020203" pitchFamily="34" charset="0"/>
              </a:defRPr>
            </a:lvl1pPr>
            <a:lvl2pPr marL="336200" indent="0">
              <a:lnSpc>
                <a:spcPct val="120000"/>
              </a:lnSpc>
              <a:spcBef>
                <a:spcPts val="750"/>
              </a:spcBef>
              <a:buNone/>
              <a:defRPr sz="875" u="none">
                <a:latin typeface="Segoe UI" panose="020B0502040204020203" pitchFamily="34" charset="0"/>
              </a:defRPr>
            </a:lvl2pPr>
            <a:lvl3pPr marL="672400" indent="0">
              <a:lnSpc>
                <a:spcPct val="120000"/>
              </a:lnSpc>
              <a:spcBef>
                <a:spcPts val="750"/>
              </a:spcBef>
              <a:buNone/>
              <a:defRPr sz="875" u="none">
                <a:latin typeface="Segoe UI" panose="020B0502040204020203" pitchFamily="34" charset="0"/>
              </a:defRPr>
            </a:lvl3pPr>
            <a:lvl4pPr marL="1008600" indent="0">
              <a:lnSpc>
                <a:spcPct val="120000"/>
              </a:lnSpc>
              <a:spcBef>
                <a:spcPts val="750"/>
              </a:spcBef>
              <a:buNone/>
              <a:defRPr sz="875" u="none">
                <a:latin typeface="Segoe UI" panose="020B0502040204020203" pitchFamily="34" charset="0"/>
              </a:defRPr>
            </a:lvl4pPr>
            <a:lvl5pPr marL="1344800" indent="0">
              <a:lnSpc>
                <a:spcPct val="120000"/>
              </a:lnSpc>
              <a:spcBef>
                <a:spcPts val="750"/>
              </a:spcBef>
              <a:buNone/>
              <a:defRPr sz="875" u="none">
                <a:latin typeface="Segoe UI" panose="020B0502040204020203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4302764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C933DAD-64FD-4C29-9D9B-272B0C756FD1}"/>
              </a:ext>
            </a:extLst>
          </p:cNvPr>
          <p:cNvSpPr/>
          <p:nvPr userDrawn="1"/>
        </p:nvSpPr>
        <p:spPr>
          <a:xfrm>
            <a:off x="2" y="0"/>
            <a:ext cx="9144000" cy="742950"/>
          </a:xfrm>
          <a:prstGeom prst="rect">
            <a:avLst/>
          </a:prstGeom>
          <a:solidFill>
            <a:srgbClr val="004E5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324">
              <a:solidFill>
                <a:schemeClr val="bg1"/>
              </a:solidFill>
              <a:latin typeface="Segoe UI" panose="020B05020402040202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50" y="171450"/>
            <a:ext cx="8572500" cy="400050"/>
          </a:xfrm>
        </p:spPr>
        <p:txBody>
          <a:bodyPr lIns="91440" tIns="91440" rIns="91440" bIns="9144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5750" y="914399"/>
            <a:ext cx="4000500" cy="3714750"/>
          </a:xfrm>
        </p:spPr>
        <p:txBody>
          <a:bodyPr tIns="91440" bIns="91440">
            <a:noAutofit/>
          </a:bodyPr>
          <a:lstStyle>
            <a:lvl1pPr marL="0" indent="0">
              <a:lnSpc>
                <a:spcPct val="120000"/>
              </a:lnSpc>
              <a:spcBef>
                <a:spcPts val="750"/>
              </a:spcBef>
              <a:buNone/>
              <a:defRPr sz="875">
                <a:latin typeface="Segoe UI" panose="020B0502040204020203" pitchFamily="34" charset="0"/>
              </a:defRPr>
            </a:lvl1pPr>
            <a:lvl2pPr marL="336200" indent="0">
              <a:lnSpc>
                <a:spcPct val="120000"/>
              </a:lnSpc>
              <a:spcBef>
                <a:spcPts val="750"/>
              </a:spcBef>
              <a:buNone/>
              <a:defRPr sz="875">
                <a:latin typeface="Segoe UI" panose="020B0502040204020203" pitchFamily="34" charset="0"/>
              </a:defRPr>
            </a:lvl2pPr>
            <a:lvl3pPr marL="672400" indent="0">
              <a:lnSpc>
                <a:spcPct val="120000"/>
              </a:lnSpc>
              <a:spcBef>
                <a:spcPts val="750"/>
              </a:spcBef>
              <a:buNone/>
              <a:defRPr sz="875">
                <a:latin typeface="Segoe UI" panose="020B0502040204020203" pitchFamily="34" charset="0"/>
              </a:defRPr>
            </a:lvl3pPr>
            <a:lvl4pPr marL="1008600" indent="0">
              <a:lnSpc>
                <a:spcPct val="120000"/>
              </a:lnSpc>
              <a:spcBef>
                <a:spcPts val="750"/>
              </a:spcBef>
              <a:buNone/>
              <a:defRPr sz="875">
                <a:latin typeface="Segoe UI" panose="020B0502040204020203" pitchFamily="34" charset="0"/>
              </a:defRPr>
            </a:lvl4pPr>
            <a:lvl5pPr marL="1344800" indent="0">
              <a:lnSpc>
                <a:spcPct val="120000"/>
              </a:lnSpc>
              <a:spcBef>
                <a:spcPts val="750"/>
              </a:spcBef>
              <a:buNone/>
              <a:defRPr sz="875">
                <a:latin typeface="Segoe UI" panose="020B0502040204020203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57750" y="914399"/>
            <a:ext cx="4000500" cy="3714750"/>
          </a:xfrm>
        </p:spPr>
        <p:txBody>
          <a:bodyPr tIns="91440" bIns="91440">
            <a:noAutofit/>
          </a:bodyPr>
          <a:lstStyle>
            <a:lvl1pPr marL="0" indent="0">
              <a:lnSpc>
                <a:spcPct val="120000"/>
              </a:lnSpc>
              <a:spcBef>
                <a:spcPts val="750"/>
              </a:spcBef>
              <a:buNone/>
              <a:defRPr sz="875">
                <a:latin typeface="Segoe UI" panose="020B0502040204020203" pitchFamily="34" charset="0"/>
              </a:defRPr>
            </a:lvl1pPr>
            <a:lvl2pPr marL="336200" indent="0">
              <a:lnSpc>
                <a:spcPct val="120000"/>
              </a:lnSpc>
              <a:spcBef>
                <a:spcPts val="750"/>
              </a:spcBef>
              <a:buNone/>
              <a:defRPr sz="875">
                <a:latin typeface="Segoe UI" panose="020B0502040204020203" pitchFamily="34" charset="0"/>
              </a:defRPr>
            </a:lvl2pPr>
            <a:lvl3pPr marL="672400" indent="0">
              <a:lnSpc>
                <a:spcPct val="120000"/>
              </a:lnSpc>
              <a:spcBef>
                <a:spcPts val="750"/>
              </a:spcBef>
              <a:buNone/>
              <a:defRPr sz="875">
                <a:latin typeface="Segoe UI" panose="020B0502040204020203" pitchFamily="34" charset="0"/>
              </a:defRPr>
            </a:lvl3pPr>
            <a:lvl4pPr marL="1008600" indent="0">
              <a:lnSpc>
                <a:spcPct val="120000"/>
              </a:lnSpc>
              <a:spcBef>
                <a:spcPts val="750"/>
              </a:spcBef>
              <a:buNone/>
              <a:defRPr sz="875">
                <a:latin typeface="Segoe UI" panose="020B0502040204020203" pitchFamily="34" charset="0"/>
              </a:defRPr>
            </a:lvl4pPr>
            <a:lvl5pPr marL="1344800" indent="0">
              <a:lnSpc>
                <a:spcPct val="120000"/>
              </a:lnSpc>
              <a:spcBef>
                <a:spcPts val="750"/>
              </a:spcBef>
              <a:buNone/>
              <a:defRPr sz="875">
                <a:latin typeface="Segoe UI" panose="020B0502040204020203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fld id="{D89D8D96-9103-4B38-8327-0EA0FFD24152}" type="datetime1">
              <a:rPr lang="en-US" smtClean="0"/>
              <a:t>2/11/2020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fld id="{49A40DB5-B054-4B52-B27D-446721D6CC2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8F32470-D5C9-4EB9-BF19-627B706D99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77"/>
          <a:stretch/>
        </p:blipFill>
        <p:spPr>
          <a:xfrm>
            <a:off x="8115300" y="4800600"/>
            <a:ext cx="532435" cy="17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478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eam of 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3335" y="4838589"/>
            <a:ext cx="323309" cy="201168"/>
          </a:xfrm>
        </p:spPr>
        <p:txBody>
          <a:bodyPr lIns="0" tIns="0" rIns="0" bIns="0"/>
          <a:lstStyle>
            <a:lvl1pPr algn="r">
              <a:defRPr lang="en-US" sz="600" smtClean="0"/>
            </a:lvl1pPr>
          </a:lstStyle>
          <a:p>
            <a:fld id="{FCEE2C88-6C8F-484D-AF69-578F576B1F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Picture Placeholder 2"/>
          <p:cNvSpPr>
            <a:spLocks noGrp="1"/>
          </p:cNvSpPr>
          <p:nvPr>
            <p:ph type="pic" idx="17"/>
          </p:nvPr>
        </p:nvSpPr>
        <p:spPr>
          <a:xfrm>
            <a:off x="1216118" y="2331271"/>
            <a:ext cx="875361" cy="875361"/>
          </a:xfrm>
          <a:prstGeom prst="ellipse">
            <a:avLst/>
          </a:prstGeom>
          <a:solidFill>
            <a:schemeClr val="bg1">
              <a:lumMod val="50000"/>
            </a:schemeClr>
          </a:solidFill>
        </p:spPr>
        <p:txBody>
          <a:bodyPr anchor="t">
            <a:normAutofit/>
          </a:bodyPr>
          <a:lstStyle>
            <a:lvl1pPr marL="0" indent="0" algn="ctr">
              <a:buNone/>
              <a:defRPr sz="750">
                <a:gradFill>
                  <a:gsLst>
                    <a:gs pos="2419">
                      <a:schemeClr val="bg1"/>
                    </a:gs>
                    <a:gs pos="8000">
                      <a:schemeClr val="bg1"/>
                    </a:gs>
                  </a:gsLst>
                  <a:lin ang="5400000" scaled="0"/>
                </a:gra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57168" indent="0">
              <a:buNone/>
              <a:defRPr sz="1575"/>
            </a:lvl2pPr>
            <a:lvl3pPr marL="514337" indent="0">
              <a:buNone/>
              <a:defRPr sz="1350"/>
            </a:lvl3pPr>
            <a:lvl4pPr marL="771506" indent="0">
              <a:buNone/>
              <a:defRPr sz="1125"/>
            </a:lvl4pPr>
            <a:lvl5pPr marL="1028675" indent="0">
              <a:buNone/>
              <a:defRPr sz="1125"/>
            </a:lvl5pPr>
            <a:lvl6pPr marL="1285843" indent="0">
              <a:buNone/>
              <a:defRPr sz="1125"/>
            </a:lvl6pPr>
            <a:lvl7pPr marL="1543012" indent="0">
              <a:buNone/>
              <a:defRPr sz="1125"/>
            </a:lvl7pPr>
            <a:lvl8pPr marL="1800180" indent="0">
              <a:buNone/>
              <a:defRPr sz="1125"/>
            </a:lvl8pPr>
            <a:lvl9pPr marL="2057348" indent="0">
              <a:buNone/>
              <a:defRPr sz="1125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25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1009876" y="3333297"/>
            <a:ext cx="1287846" cy="21535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buNone/>
              <a:defRPr sz="1050" b="1">
                <a:gradFill>
                  <a:gsLst>
                    <a:gs pos="28763">
                      <a:schemeClr val="tx1"/>
                    </a:gs>
                    <a:gs pos="15860">
                      <a:schemeClr val="tx1"/>
                    </a:gs>
                  </a:gsLst>
                  <a:lin ang="5400000" scaled="1"/>
                </a:gra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57168" indent="0">
              <a:buNone/>
              <a:defRPr sz="675"/>
            </a:lvl2pPr>
            <a:lvl3pPr marL="514337" indent="0">
              <a:buNone/>
              <a:defRPr sz="675"/>
            </a:lvl3pPr>
            <a:lvl4pPr marL="771506" indent="0">
              <a:buNone/>
              <a:defRPr sz="675"/>
            </a:lvl4pPr>
            <a:lvl5pPr marL="1028675" indent="0">
              <a:buNone/>
              <a:defRPr sz="675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1009875" y="3566577"/>
            <a:ext cx="1287848" cy="38752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buNone/>
              <a:defRPr sz="900" i="0">
                <a:gradFill>
                  <a:gsLst>
                    <a:gs pos="28763">
                      <a:schemeClr val="tx1"/>
                    </a:gs>
                    <a:gs pos="15860">
                      <a:schemeClr val="tx1"/>
                    </a:gs>
                  </a:gsLst>
                  <a:lin ang="5400000" scaled="1"/>
                </a:gra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57168" indent="0">
              <a:buNone/>
              <a:defRPr sz="675"/>
            </a:lvl2pPr>
            <a:lvl3pPr marL="514337" indent="0">
              <a:buNone/>
              <a:defRPr sz="675"/>
            </a:lvl3pPr>
            <a:lvl4pPr marL="771506" indent="0">
              <a:buNone/>
              <a:defRPr sz="675"/>
            </a:lvl4pPr>
            <a:lvl5pPr marL="1028675" indent="0">
              <a:buNone/>
              <a:defRPr sz="675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Picture Placeholder 2"/>
          <p:cNvSpPr>
            <a:spLocks noGrp="1"/>
          </p:cNvSpPr>
          <p:nvPr>
            <p:ph type="pic" idx="20"/>
          </p:nvPr>
        </p:nvSpPr>
        <p:spPr>
          <a:xfrm>
            <a:off x="2672124" y="2331271"/>
            <a:ext cx="875361" cy="875361"/>
          </a:xfrm>
          <a:prstGeom prst="ellipse">
            <a:avLst/>
          </a:prstGeom>
          <a:solidFill>
            <a:schemeClr val="bg1">
              <a:lumMod val="50000"/>
            </a:schemeClr>
          </a:solidFill>
        </p:spPr>
        <p:txBody>
          <a:bodyPr anchor="t">
            <a:normAutofit/>
          </a:bodyPr>
          <a:lstStyle>
            <a:lvl1pPr marL="0" indent="0" algn="ctr">
              <a:buNone/>
              <a:defRPr sz="750">
                <a:gradFill>
                  <a:gsLst>
                    <a:gs pos="2419">
                      <a:schemeClr val="bg1"/>
                    </a:gs>
                    <a:gs pos="8000">
                      <a:schemeClr val="bg1"/>
                    </a:gs>
                  </a:gsLst>
                  <a:lin ang="5400000" scaled="0"/>
                </a:gra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57168" indent="0">
              <a:buNone/>
              <a:defRPr sz="1575"/>
            </a:lvl2pPr>
            <a:lvl3pPr marL="514337" indent="0">
              <a:buNone/>
              <a:defRPr sz="1350"/>
            </a:lvl3pPr>
            <a:lvl4pPr marL="771506" indent="0">
              <a:buNone/>
              <a:defRPr sz="1125"/>
            </a:lvl4pPr>
            <a:lvl5pPr marL="1028675" indent="0">
              <a:buNone/>
              <a:defRPr sz="1125"/>
            </a:lvl5pPr>
            <a:lvl6pPr marL="1285843" indent="0">
              <a:buNone/>
              <a:defRPr sz="1125"/>
            </a:lvl6pPr>
            <a:lvl7pPr marL="1543012" indent="0">
              <a:buNone/>
              <a:defRPr sz="1125"/>
            </a:lvl7pPr>
            <a:lvl8pPr marL="1800180" indent="0">
              <a:buNone/>
              <a:defRPr sz="1125"/>
            </a:lvl8pPr>
            <a:lvl9pPr marL="2057348" indent="0">
              <a:buNone/>
              <a:defRPr sz="1125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30" name="Picture Placeholder 2"/>
          <p:cNvSpPr>
            <a:spLocks noGrp="1"/>
          </p:cNvSpPr>
          <p:nvPr>
            <p:ph type="pic" idx="23"/>
          </p:nvPr>
        </p:nvSpPr>
        <p:spPr>
          <a:xfrm>
            <a:off x="5584136" y="2331271"/>
            <a:ext cx="875361" cy="875361"/>
          </a:xfrm>
          <a:prstGeom prst="ellipse">
            <a:avLst/>
          </a:prstGeom>
          <a:solidFill>
            <a:schemeClr val="bg1">
              <a:lumMod val="50000"/>
            </a:schemeClr>
          </a:solidFill>
        </p:spPr>
        <p:txBody>
          <a:bodyPr anchor="t">
            <a:normAutofit/>
          </a:bodyPr>
          <a:lstStyle>
            <a:lvl1pPr marL="0" indent="0" algn="ctr">
              <a:buNone/>
              <a:defRPr sz="750">
                <a:gradFill>
                  <a:gsLst>
                    <a:gs pos="2419">
                      <a:schemeClr val="bg1"/>
                    </a:gs>
                    <a:gs pos="8000">
                      <a:schemeClr val="bg1"/>
                    </a:gs>
                  </a:gsLst>
                  <a:lin ang="5400000" scaled="0"/>
                </a:gra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57168" indent="0">
              <a:buNone/>
              <a:defRPr sz="1575"/>
            </a:lvl2pPr>
            <a:lvl3pPr marL="514337" indent="0">
              <a:buNone/>
              <a:defRPr sz="1350"/>
            </a:lvl3pPr>
            <a:lvl4pPr marL="771506" indent="0">
              <a:buNone/>
              <a:defRPr sz="1125"/>
            </a:lvl4pPr>
            <a:lvl5pPr marL="1028675" indent="0">
              <a:buNone/>
              <a:defRPr sz="1125"/>
            </a:lvl5pPr>
            <a:lvl6pPr marL="1285843" indent="0">
              <a:buNone/>
              <a:defRPr sz="1125"/>
            </a:lvl6pPr>
            <a:lvl7pPr marL="1543012" indent="0">
              <a:buNone/>
              <a:defRPr sz="1125"/>
            </a:lvl7pPr>
            <a:lvl8pPr marL="1800180" indent="0">
              <a:buNone/>
              <a:defRPr sz="1125"/>
            </a:lvl8pPr>
            <a:lvl9pPr marL="2057348" indent="0">
              <a:buNone/>
              <a:defRPr sz="1125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33" name="Picture Placeholder 2"/>
          <p:cNvSpPr>
            <a:spLocks noGrp="1"/>
          </p:cNvSpPr>
          <p:nvPr>
            <p:ph type="pic" idx="26"/>
          </p:nvPr>
        </p:nvSpPr>
        <p:spPr>
          <a:xfrm>
            <a:off x="7040142" y="2331271"/>
            <a:ext cx="875361" cy="875361"/>
          </a:xfrm>
          <a:prstGeom prst="ellipse">
            <a:avLst/>
          </a:prstGeom>
          <a:solidFill>
            <a:schemeClr val="bg1">
              <a:lumMod val="50000"/>
            </a:schemeClr>
          </a:solidFill>
        </p:spPr>
        <p:txBody>
          <a:bodyPr anchor="t">
            <a:normAutofit/>
          </a:bodyPr>
          <a:lstStyle>
            <a:lvl1pPr marL="0" indent="0" algn="ctr">
              <a:buNone/>
              <a:defRPr sz="750">
                <a:gradFill>
                  <a:gsLst>
                    <a:gs pos="2419">
                      <a:schemeClr val="bg1"/>
                    </a:gs>
                    <a:gs pos="8000">
                      <a:schemeClr val="bg1"/>
                    </a:gs>
                  </a:gsLst>
                  <a:lin ang="5400000" scaled="0"/>
                </a:gra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57168" indent="0">
              <a:buNone/>
              <a:defRPr sz="1575"/>
            </a:lvl2pPr>
            <a:lvl3pPr marL="514337" indent="0">
              <a:buNone/>
              <a:defRPr sz="1350"/>
            </a:lvl3pPr>
            <a:lvl4pPr marL="771506" indent="0">
              <a:buNone/>
              <a:defRPr sz="1125"/>
            </a:lvl4pPr>
            <a:lvl5pPr marL="1028675" indent="0">
              <a:buNone/>
              <a:defRPr sz="1125"/>
            </a:lvl5pPr>
            <a:lvl6pPr marL="1285843" indent="0">
              <a:buNone/>
              <a:defRPr sz="1125"/>
            </a:lvl6pPr>
            <a:lvl7pPr marL="1543012" indent="0">
              <a:buNone/>
              <a:defRPr sz="1125"/>
            </a:lvl7pPr>
            <a:lvl8pPr marL="1800180" indent="0">
              <a:buNone/>
              <a:defRPr sz="1125"/>
            </a:lvl8pPr>
            <a:lvl9pPr marL="2057348" indent="0">
              <a:buNone/>
              <a:defRPr sz="1125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8" name="Picture Placeholder 2"/>
          <p:cNvSpPr>
            <a:spLocks noGrp="1"/>
          </p:cNvSpPr>
          <p:nvPr>
            <p:ph type="pic" idx="29"/>
          </p:nvPr>
        </p:nvSpPr>
        <p:spPr>
          <a:xfrm>
            <a:off x="4128130" y="2331271"/>
            <a:ext cx="875361" cy="875361"/>
          </a:xfrm>
          <a:prstGeom prst="ellipse">
            <a:avLst/>
          </a:prstGeom>
          <a:solidFill>
            <a:schemeClr val="bg1">
              <a:lumMod val="50000"/>
            </a:schemeClr>
          </a:solidFill>
        </p:spPr>
        <p:txBody>
          <a:bodyPr anchor="t">
            <a:normAutofit/>
          </a:bodyPr>
          <a:lstStyle>
            <a:lvl1pPr marL="0" indent="0" algn="ctr">
              <a:buNone/>
              <a:defRPr sz="750">
                <a:gradFill>
                  <a:gsLst>
                    <a:gs pos="2419">
                      <a:schemeClr val="bg1"/>
                    </a:gs>
                    <a:gs pos="8000">
                      <a:schemeClr val="bg1"/>
                    </a:gs>
                  </a:gsLst>
                  <a:lin ang="5400000" scaled="0"/>
                </a:gra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57168" indent="0">
              <a:buNone/>
              <a:defRPr sz="1575"/>
            </a:lvl2pPr>
            <a:lvl3pPr marL="514337" indent="0">
              <a:buNone/>
              <a:defRPr sz="1350"/>
            </a:lvl3pPr>
            <a:lvl4pPr marL="771506" indent="0">
              <a:buNone/>
              <a:defRPr sz="1125"/>
            </a:lvl4pPr>
            <a:lvl5pPr marL="1028675" indent="0">
              <a:buNone/>
              <a:defRPr sz="1125"/>
            </a:lvl5pPr>
            <a:lvl6pPr marL="1285843" indent="0">
              <a:buNone/>
              <a:defRPr sz="1125"/>
            </a:lvl6pPr>
            <a:lvl7pPr marL="1543012" indent="0">
              <a:buNone/>
              <a:defRPr sz="1125"/>
            </a:lvl7pPr>
            <a:lvl8pPr marL="1800180" indent="0">
              <a:buNone/>
              <a:defRPr sz="1125"/>
            </a:lvl8pPr>
            <a:lvl9pPr marL="2057348" indent="0">
              <a:buNone/>
              <a:defRPr sz="1125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9" name="Text Placeholder 10"/>
          <p:cNvSpPr>
            <a:spLocks noGrp="1"/>
          </p:cNvSpPr>
          <p:nvPr>
            <p:ph type="body" sz="quarter" idx="30"/>
          </p:nvPr>
        </p:nvSpPr>
        <p:spPr>
          <a:xfrm>
            <a:off x="2467722" y="3333297"/>
            <a:ext cx="1287846" cy="21535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buNone/>
              <a:defRPr sz="1050" b="1">
                <a:gradFill>
                  <a:gsLst>
                    <a:gs pos="28763">
                      <a:schemeClr val="tx1"/>
                    </a:gs>
                    <a:gs pos="15860">
                      <a:schemeClr val="tx1"/>
                    </a:gs>
                  </a:gsLst>
                  <a:lin ang="5400000" scaled="1"/>
                </a:gra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57168" indent="0">
              <a:buNone/>
              <a:defRPr sz="675"/>
            </a:lvl2pPr>
            <a:lvl3pPr marL="514337" indent="0">
              <a:buNone/>
              <a:defRPr sz="675"/>
            </a:lvl3pPr>
            <a:lvl4pPr marL="771506" indent="0">
              <a:buNone/>
              <a:defRPr sz="675"/>
            </a:lvl4pPr>
            <a:lvl5pPr marL="1028675" indent="0">
              <a:buNone/>
              <a:defRPr sz="675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10"/>
          <p:cNvSpPr>
            <a:spLocks noGrp="1"/>
          </p:cNvSpPr>
          <p:nvPr>
            <p:ph type="body" sz="quarter" idx="31"/>
          </p:nvPr>
        </p:nvSpPr>
        <p:spPr>
          <a:xfrm>
            <a:off x="2467722" y="3566577"/>
            <a:ext cx="1287848" cy="38752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buNone/>
              <a:defRPr sz="900" i="0">
                <a:gradFill>
                  <a:gsLst>
                    <a:gs pos="28763">
                      <a:schemeClr val="tx1"/>
                    </a:gs>
                    <a:gs pos="15860">
                      <a:schemeClr val="tx1"/>
                    </a:gs>
                  </a:gsLst>
                  <a:lin ang="5400000" scaled="1"/>
                </a:gra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57168" indent="0">
              <a:buNone/>
              <a:defRPr sz="675"/>
            </a:lvl2pPr>
            <a:lvl3pPr marL="514337" indent="0">
              <a:buNone/>
              <a:defRPr sz="675"/>
            </a:lvl3pPr>
            <a:lvl4pPr marL="771506" indent="0">
              <a:buNone/>
              <a:defRPr sz="675"/>
            </a:lvl4pPr>
            <a:lvl5pPr marL="1028675" indent="0">
              <a:buNone/>
              <a:defRPr sz="675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1" name="Text Placeholder 10"/>
          <p:cNvSpPr>
            <a:spLocks noGrp="1"/>
          </p:cNvSpPr>
          <p:nvPr>
            <p:ph type="body" sz="quarter" idx="32"/>
          </p:nvPr>
        </p:nvSpPr>
        <p:spPr>
          <a:xfrm>
            <a:off x="3912206" y="3333297"/>
            <a:ext cx="1287846" cy="21535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buNone/>
              <a:defRPr sz="1050" b="1">
                <a:gradFill>
                  <a:gsLst>
                    <a:gs pos="28763">
                      <a:schemeClr val="tx1"/>
                    </a:gs>
                    <a:gs pos="15860">
                      <a:schemeClr val="tx1"/>
                    </a:gs>
                  </a:gsLst>
                  <a:lin ang="5400000" scaled="1"/>
                </a:gra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57168" indent="0">
              <a:buNone/>
              <a:defRPr sz="675"/>
            </a:lvl2pPr>
            <a:lvl3pPr marL="514337" indent="0">
              <a:buNone/>
              <a:defRPr sz="675"/>
            </a:lvl3pPr>
            <a:lvl4pPr marL="771506" indent="0">
              <a:buNone/>
              <a:defRPr sz="675"/>
            </a:lvl4pPr>
            <a:lvl5pPr marL="1028675" indent="0">
              <a:buNone/>
              <a:defRPr sz="675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2" name="Text Placeholder 10"/>
          <p:cNvSpPr>
            <a:spLocks noGrp="1"/>
          </p:cNvSpPr>
          <p:nvPr>
            <p:ph type="body" sz="quarter" idx="33"/>
          </p:nvPr>
        </p:nvSpPr>
        <p:spPr>
          <a:xfrm>
            <a:off x="5377893" y="3333297"/>
            <a:ext cx="1287846" cy="21535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buNone/>
              <a:defRPr sz="1050" b="1">
                <a:gradFill>
                  <a:gsLst>
                    <a:gs pos="28763">
                      <a:schemeClr val="tx1"/>
                    </a:gs>
                    <a:gs pos="15860">
                      <a:schemeClr val="tx1"/>
                    </a:gs>
                  </a:gsLst>
                  <a:lin ang="5400000" scaled="1"/>
                </a:gra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57168" indent="0">
              <a:buNone/>
              <a:defRPr sz="675"/>
            </a:lvl2pPr>
            <a:lvl3pPr marL="514337" indent="0">
              <a:buNone/>
              <a:defRPr sz="675"/>
            </a:lvl3pPr>
            <a:lvl4pPr marL="771506" indent="0">
              <a:buNone/>
              <a:defRPr sz="675"/>
            </a:lvl4pPr>
            <a:lvl5pPr marL="1028675" indent="0">
              <a:buNone/>
              <a:defRPr sz="675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3" name="Text Placeholder 10"/>
          <p:cNvSpPr>
            <a:spLocks noGrp="1"/>
          </p:cNvSpPr>
          <p:nvPr>
            <p:ph type="body" sz="quarter" idx="34"/>
          </p:nvPr>
        </p:nvSpPr>
        <p:spPr>
          <a:xfrm>
            <a:off x="6833899" y="3333297"/>
            <a:ext cx="1287846" cy="21535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buNone/>
              <a:defRPr sz="1050" b="1">
                <a:gradFill>
                  <a:gsLst>
                    <a:gs pos="28763">
                      <a:schemeClr val="tx1"/>
                    </a:gs>
                    <a:gs pos="15860">
                      <a:schemeClr val="tx1"/>
                    </a:gs>
                  </a:gsLst>
                  <a:lin ang="5400000" scaled="1"/>
                </a:gra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57168" indent="0">
              <a:buNone/>
              <a:defRPr sz="675"/>
            </a:lvl2pPr>
            <a:lvl3pPr marL="514337" indent="0">
              <a:buNone/>
              <a:defRPr sz="675"/>
            </a:lvl3pPr>
            <a:lvl4pPr marL="771506" indent="0">
              <a:buNone/>
              <a:defRPr sz="675"/>
            </a:lvl4pPr>
            <a:lvl5pPr marL="1028675" indent="0">
              <a:buNone/>
              <a:defRPr sz="675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4" name="Text Placeholder 10"/>
          <p:cNvSpPr>
            <a:spLocks noGrp="1"/>
          </p:cNvSpPr>
          <p:nvPr>
            <p:ph type="body" sz="quarter" idx="35"/>
          </p:nvPr>
        </p:nvSpPr>
        <p:spPr>
          <a:xfrm>
            <a:off x="3921886" y="3575339"/>
            <a:ext cx="1287848" cy="38752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buNone/>
              <a:defRPr sz="900" i="0">
                <a:gradFill>
                  <a:gsLst>
                    <a:gs pos="28763">
                      <a:schemeClr val="tx1"/>
                    </a:gs>
                    <a:gs pos="15860">
                      <a:schemeClr val="tx1"/>
                    </a:gs>
                  </a:gsLst>
                  <a:lin ang="5400000" scaled="1"/>
                </a:gra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57168" indent="0">
              <a:buNone/>
              <a:defRPr sz="675"/>
            </a:lvl2pPr>
            <a:lvl3pPr marL="514337" indent="0">
              <a:buNone/>
              <a:defRPr sz="675"/>
            </a:lvl3pPr>
            <a:lvl4pPr marL="771506" indent="0">
              <a:buNone/>
              <a:defRPr sz="675"/>
            </a:lvl4pPr>
            <a:lvl5pPr marL="1028675" indent="0">
              <a:buNone/>
              <a:defRPr sz="675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5" name="Text Placeholder 10"/>
          <p:cNvSpPr>
            <a:spLocks noGrp="1"/>
          </p:cNvSpPr>
          <p:nvPr>
            <p:ph type="body" sz="quarter" idx="36"/>
          </p:nvPr>
        </p:nvSpPr>
        <p:spPr>
          <a:xfrm>
            <a:off x="5376050" y="3575339"/>
            <a:ext cx="1287848" cy="38752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buNone/>
              <a:defRPr sz="900" i="0">
                <a:gradFill>
                  <a:gsLst>
                    <a:gs pos="28763">
                      <a:schemeClr val="tx1"/>
                    </a:gs>
                    <a:gs pos="15860">
                      <a:schemeClr val="tx1"/>
                    </a:gs>
                  </a:gsLst>
                  <a:lin ang="5400000" scaled="1"/>
                </a:gra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57168" indent="0">
              <a:buNone/>
              <a:defRPr sz="675"/>
            </a:lvl2pPr>
            <a:lvl3pPr marL="514337" indent="0">
              <a:buNone/>
              <a:defRPr sz="675"/>
            </a:lvl3pPr>
            <a:lvl4pPr marL="771506" indent="0">
              <a:buNone/>
              <a:defRPr sz="675"/>
            </a:lvl4pPr>
            <a:lvl5pPr marL="1028675" indent="0">
              <a:buNone/>
              <a:defRPr sz="675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6" name="Text Placeholder 10"/>
          <p:cNvSpPr>
            <a:spLocks noGrp="1"/>
          </p:cNvSpPr>
          <p:nvPr>
            <p:ph type="body" sz="quarter" idx="37"/>
          </p:nvPr>
        </p:nvSpPr>
        <p:spPr>
          <a:xfrm>
            <a:off x="6833898" y="3575339"/>
            <a:ext cx="1287848" cy="38752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buNone/>
              <a:defRPr sz="900" i="0">
                <a:gradFill>
                  <a:gsLst>
                    <a:gs pos="28763">
                      <a:schemeClr val="tx1"/>
                    </a:gs>
                    <a:gs pos="15860">
                      <a:schemeClr val="tx1"/>
                    </a:gs>
                  </a:gsLst>
                  <a:lin ang="5400000" scaled="1"/>
                </a:gra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57168" indent="0">
              <a:buNone/>
              <a:defRPr sz="675"/>
            </a:lvl2pPr>
            <a:lvl3pPr marL="514337" indent="0">
              <a:buNone/>
              <a:defRPr sz="675"/>
            </a:lvl3pPr>
            <a:lvl4pPr marL="771506" indent="0">
              <a:buNone/>
              <a:defRPr sz="675"/>
            </a:lvl4pPr>
            <a:lvl5pPr marL="1028675" indent="0">
              <a:buNone/>
              <a:defRPr sz="675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31776" y="973154"/>
            <a:ext cx="8685455" cy="507831"/>
          </a:xfrm>
        </p:spPr>
        <p:txBody>
          <a:bodyPr vert="horz" wrap="square" lIns="0" tIns="0" rIns="0" bIns="0" rtlCol="0" anchor="ctr" anchorCtr="1">
            <a:noAutofit/>
          </a:bodyPr>
          <a:lstStyle>
            <a:lvl1pPr marL="285750" indent="-285750">
              <a:buFont typeface="Arial" panose="020B0604020202020204" pitchFamily="34" charset="0"/>
              <a:buNone/>
              <a:defRPr lang="en-US" sz="2800" b="1" kern="0" spc="0" baseline="0" dirty="0" smtClean="0">
                <a:gradFill>
                  <a:gsLst>
                    <a:gs pos="2419">
                      <a:schemeClr val="accent2"/>
                    </a:gs>
                    <a:gs pos="7000">
                      <a:schemeClr val="accent2"/>
                    </a:gs>
                  </a:gsLst>
                  <a:lin ang="5400000" scaled="1"/>
                </a:gra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rgbClr val="0072C8"/>
              </a:buClr>
              <a:buSzPct val="110000"/>
              <a:buFont typeface="Arial" panose="020B0604020202020204" pitchFamily="34" charset="0"/>
              <a:buNone/>
            </a:pPr>
            <a:r>
              <a:rPr lang="en-US"/>
              <a:t>Insert Slide Title Here</a:t>
            </a:r>
          </a:p>
        </p:txBody>
      </p:sp>
    </p:spTree>
    <p:extLst>
      <p:ext uri="{BB962C8B-B14F-4D97-AF65-F5344CB8AC3E}">
        <p14:creationId xmlns:p14="http://schemas.microsoft.com/office/powerpoint/2010/main" val="36481672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01256AD-643F-4750-86FB-FD02C1741CFB}"/>
              </a:ext>
            </a:extLst>
          </p:cNvPr>
          <p:cNvSpPr/>
          <p:nvPr userDrawn="1"/>
        </p:nvSpPr>
        <p:spPr>
          <a:xfrm>
            <a:off x="0" y="0"/>
            <a:ext cx="9144000" cy="742950"/>
          </a:xfrm>
          <a:prstGeom prst="rect">
            <a:avLst/>
          </a:prstGeom>
          <a:solidFill>
            <a:srgbClr val="004E59"/>
          </a:solidFill>
          <a:ln>
            <a:solidFill>
              <a:srgbClr val="004E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324">
              <a:solidFill>
                <a:schemeClr val="bg1"/>
              </a:solidFill>
              <a:latin typeface="Segoe UI" panose="020B05020402040202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50" y="171450"/>
            <a:ext cx="8572500" cy="400050"/>
          </a:xfrm>
        </p:spPr>
        <p:txBody>
          <a:bodyPr tIns="91440" bIns="9144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5749" y="1260777"/>
            <a:ext cx="4000500" cy="617548"/>
          </a:xfrm>
        </p:spPr>
        <p:txBody>
          <a:bodyPr anchor="b"/>
          <a:lstStyle>
            <a:lvl1pPr marL="0" indent="0">
              <a:buNone/>
              <a:defRPr sz="1765" b="1">
                <a:latin typeface="+mj-lt"/>
              </a:defRPr>
            </a:lvl1pPr>
            <a:lvl2pPr marL="336200" indent="0">
              <a:buNone/>
              <a:defRPr sz="1471" b="1"/>
            </a:lvl2pPr>
            <a:lvl3pPr marL="672400" indent="0">
              <a:buNone/>
              <a:defRPr sz="1324" b="1"/>
            </a:lvl3pPr>
            <a:lvl4pPr marL="1008600" indent="0">
              <a:buNone/>
              <a:defRPr sz="1177" b="1"/>
            </a:lvl4pPr>
            <a:lvl5pPr marL="1344800" indent="0">
              <a:buNone/>
              <a:defRPr sz="1177" b="1"/>
            </a:lvl5pPr>
            <a:lvl6pPr marL="1681001" indent="0">
              <a:buNone/>
              <a:defRPr sz="1177" b="1"/>
            </a:lvl6pPr>
            <a:lvl7pPr marL="2017200" indent="0">
              <a:buNone/>
              <a:defRPr sz="1177" b="1"/>
            </a:lvl7pPr>
            <a:lvl8pPr marL="2353400" indent="0">
              <a:buNone/>
              <a:defRPr sz="1177" b="1"/>
            </a:lvl8pPr>
            <a:lvl9pPr marL="2689600" indent="0">
              <a:buNone/>
              <a:defRPr sz="1177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85749" y="1878324"/>
            <a:ext cx="4000500" cy="2764369"/>
          </a:xfrm>
        </p:spPr>
        <p:txBody>
          <a:bodyPr>
            <a:noAutofit/>
          </a:bodyPr>
          <a:lstStyle>
            <a:lvl1pPr marL="0" indent="0">
              <a:buNone/>
              <a:defRPr>
                <a:latin typeface="Segoe UI" panose="020B0502040204020203" pitchFamily="34" charset="0"/>
              </a:defRPr>
            </a:lvl1pPr>
            <a:lvl2pPr marL="336200" indent="0">
              <a:buNone/>
              <a:defRPr>
                <a:latin typeface="Segoe UI" panose="020B0502040204020203" pitchFamily="34" charset="0"/>
              </a:defRPr>
            </a:lvl2pPr>
            <a:lvl3pPr marL="672400" indent="0">
              <a:buNone/>
              <a:defRPr>
                <a:latin typeface="Segoe UI" panose="020B0502040204020203" pitchFamily="34" charset="0"/>
              </a:defRPr>
            </a:lvl3pPr>
            <a:lvl4pPr marL="1008600" indent="0">
              <a:buNone/>
              <a:defRPr>
                <a:latin typeface="Segoe UI" panose="020B0502040204020203" pitchFamily="34" charset="0"/>
              </a:defRPr>
            </a:lvl4pPr>
            <a:lvl5pPr marL="1344800" indent="0">
              <a:buNone/>
              <a:defRPr>
                <a:latin typeface="Segoe UI" panose="020B0502040204020203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7750" y="1260777"/>
            <a:ext cx="4000500" cy="617548"/>
          </a:xfrm>
        </p:spPr>
        <p:txBody>
          <a:bodyPr anchor="b"/>
          <a:lstStyle>
            <a:lvl1pPr marL="0" indent="0">
              <a:buNone/>
              <a:defRPr sz="1765" b="1">
                <a:latin typeface="+mj-lt"/>
              </a:defRPr>
            </a:lvl1pPr>
            <a:lvl2pPr marL="336200" indent="0">
              <a:buNone/>
              <a:defRPr sz="1471" b="1"/>
            </a:lvl2pPr>
            <a:lvl3pPr marL="672400" indent="0">
              <a:buNone/>
              <a:defRPr sz="1324" b="1"/>
            </a:lvl3pPr>
            <a:lvl4pPr marL="1008600" indent="0">
              <a:buNone/>
              <a:defRPr sz="1177" b="1"/>
            </a:lvl4pPr>
            <a:lvl5pPr marL="1344800" indent="0">
              <a:buNone/>
              <a:defRPr sz="1177" b="1"/>
            </a:lvl5pPr>
            <a:lvl6pPr marL="1681001" indent="0">
              <a:buNone/>
              <a:defRPr sz="1177" b="1"/>
            </a:lvl6pPr>
            <a:lvl7pPr marL="2017200" indent="0">
              <a:buNone/>
              <a:defRPr sz="1177" b="1"/>
            </a:lvl7pPr>
            <a:lvl8pPr marL="2353400" indent="0">
              <a:buNone/>
              <a:defRPr sz="1177" b="1"/>
            </a:lvl8pPr>
            <a:lvl9pPr marL="2689600" indent="0">
              <a:buNone/>
              <a:defRPr sz="1177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57750" y="1878324"/>
            <a:ext cx="4000500" cy="2764369"/>
          </a:xfrm>
        </p:spPr>
        <p:txBody>
          <a:bodyPr>
            <a:noAutofit/>
          </a:bodyPr>
          <a:lstStyle>
            <a:lvl1pPr marL="0" indent="0">
              <a:buNone/>
              <a:defRPr>
                <a:latin typeface="Segoe UI" panose="020B0502040204020203" pitchFamily="34" charset="0"/>
              </a:defRPr>
            </a:lvl1pPr>
            <a:lvl2pPr marL="336200" indent="0">
              <a:buNone/>
              <a:defRPr>
                <a:latin typeface="Segoe UI" panose="020B0502040204020203" pitchFamily="34" charset="0"/>
              </a:defRPr>
            </a:lvl2pPr>
            <a:lvl3pPr marL="672400" indent="0">
              <a:buNone/>
              <a:defRPr>
                <a:latin typeface="Segoe UI" panose="020B0502040204020203" pitchFamily="34" charset="0"/>
              </a:defRPr>
            </a:lvl3pPr>
            <a:lvl4pPr marL="1008600" indent="0">
              <a:buNone/>
              <a:defRPr>
                <a:latin typeface="Segoe UI" panose="020B0502040204020203" pitchFamily="34" charset="0"/>
              </a:defRPr>
            </a:lvl4pPr>
            <a:lvl5pPr marL="1344800" indent="0">
              <a:buNone/>
              <a:defRPr>
                <a:latin typeface="Segoe UI" panose="020B0502040204020203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fld id="{D093AED9-3F5E-41D4-9FAD-F29D941B4B0A}" type="datetime1">
              <a:rPr lang="en-US" smtClean="0"/>
              <a:t>2/11/2020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fld id="{49A40DB5-B054-4B52-B27D-446721D6CC2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4C4B624-09C9-4734-9996-D8363B05C6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77"/>
          <a:stretch/>
        </p:blipFill>
        <p:spPr>
          <a:xfrm>
            <a:off x="8115300" y="4800600"/>
            <a:ext cx="532435" cy="17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98083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fld id="{50B76160-1DEB-464C-9113-9118CF4A908A}" type="datetime1">
              <a:rPr lang="en-US" smtClean="0"/>
              <a:t>2/11/2020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fld id="{49A40DB5-B054-4B52-B27D-446721D6CC2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699787-C03F-45A9-825C-0DE0DCF4B9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77"/>
          <a:stretch/>
        </p:blipFill>
        <p:spPr>
          <a:xfrm>
            <a:off x="8115300" y="4800600"/>
            <a:ext cx="532435" cy="17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27137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0705" y="2017243"/>
            <a:ext cx="2444861" cy="403448"/>
          </a:xfrm>
        </p:spPr>
        <p:txBody>
          <a:bodyPr wrap="none" anchor="t" anchorCtr="0">
            <a:noAutofit/>
          </a:bodyPr>
          <a:lstStyle>
            <a:lvl1pPr algn="r">
              <a:defRPr sz="2648">
                <a:solidFill>
                  <a:srgbClr val="E45A1E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0705" y="2487933"/>
            <a:ext cx="2444861" cy="1242098"/>
          </a:xfrm>
        </p:spPr>
        <p:txBody>
          <a:bodyPr>
            <a:normAutofit/>
          </a:bodyPr>
          <a:lstStyle>
            <a:lvl1pPr marL="0" indent="0" algn="r">
              <a:buNone/>
              <a:defRPr sz="1324">
                <a:solidFill>
                  <a:srgbClr val="E45A1E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336200" indent="0" algn="ctr">
              <a:buNone/>
              <a:defRPr sz="1471"/>
            </a:lvl2pPr>
            <a:lvl3pPr marL="672400" indent="0" algn="ctr">
              <a:buNone/>
              <a:defRPr sz="1324"/>
            </a:lvl3pPr>
            <a:lvl4pPr marL="1008600" indent="0" algn="ctr">
              <a:buNone/>
              <a:defRPr sz="1177"/>
            </a:lvl4pPr>
            <a:lvl5pPr marL="1344800" indent="0" algn="ctr">
              <a:buNone/>
              <a:defRPr sz="1177"/>
            </a:lvl5pPr>
            <a:lvl6pPr marL="1681001" indent="0" algn="ctr">
              <a:buNone/>
              <a:defRPr sz="1177"/>
            </a:lvl6pPr>
            <a:lvl7pPr marL="2017200" indent="0" algn="ctr">
              <a:buNone/>
              <a:defRPr sz="1177"/>
            </a:lvl7pPr>
            <a:lvl8pPr marL="2353400" indent="0" algn="ctr">
              <a:buNone/>
              <a:defRPr sz="1177"/>
            </a:lvl8pPr>
            <a:lvl9pPr marL="2689600" indent="0" algn="ctr">
              <a:buNone/>
              <a:defRPr sz="1177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fld id="{61C78B21-3C28-439F-BCD3-284714CB9E0C}" type="datetime1">
              <a:rPr lang="en-US" smtClean="0"/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fld id="{49A40DB5-B054-4B52-B27D-446721D6CC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572002" y="1"/>
            <a:ext cx="4571999" cy="5143499"/>
          </a:xfrm>
          <a:prstGeom prst="rect">
            <a:avLst/>
          </a:prstGeom>
          <a:solidFill>
            <a:srgbClr val="004E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94">
              <a:latin typeface="Segoe UI" panose="020B0502040204020203" pitchFamily="34" charset="0"/>
            </a:endParaRPr>
          </a:p>
        </p:txBody>
      </p:sp>
      <p:pic>
        <p:nvPicPr>
          <p:cNvPr id="8" name="Picture 7" descr="affirmastudioslog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9968" y="2017242"/>
            <a:ext cx="1653584" cy="421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48517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solidFill>
          <a:srgbClr val="004E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fld id="{F7541201-DC49-46F2-AC4F-0D60C1F63406}" type="datetime1">
              <a:rPr lang="en-US" smtClean="0"/>
              <a:t>2/11/2020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fld id="{49A40DB5-B054-4B52-B27D-446721D6CC2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71D8278-5719-41B5-BA0B-62F901BD5A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5300" y="4800600"/>
            <a:ext cx="528320" cy="137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4548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bg>
      <p:bgPr>
        <a:solidFill>
          <a:srgbClr val="E45A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fld id="{6198244D-535E-48C4-8BC9-904AE7DD5AF1}" type="datetime1">
              <a:rPr lang="en-US" smtClean="0"/>
              <a:t>2/11/2020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fld id="{49A40DB5-B054-4B52-B27D-446721D6CC2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DDC3FBF-8EF6-411E-AA4F-268641FD25D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5300" y="4800600"/>
            <a:ext cx="528320" cy="137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77809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fld id="{F858EA56-0E20-4ACC-A046-BE609E544847}" type="datetime1">
              <a:rPr lang="en-US" smtClean="0"/>
              <a:t>2/11/2020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fld id="{49A40DB5-B054-4B52-B27D-446721D6CC2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982C415-13F0-4D24-97F3-4AB707C0984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5300" y="4800600"/>
            <a:ext cx="528320" cy="137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25544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353" y="343211"/>
            <a:ext cx="2949426" cy="1200072"/>
          </a:xfrm>
        </p:spPr>
        <p:txBody>
          <a:bodyPr anchor="b"/>
          <a:lstStyle>
            <a:lvl1pPr>
              <a:defRPr sz="2353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953" y="740125"/>
            <a:ext cx="4628810" cy="3655084"/>
          </a:xfrm>
        </p:spPr>
        <p:txBody>
          <a:bodyPr/>
          <a:lstStyle>
            <a:lvl1pPr marL="0" indent="0">
              <a:buNone/>
              <a:defRPr sz="2353">
                <a:latin typeface="Segoe UI" panose="020B0502040204020203" pitchFamily="34" charset="0"/>
              </a:defRPr>
            </a:lvl1pPr>
            <a:lvl2pPr marL="336200" indent="0">
              <a:buNone/>
              <a:defRPr sz="2059"/>
            </a:lvl2pPr>
            <a:lvl3pPr marL="672400" indent="0">
              <a:buNone/>
              <a:defRPr sz="1765"/>
            </a:lvl3pPr>
            <a:lvl4pPr marL="1008600" indent="0">
              <a:buNone/>
              <a:defRPr sz="1471"/>
            </a:lvl4pPr>
            <a:lvl5pPr marL="1344800" indent="0">
              <a:buNone/>
              <a:defRPr sz="1471"/>
            </a:lvl5pPr>
            <a:lvl6pPr marL="1681001" indent="0">
              <a:buNone/>
              <a:defRPr sz="1471"/>
            </a:lvl6pPr>
            <a:lvl7pPr marL="2017200" indent="0">
              <a:buNone/>
              <a:defRPr sz="1471"/>
            </a:lvl7pPr>
            <a:lvl8pPr marL="2353400" indent="0">
              <a:buNone/>
              <a:defRPr sz="1471"/>
            </a:lvl8pPr>
            <a:lvl9pPr marL="2689600" indent="0">
              <a:buNone/>
              <a:defRPr sz="1471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353" y="1543285"/>
            <a:ext cx="2949426" cy="2858927"/>
          </a:xfrm>
        </p:spPr>
        <p:txBody>
          <a:bodyPr/>
          <a:lstStyle>
            <a:lvl1pPr marL="0" indent="0">
              <a:buNone/>
              <a:defRPr sz="1177">
                <a:latin typeface="Segoe UI" panose="020B0502040204020203" pitchFamily="34" charset="0"/>
              </a:defRPr>
            </a:lvl1pPr>
            <a:lvl2pPr marL="336200" indent="0">
              <a:buNone/>
              <a:defRPr sz="1029"/>
            </a:lvl2pPr>
            <a:lvl3pPr marL="672400" indent="0">
              <a:buNone/>
              <a:defRPr sz="883"/>
            </a:lvl3pPr>
            <a:lvl4pPr marL="1008600" indent="0">
              <a:buNone/>
              <a:defRPr sz="736"/>
            </a:lvl4pPr>
            <a:lvl5pPr marL="1344800" indent="0">
              <a:buNone/>
              <a:defRPr sz="736"/>
            </a:lvl5pPr>
            <a:lvl6pPr marL="1681001" indent="0">
              <a:buNone/>
              <a:defRPr sz="736"/>
            </a:lvl6pPr>
            <a:lvl7pPr marL="2017200" indent="0">
              <a:buNone/>
              <a:defRPr sz="736"/>
            </a:lvl7pPr>
            <a:lvl8pPr marL="2353400" indent="0">
              <a:buNone/>
              <a:defRPr sz="736"/>
            </a:lvl8pPr>
            <a:lvl9pPr marL="2689600" indent="0">
              <a:buNone/>
              <a:defRPr sz="736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fld id="{4F0CBE8F-8AA2-4859-BE6D-C213C1FEDA0E}" type="datetime1">
              <a:rPr lang="en-US" smtClean="0"/>
              <a:t>2/11/2020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fld id="{49A40DB5-B054-4B52-B27D-446721D6CC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57579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85750" y="1074623"/>
            <a:ext cx="8572500" cy="3262842"/>
          </a:xfrm>
        </p:spPr>
        <p:txBody>
          <a:bodyPr vert="horz" lIns="91440" tIns="91440" rIns="91440" bIns="91440" rtlCol="0">
            <a:noAutofit/>
          </a:bodyPr>
          <a:lstStyle>
            <a:lvl1pPr>
              <a:defRPr lang="en-US" dirty="0" smtClean="0">
                <a:latin typeface="Segoe UI" panose="020B0502040204020203" pitchFamily="34" charset="0"/>
              </a:defRPr>
            </a:lvl1pPr>
            <a:lvl2pPr>
              <a:defRPr lang="en-US" dirty="0" smtClean="0">
                <a:latin typeface="Segoe UI" panose="020B0502040204020203" pitchFamily="34" charset="0"/>
              </a:defRPr>
            </a:lvl2pPr>
            <a:lvl3pPr>
              <a:defRPr lang="en-US" dirty="0" smtClean="0">
                <a:latin typeface="Segoe UI" panose="020B0502040204020203" pitchFamily="34" charset="0"/>
              </a:defRPr>
            </a:lvl3pPr>
            <a:lvl4pPr>
              <a:defRPr lang="en-US" dirty="0" smtClean="0">
                <a:latin typeface="Segoe UI" panose="020B0502040204020203" pitchFamily="34" charset="0"/>
              </a:defRPr>
            </a:lvl4pPr>
            <a:lvl5pPr>
              <a:defRPr lang="en-US" dirty="0">
                <a:latin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85750" y="765811"/>
            <a:ext cx="8615892" cy="171401"/>
          </a:xfrm>
        </p:spPr>
        <p:txBody>
          <a:bodyPr lIns="9144" tIns="0" rIns="0" bIns="0">
            <a:spAutoFit/>
          </a:bodyPr>
          <a:lstStyle>
            <a:lvl1pPr marL="0" indent="0">
              <a:buNone/>
              <a:defRPr sz="1238" spc="-11" baseline="0">
                <a:solidFill>
                  <a:schemeClr val="accent2"/>
                </a:solidFill>
                <a:latin typeface="Segoe UI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50362" y="4703176"/>
            <a:ext cx="8054786" cy="3212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15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093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eam of 6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3335" y="4838589"/>
            <a:ext cx="323309" cy="201168"/>
          </a:xfrm>
        </p:spPr>
        <p:txBody>
          <a:bodyPr lIns="0" tIns="0" rIns="0" bIns="0"/>
          <a:lstStyle>
            <a:lvl1pPr algn="r">
              <a:defRPr lang="en-US" sz="600" smtClean="0"/>
            </a:lvl1pPr>
          </a:lstStyle>
          <a:p>
            <a:fld id="{FCEE2C88-6C8F-484D-AF69-578F576B1F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Picture Placeholder 2"/>
          <p:cNvSpPr>
            <a:spLocks noGrp="1"/>
          </p:cNvSpPr>
          <p:nvPr>
            <p:ph type="pic" idx="17"/>
          </p:nvPr>
        </p:nvSpPr>
        <p:spPr>
          <a:xfrm>
            <a:off x="1216118" y="2335700"/>
            <a:ext cx="875361" cy="875361"/>
          </a:xfrm>
          <a:prstGeom prst="ellipse">
            <a:avLst/>
          </a:prstGeom>
          <a:solidFill>
            <a:schemeClr val="bg1">
              <a:lumMod val="50000"/>
            </a:schemeClr>
          </a:solidFill>
        </p:spPr>
        <p:txBody>
          <a:bodyPr anchor="t">
            <a:normAutofit/>
          </a:bodyPr>
          <a:lstStyle>
            <a:lvl1pPr marL="0" indent="0" algn="ctr">
              <a:buNone/>
              <a:defRPr sz="750">
                <a:gradFill>
                  <a:gsLst>
                    <a:gs pos="2419">
                      <a:schemeClr val="bg1"/>
                    </a:gs>
                    <a:gs pos="8000">
                      <a:schemeClr val="bg1"/>
                    </a:gs>
                  </a:gsLst>
                  <a:lin ang="5400000" scaled="0"/>
                </a:gra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57168" indent="0">
              <a:buNone/>
              <a:defRPr sz="1575"/>
            </a:lvl2pPr>
            <a:lvl3pPr marL="514337" indent="0">
              <a:buNone/>
              <a:defRPr sz="1350"/>
            </a:lvl3pPr>
            <a:lvl4pPr marL="771506" indent="0">
              <a:buNone/>
              <a:defRPr sz="1125"/>
            </a:lvl4pPr>
            <a:lvl5pPr marL="1028675" indent="0">
              <a:buNone/>
              <a:defRPr sz="1125"/>
            </a:lvl5pPr>
            <a:lvl6pPr marL="1285843" indent="0">
              <a:buNone/>
              <a:defRPr sz="1125"/>
            </a:lvl6pPr>
            <a:lvl7pPr marL="1543012" indent="0">
              <a:buNone/>
              <a:defRPr sz="1125"/>
            </a:lvl7pPr>
            <a:lvl8pPr marL="1800180" indent="0">
              <a:buNone/>
              <a:defRPr sz="1125"/>
            </a:lvl8pPr>
            <a:lvl9pPr marL="2057348" indent="0">
              <a:buNone/>
              <a:defRPr sz="1125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25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1158368" y="3337726"/>
            <a:ext cx="990862" cy="21535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buNone/>
              <a:defRPr sz="1050" b="1">
                <a:gradFill>
                  <a:gsLst>
                    <a:gs pos="28763">
                      <a:schemeClr val="tx1"/>
                    </a:gs>
                    <a:gs pos="15860">
                      <a:schemeClr val="tx1"/>
                    </a:gs>
                  </a:gsLst>
                  <a:lin ang="5400000" scaled="1"/>
                </a:gra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57168" indent="0">
              <a:buNone/>
              <a:defRPr sz="675"/>
            </a:lvl2pPr>
            <a:lvl3pPr marL="514337" indent="0">
              <a:buNone/>
              <a:defRPr sz="675"/>
            </a:lvl3pPr>
            <a:lvl4pPr marL="771506" indent="0">
              <a:buNone/>
              <a:defRPr sz="675"/>
            </a:lvl4pPr>
            <a:lvl5pPr marL="1028675" indent="0">
              <a:buNone/>
              <a:defRPr sz="675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1158367" y="3571006"/>
            <a:ext cx="990864" cy="38752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buNone/>
              <a:defRPr sz="900" i="0">
                <a:gradFill>
                  <a:gsLst>
                    <a:gs pos="28763">
                      <a:schemeClr val="tx1"/>
                    </a:gs>
                    <a:gs pos="15860">
                      <a:schemeClr val="tx1"/>
                    </a:gs>
                  </a:gsLst>
                  <a:lin ang="5400000" scaled="1"/>
                </a:gra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57168" indent="0">
              <a:buNone/>
              <a:defRPr sz="675"/>
            </a:lvl2pPr>
            <a:lvl3pPr marL="514337" indent="0">
              <a:buNone/>
              <a:defRPr sz="675"/>
            </a:lvl3pPr>
            <a:lvl4pPr marL="771506" indent="0">
              <a:buNone/>
              <a:defRPr sz="675"/>
            </a:lvl4pPr>
            <a:lvl5pPr marL="1028675" indent="0">
              <a:buNone/>
              <a:defRPr sz="675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Picture Placeholder 2"/>
          <p:cNvSpPr>
            <a:spLocks noGrp="1"/>
          </p:cNvSpPr>
          <p:nvPr>
            <p:ph type="pic" idx="20"/>
          </p:nvPr>
        </p:nvSpPr>
        <p:spPr>
          <a:xfrm>
            <a:off x="2380923" y="2335700"/>
            <a:ext cx="875361" cy="875361"/>
          </a:xfrm>
          <a:prstGeom prst="ellipse">
            <a:avLst/>
          </a:prstGeom>
          <a:solidFill>
            <a:schemeClr val="bg1">
              <a:lumMod val="50000"/>
            </a:schemeClr>
          </a:solidFill>
        </p:spPr>
        <p:txBody>
          <a:bodyPr anchor="t">
            <a:normAutofit/>
          </a:bodyPr>
          <a:lstStyle>
            <a:lvl1pPr marL="0" indent="0" algn="ctr">
              <a:buNone/>
              <a:defRPr sz="750">
                <a:gradFill>
                  <a:gsLst>
                    <a:gs pos="2419">
                      <a:schemeClr val="bg1"/>
                    </a:gs>
                    <a:gs pos="8000">
                      <a:schemeClr val="bg1"/>
                    </a:gs>
                  </a:gsLst>
                  <a:lin ang="5400000" scaled="0"/>
                </a:gra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57168" indent="0">
              <a:buNone/>
              <a:defRPr sz="1575"/>
            </a:lvl2pPr>
            <a:lvl3pPr marL="514337" indent="0">
              <a:buNone/>
              <a:defRPr sz="1350"/>
            </a:lvl3pPr>
            <a:lvl4pPr marL="771506" indent="0">
              <a:buNone/>
              <a:defRPr sz="1125"/>
            </a:lvl4pPr>
            <a:lvl5pPr marL="1028675" indent="0">
              <a:buNone/>
              <a:defRPr sz="1125"/>
            </a:lvl5pPr>
            <a:lvl6pPr marL="1285843" indent="0">
              <a:buNone/>
              <a:defRPr sz="1125"/>
            </a:lvl6pPr>
            <a:lvl7pPr marL="1543012" indent="0">
              <a:buNone/>
              <a:defRPr sz="1125"/>
            </a:lvl7pPr>
            <a:lvl8pPr marL="1800180" indent="0">
              <a:buNone/>
              <a:defRPr sz="1125"/>
            </a:lvl8pPr>
            <a:lvl9pPr marL="2057348" indent="0">
              <a:buNone/>
              <a:defRPr sz="1125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30" name="Picture Placeholder 2"/>
          <p:cNvSpPr>
            <a:spLocks noGrp="1"/>
          </p:cNvSpPr>
          <p:nvPr>
            <p:ph type="pic" idx="23"/>
          </p:nvPr>
        </p:nvSpPr>
        <p:spPr>
          <a:xfrm>
            <a:off x="5875338" y="2335700"/>
            <a:ext cx="875361" cy="875361"/>
          </a:xfrm>
          <a:prstGeom prst="ellipse">
            <a:avLst/>
          </a:prstGeom>
          <a:solidFill>
            <a:schemeClr val="bg1">
              <a:lumMod val="50000"/>
            </a:schemeClr>
          </a:solidFill>
        </p:spPr>
        <p:txBody>
          <a:bodyPr anchor="t">
            <a:normAutofit/>
          </a:bodyPr>
          <a:lstStyle>
            <a:lvl1pPr marL="0" indent="0" algn="ctr">
              <a:buNone/>
              <a:defRPr sz="750">
                <a:gradFill>
                  <a:gsLst>
                    <a:gs pos="2419">
                      <a:schemeClr val="bg1"/>
                    </a:gs>
                    <a:gs pos="8000">
                      <a:schemeClr val="bg1"/>
                    </a:gs>
                  </a:gsLst>
                  <a:lin ang="5400000" scaled="0"/>
                </a:gra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57168" indent="0">
              <a:buNone/>
              <a:defRPr sz="1575"/>
            </a:lvl2pPr>
            <a:lvl3pPr marL="514337" indent="0">
              <a:buNone/>
              <a:defRPr sz="1350"/>
            </a:lvl3pPr>
            <a:lvl4pPr marL="771506" indent="0">
              <a:buNone/>
              <a:defRPr sz="1125"/>
            </a:lvl4pPr>
            <a:lvl5pPr marL="1028675" indent="0">
              <a:buNone/>
              <a:defRPr sz="1125"/>
            </a:lvl5pPr>
            <a:lvl6pPr marL="1285843" indent="0">
              <a:buNone/>
              <a:defRPr sz="1125"/>
            </a:lvl6pPr>
            <a:lvl7pPr marL="1543012" indent="0">
              <a:buNone/>
              <a:defRPr sz="1125"/>
            </a:lvl7pPr>
            <a:lvl8pPr marL="1800180" indent="0">
              <a:buNone/>
              <a:defRPr sz="1125"/>
            </a:lvl8pPr>
            <a:lvl9pPr marL="2057348" indent="0">
              <a:buNone/>
              <a:defRPr sz="1125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33" name="Picture Placeholder 2"/>
          <p:cNvSpPr>
            <a:spLocks noGrp="1"/>
          </p:cNvSpPr>
          <p:nvPr>
            <p:ph type="pic" idx="26"/>
          </p:nvPr>
        </p:nvSpPr>
        <p:spPr>
          <a:xfrm>
            <a:off x="7040142" y="2335700"/>
            <a:ext cx="875361" cy="875361"/>
          </a:xfrm>
          <a:prstGeom prst="ellipse">
            <a:avLst/>
          </a:prstGeom>
          <a:solidFill>
            <a:schemeClr val="bg1">
              <a:lumMod val="50000"/>
            </a:schemeClr>
          </a:solidFill>
        </p:spPr>
        <p:txBody>
          <a:bodyPr anchor="t">
            <a:normAutofit/>
          </a:bodyPr>
          <a:lstStyle>
            <a:lvl1pPr marL="0" indent="0" algn="ctr">
              <a:buNone/>
              <a:defRPr sz="750">
                <a:gradFill>
                  <a:gsLst>
                    <a:gs pos="2419">
                      <a:schemeClr val="bg1"/>
                    </a:gs>
                    <a:gs pos="8000">
                      <a:schemeClr val="bg1"/>
                    </a:gs>
                  </a:gsLst>
                  <a:lin ang="5400000" scaled="0"/>
                </a:gra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57168" indent="0">
              <a:buNone/>
              <a:defRPr sz="1575"/>
            </a:lvl2pPr>
            <a:lvl3pPr marL="514337" indent="0">
              <a:buNone/>
              <a:defRPr sz="1350"/>
            </a:lvl3pPr>
            <a:lvl4pPr marL="771506" indent="0">
              <a:buNone/>
              <a:defRPr sz="1125"/>
            </a:lvl4pPr>
            <a:lvl5pPr marL="1028675" indent="0">
              <a:buNone/>
              <a:defRPr sz="1125"/>
            </a:lvl5pPr>
            <a:lvl6pPr marL="1285843" indent="0">
              <a:buNone/>
              <a:defRPr sz="1125"/>
            </a:lvl6pPr>
            <a:lvl7pPr marL="1543012" indent="0">
              <a:buNone/>
              <a:defRPr sz="1125"/>
            </a:lvl7pPr>
            <a:lvl8pPr marL="1800180" indent="0">
              <a:buNone/>
              <a:defRPr sz="1125"/>
            </a:lvl8pPr>
            <a:lvl9pPr marL="2057348" indent="0">
              <a:buNone/>
              <a:defRPr sz="1125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8" name="Picture Placeholder 2"/>
          <p:cNvSpPr>
            <a:spLocks noGrp="1"/>
          </p:cNvSpPr>
          <p:nvPr>
            <p:ph type="pic" idx="29"/>
          </p:nvPr>
        </p:nvSpPr>
        <p:spPr>
          <a:xfrm>
            <a:off x="3545728" y="2335700"/>
            <a:ext cx="875361" cy="875361"/>
          </a:xfrm>
          <a:prstGeom prst="ellipse">
            <a:avLst/>
          </a:prstGeom>
          <a:solidFill>
            <a:schemeClr val="bg1">
              <a:lumMod val="50000"/>
            </a:schemeClr>
          </a:solidFill>
        </p:spPr>
        <p:txBody>
          <a:bodyPr anchor="t">
            <a:normAutofit/>
          </a:bodyPr>
          <a:lstStyle>
            <a:lvl1pPr marL="0" indent="0" algn="ctr">
              <a:buNone/>
              <a:defRPr sz="750">
                <a:gradFill>
                  <a:gsLst>
                    <a:gs pos="2419">
                      <a:schemeClr val="bg1"/>
                    </a:gs>
                    <a:gs pos="8000">
                      <a:schemeClr val="bg1"/>
                    </a:gs>
                  </a:gsLst>
                  <a:lin ang="5400000" scaled="0"/>
                </a:gra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57168" indent="0">
              <a:buNone/>
              <a:defRPr sz="1575"/>
            </a:lvl2pPr>
            <a:lvl3pPr marL="514337" indent="0">
              <a:buNone/>
              <a:defRPr sz="1350"/>
            </a:lvl3pPr>
            <a:lvl4pPr marL="771506" indent="0">
              <a:buNone/>
              <a:defRPr sz="1125"/>
            </a:lvl4pPr>
            <a:lvl5pPr marL="1028675" indent="0">
              <a:buNone/>
              <a:defRPr sz="1125"/>
            </a:lvl5pPr>
            <a:lvl6pPr marL="1285843" indent="0">
              <a:buNone/>
              <a:defRPr sz="1125"/>
            </a:lvl6pPr>
            <a:lvl7pPr marL="1543012" indent="0">
              <a:buNone/>
              <a:defRPr sz="1125"/>
            </a:lvl7pPr>
            <a:lvl8pPr marL="1800180" indent="0">
              <a:buNone/>
              <a:defRPr sz="1125"/>
            </a:lvl8pPr>
            <a:lvl9pPr marL="2057348" indent="0">
              <a:buNone/>
              <a:defRPr sz="1125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21" name="Picture Placeholder 2"/>
          <p:cNvSpPr>
            <a:spLocks noGrp="1"/>
          </p:cNvSpPr>
          <p:nvPr>
            <p:ph type="pic" idx="38"/>
          </p:nvPr>
        </p:nvSpPr>
        <p:spPr>
          <a:xfrm>
            <a:off x="4710533" y="2335700"/>
            <a:ext cx="875361" cy="875361"/>
          </a:xfrm>
          <a:prstGeom prst="ellipse">
            <a:avLst/>
          </a:prstGeom>
          <a:solidFill>
            <a:schemeClr val="bg1">
              <a:lumMod val="50000"/>
            </a:schemeClr>
          </a:solidFill>
        </p:spPr>
        <p:txBody>
          <a:bodyPr anchor="t">
            <a:normAutofit/>
          </a:bodyPr>
          <a:lstStyle>
            <a:lvl1pPr marL="0" indent="0" algn="ctr">
              <a:buNone/>
              <a:defRPr sz="750">
                <a:gradFill>
                  <a:gsLst>
                    <a:gs pos="2419">
                      <a:schemeClr val="bg1"/>
                    </a:gs>
                    <a:gs pos="8000">
                      <a:schemeClr val="bg1"/>
                    </a:gs>
                  </a:gsLst>
                  <a:lin ang="5400000" scaled="0"/>
                </a:gra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57168" indent="0">
              <a:buNone/>
              <a:defRPr sz="1575"/>
            </a:lvl2pPr>
            <a:lvl3pPr marL="514337" indent="0">
              <a:buNone/>
              <a:defRPr sz="1350"/>
            </a:lvl3pPr>
            <a:lvl4pPr marL="771506" indent="0">
              <a:buNone/>
              <a:defRPr sz="1125"/>
            </a:lvl4pPr>
            <a:lvl5pPr marL="1028675" indent="0">
              <a:buNone/>
              <a:defRPr sz="1125"/>
            </a:lvl5pPr>
            <a:lvl6pPr marL="1285843" indent="0">
              <a:buNone/>
              <a:defRPr sz="1125"/>
            </a:lvl6pPr>
            <a:lvl7pPr marL="1543012" indent="0">
              <a:buNone/>
              <a:defRPr sz="1125"/>
            </a:lvl7pPr>
            <a:lvl8pPr marL="1800180" indent="0">
              <a:buNone/>
              <a:defRPr sz="1125"/>
            </a:lvl8pPr>
            <a:lvl9pPr marL="2057348" indent="0">
              <a:buNone/>
              <a:defRPr sz="1125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22" name="Text Placeholder 10"/>
          <p:cNvSpPr>
            <a:spLocks noGrp="1"/>
          </p:cNvSpPr>
          <p:nvPr>
            <p:ph type="body" sz="quarter" idx="39"/>
          </p:nvPr>
        </p:nvSpPr>
        <p:spPr>
          <a:xfrm>
            <a:off x="2323172" y="3337726"/>
            <a:ext cx="990862" cy="21535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buNone/>
              <a:defRPr sz="1050" b="1">
                <a:gradFill>
                  <a:gsLst>
                    <a:gs pos="28763">
                      <a:schemeClr val="tx1"/>
                    </a:gs>
                    <a:gs pos="15860">
                      <a:schemeClr val="tx1"/>
                    </a:gs>
                  </a:gsLst>
                  <a:lin ang="5400000" scaled="1"/>
                </a:gra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57168" indent="0">
              <a:buNone/>
              <a:defRPr sz="675"/>
            </a:lvl2pPr>
            <a:lvl3pPr marL="514337" indent="0">
              <a:buNone/>
              <a:defRPr sz="675"/>
            </a:lvl3pPr>
            <a:lvl4pPr marL="771506" indent="0">
              <a:buNone/>
              <a:defRPr sz="675"/>
            </a:lvl4pPr>
            <a:lvl5pPr marL="1028675" indent="0">
              <a:buNone/>
              <a:defRPr sz="675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10"/>
          <p:cNvSpPr>
            <a:spLocks noGrp="1"/>
          </p:cNvSpPr>
          <p:nvPr>
            <p:ph type="body" sz="quarter" idx="40"/>
          </p:nvPr>
        </p:nvSpPr>
        <p:spPr>
          <a:xfrm>
            <a:off x="3487976" y="3337726"/>
            <a:ext cx="990862" cy="21535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buNone/>
              <a:defRPr sz="1050" b="1">
                <a:gradFill>
                  <a:gsLst>
                    <a:gs pos="28763">
                      <a:schemeClr val="tx1"/>
                    </a:gs>
                    <a:gs pos="15860">
                      <a:schemeClr val="tx1"/>
                    </a:gs>
                  </a:gsLst>
                  <a:lin ang="5400000" scaled="1"/>
                </a:gra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57168" indent="0">
              <a:buNone/>
              <a:defRPr sz="675"/>
            </a:lvl2pPr>
            <a:lvl3pPr marL="514337" indent="0">
              <a:buNone/>
              <a:defRPr sz="675"/>
            </a:lvl3pPr>
            <a:lvl4pPr marL="771506" indent="0">
              <a:buNone/>
              <a:defRPr sz="675"/>
            </a:lvl4pPr>
            <a:lvl5pPr marL="1028675" indent="0">
              <a:buNone/>
              <a:defRPr sz="675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0"/>
          <p:cNvSpPr>
            <a:spLocks noGrp="1"/>
          </p:cNvSpPr>
          <p:nvPr>
            <p:ph type="body" sz="quarter" idx="41"/>
          </p:nvPr>
        </p:nvSpPr>
        <p:spPr>
          <a:xfrm>
            <a:off x="4652782" y="3337726"/>
            <a:ext cx="990862" cy="21535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buNone/>
              <a:defRPr sz="1050" b="1">
                <a:gradFill>
                  <a:gsLst>
                    <a:gs pos="28763">
                      <a:schemeClr val="tx1"/>
                    </a:gs>
                    <a:gs pos="15860">
                      <a:schemeClr val="tx1"/>
                    </a:gs>
                  </a:gsLst>
                  <a:lin ang="5400000" scaled="1"/>
                </a:gra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57168" indent="0">
              <a:buNone/>
              <a:defRPr sz="675"/>
            </a:lvl2pPr>
            <a:lvl3pPr marL="514337" indent="0">
              <a:buNone/>
              <a:defRPr sz="675"/>
            </a:lvl3pPr>
            <a:lvl4pPr marL="771506" indent="0">
              <a:buNone/>
              <a:defRPr sz="675"/>
            </a:lvl4pPr>
            <a:lvl5pPr marL="1028675" indent="0">
              <a:buNone/>
              <a:defRPr sz="675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10"/>
          <p:cNvSpPr>
            <a:spLocks noGrp="1"/>
          </p:cNvSpPr>
          <p:nvPr>
            <p:ph type="body" sz="quarter" idx="42"/>
          </p:nvPr>
        </p:nvSpPr>
        <p:spPr>
          <a:xfrm>
            <a:off x="5817588" y="3337726"/>
            <a:ext cx="990862" cy="21535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buNone/>
              <a:defRPr sz="1050" b="1">
                <a:gradFill>
                  <a:gsLst>
                    <a:gs pos="28763">
                      <a:schemeClr val="tx1"/>
                    </a:gs>
                    <a:gs pos="15860">
                      <a:schemeClr val="tx1"/>
                    </a:gs>
                  </a:gsLst>
                  <a:lin ang="5400000" scaled="1"/>
                </a:gra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57168" indent="0">
              <a:buNone/>
              <a:defRPr sz="675"/>
            </a:lvl2pPr>
            <a:lvl3pPr marL="514337" indent="0">
              <a:buNone/>
              <a:defRPr sz="675"/>
            </a:lvl3pPr>
            <a:lvl4pPr marL="771506" indent="0">
              <a:buNone/>
              <a:defRPr sz="675"/>
            </a:lvl4pPr>
            <a:lvl5pPr marL="1028675" indent="0">
              <a:buNone/>
              <a:defRPr sz="675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ext Placeholder 10"/>
          <p:cNvSpPr>
            <a:spLocks noGrp="1"/>
          </p:cNvSpPr>
          <p:nvPr>
            <p:ph type="body" sz="quarter" idx="43"/>
          </p:nvPr>
        </p:nvSpPr>
        <p:spPr>
          <a:xfrm>
            <a:off x="6982391" y="3337726"/>
            <a:ext cx="990862" cy="21535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buNone/>
              <a:defRPr sz="1050" b="1">
                <a:gradFill>
                  <a:gsLst>
                    <a:gs pos="28763">
                      <a:schemeClr val="tx1"/>
                    </a:gs>
                    <a:gs pos="15860">
                      <a:schemeClr val="tx1"/>
                    </a:gs>
                  </a:gsLst>
                  <a:lin ang="5400000" scaled="1"/>
                </a:gra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57168" indent="0">
              <a:buNone/>
              <a:defRPr sz="675"/>
            </a:lvl2pPr>
            <a:lvl3pPr marL="514337" indent="0">
              <a:buNone/>
              <a:defRPr sz="675"/>
            </a:lvl3pPr>
            <a:lvl4pPr marL="771506" indent="0">
              <a:buNone/>
              <a:defRPr sz="675"/>
            </a:lvl4pPr>
            <a:lvl5pPr marL="1028675" indent="0">
              <a:buNone/>
              <a:defRPr sz="675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10"/>
          <p:cNvSpPr>
            <a:spLocks noGrp="1"/>
          </p:cNvSpPr>
          <p:nvPr>
            <p:ph type="body" sz="quarter" idx="44"/>
          </p:nvPr>
        </p:nvSpPr>
        <p:spPr>
          <a:xfrm>
            <a:off x="2323170" y="3575339"/>
            <a:ext cx="990864" cy="38752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buNone/>
              <a:defRPr sz="900" i="0">
                <a:gradFill>
                  <a:gsLst>
                    <a:gs pos="28763">
                      <a:schemeClr val="tx1"/>
                    </a:gs>
                    <a:gs pos="15860">
                      <a:schemeClr val="tx1"/>
                    </a:gs>
                  </a:gsLst>
                  <a:lin ang="5400000" scaled="1"/>
                </a:gra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57168" indent="0">
              <a:buNone/>
              <a:defRPr sz="675"/>
            </a:lvl2pPr>
            <a:lvl3pPr marL="514337" indent="0">
              <a:buNone/>
              <a:defRPr sz="675"/>
            </a:lvl3pPr>
            <a:lvl4pPr marL="771506" indent="0">
              <a:buNone/>
              <a:defRPr sz="675"/>
            </a:lvl4pPr>
            <a:lvl5pPr marL="1028675" indent="0">
              <a:buNone/>
              <a:defRPr sz="675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10"/>
          <p:cNvSpPr>
            <a:spLocks noGrp="1"/>
          </p:cNvSpPr>
          <p:nvPr>
            <p:ph type="body" sz="quarter" idx="45"/>
          </p:nvPr>
        </p:nvSpPr>
        <p:spPr>
          <a:xfrm>
            <a:off x="3493371" y="3575339"/>
            <a:ext cx="990864" cy="38752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buNone/>
              <a:defRPr sz="900" i="0">
                <a:gradFill>
                  <a:gsLst>
                    <a:gs pos="28763">
                      <a:schemeClr val="tx1"/>
                    </a:gs>
                    <a:gs pos="15860">
                      <a:schemeClr val="tx1"/>
                    </a:gs>
                  </a:gsLst>
                  <a:lin ang="5400000" scaled="1"/>
                </a:gra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57168" indent="0">
              <a:buNone/>
              <a:defRPr sz="675"/>
            </a:lvl2pPr>
            <a:lvl3pPr marL="514337" indent="0">
              <a:buNone/>
              <a:defRPr sz="675"/>
            </a:lvl3pPr>
            <a:lvl4pPr marL="771506" indent="0">
              <a:buNone/>
              <a:defRPr sz="675"/>
            </a:lvl4pPr>
            <a:lvl5pPr marL="1028675" indent="0">
              <a:buNone/>
              <a:defRPr sz="675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 Placeholder 10"/>
          <p:cNvSpPr>
            <a:spLocks noGrp="1"/>
          </p:cNvSpPr>
          <p:nvPr>
            <p:ph type="body" sz="quarter" idx="46"/>
          </p:nvPr>
        </p:nvSpPr>
        <p:spPr>
          <a:xfrm>
            <a:off x="4652780" y="3575339"/>
            <a:ext cx="990864" cy="38752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buNone/>
              <a:defRPr sz="900" i="0">
                <a:gradFill>
                  <a:gsLst>
                    <a:gs pos="28763">
                      <a:schemeClr val="tx1"/>
                    </a:gs>
                    <a:gs pos="15860">
                      <a:schemeClr val="tx1"/>
                    </a:gs>
                  </a:gsLst>
                  <a:lin ang="5400000" scaled="1"/>
                </a:gra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57168" indent="0">
              <a:buNone/>
              <a:defRPr sz="675"/>
            </a:lvl2pPr>
            <a:lvl3pPr marL="514337" indent="0">
              <a:buNone/>
              <a:defRPr sz="675"/>
            </a:lvl3pPr>
            <a:lvl4pPr marL="771506" indent="0">
              <a:buNone/>
              <a:defRPr sz="675"/>
            </a:lvl4pPr>
            <a:lvl5pPr marL="1028675" indent="0">
              <a:buNone/>
              <a:defRPr sz="675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10"/>
          <p:cNvSpPr>
            <a:spLocks noGrp="1"/>
          </p:cNvSpPr>
          <p:nvPr>
            <p:ph type="body" sz="quarter" idx="47"/>
          </p:nvPr>
        </p:nvSpPr>
        <p:spPr>
          <a:xfrm>
            <a:off x="5817586" y="3575339"/>
            <a:ext cx="990864" cy="38752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buNone/>
              <a:defRPr sz="900" i="0">
                <a:gradFill>
                  <a:gsLst>
                    <a:gs pos="28763">
                      <a:schemeClr val="tx1"/>
                    </a:gs>
                    <a:gs pos="15860">
                      <a:schemeClr val="tx1"/>
                    </a:gs>
                  </a:gsLst>
                  <a:lin ang="5400000" scaled="1"/>
                </a:gra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57168" indent="0">
              <a:buNone/>
              <a:defRPr sz="675"/>
            </a:lvl2pPr>
            <a:lvl3pPr marL="514337" indent="0">
              <a:buNone/>
              <a:defRPr sz="675"/>
            </a:lvl3pPr>
            <a:lvl4pPr marL="771506" indent="0">
              <a:buNone/>
              <a:defRPr sz="675"/>
            </a:lvl4pPr>
            <a:lvl5pPr marL="1028675" indent="0">
              <a:buNone/>
              <a:defRPr sz="675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10"/>
          <p:cNvSpPr>
            <a:spLocks noGrp="1"/>
          </p:cNvSpPr>
          <p:nvPr>
            <p:ph type="body" sz="quarter" idx="48"/>
          </p:nvPr>
        </p:nvSpPr>
        <p:spPr>
          <a:xfrm>
            <a:off x="6982391" y="3575339"/>
            <a:ext cx="990864" cy="38752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buNone/>
              <a:defRPr sz="900" i="0">
                <a:gradFill>
                  <a:gsLst>
                    <a:gs pos="28763">
                      <a:schemeClr val="tx1"/>
                    </a:gs>
                    <a:gs pos="15860">
                      <a:schemeClr val="tx1"/>
                    </a:gs>
                  </a:gsLst>
                  <a:lin ang="5400000" scaled="1"/>
                </a:gra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57168" indent="0">
              <a:buNone/>
              <a:defRPr sz="675"/>
            </a:lvl2pPr>
            <a:lvl3pPr marL="514337" indent="0">
              <a:buNone/>
              <a:defRPr sz="675"/>
            </a:lvl3pPr>
            <a:lvl4pPr marL="771506" indent="0">
              <a:buNone/>
              <a:defRPr sz="675"/>
            </a:lvl4pPr>
            <a:lvl5pPr marL="1028675" indent="0">
              <a:buNone/>
              <a:defRPr sz="675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31776" y="973154"/>
            <a:ext cx="8685455" cy="507831"/>
          </a:xfrm>
        </p:spPr>
        <p:txBody>
          <a:bodyPr vert="horz" wrap="square" lIns="0" tIns="0" rIns="0" bIns="0" rtlCol="0" anchor="ctr" anchorCtr="1">
            <a:noAutofit/>
          </a:bodyPr>
          <a:lstStyle>
            <a:lvl1pPr marL="285750" indent="-285750">
              <a:buFont typeface="Arial" panose="020B0604020202020204" pitchFamily="34" charset="0"/>
              <a:buNone/>
              <a:defRPr lang="en-US" sz="2800" b="1" kern="0" spc="0" baseline="0" dirty="0" smtClean="0">
                <a:gradFill>
                  <a:gsLst>
                    <a:gs pos="2419">
                      <a:schemeClr val="accent2"/>
                    </a:gs>
                    <a:gs pos="7000">
                      <a:schemeClr val="accent2"/>
                    </a:gs>
                  </a:gsLst>
                  <a:lin ang="5400000" scaled="1"/>
                </a:gra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rgbClr val="0072C8"/>
              </a:buClr>
              <a:buSzPct val="110000"/>
              <a:buFont typeface="Arial" panose="020B0604020202020204" pitchFamily="34" charset="0"/>
              <a:buNone/>
            </a:pPr>
            <a:r>
              <a:rPr lang="en-US"/>
              <a:t>Insert Slide Title Here</a:t>
            </a:r>
          </a:p>
        </p:txBody>
      </p:sp>
    </p:spTree>
    <p:extLst>
      <p:ext uri="{BB962C8B-B14F-4D97-AF65-F5344CB8AC3E}">
        <p14:creationId xmlns:p14="http://schemas.microsoft.com/office/powerpoint/2010/main" val="1198258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Impact / Quot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4"/>
          <p:cNvSpPr>
            <a:spLocks noGrp="1"/>
          </p:cNvSpPr>
          <p:nvPr>
            <p:ph type="pic" sz="quarter" idx="21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tIns="3383280"/>
          <a:lstStyle>
            <a:lvl1pPr marL="0" indent="0" algn="ctr">
              <a:buNone/>
              <a:defRPr sz="900" b="1" baseline="0">
                <a:gradFill>
                  <a:gsLst>
                    <a:gs pos="2419">
                      <a:schemeClr val="bg1"/>
                    </a:gs>
                    <a:gs pos="8000">
                      <a:schemeClr val="bg1"/>
                    </a:gs>
                  </a:gsLst>
                  <a:lin ang="5400000" scaled="0"/>
                </a:gra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r>
              <a:rPr lang="en-US"/>
              <a:t>Drag picture to placeholder or click icon to add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3335" y="4838589"/>
            <a:ext cx="323309" cy="201168"/>
          </a:xfrm>
        </p:spPr>
        <p:txBody>
          <a:bodyPr lIns="0" tIns="0" rIns="0" bIns="0"/>
          <a:lstStyle>
            <a:lvl1pPr algn="r">
              <a:defRPr sz="600">
                <a:gradFill>
                  <a:gsLst>
                    <a:gs pos="7258">
                      <a:schemeClr val="bg1"/>
                    </a:gs>
                    <a:gs pos="19000">
                      <a:schemeClr val="bg1"/>
                    </a:gs>
                  </a:gsLst>
                  <a:lin ang="5400000" scaled="1"/>
                </a:gra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1pPr>
          </a:lstStyle>
          <a:p>
            <a:fld id="{FCEE2C88-6C8F-484D-AF69-578F576B1F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04619" y="4800737"/>
            <a:ext cx="592470" cy="138499"/>
          </a:xfrm>
          <a:prstGeom prst="rect">
            <a:avLst/>
          </a:prstGeom>
          <a:noFill/>
        </p:spPr>
        <p:txBody>
          <a:bodyPr wrap="none" lIns="0" bIns="0" rtlCol="0" anchor="b" anchorCtr="0">
            <a:spAutoFit/>
          </a:bodyPr>
          <a:lstStyle/>
          <a:p>
            <a:pPr marL="0" algn="l" defTabSz="685755" rtl="0" eaLnBrk="1" latinLnBrk="0" hangingPunct="1"/>
            <a:r>
              <a:rPr lang="en-AU" sz="600" kern="1200" spc="75" baseline="0">
                <a:gradFill>
                  <a:gsLst>
                    <a:gs pos="7258">
                      <a:schemeClr val="bg1"/>
                    </a:gs>
                    <a:gs pos="19000">
                      <a:schemeClr val="bg1"/>
                    </a:gs>
                  </a:gsLst>
                  <a:lin ang="5400000" scaled="1"/>
                </a:gra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slalom.com</a:t>
            </a:r>
          </a:p>
        </p:txBody>
      </p:sp>
    </p:spTree>
    <p:extLst>
      <p:ext uri="{BB962C8B-B14F-4D97-AF65-F5344CB8AC3E}">
        <p14:creationId xmlns:p14="http://schemas.microsoft.com/office/powerpoint/2010/main" val="557516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45A0AD6-0EE1-422C-AD9C-A2CD030871C6}"/>
              </a:ext>
            </a:extLst>
          </p:cNvPr>
          <p:cNvSpPr/>
          <p:nvPr userDrawn="1"/>
        </p:nvSpPr>
        <p:spPr>
          <a:xfrm>
            <a:off x="2" y="0"/>
            <a:ext cx="9144000" cy="742950"/>
          </a:xfrm>
          <a:prstGeom prst="rect">
            <a:avLst/>
          </a:prstGeom>
          <a:solidFill>
            <a:srgbClr val="004E59"/>
          </a:solidFill>
          <a:ln w="12700" cap="flat" cmpd="sng" algn="ctr">
            <a:solidFill>
              <a:srgbClr val="026373"/>
            </a:solidFill>
            <a:prstDash val="solid"/>
            <a:miter lim="800000"/>
          </a:ln>
          <a:effectLst/>
        </p:spPr>
        <p:txBody>
          <a:bodyPr lIns="57150" rIns="5715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24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+mn-cs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F33EDD8-4895-4027-B7BD-BE92520BC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0" y="171450"/>
            <a:ext cx="8572500" cy="400050"/>
          </a:xfrm>
          <a:noFill/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43557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with numbe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3335" y="4838589"/>
            <a:ext cx="323309" cy="201168"/>
          </a:xfrm>
        </p:spPr>
        <p:txBody>
          <a:bodyPr lIns="0" tIns="0" rIns="0" bIns="0"/>
          <a:lstStyle>
            <a:lvl1pPr algn="r">
              <a:defRPr lang="en-US" sz="600" smtClean="0"/>
            </a:lvl1pPr>
          </a:lstStyle>
          <a:p>
            <a:fld id="{FCEE2C88-6C8F-484D-AF69-578F576B1F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473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6.xml"/><Relationship Id="rId21" Type="http://schemas.openxmlformats.org/officeDocument/2006/relationships/slideLayout" Target="../slideLayouts/slideLayout54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5" Type="http://schemas.openxmlformats.org/officeDocument/2006/relationships/theme" Target="../theme/theme2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20" Type="http://schemas.openxmlformats.org/officeDocument/2006/relationships/slideLayout" Target="../slideLayouts/slideLayout53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24" Type="http://schemas.openxmlformats.org/officeDocument/2006/relationships/slideLayout" Target="../slideLayouts/slideLayout57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23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43.xml"/><Relationship Id="rId19" Type="http://schemas.openxmlformats.org/officeDocument/2006/relationships/slideLayout" Target="../slideLayouts/slideLayout52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Relationship Id="rId22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231777" y="210122"/>
            <a:ext cx="8685455" cy="515013"/>
          </a:xfrm>
          <a:prstGeom prst="rect">
            <a:avLst/>
          </a:prstGeom>
          <a:noFill/>
        </p:spPr>
        <p:txBody>
          <a:bodyPr vert="horz" wrap="square" lIns="137160" tIns="73152" rIns="137160" bIns="45720" rtlCol="0" anchor="t" anchorCtr="0">
            <a:spAutoFit/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1220" y="4960678"/>
            <a:ext cx="2133600" cy="1485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lang="en-US" sz="450" kern="1200" smtClean="0">
                <a:gradFill>
                  <a:gsLst>
                    <a:gs pos="0">
                      <a:schemeClr val="bg1">
                        <a:lumMod val="65000"/>
                      </a:schemeClr>
                    </a:gs>
                    <a:gs pos="98000">
                      <a:schemeClr val="bg1">
                        <a:lumMod val="65000"/>
                      </a:schemeClr>
                    </a:gs>
                  </a:gsLst>
                  <a:lin ang="5400000" scaled="0"/>
                </a:gra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fld id="{4BBEE0BC-9B34-1747-AAFA-F76DB9E3BBA9}" type="datetimeFigureOut">
              <a:rPr lang="en-US" smtClean="0"/>
              <a:pPr/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960678"/>
            <a:ext cx="2895600" cy="1485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50">
                <a:gradFill>
                  <a:gsLst>
                    <a:gs pos="0">
                      <a:schemeClr val="bg1">
                        <a:lumMod val="65000"/>
                      </a:schemeClr>
                    </a:gs>
                    <a:gs pos="98000">
                      <a:schemeClr val="bg1">
                        <a:lumMod val="65000"/>
                      </a:schemeClr>
                    </a:gs>
                  </a:gsLst>
                  <a:lin ang="5400000" scaled="0"/>
                </a:gra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79180" y="4960678"/>
            <a:ext cx="2133600" cy="1485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lang="en-US" sz="450" kern="1200" smtClean="0">
                <a:gradFill>
                  <a:gsLst>
                    <a:gs pos="0">
                      <a:schemeClr val="bg1">
                        <a:lumMod val="65000"/>
                      </a:schemeClr>
                    </a:gs>
                    <a:gs pos="98000">
                      <a:schemeClr val="bg1">
                        <a:lumMod val="65000"/>
                      </a:schemeClr>
                    </a:gs>
                  </a:gsLst>
                  <a:lin ang="5400000" scaled="0"/>
                </a:gra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fld id="{889B1CBF-4FD7-214D-9302-2FF9AE85277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390525" y="1072135"/>
            <a:ext cx="8369300" cy="1186735"/>
          </a:xfrm>
          <a:prstGeom prst="rect">
            <a:avLst/>
          </a:prstGeom>
        </p:spPr>
        <p:txBody>
          <a:bodyPr vert="horz" wrap="square" lIns="0" tIns="45720" rIns="0" bIns="4572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93987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38" r:id="rId7"/>
    <p:sldLayoutId id="2147483715" r:id="rId8"/>
    <p:sldLayoutId id="2147483745" r:id="rId9"/>
    <p:sldLayoutId id="2147483705" r:id="rId10"/>
    <p:sldLayoutId id="2147483704" r:id="rId11"/>
    <p:sldLayoutId id="2147483706" r:id="rId12"/>
    <p:sldLayoutId id="2147483707" r:id="rId13"/>
    <p:sldLayoutId id="2147483751" r:id="rId14"/>
    <p:sldLayoutId id="2147483747" r:id="rId15"/>
    <p:sldLayoutId id="2147483748" r:id="rId16"/>
    <p:sldLayoutId id="2147483749" r:id="rId17"/>
    <p:sldLayoutId id="2147483786" r:id="rId18"/>
    <p:sldLayoutId id="2147483787" r:id="rId19"/>
    <p:sldLayoutId id="2147483750" r:id="rId20"/>
    <p:sldLayoutId id="2147483791" r:id="rId21"/>
    <p:sldLayoutId id="2147483711" r:id="rId22"/>
    <p:sldLayoutId id="2147483712" r:id="rId23"/>
    <p:sldLayoutId id="2147483713" r:id="rId24"/>
    <p:sldLayoutId id="2147483762" r:id="rId25"/>
    <p:sldLayoutId id="2147483763" r:id="rId26"/>
    <p:sldLayoutId id="2147483709" r:id="rId27"/>
    <p:sldLayoutId id="2147483758" r:id="rId28"/>
    <p:sldLayoutId id="2147483760" r:id="rId29"/>
    <p:sldLayoutId id="2147483784" r:id="rId30"/>
    <p:sldLayoutId id="2147483759" r:id="rId31"/>
    <p:sldLayoutId id="2147483761" r:id="rId32"/>
    <p:sldLayoutId id="2147483797" r:id="rId3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kern="1200" spc="0" baseline="0">
          <a:gradFill>
            <a:gsLst>
              <a:gs pos="21239">
                <a:srgbClr val="000000"/>
              </a:gs>
              <a:gs pos="42000">
                <a:srgbClr val="000000"/>
              </a:gs>
            </a:gsLst>
            <a:lin ang="5400000" scaled="0"/>
          </a:gra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3038" indent="-173038" algn="l" defTabSz="914400" rtl="0" eaLnBrk="1" latinLnBrk="0" hangingPunct="1">
        <a:lnSpc>
          <a:spcPct val="90000"/>
        </a:lnSpc>
        <a:spcBef>
          <a:spcPts val="1200"/>
        </a:spcBef>
        <a:buClr>
          <a:srgbClr val="0072C8"/>
        </a:buClr>
        <a:buSzPct val="110000"/>
        <a:buFont typeface="Wingdings" panose="05000000000000000000" pitchFamily="2" charset="2"/>
        <a:buChar char="§"/>
        <a:defRPr lang="en-US" sz="1600" kern="1200" spc="0" baseline="0" dirty="0" smtClean="0">
          <a:gradFill>
            <a:gsLst>
              <a:gs pos="0">
                <a:schemeClr val="tx1"/>
              </a:gs>
              <a:gs pos="98000">
                <a:schemeClr val="tx1"/>
              </a:gs>
            </a:gsLst>
            <a:lin ang="5400000" scaled="0"/>
          </a:gra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323850" indent="-150813" algn="l" defTabSz="914400" rtl="0" eaLnBrk="1" latinLnBrk="0" hangingPunct="1">
        <a:lnSpc>
          <a:spcPct val="90000"/>
        </a:lnSpc>
        <a:spcBef>
          <a:spcPts val="600"/>
        </a:spcBef>
        <a:buClr>
          <a:srgbClr val="CDCDCD"/>
        </a:buClr>
        <a:buSzPct val="110000"/>
        <a:buFont typeface="Wingdings" panose="05000000000000000000" pitchFamily="2" charset="2"/>
        <a:buChar char="§"/>
        <a:defRPr lang="en-US" sz="1400" kern="1200" spc="0" baseline="0" dirty="0" smtClean="0">
          <a:gradFill>
            <a:gsLst>
              <a:gs pos="0">
                <a:schemeClr val="tx1"/>
              </a:gs>
              <a:gs pos="98000">
                <a:schemeClr val="tx1"/>
              </a:gs>
            </a:gsLst>
            <a:lin ang="5400000" scaled="0"/>
          </a:gra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457200" indent="-133350" algn="l" defTabSz="914400" rtl="0" eaLnBrk="1" latinLnBrk="0" hangingPunct="1">
        <a:lnSpc>
          <a:spcPct val="90000"/>
        </a:lnSpc>
        <a:spcBef>
          <a:spcPts val="400"/>
        </a:spcBef>
        <a:buClr>
          <a:srgbClr val="CDCDCD"/>
        </a:buClr>
        <a:buSzPct val="110000"/>
        <a:buFont typeface="Wingdings" panose="05000000000000000000" pitchFamily="2" charset="2"/>
        <a:buChar char="§"/>
        <a:defRPr lang="en-US" sz="1200" kern="1200" spc="0" baseline="0" dirty="0" smtClean="0">
          <a:gradFill>
            <a:gsLst>
              <a:gs pos="0">
                <a:schemeClr val="tx1"/>
              </a:gs>
              <a:gs pos="98000">
                <a:schemeClr val="tx1"/>
              </a:gs>
            </a:gsLst>
            <a:lin ang="5400000" scaled="0"/>
          </a:gra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590550" indent="-133350" algn="l" defTabSz="914400" rtl="0" eaLnBrk="1" latinLnBrk="0" hangingPunct="1">
        <a:lnSpc>
          <a:spcPct val="90000"/>
        </a:lnSpc>
        <a:spcBef>
          <a:spcPts val="300"/>
        </a:spcBef>
        <a:buClr>
          <a:srgbClr val="CDCDCD"/>
        </a:buClr>
        <a:buSzPct val="110000"/>
        <a:buFont typeface="Wingdings" panose="05000000000000000000" pitchFamily="2" charset="2"/>
        <a:buChar char="§"/>
        <a:defRPr lang="en-US" sz="1100" kern="1200" spc="0" baseline="0" dirty="0" smtClean="0">
          <a:gradFill>
            <a:gsLst>
              <a:gs pos="0">
                <a:schemeClr val="tx1"/>
              </a:gs>
              <a:gs pos="98000">
                <a:schemeClr val="tx1"/>
              </a:gs>
            </a:gsLst>
            <a:lin ang="5400000" scaled="0"/>
          </a:gra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704850" indent="-111125" algn="l" defTabSz="914400" rtl="0" eaLnBrk="1" latinLnBrk="0" hangingPunct="1">
        <a:lnSpc>
          <a:spcPct val="90000"/>
        </a:lnSpc>
        <a:spcBef>
          <a:spcPts val="300"/>
        </a:spcBef>
        <a:buClr>
          <a:srgbClr val="CDCDCD"/>
        </a:buClr>
        <a:buSzPct val="110000"/>
        <a:buFont typeface="Wingdings" panose="05000000000000000000" pitchFamily="2" charset="2"/>
        <a:buChar char="§"/>
        <a:defRPr lang="en-US" sz="1100" kern="1200" spc="0" baseline="0" dirty="0">
          <a:gradFill>
            <a:gsLst>
              <a:gs pos="0">
                <a:schemeClr val="tx1"/>
              </a:gs>
              <a:gs pos="98000">
                <a:schemeClr val="tx1"/>
              </a:gs>
            </a:gsLst>
            <a:lin ang="5400000" scaled="0"/>
          </a:gra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  <p15:guide id="3" pos="146">
          <p15:clr>
            <a:srgbClr val="F26B43"/>
          </p15:clr>
        </p15:guide>
        <p15:guide id="4" pos="246">
          <p15:clr>
            <a:srgbClr val="F26B43"/>
          </p15:clr>
        </p15:guide>
        <p15:guide id="5" pos="5518">
          <p15:clr>
            <a:srgbClr val="F26B43"/>
          </p15:clr>
        </p15:guide>
        <p15:guide id="6" pos="5616">
          <p15:clr>
            <a:srgbClr val="F26B43"/>
          </p15:clr>
        </p15:guide>
        <p15:guide id="7" orient="horz" pos="154">
          <p15:clr>
            <a:srgbClr val="F26B43"/>
          </p15:clr>
        </p15:guide>
        <p15:guide id="8" orient="horz" pos="672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5750" y="171450"/>
            <a:ext cx="8572500" cy="4000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5749" y="857250"/>
            <a:ext cx="8572500" cy="3429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1" y="4767605"/>
            <a:ext cx="2057594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83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fld id="{6C1EC331-590E-4679-816A-DCB458BBD7AB}" type="datetime1">
              <a:rPr lang="en-US" smtClean="0"/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806" y="4767605"/>
            <a:ext cx="3086392" cy="273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83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4767604"/>
            <a:ext cx="40005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83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fld id="{49A40DB5-B054-4B52-B27D-446721D6CC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688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  <p:sldLayoutId id="2147483810" r:id="rId12"/>
    <p:sldLayoutId id="2147483811" r:id="rId13"/>
    <p:sldLayoutId id="2147483812" r:id="rId14"/>
    <p:sldLayoutId id="2147483813" r:id="rId15"/>
    <p:sldLayoutId id="2147483814" r:id="rId16"/>
    <p:sldLayoutId id="2147483815" r:id="rId17"/>
    <p:sldLayoutId id="2147483816" r:id="rId18"/>
    <p:sldLayoutId id="2147483817" r:id="rId19"/>
    <p:sldLayoutId id="2147483818" r:id="rId20"/>
    <p:sldLayoutId id="2147483819" r:id="rId21"/>
    <p:sldLayoutId id="2147483820" r:id="rId22"/>
    <p:sldLayoutId id="2147483821" r:id="rId23"/>
    <p:sldLayoutId id="2147483822" r:id="rId24"/>
  </p:sldLayoutIdLst>
  <p:hf sldNum="0" hdr="0" ftr="0" dt="0"/>
  <p:txStyles>
    <p:titleStyle>
      <a:lvl1pPr algn="l" defTabSz="672400" rtl="0" eaLnBrk="1" latinLnBrk="0" hangingPunct="1">
        <a:lnSpc>
          <a:spcPct val="90000"/>
        </a:lnSpc>
        <a:spcBef>
          <a:spcPct val="0"/>
        </a:spcBef>
        <a:buNone/>
        <a:defRPr sz="2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8101" indent="-168101" algn="l" defTabSz="672400" rtl="0" eaLnBrk="1" latinLnBrk="0" hangingPunct="1">
        <a:lnSpc>
          <a:spcPct val="90000"/>
        </a:lnSpc>
        <a:spcBef>
          <a:spcPts val="736"/>
        </a:spcBef>
        <a:buFont typeface="Arial" panose="020B0604020202020204" pitchFamily="34" charset="0"/>
        <a:buChar char="•"/>
        <a:defRPr sz="1471" kern="1200">
          <a:solidFill>
            <a:schemeClr val="tx1"/>
          </a:solidFill>
          <a:latin typeface="Segoe UI" panose="020B0502040204020203" pitchFamily="34" charset="0"/>
          <a:ea typeface="+mn-ea"/>
          <a:cs typeface="+mn-cs"/>
        </a:defRPr>
      </a:lvl1pPr>
      <a:lvl2pPr marL="504300" indent="-168101" algn="l" defTabSz="672400" rtl="0" eaLnBrk="1" latinLnBrk="0" hangingPunct="1">
        <a:lnSpc>
          <a:spcPct val="90000"/>
        </a:lnSpc>
        <a:spcBef>
          <a:spcPts val="368"/>
        </a:spcBef>
        <a:buFont typeface="Arial" panose="020B0604020202020204" pitchFamily="34" charset="0"/>
        <a:buChar char="•"/>
        <a:defRPr sz="1324" kern="1200">
          <a:solidFill>
            <a:schemeClr val="tx1"/>
          </a:solidFill>
          <a:latin typeface="Segoe UI" panose="020B0502040204020203" pitchFamily="34" charset="0"/>
          <a:ea typeface="+mn-ea"/>
          <a:cs typeface="+mn-cs"/>
        </a:defRPr>
      </a:lvl2pPr>
      <a:lvl3pPr marL="840500" indent="-168101" algn="l" defTabSz="672400" rtl="0" eaLnBrk="1" latinLnBrk="0" hangingPunct="1">
        <a:lnSpc>
          <a:spcPct val="90000"/>
        </a:lnSpc>
        <a:spcBef>
          <a:spcPts val="368"/>
        </a:spcBef>
        <a:buFont typeface="Arial" panose="020B0604020202020204" pitchFamily="34" charset="0"/>
        <a:buChar char="•"/>
        <a:defRPr sz="1177" kern="1200">
          <a:solidFill>
            <a:schemeClr val="tx1"/>
          </a:solidFill>
          <a:latin typeface="Segoe UI" panose="020B0502040204020203" pitchFamily="34" charset="0"/>
          <a:ea typeface="+mn-ea"/>
          <a:cs typeface="+mn-cs"/>
        </a:defRPr>
      </a:lvl3pPr>
      <a:lvl4pPr marL="1176700" indent="-168101" algn="l" defTabSz="672400" rtl="0" eaLnBrk="1" latinLnBrk="0" hangingPunct="1">
        <a:lnSpc>
          <a:spcPct val="90000"/>
        </a:lnSpc>
        <a:spcBef>
          <a:spcPts val="368"/>
        </a:spcBef>
        <a:buFont typeface="Arial" panose="020B0604020202020204" pitchFamily="34" charset="0"/>
        <a:buChar char="•"/>
        <a:defRPr sz="1029" kern="1200">
          <a:solidFill>
            <a:schemeClr val="tx1"/>
          </a:solidFill>
          <a:latin typeface="Segoe UI" panose="020B0502040204020203" pitchFamily="34" charset="0"/>
          <a:ea typeface="+mn-ea"/>
          <a:cs typeface="+mn-cs"/>
        </a:defRPr>
      </a:lvl4pPr>
      <a:lvl5pPr marL="1512900" indent="-168101" algn="l" defTabSz="672400" rtl="0" eaLnBrk="1" latinLnBrk="0" hangingPunct="1">
        <a:lnSpc>
          <a:spcPct val="90000"/>
        </a:lnSpc>
        <a:spcBef>
          <a:spcPts val="368"/>
        </a:spcBef>
        <a:buFont typeface="Arial" panose="020B0604020202020204" pitchFamily="34" charset="0"/>
        <a:buChar char="•"/>
        <a:defRPr sz="1029" kern="1200">
          <a:solidFill>
            <a:schemeClr val="tx1"/>
          </a:solidFill>
          <a:latin typeface="Segoe UI" panose="020B0502040204020203" pitchFamily="34" charset="0"/>
          <a:ea typeface="+mn-ea"/>
          <a:cs typeface="+mn-cs"/>
        </a:defRPr>
      </a:lvl5pPr>
      <a:lvl6pPr marL="1849100" indent="-168101" algn="l" defTabSz="672400" rtl="0" eaLnBrk="1" latinLnBrk="0" hangingPunct="1">
        <a:lnSpc>
          <a:spcPct val="90000"/>
        </a:lnSpc>
        <a:spcBef>
          <a:spcPts val="368"/>
        </a:spcBef>
        <a:buFont typeface="Arial" panose="020B0604020202020204" pitchFamily="34" charset="0"/>
        <a:buChar char="•"/>
        <a:defRPr sz="1324" kern="1200">
          <a:solidFill>
            <a:schemeClr val="tx1"/>
          </a:solidFill>
          <a:latin typeface="+mn-lt"/>
          <a:ea typeface="+mn-ea"/>
          <a:cs typeface="+mn-cs"/>
        </a:defRPr>
      </a:lvl6pPr>
      <a:lvl7pPr marL="2185300" indent="-168101" algn="l" defTabSz="672400" rtl="0" eaLnBrk="1" latinLnBrk="0" hangingPunct="1">
        <a:lnSpc>
          <a:spcPct val="90000"/>
        </a:lnSpc>
        <a:spcBef>
          <a:spcPts val="368"/>
        </a:spcBef>
        <a:buFont typeface="Arial" panose="020B0604020202020204" pitchFamily="34" charset="0"/>
        <a:buChar char="•"/>
        <a:defRPr sz="1324" kern="1200">
          <a:solidFill>
            <a:schemeClr val="tx1"/>
          </a:solidFill>
          <a:latin typeface="+mn-lt"/>
          <a:ea typeface="+mn-ea"/>
          <a:cs typeface="+mn-cs"/>
        </a:defRPr>
      </a:lvl7pPr>
      <a:lvl8pPr marL="2521500" indent="-168101" algn="l" defTabSz="672400" rtl="0" eaLnBrk="1" latinLnBrk="0" hangingPunct="1">
        <a:lnSpc>
          <a:spcPct val="90000"/>
        </a:lnSpc>
        <a:spcBef>
          <a:spcPts val="368"/>
        </a:spcBef>
        <a:buFont typeface="Arial" panose="020B0604020202020204" pitchFamily="34" charset="0"/>
        <a:buChar char="•"/>
        <a:defRPr sz="1324" kern="1200">
          <a:solidFill>
            <a:schemeClr val="tx1"/>
          </a:solidFill>
          <a:latin typeface="+mn-lt"/>
          <a:ea typeface="+mn-ea"/>
          <a:cs typeface="+mn-cs"/>
        </a:defRPr>
      </a:lvl8pPr>
      <a:lvl9pPr marL="2857700" indent="-168101" algn="l" defTabSz="672400" rtl="0" eaLnBrk="1" latinLnBrk="0" hangingPunct="1">
        <a:lnSpc>
          <a:spcPct val="90000"/>
        </a:lnSpc>
        <a:spcBef>
          <a:spcPts val="368"/>
        </a:spcBef>
        <a:buFont typeface="Arial" panose="020B0604020202020204" pitchFamily="34" charset="0"/>
        <a:buChar char="•"/>
        <a:defRPr sz="132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72400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1pPr>
      <a:lvl2pPr marL="336200" algn="l" defTabSz="672400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2pPr>
      <a:lvl3pPr marL="672400" algn="l" defTabSz="672400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3pPr>
      <a:lvl4pPr marL="1008600" algn="l" defTabSz="672400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4pPr>
      <a:lvl5pPr marL="1344800" algn="l" defTabSz="672400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5pPr>
      <a:lvl6pPr marL="1681001" algn="l" defTabSz="672400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6pPr>
      <a:lvl7pPr marL="2017200" algn="l" defTabSz="672400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7pPr>
      <a:lvl8pPr marL="2353400" algn="l" defTabSz="672400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8pPr>
      <a:lvl9pPr marL="2689600" algn="l" defTabSz="672400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592">
          <p15:clr>
            <a:srgbClr val="F26B43"/>
          </p15:clr>
        </p15:guide>
        <p15:guide id="2" pos="46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ffirmastudioslogo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2717" y="1790930"/>
            <a:ext cx="1913322" cy="48875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9" name="Title 38">
            <a:extLst>
              <a:ext uri="{FF2B5EF4-FFF2-40B4-BE49-F238E27FC236}">
                <a16:creationId xmlns:a16="http://schemas.microsoft.com/office/drawing/2014/main" id="{89DA4AB6-306B-43F2-87ED-D0C6C5F4A5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359" y="2295305"/>
            <a:ext cx="8814269" cy="634565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en-US" sz="4125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PowerBi Dashboard in a Day</a:t>
            </a:r>
            <a:br>
              <a:rPr lang="en-US" sz="4125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US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On-Site Training</a:t>
            </a:r>
            <a:endParaRPr lang="en-US" sz="4125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61D0B06C-8387-47B0-A118-FE34C6447CBD}"/>
              </a:ext>
            </a:extLst>
          </p:cNvPr>
          <p:cNvGrpSpPr/>
          <p:nvPr/>
        </p:nvGrpSpPr>
        <p:grpSpPr>
          <a:xfrm>
            <a:off x="151359" y="4686302"/>
            <a:ext cx="2512030" cy="361637"/>
            <a:chOff x="2266652" y="7498080"/>
            <a:chExt cx="3472836" cy="578619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1C1F884-3D46-4D7D-9196-ED2FC30FC4FE}"/>
                </a:ext>
              </a:extLst>
            </p:cNvPr>
            <p:cNvSpPr txBox="1"/>
            <p:nvPr/>
          </p:nvSpPr>
          <p:spPr>
            <a:xfrm>
              <a:off x="2266652" y="7498080"/>
              <a:ext cx="1601929" cy="5786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75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UI" panose="020B0502040204020203" pitchFamily="34" charset="0"/>
                  <a:cs typeface="Segoe UI" panose="020B0502040204020203" pitchFamily="34" charset="0"/>
                </a:rPr>
                <a:t>Maria Mejia</a:t>
              </a:r>
            </a:p>
            <a:p>
              <a:r>
                <a:rPr lang="en-US" sz="875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UI" panose="020B0502040204020203" pitchFamily="34" charset="0"/>
                  <a:cs typeface="Segoe UI" panose="020B0502040204020203" pitchFamily="34" charset="0"/>
                </a:rPr>
                <a:t>Account Executive 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4BCA890-9B5B-40ED-8796-B422B948DC2C}"/>
                </a:ext>
              </a:extLst>
            </p:cNvPr>
            <p:cNvSpPr txBox="1"/>
            <p:nvPr/>
          </p:nvSpPr>
          <p:spPr>
            <a:xfrm>
              <a:off x="3890181" y="7498080"/>
              <a:ext cx="1849307" cy="5786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75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UI" panose="020B0502040204020203" pitchFamily="34" charset="0"/>
                  <a:cs typeface="Segoe UI" panose="020B0502040204020203" pitchFamily="34" charset="0"/>
                </a:rPr>
                <a:t>949.290.1627</a:t>
              </a:r>
            </a:p>
            <a:p>
              <a:r>
                <a:rPr lang="en-US" sz="875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UI" panose="020B0502040204020203" pitchFamily="34" charset="0"/>
                  <a:cs typeface="Segoe UI" panose="020B0502040204020203" pitchFamily="34" charset="0"/>
                </a:rPr>
                <a:t>mmejia@affirma.com</a:t>
              </a:r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8363A197-E14A-46CA-8983-E4430D1237E9}"/>
                </a:ext>
              </a:extLst>
            </p:cNvPr>
            <p:cNvCxnSpPr/>
            <p:nvPr/>
          </p:nvCxnSpPr>
          <p:spPr>
            <a:xfrm>
              <a:off x="3868581" y="7498080"/>
              <a:ext cx="1" cy="41819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67941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93939" y="1052713"/>
            <a:ext cx="2669722" cy="34874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91440" rIns="91440" bIns="0" rtlCol="0" anchor="t" anchorCtr="0"/>
          <a:lstStyle/>
          <a:p>
            <a:pPr>
              <a:spcAft>
                <a:spcPts val="600"/>
              </a:spcAft>
            </a:pP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ea typeface="Calibri" charset="0"/>
                <a:cs typeface="Segoe UI" panose="020B0502040204020203" pitchFamily="34" charset="0"/>
              </a:rPr>
              <a:t>Details</a:t>
            </a:r>
          </a:p>
          <a:p>
            <a:pPr marL="285750" indent="-194310">
              <a:spcAft>
                <a:spcPts val="600"/>
              </a:spcAft>
              <a:buClr>
                <a:schemeClr val="bg1">
                  <a:lumMod val="50000"/>
                </a:schemeClr>
              </a:buClr>
              <a:buFont typeface="Arial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rPr>
              <a:t>8 Hours </a:t>
            </a:r>
          </a:p>
          <a:p>
            <a:pPr marL="285750" indent="-194310">
              <a:spcAft>
                <a:spcPts val="600"/>
              </a:spcAft>
              <a:buClr>
                <a:schemeClr val="bg1">
                  <a:lumMod val="50000"/>
                </a:schemeClr>
              </a:buClr>
              <a:buFont typeface="Arial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+mj-lt"/>
                <a:ea typeface="Calibri" charset="0"/>
                <a:cs typeface="Calibri"/>
              </a:rPr>
              <a:t>1 Trainer </a:t>
            </a:r>
          </a:p>
          <a:p>
            <a:pPr>
              <a:spcAft>
                <a:spcPts val="600"/>
              </a:spcAft>
              <a:buClr>
                <a:schemeClr val="bg1">
                  <a:lumMod val="50000"/>
                </a:schemeClr>
              </a:buClr>
            </a:pP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ea typeface="+mn-lt"/>
                <a:cs typeface="Segoe UI" panose="020B0502040204020203" pitchFamily="34" charset="0"/>
              </a:rPr>
              <a:t>Fixed Cost</a:t>
            </a:r>
            <a:endParaRPr lang="en-US" sz="1600" dirty="0">
              <a:solidFill>
                <a:schemeClr val="accent1">
                  <a:lumMod val="75000"/>
                </a:schemeClr>
              </a:solidFill>
              <a:latin typeface="Segoe UI" panose="020B0502040204020203" pitchFamily="34" charset="0"/>
              <a:ea typeface="+mn-lt"/>
              <a:cs typeface="Segoe UI" panose="020B0502040204020203" pitchFamily="34" charset="0"/>
            </a:endParaRPr>
          </a:p>
          <a:p>
            <a:pPr marL="285750" indent="-194310">
              <a:spcAft>
                <a:spcPts val="600"/>
              </a:spcAft>
              <a:buClr>
                <a:schemeClr val="bg1">
                  <a:lumMod val="50000"/>
                </a:schemeClr>
              </a:buClr>
              <a:buFont typeface="Arial,Sans-Serif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+mj-lt"/>
                <a:ea typeface="+mn-lt"/>
                <a:cs typeface="Calibri"/>
              </a:rPr>
              <a:t>$2,500</a:t>
            </a:r>
            <a:endParaRPr lang="en-US" sz="1600" dirty="0">
              <a:solidFill>
                <a:schemeClr val="tx1"/>
              </a:solidFill>
              <a:latin typeface="+mj-lt"/>
              <a:ea typeface="+mn-lt"/>
              <a:cs typeface="+mn-lt"/>
            </a:endParaRPr>
          </a:p>
          <a:p>
            <a:pPr marL="285750" indent="-194310">
              <a:spcAft>
                <a:spcPts val="600"/>
              </a:spcAft>
              <a:buClr>
                <a:schemeClr val="bg1">
                  <a:lumMod val="50000"/>
                </a:schemeClr>
              </a:buClr>
              <a:buFont typeface="Arial,Sans-Serif" charset="0"/>
              <a:buChar char="•"/>
            </a:pPr>
            <a:endParaRPr lang="en-US" sz="16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73879" y="1052713"/>
            <a:ext cx="5339442" cy="348741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91440" rIns="91440" bIns="0" rtlCol="0" anchor="t" anchorCtr="0"/>
          <a:lstStyle/>
          <a:p>
            <a:pPr>
              <a:spcAft>
                <a:spcPts val="600"/>
              </a:spcAft>
            </a:pP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ea typeface="Calibri" charset="0"/>
                <a:cs typeface="Segoe UI" panose="020B0502040204020203" pitchFamily="34" charset="0"/>
              </a:rPr>
              <a:t>Topics Covered</a:t>
            </a:r>
          </a:p>
          <a:p>
            <a:pPr marL="171450" indent="-171450" defTabSz="914363" fontAlgn="auto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10000"/>
              <a:buFont typeface="Arial" charset="0"/>
              <a:buChar char="•"/>
            </a:pPr>
            <a:r>
              <a:rPr lang="en-US" sz="1200" kern="0" dirty="0">
                <a:solidFill>
                  <a:srgbClr val="373737"/>
                </a:solidFill>
                <a:latin typeface="+mj-lt"/>
                <a:ea typeface="Calibri" charset="0"/>
                <a:cs typeface="Segoe UI" panose="020B0502040204020203" pitchFamily="34" charset="0"/>
              </a:rPr>
              <a:t>Learn how to use Microsoft’s Power BI. In the first part of the session, students will learn through a series of labs and sample data how to use Power BI Desktop to author reports.</a:t>
            </a:r>
          </a:p>
          <a:p>
            <a:pPr marL="171450" indent="-171450" defTabSz="914363" fontAlgn="auto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10000"/>
              <a:buFont typeface="Arial" charset="0"/>
              <a:buChar char="•"/>
            </a:pPr>
            <a:r>
              <a:rPr lang="en-US" sz="1200" kern="0" dirty="0">
                <a:solidFill>
                  <a:srgbClr val="373737"/>
                </a:solidFill>
                <a:latin typeface="+mj-lt"/>
                <a:ea typeface="Calibri" charset="0"/>
                <a:cs typeface="Segoe UI" panose="020B0502040204020203" pitchFamily="34" charset="0"/>
              </a:rPr>
              <a:t>In the second part of the session, students will use their reports to compose a dashboard and learn to share it on the Power BI Service.</a:t>
            </a:r>
          </a:p>
          <a:p>
            <a:pPr marL="171450" indent="-171450" defTabSz="914363" fontAlgn="auto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10000"/>
              <a:buFont typeface="Arial" charset="0"/>
              <a:buChar char="•"/>
            </a:pPr>
            <a:r>
              <a:rPr lang="en-US" sz="1200" kern="0" dirty="0">
                <a:solidFill>
                  <a:srgbClr val="373737"/>
                </a:solidFill>
                <a:latin typeface="+mj-lt"/>
                <a:ea typeface="Calibri" charset="0"/>
                <a:cs typeface="Segoe UI" panose="020B0502040204020203" pitchFamily="34" charset="0"/>
              </a:rPr>
              <a:t>Students will use Power BI Desktop to:</a:t>
            </a:r>
          </a:p>
          <a:p>
            <a:pPr marL="628650" lvl="1" indent="-171450" defTabSz="914363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10000"/>
              <a:buFont typeface="Arial" charset="0"/>
              <a:buChar char="•"/>
            </a:pPr>
            <a:r>
              <a:rPr lang="en-US" sz="1200" kern="0" dirty="0">
                <a:solidFill>
                  <a:srgbClr val="373737"/>
                </a:solidFill>
                <a:latin typeface="+mj-lt"/>
                <a:ea typeface="Calibri" charset="0"/>
                <a:cs typeface="Segoe UI" panose="020B0502040204020203" pitchFamily="34" charset="0"/>
              </a:rPr>
              <a:t>Connect to local data and data available in the Power BI Service</a:t>
            </a:r>
          </a:p>
          <a:p>
            <a:pPr marL="628650" lvl="1" indent="-171450" defTabSz="914363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10000"/>
              <a:buFont typeface="Arial" charset="0"/>
              <a:buChar char="•"/>
            </a:pPr>
            <a:r>
              <a:rPr lang="en-US" sz="1200" kern="0" dirty="0">
                <a:solidFill>
                  <a:srgbClr val="373737"/>
                </a:solidFill>
                <a:latin typeface="+mj-lt"/>
                <a:ea typeface="Calibri" charset="0"/>
                <a:cs typeface="Segoe UI" panose="020B0502040204020203" pitchFamily="34" charset="0"/>
              </a:rPr>
              <a:t>Create Data Models and Mash-ups: Discover and Combine data</a:t>
            </a:r>
          </a:p>
          <a:p>
            <a:pPr marL="628650" lvl="1" indent="-171450" defTabSz="914363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10000"/>
              <a:buFont typeface="Arial" charset="0"/>
              <a:buChar char="•"/>
            </a:pPr>
            <a:r>
              <a:rPr lang="en-US" sz="1200" kern="0" dirty="0">
                <a:solidFill>
                  <a:srgbClr val="373737"/>
                </a:solidFill>
                <a:latin typeface="+mj-lt"/>
                <a:ea typeface="Calibri" charset="0"/>
                <a:cs typeface="Segoe UI" panose="020B0502040204020203" pitchFamily="34" charset="0"/>
              </a:rPr>
              <a:t>Author a report</a:t>
            </a:r>
          </a:p>
          <a:p>
            <a:pPr marL="628650" lvl="1" indent="-171450" defTabSz="914363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10000"/>
              <a:buFont typeface="Arial" charset="0"/>
              <a:buChar char="•"/>
            </a:pPr>
            <a:r>
              <a:rPr lang="en-US" sz="1200" kern="0" dirty="0">
                <a:solidFill>
                  <a:srgbClr val="373737"/>
                </a:solidFill>
                <a:latin typeface="+mj-lt"/>
                <a:ea typeface="Calibri" charset="0"/>
                <a:cs typeface="Segoe UI" panose="020B0502040204020203" pitchFamily="34" charset="0"/>
              </a:rPr>
              <a:t>Create Dashboards from report elements </a:t>
            </a:r>
          </a:p>
          <a:p>
            <a:pPr marL="628650" lvl="1" indent="-171450" defTabSz="914363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10000"/>
              <a:buFont typeface="Arial" charset="0"/>
              <a:buChar char="•"/>
            </a:pPr>
            <a:r>
              <a:rPr lang="en-US" sz="1200" kern="0" dirty="0">
                <a:solidFill>
                  <a:srgbClr val="373737"/>
                </a:solidFill>
                <a:latin typeface="+mj-lt"/>
                <a:ea typeface="Calibri" charset="0"/>
                <a:cs typeface="Segoe UI" panose="020B0502040204020203" pitchFamily="34" charset="0"/>
              </a:rPr>
              <a:t>Share reports and dashboards to a Power BI Service App workspace</a:t>
            </a:r>
          </a:p>
        </p:txBody>
      </p:sp>
      <p:pic>
        <p:nvPicPr>
          <p:cNvPr id="5" name="Picture 7" descr="A picture containing drawing&#10;&#10;Description generated with very high confidence">
            <a:extLst>
              <a:ext uri="{FF2B5EF4-FFF2-40B4-BE49-F238E27FC236}">
                <a16:creationId xmlns:a16="http://schemas.microsoft.com/office/drawing/2014/main" id="{0218E633-2705-47E6-BE35-8BC7DB0E1C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6713" y="4586330"/>
            <a:ext cx="1067667" cy="555829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96638C8E-C97C-4BFC-91B7-5CEF9815C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0" y="171450"/>
            <a:ext cx="8572500" cy="400050"/>
          </a:xfrm>
          <a:noFill/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>
                <a:latin typeface="Segoe UI Light" panose="020B0502040204020203" pitchFamily="34" charset="0"/>
              </a:rPr>
              <a:t>Course Overview</a:t>
            </a:r>
          </a:p>
        </p:txBody>
      </p:sp>
    </p:spTree>
    <p:extLst>
      <p:ext uri="{BB962C8B-B14F-4D97-AF65-F5344CB8AC3E}">
        <p14:creationId xmlns:p14="http://schemas.microsoft.com/office/powerpoint/2010/main" val="15732797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028701"/>
            <a:ext cx="8484638" cy="3910379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450"/>
              </a:spcAft>
            </a:pPr>
            <a:r>
              <a:rPr lang="en-US" sz="2200" b="1" dirty="0">
                <a:solidFill>
                  <a:srgbClr val="0099CC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Morning</a:t>
            </a:r>
          </a:p>
          <a:p>
            <a:pPr marL="504121" lvl="3" indent="0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None/>
              <a:tabLst>
                <a:tab pos="1371600" algn="r"/>
                <a:tab pos="1485900" algn="l"/>
                <a:tab pos="2230438" algn="r"/>
                <a:tab pos="2628900" algn="r"/>
              </a:tabLst>
            </a:pPr>
            <a:r>
              <a:rPr lang="en-US" sz="1800" dirty="0">
                <a:solidFill>
                  <a:schemeClr val="tx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8:00	AM	–	8:30	AM 	–  Introduction to Power BI</a:t>
            </a:r>
          </a:p>
          <a:p>
            <a:pPr marL="504121" lvl="3" indent="0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None/>
              <a:tabLst>
                <a:tab pos="1371600" algn="r"/>
                <a:tab pos="1485900" algn="l"/>
                <a:tab pos="2230438" algn="r"/>
                <a:tab pos="2628900" algn="r"/>
              </a:tabLst>
            </a:pPr>
            <a:r>
              <a:rPr lang="en-US" sz="1800" dirty="0">
                <a:solidFill>
                  <a:schemeClr val="tx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8:30	AM	–	10:45	AM 	–  Power BI Desktop – Content</a:t>
            </a:r>
          </a:p>
          <a:p>
            <a:pPr marL="504121" lvl="3" indent="0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None/>
              <a:tabLst>
                <a:tab pos="1371600" algn="r"/>
                <a:tab pos="1485900" algn="l"/>
                <a:tab pos="2230438" algn="r"/>
                <a:tab pos="2628900" algn="r"/>
              </a:tabLst>
            </a:pPr>
            <a:r>
              <a:rPr lang="en-US" sz="1800" dirty="0">
                <a:solidFill>
                  <a:schemeClr val="tx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11:00	AM	–	11:15	AM 	–  Power BI Service and overview</a:t>
            </a:r>
          </a:p>
          <a:p>
            <a:pPr marL="504121" lvl="3" indent="0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None/>
              <a:tabLst>
                <a:tab pos="1371600" algn="r"/>
                <a:tab pos="1485900" algn="l"/>
                <a:tab pos="2230438" algn="r"/>
                <a:tab pos="2628900" algn="r"/>
              </a:tabLst>
            </a:pPr>
            <a:r>
              <a:rPr lang="en-US" sz="1800" dirty="0">
                <a:solidFill>
                  <a:schemeClr val="tx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11:15	AM	–	12:00	PM 	–  Power BI service I – Content</a:t>
            </a:r>
          </a:p>
          <a:p>
            <a:pPr>
              <a:spcBef>
                <a:spcPts val="0"/>
              </a:spcBef>
              <a:spcAft>
                <a:spcPts val="450"/>
              </a:spcAft>
            </a:pPr>
            <a:br>
              <a:rPr lang="en-US" sz="2200" dirty="0">
                <a:solidFill>
                  <a:schemeClr val="tx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en-US" sz="2200" b="1" dirty="0">
                <a:solidFill>
                  <a:srgbClr val="0099CC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Afternoon</a:t>
            </a:r>
          </a:p>
          <a:p>
            <a:pPr marL="504121" lvl="3" indent="0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None/>
              <a:tabLst>
                <a:tab pos="1371600" algn="r"/>
                <a:tab pos="1485900" algn="l"/>
                <a:tab pos="2230438" algn="r"/>
                <a:tab pos="2628900" algn="r"/>
              </a:tabLst>
            </a:pPr>
            <a:r>
              <a:rPr lang="en-US" sz="1800" dirty="0">
                <a:solidFill>
                  <a:schemeClr val="tx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1:30	PM	–	2:00	PM 	–  Power BI Service II and overview</a:t>
            </a:r>
          </a:p>
          <a:p>
            <a:pPr marL="504121" lvl="3" indent="0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None/>
              <a:tabLst>
                <a:tab pos="1371600" algn="r"/>
                <a:tab pos="1485900" algn="l"/>
                <a:tab pos="2230438" algn="r"/>
                <a:tab pos="2628900" algn="r"/>
              </a:tabLst>
            </a:pPr>
            <a:r>
              <a:rPr lang="en-US" sz="1800" dirty="0">
                <a:solidFill>
                  <a:schemeClr val="tx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2:00	PM	–	3:00	PM	–  Power BI Service II – Content</a:t>
            </a:r>
          </a:p>
          <a:p>
            <a:pPr marL="504121" lvl="3" indent="0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None/>
              <a:tabLst>
                <a:tab pos="1371600" algn="r"/>
                <a:tab pos="1485900" algn="l"/>
                <a:tab pos="2230438" algn="r"/>
                <a:tab pos="2628900" algn="r"/>
              </a:tabLst>
            </a:pPr>
            <a:r>
              <a:rPr lang="en-US" sz="1800" dirty="0">
                <a:solidFill>
                  <a:schemeClr val="tx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3:15	PM	–	5:00	PM	–  Bring your own data and build dashboards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D12371-8F99-4C6A-9A35-2F4EF6B166D3}"/>
              </a:ext>
            </a:extLst>
          </p:cNvPr>
          <p:cNvSpPr txBox="1"/>
          <p:nvPr/>
        </p:nvSpPr>
        <p:spPr>
          <a:xfrm>
            <a:off x="243967" y="127266"/>
            <a:ext cx="3829575" cy="480131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285750" indent="-285750">
              <a:lnSpc>
                <a:spcPct val="90000"/>
              </a:lnSpc>
              <a:spcBef>
                <a:spcPts val="1200"/>
              </a:spcBef>
              <a:buClr>
                <a:srgbClr val="0072C8"/>
              </a:buClr>
              <a:buSzPct val="110000"/>
            </a:pPr>
            <a:r>
              <a:rPr lang="en-US" sz="2800" kern="0" spc="-70" dirty="0">
                <a:solidFill>
                  <a:schemeClr val="bg1"/>
                </a:solidFill>
                <a:latin typeface="+mj-lt"/>
                <a:cs typeface="Arial"/>
              </a:rPr>
              <a:t>Sample PBI DIAD Agenda</a:t>
            </a:r>
          </a:p>
        </p:txBody>
      </p:sp>
      <p:pic>
        <p:nvPicPr>
          <p:cNvPr id="10" name="Picture 10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16E3CBC4-EDD6-4979-966F-7DB334DB6E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8552" y="4623954"/>
            <a:ext cx="846861" cy="519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74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/>
          <p:cNvSpPr txBox="1">
            <a:spLocks/>
          </p:cNvSpPr>
          <p:nvPr/>
        </p:nvSpPr>
        <p:spPr>
          <a:xfrm>
            <a:off x="404813" y="1164153"/>
            <a:ext cx="8339328" cy="3154273"/>
          </a:xfrm>
          <a:prstGeom prst="rect">
            <a:avLst/>
          </a:prstGeom>
        </p:spPr>
        <p:txBody>
          <a:bodyPr/>
          <a:lstStyle>
            <a:lvl1pPr marL="173038" indent="-173038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rgbClr val="00B7E6"/>
              </a:buClr>
              <a:buSzPct val="110000"/>
              <a:buFont typeface="Wingdings" panose="05000000000000000000" pitchFamily="2" charset="2"/>
              <a:buChar char="§"/>
              <a:defRPr lang="en-US" sz="1600" kern="1200" spc="0" baseline="0" dirty="0" smtClean="0">
                <a:gradFill>
                  <a:gsLst>
                    <a:gs pos="0">
                      <a:schemeClr val="tx1"/>
                    </a:gs>
                    <a:gs pos="98000">
                      <a:schemeClr val="tx1"/>
                    </a:gs>
                  </a:gsLst>
                  <a:lin ang="5400000" scaled="0"/>
                </a:gra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323850" indent="-150813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CDCDCD"/>
              </a:buClr>
              <a:buSzPct val="110000"/>
              <a:buFont typeface="Wingdings" panose="05000000000000000000" pitchFamily="2" charset="2"/>
              <a:buChar char="§"/>
              <a:defRPr lang="en-US" sz="1400" kern="1200" spc="0" baseline="0" dirty="0" smtClean="0">
                <a:gradFill>
                  <a:gsLst>
                    <a:gs pos="0">
                      <a:schemeClr val="tx1"/>
                    </a:gs>
                    <a:gs pos="98000">
                      <a:schemeClr val="tx1"/>
                    </a:gs>
                  </a:gsLst>
                  <a:lin ang="5400000" scaled="0"/>
                </a:gra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457200" indent="-13335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Clr>
                <a:srgbClr val="CDCDCD"/>
              </a:buClr>
              <a:buSzPct val="110000"/>
              <a:buFont typeface="Wingdings" panose="05000000000000000000" pitchFamily="2" charset="2"/>
              <a:buChar char="§"/>
              <a:defRPr lang="en-US" sz="1200" kern="1200" spc="0" baseline="0" dirty="0" smtClean="0">
                <a:gradFill>
                  <a:gsLst>
                    <a:gs pos="0">
                      <a:schemeClr val="tx1"/>
                    </a:gs>
                    <a:gs pos="98000">
                      <a:schemeClr val="tx1"/>
                    </a:gs>
                  </a:gsLst>
                  <a:lin ang="5400000" scaled="0"/>
                </a:gra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590550" indent="-13335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>
                <a:srgbClr val="CDCDCD"/>
              </a:buClr>
              <a:buSzPct val="110000"/>
              <a:buFont typeface="Wingdings" panose="05000000000000000000" pitchFamily="2" charset="2"/>
              <a:buChar char="§"/>
              <a:defRPr lang="en-US" sz="1100" kern="1200" spc="0" baseline="0" dirty="0" smtClean="0">
                <a:gradFill>
                  <a:gsLst>
                    <a:gs pos="0">
                      <a:schemeClr val="tx1"/>
                    </a:gs>
                    <a:gs pos="98000">
                      <a:schemeClr val="tx1"/>
                    </a:gs>
                  </a:gsLst>
                  <a:lin ang="5400000" scaled="0"/>
                </a:gra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704850" indent="-111125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>
                <a:srgbClr val="CDCDCD"/>
              </a:buClr>
              <a:buSzPct val="110000"/>
              <a:buFont typeface="Wingdings" panose="05000000000000000000" pitchFamily="2" charset="2"/>
              <a:buChar char="§"/>
              <a:defRPr lang="en-US" sz="1100" kern="1200" spc="0" baseline="0" dirty="0">
                <a:gradFill>
                  <a:gsLst>
                    <a:gs pos="0">
                      <a:schemeClr val="tx1"/>
                    </a:gs>
                    <a:gs pos="98000">
                      <a:schemeClr val="tx1"/>
                    </a:gs>
                  </a:gsLst>
                  <a:lin ang="5400000" scaled="0"/>
                </a:gra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Clr>
                <a:schemeClr val="bg1">
                  <a:lumMod val="50000"/>
                </a:schemeClr>
              </a:buClr>
              <a:buNone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ea typeface="Calibri" charset="0"/>
              </a:rPr>
              <a:t>On Site: Our trainers come to you and train in your environment.</a:t>
            </a:r>
          </a:p>
          <a:p>
            <a:pPr>
              <a:lnSpc>
                <a:spcPct val="100000"/>
              </a:lnSpc>
              <a:buClr>
                <a:schemeClr val="bg1">
                  <a:lumMod val="50000"/>
                </a:schemeClr>
              </a:buClr>
              <a:buFont typeface="Arial" charset="0"/>
              <a:buChar char="•"/>
            </a:pPr>
            <a:r>
              <a:rPr lang="en-US" dirty="0">
                <a:solidFill>
                  <a:schemeClr val="tx1"/>
                </a:solidFill>
                <a:latin typeface="Segoe UI Light" panose="020B0502040204020203" pitchFamily="34" charset="0"/>
                <a:ea typeface="Calibri" charset="0"/>
                <a:cs typeface="Segoe UI Light" panose="020B0502040204020203" pitchFamily="34" charset="0"/>
              </a:rPr>
              <a:t>You provide the venue, network connectivity, hardware, and software</a:t>
            </a:r>
          </a:p>
          <a:p>
            <a:pPr marL="0" indent="0">
              <a:lnSpc>
                <a:spcPct val="100000"/>
              </a:lnSpc>
              <a:buClr>
                <a:schemeClr val="bg1">
                  <a:lumMod val="50000"/>
                </a:schemeClr>
              </a:buClr>
              <a:buNone/>
            </a:pPr>
            <a:endParaRPr lang="en-US" b="1" dirty="0">
              <a:solidFill>
                <a:schemeClr val="accent1">
                  <a:lumMod val="75000"/>
                </a:schemeClr>
              </a:solidFill>
              <a:ea typeface="Calibri" charset="0"/>
            </a:endParaRPr>
          </a:p>
          <a:p>
            <a:pPr marL="0" indent="0">
              <a:lnSpc>
                <a:spcPct val="100000"/>
              </a:lnSpc>
              <a:buClr>
                <a:schemeClr val="bg1">
                  <a:lumMod val="50000"/>
                </a:schemeClr>
              </a:buClr>
              <a:buNone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ea typeface="Calibri" charset="0"/>
              </a:rPr>
              <a:t>Workshop structure</a:t>
            </a:r>
          </a:p>
          <a:p>
            <a:pPr>
              <a:lnSpc>
                <a:spcPct val="100000"/>
              </a:lnSpc>
              <a:buClr>
                <a:schemeClr val="bg1">
                  <a:lumMod val="50000"/>
                </a:schemeClr>
              </a:buClr>
              <a:buFont typeface="Arial" charset="0"/>
              <a:buChar char="•"/>
            </a:pPr>
            <a:r>
              <a:rPr lang="en-US" dirty="0">
                <a:solidFill>
                  <a:schemeClr val="tx1"/>
                </a:solidFill>
                <a:latin typeface="Segoe UI Light" panose="020B0502040204020203" pitchFamily="34" charset="0"/>
                <a:ea typeface="Calibri" charset="0"/>
                <a:cs typeface="Segoe UI Light" panose="020B0502040204020203" pitchFamily="34" charset="0"/>
              </a:rPr>
              <a:t>Attendees should bring their laptop and be prepared for hands-on work</a:t>
            </a:r>
          </a:p>
          <a:p>
            <a:pPr>
              <a:lnSpc>
                <a:spcPct val="100000"/>
              </a:lnSpc>
              <a:buClr>
                <a:schemeClr val="bg1">
                  <a:lumMod val="50000"/>
                </a:schemeClr>
              </a:buClr>
              <a:buFont typeface="Arial" charset="0"/>
              <a:buChar char="•"/>
            </a:pPr>
            <a:r>
              <a:rPr lang="en-US" dirty="0">
                <a:solidFill>
                  <a:schemeClr val="tx1"/>
                </a:solidFill>
                <a:latin typeface="Segoe UI Light" panose="020B0502040204020203" pitchFamily="34" charset="0"/>
                <a:ea typeface="Calibri" charset="0"/>
                <a:cs typeface="Segoe UI Light" panose="020B0502040204020203" pitchFamily="34" charset="0"/>
              </a:rPr>
              <a:t>Software should be loaded prior to class</a:t>
            </a:r>
          </a:p>
          <a:p>
            <a:pPr>
              <a:lnSpc>
                <a:spcPct val="100000"/>
              </a:lnSpc>
              <a:buClr>
                <a:schemeClr val="bg1">
                  <a:lumMod val="50000"/>
                </a:schemeClr>
              </a:buClr>
              <a:buFont typeface="Arial" charset="0"/>
              <a:buChar char="•"/>
            </a:pPr>
            <a:r>
              <a:rPr lang="en-US" dirty="0">
                <a:solidFill>
                  <a:schemeClr val="tx1"/>
                </a:solidFill>
                <a:latin typeface="Segoe UI Light" panose="020B0502040204020203" pitchFamily="34" charset="0"/>
                <a:ea typeface="Calibri" charset="0"/>
                <a:cs typeface="Segoe UI Light" panose="020B0502040204020203" pitchFamily="34" charset="0"/>
              </a:rPr>
              <a:t>Training app workspace with all the students and instructor needs to be created</a:t>
            </a:r>
          </a:p>
          <a:p>
            <a:pPr>
              <a:lnSpc>
                <a:spcPct val="100000"/>
              </a:lnSpc>
              <a:buClr>
                <a:schemeClr val="bg1">
                  <a:lumMod val="50000"/>
                </a:schemeClr>
              </a:buClr>
              <a:buFont typeface="Arial" charset="0"/>
              <a:buChar char="•"/>
            </a:pPr>
            <a:r>
              <a:rPr lang="en-US" dirty="0">
                <a:solidFill>
                  <a:schemeClr val="tx1"/>
                </a:solidFill>
                <a:latin typeface="Segoe UI Light" panose="020B0502040204020203" pitchFamily="34" charset="0"/>
                <a:ea typeface="Calibri" charset="0"/>
                <a:cs typeface="Segoe UI Light" panose="020B0502040204020203" pitchFamily="34" charset="0"/>
              </a:rPr>
              <a:t>User licenses should be allocated in advance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2AB411-BC75-4E74-9682-0FE9C72D641F}"/>
              </a:ext>
            </a:extLst>
          </p:cNvPr>
          <p:cNvSpPr txBox="1"/>
          <p:nvPr/>
        </p:nvSpPr>
        <p:spPr>
          <a:xfrm>
            <a:off x="251651" y="182393"/>
            <a:ext cx="3355086" cy="4801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90000"/>
              </a:lnSpc>
              <a:spcBef>
                <a:spcPts val="1200"/>
              </a:spcBef>
              <a:buClr>
                <a:srgbClr val="0072C8"/>
              </a:buClr>
              <a:buSzPct val="110000"/>
            </a:pPr>
            <a:r>
              <a:rPr lang="en-US" sz="2800" kern="0" spc="-7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Additional Information</a:t>
            </a:r>
          </a:p>
        </p:txBody>
      </p:sp>
      <p:pic>
        <p:nvPicPr>
          <p:cNvPr id="2" name="Picture 7" descr="A picture containing drawing&#10;&#10;Description generated with very high confidence">
            <a:extLst>
              <a:ext uri="{FF2B5EF4-FFF2-40B4-BE49-F238E27FC236}">
                <a16:creationId xmlns:a16="http://schemas.microsoft.com/office/drawing/2014/main" id="{0492DC72-B2A5-4FAE-A0A8-3120C84430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6713" y="4586330"/>
            <a:ext cx="1067667" cy="555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80102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Slalom 2017">
      <a:dk1>
        <a:srgbClr val="373737"/>
      </a:dk1>
      <a:lt1>
        <a:srgbClr val="FFFFFF"/>
      </a:lt1>
      <a:dk2>
        <a:srgbClr val="868686"/>
      </a:dk2>
      <a:lt2>
        <a:srgbClr val="EFE9E5"/>
      </a:lt2>
      <a:accent1>
        <a:srgbClr val="3CB3E7"/>
      </a:accent1>
      <a:accent2>
        <a:srgbClr val="0072C8"/>
      </a:accent2>
      <a:accent3>
        <a:srgbClr val="FFE72D"/>
      </a:accent3>
      <a:accent4>
        <a:srgbClr val="A6CD39"/>
      </a:accent4>
      <a:accent5>
        <a:srgbClr val="B44A9C"/>
      </a:accent5>
      <a:accent6>
        <a:srgbClr val="818283"/>
      </a:accent6>
      <a:hlink>
        <a:srgbClr val="0072C8"/>
      </a:hlink>
      <a:folHlink>
        <a:srgbClr val="F1663A"/>
      </a:folHlink>
    </a:clrScheme>
    <a:fontScheme name="Affirma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72C8"/>
        </a:solidFill>
        <a:ln>
          <a:noFill/>
        </a:ln>
      </a:spPr>
      <a:bodyPr lIns="0" tIns="0" rIns="0" bIns="137160" rtlCol="0" anchor="ctr" anchorCtr="0"/>
      <a:lstStyle>
        <a:defPPr algn="ctr">
          <a:defRPr sz="2400" dirty="0" smtClean="0">
            <a:gradFill>
              <a:gsLst>
                <a:gs pos="0">
                  <a:schemeClr val="bg1"/>
                </a:gs>
                <a:gs pos="98000">
                  <a:schemeClr val="bg1"/>
                </a:gs>
              </a:gsLst>
              <a:lin ang="5400000" scaled="0"/>
            </a:gradFill>
            <a:ea typeface="Segoe UI Black" panose="020B0A02040204020203" pitchFamily="34" charset="0"/>
            <a:cs typeface="Segoe UI Black" panose="020B0A02040204020203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spcBef>
            <a:spcPts val="1200"/>
          </a:spcBef>
          <a:buClr>
            <a:srgbClr val="CC0000"/>
          </a:buClr>
          <a:buSzPct val="110000"/>
          <a:defRPr sz="1600" dirty="0" smtClean="0">
            <a:gradFill>
              <a:gsLst>
                <a:gs pos="0">
                  <a:schemeClr val="tx1"/>
                </a:gs>
                <a:gs pos="98000">
                  <a:schemeClr val="tx1"/>
                </a:gs>
              </a:gsLst>
              <a:lin ang="5400000" scaled="0"/>
            </a:gra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Default Theme" id="{70BC307A-2745-2D4E-9578-3FC18708D1AE}" vid="{71789AE4-BEDD-E74A-B37B-ECD8DF656BA3}"/>
    </a:ext>
  </a:extLst>
</a:theme>
</file>

<file path=ppt/theme/theme2.xml><?xml version="1.0" encoding="utf-8"?>
<a:theme xmlns:a="http://schemas.openxmlformats.org/drawingml/2006/main" name="Custom Design">
  <a:themeElements>
    <a:clrScheme name="Affir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35A5F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ffirma_QBR-CI_FY18 Q2_Prep(Updated)" id="{60F98659-98E9-4C4D-9310-9510EF3F70E3}" vid="{65065986-2AC3-4681-8D2A-70BCEC6AD53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7118BFC6E5257439546EA63DD1E4B0E" ma:contentTypeVersion="13" ma:contentTypeDescription="Create a new document." ma:contentTypeScope="" ma:versionID="de3f0bf0a668c91bf2712e1f55dc491e">
  <xsd:schema xmlns:xsd="http://www.w3.org/2001/XMLSchema" xmlns:xs="http://www.w3.org/2001/XMLSchema" xmlns:p="http://schemas.microsoft.com/office/2006/metadata/properties" xmlns:ns3="0b603848-ec9b-4f0c-b42d-ae5d8eeb1b9b" xmlns:ns4="d32e32f4-7a47-4a1a-8faa-b8e82aa8c412" targetNamespace="http://schemas.microsoft.com/office/2006/metadata/properties" ma:root="true" ma:fieldsID="f434a77e4e94a358a40b49522cc4cf9b" ns3:_="" ns4:_="">
    <xsd:import namespace="0b603848-ec9b-4f0c-b42d-ae5d8eeb1b9b"/>
    <xsd:import namespace="d32e32f4-7a47-4a1a-8faa-b8e82aa8c41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603848-ec9b-4f0c-b42d-ae5d8eeb1b9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2e32f4-7a47-4a1a-8faa-b8e82aa8c41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F6524CA-858B-4D8B-B604-BE137D0E83A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b603848-ec9b-4f0c-b42d-ae5d8eeb1b9b"/>
    <ds:schemaRef ds:uri="d32e32f4-7a47-4a1a-8faa-b8e82aa8c41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D0463FB-11C0-4FC3-A612-CF15C5BAE55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A6CF28C-E2FB-46E1-9E13-BB8EE777A6C2}">
  <ds:schemaRefs>
    <ds:schemaRef ds:uri="d32e32f4-7a47-4a1a-8faa-b8e82aa8c412"/>
    <ds:schemaRef ds:uri="http://schemas.microsoft.com/office/infopath/2007/PartnerControls"/>
    <ds:schemaRef ds:uri="http://schemas.microsoft.com/office/2006/metadata/properties"/>
    <ds:schemaRef ds:uri="0b603848-ec9b-4f0c-b42d-ae5d8eeb1b9b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http://purl.org/dc/dcmitype/"/>
    <ds:schemaRef ds:uri="http://purl.org/dc/terms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4056</TotalTime>
  <Words>220</Words>
  <Application>Microsoft Office PowerPoint</Application>
  <PresentationFormat>On-screen Show (16:9)</PresentationFormat>
  <Paragraphs>43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3" baseType="lpstr">
      <vt:lpstr>Arial</vt:lpstr>
      <vt:lpstr>Arial,Sans-Serif</vt:lpstr>
      <vt:lpstr>Calibri</vt:lpstr>
      <vt:lpstr>Segoe UI</vt:lpstr>
      <vt:lpstr>Segoe UI Light</vt:lpstr>
      <vt:lpstr>Segoe UI Semilight</vt:lpstr>
      <vt:lpstr>Wingdings</vt:lpstr>
      <vt:lpstr>Default Theme</vt:lpstr>
      <vt:lpstr>Custom Design</vt:lpstr>
      <vt:lpstr>PowerBi Dashboard in a Day On-Site Training</vt:lpstr>
      <vt:lpstr>Course Overview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PowerBI in a Day</dc:title>
  <dc:creator>mmejia@affirma.com</dc:creator>
  <cp:lastModifiedBy>Maria Mejia-Henao</cp:lastModifiedBy>
  <cp:revision>2</cp:revision>
  <dcterms:modified xsi:type="dcterms:W3CDTF">2020-02-11T21:38:15Z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0x01010077118BFC6E5257439546EA63DD1E4B0E</vt:lpwstr>
  </property>
  <property fmtid="{D5CDD505-2E9C-101B-9397-08002B2CF9AE}" pid="3" name="Order">
    <vt:r8>37700</vt:r8>
  </property>
  <property fmtid="{D5CDD505-2E9C-101B-9397-08002B2CF9AE}" pid="4" name="TemplateUrl">
    <vt:lpwstr/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MSIP_Label_f42aa342-8706-4288-bd11-ebb85995028c_Enabled">
    <vt:lpwstr>True</vt:lpwstr>
  </property>
  <property fmtid="{D5CDD505-2E9C-101B-9397-08002B2CF9AE}" pid="8" name="MSIP_Label_f42aa342-8706-4288-bd11-ebb85995028c_SiteId">
    <vt:lpwstr>72f988bf-86f1-41af-91ab-2d7cd011db47</vt:lpwstr>
  </property>
  <property fmtid="{D5CDD505-2E9C-101B-9397-08002B2CF9AE}" pid="9" name="MSIP_Label_f42aa342-8706-4288-bd11-ebb85995028c_Owner">
    <vt:lpwstr>v-jerrm@microsoft.com</vt:lpwstr>
  </property>
  <property fmtid="{D5CDD505-2E9C-101B-9397-08002B2CF9AE}" pid="10" name="MSIP_Label_f42aa342-8706-4288-bd11-ebb85995028c_SetDate">
    <vt:lpwstr>2017-11-09T17:58:20.4385304Z</vt:lpwstr>
  </property>
  <property fmtid="{D5CDD505-2E9C-101B-9397-08002B2CF9AE}" pid="11" name="MSIP_Label_f42aa342-8706-4288-bd11-ebb85995028c_Name">
    <vt:lpwstr>General</vt:lpwstr>
  </property>
  <property fmtid="{D5CDD505-2E9C-101B-9397-08002B2CF9AE}" pid="12" name="MSIP_Label_f42aa342-8706-4288-bd11-ebb85995028c_Application">
    <vt:lpwstr>Microsoft Azure Information Protection</vt:lpwstr>
  </property>
  <property fmtid="{D5CDD505-2E9C-101B-9397-08002B2CF9AE}" pid="13" name="MSIP_Label_f42aa342-8706-4288-bd11-ebb85995028c_Extended_MSFT_Method">
    <vt:lpwstr>Automatic</vt:lpwstr>
  </property>
  <property fmtid="{D5CDD505-2E9C-101B-9397-08002B2CF9AE}" pid="14" name="Sensitivity">
    <vt:lpwstr>General</vt:lpwstr>
  </property>
</Properties>
</file>