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template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71" r:id="rId5"/>
    <p:sldId id="272" r:id="rId6"/>
    <p:sldId id="278" r:id="rId7"/>
    <p:sldId id="279" r:id="rId8"/>
  </p:sldIdLst>
  <p:sldSz cx="6858000" cy="9144000" type="letter"/>
  <p:notesSz cx="9144000" cy="6858000"/>
  <p:defaultTextStyle>
    <a:defPPr rtl="0">
      <a:defRPr lang="th-t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ส่วนเริ่มต้น" id="{CEEEF770-DCAE-4D3F-B80A-5BCDC4A9D208}">
          <p14:sldIdLst>
            <p14:sldId id="271"/>
            <p14:sldId id="272"/>
            <p14:sldId id="278"/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1" orient="horz" pos="2880" userDrawn="1">
          <p15:clr>
            <a:srgbClr val="A4A3A4"/>
          </p15:clr>
        </p15:guide>
        <p15:guide id="13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A0B8"/>
    <a:srgbClr val="ABEFFF"/>
    <a:srgbClr val="6EE3FE"/>
    <a:srgbClr val="0000FF"/>
    <a:srgbClr val="4B85BD"/>
    <a:srgbClr val="020B0E"/>
    <a:srgbClr val="4887C4"/>
    <a:srgbClr val="8C7C75"/>
    <a:srgbClr val="937E78"/>
    <a:srgbClr val="02203C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0" autoAdjust="0"/>
    <p:restoredTop sz="94660"/>
  </p:normalViewPr>
  <p:slideViewPr>
    <p:cSldViewPr snapToGrid="0">
      <p:cViewPr varScale="1">
        <p:scale>
          <a:sx n="85" d="100"/>
          <a:sy n="85" d="100"/>
        </p:scale>
        <p:origin x="2286" y="288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14" d="100"/>
          <a:sy n="114" d="100"/>
        </p:scale>
        <p:origin x="15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>
            <a:extLst>
              <a:ext uri="{FF2B5EF4-FFF2-40B4-BE49-F238E27FC236}">
                <a16:creationId xmlns:a16="http://schemas.microsoft.com/office/drawing/2014/main" id="{ADE6E9A9-B34C-4639-87FE-30A74CD7F4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3" name="ตัวแทนวันที่ 2">
            <a:extLst>
              <a:ext uri="{FF2B5EF4-FFF2-40B4-BE49-F238E27FC236}">
                <a16:creationId xmlns:a16="http://schemas.microsoft.com/office/drawing/2014/main" id="{B97BCCC9-2FBA-4802-9BF4-F2A0F84654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4DA7ED-7697-41D8-8CE7-1315658D05D0}" type="datetimeFigureOut">
              <a:rPr lang="th-TH" smtClean="0">
                <a:latin typeface="Leelawadee" panose="020B0502040204020203" pitchFamily="34" charset="-34"/>
                <a:cs typeface="Leelawadee" panose="020B0502040204020203" pitchFamily="34" charset="-34"/>
              </a:rPr>
              <a:t>24/06/62</a:t>
            </a:fld>
            <a:endParaRPr lang="th-TH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4" name="ตัวแทนท้ายกระดาษ 3">
            <a:extLst>
              <a:ext uri="{FF2B5EF4-FFF2-40B4-BE49-F238E27FC236}">
                <a16:creationId xmlns:a16="http://schemas.microsoft.com/office/drawing/2014/main" id="{C5962C5A-0B86-4AAC-8B07-62F07A2413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5" name="ตัวแทนหมายเลขสไลด์ 4">
            <a:extLst>
              <a:ext uri="{FF2B5EF4-FFF2-40B4-BE49-F238E27FC236}">
                <a16:creationId xmlns:a16="http://schemas.microsoft.com/office/drawing/2014/main" id="{FDFE3999-8033-4A0F-BEE3-BD90B13190D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EE8867-6C31-4C9A-A7DF-4BB2EBA10579}" type="slidenum">
              <a:rPr lang="th-TH" smtClean="0">
                <a:latin typeface="Leelawadee" panose="020B0502040204020203" pitchFamily="34" charset="-34"/>
                <a:cs typeface="Leelawadee" panose="020B0502040204020203" pitchFamily="34" charset="-34"/>
              </a:rPr>
              <a:t>‹#›</a:t>
            </a:fld>
            <a:endParaRPr lang="th-TH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3300060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endParaRPr lang="th-TH" dirty="0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fld id="{D95E457A-8546-4F96-A0B3-0B16F021D78A}" type="datetimeFigureOut">
              <a:rPr lang="th-TH" smtClean="0"/>
              <a:pPr/>
              <a:t>24/06/62</a:t>
            </a:fld>
            <a:endParaRPr lang="th-TH" dirty="0"/>
          </a:p>
        </p:txBody>
      </p:sp>
      <p:sp>
        <p:nvSpPr>
          <p:cNvPr id="4" name="ตัวแทนรูปบนสไลด์ 3"/>
          <p:cNvSpPr>
            <a:spLocks noGrp="1" noRot="1" noChangeAspect="1"/>
          </p:cNvSpPr>
          <p:nvPr>
            <p:ph type="sldImg" idx="2"/>
          </p:nvPr>
        </p:nvSpPr>
        <p:spPr>
          <a:xfrm>
            <a:off x="3703638" y="857250"/>
            <a:ext cx="17367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 dirty="0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noProof="0" dirty="0"/>
              <a:t>แก้ไขสไตล์ข้อความต้นแบบ</a:t>
            </a:r>
            <a:endParaRPr lang="th-TH" dirty="0"/>
          </a:p>
          <a:p>
            <a:pPr lvl="1"/>
            <a:r>
              <a:rPr lang="th-TH" dirty="0"/>
              <a:t>ระดับที่สอง</a:t>
            </a:r>
          </a:p>
          <a:p>
            <a:pPr lvl="2"/>
            <a:r>
              <a:rPr lang="th-TH" dirty="0"/>
              <a:t>ระดับที่สาม</a:t>
            </a:r>
          </a:p>
          <a:p>
            <a:pPr lvl="3"/>
            <a:r>
              <a:rPr lang="th-TH" dirty="0"/>
              <a:t>ระดับที่สี่</a:t>
            </a:r>
          </a:p>
          <a:p>
            <a:pPr lvl="4"/>
            <a:r>
              <a:rPr lang="th-TH" dirty="0"/>
              <a:t>ระดับที่ห้า</a:t>
            </a: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endParaRPr lang="th-TH" dirty="0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fld id="{5A51C4BF-6966-4199-BBEB-072B1FD4F3AB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1393520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800" kern="1200">
        <a:solidFill>
          <a:schemeClr val="tx1"/>
        </a:solidFill>
        <a:latin typeface="Leelawadee" panose="020B0502040204020203" pitchFamily="34" charset="-34"/>
        <a:ea typeface="+mn-ea"/>
        <a:cs typeface="Leelawadee" panose="020B0502040204020203" pitchFamily="34" charset="-34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Leelawadee" panose="020B0502040204020203" pitchFamily="34" charset="-34"/>
        <a:ea typeface="+mn-ea"/>
        <a:cs typeface="Leelawadee" panose="020B0502040204020203" pitchFamily="34" charset="-34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Leelawadee" panose="020B0502040204020203" pitchFamily="34" charset="-34"/>
        <a:ea typeface="+mn-ea"/>
        <a:cs typeface="Leelawadee" panose="020B0502040204020203" pitchFamily="34" charset="-34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Leelawadee" panose="020B0502040204020203" pitchFamily="34" charset="-34"/>
        <a:ea typeface="+mn-ea"/>
        <a:cs typeface="Leelawadee" panose="020B0502040204020203" pitchFamily="34" charset="-34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Leelawadee" panose="020B0502040204020203" pitchFamily="34" charset="-34"/>
        <a:ea typeface="+mn-ea"/>
        <a:cs typeface="Leelawadee" panose="020B0502040204020203" pitchFamily="34" charset="-34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51C4BF-6966-4199-BBEB-072B1FD4F3AB}" type="slidenum">
              <a:rPr lang="th-TH" smtClean="0"/>
              <a:pPr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90181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51C4BF-6966-4199-BBEB-072B1FD4F3AB}" type="slidenum">
              <a:rPr lang="th-TH" smtClean="0"/>
              <a:pPr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45514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51C4BF-6966-4199-BBEB-072B1FD4F3AB}" type="slidenum">
              <a:rPr lang="th-TH" smtClean="0"/>
              <a:pPr/>
              <a:t>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16530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51C4BF-6966-4199-BBEB-072B1FD4F3AB}" type="slidenum">
              <a:rPr lang="th-TH" smtClean="0"/>
              <a:pPr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836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ตัวแทนรูปภาพ 19">
            <a:extLst>
              <a:ext uri="{FF2B5EF4-FFF2-40B4-BE49-F238E27FC236}">
                <a16:creationId xmlns:a16="http://schemas.microsoft.com/office/drawing/2014/main" id="{DE7517E5-CB6F-47FC-BB2E-B3EA7A392A7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6858000" cy="91440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pPr rtl="0"/>
            <a:endParaRPr lang="th-TH" noProof="0"/>
          </a:p>
        </p:txBody>
      </p:sp>
      <p:sp>
        <p:nvSpPr>
          <p:cNvPr id="16" name="ตัวแทนข้อความ 15">
            <a:extLst>
              <a:ext uri="{FF2B5EF4-FFF2-40B4-BE49-F238E27FC236}">
                <a16:creationId xmlns:a16="http://schemas.microsoft.com/office/drawing/2014/main" id="{FE33AEC2-89CF-4DD2-BC32-9020D6E257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8831" y="7227276"/>
            <a:ext cx="5240338" cy="1322388"/>
          </a:xfr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lang="en-US" sz="5400" i="0" kern="1200" dirty="0" smtClean="0">
                <a:solidFill>
                  <a:schemeClr val="accent4"/>
                </a:solidFill>
                <a:latin typeface="Leelawadee" panose="020B0502040204020203" pitchFamily="34" charset="-34"/>
                <a:ea typeface="+mn-ea"/>
                <a:cs typeface="Leelawadee" panose="020B0502040204020203" pitchFamily="34" charset="-34"/>
              </a:defRPr>
            </a:lvl1pPr>
            <a:lvl2pPr marL="609607" indent="0" algn="ctr">
              <a:buNone/>
              <a:defRPr lang="en-US" sz="5400" i="1" kern="1200" dirty="0" smtClean="0">
                <a:solidFill>
                  <a:schemeClr val="accent4"/>
                </a:solidFill>
                <a:latin typeface="Lucida Handwriting" panose="03010101010101010101" pitchFamily="66" charset="0"/>
                <a:ea typeface="+mn-ea"/>
                <a:cs typeface="Arial" panose="020B0604020202020204" pitchFamily="34" charset="0"/>
              </a:defRPr>
            </a:lvl2pPr>
            <a:lvl3pPr marL="1219215" indent="0" algn="ctr">
              <a:buNone/>
              <a:defRPr lang="en-US" sz="5400" i="1" kern="1200" dirty="0" smtClean="0">
                <a:solidFill>
                  <a:schemeClr val="accent4"/>
                </a:solidFill>
                <a:latin typeface="Lucida Handwriting" panose="03010101010101010101" pitchFamily="66" charset="0"/>
                <a:ea typeface="+mn-ea"/>
                <a:cs typeface="Arial" panose="020B0604020202020204" pitchFamily="34" charset="0"/>
              </a:defRPr>
            </a:lvl3pPr>
            <a:lvl4pPr marL="1828823" indent="0" algn="ctr">
              <a:buNone/>
              <a:defRPr lang="en-US" sz="5400" i="1" kern="1200" dirty="0" smtClean="0">
                <a:solidFill>
                  <a:schemeClr val="accent4"/>
                </a:solidFill>
                <a:latin typeface="Lucida Handwriting" panose="03010101010101010101" pitchFamily="66" charset="0"/>
                <a:ea typeface="+mn-ea"/>
                <a:cs typeface="Arial" panose="020B0604020202020204" pitchFamily="34" charset="0"/>
              </a:defRPr>
            </a:lvl4pPr>
            <a:lvl5pPr marL="2438431" indent="0" algn="ctr">
              <a:buNone/>
              <a:defRPr lang="en-US" sz="5400" i="1" kern="1200" dirty="0">
                <a:solidFill>
                  <a:schemeClr val="accent4"/>
                </a:solidFill>
                <a:latin typeface="Lucida Handwriting" panose="03010101010101010101" pitchFamily="66" charset="0"/>
                <a:ea typeface="+mn-ea"/>
                <a:cs typeface="Arial" panose="020B0604020202020204" pitchFamily="34" charset="0"/>
              </a:defRPr>
            </a:lvl5pPr>
          </a:lstStyle>
          <a:p>
            <a:pPr lvl="0" rtl="0"/>
            <a:r>
              <a:rPr lang="th-TH" noProof="0"/>
              <a:t>แก้ไขสไตล์ข้อความต้นแบบ</a:t>
            </a:r>
          </a:p>
        </p:txBody>
      </p:sp>
      <p:sp>
        <p:nvSpPr>
          <p:cNvPr id="3" name="ชื่อเรื่องรอง 2">
            <a:extLst>
              <a:ext uri="{FF2B5EF4-FFF2-40B4-BE49-F238E27FC236}">
                <a16:creationId xmlns:a16="http://schemas.microsoft.com/office/drawing/2014/main" id="{F1FB117C-9559-4A1B-9901-3C29242FE54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582865" y="2516719"/>
            <a:ext cx="2400300" cy="1322313"/>
          </a:xfrm>
        </p:spPr>
        <p:txBody>
          <a:bodyPr rtlCol="0">
            <a:normAutofit/>
          </a:bodyPr>
          <a:lstStyle>
            <a:lvl1pPr marL="0" indent="0" algn="r" defTabSz="914400" rtl="0" eaLnBrk="1" latinLnBrk="0" hangingPunct="1">
              <a:lnSpc>
                <a:spcPct val="85000"/>
              </a:lnSpc>
              <a:spcBef>
                <a:spcPts val="0"/>
              </a:spcBef>
              <a:buNone/>
              <a:defRPr lang="en-US" sz="2800" i="1" kern="1200" dirty="0">
                <a:solidFill>
                  <a:schemeClr val="accent5"/>
                </a:solidFill>
                <a:latin typeface="Leelawadee" panose="020B0502040204020203" pitchFamily="34" charset="-34"/>
                <a:ea typeface="+mn-ea"/>
                <a:cs typeface="Leelawadee" panose="020B0502040204020203" pitchFamily="34" charset="-34"/>
              </a:defRPr>
            </a:lvl1pPr>
            <a:lvl2pPr marL="609608" indent="0" algn="ctr">
              <a:buNone/>
              <a:defRPr sz="2667"/>
            </a:lvl2pPr>
            <a:lvl3pPr marL="1219215" indent="0" algn="ctr">
              <a:buNone/>
              <a:defRPr sz="2400"/>
            </a:lvl3pPr>
            <a:lvl4pPr marL="1828823" indent="0" algn="ctr">
              <a:buNone/>
              <a:defRPr sz="2133"/>
            </a:lvl4pPr>
            <a:lvl5pPr marL="2438431" indent="0" algn="ctr">
              <a:buNone/>
              <a:defRPr sz="2133"/>
            </a:lvl5pPr>
            <a:lvl6pPr marL="3048038" indent="0" algn="ctr">
              <a:buNone/>
              <a:defRPr sz="2133"/>
            </a:lvl6pPr>
            <a:lvl7pPr marL="3657646" indent="0" algn="ctr">
              <a:buNone/>
              <a:defRPr sz="2133"/>
            </a:lvl7pPr>
            <a:lvl8pPr marL="4267253" indent="0" algn="ctr">
              <a:buNone/>
              <a:defRPr sz="2133"/>
            </a:lvl8pPr>
            <a:lvl9pPr marL="4876861" indent="0" algn="ctr">
              <a:buNone/>
              <a:defRPr sz="2133"/>
            </a:lvl9pPr>
          </a:lstStyle>
          <a:p>
            <a:pPr rtl="0"/>
            <a:r>
              <a:rPr lang="th-TH" noProof="0"/>
              <a:t>คลิกเพื่อแก้ไขสไตล์คำบรรยายต้นแบบ</a:t>
            </a:r>
          </a:p>
        </p:txBody>
      </p:sp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C8092771-246C-4ADE-9BF0-EFF146686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1" y="182032"/>
            <a:ext cx="5638798" cy="2844959"/>
          </a:xfrm>
        </p:spPr>
        <p:txBody>
          <a:bodyPr rtlCol="0" anchor="b">
            <a:noAutofit/>
          </a:bodyPr>
          <a:lstStyle>
            <a:lvl1pPr algn="ctr">
              <a:defRPr lang="en-US" sz="17900" kern="1200" dirty="0">
                <a:solidFill>
                  <a:schemeClr val="bg1"/>
                </a:solidFill>
                <a:latin typeface="Leelawadee" panose="020B0502040204020203" pitchFamily="34" charset="-34"/>
                <a:ea typeface="+mj-ea"/>
                <a:cs typeface="Leelawadee" panose="020B0502040204020203" pitchFamily="34" charset="-34"/>
              </a:defRPr>
            </a:lvl1pPr>
          </a:lstStyle>
          <a:p>
            <a:pPr rtl="0"/>
            <a:r>
              <a:rPr lang="th-TH" noProof="0"/>
              <a:t>คลิก</a:t>
            </a:r>
          </a:p>
        </p:txBody>
      </p:sp>
      <p:sp>
        <p:nvSpPr>
          <p:cNvPr id="18" name="ตัวแทนข้อความ 15">
            <a:extLst>
              <a:ext uri="{FF2B5EF4-FFF2-40B4-BE49-F238E27FC236}">
                <a16:creationId xmlns:a16="http://schemas.microsoft.com/office/drawing/2014/main" id="{E80CE705-A69A-44AE-BAA1-1C42ECCB26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5103">
            <a:off x="776749" y="2648658"/>
            <a:ext cx="1510570" cy="617520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US" sz="1500" b="1" i="1" kern="1200" dirty="0" smtClean="0">
                <a:solidFill>
                  <a:srgbClr val="02203C"/>
                </a:solidFill>
                <a:latin typeface="Leelawadee" panose="020B0502040204020203" pitchFamily="34" charset="-34"/>
                <a:ea typeface="+mn-ea"/>
                <a:cs typeface="Leelawadee" panose="020B0502040204020203" pitchFamily="34" charset="-34"/>
              </a:defRPr>
            </a:lvl1pPr>
            <a:lvl2pPr marL="609607" indent="0" algn="ctr">
              <a:buNone/>
              <a:defRPr lang="en-US" sz="5400" i="1" kern="1200" dirty="0" smtClean="0">
                <a:solidFill>
                  <a:schemeClr val="accent4"/>
                </a:solidFill>
                <a:latin typeface="Lucida Handwriting" panose="03010101010101010101" pitchFamily="66" charset="0"/>
                <a:ea typeface="+mn-ea"/>
                <a:cs typeface="Arial" panose="020B0604020202020204" pitchFamily="34" charset="0"/>
              </a:defRPr>
            </a:lvl2pPr>
            <a:lvl3pPr marL="1219215" indent="0" algn="ctr">
              <a:buNone/>
              <a:defRPr lang="en-US" sz="5400" i="1" kern="1200" dirty="0" smtClean="0">
                <a:solidFill>
                  <a:schemeClr val="accent4"/>
                </a:solidFill>
                <a:latin typeface="Lucida Handwriting" panose="03010101010101010101" pitchFamily="66" charset="0"/>
                <a:ea typeface="+mn-ea"/>
                <a:cs typeface="Arial" panose="020B0604020202020204" pitchFamily="34" charset="0"/>
              </a:defRPr>
            </a:lvl3pPr>
            <a:lvl4pPr marL="1828823" indent="0" algn="ctr">
              <a:buNone/>
              <a:defRPr lang="en-US" sz="5400" i="1" kern="1200" dirty="0" smtClean="0">
                <a:solidFill>
                  <a:schemeClr val="accent4"/>
                </a:solidFill>
                <a:latin typeface="Lucida Handwriting" panose="03010101010101010101" pitchFamily="66" charset="0"/>
                <a:ea typeface="+mn-ea"/>
                <a:cs typeface="Arial" panose="020B0604020202020204" pitchFamily="34" charset="0"/>
              </a:defRPr>
            </a:lvl4pPr>
            <a:lvl5pPr marL="2438431" indent="0" algn="ctr">
              <a:buNone/>
              <a:defRPr lang="en-US" sz="5400" i="1" kern="1200" dirty="0">
                <a:solidFill>
                  <a:schemeClr val="accent4"/>
                </a:solidFill>
                <a:latin typeface="Lucida Handwriting" panose="03010101010101010101" pitchFamily="66" charset="0"/>
                <a:ea typeface="+mn-ea"/>
                <a:cs typeface="Arial" panose="020B0604020202020204" pitchFamily="34" charset="0"/>
              </a:defRPr>
            </a:lvl5pPr>
          </a:lstStyle>
          <a:p>
            <a:pPr lvl="0" rtl="0"/>
            <a:r>
              <a:rPr lang="th-TH" noProof="0"/>
              <a:t>แก้ไขสไตล์ข้อความต้นแบบ</a:t>
            </a:r>
          </a:p>
        </p:txBody>
      </p:sp>
    </p:spTree>
    <p:extLst>
      <p:ext uri="{BB962C8B-B14F-4D97-AF65-F5344CB8AC3E}">
        <p14:creationId xmlns:p14="http://schemas.microsoft.com/office/powerpoint/2010/main" val="3291004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ชื่อเรื่องและเนื้อหา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ตัวแทนรูปภาพ 10">
            <a:extLst>
              <a:ext uri="{FF2B5EF4-FFF2-40B4-BE49-F238E27FC236}">
                <a16:creationId xmlns:a16="http://schemas.microsoft.com/office/drawing/2014/main" id="{4B8909C5-7AFD-4B72-9830-DBD3504119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5800" y="0"/>
            <a:ext cx="2895600" cy="91440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pPr rtl="0"/>
            <a:endParaRPr lang="th-TH" noProof="0"/>
          </a:p>
        </p:txBody>
      </p:sp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21FB4C03-9436-4EB4-839E-861551A782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16200000">
            <a:off x="1700131" y="2614530"/>
            <a:ext cx="7039138" cy="3771899"/>
          </a:xfrm>
        </p:spPr>
        <p:txBody>
          <a:bodyPr lIns="90000" rtlCol="0" anchor="b" anchorCtr="0">
            <a:noAutofit/>
          </a:bodyPr>
          <a:lstStyle>
            <a:lvl1pPr marL="0" algn="ctr" defTabSz="1219215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lang="en-US" sz="23900" kern="1200" dirty="0">
                <a:gradFill>
                  <a:gsLst>
                    <a:gs pos="0">
                      <a:schemeClr val="tx2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Leelawadee" panose="020B0502040204020203" pitchFamily="34" charset="-34"/>
                <a:ea typeface="+mj-ea"/>
                <a:cs typeface="Leelawadee" panose="020B0502040204020203" pitchFamily="34" charset="-34"/>
              </a:defRPr>
            </a:lvl1pPr>
          </a:lstStyle>
          <a:p>
            <a:pPr rtl="0"/>
            <a:r>
              <a:rPr lang="th-TH" noProof="0"/>
              <a:t>ปลา</a:t>
            </a:r>
          </a:p>
        </p:txBody>
      </p:sp>
      <p:sp>
        <p:nvSpPr>
          <p:cNvPr id="14" name="ตัวแทนข้อความ 12">
            <a:extLst>
              <a:ext uri="{FF2B5EF4-FFF2-40B4-BE49-F238E27FC236}">
                <a16:creationId xmlns:a16="http://schemas.microsoft.com/office/drawing/2014/main" id="{F6929CE1-C312-4C2A-A3C9-C0234E9B74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81394" y="328447"/>
            <a:ext cx="3276600" cy="481013"/>
          </a:xfrm>
        </p:spPr>
        <p:txBody>
          <a:bodyPr rtlCol="0" anchor="ctr" anchorCtr="0"/>
          <a:lstStyle>
            <a:lvl1pPr marL="0" indent="0" algn="ctr" defTabSz="914400" rtl="0" eaLnBrk="1" latinLnBrk="0" hangingPunct="1">
              <a:buNone/>
              <a:defRPr lang="en-US" sz="2000" kern="12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Leelawadee" panose="020B0502040204020203" pitchFamily="34" charset="-34"/>
                <a:ea typeface="+mn-ea"/>
                <a:cs typeface="Leelawadee" panose="020B0502040204020203" pitchFamily="34" charset="-34"/>
              </a:defRPr>
            </a:lvl1pPr>
            <a:lvl2pPr marL="0" indent="0" algn="ctr" defTabSz="914400" rtl="0" eaLnBrk="1" latinLnBrk="0" hangingPunct="1">
              <a:buNone/>
              <a:defRPr lang="en-US" sz="2000" kern="12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Lucida Handwriting" panose="03010101010101010101" pitchFamily="66" charset="0"/>
                <a:ea typeface="+mn-ea"/>
                <a:cs typeface="Arial" panose="020B0604020202020204" pitchFamily="34" charset="0"/>
              </a:defRPr>
            </a:lvl2pPr>
            <a:lvl3pPr marL="0" indent="0" algn="ctr" defTabSz="914400" rtl="0" eaLnBrk="1" latinLnBrk="0" hangingPunct="1">
              <a:buNone/>
              <a:defRPr lang="en-US" sz="2000" kern="12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Lucida Handwriting" panose="03010101010101010101" pitchFamily="66" charset="0"/>
                <a:ea typeface="+mn-ea"/>
                <a:cs typeface="Arial" panose="020B0604020202020204" pitchFamily="34" charset="0"/>
              </a:defRPr>
            </a:lvl3pPr>
            <a:lvl4pPr marL="0" indent="0" algn="ctr" defTabSz="914400" rtl="0" eaLnBrk="1" latinLnBrk="0" hangingPunct="1">
              <a:buNone/>
              <a:defRPr lang="en-US" sz="2000" kern="12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Lucida Handwriting" panose="03010101010101010101" pitchFamily="66" charset="0"/>
                <a:ea typeface="+mn-ea"/>
                <a:cs typeface="Arial" panose="020B0604020202020204" pitchFamily="34" charset="0"/>
              </a:defRPr>
            </a:lvl4pPr>
            <a:lvl5pPr marL="0" indent="0" algn="ctr" defTabSz="914400" rtl="0" eaLnBrk="1" latinLnBrk="0" hangingPunct="1">
              <a:buNone/>
              <a:defRPr lang="en-US" sz="2000" kern="1200" dirty="0">
                <a:solidFill>
                  <a:schemeClr val="accent1">
                    <a:lumMod val="40000"/>
                    <a:lumOff val="60000"/>
                  </a:schemeClr>
                </a:solidFill>
                <a:latin typeface="Lucida Handwriting" panose="03010101010101010101" pitchFamily="66" charset="0"/>
                <a:ea typeface="+mn-ea"/>
                <a:cs typeface="Arial" panose="020B0604020202020204" pitchFamily="34" charset="0"/>
              </a:defRPr>
            </a:lvl5pPr>
          </a:lstStyle>
          <a:p>
            <a:pPr lvl="0" rtl="0"/>
            <a:r>
              <a:rPr lang="th-TH" noProof="0"/>
              <a:t>Mira Karlsson</a:t>
            </a:r>
          </a:p>
        </p:txBody>
      </p:sp>
      <p:sp>
        <p:nvSpPr>
          <p:cNvPr id="15" name="ตัวแทนข้อความ 12">
            <a:extLst>
              <a:ext uri="{FF2B5EF4-FFF2-40B4-BE49-F238E27FC236}">
                <a16:creationId xmlns:a16="http://schemas.microsoft.com/office/drawing/2014/main" id="{C1257CF1-45A5-4600-B4AD-445C564A5E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81394" y="8188624"/>
            <a:ext cx="3276600" cy="802976"/>
          </a:xfrm>
        </p:spPr>
        <p:txBody>
          <a:bodyPr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lang="en-US" sz="1800" i="0" kern="1200" dirty="0" smtClean="0">
                <a:solidFill>
                  <a:schemeClr val="accent1">
                    <a:lumMod val="20000"/>
                    <a:lumOff val="80000"/>
                    <a:alpha val="85000"/>
                  </a:schemeClr>
                </a:solidFill>
                <a:latin typeface="Leelawadee" panose="020B0502040204020203" pitchFamily="34" charset="-34"/>
                <a:ea typeface="+mn-ea"/>
                <a:cs typeface="Leelawadee" panose="020B0502040204020203" pitchFamily="34" charset="-34"/>
              </a:defRPr>
            </a:lvl1pPr>
            <a:lvl2pPr marL="0" indent="0" algn="ctr" defTabSz="914400" rtl="0" eaLnBrk="1" latinLnBrk="0" hangingPunct="1">
              <a:buNone/>
              <a:defRPr lang="en-US" sz="2000" kern="12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Lucida Handwriting" panose="03010101010101010101" pitchFamily="66" charset="0"/>
                <a:ea typeface="+mn-ea"/>
                <a:cs typeface="Arial" panose="020B0604020202020204" pitchFamily="34" charset="0"/>
              </a:defRPr>
            </a:lvl2pPr>
            <a:lvl3pPr marL="0" indent="0" algn="ctr" defTabSz="914400" rtl="0" eaLnBrk="1" latinLnBrk="0" hangingPunct="1">
              <a:buNone/>
              <a:defRPr lang="en-US" sz="2000" kern="12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Lucida Handwriting" panose="03010101010101010101" pitchFamily="66" charset="0"/>
                <a:ea typeface="+mn-ea"/>
                <a:cs typeface="Arial" panose="020B0604020202020204" pitchFamily="34" charset="0"/>
              </a:defRPr>
            </a:lvl3pPr>
            <a:lvl4pPr marL="0" indent="0" algn="ctr" defTabSz="914400" rtl="0" eaLnBrk="1" latinLnBrk="0" hangingPunct="1">
              <a:buNone/>
              <a:defRPr lang="en-US" sz="2000" kern="12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Lucida Handwriting" panose="03010101010101010101" pitchFamily="66" charset="0"/>
                <a:ea typeface="+mn-ea"/>
                <a:cs typeface="Arial" panose="020B0604020202020204" pitchFamily="34" charset="0"/>
              </a:defRPr>
            </a:lvl4pPr>
            <a:lvl5pPr marL="0" indent="0" algn="ctr" defTabSz="914400" rtl="0" eaLnBrk="1" latinLnBrk="0" hangingPunct="1">
              <a:buNone/>
              <a:defRPr lang="en-US" sz="2000" kern="1200" dirty="0">
                <a:solidFill>
                  <a:schemeClr val="accent1">
                    <a:lumMod val="40000"/>
                    <a:lumOff val="60000"/>
                  </a:schemeClr>
                </a:solidFill>
                <a:latin typeface="Lucida Handwriting" panose="03010101010101010101" pitchFamily="66" charset="0"/>
                <a:ea typeface="+mn-ea"/>
                <a:cs typeface="Arial" panose="020B0604020202020204" pitchFamily="34" charset="0"/>
              </a:defRPr>
            </a:lvl5pPr>
          </a:lstStyle>
          <a:p>
            <a:pPr lvl="0" rtl="0"/>
            <a:endParaRPr lang="th-TH" noProof="0"/>
          </a:p>
        </p:txBody>
      </p:sp>
    </p:spTree>
    <p:extLst>
      <p:ext uri="{BB962C8B-B14F-4D97-AF65-F5344CB8AC3E}">
        <p14:creationId xmlns:p14="http://schemas.microsoft.com/office/powerpoint/2010/main" val="3474997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>
            <a:extLst>
              <a:ext uri="{FF2B5EF4-FFF2-40B4-BE49-F238E27FC236}">
                <a16:creationId xmlns:a16="http://schemas.microsoft.com/office/drawing/2014/main" id="{42945921-0438-4421-937B-04146E15C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9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th-TH" noProof="0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D3CC0DD4-AFCB-466A-8CCA-F7E022B83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9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th-TH" noProof="0"/>
              <a:t>แก้ไขสไตล์ข้อความต้นแบบ</a:t>
            </a:r>
          </a:p>
          <a:p>
            <a:pPr lvl="1" rtl="0"/>
            <a:r>
              <a:rPr lang="th-TH" noProof="0"/>
              <a:t>ระดับที่สอง</a:t>
            </a:r>
          </a:p>
          <a:p>
            <a:pPr lvl="2" rtl="0"/>
            <a:r>
              <a:rPr lang="th-TH" noProof="0"/>
              <a:t>ระดับที่สาม</a:t>
            </a:r>
          </a:p>
          <a:p>
            <a:pPr lvl="3" rtl="0"/>
            <a:r>
              <a:rPr lang="th-TH" noProof="0"/>
              <a:t>ระดับที่สี่</a:t>
            </a:r>
          </a:p>
          <a:p>
            <a:pPr lvl="4" rtl="0"/>
            <a:r>
              <a:rPr lang="th-TH" noProof="0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A261C66F-5503-4C30-BF52-D9B82AA995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135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fld id="{65D25D51-96F0-4EFC-94FA-BC8104C4ADA6}" type="datetime1">
              <a:rPr lang="th-TH" noProof="0" smtClean="0"/>
              <a:t>24/06/62</a:t>
            </a:fld>
            <a:endParaRPr lang="th-TH" noProof="0"/>
          </a:p>
        </p:txBody>
      </p:sp>
      <p:sp>
        <p:nvSpPr>
          <p:cNvPr id="5" name="ตัวแทนส่วนท้าย 4">
            <a:extLst>
              <a:ext uri="{FF2B5EF4-FFF2-40B4-BE49-F238E27FC236}">
                <a16:creationId xmlns:a16="http://schemas.microsoft.com/office/drawing/2014/main" id="{3C1AD11F-DF24-42F6-855A-E7A71B7B8B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4" y="8475135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endParaRPr lang="th-TH" noProof="0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DCEC7D0E-101A-41DE-BD1B-1784267738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135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fld id="{51393D2B-6925-4B26-92A6-01EBC05BA5A8}" type="slidenum">
              <a:rPr lang="th-TH" noProof="0" smtClean="0"/>
              <a:pPr/>
              <a:t>‹#›</a:t>
            </a:fld>
            <a:endParaRPr lang="th-TH" noProof="0"/>
          </a:p>
        </p:txBody>
      </p:sp>
    </p:spTree>
    <p:extLst>
      <p:ext uri="{BB962C8B-B14F-4D97-AF65-F5344CB8AC3E}">
        <p14:creationId xmlns:p14="http://schemas.microsoft.com/office/powerpoint/2010/main" val="165359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l" defTabSz="1219215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Leelawadee" panose="020B0502040204020203" pitchFamily="34" charset="-34"/>
          <a:ea typeface="+mj-ea"/>
          <a:cs typeface="Leelawadee" panose="020B0502040204020203" pitchFamily="34" charset="-34"/>
        </a:defRPr>
      </a:lvl1pPr>
    </p:titleStyle>
    <p:bodyStyle>
      <a:lvl1pPr marL="304804" indent="-304804" algn="l" defTabSz="1219215" rtl="0" eaLnBrk="1" latinLnBrk="0" hangingPunct="1">
        <a:lnSpc>
          <a:spcPct val="90000"/>
        </a:lnSpc>
        <a:spcBef>
          <a:spcPts val="1334"/>
        </a:spcBef>
        <a:buFont typeface="Arial" panose="020B0604020202020204" pitchFamily="34" charset="0"/>
        <a:buChar char="•"/>
        <a:defRPr sz="3734" kern="1200">
          <a:solidFill>
            <a:schemeClr val="tx1"/>
          </a:solidFill>
          <a:latin typeface="Leelawadee" panose="020B0502040204020203" pitchFamily="34" charset="-34"/>
          <a:ea typeface="+mn-ea"/>
          <a:cs typeface="Leelawadee" panose="020B0502040204020203" pitchFamily="34" charset="-34"/>
        </a:defRPr>
      </a:lvl1pPr>
      <a:lvl2pPr marL="914411" indent="-304804" algn="l" defTabSz="1219215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Leelawadee" panose="020B0502040204020203" pitchFamily="34" charset="-34"/>
          <a:ea typeface="+mn-ea"/>
          <a:cs typeface="Leelawadee" panose="020B0502040204020203" pitchFamily="34" charset="-34"/>
        </a:defRPr>
      </a:lvl2pPr>
      <a:lvl3pPr marL="1524019" indent="-304804" algn="l" defTabSz="1219215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Leelawadee" panose="020B0502040204020203" pitchFamily="34" charset="-34"/>
          <a:ea typeface="+mn-ea"/>
          <a:cs typeface="Leelawadee" panose="020B0502040204020203" pitchFamily="34" charset="-34"/>
        </a:defRPr>
      </a:lvl3pPr>
      <a:lvl4pPr marL="2133627" indent="-304804" algn="l" defTabSz="1219215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Leelawadee" panose="020B0502040204020203" pitchFamily="34" charset="-34"/>
          <a:ea typeface="+mn-ea"/>
          <a:cs typeface="Leelawadee" panose="020B0502040204020203" pitchFamily="34" charset="-34"/>
        </a:defRPr>
      </a:lvl4pPr>
      <a:lvl5pPr marL="2743235" indent="-304804" algn="l" defTabSz="1219215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Leelawadee" panose="020B0502040204020203" pitchFamily="34" charset="-34"/>
          <a:ea typeface="+mn-ea"/>
          <a:cs typeface="Leelawadee" panose="020B0502040204020203" pitchFamily="34" charset="-34"/>
        </a:defRPr>
      </a:lvl5pPr>
      <a:lvl6pPr marL="3352842" indent="-304804" algn="l" defTabSz="1219215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50" indent="-304804" algn="l" defTabSz="1219215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57" indent="-304804" algn="l" defTabSz="1219215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65" indent="-304804" algn="l" defTabSz="1219215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8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15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23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31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38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46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53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61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ตัวแทนรูปภาพ 10" descr="ผู้ชายกำลังเล่นกระดานโต้คลื่น">
            <a:extLst>
              <a:ext uri="{FF2B5EF4-FFF2-40B4-BE49-F238E27FC236}">
                <a16:creationId xmlns:a16="http://schemas.microsoft.com/office/drawing/2014/main" id="{552B700D-573B-4C4E-B16A-75C63A98A6A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ตัวแทนข้อความ 1">
            <a:extLst>
              <a:ext uri="{FF2B5EF4-FFF2-40B4-BE49-F238E27FC236}">
                <a16:creationId xmlns:a16="http://schemas.microsoft.com/office/drawing/2014/main" id="{D4512B86-1F9B-4AF8-A2AE-28262EBC03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8831" y="7101773"/>
            <a:ext cx="5240338" cy="1566548"/>
          </a:xfrm>
        </p:spPr>
        <p:txBody>
          <a:bodyPr rtlCol="0">
            <a:noAutofit/>
          </a:bodyPr>
          <a:lstStyle/>
          <a:p>
            <a:pPr rtl="0">
              <a:lnSpc>
                <a:spcPct val="95000"/>
              </a:lnSpc>
            </a:pPr>
            <a:r>
              <a:rPr lang="th-TH"/>
              <a:t>Mira</a:t>
            </a:r>
            <a:br>
              <a:rPr lang="th-TH"/>
            </a:br>
            <a:r>
              <a:rPr lang="th-TH"/>
              <a:t>Karlsson</a:t>
            </a:r>
          </a:p>
        </p:txBody>
      </p:sp>
      <p:sp>
        <p:nvSpPr>
          <p:cNvPr id="3" name="ชื่อเรื่องรอง 2">
            <a:extLst>
              <a:ext uri="{FF2B5EF4-FFF2-40B4-BE49-F238E27FC236}">
                <a16:creationId xmlns:a16="http://schemas.microsoft.com/office/drawing/2014/main" id="{4B3AE73D-CA6B-4199-AAC7-BBC5F9096C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11149" y="2516719"/>
            <a:ext cx="2400300" cy="1322313"/>
          </a:xfrm>
        </p:spPr>
        <p:txBody>
          <a:bodyPr rtlCol="0">
            <a:normAutofit/>
          </a:bodyPr>
          <a:lstStyle/>
          <a:p>
            <a:pPr rtl="0"/>
            <a:r>
              <a:rPr lang="th-TH"/>
              <a:t>ขายดีที่สุด</a:t>
            </a:r>
            <a:endParaRPr lang="th-TH" sz="2400"/>
          </a:p>
          <a:p>
            <a:pPr rtl="0"/>
            <a:r>
              <a:rPr lang="th-TH" sz="6000" b="1"/>
              <a:t>20XX</a:t>
            </a:r>
            <a:endParaRPr lang="th-TH"/>
          </a:p>
        </p:txBody>
      </p:sp>
      <p:sp>
        <p:nvSpPr>
          <p:cNvPr id="4" name="ชื่อเรื่อง 3">
            <a:extLst>
              <a:ext uri="{FF2B5EF4-FFF2-40B4-BE49-F238E27FC236}">
                <a16:creationId xmlns:a16="http://schemas.microsoft.com/office/drawing/2014/main" id="{ECD6CB23-6ED1-42E5-9A5A-1B1E5920AA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th-TH"/>
              <a:t>ปลา</a:t>
            </a:r>
          </a:p>
        </p:txBody>
      </p:sp>
      <p:pic>
        <p:nvPicPr>
          <p:cNvPr id="9" name="กราฟิก 8" descr="รูปร่างสีส้ม">
            <a:extLst>
              <a:ext uri="{FF2B5EF4-FFF2-40B4-BE49-F238E27FC236}">
                <a16:creationId xmlns:a16="http://schemas.microsoft.com/office/drawing/2014/main" id="{8A6C5C02-5FE6-4DF4-ADE3-CF3AA00A4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2950" y="2231006"/>
            <a:ext cx="1566549" cy="1566549"/>
          </a:xfrm>
          <a:prstGeom prst="rect">
            <a:avLst/>
          </a:prstGeom>
        </p:spPr>
      </p:pic>
      <p:sp>
        <p:nvSpPr>
          <p:cNvPr id="5" name="ตัวแทนข้อความ 4">
            <a:extLst>
              <a:ext uri="{FF2B5EF4-FFF2-40B4-BE49-F238E27FC236}">
                <a16:creationId xmlns:a16="http://schemas.microsoft.com/office/drawing/2014/main" id="{C2134C3C-4476-4954-8821-C704846A94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20825103">
            <a:off x="762728" y="2652791"/>
            <a:ext cx="1510570" cy="884046"/>
          </a:xfrm>
        </p:spPr>
        <p:txBody>
          <a:bodyPr rtlCol="0">
            <a:noAutofit/>
          </a:bodyPr>
          <a:lstStyle/>
          <a:p>
            <a:pPr rtl="0"/>
            <a:r>
              <a:rPr lang="th-TH"/>
              <a:t>จากผู้เขียน</a:t>
            </a:r>
            <a:br>
              <a:rPr lang="th-TH"/>
            </a:br>
            <a:r>
              <a:rPr lang="th-TH"/>
              <a:t>“รถไฟสายเหนือ”</a:t>
            </a:r>
          </a:p>
        </p:txBody>
      </p:sp>
    </p:spTree>
    <p:extLst>
      <p:ext uri="{BB962C8B-B14F-4D97-AF65-F5344CB8AC3E}">
        <p14:creationId xmlns:p14="http://schemas.microsoft.com/office/powerpoint/2010/main" val="1301371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ตัวแทนรูปภาพ 9" descr="ผู้ชายกำลังเล่นกระดานโต้คลื่น">
            <a:extLst>
              <a:ext uri="{FF2B5EF4-FFF2-40B4-BE49-F238E27FC236}">
                <a16:creationId xmlns:a16="http://schemas.microsoft.com/office/drawing/2014/main" id="{6142D0FF-416B-413E-912A-3B66043B3D9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ตัวแทนข้อความ 1">
            <a:extLst>
              <a:ext uri="{FF2B5EF4-FFF2-40B4-BE49-F238E27FC236}">
                <a16:creationId xmlns:a16="http://schemas.microsoft.com/office/drawing/2014/main" id="{D4512B86-1F9B-4AF8-A2AE-28262EBC03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8831" y="7101773"/>
            <a:ext cx="5240338" cy="1566548"/>
          </a:xfrm>
        </p:spPr>
        <p:txBody>
          <a:bodyPr rtlCol="0">
            <a:noAutofit/>
          </a:bodyPr>
          <a:lstStyle/>
          <a:p>
            <a:pPr rtl="0">
              <a:lnSpc>
                <a:spcPct val="95000"/>
              </a:lnSpc>
            </a:pPr>
            <a:r>
              <a:rPr lang="th-TH"/>
              <a:t>Mira</a:t>
            </a:r>
            <a:br>
              <a:rPr lang="th-TH"/>
            </a:br>
            <a:r>
              <a:rPr lang="th-TH"/>
              <a:t>Karlsson</a:t>
            </a:r>
          </a:p>
        </p:txBody>
      </p:sp>
      <p:sp>
        <p:nvSpPr>
          <p:cNvPr id="3" name="ชื่อเรื่องรอง 2">
            <a:extLst>
              <a:ext uri="{FF2B5EF4-FFF2-40B4-BE49-F238E27FC236}">
                <a16:creationId xmlns:a16="http://schemas.microsoft.com/office/drawing/2014/main" id="{4B3AE73D-CA6B-4199-AAC7-BBC5F9096C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11149" y="2516719"/>
            <a:ext cx="2400300" cy="1322313"/>
          </a:xfrm>
        </p:spPr>
        <p:txBody>
          <a:bodyPr rtlCol="0">
            <a:normAutofit/>
          </a:bodyPr>
          <a:lstStyle/>
          <a:p>
            <a:pPr rtl="0"/>
            <a:r>
              <a:rPr lang="th-TH"/>
              <a:t>ขายดีที่สุด</a:t>
            </a:r>
            <a:endParaRPr lang="th-TH" sz="2400"/>
          </a:p>
          <a:p>
            <a:pPr rtl="0"/>
            <a:r>
              <a:rPr lang="th-TH" sz="6000" b="1"/>
              <a:t>20XX</a:t>
            </a:r>
            <a:endParaRPr lang="th-TH"/>
          </a:p>
        </p:txBody>
      </p:sp>
      <p:sp>
        <p:nvSpPr>
          <p:cNvPr id="4" name="ชื่อเรื่อง 3">
            <a:extLst>
              <a:ext uri="{FF2B5EF4-FFF2-40B4-BE49-F238E27FC236}">
                <a16:creationId xmlns:a16="http://schemas.microsoft.com/office/drawing/2014/main" id="{ECD6CB23-6ED1-42E5-9A5A-1B1E5920AA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th-TH"/>
              <a:t>ปลา</a:t>
            </a:r>
          </a:p>
        </p:txBody>
      </p:sp>
      <p:pic>
        <p:nvPicPr>
          <p:cNvPr id="9" name="กราฟิก 8" descr="รูปร่างสีส้ม">
            <a:extLst>
              <a:ext uri="{FF2B5EF4-FFF2-40B4-BE49-F238E27FC236}">
                <a16:creationId xmlns:a16="http://schemas.microsoft.com/office/drawing/2014/main" id="{8A6C5C02-5FE6-4DF4-ADE3-CF3AA00A4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2950" y="2231006"/>
            <a:ext cx="1566549" cy="1566549"/>
          </a:xfrm>
          <a:prstGeom prst="rect">
            <a:avLst/>
          </a:prstGeom>
        </p:spPr>
      </p:pic>
      <p:sp>
        <p:nvSpPr>
          <p:cNvPr id="5" name="ตัวแทนข้อความ 4">
            <a:extLst>
              <a:ext uri="{FF2B5EF4-FFF2-40B4-BE49-F238E27FC236}">
                <a16:creationId xmlns:a16="http://schemas.microsoft.com/office/drawing/2014/main" id="{C2134C3C-4476-4954-8821-C704846A94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20825103">
            <a:off x="764060" y="2653265"/>
            <a:ext cx="1510570" cy="872132"/>
          </a:xfrm>
        </p:spPr>
        <p:txBody>
          <a:bodyPr rtlCol="0">
            <a:noAutofit/>
          </a:bodyPr>
          <a:lstStyle/>
          <a:p>
            <a:pPr rtl="0"/>
            <a:r>
              <a:rPr lang="th-TH"/>
              <a:t>จากผู้เขียน</a:t>
            </a:r>
            <a:br>
              <a:rPr lang="th-TH"/>
            </a:br>
            <a:r>
              <a:rPr lang="th-TH"/>
              <a:t>“รถไฟสายเหนือ”</a:t>
            </a:r>
          </a:p>
        </p:txBody>
      </p:sp>
    </p:spTree>
    <p:extLst>
      <p:ext uri="{BB962C8B-B14F-4D97-AF65-F5344CB8AC3E}">
        <p14:creationId xmlns:p14="http://schemas.microsoft.com/office/powerpoint/2010/main" val="3615308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ตัวแทนรูปภาพ 6" descr="รูปภาพคลื่น">
            <a:extLst>
              <a:ext uri="{FF2B5EF4-FFF2-40B4-BE49-F238E27FC236}">
                <a16:creationId xmlns:a16="http://schemas.microsoft.com/office/drawing/2014/main" id="{672CA4C7-E479-4A89-A982-9D34A2C989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ชื่อเรื่อง 2">
            <a:extLst>
              <a:ext uri="{FF2B5EF4-FFF2-40B4-BE49-F238E27FC236}">
                <a16:creationId xmlns:a16="http://schemas.microsoft.com/office/drawing/2014/main" id="{7B60C363-B094-4859-B40F-FC2569573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1576308" y="2700254"/>
            <a:ext cx="7039138" cy="3524251"/>
          </a:xfrm>
        </p:spPr>
        <p:txBody>
          <a:bodyPr rtlCol="0"/>
          <a:lstStyle/>
          <a:p>
            <a:pPr rtl="0"/>
            <a:r>
              <a:rPr lang="th-TH"/>
              <a:t>ปลา</a:t>
            </a:r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id="{D85335E1-A60D-44FA-83D1-A6BDE30CF0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/>
          <a:p>
            <a:pPr rtl="0"/>
            <a:r>
              <a:rPr lang="th-TH"/>
              <a:t>Mira Karlsson</a:t>
            </a:r>
          </a:p>
        </p:txBody>
      </p:sp>
      <p:sp>
        <p:nvSpPr>
          <p:cNvPr id="5" name="ตัวแทนข้อความ 4">
            <a:extLst>
              <a:ext uri="{FF2B5EF4-FFF2-40B4-BE49-F238E27FC236}">
                <a16:creationId xmlns:a16="http://schemas.microsoft.com/office/drawing/2014/main" id="{D186708A-5AD4-4327-991A-16EB2C6A779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81394" y="8188624"/>
            <a:ext cx="3276600" cy="802976"/>
          </a:xfrm>
        </p:spPr>
        <p:txBody>
          <a:bodyPr rtlCol="0">
            <a:normAutofit/>
          </a:bodyPr>
          <a:lstStyle/>
          <a:p>
            <a:pPr rtl="0"/>
            <a:r>
              <a:rPr lang="th-TH" sz="1900">
                <a:solidFill>
                  <a:schemeClr val="accent1">
                    <a:lumMod val="20000"/>
                    <a:lumOff val="80000"/>
                    <a:alpha val="85000"/>
                  </a:schemeClr>
                </a:solidFill>
                <a:latin typeface="+mj-lt"/>
              </a:rPr>
              <a:t>ขายดีที่สุดแห่งปี 20XX</a:t>
            </a:r>
          </a:p>
          <a:p>
            <a:pPr rtl="0"/>
            <a:r>
              <a:rPr lang="th-TH" sz="1250">
                <a:solidFill>
                  <a:schemeClr val="accent1">
                    <a:lumMod val="20000"/>
                    <a:lumOff val="80000"/>
                    <a:alpha val="85000"/>
                  </a:schemeClr>
                </a:solidFill>
              </a:rPr>
              <a:t>จากผู้เขียน "รถไฟเหนือ"</a:t>
            </a:r>
          </a:p>
        </p:txBody>
      </p:sp>
    </p:spTree>
    <p:extLst>
      <p:ext uri="{BB962C8B-B14F-4D97-AF65-F5344CB8AC3E}">
        <p14:creationId xmlns:p14="http://schemas.microsoft.com/office/powerpoint/2010/main" val="3120971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ตัวแทนรูปภาพ 6" descr="น้ำ rippling">
            <a:extLst>
              <a:ext uri="{FF2B5EF4-FFF2-40B4-BE49-F238E27FC236}">
                <a16:creationId xmlns:a16="http://schemas.microsoft.com/office/drawing/2014/main" id="{672CA4C7-E479-4A89-A982-9D34A2C989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800" y="0"/>
            <a:ext cx="2895600" cy="9144000"/>
          </a:xfrm>
        </p:spPr>
      </p:pic>
      <p:sp>
        <p:nvSpPr>
          <p:cNvPr id="3" name="ชื่อเรื่อง 2">
            <a:extLst>
              <a:ext uri="{FF2B5EF4-FFF2-40B4-BE49-F238E27FC236}">
                <a16:creationId xmlns:a16="http://schemas.microsoft.com/office/drawing/2014/main" id="{7B60C363-B094-4859-B40F-FC2569573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1576305" y="2700257"/>
            <a:ext cx="7039138" cy="3524245"/>
          </a:xfrm>
        </p:spPr>
        <p:txBody>
          <a:bodyPr rtlCol="0"/>
          <a:lstStyle/>
          <a:p>
            <a:pPr rtl="0"/>
            <a:r>
              <a:rPr lang="th-TH">
                <a:gradFill>
                  <a:gsLst>
                    <a:gs pos="0">
                      <a:schemeClr val="tx2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5000"/>
                      </a:schemeClr>
                    </a:gs>
                  </a:gsLst>
                  <a:lin ang="5400000" scaled="1"/>
                </a:gradFill>
              </a:rPr>
              <a:t>ปลา</a:t>
            </a:r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id="{D85335E1-A60D-44FA-83D1-A6BDE30CF0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/>
          <a:p>
            <a:pPr rtl="0"/>
            <a:r>
              <a:rPr lang="th-TH"/>
              <a:t>Mira Karlsson</a:t>
            </a:r>
          </a:p>
        </p:txBody>
      </p:sp>
      <p:sp>
        <p:nvSpPr>
          <p:cNvPr id="5" name="ตัวแทนข้อความ 4">
            <a:extLst>
              <a:ext uri="{FF2B5EF4-FFF2-40B4-BE49-F238E27FC236}">
                <a16:creationId xmlns:a16="http://schemas.microsoft.com/office/drawing/2014/main" id="{D186708A-5AD4-4327-991A-16EB2C6A779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81394" y="8188624"/>
            <a:ext cx="3276600" cy="802976"/>
          </a:xfrm>
        </p:spPr>
        <p:txBody>
          <a:bodyPr rtlCol="0">
            <a:normAutofit/>
          </a:bodyPr>
          <a:lstStyle/>
          <a:p>
            <a:pPr rtl="0"/>
            <a:r>
              <a:rPr lang="th-TH" sz="1900">
                <a:solidFill>
                  <a:schemeClr val="accent1">
                    <a:lumMod val="20000"/>
                    <a:lumOff val="80000"/>
                    <a:alpha val="85000"/>
                  </a:schemeClr>
                </a:solidFill>
                <a:latin typeface="+mj-lt"/>
              </a:rPr>
              <a:t>ขายดีที่สุดแห่งปี 20XX</a:t>
            </a:r>
          </a:p>
          <a:p>
            <a:pPr rtl="0"/>
            <a:r>
              <a:rPr lang="th-TH" sz="1250">
                <a:solidFill>
                  <a:schemeClr val="accent1">
                    <a:lumMod val="20000"/>
                    <a:lumOff val="80000"/>
                    <a:alpha val="85000"/>
                  </a:schemeClr>
                </a:solidFill>
              </a:rPr>
              <a:t>จากผู้เขียน "รถไฟเหนือ"</a:t>
            </a:r>
          </a:p>
        </p:txBody>
      </p:sp>
    </p:spTree>
    <p:extLst>
      <p:ext uri="{BB962C8B-B14F-4D97-AF65-F5344CB8AC3E}">
        <p14:creationId xmlns:p14="http://schemas.microsoft.com/office/powerpoint/2010/main" val="3359605047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Custom 1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ABEFFF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31">
      <a:majorFont>
        <a:latin typeface="Baskerville Old Face"/>
        <a:ea typeface=""/>
        <a:cs typeface=""/>
      </a:majorFont>
      <a:minorFont>
        <a:latin typeface="Lucida Handwritin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4868098_TF34339345" id="{429F5715-E745-4E8E-B1AF-BFD02AE48BCC}" vid="{1EFEEBBC-C549-4ECF-AA2C-B1F76EE80D3C}"/>
    </a:ext>
  </a:extLst>
</a:theme>
</file>

<file path=ppt/theme/theme2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02E0EF7D44C04B9FA644DBFF45FF6A" ma:contentTypeVersion="13" ma:contentTypeDescription="Create a new document." ma:contentTypeScope="" ma:versionID="206b9469efed5238e3299da57cdc015e">
  <xsd:schema xmlns:xsd="http://www.w3.org/2001/XMLSchema" xmlns:xs="http://www.w3.org/2001/XMLSchema" xmlns:p="http://schemas.microsoft.com/office/2006/metadata/properties" xmlns:ns2="876de33e-aaa5-4507-9b92-b84e676ded0d" xmlns:ns3="ef88797d-310b-4d46-ad9c-0c23fa0c8d45" targetNamespace="http://schemas.microsoft.com/office/2006/metadata/properties" ma:root="true" ma:fieldsID="281ed500249cd3fe925a7af84a8b56c4" ns2:_="" ns3:_="">
    <xsd:import namespace="876de33e-aaa5-4507-9b92-b84e676ded0d"/>
    <xsd:import namespace="ef88797d-310b-4d46-ad9c-0c23fa0c8d4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6de33e-aaa5-4507-9b92-b84e676ded0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st Shared By User" ma:description="" ma:hidden="true" ma:internalName="LastSharedByUser" ma:readOnly="true">
      <xsd:simpleType>
        <xsd:restriction base="dms:Note"/>
      </xsd:simpleType>
    </xsd:element>
    <xsd:element name="LastSharedByTime" ma:index="11" nillable="true" ma:displayName="Last Shared By Time" ma:description="" ma:hidden="true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88797d-310b-4d46-ad9c-0c23fa0c8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ef88797d-310b-4d46-ad9c-0c23fa0c8d4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40DE333-587F-4B1D-985C-7D2338599F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6de33e-aaa5-4507-9b92-b84e676ded0d"/>
    <ds:schemaRef ds:uri="ef88797d-310b-4d46-ad9c-0c23fa0c8d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5DE67F8-F191-451A-9979-F9609A664D42}">
  <ds:schemaRefs>
    <ds:schemaRef ds:uri="http://schemas.microsoft.com/office/2006/metadata/properties"/>
    <ds:schemaRef ds:uri="http://schemas.microsoft.com/office/infopath/2007/PartnerControls"/>
    <ds:schemaRef ds:uri="ef88797d-310b-4d46-ad9c-0c23fa0c8d45"/>
  </ds:schemaRefs>
</ds:datastoreItem>
</file>

<file path=customXml/itemProps3.xml><?xml version="1.0" encoding="utf-8"?>
<ds:datastoreItem xmlns:ds="http://schemas.openxmlformats.org/officeDocument/2006/customXml" ds:itemID="{9ED9A520-6389-41F0-A442-ED9792049DB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</Words>
  <PresentationFormat>กระดาษ Letter (8.5x11 นิ้ว)</PresentationFormat>
  <Paragraphs>22</Paragraphs>
  <Slides>4</Slides>
  <Notes>4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4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4</vt:i4>
      </vt:variant>
    </vt:vector>
  </HeadingPairs>
  <TitlesOfParts>
    <vt:vector size="9" baseType="lpstr">
      <vt:lpstr>Arial</vt:lpstr>
      <vt:lpstr>Baskerville Old Face</vt:lpstr>
      <vt:lpstr>Leelawadee</vt:lpstr>
      <vt:lpstr>Lucida Handwriting</vt:lpstr>
      <vt:lpstr>ธีมของ Office</vt:lpstr>
      <vt:lpstr>ปลา</vt:lpstr>
      <vt:lpstr>ปลา</vt:lpstr>
      <vt:lpstr>ปลา</vt:lpstr>
      <vt:lpstr>ปลา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2019-03-12T04:20:07Z</dcterms:created>
  <dcterms:modified xsi:type="dcterms:W3CDTF">2019-06-24T11:09:12Z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0x0101005F02E0EF7D44C04B9FA644DBFF45FF6A</vt:lpwstr>
  </property>
</Properties>
</file>