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7" r:id="rId4"/>
    <p:sldId id="258" r:id="rId5"/>
    <p:sldId id="26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76" autoAdjust="0"/>
    <p:restoredTop sz="94660"/>
  </p:normalViewPr>
  <p:slideViewPr>
    <p:cSldViewPr snapToGrid="0">
      <p:cViewPr varScale="1">
        <p:scale>
          <a:sx n="108" d="100"/>
          <a:sy n="108" d="100"/>
        </p:scale>
        <p:origin x="60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48551-A3F9-4083-9913-B64118C8D2E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FA45876-683B-46AF-B5E8-C3AF4F954E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AE2B6D0-8815-43F3-AB70-C226B7CF2A70}"/>
              </a:ext>
            </a:extLst>
          </p:cNvPr>
          <p:cNvSpPr>
            <a:spLocks noGrp="1"/>
          </p:cNvSpPr>
          <p:nvPr>
            <p:ph type="dt" sz="half" idx="10"/>
          </p:nvPr>
        </p:nvSpPr>
        <p:spPr/>
        <p:txBody>
          <a:bodyPr/>
          <a:lstStyle/>
          <a:p>
            <a:fld id="{CAE3B626-69F3-4798-A331-065B42E81AD6}" type="datetimeFigureOut">
              <a:rPr lang="en-US" smtClean="0"/>
              <a:t>8/1/2018</a:t>
            </a:fld>
            <a:endParaRPr lang="en-US"/>
          </a:p>
        </p:txBody>
      </p:sp>
      <p:sp>
        <p:nvSpPr>
          <p:cNvPr id="5" name="Footer Placeholder 4">
            <a:extLst>
              <a:ext uri="{FF2B5EF4-FFF2-40B4-BE49-F238E27FC236}">
                <a16:creationId xmlns:a16="http://schemas.microsoft.com/office/drawing/2014/main" id="{9F4AE30E-F6BB-42C7-8332-DDA4B53A55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F7550D-2038-4E13-8A9B-BB3A918CB1BC}"/>
              </a:ext>
            </a:extLst>
          </p:cNvPr>
          <p:cNvSpPr>
            <a:spLocks noGrp="1"/>
          </p:cNvSpPr>
          <p:nvPr>
            <p:ph type="sldNum" sz="quarter" idx="12"/>
          </p:nvPr>
        </p:nvSpPr>
        <p:spPr/>
        <p:txBody>
          <a:bodyPr/>
          <a:lstStyle/>
          <a:p>
            <a:fld id="{C00E90D4-D16A-47CE-A4D8-D29B2D18AB92}" type="slidenum">
              <a:rPr lang="en-US" smtClean="0"/>
              <a:t>‹#›</a:t>
            </a:fld>
            <a:endParaRPr lang="en-US"/>
          </a:p>
        </p:txBody>
      </p:sp>
    </p:spTree>
    <p:extLst>
      <p:ext uri="{BB962C8B-B14F-4D97-AF65-F5344CB8AC3E}">
        <p14:creationId xmlns:p14="http://schemas.microsoft.com/office/powerpoint/2010/main" val="7049835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9661F-5908-419B-A197-F60334A004D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A31EE97-5377-43FE-8FEA-3A9E52EC6AC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AE9553-5F89-4934-8332-351EB1D3D4D7}"/>
              </a:ext>
            </a:extLst>
          </p:cNvPr>
          <p:cNvSpPr>
            <a:spLocks noGrp="1"/>
          </p:cNvSpPr>
          <p:nvPr>
            <p:ph type="dt" sz="half" idx="10"/>
          </p:nvPr>
        </p:nvSpPr>
        <p:spPr/>
        <p:txBody>
          <a:bodyPr/>
          <a:lstStyle/>
          <a:p>
            <a:fld id="{CAE3B626-69F3-4798-A331-065B42E81AD6}" type="datetimeFigureOut">
              <a:rPr lang="en-US" smtClean="0"/>
              <a:t>8/1/2018</a:t>
            </a:fld>
            <a:endParaRPr lang="en-US"/>
          </a:p>
        </p:txBody>
      </p:sp>
      <p:sp>
        <p:nvSpPr>
          <p:cNvPr id="5" name="Footer Placeholder 4">
            <a:extLst>
              <a:ext uri="{FF2B5EF4-FFF2-40B4-BE49-F238E27FC236}">
                <a16:creationId xmlns:a16="http://schemas.microsoft.com/office/drawing/2014/main" id="{01972903-9D4C-4D00-B89C-9D6ED4656C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D2FDE0-0348-4C49-B4CE-6E13E071FBAB}"/>
              </a:ext>
            </a:extLst>
          </p:cNvPr>
          <p:cNvSpPr>
            <a:spLocks noGrp="1"/>
          </p:cNvSpPr>
          <p:nvPr>
            <p:ph type="sldNum" sz="quarter" idx="12"/>
          </p:nvPr>
        </p:nvSpPr>
        <p:spPr/>
        <p:txBody>
          <a:bodyPr/>
          <a:lstStyle/>
          <a:p>
            <a:fld id="{C00E90D4-D16A-47CE-A4D8-D29B2D18AB92}" type="slidenum">
              <a:rPr lang="en-US" smtClean="0"/>
              <a:t>‹#›</a:t>
            </a:fld>
            <a:endParaRPr lang="en-US"/>
          </a:p>
        </p:txBody>
      </p:sp>
    </p:spTree>
    <p:extLst>
      <p:ext uri="{BB962C8B-B14F-4D97-AF65-F5344CB8AC3E}">
        <p14:creationId xmlns:p14="http://schemas.microsoft.com/office/powerpoint/2010/main" val="20261704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57D22EB-2845-45A8-9B6F-EB1038F7250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7164D32-9FB3-44EC-80AA-C85FBA07EA0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06DB303-1C5B-4147-AD98-5143FD20BB43}"/>
              </a:ext>
            </a:extLst>
          </p:cNvPr>
          <p:cNvSpPr>
            <a:spLocks noGrp="1"/>
          </p:cNvSpPr>
          <p:nvPr>
            <p:ph type="dt" sz="half" idx="10"/>
          </p:nvPr>
        </p:nvSpPr>
        <p:spPr/>
        <p:txBody>
          <a:bodyPr/>
          <a:lstStyle/>
          <a:p>
            <a:fld id="{CAE3B626-69F3-4798-A331-065B42E81AD6}" type="datetimeFigureOut">
              <a:rPr lang="en-US" smtClean="0"/>
              <a:t>8/1/2018</a:t>
            </a:fld>
            <a:endParaRPr lang="en-US"/>
          </a:p>
        </p:txBody>
      </p:sp>
      <p:sp>
        <p:nvSpPr>
          <p:cNvPr id="5" name="Footer Placeholder 4">
            <a:extLst>
              <a:ext uri="{FF2B5EF4-FFF2-40B4-BE49-F238E27FC236}">
                <a16:creationId xmlns:a16="http://schemas.microsoft.com/office/drawing/2014/main" id="{CDFA8413-78D4-4C8F-9783-D288237C58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E0999B-D48E-4CA6-AEF5-8E1FA4DE143A}"/>
              </a:ext>
            </a:extLst>
          </p:cNvPr>
          <p:cNvSpPr>
            <a:spLocks noGrp="1"/>
          </p:cNvSpPr>
          <p:nvPr>
            <p:ph type="sldNum" sz="quarter" idx="12"/>
          </p:nvPr>
        </p:nvSpPr>
        <p:spPr/>
        <p:txBody>
          <a:bodyPr/>
          <a:lstStyle/>
          <a:p>
            <a:fld id="{C00E90D4-D16A-47CE-A4D8-D29B2D18AB92}" type="slidenum">
              <a:rPr lang="en-US" smtClean="0"/>
              <a:t>‹#›</a:t>
            </a:fld>
            <a:endParaRPr lang="en-US"/>
          </a:p>
        </p:txBody>
      </p:sp>
    </p:spTree>
    <p:extLst>
      <p:ext uri="{BB962C8B-B14F-4D97-AF65-F5344CB8AC3E}">
        <p14:creationId xmlns:p14="http://schemas.microsoft.com/office/powerpoint/2010/main" val="41123710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E05E7-5572-40A1-9F9E-7A74C104716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4538B92-9152-4677-8539-397DBC3BACC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B98818-865C-4A62-B972-8DB2B35C88BF}"/>
              </a:ext>
            </a:extLst>
          </p:cNvPr>
          <p:cNvSpPr>
            <a:spLocks noGrp="1"/>
          </p:cNvSpPr>
          <p:nvPr>
            <p:ph type="dt" sz="half" idx="10"/>
          </p:nvPr>
        </p:nvSpPr>
        <p:spPr/>
        <p:txBody>
          <a:bodyPr/>
          <a:lstStyle/>
          <a:p>
            <a:fld id="{CAE3B626-69F3-4798-A331-065B42E81AD6}" type="datetimeFigureOut">
              <a:rPr lang="en-US" smtClean="0"/>
              <a:t>8/1/2018</a:t>
            </a:fld>
            <a:endParaRPr lang="en-US"/>
          </a:p>
        </p:txBody>
      </p:sp>
      <p:sp>
        <p:nvSpPr>
          <p:cNvPr id="5" name="Footer Placeholder 4">
            <a:extLst>
              <a:ext uri="{FF2B5EF4-FFF2-40B4-BE49-F238E27FC236}">
                <a16:creationId xmlns:a16="http://schemas.microsoft.com/office/drawing/2014/main" id="{3521F85B-7410-4511-AAB9-EE0E9C19F1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CE0101-C04E-46ED-B4CB-CE2C0ECD086F}"/>
              </a:ext>
            </a:extLst>
          </p:cNvPr>
          <p:cNvSpPr>
            <a:spLocks noGrp="1"/>
          </p:cNvSpPr>
          <p:nvPr>
            <p:ph type="sldNum" sz="quarter" idx="12"/>
          </p:nvPr>
        </p:nvSpPr>
        <p:spPr/>
        <p:txBody>
          <a:bodyPr/>
          <a:lstStyle/>
          <a:p>
            <a:fld id="{C00E90D4-D16A-47CE-A4D8-D29B2D18AB92}" type="slidenum">
              <a:rPr lang="en-US" smtClean="0"/>
              <a:t>‹#›</a:t>
            </a:fld>
            <a:endParaRPr lang="en-US"/>
          </a:p>
        </p:txBody>
      </p:sp>
    </p:spTree>
    <p:extLst>
      <p:ext uri="{BB962C8B-B14F-4D97-AF65-F5344CB8AC3E}">
        <p14:creationId xmlns:p14="http://schemas.microsoft.com/office/powerpoint/2010/main" val="27689219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48EC2-0A87-47A8-B5EE-E6312EBD8A7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B29057F-3EB6-4C23-8D98-45C39BDF745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919D2B7-B26B-45DE-BD88-3AF0ACFBBDC6}"/>
              </a:ext>
            </a:extLst>
          </p:cNvPr>
          <p:cNvSpPr>
            <a:spLocks noGrp="1"/>
          </p:cNvSpPr>
          <p:nvPr>
            <p:ph type="dt" sz="half" idx="10"/>
          </p:nvPr>
        </p:nvSpPr>
        <p:spPr/>
        <p:txBody>
          <a:bodyPr/>
          <a:lstStyle/>
          <a:p>
            <a:fld id="{CAE3B626-69F3-4798-A331-065B42E81AD6}" type="datetimeFigureOut">
              <a:rPr lang="en-US" smtClean="0"/>
              <a:t>8/1/2018</a:t>
            </a:fld>
            <a:endParaRPr lang="en-US"/>
          </a:p>
        </p:txBody>
      </p:sp>
      <p:sp>
        <p:nvSpPr>
          <p:cNvPr id="5" name="Footer Placeholder 4">
            <a:extLst>
              <a:ext uri="{FF2B5EF4-FFF2-40B4-BE49-F238E27FC236}">
                <a16:creationId xmlns:a16="http://schemas.microsoft.com/office/drawing/2014/main" id="{EE8AE3CF-7BA8-4A6B-95DC-61EC769363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20C3C9-D80B-4C7A-AABC-90FBDF472E29}"/>
              </a:ext>
            </a:extLst>
          </p:cNvPr>
          <p:cNvSpPr>
            <a:spLocks noGrp="1"/>
          </p:cNvSpPr>
          <p:nvPr>
            <p:ph type="sldNum" sz="quarter" idx="12"/>
          </p:nvPr>
        </p:nvSpPr>
        <p:spPr/>
        <p:txBody>
          <a:bodyPr/>
          <a:lstStyle/>
          <a:p>
            <a:fld id="{C00E90D4-D16A-47CE-A4D8-D29B2D18AB92}" type="slidenum">
              <a:rPr lang="en-US" smtClean="0"/>
              <a:t>‹#›</a:t>
            </a:fld>
            <a:endParaRPr lang="en-US"/>
          </a:p>
        </p:txBody>
      </p:sp>
    </p:spTree>
    <p:extLst>
      <p:ext uri="{BB962C8B-B14F-4D97-AF65-F5344CB8AC3E}">
        <p14:creationId xmlns:p14="http://schemas.microsoft.com/office/powerpoint/2010/main" val="41197158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230CC-8378-4552-BD69-98A32CD650C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54406A5-F33C-4CED-9279-7115AA794EF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F8661A8-F897-4BBB-BA2B-FC0876348AB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0A97D53-845B-43D1-BF4A-7BD9B324D304}"/>
              </a:ext>
            </a:extLst>
          </p:cNvPr>
          <p:cNvSpPr>
            <a:spLocks noGrp="1"/>
          </p:cNvSpPr>
          <p:nvPr>
            <p:ph type="dt" sz="half" idx="10"/>
          </p:nvPr>
        </p:nvSpPr>
        <p:spPr/>
        <p:txBody>
          <a:bodyPr/>
          <a:lstStyle/>
          <a:p>
            <a:fld id="{CAE3B626-69F3-4798-A331-065B42E81AD6}" type="datetimeFigureOut">
              <a:rPr lang="en-US" smtClean="0"/>
              <a:t>8/1/2018</a:t>
            </a:fld>
            <a:endParaRPr lang="en-US"/>
          </a:p>
        </p:txBody>
      </p:sp>
      <p:sp>
        <p:nvSpPr>
          <p:cNvPr id="6" name="Footer Placeholder 5">
            <a:extLst>
              <a:ext uri="{FF2B5EF4-FFF2-40B4-BE49-F238E27FC236}">
                <a16:creationId xmlns:a16="http://schemas.microsoft.com/office/drawing/2014/main" id="{CA59ACBE-60D9-486B-9027-2F1DBBF701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613E41-4355-46D6-8BAA-56DA24FD1D58}"/>
              </a:ext>
            </a:extLst>
          </p:cNvPr>
          <p:cNvSpPr>
            <a:spLocks noGrp="1"/>
          </p:cNvSpPr>
          <p:nvPr>
            <p:ph type="sldNum" sz="quarter" idx="12"/>
          </p:nvPr>
        </p:nvSpPr>
        <p:spPr/>
        <p:txBody>
          <a:bodyPr/>
          <a:lstStyle/>
          <a:p>
            <a:fld id="{C00E90D4-D16A-47CE-A4D8-D29B2D18AB92}" type="slidenum">
              <a:rPr lang="en-US" smtClean="0"/>
              <a:t>‹#›</a:t>
            </a:fld>
            <a:endParaRPr lang="en-US"/>
          </a:p>
        </p:txBody>
      </p:sp>
    </p:spTree>
    <p:extLst>
      <p:ext uri="{BB962C8B-B14F-4D97-AF65-F5344CB8AC3E}">
        <p14:creationId xmlns:p14="http://schemas.microsoft.com/office/powerpoint/2010/main" val="18289177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D542-266E-4649-B534-928501EFF74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FC0BD32-31C4-49AF-9BD9-D0D6449A62A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1A8F75B-76E6-4029-BC92-3C6E600FE25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3F8268E-7C92-431C-A093-0DF017822C2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191A931-9209-4D4A-B46F-EA51F813F36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1EA46EE-C83A-4E45-BDF6-4BE6F48298AE}"/>
              </a:ext>
            </a:extLst>
          </p:cNvPr>
          <p:cNvSpPr>
            <a:spLocks noGrp="1"/>
          </p:cNvSpPr>
          <p:nvPr>
            <p:ph type="dt" sz="half" idx="10"/>
          </p:nvPr>
        </p:nvSpPr>
        <p:spPr/>
        <p:txBody>
          <a:bodyPr/>
          <a:lstStyle/>
          <a:p>
            <a:fld id="{CAE3B626-69F3-4798-A331-065B42E81AD6}" type="datetimeFigureOut">
              <a:rPr lang="en-US" smtClean="0"/>
              <a:t>8/1/2018</a:t>
            </a:fld>
            <a:endParaRPr lang="en-US"/>
          </a:p>
        </p:txBody>
      </p:sp>
      <p:sp>
        <p:nvSpPr>
          <p:cNvPr id="8" name="Footer Placeholder 7">
            <a:extLst>
              <a:ext uri="{FF2B5EF4-FFF2-40B4-BE49-F238E27FC236}">
                <a16:creationId xmlns:a16="http://schemas.microsoft.com/office/drawing/2014/main" id="{8E9C6677-9F85-4D16-B487-39E67BB9557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7057F62-4B31-4FCA-9731-D74BA3B2C937}"/>
              </a:ext>
            </a:extLst>
          </p:cNvPr>
          <p:cNvSpPr>
            <a:spLocks noGrp="1"/>
          </p:cNvSpPr>
          <p:nvPr>
            <p:ph type="sldNum" sz="quarter" idx="12"/>
          </p:nvPr>
        </p:nvSpPr>
        <p:spPr/>
        <p:txBody>
          <a:bodyPr/>
          <a:lstStyle/>
          <a:p>
            <a:fld id="{C00E90D4-D16A-47CE-A4D8-D29B2D18AB92}" type="slidenum">
              <a:rPr lang="en-US" smtClean="0"/>
              <a:t>‹#›</a:t>
            </a:fld>
            <a:endParaRPr lang="en-US"/>
          </a:p>
        </p:txBody>
      </p:sp>
    </p:spTree>
    <p:extLst>
      <p:ext uri="{BB962C8B-B14F-4D97-AF65-F5344CB8AC3E}">
        <p14:creationId xmlns:p14="http://schemas.microsoft.com/office/powerpoint/2010/main" val="3891962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CE785-C276-498F-9153-007B4A0DACA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FC5CFDE-93B5-4635-B9D1-99B676957E2C}"/>
              </a:ext>
            </a:extLst>
          </p:cNvPr>
          <p:cNvSpPr>
            <a:spLocks noGrp="1"/>
          </p:cNvSpPr>
          <p:nvPr>
            <p:ph type="dt" sz="half" idx="10"/>
          </p:nvPr>
        </p:nvSpPr>
        <p:spPr/>
        <p:txBody>
          <a:bodyPr/>
          <a:lstStyle/>
          <a:p>
            <a:fld id="{CAE3B626-69F3-4798-A331-065B42E81AD6}" type="datetimeFigureOut">
              <a:rPr lang="en-US" smtClean="0"/>
              <a:t>8/1/2018</a:t>
            </a:fld>
            <a:endParaRPr lang="en-US"/>
          </a:p>
        </p:txBody>
      </p:sp>
      <p:sp>
        <p:nvSpPr>
          <p:cNvPr id="4" name="Footer Placeholder 3">
            <a:extLst>
              <a:ext uri="{FF2B5EF4-FFF2-40B4-BE49-F238E27FC236}">
                <a16:creationId xmlns:a16="http://schemas.microsoft.com/office/drawing/2014/main" id="{72E71AE1-7C0F-43DA-8B6B-A0BA9C45A99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624C240-D26F-462A-A211-9036CDC066BB}"/>
              </a:ext>
            </a:extLst>
          </p:cNvPr>
          <p:cNvSpPr>
            <a:spLocks noGrp="1"/>
          </p:cNvSpPr>
          <p:nvPr>
            <p:ph type="sldNum" sz="quarter" idx="12"/>
          </p:nvPr>
        </p:nvSpPr>
        <p:spPr/>
        <p:txBody>
          <a:bodyPr/>
          <a:lstStyle/>
          <a:p>
            <a:fld id="{C00E90D4-D16A-47CE-A4D8-D29B2D18AB92}" type="slidenum">
              <a:rPr lang="en-US" smtClean="0"/>
              <a:t>‹#›</a:t>
            </a:fld>
            <a:endParaRPr lang="en-US"/>
          </a:p>
        </p:txBody>
      </p:sp>
    </p:spTree>
    <p:extLst>
      <p:ext uri="{BB962C8B-B14F-4D97-AF65-F5344CB8AC3E}">
        <p14:creationId xmlns:p14="http://schemas.microsoft.com/office/powerpoint/2010/main" val="13975271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BDBC7FB-5136-415E-AFC3-FBD18BDE446F}"/>
              </a:ext>
            </a:extLst>
          </p:cNvPr>
          <p:cNvSpPr>
            <a:spLocks noGrp="1"/>
          </p:cNvSpPr>
          <p:nvPr>
            <p:ph type="dt" sz="half" idx="10"/>
          </p:nvPr>
        </p:nvSpPr>
        <p:spPr/>
        <p:txBody>
          <a:bodyPr/>
          <a:lstStyle/>
          <a:p>
            <a:fld id="{CAE3B626-69F3-4798-A331-065B42E81AD6}" type="datetimeFigureOut">
              <a:rPr lang="en-US" smtClean="0"/>
              <a:t>8/1/2018</a:t>
            </a:fld>
            <a:endParaRPr lang="en-US"/>
          </a:p>
        </p:txBody>
      </p:sp>
      <p:sp>
        <p:nvSpPr>
          <p:cNvPr id="3" name="Footer Placeholder 2">
            <a:extLst>
              <a:ext uri="{FF2B5EF4-FFF2-40B4-BE49-F238E27FC236}">
                <a16:creationId xmlns:a16="http://schemas.microsoft.com/office/drawing/2014/main" id="{78DB4A00-29EA-476B-BDB2-527A7D46BFB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5BB00AF-A71D-4BF7-9B71-1C8D0FF24933}"/>
              </a:ext>
            </a:extLst>
          </p:cNvPr>
          <p:cNvSpPr>
            <a:spLocks noGrp="1"/>
          </p:cNvSpPr>
          <p:nvPr>
            <p:ph type="sldNum" sz="quarter" idx="12"/>
          </p:nvPr>
        </p:nvSpPr>
        <p:spPr/>
        <p:txBody>
          <a:bodyPr/>
          <a:lstStyle/>
          <a:p>
            <a:fld id="{C00E90D4-D16A-47CE-A4D8-D29B2D18AB92}" type="slidenum">
              <a:rPr lang="en-US" smtClean="0"/>
              <a:t>‹#›</a:t>
            </a:fld>
            <a:endParaRPr lang="en-US"/>
          </a:p>
        </p:txBody>
      </p:sp>
    </p:spTree>
    <p:extLst>
      <p:ext uri="{BB962C8B-B14F-4D97-AF65-F5344CB8AC3E}">
        <p14:creationId xmlns:p14="http://schemas.microsoft.com/office/powerpoint/2010/main" val="1067643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CD89BA-322A-46E3-8218-9958343D39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D755586-7AF7-4670-96D4-E0BF9B12136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C5DCFC8-EE36-4432-94BD-EC67F03730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FEF91E7-F2AA-4CF5-A0BD-4014E39D0EDF}"/>
              </a:ext>
            </a:extLst>
          </p:cNvPr>
          <p:cNvSpPr>
            <a:spLocks noGrp="1"/>
          </p:cNvSpPr>
          <p:nvPr>
            <p:ph type="dt" sz="half" idx="10"/>
          </p:nvPr>
        </p:nvSpPr>
        <p:spPr/>
        <p:txBody>
          <a:bodyPr/>
          <a:lstStyle/>
          <a:p>
            <a:fld id="{CAE3B626-69F3-4798-A331-065B42E81AD6}" type="datetimeFigureOut">
              <a:rPr lang="en-US" smtClean="0"/>
              <a:t>8/1/2018</a:t>
            </a:fld>
            <a:endParaRPr lang="en-US"/>
          </a:p>
        </p:txBody>
      </p:sp>
      <p:sp>
        <p:nvSpPr>
          <p:cNvPr id="6" name="Footer Placeholder 5">
            <a:extLst>
              <a:ext uri="{FF2B5EF4-FFF2-40B4-BE49-F238E27FC236}">
                <a16:creationId xmlns:a16="http://schemas.microsoft.com/office/drawing/2014/main" id="{CC16101E-8E16-4425-A1A0-1C46BF0626A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755962-9F37-40C6-B237-881EB7AD16CF}"/>
              </a:ext>
            </a:extLst>
          </p:cNvPr>
          <p:cNvSpPr>
            <a:spLocks noGrp="1"/>
          </p:cNvSpPr>
          <p:nvPr>
            <p:ph type="sldNum" sz="quarter" idx="12"/>
          </p:nvPr>
        </p:nvSpPr>
        <p:spPr/>
        <p:txBody>
          <a:bodyPr/>
          <a:lstStyle/>
          <a:p>
            <a:fld id="{C00E90D4-D16A-47CE-A4D8-D29B2D18AB92}" type="slidenum">
              <a:rPr lang="en-US" smtClean="0"/>
              <a:t>‹#›</a:t>
            </a:fld>
            <a:endParaRPr lang="en-US"/>
          </a:p>
        </p:txBody>
      </p:sp>
    </p:spTree>
    <p:extLst>
      <p:ext uri="{BB962C8B-B14F-4D97-AF65-F5344CB8AC3E}">
        <p14:creationId xmlns:p14="http://schemas.microsoft.com/office/powerpoint/2010/main" val="1308059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7B7B2B-378C-4181-A17C-B6618E4C628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4AE526A-C5AC-4680-8BF0-9375B6DECF9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0ECF5A2-D395-4CF3-BE4F-D7EE5ECF45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44E2D33-9898-42FE-8439-E3C96ECFE867}"/>
              </a:ext>
            </a:extLst>
          </p:cNvPr>
          <p:cNvSpPr>
            <a:spLocks noGrp="1"/>
          </p:cNvSpPr>
          <p:nvPr>
            <p:ph type="dt" sz="half" idx="10"/>
          </p:nvPr>
        </p:nvSpPr>
        <p:spPr/>
        <p:txBody>
          <a:bodyPr/>
          <a:lstStyle/>
          <a:p>
            <a:fld id="{CAE3B626-69F3-4798-A331-065B42E81AD6}" type="datetimeFigureOut">
              <a:rPr lang="en-US" smtClean="0"/>
              <a:t>8/1/2018</a:t>
            </a:fld>
            <a:endParaRPr lang="en-US"/>
          </a:p>
        </p:txBody>
      </p:sp>
      <p:sp>
        <p:nvSpPr>
          <p:cNvPr id="6" name="Footer Placeholder 5">
            <a:extLst>
              <a:ext uri="{FF2B5EF4-FFF2-40B4-BE49-F238E27FC236}">
                <a16:creationId xmlns:a16="http://schemas.microsoft.com/office/drawing/2014/main" id="{16EA7095-D38A-417B-89BF-7831C4349C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88533E-76A7-4EC7-BE14-A950D9049569}"/>
              </a:ext>
            </a:extLst>
          </p:cNvPr>
          <p:cNvSpPr>
            <a:spLocks noGrp="1"/>
          </p:cNvSpPr>
          <p:nvPr>
            <p:ph type="sldNum" sz="quarter" idx="12"/>
          </p:nvPr>
        </p:nvSpPr>
        <p:spPr/>
        <p:txBody>
          <a:bodyPr/>
          <a:lstStyle/>
          <a:p>
            <a:fld id="{C00E90D4-D16A-47CE-A4D8-D29B2D18AB92}" type="slidenum">
              <a:rPr lang="en-US" smtClean="0"/>
              <a:t>‹#›</a:t>
            </a:fld>
            <a:endParaRPr lang="en-US"/>
          </a:p>
        </p:txBody>
      </p:sp>
    </p:spTree>
    <p:extLst>
      <p:ext uri="{BB962C8B-B14F-4D97-AF65-F5344CB8AC3E}">
        <p14:creationId xmlns:p14="http://schemas.microsoft.com/office/powerpoint/2010/main" val="442790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35AFB62-5FAC-4401-AD10-8C99C8EBB51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BC78804-52B7-4356-911A-7532D703CD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038BA5-D8DE-49E3-B98B-2CAB7F1484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E3B626-69F3-4798-A331-065B42E81AD6}" type="datetimeFigureOut">
              <a:rPr lang="en-US" smtClean="0"/>
              <a:t>8/1/2018</a:t>
            </a:fld>
            <a:endParaRPr lang="en-US"/>
          </a:p>
        </p:txBody>
      </p:sp>
      <p:sp>
        <p:nvSpPr>
          <p:cNvPr id="5" name="Footer Placeholder 4">
            <a:extLst>
              <a:ext uri="{FF2B5EF4-FFF2-40B4-BE49-F238E27FC236}">
                <a16:creationId xmlns:a16="http://schemas.microsoft.com/office/drawing/2014/main" id="{DA8DA4F7-3810-4BBB-A598-89EE12B56C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D32ADA8-FF5D-4B85-8430-5F8315CE94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0E90D4-D16A-47CE-A4D8-D29B2D18AB92}" type="slidenum">
              <a:rPr lang="en-US" smtClean="0"/>
              <a:t>‹#›</a:t>
            </a:fld>
            <a:endParaRPr lang="en-US"/>
          </a:p>
        </p:txBody>
      </p:sp>
    </p:spTree>
    <p:extLst>
      <p:ext uri="{BB962C8B-B14F-4D97-AF65-F5344CB8AC3E}">
        <p14:creationId xmlns:p14="http://schemas.microsoft.com/office/powerpoint/2010/main" val="34287548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0CF67C-4A39-472D-91D7-F9F5EB02006D}"/>
              </a:ext>
            </a:extLst>
          </p:cNvPr>
          <p:cNvSpPr txBox="1"/>
          <p:nvPr/>
        </p:nvSpPr>
        <p:spPr>
          <a:xfrm>
            <a:off x="2210540" y="2157274"/>
            <a:ext cx="7750205" cy="2308324"/>
          </a:xfrm>
          <a:prstGeom prst="rect">
            <a:avLst/>
          </a:prstGeom>
          <a:noFill/>
        </p:spPr>
        <p:txBody>
          <a:bodyPr wrap="square" rtlCol="0">
            <a:spAutoFit/>
          </a:bodyPr>
          <a:lstStyle/>
          <a:p>
            <a:pPr algn="ctr"/>
            <a:endParaRPr lang="en-US" sz="3600" b="1" dirty="0"/>
          </a:p>
          <a:p>
            <a:pPr algn="ctr"/>
            <a:r>
              <a:rPr lang="en-US" sz="3600" b="1" dirty="0"/>
              <a:t>Test Drive Experience of</a:t>
            </a:r>
          </a:p>
          <a:p>
            <a:pPr algn="ctr"/>
            <a:r>
              <a:rPr lang="en-US" sz="3600" b="1" dirty="0"/>
              <a:t>Dynamics 365 for Sales Insights</a:t>
            </a:r>
          </a:p>
          <a:p>
            <a:pPr algn="ctr"/>
            <a:r>
              <a:rPr lang="en-US" sz="3600" dirty="0"/>
              <a:t> </a:t>
            </a:r>
          </a:p>
        </p:txBody>
      </p:sp>
    </p:spTree>
    <p:extLst>
      <p:ext uri="{BB962C8B-B14F-4D97-AF65-F5344CB8AC3E}">
        <p14:creationId xmlns:p14="http://schemas.microsoft.com/office/powerpoint/2010/main" val="6441273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7D348-D271-4F07-944A-F2702D438F37}"/>
              </a:ext>
            </a:extLst>
          </p:cNvPr>
          <p:cNvSpPr>
            <a:spLocks noGrp="1"/>
          </p:cNvSpPr>
          <p:nvPr>
            <p:ph type="title"/>
          </p:nvPr>
        </p:nvSpPr>
        <p:spPr/>
        <p:txBody>
          <a:bodyPr/>
          <a:lstStyle/>
          <a:p>
            <a:pPr algn="ctr"/>
            <a:r>
              <a:rPr lang="en-US" b="1" dirty="0"/>
              <a:t>What is Test Drive ?</a:t>
            </a:r>
          </a:p>
        </p:txBody>
      </p:sp>
      <p:sp>
        <p:nvSpPr>
          <p:cNvPr id="3" name="Content Placeholder 2">
            <a:extLst>
              <a:ext uri="{FF2B5EF4-FFF2-40B4-BE49-F238E27FC236}">
                <a16:creationId xmlns:a16="http://schemas.microsoft.com/office/drawing/2014/main" id="{0522A278-FAA6-4FCF-A55C-31E7B1FFCC97}"/>
              </a:ext>
            </a:extLst>
          </p:cNvPr>
          <p:cNvSpPr>
            <a:spLocks noGrp="1"/>
          </p:cNvSpPr>
          <p:nvPr>
            <p:ph idx="1"/>
          </p:nvPr>
        </p:nvSpPr>
        <p:spPr/>
        <p:txBody>
          <a:bodyPr>
            <a:normAutofit fontScale="92500" lnSpcReduction="10000"/>
          </a:bodyPr>
          <a:lstStyle/>
          <a:p>
            <a:r>
              <a:rPr lang="en-US" dirty="0"/>
              <a:t>Microsoft AppSource is providing “Test Drive” a unique way  for business users to try out the right apps for their business. Apps that work with Microsoft products and technologies that they already use, such as Cortana Intelligence, Dynamics 365, Office 365, Power BI, and others. </a:t>
            </a:r>
            <a:br>
              <a:rPr lang="en-US" dirty="0"/>
            </a:br>
            <a:endParaRPr lang="en-US" dirty="0"/>
          </a:p>
          <a:p>
            <a:r>
              <a:rPr lang="en-US" dirty="0"/>
              <a:t>How does it work? </a:t>
            </a:r>
            <a:br>
              <a:rPr lang="en-US" dirty="0"/>
            </a:br>
            <a:endParaRPr lang="en-US" dirty="0"/>
          </a:p>
          <a:p>
            <a:pPr marL="0" indent="0">
              <a:buNone/>
            </a:pPr>
            <a:r>
              <a:rPr lang="en-US" dirty="0"/>
              <a:t>It's simply — sign in and agree to the terms of use. A preconfigured environment that demonstrates the application's key features and benefits will then be created for you to try. You can continue to access and try the app for several hours. </a:t>
            </a:r>
            <a:br>
              <a:rPr lang="en-US" dirty="0"/>
            </a:br>
            <a:endParaRPr lang="en-US" dirty="0"/>
          </a:p>
          <a:p>
            <a:endParaRPr lang="en-US" dirty="0"/>
          </a:p>
          <a:p>
            <a:endParaRPr lang="en-US" dirty="0"/>
          </a:p>
        </p:txBody>
      </p:sp>
    </p:spTree>
    <p:extLst>
      <p:ext uri="{BB962C8B-B14F-4D97-AF65-F5344CB8AC3E}">
        <p14:creationId xmlns:p14="http://schemas.microsoft.com/office/powerpoint/2010/main" val="19561785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1C52C1C-0FD6-4909-BC02-06B652B4FE7E}"/>
              </a:ext>
            </a:extLst>
          </p:cNvPr>
          <p:cNvSpPr>
            <a:spLocks noGrp="1"/>
          </p:cNvSpPr>
          <p:nvPr>
            <p:ph idx="1"/>
          </p:nvPr>
        </p:nvSpPr>
        <p:spPr>
          <a:xfrm>
            <a:off x="838200" y="648070"/>
            <a:ext cx="10515600" cy="5406501"/>
          </a:xfrm>
        </p:spPr>
        <p:txBody>
          <a:bodyPr/>
          <a:lstStyle/>
          <a:p>
            <a:pPr marL="0" indent="0">
              <a:buNone/>
            </a:pPr>
            <a:endParaRPr lang="en-US" dirty="0"/>
          </a:p>
          <a:p>
            <a:r>
              <a:rPr lang="en-US" dirty="0"/>
              <a:t>Click on the “Test Drive” button on the </a:t>
            </a:r>
            <a:r>
              <a:rPr lang="en-US" dirty="0" err="1"/>
              <a:t>Appsource</a:t>
            </a:r>
            <a:r>
              <a:rPr lang="en-US" dirty="0"/>
              <a:t> page of Dynamics 365 Sales Insights App to start the experience.</a:t>
            </a:r>
          </a:p>
          <a:p>
            <a:pPr marL="0" indent="0">
              <a:buNone/>
            </a:pPr>
            <a:endParaRPr lang="en-US" dirty="0"/>
          </a:p>
          <a:p>
            <a:r>
              <a:rPr lang="en-US" dirty="0"/>
              <a:t>Test Drive setup takes couple of minutes to add the user to AAD and also sync the user to CRM. Also assigns “</a:t>
            </a:r>
            <a:r>
              <a:rPr lang="en-US" dirty="0" err="1"/>
              <a:t>SalesPerson</a:t>
            </a:r>
            <a:r>
              <a:rPr lang="en-US" dirty="0"/>
              <a:t>” role to the user in CRM.</a:t>
            </a:r>
            <a:br>
              <a:rPr lang="en-US" dirty="0"/>
            </a:br>
            <a:endParaRPr lang="en-US" dirty="0"/>
          </a:p>
          <a:p>
            <a:r>
              <a:rPr lang="en-US" dirty="0"/>
              <a:t>User gets a mail notification once the Test Drive is Setup and also when the trial time is expired.</a:t>
            </a:r>
          </a:p>
          <a:p>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22372508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I_TestDrive_Experience">
            <a:hlinkClick r:id="" action="ppaction://media"/>
            <a:extLst>
              <a:ext uri="{FF2B5EF4-FFF2-40B4-BE49-F238E27FC236}">
                <a16:creationId xmlns:a16="http://schemas.microsoft.com/office/drawing/2014/main" id="{B6186F0D-D846-42D5-BAEB-BB16D623B7B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91195" y="355957"/>
            <a:ext cx="11209610" cy="5885045"/>
          </a:xfrm>
          <a:prstGeom prst="rect">
            <a:avLst/>
          </a:prstGeom>
        </p:spPr>
      </p:pic>
    </p:spTree>
    <p:extLst>
      <p:ext uri="{BB962C8B-B14F-4D97-AF65-F5344CB8AC3E}">
        <p14:creationId xmlns:p14="http://schemas.microsoft.com/office/powerpoint/2010/main" val="2593557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521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7E5BC-9178-4CE4-AA20-E0D3D165691F}"/>
              </a:ext>
            </a:extLst>
          </p:cNvPr>
          <p:cNvSpPr>
            <a:spLocks noGrp="1"/>
          </p:cNvSpPr>
          <p:nvPr>
            <p:ph type="title"/>
          </p:nvPr>
        </p:nvSpPr>
        <p:spPr>
          <a:xfrm>
            <a:off x="669524" y="2424744"/>
            <a:ext cx="10515600" cy="1325563"/>
          </a:xfrm>
        </p:spPr>
        <p:txBody>
          <a:bodyPr/>
          <a:lstStyle/>
          <a:p>
            <a:pPr algn="ctr"/>
            <a:r>
              <a:rPr lang="en-US" b="1" dirty="0"/>
              <a:t>Thank You</a:t>
            </a:r>
          </a:p>
        </p:txBody>
      </p:sp>
    </p:spTree>
    <p:extLst>
      <p:ext uri="{BB962C8B-B14F-4D97-AF65-F5344CB8AC3E}">
        <p14:creationId xmlns:p14="http://schemas.microsoft.com/office/powerpoint/2010/main" val="14653589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127</Words>
  <Application>Microsoft Office PowerPoint</Application>
  <PresentationFormat>Widescreen</PresentationFormat>
  <Paragraphs>15</Paragraphs>
  <Slides>5</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PowerPoint Presentation</vt:lpstr>
      <vt:lpstr>What is Test Drive ?</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Uday Bachu (CRM)</dc:creator>
  <cp:lastModifiedBy>Uday Bachu (CRM)</cp:lastModifiedBy>
  <cp:revision>7</cp:revision>
  <dcterms:created xsi:type="dcterms:W3CDTF">2018-08-01T06:20:30Z</dcterms:created>
  <dcterms:modified xsi:type="dcterms:W3CDTF">2018-08-01T07:23:52Z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udbach@microsoft.com</vt:lpwstr>
  </property>
  <property fmtid="{D5CDD505-2E9C-101B-9397-08002B2CF9AE}" pid="5" name="MSIP_Label_f42aa342-8706-4288-bd11-ebb85995028c_SetDate">
    <vt:lpwstr>2018-08-01T06:43:36.6648563Z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Extended_MSFT_Method">
    <vt:lpwstr>Automatic</vt:lpwstr>
  </property>
  <property fmtid="{D5CDD505-2E9C-101B-9397-08002B2CF9AE}" pid="9" name="Sensitivity">
    <vt:lpwstr>General</vt:lpwstr>
  </property>
</Properties>
</file>