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handoutMasterIdLst>
    <p:handoutMasterId r:id="rId4"/>
  </p:handoutMasterIdLst>
  <p:sldIdLst>
    <p:sldId id="263" r:id="rId2"/>
  </p:sldIdLst>
  <p:sldSz cx="6858000" cy="9906000" type="A4"/>
  <p:notesSz cx="6858000" cy="9144000"/>
  <p:defaultTextStyle>
    <a:defPPr>
      <a:defRPr lang="en-US"/>
    </a:defPPr>
    <a:lvl1pPr marL="0" algn="l" defTabSz="478851" rtl="0" eaLnBrk="1" latinLnBrk="0" hangingPunct="1">
      <a:defRPr sz="1879" kern="1200">
        <a:solidFill>
          <a:schemeClr val="tx1"/>
        </a:solidFill>
        <a:latin typeface="+mn-lt"/>
        <a:ea typeface="+mn-ea"/>
        <a:cs typeface="+mn-cs"/>
      </a:defRPr>
    </a:lvl1pPr>
    <a:lvl2pPr marL="478851" algn="l" defTabSz="478851" rtl="0" eaLnBrk="1" latinLnBrk="0" hangingPunct="1">
      <a:defRPr sz="1879" kern="1200">
        <a:solidFill>
          <a:schemeClr val="tx1"/>
        </a:solidFill>
        <a:latin typeface="+mn-lt"/>
        <a:ea typeface="+mn-ea"/>
        <a:cs typeface="+mn-cs"/>
      </a:defRPr>
    </a:lvl2pPr>
    <a:lvl3pPr marL="957703" algn="l" defTabSz="478851" rtl="0" eaLnBrk="1" latinLnBrk="0" hangingPunct="1">
      <a:defRPr sz="1879" kern="1200">
        <a:solidFill>
          <a:schemeClr val="tx1"/>
        </a:solidFill>
        <a:latin typeface="+mn-lt"/>
        <a:ea typeface="+mn-ea"/>
        <a:cs typeface="+mn-cs"/>
      </a:defRPr>
    </a:lvl3pPr>
    <a:lvl4pPr marL="1436556" algn="l" defTabSz="478851" rtl="0" eaLnBrk="1" latinLnBrk="0" hangingPunct="1">
      <a:defRPr sz="1879" kern="1200">
        <a:solidFill>
          <a:schemeClr val="tx1"/>
        </a:solidFill>
        <a:latin typeface="+mn-lt"/>
        <a:ea typeface="+mn-ea"/>
        <a:cs typeface="+mn-cs"/>
      </a:defRPr>
    </a:lvl4pPr>
    <a:lvl5pPr marL="1915408" algn="l" defTabSz="478851" rtl="0" eaLnBrk="1" latinLnBrk="0" hangingPunct="1">
      <a:defRPr sz="1879" kern="1200">
        <a:solidFill>
          <a:schemeClr val="tx1"/>
        </a:solidFill>
        <a:latin typeface="+mn-lt"/>
        <a:ea typeface="+mn-ea"/>
        <a:cs typeface="+mn-cs"/>
      </a:defRPr>
    </a:lvl5pPr>
    <a:lvl6pPr marL="2394259" algn="l" defTabSz="478851" rtl="0" eaLnBrk="1" latinLnBrk="0" hangingPunct="1">
      <a:defRPr sz="1879" kern="1200">
        <a:solidFill>
          <a:schemeClr val="tx1"/>
        </a:solidFill>
        <a:latin typeface="+mn-lt"/>
        <a:ea typeface="+mn-ea"/>
        <a:cs typeface="+mn-cs"/>
      </a:defRPr>
    </a:lvl6pPr>
    <a:lvl7pPr marL="2873111" algn="l" defTabSz="478851" rtl="0" eaLnBrk="1" latinLnBrk="0" hangingPunct="1">
      <a:defRPr sz="1879" kern="1200">
        <a:solidFill>
          <a:schemeClr val="tx1"/>
        </a:solidFill>
        <a:latin typeface="+mn-lt"/>
        <a:ea typeface="+mn-ea"/>
        <a:cs typeface="+mn-cs"/>
      </a:defRPr>
    </a:lvl7pPr>
    <a:lvl8pPr marL="3351963" algn="l" defTabSz="478851" rtl="0" eaLnBrk="1" latinLnBrk="0" hangingPunct="1">
      <a:defRPr sz="1879" kern="1200">
        <a:solidFill>
          <a:schemeClr val="tx1"/>
        </a:solidFill>
        <a:latin typeface="+mn-lt"/>
        <a:ea typeface="+mn-ea"/>
        <a:cs typeface="+mn-cs"/>
      </a:defRPr>
    </a:lvl8pPr>
    <a:lvl9pPr marL="3830814" algn="l" defTabSz="478851" rtl="0" eaLnBrk="1" latinLnBrk="0" hangingPunct="1">
      <a:defRPr sz="187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a:srgbClr val="EDED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20"/>
    <p:restoredTop sz="94713"/>
  </p:normalViewPr>
  <p:slideViewPr>
    <p:cSldViewPr snapToGrid="0" snapToObjects="1">
      <p:cViewPr>
        <p:scale>
          <a:sx n="100" d="100"/>
          <a:sy n="100" d="100"/>
        </p:scale>
        <p:origin x="3200" y="992"/>
      </p:cViewPr>
      <p:guideLst>
        <p:guide orient="horz" pos="3121"/>
        <p:guide pos="2160"/>
      </p:guideLst>
    </p:cSldViewPr>
  </p:slideViewPr>
  <p:notesTextViewPr>
    <p:cViewPr>
      <p:scale>
        <a:sx n="100" d="100"/>
        <a:sy n="100" d="100"/>
      </p:scale>
      <p:origin x="0" y="0"/>
    </p:cViewPr>
  </p:notesTextViewPr>
  <p:notesViewPr>
    <p:cSldViewPr snapToGrid="0" snapToObjects="1">
      <p:cViewPr varScale="1">
        <p:scale>
          <a:sx n="167" d="100"/>
          <a:sy n="167" d="100"/>
        </p:scale>
        <p:origin x="270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4AE010-0FA8-574B-AA14-98DC79C184C2}" type="datetimeFigureOut">
              <a:rPr lang="en-GB" smtClean="0"/>
              <a:t>24/08/2018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70A81B-1CBB-9B4A-9E01-770EB7825DCC}" type="slidenum">
              <a:rPr lang="en-GB" smtClean="0"/>
              <a:t>‹#›</a:t>
            </a:fld>
            <a:endParaRPr lang="en-GB"/>
          </a:p>
        </p:txBody>
      </p:sp>
    </p:spTree>
    <p:extLst>
      <p:ext uri="{BB962C8B-B14F-4D97-AF65-F5344CB8AC3E}">
        <p14:creationId xmlns:p14="http://schemas.microsoft.com/office/powerpoint/2010/main" val="1635036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EE9A7-B231-F94C-AFDB-B70B8FF39D43}" type="datetimeFigureOut">
              <a:rPr lang="en-GB" smtClean="0"/>
              <a:t>24/08/2018</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87549-9603-054E-B2A9-CA79C756C343}" type="slidenum">
              <a:rPr lang="en-GB" smtClean="0"/>
              <a:t>‹#›</a:t>
            </a:fld>
            <a:endParaRPr lang="en-GB"/>
          </a:p>
        </p:txBody>
      </p:sp>
    </p:spTree>
    <p:extLst>
      <p:ext uri="{BB962C8B-B14F-4D97-AF65-F5344CB8AC3E}">
        <p14:creationId xmlns:p14="http://schemas.microsoft.com/office/powerpoint/2010/main" val="371783226"/>
      </p:ext>
    </p:extLst>
  </p:cSld>
  <p:clrMap bg1="lt1" tx1="dk1" bg2="lt2" tx2="dk2" accent1="accent1" accent2="accent2" accent3="accent3" accent4="accent4" accent5="accent5" accent6="accent6" hlink="hlink" folHlink="folHlink"/>
  <p:notesStyle>
    <a:lvl1pPr marL="0" algn="l" defTabSz="859544" rtl="0" eaLnBrk="1" latinLnBrk="0" hangingPunct="1">
      <a:defRPr sz="1128" kern="1200">
        <a:solidFill>
          <a:schemeClr val="tx1"/>
        </a:solidFill>
        <a:latin typeface="+mn-lt"/>
        <a:ea typeface="+mn-ea"/>
        <a:cs typeface="+mn-cs"/>
      </a:defRPr>
    </a:lvl1pPr>
    <a:lvl2pPr marL="429771" algn="l" defTabSz="859544" rtl="0" eaLnBrk="1" latinLnBrk="0" hangingPunct="1">
      <a:defRPr sz="1128" kern="1200">
        <a:solidFill>
          <a:schemeClr val="tx1"/>
        </a:solidFill>
        <a:latin typeface="+mn-lt"/>
        <a:ea typeface="+mn-ea"/>
        <a:cs typeface="+mn-cs"/>
      </a:defRPr>
    </a:lvl2pPr>
    <a:lvl3pPr marL="859544" algn="l" defTabSz="859544" rtl="0" eaLnBrk="1" latinLnBrk="0" hangingPunct="1">
      <a:defRPr sz="1128" kern="1200">
        <a:solidFill>
          <a:schemeClr val="tx1"/>
        </a:solidFill>
        <a:latin typeface="+mn-lt"/>
        <a:ea typeface="+mn-ea"/>
        <a:cs typeface="+mn-cs"/>
      </a:defRPr>
    </a:lvl3pPr>
    <a:lvl4pPr marL="1289315" algn="l" defTabSz="859544" rtl="0" eaLnBrk="1" latinLnBrk="0" hangingPunct="1">
      <a:defRPr sz="1128" kern="1200">
        <a:solidFill>
          <a:schemeClr val="tx1"/>
        </a:solidFill>
        <a:latin typeface="+mn-lt"/>
        <a:ea typeface="+mn-ea"/>
        <a:cs typeface="+mn-cs"/>
      </a:defRPr>
    </a:lvl4pPr>
    <a:lvl5pPr marL="1719088" algn="l" defTabSz="859544" rtl="0" eaLnBrk="1" latinLnBrk="0" hangingPunct="1">
      <a:defRPr sz="1128" kern="1200">
        <a:solidFill>
          <a:schemeClr val="tx1"/>
        </a:solidFill>
        <a:latin typeface="+mn-lt"/>
        <a:ea typeface="+mn-ea"/>
        <a:cs typeface="+mn-cs"/>
      </a:defRPr>
    </a:lvl5pPr>
    <a:lvl6pPr marL="2148859" algn="l" defTabSz="859544" rtl="0" eaLnBrk="1" latinLnBrk="0" hangingPunct="1">
      <a:defRPr sz="1128" kern="1200">
        <a:solidFill>
          <a:schemeClr val="tx1"/>
        </a:solidFill>
        <a:latin typeface="+mn-lt"/>
        <a:ea typeface="+mn-ea"/>
        <a:cs typeface="+mn-cs"/>
      </a:defRPr>
    </a:lvl6pPr>
    <a:lvl7pPr marL="2578631" algn="l" defTabSz="859544" rtl="0" eaLnBrk="1" latinLnBrk="0" hangingPunct="1">
      <a:defRPr sz="1128" kern="1200">
        <a:solidFill>
          <a:schemeClr val="tx1"/>
        </a:solidFill>
        <a:latin typeface="+mn-lt"/>
        <a:ea typeface="+mn-ea"/>
        <a:cs typeface="+mn-cs"/>
      </a:defRPr>
    </a:lvl7pPr>
    <a:lvl8pPr marL="3008404" algn="l" defTabSz="859544" rtl="0" eaLnBrk="1" latinLnBrk="0" hangingPunct="1">
      <a:defRPr sz="1128" kern="1200">
        <a:solidFill>
          <a:schemeClr val="tx1"/>
        </a:solidFill>
        <a:latin typeface="+mn-lt"/>
        <a:ea typeface="+mn-ea"/>
        <a:cs typeface="+mn-cs"/>
      </a:defRPr>
    </a:lvl8pPr>
    <a:lvl9pPr marL="3438176" algn="l" defTabSz="859544" rtl="0" eaLnBrk="1" latinLnBrk="0" hangingPunct="1">
      <a:defRPr sz="11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1143000"/>
            <a:ext cx="213677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D187549-9603-054E-B2A9-CA79C756C343}" type="slidenum">
              <a:rPr lang="en-GB" smtClean="0"/>
              <a:t>1</a:t>
            </a:fld>
            <a:endParaRPr lang="en-GB"/>
          </a:p>
        </p:txBody>
      </p:sp>
    </p:spTree>
    <p:extLst>
      <p:ext uri="{BB962C8B-B14F-4D97-AF65-F5344CB8AC3E}">
        <p14:creationId xmlns:p14="http://schemas.microsoft.com/office/powerpoint/2010/main" val="121363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9" name="Text Placeholder 28"/>
          <p:cNvSpPr>
            <a:spLocks noGrp="1"/>
          </p:cNvSpPr>
          <p:nvPr>
            <p:ph type="body" sz="quarter" idx="16" hasCustomPrompt="1"/>
          </p:nvPr>
        </p:nvSpPr>
        <p:spPr>
          <a:xfrm>
            <a:off x="441325" y="7003315"/>
            <a:ext cx="5975350" cy="2051945"/>
          </a:xfrm>
          <a:prstGeom prst="rect">
            <a:avLst/>
          </a:prstGeom>
          <a:solidFill>
            <a:schemeClr val="bg1">
              <a:lumMod val="95000"/>
            </a:schemeClr>
          </a:solidFill>
          <a:ln>
            <a:noFill/>
          </a:ln>
        </p:spPr>
        <p:txBody>
          <a:bodyPr lIns="108000" tIns="108000" rIns="3060000" bIns="108000">
            <a:noAutofit/>
          </a:bodyPr>
          <a:lstStyle>
            <a:lvl1pPr marL="96838" indent="-96838" algn="l">
              <a:lnSpc>
                <a:spcPts val="1100"/>
              </a:lnSpc>
              <a:spcBef>
                <a:spcPts val="0"/>
              </a:spcBef>
              <a:buFont typeface="Arial" charset="0"/>
              <a:buChar char="•"/>
              <a:tabLst/>
              <a:defRPr sz="800" b="0" i="0" baseline="0">
                <a:solidFill>
                  <a:schemeClr val="tx1">
                    <a:lumMod val="50000"/>
                    <a:lumOff val="50000"/>
                  </a:schemeClr>
                </a:solidFill>
                <a:latin typeface="Segoe UI" charset="0"/>
                <a:ea typeface="Segoe UI" charset="0"/>
                <a:cs typeface="Segoe UI" charset="0"/>
              </a:defRPr>
            </a:lvl1pPr>
            <a:lvl2pPr marL="509412" indent="0" algn="l">
              <a:buNone/>
              <a:defRPr sz="1000">
                <a:solidFill>
                  <a:schemeClr val="tx1">
                    <a:lumMod val="50000"/>
                    <a:lumOff val="50000"/>
                  </a:schemeClr>
                </a:solidFill>
              </a:defRPr>
            </a:lvl2pPr>
            <a:lvl3pPr marL="1018825" indent="0" algn="l">
              <a:buNone/>
              <a:defRPr sz="1000">
                <a:solidFill>
                  <a:schemeClr val="tx1">
                    <a:lumMod val="50000"/>
                    <a:lumOff val="50000"/>
                  </a:schemeClr>
                </a:solidFill>
              </a:defRPr>
            </a:lvl3pPr>
            <a:lvl4pPr marL="1528237" indent="0" algn="l">
              <a:buNone/>
              <a:defRPr sz="1000">
                <a:solidFill>
                  <a:schemeClr val="tx1">
                    <a:lumMod val="50000"/>
                    <a:lumOff val="50000"/>
                  </a:schemeClr>
                </a:solidFill>
              </a:defRPr>
            </a:lvl4pPr>
            <a:lvl5pPr marL="2037649" indent="0" algn="l">
              <a:buNone/>
              <a:defRPr sz="1000">
                <a:solidFill>
                  <a:schemeClr val="tx1">
                    <a:lumMod val="50000"/>
                    <a:lumOff val="50000"/>
                  </a:schemeClr>
                </a:solidFill>
              </a:defRPr>
            </a:lvl5pPr>
          </a:lstStyle>
          <a:p>
            <a:pPr lvl="0"/>
            <a:r>
              <a:rPr lang="en-US" dirty="0"/>
              <a:t>Key Benefits</a:t>
            </a:r>
          </a:p>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p>
          <a:p>
            <a:pPr lvl="0"/>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p>
          <a:p>
            <a:pPr lvl="0"/>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p>
          <a:p>
            <a:pPr lvl="0"/>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a:t>
            </a:r>
          </a:p>
          <a:p>
            <a:pPr lvl="0"/>
            <a:r>
              <a:rPr lang="en-US" dirty="0" err="1"/>
              <a:t>Temporibus</a:t>
            </a:r>
            <a:r>
              <a:rPr lang="en-US" dirty="0"/>
              <a:t> </a:t>
            </a:r>
            <a:r>
              <a:rPr lang="en-US" dirty="0" err="1"/>
              <a:t>autem</a:t>
            </a:r>
            <a:r>
              <a:rPr lang="en-US" dirty="0"/>
              <a:t> </a:t>
            </a:r>
            <a:r>
              <a:rPr lang="en-US" dirty="0" err="1"/>
              <a:t>quibusdam</a:t>
            </a:r>
            <a:r>
              <a:rPr lang="en-US" dirty="0"/>
              <a:t> et </a:t>
            </a:r>
            <a:r>
              <a:rPr lang="en-US" dirty="0" err="1"/>
              <a:t>aut</a:t>
            </a:r>
            <a:r>
              <a:rPr lang="en-US" dirty="0"/>
              <a:t> </a:t>
            </a:r>
            <a:r>
              <a:rPr lang="en-US" dirty="0" err="1"/>
              <a:t>officiis</a:t>
            </a:r>
            <a:r>
              <a:rPr lang="en-US" dirty="0"/>
              <a:t> </a:t>
            </a:r>
            <a:r>
              <a:rPr lang="en-US" dirty="0" err="1"/>
              <a:t>debitis</a:t>
            </a:r>
            <a:r>
              <a:rPr lang="en-US" dirty="0"/>
              <a:t> </a:t>
            </a:r>
            <a:r>
              <a:rPr lang="en-US" dirty="0" err="1"/>
              <a:t>aut</a:t>
            </a:r>
            <a:r>
              <a:rPr lang="en-US" dirty="0"/>
              <a:t> </a:t>
            </a:r>
            <a:r>
              <a:rPr lang="en-US" dirty="0" err="1"/>
              <a:t>rerum</a:t>
            </a:r>
            <a:r>
              <a:rPr lang="en-US" dirty="0"/>
              <a:t> </a:t>
            </a:r>
            <a:r>
              <a:rPr lang="en-US" dirty="0" err="1"/>
              <a:t>necessitatibus</a:t>
            </a:r>
            <a:r>
              <a:rPr lang="en-US" dirty="0"/>
              <a:t> </a:t>
            </a:r>
            <a:r>
              <a:rPr lang="en-US" dirty="0" err="1"/>
              <a:t>saepe</a:t>
            </a:r>
            <a:r>
              <a:rPr lang="en-US" dirty="0"/>
              <a:t> </a:t>
            </a:r>
            <a:r>
              <a:rPr lang="en-US" dirty="0" err="1"/>
              <a:t>eveniet</a:t>
            </a:r>
            <a:r>
              <a:rPr lang="en-US" dirty="0"/>
              <a:t> </a:t>
            </a:r>
            <a:r>
              <a:rPr lang="en-US" dirty="0" err="1"/>
              <a:t>ut</a:t>
            </a:r>
            <a:r>
              <a:rPr lang="en-US" dirty="0"/>
              <a:t> e.</a:t>
            </a:r>
            <a:endParaRPr lang="en-GB" dirty="0"/>
          </a:p>
        </p:txBody>
      </p:sp>
      <p:sp>
        <p:nvSpPr>
          <p:cNvPr id="2" name="Title 1"/>
          <p:cNvSpPr>
            <a:spLocks noGrp="1"/>
          </p:cNvSpPr>
          <p:nvPr>
            <p:ph type="ctrTitle" hasCustomPrompt="1"/>
          </p:nvPr>
        </p:nvSpPr>
        <p:spPr>
          <a:xfrm>
            <a:off x="432000" y="292055"/>
            <a:ext cx="5994000" cy="411564"/>
          </a:xfrm>
          <a:prstGeom prst="rect">
            <a:avLst/>
          </a:prstGeom>
        </p:spPr>
        <p:txBody>
          <a:bodyPr lIns="0" tIns="0" rIns="0" bIns="0"/>
          <a:lstStyle>
            <a:lvl1pPr algn="l">
              <a:defRPr sz="2200">
                <a:solidFill>
                  <a:schemeClr val="bg1"/>
                </a:solidFill>
                <a:latin typeface="Segoe UI"/>
                <a:cs typeface="Segoe UI"/>
              </a:defRPr>
            </a:lvl1pPr>
          </a:lstStyle>
          <a:p>
            <a:r>
              <a:rPr lang="en-US" dirty="0"/>
              <a:t>Fact Sheet Heading</a:t>
            </a:r>
          </a:p>
        </p:txBody>
      </p:sp>
      <p:sp>
        <p:nvSpPr>
          <p:cNvPr id="15" name="Text Placeholder 14"/>
          <p:cNvSpPr>
            <a:spLocks noGrp="1"/>
          </p:cNvSpPr>
          <p:nvPr>
            <p:ph type="body" sz="quarter" idx="10" hasCustomPrompt="1"/>
          </p:nvPr>
        </p:nvSpPr>
        <p:spPr>
          <a:xfrm>
            <a:off x="432000" y="703620"/>
            <a:ext cx="5984675" cy="484738"/>
          </a:xfrm>
          <a:prstGeom prst="rect">
            <a:avLst/>
          </a:prstGeom>
        </p:spPr>
        <p:txBody>
          <a:bodyPr lIns="0" tIns="0" rIns="0" bIns="0"/>
          <a:lstStyle>
            <a:lvl1pPr marL="0" indent="0">
              <a:buNone/>
              <a:defRPr sz="1400">
                <a:solidFill>
                  <a:schemeClr val="bg1"/>
                </a:solidFill>
                <a:latin typeface="Segoe UI" charset="0"/>
                <a:ea typeface="Segoe UI" charset="0"/>
                <a:cs typeface="Segoe UI" charset="0"/>
              </a:defRPr>
            </a:lvl1pPr>
            <a:lvl2pPr marL="509412" indent="0">
              <a:buNone/>
              <a:defRPr sz="2000">
                <a:latin typeface="Segoe UI" charset="0"/>
                <a:ea typeface="Segoe UI" charset="0"/>
                <a:cs typeface="Segoe UI" charset="0"/>
              </a:defRPr>
            </a:lvl2pPr>
            <a:lvl3pPr marL="1018825" indent="0">
              <a:buNone/>
              <a:defRPr sz="2000">
                <a:latin typeface="Segoe UI" charset="0"/>
                <a:ea typeface="Segoe UI" charset="0"/>
                <a:cs typeface="Segoe UI" charset="0"/>
              </a:defRPr>
            </a:lvl3pPr>
            <a:lvl4pPr marL="1528237" indent="0">
              <a:buNone/>
              <a:defRPr sz="2000">
                <a:latin typeface="Segoe UI" charset="0"/>
                <a:ea typeface="Segoe UI" charset="0"/>
                <a:cs typeface="Segoe UI" charset="0"/>
              </a:defRPr>
            </a:lvl4pPr>
            <a:lvl5pPr marL="2037649" indent="0">
              <a:buNone/>
              <a:defRPr sz="2000">
                <a:latin typeface="Segoe UI" charset="0"/>
                <a:ea typeface="Segoe UI" charset="0"/>
                <a:cs typeface="Segoe UI" charset="0"/>
              </a:defRPr>
            </a:lvl5pPr>
          </a:lstStyle>
          <a:p>
            <a:pPr lvl="0"/>
            <a:r>
              <a:rPr lang="en-US" dirty="0"/>
              <a:t>Fact Sheet Sub-Heading</a:t>
            </a:r>
            <a:endParaRPr lang="en-GB" dirty="0"/>
          </a:p>
        </p:txBody>
      </p:sp>
      <p:sp>
        <p:nvSpPr>
          <p:cNvPr id="20" name="Text Placeholder 18"/>
          <p:cNvSpPr>
            <a:spLocks noGrp="1"/>
          </p:cNvSpPr>
          <p:nvPr>
            <p:ph type="body" sz="quarter" idx="12" hasCustomPrompt="1"/>
          </p:nvPr>
        </p:nvSpPr>
        <p:spPr>
          <a:xfrm>
            <a:off x="441325" y="2122530"/>
            <a:ext cx="5975350" cy="544471"/>
          </a:xfrm>
          <a:prstGeom prst="rect">
            <a:avLst/>
          </a:prstGeom>
        </p:spPr>
        <p:txBody>
          <a:bodyPr lIns="0" tIns="0" rIns="0" bIns="0"/>
          <a:lstStyle>
            <a:lvl1pPr marL="0" indent="0">
              <a:lnSpc>
                <a:spcPts val="1500"/>
              </a:lnSpc>
              <a:spcBef>
                <a:spcPts val="0"/>
              </a:spcBef>
              <a:buNone/>
              <a:defRPr sz="1100" b="1">
                <a:solidFill>
                  <a:schemeClr val="accent1"/>
                </a:solidFill>
                <a:latin typeface="Segoe UI" charset="0"/>
                <a:ea typeface="Segoe UI" charset="0"/>
                <a:cs typeface="Segoe UI" charset="0"/>
              </a:defRPr>
            </a:lvl1pPr>
            <a:lvl2pPr marL="509412" indent="0">
              <a:buNone/>
              <a:defRPr sz="2000">
                <a:latin typeface="Segoe UI" charset="0"/>
                <a:ea typeface="Segoe UI" charset="0"/>
                <a:cs typeface="Segoe UI" charset="0"/>
              </a:defRPr>
            </a:lvl2pPr>
            <a:lvl3pPr marL="1018825" indent="0">
              <a:buNone/>
              <a:defRPr sz="2000">
                <a:latin typeface="Segoe UI" charset="0"/>
                <a:ea typeface="Segoe UI" charset="0"/>
                <a:cs typeface="Segoe UI" charset="0"/>
              </a:defRPr>
            </a:lvl3pPr>
            <a:lvl4pPr marL="1528237" indent="0">
              <a:buNone/>
              <a:defRPr sz="2000">
                <a:latin typeface="Segoe UI" charset="0"/>
                <a:ea typeface="Segoe UI" charset="0"/>
                <a:cs typeface="Segoe UI" charset="0"/>
              </a:defRPr>
            </a:lvl4pPr>
            <a:lvl5pPr marL="2037649" indent="0">
              <a:buNone/>
              <a:defRPr sz="2000">
                <a:latin typeface="Segoe UI" charset="0"/>
                <a:ea typeface="Segoe UI" charset="0"/>
                <a:cs typeface="Segoe UI" charset="0"/>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a:t>
            </a:r>
            <a:endParaRPr lang="en-GB" dirty="0"/>
          </a:p>
        </p:txBody>
      </p:sp>
      <p:sp>
        <p:nvSpPr>
          <p:cNvPr id="23" name="Text Placeholder 21"/>
          <p:cNvSpPr>
            <a:spLocks noGrp="1"/>
          </p:cNvSpPr>
          <p:nvPr>
            <p:ph type="body" sz="quarter" idx="14" hasCustomPrompt="1"/>
          </p:nvPr>
        </p:nvSpPr>
        <p:spPr>
          <a:xfrm>
            <a:off x="3429001" y="2863490"/>
            <a:ext cx="2996999" cy="3948466"/>
          </a:xfrm>
          <a:prstGeom prst="rect">
            <a:avLst/>
          </a:prstGeom>
        </p:spPr>
        <p:txBody>
          <a:bodyPr lIns="90000" tIns="0" rIns="0" bIns="0">
            <a:noAutofit/>
          </a:bodyPr>
          <a:lstStyle>
            <a:lvl1pPr marL="0" indent="0">
              <a:lnSpc>
                <a:spcPts val="1100"/>
              </a:lnSpc>
              <a:spcBef>
                <a:spcPts val="0"/>
              </a:spcBef>
              <a:buNone/>
              <a:defRPr sz="800" baseline="0">
                <a:solidFill>
                  <a:schemeClr val="tx1">
                    <a:lumMod val="50000"/>
                    <a:lumOff val="50000"/>
                  </a:schemeClr>
                </a:solidFill>
                <a:latin typeface="Segoe UI" charset="0"/>
                <a:ea typeface="Segoe UI" charset="0"/>
                <a:cs typeface="Segoe UI" charset="0"/>
              </a:defRPr>
            </a:lvl1pPr>
            <a:lvl2pPr marL="509412"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2pPr>
            <a:lvl3pPr marL="1018825"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3pPr>
            <a:lvl4pPr marL="1528237"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4pPr>
            <a:lvl5pPr marL="2037649"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a:t>
            </a:r>
            <a:r>
              <a:rPr lang="en-US" dirty="0" err="1"/>
              <a:t>Sed</a:t>
            </a:r>
            <a:r>
              <a:rPr lang="en-US" dirty="0"/>
              <a:t>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voluptatem</a:t>
            </a:r>
            <a:r>
              <a:rPr lang="en-US" dirty="0"/>
              <a:t> </a:t>
            </a:r>
            <a:r>
              <a:rPr lang="en-US" dirty="0" err="1"/>
              <a:t>accusantium</a:t>
            </a:r>
            <a:r>
              <a:rPr lang="en-US" dirty="0"/>
              <a:t> </a:t>
            </a:r>
            <a:r>
              <a:rPr lang="en-US" dirty="0" err="1"/>
              <a:t>doloremque</a:t>
            </a:r>
            <a:r>
              <a:rPr lang="en-US" dirty="0"/>
              <a:t> </a:t>
            </a:r>
            <a:r>
              <a:rPr lang="en-US" dirty="0" err="1"/>
              <a:t>laudantium</a:t>
            </a:r>
            <a:r>
              <a:rPr lang="en-US" dirty="0"/>
              <a:t>,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 dicta </a:t>
            </a:r>
            <a:r>
              <a:rPr lang="en-US" dirty="0" err="1"/>
              <a:t>sunt</a:t>
            </a:r>
            <a:r>
              <a:rPr lang="en-US" dirty="0"/>
              <a: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a:t>
            </a:r>
            <a:r>
              <a:rPr lang="en-US" dirty="0" err="1"/>
              <a:t>sed</a:t>
            </a:r>
            <a:r>
              <a:rPr lang="en-US" dirty="0"/>
              <a:t>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voluptatem</a:t>
            </a:r>
            <a:r>
              <a:rPr lang="en-US" dirty="0"/>
              <a:t> </a:t>
            </a:r>
            <a:r>
              <a:rPr lang="en-US" dirty="0" err="1"/>
              <a:t>sequi</a:t>
            </a:r>
            <a:r>
              <a:rPr lang="en-US" dirty="0"/>
              <a:t> </a:t>
            </a:r>
            <a:r>
              <a:rPr lang="en-US" dirty="0" err="1"/>
              <a:t>nesciunt</a:t>
            </a:r>
            <a:r>
              <a:rPr lang="en-US" dirty="0"/>
              <a:t>. </a:t>
            </a:r>
            <a:r>
              <a:rPr lang="en-US" dirty="0" err="1"/>
              <a:t>Neque</a:t>
            </a:r>
            <a:r>
              <a:rPr lang="en-US" dirty="0"/>
              <a:t> </a:t>
            </a:r>
            <a:r>
              <a:rPr lang="en-US" dirty="0" err="1"/>
              <a:t>porro</a:t>
            </a:r>
            <a:r>
              <a:rPr lang="en-US" dirty="0"/>
              <a:t> </a:t>
            </a:r>
            <a:r>
              <a:rPr lang="en-US" dirty="0" err="1"/>
              <a:t>quisquam</a:t>
            </a:r>
            <a:r>
              <a:rPr lang="en-US" dirty="0"/>
              <a:t> </a:t>
            </a:r>
            <a:r>
              <a:rPr lang="en-US" dirty="0" err="1"/>
              <a:t>est</a:t>
            </a:r>
            <a:r>
              <a:rPr lang="en-US" dirty="0"/>
              <a:t>, qui </a:t>
            </a:r>
            <a:r>
              <a:rPr lang="en-US" dirty="0" err="1"/>
              <a:t>dolorem</a:t>
            </a:r>
            <a:r>
              <a:rPr lang="en-US" dirty="0"/>
              <a:t> ipsum </a:t>
            </a:r>
            <a:r>
              <a:rPr lang="en-US" dirty="0" err="1"/>
              <a:t>quia</a:t>
            </a:r>
            <a:r>
              <a:rPr lang="en-US" dirty="0"/>
              <a:t> dolor sit </a:t>
            </a:r>
            <a:r>
              <a:rPr lang="en-US" dirty="0" err="1"/>
              <a:t>amet</a:t>
            </a:r>
            <a:r>
              <a:rPr lang="en-US" dirty="0"/>
              <a:t>, </a:t>
            </a:r>
            <a:r>
              <a:rPr lang="en-US" dirty="0" err="1"/>
              <a:t>consectetur</a:t>
            </a:r>
            <a:r>
              <a:rPr lang="en-US" dirty="0"/>
              <a:t>, </a:t>
            </a:r>
            <a:r>
              <a:rPr lang="en-US" dirty="0" err="1"/>
              <a:t>adipisci</a:t>
            </a:r>
            <a:r>
              <a:rPr lang="en-US" dirty="0"/>
              <a:t> </a:t>
            </a:r>
            <a:r>
              <a:rPr lang="en-US" dirty="0" err="1"/>
              <a:t>velit</a:t>
            </a:r>
            <a:r>
              <a:rPr lang="en-US" dirty="0"/>
              <a:t>, </a:t>
            </a:r>
            <a:r>
              <a:rPr lang="en-US" dirty="0" err="1"/>
              <a:t>sed</a:t>
            </a:r>
            <a:r>
              <a:rPr lang="en-US" dirty="0"/>
              <a:t> </a:t>
            </a:r>
            <a:r>
              <a:rPr lang="en-US" dirty="0" err="1"/>
              <a:t>quia</a:t>
            </a:r>
            <a:r>
              <a:rPr lang="en-US" dirty="0"/>
              <a:t> non </a:t>
            </a:r>
            <a:r>
              <a:rPr lang="en-US" dirty="0" err="1"/>
              <a:t>numquam</a:t>
            </a:r>
            <a:r>
              <a:rPr lang="en-US" dirty="0"/>
              <a:t> </a:t>
            </a:r>
            <a:r>
              <a:rPr lang="en-US" dirty="0" err="1"/>
              <a:t>eius</a:t>
            </a:r>
            <a:r>
              <a:rPr lang="en-US" dirty="0"/>
              <a:t> </a:t>
            </a:r>
            <a:r>
              <a:rPr lang="en-US" dirty="0" err="1"/>
              <a:t>modi</a:t>
            </a:r>
            <a:r>
              <a:rPr lang="en-US" dirty="0"/>
              <a:t> </a:t>
            </a:r>
            <a:r>
              <a:rPr lang="en-US" dirty="0" err="1"/>
              <a:t>tempora</a:t>
            </a:r>
            <a:r>
              <a:rPr lang="en-US" dirty="0"/>
              <a:t> </a:t>
            </a:r>
            <a:r>
              <a:rPr lang="en-US" dirty="0" err="1"/>
              <a:t>incidunt</a:t>
            </a:r>
            <a:r>
              <a:rPr lang="en-US" dirty="0"/>
              <a:t> </a:t>
            </a:r>
            <a:r>
              <a:rPr lang="en-US" dirty="0" err="1"/>
              <a:t>ut</a:t>
            </a:r>
            <a:r>
              <a:rPr lang="en-US" dirty="0"/>
              <a:t> </a:t>
            </a:r>
            <a:r>
              <a:rPr lang="en-US" dirty="0" err="1"/>
              <a:t>labore</a:t>
            </a:r>
            <a:r>
              <a:rPr lang="en-US" dirty="0"/>
              <a:t> et </a:t>
            </a:r>
            <a:r>
              <a:rPr lang="en-US" dirty="0" err="1"/>
              <a:t>dolore</a:t>
            </a:r>
            <a:r>
              <a:rPr lang="en-US" dirty="0"/>
              <a:t> </a:t>
            </a:r>
            <a:r>
              <a:rPr lang="en-US" dirty="0" err="1"/>
              <a:t>magnam</a:t>
            </a:r>
            <a:r>
              <a:rPr lang="en-US" dirty="0"/>
              <a:t> </a:t>
            </a:r>
            <a:r>
              <a:rPr lang="en-US" dirty="0" err="1"/>
              <a:t>aliquam</a:t>
            </a:r>
            <a:r>
              <a:rPr lang="en-US" dirty="0"/>
              <a:t> </a:t>
            </a:r>
            <a:r>
              <a:rPr lang="en-US" dirty="0" err="1"/>
              <a:t>quaerat</a:t>
            </a:r>
            <a:r>
              <a:rPr lang="en-US" dirty="0"/>
              <a:t> </a:t>
            </a:r>
            <a:r>
              <a:rPr lang="en-US" dirty="0" err="1"/>
              <a:t>voluptatem</a:t>
            </a:r>
            <a:r>
              <a:rPr lang="en-US" dirty="0"/>
              <a:t>. </a:t>
            </a:r>
            <a:r>
              <a:rPr lang="en-US" dirty="0" err="1"/>
              <a:t>Ut</a:t>
            </a:r>
            <a:r>
              <a:rPr lang="en-US" dirty="0"/>
              <a:t> </a:t>
            </a:r>
            <a:r>
              <a:rPr lang="en-US" dirty="0" err="1"/>
              <a:t>enim</a:t>
            </a:r>
            <a:r>
              <a:rPr lang="en-US" dirty="0"/>
              <a:t> ad minima </a:t>
            </a:r>
            <a:r>
              <a:rPr lang="en-US" dirty="0" err="1"/>
              <a:t>veniam</a:t>
            </a:r>
            <a:r>
              <a:rPr lang="en-US" dirty="0"/>
              <a:t>, </a:t>
            </a:r>
            <a:r>
              <a:rPr lang="en-US" dirty="0" err="1"/>
              <a:t>quis</a:t>
            </a:r>
            <a:r>
              <a:rPr lang="en-US" dirty="0"/>
              <a:t> nostrum </a:t>
            </a:r>
            <a:r>
              <a:rPr lang="en-US" dirty="0" err="1"/>
              <a:t>exercitationem</a:t>
            </a:r>
            <a:r>
              <a:rPr lang="en-US" dirty="0"/>
              <a:t> </a:t>
            </a:r>
            <a:r>
              <a:rPr lang="en-US" dirty="0" err="1"/>
              <a:t>ullam</a:t>
            </a:r>
            <a:r>
              <a:rPr lang="en-US" dirty="0"/>
              <a:t> </a:t>
            </a:r>
            <a:r>
              <a:rPr lang="en-US" dirty="0" err="1"/>
              <a:t>corporis</a:t>
            </a:r>
            <a:r>
              <a:rPr lang="en-US" dirty="0"/>
              <a:t> </a:t>
            </a:r>
            <a:r>
              <a:rPr lang="en-US" dirty="0" err="1"/>
              <a:t>suscipit</a:t>
            </a:r>
            <a:r>
              <a:rPr lang="en-US" dirty="0"/>
              <a:t> </a:t>
            </a:r>
            <a:r>
              <a:rPr lang="en-US" dirty="0" err="1"/>
              <a:t>laboriosam</a:t>
            </a:r>
            <a:r>
              <a:rPr lang="en-US" dirty="0"/>
              <a:t>, nisi </a:t>
            </a:r>
            <a:r>
              <a:rPr lang="en-US" dirty="0" err="1"/>
              <a:t>ut</a:t>
            </a:r>
            <a:r>
              <a:rPr lang="en-US" dirty="0"/>
              <a:t> </a:t>
            </a:r>
            <a:r>
              <a:rPr lang="en-US" dirty="0" err="1"/>
              <a:t>aliquid</a:t>
            </a:r>
            <a:r>
              <a:rPr lang="en-US" dirty="0"/>
              <a:t> ex </a:t>
            </a:r>
            <a:r>
              <a:rPr lang="en-US" dirty="0" err="1"/>
              <a:t>ea</a:t>
            </a:r>
            <a:r>
              <a:rPr lang="en-US" dirty="0"/>
              <a:t> </a:t>
            </a:r>
            <a:r>
              <a:rPr lang="en-US" dirty="0" err="1"/>
              <a:t>commodi</a:t>
            </a:r>
            <a:r>
              <a:rPr lang="en-US" dirty="0"/>
              <a:t> </a:t>
            </a:r>
            <a:r>
              <a:rPr lang="en-US" dirty="0" err="1"/>
              <a:t>consequatur</a:t>
            </a:r>
            <a:r>
              <a:rPr lang="en-US" dirty="0"/>
              <a:t>? </a:t>
            </a:r>
            <a:r>
              <a:rPr lang="en-US" dirty="0" err="1"/>
              <a:t>Quis</a:t>
            </a:r>
            <a:r>
              <a:rPr lang="en-US" dirty="0"/>
              <a:t> </a:t>
            </a:r>
            <a:r>
              <a:rPr lang="en-US" dirty="0" err="1"/>
              <a:t>autem</a:t>
            </a:r>
            <a:r>
              <a:rPr lang="en-US" dirty="0"/>
              <a:t> </a:t>
            </a:r>
            <a:r>
              <a:rPr lang="en-US" dirty="0" err="1"/>
              <a:t>vel</a:t>
            </a:r>
            <a:r>
              <a:rPr lang="en-US" dirty="0"/>
              <a:t> </a:t>
            </a:r>
            <a:r>
              <a:rPr lang="en-US" dirty="0" err="1"/>
              <a:t>eum</a:t>
            </a:r>
            <a:r>
              <a:rPr lang="en-US" dirty="0"/>
              <a:t> </a:t>
            </a:r>
            <a:r>
              <a:rPr lang="en-US" dirty="0" err="1"/>
              <a:t>iure</a:t>
            </a:r>
            <a:r>
              <a:rPr lang="en-US" dirty="0"/>
              <a:t> </a:t>
            </a:r>
            <a:r>
              <a:rPr lang="en-US" dirty="0" err="1"/>
              <a:t>reprehenderit</a:t>
            </a:r>
            <a:r>
              <a:rPr lang="en-US" dirty="0"/>
              <a:t> qui in </a:t>
            </a:r>
            <a:r>
              <a:rPr lang="en-US" dirty="0" err="1"/>
              <a:t>ea</a:t>
            </a:r>
            <a:r>
              <a:rPr lang="en-US" dirty="0"/>
              <a:t> </a:t>
            </a:r>
            <a:r>
              <a:rPr lang="en-US" dirty="0" err="1"/>
              <a:t>voluptate</a:t>
            </a:r>
            <a:r>
              <a:rPr lang="en-US" dirty="0"/>
              <a:t> </a:t>
            </a:r>
            <a:r>
              <a:rPr lang="en-US" dirty="0" err="1"/>
              <a:t>velit</a:t>
            </a:r>
            <a:r>
              <a:rPr lang="en-US" dirty="0"/>
              <a:t> </a:t>
            </a:r>
            <a:r>
              <a:rPr lang="en-US" dirty="0" err="1"/>
              <a:t>esse</a:t>
            </a:r>
            <a:r>
              <a:rPr lang="en-US" dirty="0"/>
              <a:t> quam nihil </a:t>
            </a:r>
            <a:r>
              <a:rPr lang="en-US" dirty="0" err="1"/>
              <a:t>molestiae</a:t>
            </a:r>
            <a:r>
              <a:rPr lang="en-US" dirty="0"/>
              <a:t> </a:t>
            </a:r>
            <a:r>
              <a:rPr lang="en-US" dirty="0" err="1"/>
              <a:t>consequatur</a:t>
            </a:r>
            <a:r>
              <a:rPr lang="en-US" dirty="0"/>
              <a:t>, </a:t>
            </a:r>
            <a:r>
              <a:rPr lang="en-US" dirty="0" err="1"/>
              <a:t>vel</a:t>
            </a:r>
            <a:r>
              <a:rPr lang="en-US" dirty="0"/>
              <a:t> </a:t>
            </a:r>
            <a:r>
              <a:rPr lang="en-US" dirty="0" err="1"/>
              <a:t>illum</a:t>
            </a:r>
            <a:r>
              <a:rPr lang="en-US" dirty="0"/>
              <a:t> qui </a:t>
            </a:r>
            <a:r>
              <a:rPr lang="en-US" dirty="0" err="1"/>
              <a:t>dolorem</a:t>
            </a:r>
            <a:r>
              <a:rPr lang="en-US" dirty="0"/>
              <a:t> </a:t>
            </a:r>
            <a:r>
              <a:rPr lang="en-US" dirty="0" err="1"/>
              <a:t>eum</a:t>
            </a:r>
            <a:r>
              <a:rPr lang="en-US" dirty="0"/>
              <a:t> </a:t>
            </a:r>
            <a:r>
              <a:rPr lang="en-US" dirty="0" err="1"/>
              <a:t>fugiat</a:t>
            </a:r>
            <a:r>
              <a:rPr lang="en-US" dirty="0"/>
              <a:t> quo </a:t>
            </a:r>
            <a:r>
              <a:rPr lang="en-US" dirty="0" err="1"/>
              <a:t>voluptas</a:t>
            </a:r>
            <a:r>
              <a:rPr lang="en-US" dirty="0"/>
              <a:t> </a:t>
            </a:r>
            <a:r>
              <a:rPr lang="en-US" dirty="0" err="1"/>
              <a:t>nulla</a:t>
            </a:r>
            <a:r>
              <a:rPr lang="en-US" dirty="0"/>
              <a:t> </a:t>
            </a:r>
            <a:r>
              <a:rPr lang="en-US" dirty="0" err="1"/>
              <a:t>pariatur</a:t>
            </a:r>
            <a:r>
              <a:rPr lang="en-US" dirty="0"/>
              <a:t>? At </a:t>
            </a:r>
            <a:r>
              <a:rPr lang="en-US" dirty="0" err="1"/>
              <a:t>vero</a:t>
            </a:r>
            <a:r>
              <a:rPr lang="en-US" dirty="0"/>
              <a:t> </a:t>
            </a:r>
            <a:r>
              <a:rPr lang="en-US" dirty="0" err="1"/>
              <a:t>eos</a:t>
            </a:r>
            <a:r>
              <a:rPr lang="en-US" dirty="0"/>
              <a:t> et </a:t>
            </a:r>
            <a:r>
              <a:rPr lang="en-US" dirty="0" err="1"/>
              <a:t>accusamus</a:t>
            </a:r>
            <a:r>
              <a:rPr lang="en-US" dirty="0"/>
              <a:t> et </a:t>
            </a:r>
            <a:r>
              <a:rPr lang="en-US" dirty="0" err="1"/>
              <a:t>iusto</a:t>
            </a:r>
            <a:r>
              <a:rPr lang="en-US" dirty="0"/>
              <a:t> </a:t>
            </a:r>
            <a:r>
              <a:rPr lang="en-US" dirty="0" err="1"/>
              <a:t>odio</a:t>
            </a:r>
            <a:r>
              <a:rPr lang="en-US" dirty="0"/>
              <a:t> </a:t>
            </a:r>
            <a:r>
              <a:rPr lang="en-US" dirty="0" err="1"/>
              <a:t>dignissimos</a:t>
            </a:r>
            <a:r>
              <a:rPr lang="en-US" dirty="0"/>
              <a:t> </a:t>
            </a:r>
            <a:r>
              <a:rPr lang="en-US" dirty="0" err="1"/>
              <a:t>ducimus</a:t>
            </a:r>
            <a:r>
              <a:rPr lang="en-US" dirty="0"/>
              <a:t> qui </a:t>
            </a:r>
            <a:r>
              <a:rPr lang="en-US" dirty="0" err="1"/>
              <a:t>blanditiis</a:t>
            </a:r>
            <a:r>
              <a:rPr lang="en-US" dirty="0"/>
              <a:t> </a:t>
            </a:r>
            <a:r>
              <a:rPr lang="en-US" dirty="0" err="1"/>
              <a:t>praesentium</a:t>
            </a:r>
            <a:r>
              <a:rPr lang="en-US" dirty="0"/>
              <a:t> </a:t>
            </a:r>
            <a:r>
              <a:rPr lang="en-US" dirty="0" err="1"/>
              <a:t>voluptatum</a:t>
            </a:r>
            <a:r>
              <a:rPr lang="en-US" dirty="0"/>
              <a:t> </a:t>
            </a:r>
            <a:r>
              <a:rPr lang="en-US" dirty="0" err="1"/>
              <a:t>deleniti</a:t>
            </a:r>
            <a:r>
              <a:rPr lang="en-US" dirty="0"/>
              <a:t> </a:t>
            </a:r>
            <a:r>
              <a:rPr lang="en-US" dirty="0" err="1"/>
              <a:t>atque</a:t>
            </a:r>
            <a:r>
              <a:rPr lang="en-US" dirty="0"/>
              <a:t> </a:t>
            </a:r>
            <a:r>
              <a:rPr lang="en-US" dirty="0" err="1"/>
              <a:t>corrupti</a:t>
            </a:r>
            <a:r>
              <a:rPr lang="en-US" dirty="0"/>
              <a:t> quos </a:t>
            </a:r>
            <a:r>
              <a:rPr lang="en-US" dirty="0" err="1"/>
              <a:t>dolores</a:t>
            </a:r>
            <a:r>
              <a:rPr lang="en-US" dirty="0"/>
              <a:t> et </a:t>
            </a:r>
            <a:r>
              <a:rPr lang="en-US" dirty="0" err="1"/>
              <a:t>quas</a:t>
            </a:r>
            <a:r>
              <a:rPr lang="en-US" dirty="0"/>
              <a:t> </a:t>
            </a:r>
            <a:r>
              <a:rPr lang="en-US" dirty="0" err="1"/>
              <a:t>molestias</a:t>
            </a:r>
            <a:r>
              <a:rPr lang="en-US" dirty="0"/>
              <a:t> </a:t>
            </a:r>
            <a:r>
              <a:rPr lang="en-US" dirty="0" err="1"/>
              <a:t>excepturi</a:t>
            </a:r>
            <a:r>
              <a:rPr lang="en-US" dirty="0"/>
              <a:t> </a:t>
            </a:r>
            <a:r>
              <a:rPr lang="en-US" dirty="0" err="1"/>
              <a:t>sint</a:t>
            </a:r>
            <a:r>
              <a:rPr lang="en-US" dirty="0"/>
              <a:t> </a:t>
            </a:r>
            <a:r>
              <a:rPr lang="en-US" dirty="0" err="1"/>
              <a:t>occaecati</a:t>
            </a:r>
            <a:r>
              <a:rPr lang="en-US" dirty="0"/>
              <a:t> </a:t>
            </a:r>
            <a:r>
              <a:rPr lang="en-US" dirty="0" err="1"/>
              <a:t>cupiditate</a:t>
            </a:r>
            <a:r>
              <a:rPr lang="en-US" dirty="0"/>
              <a:t> non provident, </a:t>
            </a:r>
            <a:r>
              <a:rPr lang="en-US" dirty="0" err="1"/>
              <a:t>similique</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mollitia</a:t>
            </a:r>
            <a:r>
              <a:rPr lang="en-US" dirty="0"/>
              <a:t> animi, id </a:t>
            </a:r>
            <a:r>
              <a:rPr lang="en-US" dirty="0" err="1"/>
              <a:t>est</a:t>
            </a:r>
            <a:r>
              <a:rPr lang="en-US" dirty="0"/>
              <a:t> </a:t>
            </a:r>
            <a:r>
              <a:rPr lang="en-US" dirty="0" err="1"/>
              <a:t>laborum</a:t>
            </a:r>
            <a:r>
              <a:rPr lang="en-US" dirty="0"/>
              <a:t> et </a:t>
            </a:r>
            <a:r>
              <a:rPr lang="en-US" dirty="0" err="1"/>
              <a:t>dolorum</a:t>
            </a:r>
            <a:r>
              <a:rPr lang="en-US" dirty="0"/>
              <a:t> </a:t>
            </a:r>
            <a:r>
              <a:rPr lang="en-US" dirty="0" err="1"/>
              <a:t>fuga</a:t>
            </a:r>
            <a:endParaRPr lang="en-GB" dirty="0"/>
          </a:p>
        </p:txBody>
      </p:sp>
      <p:sp>
        <p:nvSpPr>
          <p:cNvPr id="25" name="Text Placeholder 21"/>
          <p:cNvSpPr>
            <a:spLocks noGrp="1"/>
          </p:cNvSpPr>
          <p:nvPr>
            <p:ph type="body" sz="quarter" idx="13" hasCustomPrompt="1"/>
          </p:nvPr>
        </p:nvSpPr>
        <p:spPr>
          <a:xfrm>
            <a:off x="441325" y="2863490"/>
            <a:ext cx="2987678" cy="3948465"/>
          </a:xfrm>
          <a:prstGeom prst="rect">
            <a:avLst/>
          </a:prstGeom>
        </p:spPr>
        <p:txBody>
          <a:bodyPr lIns="0" tIns="0" rIns="90000" bIns="0">
            <a:noAutofit/>
          </a:bodyPr>
          <a:lstStyle>
            <a:lvl1pPr marL="0" indent="0">
              <a:lnSpc>
                <a:spcPts val="1100"/>
              </a:lnSpc>
              <a:spcBef>
                <a:spcPts val="0"/>
              </a:spcBef>
              <a:buNone/>
              <a:defRPr sz="800">
                <a:solidFill>
                  <a:schemeClr val="tx1">
                    <a:lumMod val="50000"/>
                    <a:lumOff val="50000"/>
                  </a:schemeClr>
                </a:solidFill>
                <a:latin typeface="Segoe UI" charset="0"/>
                <a:ea typeface="Segoe UI" charset="0"/>
                <a:cs typeface="Segoe UI" charset="0"/>
              </a:defRPr>
            </a:lvl1pPr>
            <a:lvl2pPr marL="509412"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2pPr>
            <a:lvl3pPr marL="1018825"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3pPr>
            <a:lvl4pPr marL="1528237"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4pPr>
            <a:lvl5pPr marL="2037649"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a:t>
            </a:r>
            <a:r>
              <a:rPr lang="en-US" dirty="0" err="1"/>
              <a:t>Sed</a:t>
            </a:r>
            <a:r>
              <a:rPr lang="en-US" dirty="0"/>
              <a:t>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voluptatem</a:t>
            </a:r>
            <a:r>
              <a:rPr lang="en-US" dirty="0"/>
              <a:t> </a:t>
            </a:r>
            <a:r>
              <a:rPr lang="en-US" dirty="0" err="1"/>
              <a:t>accusantium</a:t>
            </a:r>
            <a:r>
              <a:rPr lang="en-US" dirty="0"/>
              <a:t> </a:t>
            </a:r>
            <a:r>
              <a:rPr lang="en-US" dirty="0" err="1"/>
              <a:t>doloremque</a:t>
            </a:r>
            <a:r>
              <a:rPr lang="en-US" dirty="0"/>
              <a:t> </a:t>
            </a:r>
            <a:r>
              <a:rPr lang="en-US" dirty="0" err="1"/>
              <a:t>laudantium</a:t>
            </a:r>
            <a:r>
              <a:rPr lang="en-US" dirty="0"/>
              <a:t>,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 dicta </a:t>
            </a:r>
            <a:r>
              <a:rPr lang="en-US" dirty="0" err="1"/>
              <a:t>sunt</a:t>
            </a:r>
            <a:r>
              <a:rPr lang="en-US" dirty="0"/>
              <a: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a:t>
            </a:r>
            <a:r>
              <a:rPr lang="en-US" dirty="0" err="1"/>
              <a:t>sed</a:t>
            </a:r>
            <a:r>
              <a:rPr lang="en-US" dirty="0"/>
              <a:t>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voluptatem</a:t>
            </a:r>
            <a:r>
              <a:rPr lang="en-US" dirty="0"/>
              <a:t> </a:t>
            </a:r>
            <a:r>
              <a:rPr lang="en-US" dirty="0" err="1"/>
              <a:t>sequi</a:t>
            </a:r>
            <a:r>
              <a:rPr lang="en-US" dirty="0"/>
              <a:t> </a:t>
            </a:r>
            <a:r>
              <a:rPr lang="en-US" dirty="0" err="1"/>
              <a:t>nesciunt</a:t>
            </a:r>
            <a:r>
              <a:rPr lang="en-US" dirty="0"/>
              <a:t>. </a:t>
            </a:r>
            <a:r>
              <a:rPr lang="en-US" dirty="0" err="1"/>
              <a:t>Neque</a:t>
            </a:r>
            <a:r>
              <a:rPr lang="en-US" dirty="0"/>
              <a:t> </a:t>
            </a:r>
            <a:r>
              <a:rPr lang="en-US" dirty="0" err="1"/>
              <a:t>porro</a:t>
            </a:r>
            <a:r>
              <a:rPr lang="en-US" dirty="0"/>
              <a:t> </a:t>
            </a:r>
            <a:r>
              <a:rPr lang="en-US" dirty="0" err="1"/>
              <a:t>quisquam</a:t>
            </a:r>
            <a:r>
              <a:rPr lang="en-US" dirty="0"/>
              <a:t> </a:t>
            </a:r>
            <a:r>
              <a:rPr lang="en-US" dirty="0" err="1"/>
              <a:t>est</a:t>
            </a:r>
            <a:r>
              <a:rPr lang="en-US" dirty="0"/>
              <a:t>, qui </a:t>
            </a:r>
            <a:r>
              <a:rPr lang="en-US" dirty="0" err="1"/>
              <a:t>dolorem</a:t>
            </a:r>
            <a:r>
              <a:rPr lang="en-US" dirty="0"/>
              <a:t> ipsum </a:t>
            </a:r>
            <a:r>
              <a:rPr lang="en-US" dirty="0" err="1"/>
              <a:t>quia</a:t>
            </a:r>
            <a:r>
              <a:rPr lang="en-US" dirty="0"/>
              <a:t> dolor sit </a:t>
            </a:r>
            <a:r>
              <a:rPr lang="en-US" dirty="0" err="1"/>
              <a:t>amet</a:t>
            </a:r>
            <a:r>
              <a:rPr lang="en-US" dirty="0"/>
              <a:t>, </a:t>
            </a:r>
            <a:r>
              <a:rPr lang="en-US" dirty="0" err="1"/>
              <a:t>consectetur</a:t>
            </a:r>
            <a:r>
              <a:rPr lang="en-US" dirty="0"/>
              <a:t>, </a:t>
            </a:r>
            <a:r>
              <a:rPr lang="en-US" dirty="0" err="1"/>
              <a:t>adipisci</a:t>
            </a:r>
            <a:r>
              <a:rPr lang="en-US" dirty="0"/>
              <a:t> </a:t>
            </a:r>
            <a:r>
              <a:rPr lang="en-US" dirty="0" err="1"/>
              <a:t>velit</a:t>
            </a:r>
            <a:r>
              <a:rPr lang="en-US" dirty="0"/>
              <a:t>, </a:t>
            </a:r>
            <a:r>
              <a:rPr lang="en-US" dirty="0" err="1"/>
              <a:t>sed</a:t>
            </a:r>
            <a:r>
              <a:rPr lang="en-US" dirty="0"/>
              <a:t> </a:t>
            </a:r>
            <a:r>
              <a:rPr lang="en-US" dirty="0" err="1"/>
              <a:t>quia</a:t>
            </a:r>
            <a:r>
              <a:rPr lang="en-US" dirty="0"/>
              <a:t> non </a:t>
            </a:r>
            <a:r>
              <a:rPr lang="en-US" dirty="0" err="1"/>
              <a:t>numquam</a:t>
            </a:r>
            <a:r>
              <a:rPr lang="en-US" dirty="0"/>
              <a:t> </a:t>
            </a:r>
            <a:r>
              <a:rPr lang="en-US" dirty="0" err="1"/>
              <a:t>eius</a:t>
            </a:r>
            <a:r>
              <a:rPr lang="en-US" dirty="0"/>
              <a:t> </a:t>
            </a:r>
            <a:r>
              <a:rPr lang="en-US" dirty="0" err="1"/>
              <a:t>modi</a:t>
            </a:r>
            <a:r>
              <a:rPr lang="en-US" dirty="0"/>
              <a:t> </a:t>
            </a:r>
            <a:r>
              <a:rPr lang="en-US" dirty="0" err="1"/>
              <a:t>tempora</a:t>
            </a:r>
            <a:r>
              <a:rPr lang="en-US" dirty="0"/>
              <a:t> </a:t>
            </a:r>
            <a:r>
              <a:rPr lang="en-US" dirty="0" err="1"/>
              <a:t>incidunt</a:t>
            </a:r>
            <a:r>
              <a:rPr lang="en-US" dirty="0"/>
              <a:t> </a:t>
            </a:r>
            <a:r>
              <a:rPr lang="en-US" dirty="0" err="1"/>
              <a:t>ut</a:t>
            </a:r>
            <a:r>
              <a:rPr lang="en-US" dirty="0"/>
              <a:t> </a:t>
            </a:r>
            <a:r>
              <a:rPr lang="en-US" dirty="0" err="1"/>
              <a:t>labore</a:t>
            </a:r>
            <a:r>
              <a:rPr lang="en-US" dirty="0"/>
              <a:t> et </a:t>
            </a:r>
            <a:r>
              <a:rPr lang="en-US" dirty="0" err="1"/>
              <a:t>dolore</a:t>
            </a:r>
            <a:r>
              <a:rPr lang="en-US" dirty="0"/>
              <a:t> </a:t>
            </a:r>
            <a:r>
              <a:rPr lang="en-US" dirty="0" err="1"/>
              <a:t>magnam</a:t>
            </a:r>
            <a:r>
              <a:rPr lang="en-US" dirty="0"/>
              <a:t> </a:t>
            </a:r>
            <a:r>
              <a:rPr lang="en-US" dirty="0" err="1"/>
              <a:t>aliquam</a:t>
            </a:r>
            <a:r>
              <a:rPr lang="en-US" dirty="0"/>
              <a:t> </a:t>
            </a:r>
            <a:r>
              <a:rPr lang="en-US" dirty="0" err="1"/>
              <a:t>quaerat</a:t>
            </a:r>
            <a:r>
              <a:rPr lang="en-US" dirty="0"/>
              <a:t> </a:t>
            </a:r>
            <a:r>
              <a:rPr lang="en-US" dirty="0" err="1"/>
              <a:t>voluptatem</a:t>
            </a:r>
            <a:r>
              <a:rPr lang="en-US" dirty="0"/>
              <a:t>. </a:t>
            </a:r>
            <a:r>
              <a:rPr lang="en-US" dirty="0" err="1"/>
              <a:t>Ut</a:t>
            </a:r>
            <a:r>
              <a:rPr lang="en-US" dirty="0"/>
              <a:t> </a:t>
            </a:r>
            <a:r>
              <a:rPr lang="en-US" dirty="0" err="1"/>
              <a:t>enim</a:t>
            </a:r>
            <a:r>
              <a:rPr lang="en-US" dirty="0"/>
              <a:t> ad minima </a:t>
            </a:r>
            <a:r>
              <a:rPr lang="en-US" dirty="0" err="1"/>
              <a:t>veniam</a:t>
            </a:r>
            <a:r>
              <a:rPr lang="en-US" dirty="0"/>
              <a:t>, </a:t>
            </a:r>
            <a:r>
              <a:rPr lang="en-US" dirty="0" err="1"/>
              <a:t>quis</a:t>
            </a:r>
            <a:r>
              <a:rPr lang="en-US" dirty="0"/>
              <a:t> nostrum </a:t>
            </a:r>
            <a:r>
              <a:rPr lang="en-US" dirty="0" err="1"/>
              <a:t>exercitationem</a:t>
            </a:r>
            <a:r>
              <a:rPr lang="en-US" dirty="0"/>
              <a:t> </a:t>
            </a:r>
            <a:r>
              <a:rPr lang="en-US" dirty="0" err="1"/>
              <a:t>ullam</a:t>
            </a:r>
            <a:r>
              <a:rPr lang="en-US" dirty="0"/>
              <a:t> </a:t>
            </a:r>
            <a:r>
              <a:rPr lang="en-US" dirty="0" err="1"/>
              <a:t>corporis</a:t>
            </a:r>
            <a:r>
              <a:rPr lang="en-US" dirty="0"/>
              <a:t> </a:t>
            </a:r>
            <a:r>
              <a:rPr lang="en-US" dirty="0" err="1"/>
              <a:t>suscipit</a:t>
            </a:r>
            <a:r>
              <a:rPr lang="en-US" dirty="0"/>
              <a:t> </a:t>
            </a:r>
            <a:r>
              <a:rPr lang="en-US" dirty="0" err="1"/>
              <a:t>laboriosam</a:t>
            </a:r>
            <a:r>
              <a:rPr lang="en-US" dirty="0"/>
              <a:t>, nisi </a:t>
            </a:r>
            <a:r>
              <a:rPr lang="en-US" dirty="0" err="1"/>
              <a:t>ut</a:t>
            </a:r>
            <a:r>
              <a:rPr lang="en-US" dirty="0"/>
              <a:t> </a:t>
            </a:r>
            <a:r>
              <a:rPr lang="en-US" dirty="0" err="1"/>
              <a:t>aliquid</a:t>
            </a:r>
            <a:r>
              <a:rPr lang="en-US" dirty="0"/>
              <a:t> ex </a:t>
            </a:r>
            <a:r>
              <a:rPr lang="en-US" dirty="0" err="1"/>
              <a:t>ea</a:t>
            </a:r>
            <a:r>
              <a:rPr lang="en-US" dirty="0"/>
              <a:t> </a:t>
            </a:r>
            <a:r>
              <a:rPr lang="en-US" dirty="0" err="1"/>
              <a:t>commodi</a:t>
            </a:r>
            <a:r>
              <a:rPr lang="en-US" dirty="0"/>
              <a:t> </a:t>
            </a:r>
            <a:r>
              <a:rPr lang="en-US" dirty="0" err="1"/>
              <a:t>consequatur</a:t>
            </a:r>
            <a:r>
              <a:rPr lang="en-US" dirty="0"/>
              <a:t>? </a:t>
            </a:r>
            <a:r>
              <a:rPr lang="en-US" dirty="0" err="1"/>
              <a:t>Quis</a:t>
            </a:r>
            <a:r>
              <a:rPr lang="en-US" dirty="0"/>
              <a:t> </a:t>
            </a:r>
            <a:r>
              <a:rPr lang="en-US" dirty="0" err="1"/>
              <a:t>autem</a:t>
            </a:r>
            <a:r>
              <a:rPr lang="en-US" dirty="0"/>
              <a:t> </a:t>
            </a:r>
            <a:r>
              <a:rPr lang="en-US" dirty="0" err="1"/>
              <a:t>vel</a:t>
            </a:r>
            <a:r>
              <a:rPr lang="en-US" dirty="0"/>
              <a:t> </a:t>
            </a:r>
            <a:r>
              <a:rPr lang="en-US" dirty="0" err="1"/>
              <a:t>eum</a:t>
            </a:r>
            <a:r>
              <a:rPr lang="en-US" dirty="0"/>
              <a:t> </a:t>
            </a:r>
            <a:r>
              <a:rPr lang="en-US" dirty="0" err="1"/>
              <a:t>iure</a:t>
            </a:r>
            <a:r>
              <a:rPr lang="en-US" dirty="0"/>
              <a:t> </a:t>
            </a:r>
            <a:r>
              <a:rPr lang="en-US" dirty="0" err="1"/>
              <a:t>reprehenderit</a:t>
            </a:r>
            <a:r>
              <a:rPr lang="en-US" dirty="0"/>
              <a:t> qui in </a:t>
            </a:r>
            <a:r>
              <a:rPr lang="en-US" dirty="0" err="1"/>
              <a:t>ea</a:t>
            </a:r>
            <a:r>
              <a:rPr lang="en-US" dirty="0"/>
              <a:t> </a:t>
            </a:r>
            <a:r>
              <a:rPr lang="en-US" dirty="0" err="1"/>
              <a:t>voluptate</a:t>
            </a:r>
            <a:r>
              <a:rPr lang="en-US" dirty="0"/>
              <a:t> </a:t>
            </a:r>
            <a:r>
              <a:rPr lang="en-US" dirty="0" err="1"/>
              <a:t>velit</a:t>
            </a:r>
            <a:r>
              <a:rPr lang="en-US" dirty="0"/>
              <a:t> </a:t>
            </a:r>
            <a:r>
              <a:rPr lang="en-US" dirty="0" err="1"/>
              <a:t>esse</a:t>
            </a:r>
            <a:r>
              <a:rPr lang="en-US" dirty="0"/>
              <a:t> quam nihil </a:t>
            </a:r>
            <a:r>
              <a:rPr lang="en-US" dirty="0" err="1"/>
              <a:t>molestiae</a:t>
            </a:r>
            <a:r>
              <a:rPr lang="en-US" dirty="0"/>
              <a:t> </a:t>
            </a:r>
            <a:r>
              <a:rPr lang="en-US" dirty="0" err="1"/>
              <a:t>consequatur</a:t>
            </a:r>
            <a:r>
              <a:rPr lang="en-US" dirty="0"/>
              <a:t>, </a:t>
            </a:r>
            <a:r>
              <a:rPr lang="en-US" dirty="0" err="1"/>
              <a:t>vel</a:t>
            </a:r>
            <a:r>
              <a:rPr lang="en-US" dirty="0"/>
              <a:t> </a:t>
            </a:r>
            <a:r>
              <a:rPr lang="en-US" dirty="0" err="1"/>
              <a:t>illum</a:t>
            </a:r>
            <a:r>
              <a:rPr lang="en-US" dirty="0"/>
              <a:t> qui </a:t>
            </a:r>
            <a:r>
              <a:rPr lang="en-US" dirty="0" err="1"/>
              <a:t>dolorem</a:t>
            </a:r>
            <a:r>
              <a:rPr lang="en-US" dirty="0"/>
              <a:t> </a:t>
            </a:r>
            <a:r>
              <a:rPr lang="en-US" dirty="0" err="1"/>
              <a:t>eum</a:t>
            </a:r>
            <a:r>
              <a:rPr lang="en-US" dirty="0"/>
              <a:t> </a:t>
            </a:r>
            <a:r>
              <a:rPr lang="en-US" dirty="0" err="1"/>
              <a:t>fugiat</a:t>
            </a:r>
            <a:r>
              <a:rPr lang="en-US" dirty="0"/>
              <a:t> quo </a:t>
            </a:r>
            <a:r>
              <a:rPr lang="en-US" dirty="0" err="1"/>
              <a:t>voluptas</a:t>
            </a:r>
            <a:r>
              <a:rPr lang="en-US" dirty="0"/>
              <a:t> </a:t>
            </a:r>
            <a:r>
              <a:rPr lang="en-US" dirty="0" err="1"/>
              <a:t>nulla</a:t>
            </a:r>
            <a:r>
              <a:rPr lang="en-US" dirty="0"/>
              <a:t> </a:t>
            </a:r>
            <a:r>
              <a:rPr lang="en-US" dirty="0" err="1"/>
              <a:t>pariatur</a:t>
            </a:r>
            <a:r>
              <a:rPr lang="en-US" dirty="0"/>
              <a:t>? At </a:t>
            </a:r>
            <a:r>
              <a:rPr lang="en-US" dirty="0" err="1"/>
              <a:t>vero</a:t>
            </a:r>
            <a:r>
              <a:rPr lang="en-US" dirty="0"/>
              <a:t> </a:t>
            </a:r>
            <a:r>
              <a:rPr lang="en-US" dirty="0" err="1"/>
              <a:t>eos</a:t>
            </a:r>
            <a:r>
              <a:rPr lang="en-US" dirty="0"/>
              <a:t> et </a:t>
            </a:r>
            <a:r>
              <a:rPr lang="en-US" dirty="0" err="1"/>
              <a:t>accusamus</a:t>
            </a:r>
            <a:r>
              <a:rPr lang="en-US" dirty="0"/>
              <a:t> et </a:t>
            </a:r>
            <a:r>
              <a:rPr lang="en-US" dirty="0" err="1"/>
              <a:t>iusto</a:t>
            </a:r>
            <a:r>
              <a:rPr lang="en-US" dirty="0"/>
              <a:t> </a:t>
            </a:r>
            <a:r>
              <a:rPr lang="en-US" dirty="0" err="1"/>
              <a:t>odio</a:t>
            </a:r>
            <a:r>
              <a:rPr lang="en-US" dirty="0"/>
              <a:t> </a:t>
            </a:r>
            <a:r>
              <a:rPr lang="en-US" dirty="0" err="1"/>
              <a:t>dignissimos</a:t>
            </a:r>
            <a:r>
              <a:rPr lang="en-US" dirty="0"/>
              <a:t> </a:t>
            </a:r>
            <a:r>
              <a:rPr lang="en-US" dirty="0" err="1"/>
              <a:t>ducimus</a:t>
            </a:r>
            <a:r>
              <a:rPr lang="en-US" dirty="0"/>
              <a:t> qui </a:t>
            </a:r>
            <a:r>
              <a:rPr lang="en-US" dirty="0" err="1"/>
              <a:t>blanditiis</a:t>
            </a:r>
            <a:r>
              <a:rPr lang="en-US" dirty="0"/>
              <a:t> </a:t>
            </a:r>
            <a:r>
              <a:rPr lang="en-US" dirty="0" err="1"/>
              <a:t>praesentium</a:t>
            </a:r>
            <a:r>
              <a:rPr lang="en-US" dirty="0"/>
              <a:t> </a:t>
            </a:r>
            <a:r>
              <a:rPr lang="en-US" dirty="0" err="1"/>
              <a:t>voluptatum</a:t>
            </a:r>
            <a:r>
              <a:rPr lang="en-US" dirty="0"/>
              <a:t> </a:t>
            </a:r>
            <a:r>
              <a:rPr lang="en-US" dirty="0" err="1"/>
              <a:t>deleniti</a:t>
            </a:r>
            <a:r>
              <a:rPr lang="en-US" dirty="0"/>
              <a:t> </a:t>
            </a:r>
            <a:r>
              <a:rPr lang="en-US" dirty="0" err="1"/>
              <a:t>atque</a:t>
            </a:r>
            <a:r>
              <a:rPr lang="en-US" dirty="0"/>
              <a:t> </a:t>
            </a:r>
            <a:r>
              <a:rPr lang="en-US" dirty="0" err="1"/>
              <a:t>corrupti</a:t>
            </a:r>
            <a:r>
              <a:rPr lang="en-US" dirty="0"/>
              <a:t> quos </a:t>
            </a:r>
            <a:r>
              <a:rPr lang="en-US" dirty="0" err="1"/>
              <a:t>dolores</a:t>
            </a:r>
            <a:r>
              <a:rPr lang="en-US" dirty="0"/>
              <a:t> et </a:t>
            </a:r>
            <a:r>
              <a:rPr lang="en-US" dirty="0" err="1"/>
              <a:t>quas</a:t>
            </a:r>
            <a:r>
              <a:rPr lang="en-US" dirty="0"/>
              <a:t> </a:t>
            </a:r>
            <a:r>
              <a:rPr lang="en-US" dirty="0" err="1"/>
              <a:t>molestias</a:t>
            </a:r>
            <a:r>
              <a:rPr lang="en-US" dirty="0"/>
              <a:t> </a:t>
            </a:r>
            <a:r>
              <a:rPr lang="en-US" dirty="0" err="1"/>
              <a:t>excepturi</a:t>
            </a:r>
            <a:r>
              <a:rPr lang="en-US" dirty="0"/>
              <a:t> </a:t>
            </a:r>
            <a:r>
              <a:rPr lang="en-US" dirty="0" err="1"/>
              <a:t>sint</a:t>
            </a:r>
            <a:r>
              <a:rPr lang="en-US" dirty="0"/>
              <a:t> </a:t>
            </a:r>
            <a:r>
              <a:rPr lang="en-US" dirty="0" err="1"/>
              <a:t>occaecati</a:t>
            </a:r>
            <a:r>
              <a:rPr lang="en-US" dirty="0"/>
              <a:t> </a:t>
            </a:r>
            <a:r>
              <a:rPr lang="en-US" dirty="0" err="1"/>
              <a:t>cupiditate</a:t>
            </a:r>
            <a:r>
              <a:rPr lang="en-US" dirty="0"/>
              <a:t> non provident, </a:t>
            </a:r>
            <a:r>
              <a:rPr lang="en-US" dirty="0" err="1"/>
              <a:t>similique</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mollitia</a:t>
            </a:r>
            <a:r>
              <a:rPr lang="en-US" dirty="0"/>
              <a:t> animi, id </a:t>
            </a:r>
            <a:r>
              <a:rPr lang="en-US" dirty="0" err="1"/>
              <a:t>est</a:t>
            </a:r>
            <a:r>
              <a:rPr lang="en-US" dirty="0"/>
              <a:t> </a:t>
            </a:r>
            <a:r>
              <a:rPr lang="en-US" dirty="0" err="1"/>
              <a:t>laborum</a:t>
            </a:r>
            <a:r>
              <a:rPr lang="en-US" dirty="0"/>
              <a:t> et </a:t>
            </a:r>
            <a:r>
              <a:rPr lang="en-US" dirty="0" err="1"/>
              <a:t>dolorum</a:t>
            </a:r>
            <a:r>
              <a:rPr lang="en-US" dirty="0"/>
              <a:t> </a:t>
            </a:r>
            <a:r>
              <a:rPr lang="en-US" dirty="0" err="1"/>
              <a:t>fuga</a:t>
            </a:r>
            <a:r>
              <a:rPr lang="en-US" dirty="0"/>
              <a:t>.</a:t>
            </a:r>
            <a:endParaRPr lang="en-GB" dirty="0"/>
          </a:p>
        </p:txBody>
      </p:sp>
      <p:sp>
        <p:nvSpPr>
          <p:cNvPr id="27" name="Picture Placeholder 26"/>
          <p:cNvSpPr>
            <a:spLocks noGrp="1"/>
          </p:cNvSpPr>
          <p:nvPr>
            <p:ph type="pic" sz="quarter" idx="15" hasCustomPrompt="1"/>
          </p:nvPr>
        </p:nvSpPr>
        <p:spPr>
          <a:xfrm>
            <a:off x="3500438" y="7003314"/>
            <a:ext cx="2916237" cy="2051945"/>
          </a:xfrm>
          <a:prstGeom prst="rect">
            <a:avLst/>
          </a:prstGeom>
          <a:solidFill>
            <a:schemeClr val="tx1">
              <a:lumMod val="50000"/>
              <a:lumOff val="50000"/>
            </a:schemeClr>
          </a:solidFill>
          <a:ln>
            <a:noFill/>
          </a:ln>
        </p:spPr>
        <p:txBody>
          <a:bodyPr anchor="ctr"/>
          <a:lstStyle>
            <a:lvl1pPr marL="0" indent="0" algn="ctr">
              <a:buNone/>
              <a:defRPr sz="1200" baseline="0">
                <a:solidFill>
                  <a:schemeClr val="bg1"/>
                </a:solidFill>
                <a:latin typeface="Segoe UI" charset="0"/>
                <a:ea typeface="Segoe UI" charset="0"/>
                <a:cs typeface="Segoe UI" charset="0"/>
              </a:defRPr>
            </a:lvl1pPr>
          </a:lstStyle>
          <a:p>
            <a:r>
              <a:rPr lang="en-GB" dirty="0"/>
              <a:t>PICTURE: 8.1cm (w) x 5.7cm (h)</a:t>
            </a:r>
          </a:p>
        </p:txBody>
      </p:sp>
      <p:sp>
        <p:nvSpPr>
          <p:cNvPr id="31" name="Text Placeholder 30"/>
          <p:cNvSpPr>
            <a:spLocks noGrp="1"/>
          </p:cNvSpPr>
          <p:nvPr>
            <p:ph type="body" sz="quarter" idx="17" hasCustomPrompt="1"/>
          </p:nvPr>
        </p:nvSpPr>
        <p:spPr>
          <a:xfrm>
            <a:off x="432000" y="9250874"/>
            <a:ext cx="5984675" cy="230578"/>
          </a:xfrm>
          <a:prstGeom prst="rect">
            <a:avLst/>
          </a:prstGeom>
        </p:spPr>
        <p:txBody>
          <a:bodyPr lIns="0" tIns="0" rIns="0" bIns="0">
            <a:noAutofit/>
          </a:bodyPr>
          <a:lstStyle>
            <a:lvl1pPr marL="0" indent="0">
              <a:lnSpc>
                <a:spcPts val="900"/>
              </a:lnSpc>
              <a:spcBef>
                <a:spcPts val="0"/>
              </a:spcBef>
              <a:buNone/>
              <a:defRPr sz="700">
                <a:solidFill>
                  <a:schemeClr val="tx1">
                    <a:lumMod val="50000"/>
                    <a:lumOff val="50000"/>
                  </a:schemeClr>
                </a:solidFill>
                <a:latin typeface="Segoe UI" charset="0"/>
                <a:ea typeface="Segoe UI" charset="0"/>
                <a:cs typeface="Segoe UI" charset="0"/>
              </a:defRPr>
            </a:lvl1pPr>
          </a:lstStyle>
          <a:p>
            <a:pPr lvl="0"/>
            <a:r>
              <a:rPr lang="en-US" dirty="0"/>
              <a:t>© 2018 Avanade Inc. All rights reserved. Avanade and the Avanade logo are registered trademarks or trademarks of Avanade Inc.</a:t>
            </a:r>
          </a:p>
          <a:p>
            <a:pPr lvl="0"/>
            <a:r>
              <a:rPr lang="en-US" dirty="0"/>
              <a:t>Other product, service, or company names mentioned herein are the trademarks or registered trademarks of their respective owners.</a:t>
            </a:r>
            <a:endParaRPr lang="en-GB" dirty="0"/>
          </a:p>
        </p:txBody>
      </p:sp>
    </p:spTree>
    <p:extLst/>
  </p:cSld>
  <p:clrMapOvr>
    <a:masterClrMapping/>
  </p:clrMapOvr>
  <p:extLst mod="1">
    <p:ext uri="{DCECCB84-F9BA-43D5-87BE-67443E8EF086}">
      <p15:sldGuideLst xmlns:p15="http://schemas.microsoft.com/office/powerpoint/2012/main">
        <p15:guide id="1" orient="horz" pos="262" userDrawn="1">
          <p15:clr>
            <a:srgbClr val="FBAE40"/>
          </p15:clr>
        </p15:guide>
        <p15:guide id="2" pos="278" userDrawn="1">
          <p15:clr>
            <a:srgbClr val="FBAE40"/>
          </p15:clr>
        </p15:guide>
        <p15:guide id="3" pos="4042" userDrawn="1">
          <p15:clr>
            <a:srgbClr val="FBAE40"/>
          </p15:clr>
        </p15:guide>
        <p15:guide id="4" pos="2160" userDrawn="1">
          <p15:clr>
            <a:srgbClr val="FBAE40"/>
          </p15:clr>
        </p15:guide>
        <p15:guide id="5" pos="2205" userDrawn="1">
          <p15:clr>
            <a:srgbClr val="FBAE40"/>
          </p15:clr>
        </p15:guide>
        <p15:guide id="6" orient="horz" pos="595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Wavetrim_Portrait_RGB_LeftLogo_Solar_white_8.5x11_wavetrim3_righ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6858000" cy="2302127"/>
          </a:xfrm>
          <a:prstGeom prst="rect">
            <a:avLst/>
          </a:prstGeom>
        </p:spPr>
      </p:pic>
    </p:spTree>
    <p:extLst>
      <p:ext uri="{BB962C8B-B14F-4D97-AF65-F5344CB8AC3E}">
        <p14:creationId xmlns:p14="http://schemas.microsoft.com/office/powerpoint/2010/main" val="773127043"/>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avanade.com/en/technologies/microsoft-dynamics-36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28"/>
          <p:cNvSpPr>
            <a:spLocks noGrp="1"/>
          </p:cNvSpPr>
          <p:nvPr>
            <p:ph type="body" sz="quarter" idx="16" hasCustomPrompt="1"/>
          </p:nvPr>
        </p:nvSpPr>
        <p:spPr>
          <a:xfrm>
            <a:off x="441325" y="7126698"/>
            <a:ext cx="5975350" cy="1886002"/>
          </a:xfrm>
          <a:prstGeom prst="rect">
            <a:avLst/>
          </a:prstGeom>
          <a:solidFill>
            <a:schemeClr val="bg1">
              <a:lumMod val="95000"/>
            </a:schemeClr>
          </a:solidFill>
          <a:ln>
            <a:noFill/>
          </a:ln>
        </p:spPr>
        <p:txBody>
          <a:bodyPr lIns="108000" tIns="108000" rIns="3060000" bIns="108000">
            <a:spAutoFit/>
          </a:bodyPr>
          <a:lstStyle>
            <a:lvl1pPr marL="96838" indent="-96838" algn="l">
              <a:lnSpc>
                <a:spcPts val="1100"/>
              </a:lnSpc>
              <a:spcBef>
                <a:spcPts val="0"/>
              </a:spcBef>
              <a:buFont typeface="Arial" charset="0"/>
              <a:buChar char="•"/>
              <a:tabLst/>
              <a:defRPr sz="800" b="0" i="0" baseline="0">
                <a:solidFill>
                  <a:schemeClr val="tx1">
                    <a:lumMod val="50000"/>
                    <a:lumOff val="50000"/>
                  </a:schemeClr>
                </a:solidFill>
                <a:latin typeface="Segoe UI" charset="0"/>
                <a:ea typeface="Segoe UI" charset="0"/>
                <a:cs typeface="Segoe UI" charset="0"/>
              </a:defRPr>
            </a:lvl1pPr>
            <a:lvl2pPr marL="509412" indent="0" algn="l">
              <a:buNone/>
              <a:defRPr sz="1000">
                <a:solidFill>
                  <a:schemeClr val="tx1">
                    <a:lumMod val="50000"/>
                    <a:lumOff val="50000"/>
                  </a:schemeClr>
                </a:solidFill>
              </a:defRPr>
            </a:lvl2pPr>
            <a:lvl3pPr marL="1018825" indent="0" algn="l">
              <a:buNone/>
              <a:defRPr sz="1000">
                <a:solidFill>
                  <a:schemeClr val="tx1">
                    <a:lumMod val="50000"/>
                    <a:lumOff val="50000"/>
                  </a:schemeClr>
                </a:solidFill>
              </a:defRPr>
            </a:lvl3pPr>
            <a:lvl4pPr marL="1528237" indent="0" algn="l">
              <a:buNone/>
              <a:defRPr sz="1000">
                <a:solidFill>
                  <a:schemeClr val="tx1">
                    <a:lumMod val="50000"/>
                    <a:lumOff val="50000"/>
                  </a:schemeClr>
                </a:solidFill>
              </a:defRPr>
            </a:lvl4pPr>
            <a:lvl5pPr marL="2037649" indent="0" algn="l">
              <a:buNone/>
              <a:defRPr sz="1000">
                <a:solidFill>
                  <a:schemeClr val="tx1">
                    <a:lumMod val="50000"/>
                    <a:lumOff val="50000"/>
                  </a:schemeClr>
                </a:solidFill>
              </a:defRPr>
            </a:lvl5pPr>
          </a:lstStyle>
          <a:p>
            <a:pPr marL="0" indent="0">
              <a:lnSpc>
                <a:spcPts val="1500"/>
              </a:lnSpc>
              <a:spcAft>
                <a:spcPts val="600"/>
              </a:spcAft>
              <a:buNone/>
            </a:pPr>
            <a:r>
              <a:rPr lang="en-GB" sz="1100" b="1" dirty="0">
                <a:latin typeface="Segoe UI Semibold" charset="0"/>
                <a:ea typeface="Segoe UI Semibold" charset="0"/>
                <a:cs typeface="Segoe UI Semibold" charset="0"/>
              </a:rPr>
              <a:t>Key Benefits</a:t>
            </a:r>
          </a:p>
          <a:p>
            <a:r>
              <a:rPr lang="en-GB" dirty="0"/>
              <a:t>Improve customer satisfaction while maintaining full compliance with trade agreements.</a:t>
            </a:r>
          </a:p>
          <a:p>
            <a:r>
              <a:rPr lang="en-GB" dirty="0"/>
              <a:t>Simplify the administration of business with large, complex enterprises.</a:t>
            </a:r>
          </a:p>
          <a:p>
            <a:r>
              <a:rPr lang="en-GB" dirty="0"/>
              <a:t>Ensure correct pricing and appropriate discounts for each customer account.</a:t>
            </a:r>
          </a:p>
          <a:p>
            <a:r>
              <a:rPr lang="en-GB" dirty="0"/>
              <a:t>Maintain healthy margins and a sound financial performance.</a:t>
            </a:r>
          </a:p>
          <a:p>
            <a:r>
              <a:rPr lang="en-GB" dirty="0"/>
              <a:t>Understand and manage the impact of pricing and rebate structures on your business groups.</a:t>
            </a:r>
          </a:p>
        </p:txBody>
      </p:sp>
      <p:pic>
        <p:nvPicPr>
          <p:cNvPr id="11" name="Picture Placeholder 10">
            <a:extLst>
              <a:ext uri="{FF2B5EF4-FFF2-40B4-BE49-F238E27FC236}">
                <a16:creationId xmlns:a16="http://schemas.microsoft.com/office/drawing/2014/main" id="{F441E5D1-A707-0F42-B054-7B18CFCAB357}"/>
              </a:ext>
            </a:extLst>
          </p:cNvPr>
          <p:cNvPicPr>
            <a:picLocks noGrp="1" noChangeAspect="1"/>
          </p:cNvPicPr>
          <p:nvPr>
            <p:ph type="pic" sz="quarter" idx="15"/>
          </p:nvPr>
        </p:nvPicPr>
        <p:blipFill>
          <a:blip r:embed="rId3"/>
          <a:srcRect l="55" r="55"/>
          <a:stretch>
            <a:fillRect/>
          </a:stretch>
        </p:blipFill>
        <p:spPr>
          <a:xfrm>
            <a:off x="3500438" y="7126288"/>
            <a:ext cx="2916237" cy="1885950"/>
          </a:xfrm>
          <a:solidFill>
            <a:srgbClr val="DCDCDC"/>
          </a:solidFill>
        </p:spPr>
      </p:pic>
      <p:sp>
        <p:nvSpPr>
          <p:cNvPr id="19" name="Title 1"/>
          <p:cNvSpPr>
            <a:spLocks noGrp="1"/>
          </p:cNvSpPr>
          <p:nvPr>
            <p:ph type="ctrTitle"/>
          </p:nvPr>
        </p:nvSpPr>
        <p:spPr>
          <a:xfrm>
            <a:off x="432000" y="292055"/>
            <a:ext cx="5994000" cy="411564"/>
          </a:xfrm>
          <a:prstGeom prst="rect">
            <a:avLst/>
          </a:prstGeom>
        </p:spPr>
        <p:txBody>
          <a:bodyPr lIns="0" tIns="0" rIns="0" bIns="0"/>
          <a:lstStyle>
            <a:lvl1pPr algn="l">
              <a:defRPr sz="2200">
                <a:solidFill>
                  <a:schemeClr val="bg1"/>
                </a:solidFill>
                <a:latin typeface="Segoe UI"/>
                <a:cs typeface="Segoe UI"/>
              </a:defRPr>
            </a:lvl1pPr>
          </a:lstStyle>
          <a:p>
            <a:r>
              <a:rPr lang="en-US" dirty="0"/>
              <a:t>Avanade Trade Organization Structure</a:t>
            </a:r>
          </a:p>
        </p:txBody>
      </p:sp>
      <p:sp>
        <p:nvSpPr>
          <p:cNvPr id="20" name="Text Placeholder 14"/>
          <p:cNvSpPr>
            <a:spLocks noGrp="1"/>
          </p:cNvSpPr>
          <p:nvPr>
            <p:ph type="body" sz="quarter" idx="10"/>
          </p:nvPr>
        </p:nvSpPr>
        <p:spPr>
          <a:xfrm>
            <a:off x="432000" y="703620"/>
            <a:ext cx="5984675" cy="484738"/>
          </a:xfrm>
          <a:prstGeom prst="rect">
            <a:avLst/>
          </a:prstGeom>
        </p:spPr>
        <p:txBody>
          <a:bodyPr lIns="0" tIns="0" rIns="0" bIns="0"/>
          <a:lstStyle>
            <a:lvl1pPr marL="0" indent="0">
              <a:buNone/>
              <a:defRPr sz="1400">
                <a:solidFill>
                  <a:schemeClr val="bg1"/>
                </a:solidFill>
                <a:latin typeface="Segoe UI" charset="0"/>
                <a:ea typeface="Segoe UI" charset="0"/>
                <a:cs typeface="Segoe UI" charset="0"/>
              </a:defRPr>
            </a:lvl1pPr>
            <a:lvl2pPr marL="509412" indent="0">
              <a:buNone/>
              <a:defRPr sz="2000">
                <a:latin typeface="Segoe UI" charset="0"/>
                <a:ea typeface="Segoe UI" charset="0"/>
                <a:cs typeface="Segoe UI" charset="0"/>
              </a:defRPr>
            </a:lvl2pPr>
            <a:lvl3pPr marL="1018825" indent="0">
              <a:buNone/>
              <a:defRPr sz="2000">
                <a:latin typeface="Segoe UI" charset="0"/>
                <a:ea typeface="Segoe UI" charset="0"/>
                <a:cs typeface="Segoe UI" charset="0"/>
              </a:defRPr>
            </a:lvl3pPr>
            <a:lvl4pPr marL="1528237" indent="0">
              <a:buNone/>
              <a:defRPr sz="2000">
                <a:latin typeface="Segoe UI" charset="0"/>
                <a:ea typeface="Segoe UI" charset="0"/>
                <a:cs typeface="Segoe UI" charset="0"/>
              </a:defRPr>
            </a:lvl4pPr>
            <a:lvl5pPr marL="2037649" indent="0">
              <a:buNone/>
              <a:defRPr sz="2000">
                <a:latin typeface="Segoe UI" charset="0"/>
                <a:ea typeface="Segoe UI" charset="0"/>
                <a:cs typeface="Segoe UI" charset="0"/>
              </a:defRPr>
            </a:lvl5pPr>
          </a:lstStyle>
          <a:p>
            <a:pPr lvl="0"/>
            <a:r>
              <a:rPr lang="en-US" dirty="0"/>
              <a:t>An easier way of doing business with complex, global enterprises</a:t>
            </a:r>
            <a:endParaRPr lang="en-GB" dirty="0"/>
          </a:p>
        </p:txBody>
      </p:sp>
      <p:sp>
        <p:nvSpPr>
          <p:cNvPr id="21" name="Text Placeholder 18"/>
          <p:cNvSpPr>
            <a:spLocks noGrp="1"/>
          </p:cNvSpPr>
          <p:nvPr>
            <p:ph type="body" sz="quarter" idx="12" hasCustomPrompt="1"/>
          </p:nvPr>
        </p:nvSpPr>
        <p:spPr>
          <a:xfrm>
            <a:off x="441325" y="2122530"/>
            <a:ext cx="5975350" cy="544471"/>
          </a:xfrm>
          <a:prstGeom prst="rect">
            <a:avLst/>
          </a:prstGeom>
        </p:spPr>
        <p:txBody>
          <a:bodyPr lIns="0" tIns="0" rIns="0" bIns="0"/>
          <a:lstStyle>
            <a:lvl1pPr marL="0" indent="0">
              <a:lnSpc>
                <a:spcPts val="1500"/>
              </a:lnSpc>
              <a:spcBef>
                <a:spcPts val="0"/>
              </a:spcBef>
              <a:buNone/>
              <a:defRPr sz="1100" b="1">
                <a:solidFill>
                  <a:schemeClr val="accent1"/>
                </a:solidFill>
                <a:latin typeface="Segoe UI" charset="0"/>
                <a:ea typeface="Segoe UI" charset="0"/>
                <a:cs typeface="Segoe UI" charset="0"/>
              </a:defRPr>
            </a:lvl1pPr>
            <a:lvl2pPr marL="509412" indent="0">
              <a:buNone/>
              <a:defRPr sz="2000">
                <a:latin typeface="Segoe UI" charset="0"/>
                <a:ea typeface="Segoe UI" charset="0"/>
                <a:cs typeface="Segoe UI" charset="0"/>
              </a:defRPr>
            </a:lvl2pPr>
            <a:lvl3pPr marL="1018825" indent="0">
              <a:buNone/>
              <a:defRPr sz="2000">
                <a:latin typeface="Segoe UI" charset="0"/>
                <a:ea typeface="Segoe UI" charset="0"/>
                <a:cs typeface="Segoe UI" charset="0"/>
              </a:defRPr>
            </a:lvl3pPr>
            <a:lvl4pPr marL="1528237" indent="0">
              <a:buNone/>
              <a:defRPr sz="2000">
                <a:latin typeface="Segoe UI" charset="0"/>
                <a:ea typeface="Segoe UI" charset="0"/>
                <a:cs typeface="Segoe UI" charset="0"/>
              </a:defRPr>
            </a:lvl4pPr>
            <a:lvl5pPr marL="2037649" indent="0">
              <a:buNone/>
              <a:defRPr sz="2000">
                <a:latin typeface="Segoe UI" charset="0"/>
                <a:ea typeface="Segoe UI" charset="0"/>
                <a:cs typeface="Segoe UI" charset="0"/>
              </a:defRPr>
            </a:lvl5pPr>
          </a:lstStyle>
          <a:p>
            <a:pPr lvl="0"/>
            <a:r>
              <a:rPr lang="en-US" dirty="0"/>
              <a:t>Avanade Trade Organization Structure enables companies to comply with trade agreements and serve customer organizations with great transparency and accuracy by means of hierarchical, efficient structures for pricing, discounts, and product listings.</a:t>
            </a:r>
            <a:endParaRPr lang="en-GB" dirty="0"/>
          </a:p>
        </p:txBody>
      </p:sp>
      <p:sp>
        <p:nvSpPr>
          <p:cNvPr id="22" name="Text Placeholder 21"/>
          <p:cNvSpPr>
            <a:spLocks noGrp="1"/>
          </p:cNvSpPr>
          <p:nvPr>
            <p:ph type="body" sz="quarter" idx="14" hasCustomPrompt="1"/>
          </p:nvPr>
        </p:nvSpPr>
        <p:spPr>
          <a:xfrm>
            <a:off x="3429001" y="2863490"/>
            <a:ext cx="2996999" cy="3948466"/>
          </a:xfrm>
          <a:prstGeom prst="rect">
            <a:avLst/>
          </a:prstGeom>
        </p:spPr>
        <p:txBody>
          <a:bodyPr lIns="90000" tIns="0" rIns="0" bIns="0">
            <a:noAutofit/>
          </a:bodyPr>
          <a:lstStyle>
            <a:lvl1pPr marL="0" indent="0">
              <a:lnSpc>
                <a:spcPts val="1100"/>
              </a:lnSpc>
              <a:spcBef>
                <a:spcPts val="0"/>
              </a:spcBef>
              <a:buNone/>
              <a:defRPr sz="800" baseline="0">
                <a:solidFill>
                  <a:schemeClr val="tx1">
                    <a:lumMod val="50000"/>
                    <a:lumOff val="50000"/>
                  </a:schemeClr>
                </a:solidFill>
                <a:latin typeface="Segoe UI" charset="0"/>
                <a:ea typeface="Segoe UI" charset="0"/>
                <a:cs typeface="Segoe UI" charset="0"/>
              </a:defRPr>
            </a:lvl1pPr>
            <a:lvl2pPr marL="509412"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2pPr>
            <a:lvl3pPr marL="1018825"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3pPr>
            <a:lvl4pPr marL="1528237"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4pPr>
            <a:lvl5pPr marL="2037649"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5pPr>
          </a:lstStyle>
          <a:p>
            <a:pPr>
              <a:lnSpc>
                <a:spcPts val="1500"/>
              </a:lnSpc>
              <a:spcAft>
                <a:spcPts val="800"/>
              </a:spcAft>
            </a:pPr>
            <a:r>
              <a:rPr lang="en-GB" sz="1100" b="1" spc="-20" dirty="0">
                <a:latin typeface="Segoe UI Semibold" charset="0"/>
                <a:ea typeface="Segoe UI Semibold" charset="0"/>
                <a:cs typeface="Segoe UI Semibold" charset="0"/>
              </a:rPr>
              <a:t>Flexible, transparent management of discounts</a:t>
            </a:r>
          </a:p>
          <a:p>
            <a:pPr>
              <a:lnSpc>
                <a:spcPts val="1000"/>
              </a:lnSpc>
            </a:pPr>
            <a:r>
              <a:rPr lang="en-GB" spc="-10" dirty="0"/>
              <a:t>In Trade Organization Structure, you can set up as many rebates and discounts for a customer as you wish, naming them in a way that makes sense. Thanks to the solution’s full integration with the financial management functionality of Microsoft Dynamics 365, you can closely track the impact of rebates on your costs and margins. You can ensure awareness of the origination of rebates and discounts by allocating them directly to financial accounts, for example, for marketing budgets or sales campaigns. </a:t>
            </a:r>
          </a:p>
          <a:p>
            <a:pPr>
              <a:lnSpc>
                <a:spcPts val="1000"/>
              </a:lnSpc>
            </a:pPr>
            <a:endParaRPr lang="en-GB" spc="-10" dirty="0"/>
          </a:p>
          <a:p>
            <a:pPr>
              <a:lnSpc>
                <a:spcPts val="1000"/>
              </a:lnSpc>
            </a:pPr>
            <a:r>
              <a:rPr lang="en-GB" spc="-10" dirty="0"/>
              <a:t>With full transparency of rebates and their impact, you can perform the right, timely decisions and negotiations for the benefit of the organization and still maintain a high degree of specificity with individualized pricing and rebates for all customer companies and business entities.</a:t>
            </a:r>
          </a:p>
          <a:p>
            <a:pPr>
              <a:lnSpc>
                <a:spcPts val="1000"/>
              </a:lnSpc>
            </a:pPr>
            <a:endParaRPr lang="en-GB" spc="-10" dirty="0"/>
          </a:p>
          <a:p>
            <a:pPr>
              <a:lnSpc>
                <a:spcPts val="1000"/>
              </a:lnSpc>
            </a:pPr>
            <a:r>
              <a:rPr lang="en-GB" spc="-10" dirty="0"/>
              <a:t>Reflecting your trade agreements, the solution makes it easy to sell and deliver the right products to customer entities and avoid errors in doing so. You establish item lists of available products for your customers in the same hierarchically structured manner as pricing and discounts. An on-screen warning provides an alert when the user accesses a product that is not listed for a customer.</a:t>
            </a:r>
            <a:endParaRPr lang="en-GB" dirty="0"/>
          </a:p>
          <a:p>
            <a:pPr>
              <a:lnSpc>
                <a:spcPts val="1000"/>
              </a:lnSpc>
            </a:pPr>
            <a:endParaRPr lang="en-GB" dirty="0"/>
          </a:p>
          <a:p>
            <a:pPr>
              <a:lnSpc>
                <a:spcPts val="1000"/>
              </a:lnSpc>
            </a:pPr>
            <a:r>
              <a:rPr lang="en-GB" dirty="0"/>
              <a:t>To learn more or see a demo of Trade Organization Structure,</a:t>
            </a:r>
            <a:r>
              <a:rPr lang="en-US" dirty="0">
                <a:latin typeface="Segoe UI"/>
                <a:cs typeface="Segoe UI"/>
              </a:rPr>
              <a:t> contact us by visiting </a:t>
            </a:r>
            <a:r>
              <a:rPr lang="en-US" dirty="0">
                <a:latin typeface="Segoe UI"/>
                <a:cs typeface="Segoe UI"/>
                <a:hlinkClick r:id="rId4"/>
              </a:rPr>
              <a:t>www.avanade.com/en/technologies/microsoft-dynamics-365</a:t>
            </a:r>
            <a:endParaRPr lang="en-GB" dirty="0"/>
          </a:p>
        </p:txBody>
      </p:sp>
      <p:sp>
        <p:nvSpPr>
          <p:cNvPr id="23" name="Text Placeholder 21"/>
          <p:cNvSpPr>
            <a:spLocks noGrp="1"/>
          </p:cNvSpPr>
          <p:nvPr>
            <p:ph type="body" sz="quarter" idx="13" hasCustomPrompt="1"/>
          </p:nvPr>
        </p:nvSpPr>
        <p:spPr>
          <a:xfrm>
            <a:off x="441325" y="2863490"/>
            <a:ext cx="2987678" cy="3948465"/>
          </a:xfrm>
          <a:prstGeom prst="rect">
            <a:avLst/>
          </a:prstGeom>
        </p:spPr>
        <p:txBody>
          <a:bodyPr lIns="0" tIns="0" rIns="90000" bIns="0">
            <a:noAutofit/>
          </a:bodyPr>
          <a:lstStyle>
            <a:lvl1pPr marL="0" indent="0">
              <a:lnSpc>
                <a:spcPts val="1100"/>
              </a:lnSpc>
              <a:spcBef>
                <a:spcPts val="0"/>
              </a:spcBef>
              <a:buNone/>
              <a:defRPr sz="800">
                <a:solidFill>
                  <a:schemeClr val="tx1">
                    <a:lumMod val="50000"/>
                    <a:lumOff val="50000"/>
                  </a:schemeClr>
                </a:solidFill>
                <a:latin typeface="Segoe UI" charset="0"/>
                <a:ea typeface="Segoe UI" charset="0"/>
                <a:cs typeface="Segoe UI" charset="0"/>
              </a:defRPr>
            </a:lvl1pPr>
            <a:lvl2pPr marL="509412"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2pPr>
            <a:lvl3pPr marL="1018825"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3pPr>
            <a:lvl4pPr marL="1528237"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4pPr>
            <a:lvl5pPr marL="2037649" indent="0">
              <a:lnSpc>
                <a:spcPts val="1100"/>
              </a:lnSpc>
              <a:spcBef>
                <a:spcPts val="0"/>
              </a:spcBef>
              <a:buNone/>
              <a:defRPr sz="900">
                <a:solidFill>
                  <a:schemeClr val="tx1">
                    <a:lumMod val="50000"/>
                    <a:lumOff val="50000"/>
                  </a:schemeClr>
                </a:solidFill>
                <a:latin typeface="Segoe UI" charset="0"/>
                <a:ea typeface="Segoe UI" charset="0"/>
                <a:cs typeface="Segoe UI" charset="0"/>
              </a:defRPr>
            </a:lvl5pPr>
          </a:lstStyle>
          <a:p>
            <a:pPr>
              <a:lnSpc>
                <a:spcPts val="1000"/>
              </a:lnSpc>
            </a:pPr>
            <a:r>
              <a:rPr lang="en-GB" dirty="0"/>
              <a:t>Sales and distribution executives in companies that conduct business with complex enterprises often find it difficult to set up and manage appropriate pricing structures and rebate programs. They also may be challenged to ensure that customers order and receive products only from an approved set of offerings. In consequence, margins and profitability may erode and the quality of the customer experience could decline.</a:t>
            </a:r>
          </a:p>
          <a:p>
            <a:endParaRPr lang="en-GB" dirty="0"/>
          </a:p>
          <a:p>
            <a:pPr>
              <a:lnSpc>
                <a:spcPts val="1500"/>
              </a:lnSpc>
              <a:spcAft>
                <a:spcPts val="800"/>
              </a:spcAft>
            </a:pPr>
            <a:r>
              <a:rPr lang="en-GB" sz="1100" b="1" dirty="0">
                <a:latin typeface="Segoe UI Semibold" charset="0"/>
                <a:ea typeface="Segoe UI Semibold" charset="0"/>
                <a:cs typeface="Segoe UI Semibold" charset="0"/>
              </a:rPr>
              <a:t>Ensuring accurate pricing for each customer</a:t>
            </a:r>
          </a:p>
          <a:p>
            <a:pPr>
              <a:lnSpc>
                <a:spcPts val="1000"/>
              </a:lnSpc>
            </a:pPr>
            <a:r>
              <a:rPr lang="en-GB" dirty="0"/>
              <a:t>By extending standard Microsoft Dynamics 365 with Avanade Trade Organization Structure, you simplify the management of pricing structures, rebates, and product delivery while increasing your control. You can elegantly set up multilevel hierarchies for customer organizations in your ERP system and use them to implement pricing structures and rebates.</a:t>
            </a:r>
          </a:p>
          <a:p>
            <a:pPr>
              <a:lnSpc>
                <a:spcPts val="1000"/>
              </a:lnSpc>
            </a:pPr>
            <a:endParaRPr lang="en-GB" dirty="0"/>
          </a:p>
          <a:p>
            <a:pPr>
              <a:lnSpc>
                <a:spcPts val="1000"/>
              </a:lnSpc>
            </a:pPr>
            <a:r>
              <a:rPr lang="en-GB" dirty="0"/>
              <a:t>When, for example, your large customers manage purchasing centrally, but you charge them different prices in the various markets they serve, you don’t need to create price groups for each business entity. Instead, you enter negotiated prices at the highest level of the customer organization. These prices will apply to subordinate business groups unless you create specific pricing for them. In the same way, you can set up rebates for a corporate entity and its local subsidiaries. </a:t>
            </a:r>
          </a:p>
          <a:p>
            <a:pPr>
              <a:lnSpc>
                <a:spcPts val="1000"/>
              </a:lnSpc>
            </a:pPr>
            <a:endParaRPr lang="en-GB" dirty="0"/>
          </a:p>
          <a:p>
            <a:pPr>
              <a:lnSpc>
                <a:spcPts val="1000"/>
              </a:lnSpc>
            </a:pPr>
            <a:r>
              <a:rPr lang="en-GB" dirty="0"/>
              <a:t>If rebates and discounts apply globally to the entire enterprise but pricing is specific to some local subsidiaries, you don’t need to configure the right combination of pricing and rebates for each entity. The solution eliminates these steps and thereby also helps you avoid calculation errors that can quickly eat into margins and profits.</a:t>
            </a:r>
          </a:p>
        </p:txBody>
      </p:sp>
      <p:sp>
        <p:nvSpPr>
          <p:cNvPr id="25" name="Text Placeholder 30"/>
          <p:cNvSpPr>
            <a:spLocks noGrp="1"/>
          </p:cNvSpPr>
          <p:nvPr>
            <p:ph type="body" sz="quarter" idx="17" hasCustomPrompt="1"/>
          </p:nvPr>
        </p:nvSpPr>
        <p:spPr>
          <a:xfrm>
            <a:off x="432000" y="9250874"/>
            <a:ext cx="5984675" cy="230578"/>
          </a:xfrm>
          <a:prstGeom prst="rect">
            <a:avLst/>
          </a:prstGeom>
        </p:spPr>
        <p:txBody>
          <a:bodyPr lIns="0" tIns="0" rIns="0" bIns="0">
            <a:noAutofit/>
          </a:bodyPr>
          <a:lstStyle>
            <a:lvl1pPr marL="0" indent="0">
              <a:lnSpc>
                <a:spcPts val="900"/>
              </a:lnSpc>
              <a:spcBef>
                <a:spcPts val="0"/>
              </a:spcBef>
              <a:buNone/>
              <a:defRPr sz="700">
                <a:solidFill>
                  <a:schemeClr val="tx1">
                    <a:lumMod val="50000"/>
                    <a:lumOff val="50000"/>
                  </a:schemeClr>
                </a:solidFill>
                <a:latin typeface="Segoe UI" charset="0"/>
                <a:ea typeface="Segoe UI" charset="0"/>
                <a:cs typeface="Segoe UI" charset="0"/>
              </a:defRPr>
            </a:lvl1pPr>
          </a:lstStyle>
          <a:p>
            <a:pPr lvl="0"/>
            <a:r>
              <a:rPr lang="en-US" dirty="0"/>
              <a:t>© 2018 Avanade Inc. All rights reserved. Avanade and the Avanade logo are registered trademarks or trademarks of Avanade Inc.</a:t>
            </a:r>
          </a:p>
          <a:p>
            <a:pPr lvl="0"/>
            <a:r>
              <a:rPr lang="en-US" dirty="0"/>
              <a:t>Other product, service, or company names mentioned herein are the trademarks or registered trademarks of their respective owners.</a:t>
            </a:r>
            <a:endParaRPr lang="en-GB" dirty="0"/>
          </a:p>
        </p:txBody>
      </p:sp>
    </p:spTree>
    <p:extLst>
      <p:ext uri="{BB962C8B-B14F-4D97-AF65-F5344CB8AC3E}">
        <p14:creationId xmlns:p14="http://schemas.microsoft.com/office/powerpoint/2010/main" val="1775863709"/>
      </p:ext>
    </p:extLst>
  </p:cSld>
  <p:clrMapOvr>
    <a:masterClrMapping/>
  </p:clrMapOvr>
</p:sld>
</file>

<file path=ppt/theme/theme1.xml><?xml version="1.0" encoding="utf-8"?>
<a:theme xmlns:a="http://schemas.openxmlformats.org/drawingml/2006/main" name="1_Office Theme">
  <a:themeElements>
    <a:clrScheme name="Custom 60">
      <a:dk1>
        <a:sysClr val="windowText" lastClr="000000"/>
      </a:dk1>
      <a:lt1>
        <a:sysClr val="window" lastClr="FFFFFF"/>
      </a:lt1>
      <a:dk2>
        <a:srgbClr val="1F497D"/>
      </a:dk2>
      <a:lt2>
        <a:srgbClr val="EEECE1"/>
      </a:lt2>
      <a:accent1>
        <a:srgbClr val="FF5800"/>
      </a:accent1>
      <a:accent2>
        <a:srgbClr val="CC4600"/>
      </a:accent2>
      <a:accent3>
        <a:srgbClr val="333333"/>
      </a:accent3>
      <a:accent4>
        <a:srgbClr val="EDEDED"/>
      </a:accent4>
      <a:accent5>
        <a:srgbClr val="FFB414"/>
      </a:accent5>
      <a:accent6>
        <a:srgbClr val="FFD746"/>
      </a:accent6>
      <a:hlink>
        <a:srgbClr val="CC46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1998</TotalTime>
  <Words>662</Words>
  <Application>Microsoft Macintosh PowerPoint</Application>
  <PresentationFormat>A4 Paper (210x297 mm)</PresentationFormat>
  <Paragraphs>28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Segoe UI</vt:lpstr>
      <vt:lpstr>Segoe UI Semibold</vt:lpstr>
      <vt:lpstr>1_Office Theme</vt:lpstr>
      <vt:lpstr>Avanade Trade Organization Structure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Masha Chausovsky</dc:creator>
  <cp:lastModifiedBy>Emile Wendling</cp:lastModifiedBy>
  <cp:revision>208</cp:revision>
  <cp:lastPrinted>2017-11-15T16:54:56Z</cp:lastPrinted>
  <dcterms:created xsi:type="dcterms:W3CDTF">2017-09-21T16:20:59Z</dcterms:created>
  <dcterms:modified xsi:type="dcterms:W3CDTF">2018-08-24T09:12:16Z</dcterms:modified>
</cp:coreProperties>
</file>