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1690" r:id="rId3"/>
    <p:sldId id="1698" r:id="rId4"/>
    <p:sldId id="1699" r:id="rId5"/>
    <p:sldId id="1695" r:id="rId6"/>
    <p:sldId id="32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BAADF-99E5-4211-B419-267C2E285B34}">
          <p14:sldIdLst>
            <p14:sldId id="266"/>
            <p14:sldId id="1690"/>
            <p14:sldId id="1698"/>
            <p14:sldId id="1699"/>
            <p14:sldId id="1695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69C"/>
    <a:srgbClr val="A572AE"/>
    <a:srgbClr val="5EA6CA"/>
    <a:srgbClr val="8BC3A6"/>
    <a:srgbClr val="D4E9DE"/>
    <a:srgbClr val="EBE0ED"/>
    <a:srgbClr val="DBEBF3"/>
    <a:srgbClr val="EEEFE9"/>
    <a:srgbClr val="D7D0A9"/>
    <a:srgbClr val="F3F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3475" autoAdjust="0"/>
  </p:normalViewPr>
  <p:slideViewPr>
    <p:cSldViewPr snapToGrid="0">
      <p:cViewPr varScale="1">
        <p:scale>
          <a:sx n="63" d="100"/>
          <a:sy n="63" d="100"/>
        </p:scale>
        <p:origin x="80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22335-AF14-48E3-AB9F-F2705E210680}" type="doc">
      <dgm:prSet loTypeId="urn:microsoft.com/office/officeart/2005/8/layout/bProcess3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009CDA-5E9F-4D0D-B3BD-A6DAF7DE7AB9}">
      <dgm:prSet phldrT="[Text]"/>
      <dgm:spPr/>
      <dgm:t>
        <a:bodyPr/>
        <a:lstStyle/>
        <a:p>
          <a:pPr algn="ctr"/>
          <a:r>
            <a:rPr lang="en-US" dirty="0"/>
            <a:t>Administrator logs in to CRM</a:t>
          </a:r>
        </a:p>
      </dgm:t>
    </dgm:pt>
    <dgm:pt modelId="{722931A7-8C77-479C-8C76-5BCE21BD4D51}" type="parTrans" cxnId="{34D67FC1-9E5C-4EE8-AB67-B2E2236EAE85}">
      <dgm:prSet/>
      <dgm:spPr/>
      <dgm:t>
        <a:bodyPr/>
        <a:lstStyle/>
        <a:p>
          <a:pPr algn="ctr"/>
          <a:endParaRPr lang="en-US"/>
        </a:p>
      </dgm:t>
    </dgm:pt>
    <dgm:pt modelId="{7CED78FD-A127-44AE-90C9-D6502CF9328F}" type="sibTrans" cxnId="{34D67FC1-9E5C-4EE8-AB67-B2E2236EAE85}">
      <dgm:prSet/>
      <dgm:spPr/>
      <dgm:t>
        <a:bodyPr/>
        <a:lstStyle/>
        <a:p>
          <a:pPr algn="ctr"/>
          <a:endParaRPr lang="en-US" dirty="0"/>
        </a:p>
      </dgm:t>
    </dgm:pt>
    <dgm:pt modelId="{F1456DCB-520C-48DB-9BD5-CBCDE4F7ECA5}">
      <dgm:prSet phldrT="[Text]"/>
      <dgm:spPr/>
      <dgm:t>
        <a:bodyPr/>
        <a:lstStyle/>
        <a:p>
          <a:pPr algn="ctr"/>
          <a:r>
            <a:rPr lang="en-US" dirty="0"/>
            <a:t>Administrator navigates to ‘Settings’ &gt;&gt; ‘Clone Configurations’</a:t>
          </a:r>
        </a:p>
      </dgm:t>
    </dgm:pt>
    <dgm:pt modelId="{5E767558-36A7-40C6-939C-E86F4CAB4C56}" type="parTrans" cxnId="{9FD676FD-6990-4FC9-8B7A-171C452C5793}">
      <dgm:prSet/>
      <dgm:spPr/>
      <dgm:t>
        <a:bodyPr/>
        <a:lstStyle/>
        <a:p>
          <a:pPr algn="ctr"/>
          <a:endParaRPr lang="en-US"/>
        </a:p>
      </dgm:t>
    </dgm:pt>
    <dgm:pt modelId="{3C5FF9A8-85F2-41E5-8917-84331BF9050D}" type="sibTrans" cxnId="{9FD676FD-6990-4FC9-8B7A-171C452C5793}">
      <dgm:prSet/>
      <dgm:spPr/>
      <dgm:t>
        <a:bodyPr/>
        <a:lstStyle/>
        <a:p>
          <a:pPr algn="ctr"/>
          <a:endParaRPr lang="en-US"/>
        </a:p>
      </dgm:t>
    </dgm:pt>
    <dgm:pt modelId="{B690C4DE-FB76-480F-801A-1B1AE895C247}">
      <dgm:prSet phldrT="[Text]"/>
      <dgm:spPr/>
      <dgm:t>
        <a:bodyPr/>
        <a:lstStyle/>
        <a:p>
          <a:pPr algn="ctr"/>
          <a:r>
            <a:rPr lang="en-US" dirty="0"/>
            <a:t>Imports the Master Clone Configuration in the CRM</a:t>
          </a:r>
        </a:p>
      </dgm:t>
    </dgm:pt>
    <dgm:pt modelId="{434E9BD6-5D90-4F82-A5EB-32F68E3B5EFE}" type="parTrans" cxnId="{0D49D84B-3D8D-4705-8F4E-363CFB0454A2}">
      <dgm:prSet/>
      <dgm:spPr/>
      <dgm:t>
        <a:bodyPr/>
        <a:lstStyle/>
        <a:p>
          <a:pPr algn="ctr"/>
          <a:endParaRPr lang="en-US"/>
        </a:p>
      </dgm:t>
    </dgm:pt>
    <dgm:pt modelId="{2ED72F15-D9CE-4EA8-88B9-456814C62662}" type="sibTrans" cxnId="{0D49D84B-3D8D-4705-8F4E-363CFB0454A2}">
      <dgm:prSet/>
      <dgm:spPr/>
      <dgm:t>
        <a:bodyPr/>
        <a:lstStyle/>
        <a:p>
          <a:pPr algn="ctr"/>
          <a:endParaRPr lang="en-US"/>
        </a:p>
      </dgm:t>
    </dgm:pt>
    <dgm:pt modelId="{332E4BF0-630E-4B1F-8568-8D820D81C47B}">
      <dgm:prSet phldrT="[Text]"/>
      <dgm:spPr/>
      <dgm:t>
        <a:bodyPr/>
        <a:lstStyle/>
        <a:p>
          <a:r>
            <a:rPr lang="en-US" dirty="0"/>
            <a:t>Administrator selects the required/all attributes from the list to be cloned for child entity </a:t>
          </a:r>
        </a:p>
      </dgm:t>
    </dgm:pt>
    <dgm:pt modelId="{CEF86CD5-A937-4ABF-A838-6F110A52196F}" type="parTrans" cxnId="{7710F6A8-EFFF-451C-95DF-67723843CF50}">
      <dgm:prSet/>
      <dgm:spPr/>
      <dgm:t>
        <a:bodyPr/>
        <a:lstStyle/>
        <a:p>
          <a:endParaRPr lang="en-US"/>
        </a:p>
      </dgm:t>
    </dgm:pt>
    <dgm:pt modelId="{8BC6CEE8-9841-4F3F-93C7-7F44ADB229FF}" type="sibTrans" cxnId="{7710F6A8-EFFF-451C-95DF-67723843CF50}">
      <dgm:prSet/>
      <dgm:spPr/>
      <dgm:t>
        <a:bodyPr/>
        <a:lstStyle/>
        <a:p>
          <a:endParaRPr lang="en-US"/>
        </a:p>
      </dgm:t>
    </dgm:pt>
    <dgm:pt modelId="{23197141-44D3-4687-AB7A-B50B9AF8CE55}">
      <dgm:prSet phldrT="[Text]"/>
      <dgm:spPr/>
      <dgm:t>
        <a:bodyPr/>
        <a:lstStyle/>
        <a:p>
          <a:r>
            <a:rPr lang="en-US" dirty="0"/>
            <a:t>Administrator creates ‘Entity Configuration’ to activate the entity for cloning</a:t>
          </a:r>
        </a:p>
      </dgm:t>
    </dgm:pt>
    <dgm:pt modelId="{7A6CC93D-94EB-4278-8D3A-364AF7CF5BB3}" type="parTrans" cxnId="{2C2E36F7-CEE6-480E-8797-61F97B3E5ED6}">
      <dgm:prSet/>
      <dgm:spPr/>
      <dgm:t>
        <a:bodyPr/>
        <a:lstStyle/>
        <a:p>
          <a:endParaRPr lang="en-US"/>
        </a:p>
      </dgm:t>
    </dgm:pt>
    <dgm:pt modelId="{2D384B79-2A7F-4083-B111-F8BED081C3DE}" type="sibTrans" cxnId="{2C2E36F7-CEE6-480E-8797-61F97B3E5ED6}">
      <dgm:prSet/>
      <dgm:spPr/>
      <dgm:t>
        <a:bodyPr/>
        <a:lstStyle/>
        <a:p>
          <a:endParaRPr lang="en-US"/>
        </a:p>
      </dgm:t>
    </dgm:pt>
    <dgm:pt modelId="{3100B659-C66A-43E0-A920-9CC891CC59E4}">
      <dgm:prSet phldrT="[Text]"/>
      <dgm:spPr/>
      <dgm:t>
        <a:bodyPr/>
        <a:lstStyle/>
        <a:p>
          <a:r>
            <a:rPr lang="en-US" dirty="0"/>
            <a:t>Administrator creates the ‘Parent Configuration’ where in the Parent Entity for cloning is selected</a:t>
          </a:r>
        </a:p>
      </dgm:t>
    </dgm:pt>
    <dgm:pt modelId="{AD2B9277-A5E7-4CAA-BD64-068BFC1F9FC0}" type="parTrans" cxnId="{EEA54C2F-8FD0-4D2B-858C-CA1BDE30550F}">
      <dgm:prSet/>
      <dgm:spPr/>
      <dgm:t>
        <a:bodyPr/>
        <a:lstStyle/>
        <a:p>
          <a:endParaRPr lang="en-US"/>
        </a:p>
      </dgm:t>
    </dgm:pt>
    <dgm:pt modelId="{10E2C81C-2224-4271-B10C-AC2B92ABCC32}" type="sibTrans" cxnId="{EEA54C2F-8FD0-4D2B-858C-CA1BDE30550F}">
      <dgm:prSet/>
      <dgm:spPr/>
      <dgm:t>
        <a:bodyPr/>
        <a:lstStyle/>
        <a:p>
          <a:endParaRPr lang="en-US"/>
        </a:p>
      </dgm:t>
    </dgm:pt>
    <dgm:pt modelId="{83B9F624-0A82-4FFF-9441-628AFA570AFE}">
      <dgm:prSet phldrT="[Text]"/>
      <dgm:spPr/>
      <dgm:t>
        <a:bodyPr/>
        <a:lstStyle/>
        <a:p>
          <a:r>
            <a:rPr lang="en-US" dirty="0"/>
            <a:t>Administrator selects the required/all attributes to be cloned from the list for Parent entity</a:t>
          </a:r>
        </a:p>
      </dgm:t>
    </dgm:pt>
    <dgm:pt modelId="{107D2267-5CE9-4B3B-BDDF-B67A51CA76DA}" type="parTrans" cxnId="{2D9378CE-7E0A-4814-93BC-BA94768973B8}">
      <dgm:prSet/>
      <dgm:spPr/>
      <dgm:t>
        <a:bodyPr/>
        <a:lstStyle/>
        <a:p>
          <a:endParaRPr lang="en-US"/>
        </a:p>
      </dgm:t>
    </dgm:pt>
    <dgm:pt modelId="{4A59F7E4-1EF6-4239-A809-DB13F9DBE84C}" type="sibTrans" cxnId="{2D9378CE-7E0A-4814-93BC-BA94768973B8}">
      <dgm:prSet/>
      <dgm:spPr/>
      <dgm:t>
        <a:bodyPr/>
        <a:lstStyle/>
        <a:p>
          <a:endParaRPr lang="en-US"/>
        </a:p>
      </dgm:t>
    </dgm:pt>
    <dgm:pt modelId="{8662A685-F97E-45EC-9B83-7D2F80C6EBB2}">
      <dgm:prSet phldrT="[Text]"/>
      <dgm:spPr/>
      <dgm:t>
        <a:bodyPr/>
        <a:lstStyle/>
        <a:p>
          <a:r>
            <a:rPr lang="en-US" dirty="0"/>
            <a:t>Administrator optionally creates the ‘Child Configuration’</a:t>
          </a:r>
        </a:p>
      </dgm:t>
    </dgm:pt>
    <dgm:pt modelId="{F0E2C10B-06C7-4AFB-A7D0-C163F746F891}" type="parTrans" cxnId="{8A106C9C-5C32-4AB4-8365-91A326E42CC0}">
      <dgm:prSet/>
      <dgm:spPr/>
      <dgm:t>
        <a:bodyPr/>
        <a:lstStyle/>
        <a:p>
          <a:endParaRPr lang="en-US"/>
        </a:p>
      </dgm:t>
    </dgm:pt>
    <dgm:pt modelId="{A1521FDA-297E-483C-8981-0A9B569805F4}" type="sibTrans" cxnId="{8A106C9C-5C32-4AB4-8365-91A326E42CC0}">
      <dgm:prSet/>
      <dgm:spPr/>
      <dgm:t>
        <a:bodyPr/>
        <a:lstStyle/>
        <a:p>
          <a:endParaRPr lang="en-US"/>
        </a:p>
      </dgm:t>
    </dgm:pt>
    <dgm:pt modelId="{2BB704FB-175E-47ED-8E5C-A10BAD6EC1FB}" type="pres">
      <dgm:prSet presAssocID="{69922335-AF14-48E3-AB9F-F2705E210680}" presName="Name0" presStyleCnt="0">
        <dgm:presLayoutVars>
          <dgm:dir/>
          <dgm:resizeHandles val="exact"/>
        </dgm:presLayoutVars>
      </dgm:prSet>
      <dgm:spPr/>
    </dgm:pt>
    <dgm:pt modelId="{0CBE92BE-FB46-4551-AC4C-9411640D0D3A}" type="pres">
      <dgm:prSet presAssocID="{33009CDA-5E9F-4D0D-B3BD-A6DAF7DE7AB9}" presName="node" presStyleLbl="node1" presStyleIdx="0" presStyleCnt="8" custScaleX="87106" custScaleY="51051" custLinFactNeighborX="2488">
        <dgm:presLayoutVars>
          <dgm:bulletEnabled val="1"/>
        </dgm:presLayoutVars>
      </dgm:prSet>
      <dgm:spPr/>
    </dgm:pt>
    <dgm:pt modelId="{5CACC043-0848-4B73-8121-4886C08B9658}" type="pres">
      <dgm:prSet presAssocID="{7CED78FD-A127-44AE-90C9-D6502CF9328F}" presName="sibTrans" presStyleLbl="sibTrans1D1" presStyleIdx="0" presStyleCnt="7"/>
      <dgm:spPr/>
    </dgm:pt>
    <dgm:pt modelId="{F3DBDD9F-59BE-43C4-A79B-B9661590C3EB}" type="pres">
      <dgm:prSet presAssocID="{7CED78FD-A127-44AE-90C9-D6502CF9328F}" presName="connectorText" presStyleLbl="sibTrans1D1" presStyleIdx="0" presStyleCnt="7"/>
      <dgm:spPr/>
    </dgm:pt>
    <dgm:pt modelId="{D0E7195C-9586-490E-8C95-5ED027304085}" type="pres">
      <dgm:prSet presAssocID="{B690C4DE-FB76-480F-801A-1B1AE895C247}" presName="node" presStyleLbl="node1" presStyleIdx="1" presStyleCnt="8" custScaleX="96002" custScaleY="59126" custLinFactNeighborX="2488">
        <dgm:presLayoutVars>
          <dgm:bulletEnabled val="1"/>
        </dgm:presLayoutVars>
      </dgm:prSet>
      <dgm:spPr/>
    </dgm:pt>
    <dgm:pt modelId="{DCD52E3E-D2B4-4048-9663-6DE26B378CCC}" type="pres">
      <dgm:prSet presAssocID="{2ED72F15-D9CE-4EA8-88B9-456814C62662}" presName="sibTrans" presStyleLbl="sibTrans1D1" presStyleIdx="1" presStyleCnt="7"/>
      <dgm:spPr/>
    </dgm:pt>
    <dgm:pt modelId="{18FBFD45-232F-4FA4-90B1-78B940B8999C}" type="pres">
      <dgm:prSet presAssocID="{2ED72F15-D9CE-4EA8-88B9-456814C62662}" presName="connectorText" presStyleLbl="sibTrans1D1" presStyleIdx="1" presStyleCnt="7"/>
      <dgm:spPr/>
    </dgm:pt>
    <dgm:pt modelId="{BA39E81E-BF4E-4F3F-AE14-7EA9E5209F09}" type="pres">
      <dgm:prSet presAssocID="{F1456DCB-520C-48DB-9BD5-CBCDE4F7ECA5}" presName="node" presStyleLbl="node1" presStyleIdx="2" presStyleCnt="8" custScaleX="92237" custScaleY="60057">
        <dgm:presLayoutVars>
          <dgm:bulletEnabled val="1"/>
        </dgm:presLayoutVars>
      </dgm:prSet>
      <dgm:spPr/>
    </dgm:pt>
    <dgm:pt modelId="{CAE60CCA-6A2C-4E2F-BA97-9B8E81CE2BC9}" type="pres">
      <dgm:prSet presAssocID="{3C5FF9A8-85F2-41E5-8917-84331BF9050D}" presName="sibTrans" presStyleLbl="sibTrans1D1" presStyleIdx="2" presStyleCnt="7"/>
      <dgm:spPr/>
    </dgm:pt>
    <dgm:pt modelId="{57B41333-EFAE-4253-A0BD-84C7970AF784}" type="pres">
      <dgm:prSet presAssocID="{3C5FF9A8-85F2-41E5-8917-84331BF9050D}" presName="connectorText" presStyleLbl="sibTrans1D1" presStyleIdx="2" presStyleCnt="7"/>
      <dgm:spPr/>
    </dgm:pt>
    <dgm:pt modelId="{B388163D-A3D3-47E5-AB05-A89167794B70}" type="pres">
      <dgm:prSet presAssocID="{23197141-44D3-4687-AB7A-B50B9AF8CE55}" presName="node" presStyleLbl="node1" presStyleIdx="3" presStyleCnt="8" custScaleX="89943" custScaleY="59980">
        <dgm:presLayoutVars>
          <dgm:bulletEnabled val="1"/>
        </dgm:presLayoutVars>
      </dgm:prSet>
      <dgm:spPr/>
    </dgm:pt>
    <dgm:pt modelId="{83276193-9727-4FEE-BC9F-CDA049548134}" type="pres">
      <dgm:prSet presAssocID="{2D384B79-2A7F-4083-B111-F8BED081C3DE}" presName="sibTrans" presStyleLbl="sibTrans1D1" presStyleIdx="3" presStyleCnt="7"/>
      <dgm:spPr/>
    </dgm:pt>
    <dgm:pt modelId="{FB68478A-6722-4B9E-81D5-B2DAE69F77BF}" type="pres">
      <dgm:prSet presAssocID="{2D384B79-2A7F-4083-B111-F8BED081C3DE}" presName="connectorText" presStyleLbl="sibTrans1D1" presStyleIdx="3" presStyleCnt="7"/>
      <dgm:spPr/>
    </dgm:pt>
    <dgm:pt modelId="{CB5AD6A8-E3C2-4F42-95A1-22BF0AB634FE}" type="pres">
      <dgm:prSet presAssocID="{3100B659-C66A-43E0-A920-9CC891CC59E4}" presName="node" presStyleLbl="node1" presStyleIdx="4" presStyleCnt="8" custScaleX="89943" custScaleY="59980">
        <dgm:presLayoutVars>
          <dgm:bulletEnabled val="1"/>
        </dgm:presLayoutVars>
      </dgm:prSet>
      <dgm:spPr/>
    </dgm:pt>
    <dgm:pt modelId="{38E01DC6-1630-4BC8-AA4B-4B9F747D061D}" type="pres">
      <dgm:prSet presAssocID="{10E2C81C-2224-4271-B10C-AC2B92ABCC32}" presName="sibTrans" presStyleLbl="sibTrans1D1" presStyleIdx="4" presStyleCnt="7"/>
      <dgm:spPr/>
    </dgm:pt>
    <dgm:pt modelId="{88FFC278-9BD1-4497-A8D7-576DC4802F4A}" type="pres">
      <dgm:prSet presAssocID="{10E2C81C-2224-4271-B10C-AC2B92ABCC32}" presName="connectorText" presStyleLbl="sibTrans1D1" presStyleIdx="4" presStyleCnt="7"/>
      <dgm:spPr/>
    </dgm:pt>
    <dgm:pt modelId="{A87D6E26-02F3-4319-9A08-BF9DB43456D6}" type="pres">
      <dgm:prSet presAssocID="{83B9F624-0A82-4FFF-9441-628AFA570AFE}" presName="node" presStyleLbl="node1" presStyleIdx="5" presStyleCnt="8" custScaleX="89943" custScaleY="59980">
        <dgm:presLayoutVars>
          <dgm:bulletEnabled val="1"/>
        </dgm:presLayoutVars>
      </dgm:prSet>
      <dgm:spPr/>
    </dgm:pt>
    <dgm:pt modelId="{C4100F96-1CB6-4A03-82E8-BC8777E02E19}" type="pres">
      <dgm:prSet presAssocID="{4A59F7E4-1EF6-4239-A809-DB13F9DBE84C}" presName="sibTrans" presStyleLbl="sibTrans1D1" presStyleIdx="5" presStyleCnt="7"/>
      <dgm:spPr/>
    </dgm:pt>
    <dgm:pt modelId="{EA893A05-FAE8-4CBC-A90A-D8129D18F8D8}" type="pres">
      <dgm:prSet presAssocID="{4A59F7E4-1EF6-4239-A809-DB13F9DBE84C}" presName="connectorText" presStyleLbl="sibTrans1D1" presStyleIdx="5" presStyleCnt="7"/>
      <dgm:spPr/>
    </dgm:pt>
    <dgm:pt modelId="{5DEA3652-A379-4E42-A9CD-5479BBB2EE4A}" type="pres">
      <dgm:prSet presAssocID="{8662A685-F97E-45EC-9B83-7D2F80C6EBB2}" presName="node" presStyleLbl="node1" presStyleIdx="6" presStyleCnt="8" custScaleX="89943" custScaleY="59980">
        <dgm:presLayoutVars>
          <dgm:bulletEnabled val="1"/>
        </dgm:presLayoutVars>
      </dgm:prSet>
      <dgm:spPr/>
    </dgm:pt>
    <dgm:pt modelId="{6BB2AB9C-DE44-4724-A631-27F09D4DFC2F}" type="pres">
      <dgm:prSet presAssocID="{A1521FDA-297E-483C-8981-0A9B569805F4}" presName="sibTrans" presStyleLbl="sibTrans1D1" presStyleIdx="6" presStyleCnt="7"/>
      <dgm:spPr/>
    </dgm:pt>
    <dgm:pt modelId="{BC75E838-A512-4A46-B2F2-0435C4204F9F}" type="pres">
      <dgm:prSet presAssocID="{A1521FDA-297E-483C-8981-0A9B569805F4}" presName="connectorText" presStyleLbl="sibTrans1D1" presStyleIdx="6" presStyleCnt="7"/>
      <dgm:spPr/>
    </dgm:pt>
    <dgm:pt modelId="{00F13D05-5D4F-4E89-A365-292115B44C11}" type="pres">
      <dgm:prSet presAssocID="{332E4BF0-630E-4B1F-8568-8D820D81C47B}" presName="node" presStyleLbl="node1" presStyleIdx="7" presStyleCnt="8" custScaleY="57994" custLinFactNeighborX="-1970">
        <dgm:presLayoutVars>
          <dgm:bulletEnabled val="1"/>
        </dgm:presLayoutVars>
      </dgm:prSet>
      <dgm:spPr/>
    </dgm:pt>
  </dgm:ptLst>
  <dgm:cxnLst>
    <dgm:cxn modelId="{66E68608-56E0-4C7F-986F-0112D745D1DA}" type="presOf" srcId="{4A59F7E4-1EF6-4239-A809-DB13F9DBE84C}" destId="{C4100F96-1CB6-4A03-82E8-BC8777E02E19}" srcOrd="0" destOrd="0" presId="urn:microsoft.com/office/officeart/2005/8/layout/bProcess3"/>
    <dgm:cxn modelId="{8E0E2C10-75D2-473F-83EF-3900763AC71F}" type="presOf" srcId="{23197141-44D3-4687-AB7A-B50B9AF8CE55}" destId="{B388163D-A3D3-47E5-AB05-A89167794B70}" srcOrd="0" destOrd="0" presId="urn:microsoft.com/office/officeart/2005/8/layout/bProcess3"/>
    <dgm:cxn modelId="{5BF92311-96EF-41AB-99C8-628F28B9507C}" type="presOf" srcId="{F1456DCB-520C-48DB-9BD5-CBCDE4F7ECA5}" destId="{BA39E81E-BF4E-4F3F-AE14-7EA9E5209F09}" srcOrd="0" destOrd="0" presId="urn:microsoft.com/office/officeart/2005/8/layout/bProcess3"/>
    <dgm:cxn modelId="{AAB5531C-28B4-4CDE-A389-7BDDD6330EE3}" type="presOf" srcId="{7CED78FD-A127-44AE-90C9-D6502CF9328F}" destId="{5CACC043-0848-4B73-8121-4886C08B9658}" srcOrd="0" destOrd="0" presId="urn:microsoft.com/office/officeart/2005/8/layout/bProcess3"/>
    <dgm:cxn modelId="{EEA54C2F-8FD0-4D2B-858C-CA1BDE30550F}" srcId="{69922335-AF14-48E3-AB9F-F2705E210680}" destId="{3100B659-C66A-43E0-A920-9CC891CC59E4}" srcOrd="4" destOrd="0" parTransId="{AD2B9277-A5E7-4CAA-BD64-068BFC1F9FC0}" sibTransId="{10E2C81C-2224-4271-B10C-AC2B92ABCC32}"/>
    <dgm:cxn modelId="{F999F631-9A63-4AA5-8F73-0B4A63D4F64B}" type="presOf" srcId="{7CED78FD-A127-44AE-90C9-D6502CF9328F}" destId="{F3DBDD9F-59BE-43C4-A79B-B9661590C3EB}" srcOrd="1" destOrd="0" presId="urn:microsoft.com/office/officeart/2005/8/layout/bProcess3"/>
    <dgm:cxn modelId="{1646E33A-87A1-4D35-86D5-AD40A7D44379}" type="presOf" srcId="{33009CDA-5E9F-4D0D-B3BD-A6DAF7DE7AB9}" destId="{0CBE92BE-FB46-4551-AC4C-9411640D0D3A}" srcOrd="0" destOrd="0" presId="urn:microsoft.com/office/officeart/2005/8/layout/bProcess3"/>
    <dgm:cxn modelId="{6B86A04A-ADD5-448E-945C-168178AA4395}" type="presOf" srcId="{B690C4DE-FB76-480F-801A-1B1AE895C247}" destId="{D0E7195C-9586-490E-8C95-5ED027304085}" srcOrd="0" destOrd="0" presId="urn:microsoft.com/office/officeart/2005/8/layout/bProcess3"/>
    <dgm:cxn modelId="{D0C7BC4A-F435-472B-8C0F-465274DDCC08}" type="presOf" srcId="{8662A685-F97E-45EC-9B83-7D2F80C6EBB2}" destId="{5DEA3652-A379-4E42-A9CD-5479BBB2EE4A}" srcOrd="0" destOrd="0" presId="urn:microsoft.com/office/officeart/2005/8/layout/bProcess3"/>
    <dgm:cxn modelId="{0D49D84B-3D8D-4705-8F4E-363CFB0454A2}" srcId="{69922335-AF14-48E3-AB9F-F2705E210680}" destId="{B690C4DE-FB76-480F-801A-1B1AE895C247}" srcOrd="1" destOrd="0" parTransId="{434E9BD6-5D90-4F82-A5EB-32F68E3B5EFE}" sibTransId="{2ED72F15-D9CE-4EA8-88B9-456814C62662}"/>
    <dgm:cxn modelId="{FFD5024E-F48C-470F-8671-CD7748B7D79D}" type="presOf" srcId="{3C5FF9A8-85F2-41E5-8917-84331BF9050D}" destId="{57B41333-EFAE-4253-A0BD-84C7970AF784}" srcOrd="1" destOrd="0" presId="urn:microsoft.com/office/officeart/2005/8/layout/bProcess3"/>
    <dgm:cxn modelId="{8480B071-9A9B-469F-B317-EBB75F79DF3A}" type="presOf" srcId="{10E2C81C-2224-4271-B10C-AC2B92ABCC32}" destId="{88FFC278-9BD1-4497-A8D7-576DC4802F4A}" srcOrd="1" destOrd="0" presId="urn:microsoft.com/office/officeart/2005/8/layout/bProcess3"/>
    <dgm:cxn modelId="{77268B88-C170-4746-A8B6-4386F819172E}" type="presOf" srcId="{2D384B79-2A7F-4083-B111-F8BED081C3DE}" destId="{83276193-9727-4FEE-BC9F-CDA049548134}" srcOrd="0" destOrd="0" presId="urn:microsoft.com/office/officeart/2005/8/layout/bProcess3"/>
    <dgm:cxn modelId="{F4F16D95-A13F-4A3D-8F1A-3EDD0FE218A9}" type="presOf" srcId="{69922335-AF14-48E3-AB9F-F2705E210680}" destId="{2BB704FB-175E-47ED-8E5C-A10BAD6EC1FB}" srcOrd="0" destOrd="0" presId="urn:microsoft.com/office/officeart/2005/8/layout/bProcess3"/>
    <dgm:cxn modelId="{8A106C9C-5C32-4AB4-8365-91A326E42CC0}" srcId="{69922335-AF14-48E3-AB9F-F2705E210680}" destId="{8662A685-F97E-45EC-9B83-7D2F80C6EBB2}" srcOrd="6" destOrd="0" parTransId="{F0E2C10B-06C7-4AFB-A7D0-C163F746F891}" sibTransId="{A1521FDA-297E-483C-8981-0A9B569805F4}"/>
    <dgm:cxn modelId="{98170F9D-CDA4-42A3-B276-0B790788B463}" type="presOf" srcId="{10E2C81C-2224-4271-B10C-AC2B92ABCC32}" destId="{38E01DC6-1630-4BC8-AA4B-4B9F747D061D}" srcOrd="0" destOrd="0" presId="urn:microsoft.com/office/officeart/2005/8/layout/bProcess3"/>
    <dgm:cxn modelId="{14F3589E-69F2-473C-9305-8F389F22D745}" type="presOf" srcId="{2ED72F15-D9CE-4EA8-88B9-456814C62662}" destId="{DCD52E3E-D2B4-4048-9663-6DE26B378CCC}" srcOrd="0" destOrd="0" presId="urn:microsoft.com/office/officeart/2005/8/layout/bProcess3"/>
    <dgm:cxn modelId="{6DA7959E-3E31-4AEE-959F-8A803D308085}" type="presOf" srcId="{3100B659-C66A-43E0-A920-9CC891CC59E4}" destId="{CB5AD6A8-E3C2-4F42-95A1-22BF0AB634FE}" srcOrd="0" destOrd="0" presId="urn:microsoft.com/office/officeart/2005/8/layout/bProcess3"/>
    <dgm:cxn modelId="{7710F6A8-EFFF-451C-95DF-67723843CF50}" srcId="{69922335-AF14-48E3-AB9F-F2705E210680}" destId="{332E4BF0-630E-4B1F-8568-8D820D81C47B}" srcOrd="7" destOrd="0" parTransId="{CEF86CD5-A937-4ABF-A838-6F110A52196F}" sibTransId="{8BC6CEE8-9841-4F3F-93C7-7F44ADB229FF}"/>
    <dgm:cxn modelId="{1518C8AC-D7AB-4EFF-ADE6-5EB23AA2001C}" type="presOf" srcId="{A1521FDA-297E-483C-8981-0A9B569805F4}" destId="{6BB2AB9C-DE44-4724-A631-27F09D4DFC2F}" srcOrd="0" destOrd="0" presId="urn:microsoft.com/office/officeart/2005/8/layout/bProcess3"/>
    <dgm:cxn modelId="{7885F7B2-6721-4817-9955-A3C8E8EFF7BB}" type="presOf" srcId="{2D384B79-2A7F-4083-B111-F8BED081C3DE}" destId="{FB68478A-6722-4B9E-81D5-B2DAE69F77BF}" srcOrd="1" destOrd="0" presId="urn:microsoft.com/office/officeart/2005/8/layout/bProcess3"/>
    <dgm:cxn modelId="{853988B6-4915-4436-8E9A-BCF096F7988C}" type="presOf" srcId="{3C5FF9A8-85F2-41E5-8917-84331BF9050D}" destId="{CAE60CCA-6A2C-4E2F-BA97-9B8E81CE2BC9}" srcOrd="0" destOrd="0" presId="urn:microsoft.com/office/officeart/2005/8/layout/bProcess3"/>
    <dgm:cxn modelId="{34D67FC1-9E5C-4EE8-AB67-B2E2236EAE85}" srcId="{69922335-AF14-48E3-AB9F-F2705E210680}" destId="{33009CDA-5E9F-4D0D-B3BD-A6DAF7DE7AB9}" srcOrd="0" destOrd="0" parTransId="{722931A7-8C77-479C-8C76-5BCE21BD4D51}" sibTransId="{7CED78FD-A127-44AE-90C9-D6502CF9328F}"/>
    <dgm:cxn modelId="{0DBFEBC6-B29E-4FEE-9A0C-933B9CE01D73}" type="presOf" srcId="{83B9F624-0A82-4FFF-9441-628AFA570AFE}" destId="{A87D6E26-02F3-4319-9A08-BF9DB43456D6}" srcOrd="0" destOrd="0" presId="urn:microsoft.com/office/officeart/2005/8/layout/bProcess3"/>
    <dgm:cxn modelId="{A3D034C7-EF3A-4EA6-8816-011B41ED865B}" type="presOf" srcId="{A1521FDA-297E-483C-8981-0A9B569805F4}" destId="{BC75E838-A512-4A46-B2F2-0435C4204F9F}" srcOrd="1" destOrd="0" presId="urn:microsoft.com/office/officeart/2005/8/layout/bProcess3"/>
    <dgm:cxn modelId="{975F00CE-5698-4E71-9397-06271CE714E6}" type="presOf" srcId="{4A59F7E4-1EF6-4239-A809-DB13F9DBE84C}" destId="{EA893A05-FAE8-4CBC-A90A-D8129D18F8D8}" srcOrd="1" destOrd="0" presId="urn:microsoft.com/office/officeart/2005/8/layout/bProcess3"/>
    <dgm:cxn modelId="{2D9378CE-7E0A-4814-93BC-BA94768973B8}" srcId="{69922335-AF14-48E3-AB9F-F2705E210680}" destId="{83B9F624-0A82-4FFF-9441-628AFA570AFE}" srcOrd="5" destOrd="0" parTransId="{107D2267-5CE9-4B3B-BDDF-B67A51CA76DA}" sibTransId="{4A59F7E4-1EF6-4239-A809-DB13F9DBE84C}"/>
    <dgm:cxn modelId="{68F8DFEA-65E3-4BC7-85DD-5CF3827C7C7F}" type="presOf" srcId="{332E4BF0-630E-4B1F-8568-8D820D81C47B}" destId="{00F13D05-5D4F-4E89-A365-292115B44C11}" srcOrd="0" destOrd="0" presId="urn:microsoft.com/office/officeart/2005/8/layout/bProcess3"/>
    <dgm:cxn modelId="{215153F6-D1CA-4922-9A7B-08AE53CCD76B}" type="presOf" srcId="{2ED72F15-D9CE-4EA8-88B9-456814C62662}" destId="{18FBFD45-232F-4FA4-90B1-78B940B8999C}" srcOrd="1" destOrd="0" presId="urn:microsoft.com/office/officeart/2005/8/layout/bProcess3"/>
    <dgm:cxn modelId="{2C2E36F7-CEE6-480E-8797-61F97B3E5ED6}" srcId="{69922335-AF14-48E3-AB9F-F2705E210680}" destId="{23197141-44D3-4687-AB7A-B50B9AF8CE55}" srcOrd="3" destOrd="0" parTransId="{7A6CC93D-94EB-4278-8D3A-364AF7CF5BB3}" sibTransId="{2D384B79-2A7F-4083-B111-F8BED081C3DE}"/>
    <dgm:cxn modelId="{9FD676FD-6990-4FC9-8B7A-171C452C5793}" srcId="{69922335-AF14-48E3-AB9F-F2705E210680}" destId="{F1456DCB-520C-48DB-9BD5-CBCDE4F7ECA5}" srcOrd="2" destOrd="0" parTransId="{5E767558-36A7-40C6-939C-E86F4CAB4C56}" sibTransId="{3C5FF9A8-85F2-41E5-8917-84331BF9050D}"/>
    <dgm:cxn modelId="{243D7E35-2F0F-41EA-B4B3-CA19E501DCD0}" type="presParOf" srcId="{2BB704FB-175E-47ED-8E5C-A10BAD6EC1FB}" destId="{0CBE92BE-FB46-4551-AC4C-9411640D0D3A}" srcOrd="0" destOrd="0" presId="urn:microsoft.com/office/officeart/2005/8/layout/bProcess3"/>
    <dgm:cxn modelId="{E5815DBB-9E08-4B24-971A-25BF13E3770A}" type="presParOf" srcId="{2BB704FB-175E-47ED-8E5C-A10BAD6EC1FB}" destId="{5CACC043-0848-4B73-8121-4886C08B9658}" srcOrd="1" destOrd="0" presId="urn:microsoft.com/office/officeart/2005/8/layout/bProcess3"/>
    <dgm:cxn modelId="{0A832A3C-16B9-452A-8C2E-752D02969E5B}" type="presParOf" srcId="{5CACC043-0848-4B73-8121-4886C08B9658}" destId="{F3DBDD9F-59BE-43C4-A79B-B9661590C3EB}" srcOrd="0" destOrd="0" presId="urn:microsoft.com/office/officeart/2005/8/layout/bProcess3"/>
    <dgm:cxn modelId="{3FDA09E5-1EB5-4C47-9E6E-936FBC9588FD}" type="presParOf" srcId="{2BB704FB-175E-47ED-8E5C-A10BAD6EC1FB}" destId="{D0E7195C-9586-490E-8C95-5ED027304085}" srcOrd="2" destOrd="0" presId="urn:microsoft.com/office/officeart/2005/8/layout/bProcess3"/>
    <dgm:cxn modelId="{37D4E279-E7C6-42B2-B041-5624B00E7C72}" type="presParOf" srcId="{2BB704FB-175E-47ED-8E5C-A10BAD6EC1FB}" destId="{DCD52E3E-D2B4-4048-9663-6DE26B378CCC}" srcOrd="3" destOrd="0" presId="urn:microsoft.com/office/officeart/2005/8/layout/bProcess3"/>
    <dgm:cxn modelId="{64E5F531-6CD8-496C-BD59-C07ED61E437C}" type="presParOf" srcId="{DCD52E3E-D2B4-4048-9663-6DE26B378CCC}" destId="{18FBFD45-232F-4FA4-90B1-78B940B8999C}" srcOrd="0" destOrd="0" presId="urn:microsoft.com/office/officeart/2005/8/layout/bProcess3"/>
    <dgm:cxn modelId="{85F9005C-8014-4CEE-8166-C1AFE1524A27}" type="presParOf" srcId="{2BB704FB-175E-47ED-8E5C-A10BAD6EC1FB}" destId="{BA39E81E-BF4E-4F3F-AE14-7EA9E5209F09}" srcOrd="4" destOrd="0" presId="urn:microsoft.com/office/officeart/2005/8/layout/bProcess3"/>
    <dgm:cxn modelId="{BE175E12-1C76-4AF9-B826-04EBAF91AD41}" type="presParOf" srcId="{2BB704FB-175E-47ED-8E5C-A10BAD6EC1FB}" destId="{CAE60CCA-6A2C-4E2F-BA97-9B8E81CE2BC9}" srcOrd="5" destOrd="0" presId="urn:microsoft.com/office/officeart/2005/8/layout/bProcess3"/>
    <dgm:cxn modelId="{B4915FA9-573A-42D0-A68D-E9C94721ECC9}" type="presParOf" srcId="{CAE60CCA-6A2C-4E2F-BA97-9B8E81CE2BC9}" destId="{57B41333-EFAE-4253-A0BD-84C7970AF784}" srcOrd="0" destOrd="0" presId="urn:microsoft.com/office/officeart/2005/8/layout/bProcess3"/>
    <dgm:cxn modelId="{82444C58-A82B-4031-88CF-D98ED349897D}" type="presParOf" srcId="{2BB704FB-175E-47ED-8E5C-A10BAD6EC1FB}" destId="{B388163D-A3D3-47E5-AB05-A89167794B70}" srcOrd="6" destOrd="0" presId="urn:microsoft.com/office/officeart/2005/8/layout/bProcess3"/>
    <dgm:cxn modelId="{703050B0-AA38-4ED9-8449-F435974AF429}" type="presParOf" srcId="{2BB704FB-175E-47ED-8E5C-A10BAD6EC1FB}" destId="{83276193-9727-4FEE-BC9F-CDA049548134}" srcOrd="7" destOrd="0" presId="urn:microsoft.com/office/officeart/2005/8/layout/bProcess3"/>
    <dgm:cxn modelId="{B00A32F2-BF01-4510-A511-2394E0BAA142}" type="presParOf" srcId="{83276193-9727-4FEE-BC9F-CDA049548134}" destId="{FB68478A-6722-4B9E-81D5-B2DAE69F77BF}" srcOrd="0" destOrd="0" presId="urn:microsoft.com/office/officeart/2005/8/layout/bProcess3"/>
    <dgm:cxn modelId="{0D581285-B85D-4582-B05E-17E71D9DA52B}" type="presParOf" srcId="{2BB704FB-175E-47ED-8E5C-A10BAD6EC1FB}" destId="{CB5AD6A8-E3C2-4F42-95A1-22BF0AB634FE}" srcOrd="8" destOrd="0" presId="urn:microsoft.com/office/officeart/2005/8/layout/bProcess3"/>
    <dgm:cxn modelId="{F2E1C045-7167-4E2E-B107-C88EE2671CCA}" type="presParOf" srcId="{2BB704FB-175E-47ED-8E5C-A10BAD6EC1FB}" destId="{38E01DC6-1630-4BC8-AA4B-4B9F747D061D}" srcOrd="9" destOrd="0" presId="urn:microsoft.com/office/officeart/2005/8/layout/bProcess3"/>
    <dgm:cxn modelId="{5A57B760-99CD-4FB8-8CC0-809D20300BA7}" type="presParOf" srcId="{38E01DC6-1630-4BC8-AA4B-4B9F747D061D}" destId="{88FFC278-9BD1-4497-A8D7-576DC4802F4A}" srcOrd="0" destOrd="0" presId="urn:microsoft.com/office/officeart/2005/8/layout/bProcess3"/>
    <dgm:cxn modelId="{88AB634C-B89C-482E-93C5-310E33EFDE2C}" type="presParOf" srcId="{2BB704FB-175E-47ED-8E5C-A10BAD6EC1FB}" destId="{A87D6E26-02F3-4319-9A08-BF9DB43456D6}" srcOrd="10" destOrd="0" presId="urn:microsoft.com/office/officeart/2005/8/layout/bProcess3"/>
    <dgm:cxn modelId="{779F33AB-93F2-41D1-9420-3B278C110F70}" type="presParOf" srcId="{2BB704FB-175E-47ED-8E5C-A10BAD6EC1FB}" destId="{C4100F96-1CB6-4A03-82E8-BC8777E02E19}" srcOrd="11" destOrd="0" presId="urn:microsoft.com/office/officeart/2005/8/layout/bProcess3"/>
    <dgm:cxn modelId="{D95356C2-A3C7-4417-83C2-24826223B457}" type="presParOf" srcId="{C4100F96-1CB6-4A03-82E8-BC8777E02E19}" destId="{EA893A05-FAE8-4CBC-A90A-D8129D18F8D8}" srcOrd="0" destOrd="0" presId="urn:microsoft.com/office/officeart/2005/8/layout/bProcess3"/>
    <dgm:cxn modelId="{51B72F93-E607-4B6A-AF86-C4DAC549F4F0}" type="presParOf" srcId="{2BB704FB-175E-47ED-8E5C-A10BAD6EC1FB}" destId="{5DEA3652-A379-4E42-A9CD-5479BBB2EE4A}" srcOrd="12" destOrd="0" presId="urn:microsoft.com/office/officeart/2005/8/layout/bProcess3"/>
    <dgm:cxn modelId="{A3064A0F-CFFD-4D26-8843-33E5B4E20823}" type="presParOf" srcId="{2BB704FB-175E-47ED-8E5C-A10BAD6EC1FB}" destId="{6BB2AB9C-DE44-4724-A631-27F09D4DFC2F}" srcOrd="13" destOrd="0" presId="urn:microsoft.com/office/officeart/2005/8/layout/bProcess3"/>
    <dgm:cxn modelId="{6C543A73-A960-47E3-B516-445395952F19}" type="presParOf" srcId="{6BB2AB9C-DE44-4724-A631-27F09D4DFC2F}" destId="{BC75E838-A512-4A46-B2F2-0435C4204F9F}" srcOrd="0" destOrd="0" presId="urn:microsoft.com/office/officeart/2005/8/layout/bProcess3"/>
    <dgm:cxn modelId="{DFB2EC98-D0F6-4379-B1C6-86A206231A1B}" type="presParOf" srcId="{2BB704FB-175E-47ED-8E5C-A10BAD6EC1FB}" destId="{00F13D05-5D4F-4E89-A365-292115B44C11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CC043-0848-4B73-8121-4886C08B9658}">
      <dsp:nvSpPr>
        <dsp:cNvPr id="0" name=""/>
        <dsp:cNvSpPr/>
      </dsp:nvSpPr>
      <dsp:spPr>
        <a:xfrm>
          <a:off x="2418342" y="1205639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97847" y="1248256"/>
        <a:ext cx="31032" cy="6206"/>
      </dsp:txXfrm>
    </dsp:sp>
    <dsp:sp modelId="{0CBE92BE-FB46-4551-AC4C-9411640D0D3A}">
      <dsp:nvSpPr>
        <dsp:cNvPr id="0" name=""/>
        <dsp:cNvSpPr/>
      </dsp:nvSpPr>
      <dsp:spPr>
        <a:xfrm>
          <a:off x="69632" y="838084"/>
          <a:ext cx="2350509" cy="826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logs in to CRM</a:t>
          </a:r>
        </a:p>
      </dsp:txBody>
      <dsp:txXfrm>
        <a:off x="69632" y="838084"/>
        <a:ext cx="2350509" cy="826550"/>
      </dsp:txXfrm>
    </dsp:sp>
    <dsp:sp modelId="{DCD52E3E-D2B4-4048-9663-6DE26B378CCC}">
      <dsp:nvSpPr>
        <dsp:cNvPr id="0" name=""/>
        <dsp:cNvSpPr/>
      </dsp:nvSpPr>
      <dsp:spPr>
        <a:xfrm>
          <a:off x="5629548" y="1205639"/>
          <a:ext cx="5229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2905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77164" y="1248256"/>
        <a:ext cx="27675" cy="6206"/>
      </dsp:txXfrm>
    </dsp:sp>
    <dsp:sp modelId="{D0E7195C-9586-490E-8C95-5ED027304085}">
      <dsp:nvSpPr>
        <dsp:cNvPr id="0" name=""/>
        <dsp:cNvSpPr/>
      </dsp:nvSpPr>
      <dsp:spPr>
        <a:xfrm>
          <a:off x="3040785" y="772714"/>
          <a:ext cx="2590563" cy="9572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Imports the Master Clone Configuration in the CRM</a:t>
          </a:r>
        </a:p>
      </dsp:txBody>
      <dsp:txXfrm>
        <a:off x="3040785" y="772714"/>
        <a:ext cx="2590563" cy="957290"/>
      </dsp:txXfrm>
    </dsp:sp>
    <dsp:sp modelId="{CAE60CCA-6A2C-4E2F-BA97-9B8E81CE2BC9}">
      <dsp:nvSpPr>
        <dsp:cNvPr id="0" name=""/>
        <dsp:cNvSpPr/>
      </dsp:nvSpPr>
      <dsp:spPr>
        <a:xfrm>
          <a:off x="8672021" y="1205639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51527" y="1248256"/>
        <a:ext cx="31032" cy="6206"/>
      </dsp:txXfrm>
    </dsp:sp>
    <dsp:sp modelId="{BA39E81E-BF4E-4F3F-AE14-7EA9E5209F09}">
      <dsp:nvSpPr>
        <dsp:cNvPr id="0" name=""/>
        <dsp:cNvSpPr/>
      </dsp:nvSpPr>
      <dsp:spPr>
        <a:xfrm>
          <a:off x="6184854" y="765177"/>
          <a:ext cx="2488967" cy="9723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navigates to ‘Settings’ &gt;&gt; ‘Clone Configurations’</a:t>
          </a:r>
        </a:p>
      </dsp:txBody>
      <dsp:txXfrm>
        <a:off x="6184854" y="765177"/>
        <a:ext cx="2488967" cy="972364"/>
      </dsp:txXfrm>
    </dsp:sp>
    <dsp:sp modelId="{83276193-9727-4FEE-BC9F-CDA049548134}">
      <dsp:nvSpPr>
        <dsp:cNvPr id="0" name=""/>
        <dsp:cNvSpPr/>
      </dsp:nvSpPr>
      <dsp:spPr>
        <a:xfrm>
          <a:off x="1216027" y="1735118"/>
          <a:ext cx="9291969" cy="590666"/>
        </a:xfrm>
        <a:custGeom>
          <a:avLst/>
          <a:gdLst/>
          <a:ahLst/>
          <a:cxnLst/>
          <a:rect l="0" t="0" r="0" b="0"/>
          <a:pathLst>
            <a:path>
              <a:moveTo>
                <a:pt x="9291969" y="0"/>
              </a:moveTo>
              <a:lnTo>
                <a:pt x="9291969" y="312433"/>
              </a:lnTo>
              <a:lnTo>
                <a:pt x="0" y="312433"/>
              </a:lnTo>
              <a:lnTo>
                <a:pt x="0" y="59066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29194" y="2027348"/>
        <a:ext cx="465635" cy="6206"/>
      </dsp:txXfrm>
    </dsp:sp>
    <dsp:sp modelId="{B388163D-A3D3-47E5-AB05-A89167794B70}">
      <dsp:nvSpPr>
        <dsp:cNvPr id="0" name=""/>
        <dsp:cNvSpPr/>
      </dsp:nvSpPr>
      <dsp:spPr>
        <a:xfrm>
          <a:off x="9294464" y="765801"/>
          <a:ext cx="2427064" cy="9711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creates ‘Entity Configuration’ to activate the entity for cloning</a:t>
          </a:r>
        </a:p>
      </dsp:txBody>
      <dsp:txXfrm>
        <a:off x="9294464" y="765801"/>
        <a:ext cx="2427064" cy="971117"/>
      </dsp:txXfrm>
    </dsp:sp>
    <dsp:sp modelId="{38E01DC6-1630-4BC8-AA4B-4B9F747D061D}">
      <dsp:nvSpPr>
        <dsp:cNvPr id="0" name=""/>
        <dsp:cNvSpPr/>
      </dsp:nvSpPr>
      <dsp:spPr>
        <a:xfrm>
          <a:off x="2427759" y="2798023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7265" y="2840640"/>
        <a:ext cx="31032" cy="6206"/>
      </dsp:txXfrm>
    </dsp:sp>
    <dsp:sp modelId="{CB5AD6A8-E3C2-4F42-95A1-22BF0AB634FE}">
      <dsp:nvSpPr>
        <dsp:cNvPr id="0" name=""/>
        <dsp:cNvSpPr/>
      </dsp:nvSpPr>
      <dsp:spPr>
        <a:xfrm>
          <a:off x="2495" y="2358184"/>
          <a:ext cx="2427064" cy="9711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creates the ‘Parent Configuration’ where in the Parent Entity for cloning is selected</a:t>
          </a:r>
        </a:p>
      </dsp:txBody>
      <dsp:txXfrm>
        <a:off x="2495" y="2358184"/>
        <a:ext cx="2427064" cy="971117"/>
      </dsp:txXfrm>
    </dsp:sp>
    <dsp:sp modelId="{C4100F96-1CB6-4A03-82E8-BC8777E02E19}">
      <dsp:nvSpPr>
        <dsp:cNvPr id="0" name=""/>
        <dsp:cNvSpPr/>
      </dsp:nvSpPr>
      <dsp:spPr>
        <a:xfrm>
          <a:off x="5475467" y="2798023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4972" y="2840640"/>
        <a:ext cx="31032" cy="6206"/>
      </dsp:txXfrm>
    </dsp:sp>
    <dsp:sp modelId="{A87D6E26-02F3-4319-9A08-BF9DB43456D6}">
      <dsp:nvSpPr>
        <dsp:cNvPr id="0" name=""/>
        <dsp:cNvSpPr/>
      </dsp:nvSpPr>
      <dsp:spPr>
        <a:xfrm>
          <a:off x="3050202" y="2358184"/>
          <a:ext cx="2427064" cy="9711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selects the required/all attributes to be cloned from the list for Parent entity</a:t>
          </a:r>
        </a:p>
      </dsp:txBody>
      <dsp:txXfrm>
        <a:off x="3050202" y="2358184"/>
        <a:ext cx="2427064" cy="971117"/>
      </dsp:txXfrm>
    </dsp:sp>
    <dsp:sp modelId="{6BB2AB9C-DE44-4724-A631-27F09D4DFC2F}">
      <dsp:nvSpPr>
        <dsp:cNvPr id="0" name=""/>
        <dsp:cNvSpPr/>
      </dsp:nvSpPr>
      <dsp:spPr>
        <a:xfrm>
          <a:off x="8523175" y="2798023"/>
          <a:ext cx="5368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88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777429" y="2840640"/>
        <a:ext cx="28374" cy="6206"/>
      </dsp:txXfrm>
    </dsp:sp>
    <dsp:sp modelId="{5DEA3652-A379-4E42-A9CD-5479BBB2EE4A}">
      <dsp:nvSpPr>
        <dsp:cNvPr id="0" name=""/>
        <dsp:cNvSpPr/>
      </dsp:nvSpPr>
      <dsp:spPr>
        <a:xfrm>
          <a:off x="6097910" y="2358184"/>
          <a:ext cx="2427064" cy="9711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optionally creates the ‘Child Configuration’</a:t>
          </a:r>
        </a:p>
      </dsp:txBody>
      <dsp:txXfrm>
        <a:off x="6097910" y="2358184"/>
        <a:ext cx="2427064" cy="971117"/>
      </dsp:txXfrm>
    </dsp:sp>
    <dsp:sp modelId="{00F13D05-5D4F-4E89-A365-292115B44C11}">
      <dsp:nvSpPr>
        <dsp:cNvPr id="0" name=""/>
        <dsp:cNvSpPr/>
      </dsp:nvSpPr>
      <dsp:spPr>
        <a:xfrm>
          <a:off x="9092458" y="2374262"/>
          <a:ext cx="2698447" cy="9389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selects the required/all attributes from the list to be cloned for child entity </a:t>
          </a:r>
        </a:p>
      </dsp:txBody>
      <dsp:txXfrm>
        <a:off x="9092458" y="2374262"/>
        <a:ext cx="2698447" cy="93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803B3-A08C-40E9-8793-BB52A6438D3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BE9A2-EF1B-48A7-8CAC-9F8130D6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E9A2-EF1B-48A7-8CAC-9F8130D6BC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7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E9A2-EF1B-48A7-8CAC-9F8130D6BC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691896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9600" y="283304"/>
            <a:ext cx="3265113" cy="1012097"/>
            <a:chOff x="2330450" y="-4186361"/>
            <a:chExt cx="8245475" cy="2555875"/>
          </a:xfrm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594225" y="-3840286"/>
              <a:ext cx="4986338" cy="1023938"/>
            </a:xfrm>
            <a:custGeom>
              <a:avLst/>
              <a:gdLst>
                <a:gd name="T0" fmla="*/ 1038 w 1328"/>
                <a:gd name="T1" fmla="*/ 188 h 272"/>
                <a:gd name="T2" fmla="*/ 1125 w 1328"/>
                <a:gd name="T3" fmla="*/ 235 h 272"/>
                <a:gd name="T4" fmla="*/ 1136 w 1328"/>
                <a:gd name="T5" fmla="*/ 259 h 272"/>
                <a:gd name="T6" fmla="*/ 1006 w 1328"/>
                <a:gd name="T7" fmla="*/ 164 h 272"/>
                <a:gd name="T8" fmla="*/ 1149 w 1328"/>
                <a:gd name="T9" fmla="*/ 175 h 272"/>
                <a:gd name="T10" fmla="*/ 1038 w 1328"/>
                <a:gd name="T11" fmla="*/ 159 h 272"/>
                <a:gd name="T12" fmla="*/ 1119 w 1328"/>
                <a:gd name="T13" fmla="*/ 156 h 272"/>
                <a:gd name="T14" fmla="*/ 1216 w 1328"/>
                <a:gd name="T15" fmla="*/ 188 h 272"/>
                <a:gd name="T16" fmla="*/ 1303 w 1328"/>
                <a:gd name="T17" fmla="*/ 235 h 272"/>
                <a:gd name="T18" fmla="*/ 1314 w 1328"/>
                <a:gd name="T19" fmla="*/ 259 h 272"/>
                <a:gd name="T20" fmla="*/ 1184 w 1328"/>
                <a:gd name="T21" fmla="*/ 164 h 272"/>
                <a:gd name="T22" fmla="*/ 1328 w 1328"/>
                <a:gd name="T23" fmla="*/ 175 h 272"/>
                <a:gd name="T24" fmla="*/ 1216 w 1328"/>
                <a:gd name="T25" fmla="*/ 159 h 272"/>
                <a:gd name="T26" fmla="*/ 1297 w 1328"/>
                <a:gd name="T27" fmla="*/ 156 h 272"/>
                <a:gd name="T28" fmla="*/ 194 w 1328"/>
                <a:gd name="T29" fmla="*/ 9 h 272"/>
                <a:gd name="T30" fmla="*/ 15 w 1328"/>
                <a:gd name="T31" fmla="*/ 0 h 272"/>
                <a:gd name="T32" fmla="*/ 15 w 1328"/>
                <a:gd name="T33" fmla="*/ 272 h 272"/>
                <a:gd name="T34" fmla="*/ 97 w 1328"/>
                <a:gd name="T35" fmla="*/ 217 h 272"/>
                <a:gd name="T36" fmla="*/ 194 w 1328"/>
                <a:gd name="T37" fmla="*/ 73 h 272"/>
                <a:gd name="T38" fmla="*/ 225 w 1328"/>
                <a:gd name="T39" fmla="*/ 257 h 272"/>
                <a:gd name="T40" fmla="*/ 297 w 1328"/>
                <a:gd name="T41" fmla="*/ 7 h 272"/>
                <a:gd name="T42" fmla="*/ 316 w 1328"/>
                <a:gd name="T43" fmla="*/ 26 h 272"/>
                <a:gd name="T44" fmla="*/ 297 w 1328"/>
                <a:gd name="T45" fmla="*/ 84 h 272"/>
                <a:gd name="T46" fmla="*/ 297 w 1328"/>
                <a:gd name="T47" fmla="*/ 272 h 272"/>
                <a:gd name="T48" fmla="*/ 512 w 1328"/>
                <a:gd name="T49" fmla="*/ 150 h 272"/>
                <a:gd name="T50" fmla="*/ 368 w 1328"/>
                <a:gd name="T51" fmla="*/ 86 h 272"/>
                <a:gd name="T52" fmla="*/ 370 w 1328"/>
                <a:gd name="T53" fmla="*/ 133 h 272"/>
                <a:gd name="T54" fmla="*/ 402 w 1328"/>
                <a:gd name="T55" fmla="*/ 256 h 272"/>
                <a:gd name="T56" fmla="*/ 480 w 1328"/>
                <a:gd name="T57" fmla="*/ 153 h 272"/>
                <a:gd name="T58" fmla="*/ 512 w 1328"/>
                <a:gd name="T59" fmla="*/ 256 h 272"/>
                <a:gd name="T60" fmla="*/ 625 w 1328"/>
                <a:gd name="T61" fmla="*/ 272 h 272"/>
                <a:gd name="T62" fmla="*/ 622 w 1328"/>
                <a:gd name="T63" fmla="*/ 84 h 272"/>
                <a:gd name="T64" fmla="*/ 682 w 1328"/>
                <a:gd name="T65" fmla="*/ 6 h 272"/>
                <a:gd name="T66" fmla="*/ 714 w 1328"/>
                <a:gd name="T67" fmla="*/ 258 h 272"/>
                <a:gd name="T68" fmla="*/ 628 w 1328"/>
                <a:gd name="T69" fmla="*/ 111 h 272"/>
                <a:gd name="T70" fmla="*/ 629 w 1328"/>
                <a:gd name="T71" fmla="*/ 244 h 272"/>
                <a:gd name="T72" fmla="*/ 837 w 1328"/>
                <a:gd name="T73" fmla="*/ 270 h 272"/>
                <a:gd name="T74" fmla="*/ 829 w 1328"/>
                <a:gd name="T75" fmla="*/ 241 h 272"/>
                <a:gd name="T76" fmla="*/ 837 w 1328"/>
                <a:gd name="T77" fmla="*/ 113 h 272"/>
                <a:gd name="T78" fmla="*/ 794 w 1328"/>
                <a:gd name="T79" fmla="*/ 86 h 272"/>
                <a:gd name="T80" fmla="*/ 762 w 1328"/>
                <a:gd name="T81" fmla="*/ 48 h 272"/>
                <a:gd name="T82" fmla="*/ 734 w 1328"/>
                <a:gd name="T83" fmla="*/ 100 h 272"/>
                <a:gd name="T84" fmla="*/ 762 w 1328"/>
                <a:gd name="T85" fmla="*/ 191 h 272"/>
                <a:gd name="T86" fmla="*/ 887 w 1328"/>
                <a:gd name="T87" fmla="*/ 86 h 272"/>
                <a:gd name="T88" fmla="*/ 889 w 1328"/>
                <a:gd name="T89" fmla="*/ 133 h 272"/>
                <a:gd name="T90" fmla="*/ 921 w 1328"/>
                <a:gd name="T91" fmla="*/ 256 h 272"/>
                <a:gd name="T92" fmla="*/ 961 w 1328"/>
                <a:gd name="T93" fmla="*/ 114 h 272"/>
                <a:gd name="T94" fmla="*/ 999 w 1328"/>
                <a:gd name="T95" fmla="*/ 101 h 272"/>
                <a:gd name="T96" fmla="*/ 887 w 1328"/>
                <a:gd name="T97" fmla="*/ 8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8" h="272">
                  <a:moveTo>
                    <a:pt x="1149" y="175"/>
                  </a:moveTo>
                  <a:cubicBezTo>
                    <a:pt x="1149" y="182"/>
                    <a:pt x="1145" y="188"/>
                    <a:pt x="1137" y="188"/>
                  </a:cubicBezTo>
                  <a:cubicBezTo>
                    <a:pt x="1038" y="188"/>
                    <a:pt x="1038" y="188"/>
                    <a:pt x="1038" y="188"/>
                  </a:cubicBezTo>
                  <a:cubicBezTo>
                    <a:pt x="1038" y="193"/>
                    <a:pt x="1038" y="193"/>
                    <a:pt x="1038" y="193"/>
                  </a:cubicBezTo>
                  <a:cubicBezTo>
                    <a:pt x="1038" y="222"/>
                    <a:pt x="1050" y="245"/>
                    <a:pt x="1079" y="245"/>
                  </a:cubicBezTo>
                  <a:cubicBezTo>
                    <a:pt x="1097" y="245"/>
                    <a:pt x="1109" y="242"/>
                    <a:pt x="1125" y="235"/>
                  </a:cubicBezTo>
                  <a:cubicBezTo>
                    <a:pt x="1126" y="234"/>
                    <a:pt x="1128" y="233"/>
                    <a:pt x="1130" y="233"/>
                  </a:cubicBezTo>
                  <a:cubicBezTo>
                    <a:pt x="1138" y="233"/>
                    <a:pt x="1143" y="240"/>
                    <a:pt x="1143" y="247"/>
                  </a:cubicBezTo>
                  <a:cubicBezTo>
                    <a:pt x="1143" y="253"/>
                    <a:pt x="1140" y="256"/>
                    <a:pt x="1136" y="259"/>
                  </a:cubicBezTo>
                  <a:cubicBezTo>
                    <a:pt x="1120" y="269"/>
                    <a:pt x="1096" y="272"/>
                    <a:pt x="1078" y="272"/>
                  </a:cubicBezTo>
                  <a:cubicBezTo>
                    <a:pt x="1030" y="272"/>
                    <a:pt x="1006" y="238"/>
                    <a:pt x="1006" y="192"/>
                  </a:cubicBezTo>
                  <a:cubicBezTo>
                    <a:pt x="1006" y="164"/>
                    <a:pt x="1006" y="164"/>
                    <a:pt x="1006" y="164"/>
                  </a:cubicBezTo>
                  <a:cubicBezTo>
                    <a:pt x="1006" y="118"/>
                    <a:pt x="1030" y="84"/>
                    <a:pt x="1078" y="84"/>
                  </a:cubicBezTo>
                  <a:cubicBezTo>
                    <a:pt x="1127" y="84"/>
                    <a:pt x="1149" y="114"/>
                    <a:pt x="1149" y="160"/>
                  </a:cubicBezTo>
                  <a:lnTo>
                    <a:pt x="1149" y="175"/>
                  </a:lnTo>
                  <a:close/>
                  <a:moveTo>
                    <a:pt x="1119" y="156"/>
                  </a:moveTo>
                  <a:cubicBezTo>
                    <a:pt x="1119" y="129"/>
                    <a:pt x="1109" y="110"/>
                    <a:pt x="1079" y="110"/>
                  </a:cubicBezTo>
                  <a:cubicBezTo>
                    <a:pt x="1051" y="110"/>
                    <a:pt x="1038" y="132"/>
                    <a:pt x="1038" y="159"/>
                  </a:cubicBezTo>
                  <a:cubicBezTo>
                    <a:pt x="1038" y="162"/>
                    <a:pt x="1038" y="162"/>
                    <a:pt x="1038" y="162"/>
                  </a:cubicBezTo>
                  <a:cubicBezTo>
                    <a:pt x="1119" y="162"/>
                    <a:pt x="1119" y="162"/>
                    <a:pt x="1119" y="162"/>
                  </a:cubicBezTo>
                  <a:lnTo>
                    <a:pt x="1119" y="156"/>
                  </a:lnTo>
                  <a:close/>
                  <a:moveTo>
                    <a:pt x="1328" y="175"/>
                  </a:moveTo>
                  <a:cubicBezTo>
                    <a:pt x="1328" y="182"/>
                    <a:pt x="1323" y="188"/>
                    <a:pt x="1316" y="188"/>
                  </a:cubicBezTo>
                  <a:cubicBezTo>
                    <a:pt x="1216" y="188"/>
                    <a:pt x="1216" y="188"/>
                    <a:pt x="1216" y="188"/>
                  </a:cubicBezTo>
                  <a:cubicBezTo>
                    <a:pt x="1216" y="193"/>
                    <a:pt x="1216" y="193"/>
                    <a:pt x="1216" y="193"/>
                  </a:cubicBezTo>
                  <a:cubicBezTo>
                    <a:pt x="1216" y="222"/>
                    <a:pt x="1228" y="245"/>
                    <a:pt x="1257" y="245"/>
                  </a:cubicBezTo>
                  <a:cubicBezTo>
                    <a:pt x="1275" y="245"/>
                    <a:pt x="1287" y="242"/>
                    <a:pt x="1303" y="235"/>
                  </a:cubicBezTo>
                  <a:cubicBezTo>
                    <a:pt x="1305" y="234"/>
                    <a:pt x="1306" y="233"/>
                    <a:pt x="1308" y="233"/>
                  </a:cubicBezTo>
                  <a:cubicBezTo>
                    <a:pt x="1316" y="233"/>
                    <a:pt x="1321" y="240"/>
                    <a:pt x="1321" y="247"/>
                  </a:cubicBezTo>
                  <a:cubicBezTo>
                    <a:pt x="1321" y="253"/>
                    <a:pt x="1318" y="256"/>
                    <a:pt x="1314" y="259"/>
                  </a:cubicBezTo>
                  <a:cubicBezTo>
                    <a:pt x="1298" y="269"/>
                    <a:pt x="1274" y="272"/>
                    <a:pt x="1256" y="272"/>
                  </a:cubicBezTo>
                  <a:cubicBezTo>
                    <a:pt x="1208" y="272"/>
                    <a:pt x="1184" y="238"/>
                    <a:pt x="1184" y="192"/>
                  </a:cubicBezTo>
                  <a:cubicBezTo>
                    <a:pt x="1184" y="164"/>
                    <a:pt x="1184" y="164"/>
                    <a:pt x="1184" y="164"/>
                  </a:cubicBezTo>
                  <a:cubicBezTo>
                    <a:pt x="1184" y="118"/>
                    <a:pt x="1209" y="84"/>
                    <a:pt x="1256" y="84"/>
                  </a:cubicBezTo>
                  <a:cubicBezTo>
                    <a:pt x="1305" y="84"/>
                    <a:pt x="1328" y="114"/>
                    <a:pt x="1328" y="160"/>
                  </a:cubicBezTo>
                  <a:lnTo>
                    <a:pt x="1328" y="175"/>
                  </a:lnTo>
                  <a:close/>
                  <a:moveTo>
                    <a:pt x="1297" y="156"/>
                  </a:moveTo>
                  <a:cubicBezTo>
                    <a:pt x="1297" y="129"/>
                    <a:pt x="1287" y="110"/>
                    <a:pt x="1257" y="110"/>
                  </a:cubicBezTo>
                  <a:cubicBezTo>
                    <a:pt x="1229" y="110"/>
                    <a:pt x="1216" y="132"/>
                    <a:pt x="1216" y="159"/>
                  </a:cubicBezTo>
                  <a:cubicBezTo>
                    <a:pt x="1216" y="162"/>
                    <a:pt x="1216" y="162"/>
                    <a:pt x="1216" y="162"/>
                  </a:cubicBezTo>
                  <a:cubicBezTo>
                    <a:pt x="1297" y="162"/>
                    <a:pt x="1297" y="162"/>
                    <a:pt x="1297" y="162"/>
                  </a:cubicBezTo>
                  <a:lnTo>
                    <a:pt x="1297" y="156"/>
                  </a:lnTo>
                  <a:close/>
                  <a:moveTo>
                    <a:pt x="225" y="15"/>
                  </a:moveTo>
                  <a:cubicBezTo>
                    <a:pt x="225" y="6"/>
                    <a:pt x="218" y="0"/>
                    <a:pt x="209" y="0"/>
                  </a:cubicBezTo>
                  <a:cubicBezTo>
                    <a:pt x="202" y="0"/>
                    <a:pt x="197" y="3"/>
                    <a:pt x="194" y="9"/>
                  </a:cubicBezTo>
                  <a:cubicBezTo>
                    <a:pt x="113" y="180"/>
                    <a:pt x="113" y="180"/>
                    <a:pt x="113" y="18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8" y="3"/>
                    <a:pt x="23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5"/>
                    <a:pt x="6" y="272"/>
                    <a:pt x="15" y="272"/>
                  </a:cubicBezTo>
                  <a:cubicBezTo>
                    <a:pt x="23" y="272"/>
                    <a:pt x="30" y="265"/>
                    <a:pt x="30" y="25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100" y="223"/>
                    <a:pt x="106" y="226"/>
                    <a:pt x="112" y="226"/>
                  </a:cubicBezTo>
                  <a:cubicBezTo>
                    <a:pt x="119" y="226"/>
                    <a:pt x="124" y="223"/>
                    <a:pt x="127" y="217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94" y="257"/>
                    <a:pt x="194" y="257"/>
                    <a:pt x="194" y="257"/>
                  </a:cubicBezTo>
                  <a:cubicBezTo>
                    <a:pt x="194" y="265"/>
                    <a:pt x="201" y="272"/>
                    <a:pt x="210" y="272"/>
                  </a:cubicBezTo>
                  <a:cubicBezTo>
                    <a:pt x="218" y="272"/>
                    <a:pt x="225" y="265"/>
                    <a:pt x="225" y="257"/>
                  </a:cubicBezTo>
                  <a:lnTo>
                    <a:pt x="225" y="15"/>
                  </a:lnTo>
                  <a:close/>
                  <a:moveTo>
                    <a:pt x="316" y="26"/>
                  </a:moveTo>
                  <a:cubicBezTo>
                    <a:pt x="316" y="15"/>
                    <a:pt x="307" y="7"/>
                    <a:pt x="297" y="7"/>
                  </a:cubicBezTo>
                  <a:cubicBezTo>
                    <a:pt x="287" y="7"/>
                    <a:pt x="278" y="16"/>
                    <a:pt x="278" y="26"/>
                  </a:cubicBezTo>
                  <a:cubicBezTo>
                    <a:pt x="278" y="36"/>
                    <a:pt x="287" y="44"/>
                    <a:pt x="297" y="44"/>
                  </a:cubicBezTo>
                  <a:cubicBezTo>
                    <a:pt x="307" y="44"/>
                    <a:pt x="316" y="36"/>
                    <a:pt x="316" y="26"/>
                  </a:cubicBezTo>
                  <a:close/>
                  <a:moveTo>
                    <a:pt x="313" y="256"/>
                  </a:moveTo>
                  <a:cubicBezTo>
                    <a:pt x="313" y="100"/>
                    <a:pt x="313" y="100"/>
                    <a:pt x="313" y="100"/>
                  </a:cubicBezTo>
                  <a:cubicBezTo>
                    <a:pt x="313" y="91"/>
                    <a:pt x="306" y="84"/>
                    <a:pt x="297" y="84"/>
                  </a:cubicBezTo>
                  <a:cubicBezTo>
                    <a:pt x="288" y="84"/>
                    <a:pt x="281" y="91"/>
                    <a:pt x="281" y="100"/>
                  </a:cubicBezTo>
                  <a:cubicBezTo>
                    <a:pt x="281" y="256"/>
                    <a:pt x="281" y="256"/>
                    <a:pt x="281" y="256"/>
                  </a:cubicBezTo>
                  <a:cubicBezTo>
                    <a:pt x="281" y="265"/>
                    <a:pt x="288" y="272"/>
                    <a:pt x="297" y="272"/>
                  </a:cubicBezTo>
                  <a:cubicBezTo>
                    <a:pt x="306" y="272"/>
                    <a:pt x="313" y="265"/>
                    <a:pt x="313" y="256"/>
                  </a:cubicBezTo>
                  <a:close/>
                  <a:moveTo>
                    <a:pt x="512" y="256"/>
                  </a:moveTo>
                  <a:cubicBezTo>
                    <a:pt x="512" y="150"/>
                    <a:pt x="512" y="150"/>
                    <a:pt x="512" y="150"/>
                  </a:cubicBezTo>
                  <a:cubicBezTo>
                    <a:pt x="512" y="110"/>
                    <a:pt x="496" y="84"/>
                    <a:pt x="452" y="84"/>
                  </a:cubicBezTo>
                  <a:cubicBezTo>
                    <a:pt x="431" y="84"/>
                    <a:pt x="410" y="89"/>
                    <a:pt x="395" y="106"/>
                  </a:cubicBezTo>
                  <a:cubicBezTo>
                    <a:pt x="391" y="94"/>
                    <a:pt x="380" y="86"/>
                    <a:pt x="368" y="86"/>
                  </a:cubicBezTo>
                  <a:cubicBezTo>
                    <a:pt x="359" y="86"/>
                    <a:pt x="353" y="90"/>
                    <a:pt x="352" y="98"/>
                  </a:cubicBezTo>
                  <a:cubicBezTo>
                    <a:pt x="352" y="105"/>
                    <a:pt x="355" y="108"/>
                    <a:pt x="362" y="112"/>
                  </a:cubicBezTo>
                  <a:cubicBezTo>
                    <a:pt x="367" y="116"/>
                    <a:pt x="370" y="123"/>
                    <a:pt x="370" y="133"/>
                  </a:cubicBezTo>
                  <a:cubicBezTo>
                    <a:pt x="370" y="256"/>
                    <a:pt x="370" y="256"/>
                    <a:pt x="370" y="256"/>
                  </a:cubicBezTo>
                  <a:cubicBezTo>
                    <a:pt x="370" y="265"/>
                    <a:pt x="377" y="272"/>
                    <a:pt x="386" y="272"/>
                  </a:cubicBezTo>
                  <a:cubicBezTo>
                    <a:pt x="395" y="272"/>
                    <a:pt x="402" y="265"/>
                    <a:pt x="402" y="256"/>
                  </a:cubicBezTo>
                  <a:cubicBezTo>
                    <a:pt x="402" y="137"/>
                    <a:pt x="402" y="137"/>
                    <a:pt x="402" y="137"/>
                  </a:cubicBezTo>
                  <a:cubicBezTo>
                    <a:pt x="411" y="121"/>
                    <a:pt x="428" y="114"/>
                    <a:pt x="446" y="114"/>
                  </a:cubicBezTo>
                  <a:cubicBezTo>
                    <a:pt x="473" y="114"/>
                    <a:pt x="480" y="129"/>
                    <a:pt x="480" y="153"/>
                  </a:cubicBezTo>
                  <a:cubicBezTo>
                    <a:pt x="480" y="256"/>
                    <a:pt x="480" y="256"/>
                    <a:pt x="480" y="256"/>
                  </a:cubicBezTo>
                  <a:cubicBezTo>
                    <a:pt x="480" y="265"/>
                    <a:pt x="487" y="272"/>
                    <a:pt x="496" y="272"/>
                  </a:cubicBezTo>
                  <a:cubicBezTo>
                    <a:pt x="505" y="272"/>
                    <a:pt x="512" y="265"/>
                    <a:pt x="512" y="256"/>
                  </a:cubicBezTo>
                  <a:close/>
                  <a:moveTo>
                    <a:pt x="699" y="272"/>
                  </a:moveTo>
                  <a:cubicBezTo>
                    <a:pt x="688" y="272"/>
                    <a:pt x="677" y="265"/>
                    <a:pt x="672" y="256"/>
                  </a:cubicBezTo>
                  <a:cubicBezTo>
                    <a:pt x="659" y="266"/>
                    <a:pt x="642" y="272"/>
                    <a:pt x="625" y="272"/>
                  </a:cubicBezTo>
                  <a:cubicBezTo>
                    <a:pt x="576" y="272"/>
                    <a:pt x="557" y="244"/>
                    <a:pt x="557" y="198"/>
                  </a:cubicBezTo>
                  <a:cubicBezTo>
                    <a:pt x="557" y="165"/>
                    <a:pt x="557" y="165"/>
                    <a:pt x="557" y="165"/>
                  </a:cubicBezTo>
                  <a:cubicBezTo>
                    <a:pt x="557" y="121"/>
                    <a:pt x="572" y="84"/>
                    <a:pt x="622" y="84"/>
                  </a:cubicBezTo>
                  <a:cubicBezTo>
                    <a:pt x="638" y="84"/>
                    <a:pt x="654" y="89"/>
                    <a:pt x="666" y="98"/>
                  </a:cubicBezTo>
                  <a:cubicBezTo>
                    <a:pt x="666" y="22"/>
                    <a:pt x="666" y="22"/>
                    <a:pt x="666" y="22"/>
                  </a:cubicBezTo>
                  <a:cubicBezTo>
                    <a:pt x="666" y="13"/>
                    <a:pt x="673" y="6"/>
                    <a:pt x="682" y="6"/>
                  </a:cubicBezTo>
                  <a:cubicBezTo>
                    <a:pt x="691" y="6"/>
                    <a:pt x="698" y="13"/>
                    <a:pt x="698" y="22"/>
                  </a:cubicBezTo>
                  <a:cubicBezTo>
                    <a:pt x="698" y="225"/>
                    <a:pt x="698" y="225"/>
                    <a:pt x="698" y="225"/>
                  </a:cubicBezTo>
                  <a:cubicBezTo>
                    <a:pt x="698" y="254"/>
                    <a:pt x="714" y="242"/>
                    <a:pt x="714" y="258"/>
                  </a:cubicBezTo>
                  <a:cubicBezTo>
                    <a:pt x="714" y="268"/>
                    <a:pt x="707" y="272"/>
                    <a:pt x="699" y="272"/>
                  </a:cubicBezTo>
                  <a:close/>
                  <a:moveTo>
                    <a:pt x="666" y="128"/>
                  </a:moveTo>
                  <a:cubicBezTo>
                    <a:pt x="657" y="118"/>
                    <a:pt x="642" y="111"/>
                    <a:pt x="628" y="111"/>
                  </a:cubicBezTo>
                  <a:cubicBezTo>
                    <a:pt x="598" y="111"/>
                    <a:pt x="589" y="134"/>
                    <a:pt x="589" y="161"/>
                  </a:cubicBezTo>
                  <a:cubicBezTo>
                    <a:pt x="589" y="200"/>
                    <a:pt x="589" y="200"/>
                    <a:pt x="589" y="200"/>
                  </a:cubicBezTo>
                  <a:cubicBezTo>
                    <a:pt x="589" y="228"/>
                    <a:pt x="599" y="244"/>
                    <a:pt x="629" y="244"/>
                  </a:cubicBezTo>
                  <a:cubicBezTo>
                    <a:pt x="643" y="244"/>
                    <a:pt x="656" y="238"/>
                    <a:pt x="666" y="229"/>
                  </a:cubicBezTo>
                  <a:lnTo>
                    <a:pt x="666" y="128"/>
                  </a:lnTo>
                  <a:close/>
                  <a:moveTo>
                    <a:pt x="837" y="270"/>
                  </a:moveTo>
                  <a:cubicBezTo>
                    <a:pt x="845" y="270"/>
                    <a:pt x="851" y="263"/>
                    <a:pt x="851" y="255"/>
                  </a:cubicBezTo>
                  <a:cubicBezTo>
                    <a:pt x="851" y="247"/>
                    <a:pt x="845" y="241"/>
                    <a:pt x="837" y="241"/>
                  </a:cubicBezTo>
                  <a:cubicBezTo>
                    <a:pt x="829" y="241"/>
                    <a:pt x="829" y="241"/>
                    <a:pt x="829" y="241"/>
                  </a:cubicBezTo>
                  <a:cubicBezTo>
                    <a:pt x="796" y="241"/>
                    <a:pt x="794" y="219"/>
                    <a:pt x="794" y="191"/>
                  </a:cubicBezTo>
                  <a:cubicBezTo>
                    <a:pt x="794" y="113"/>
                    <a:pt x="794" y="113"/>
                    <a:pt x="794" y="113"/>
                  </a:cubicBezTo>
                  <a:cubicBezTo>
                    <a:pt x="837" y="113"/>
                    <a:pt x="837" y="113"/>
                    <a:pt x="837" y="113"/>
                  </a:cubicBezTo>
                  <a:cubicBezTo>
                    <a:pt x="844" y="113"/>
                    <a:pt x="850" y="107"/>
                    <a:pt x="850" y="100"/>
                  </a:cubicBezTo>
                  <a:cubicBezTo>
                    <a:pt x="850" y="92"/>
                    <a:pt x="844" y="86"/>
                    <a:pt x="837" y="86"/>
                  </a:cubicBezTo>
                  <a:cubicBezTo>
                    <a:pt x="794" y="86"/>
                    <a:pt x="794" y="86"/>
                    <a:pt x="794" y="86"/>
                  </a:cubicBezTo>
                  <a:cubicBezTo>
                    <a:pt x="794" y="48"/>
                    <a:pt x="794" y="48"/>
                    <a:pt x="794" y="48"/>
                  </a:cubicBezTo>
                  <a:cubicBezTo>
                    <a:pt x="794" y="40"/>
                    <a:pt x="787" y="32"/>
                    <a:pt x="778" y="32"/>
                  </a:cubicBezTo>
                  <a:cubicBezTo>
                    <a:pt x="770" y="32"/>
                    <a:pt x="762" y="40"/>
                    <a:pt x="762" y="48"/>
                  </a:cubicBezTo>
                  <a:cubicBezTo>
                    <a:pt x="762" y="86"/>
                    <a:pt x="762" y="86"/>
                    <a:pt x="762" y="86"/>
                  </a:cubicBezTo>
                  <a:cubicBezTo>
                    <a:pt x="747" y="86"/>
                    <a:pt x="747" y="86"/>
                    <a:pt x="747" y="86"/>
                  </a:cubicBezTo>
                  <a:cubicBezTo>
                    <a:pt x="740" y="86"/>
                    <a:pt x="734" y="92"/>
                    <a:pt x="734" y="100"/>
                  </a:cubicBezTo>
                  <a:cubicBezTo>
                    <a:pt x="734" y="107"/>
                    <a:pt x="740" y="113"/>
                    <a:pt x="747" y="113"/>
                  </a:cubicBezTo>
                  <a:cubicBezTo>
                    <a:pt x="762" y="113"/>
                    <a:pt x="762" y="113"/>
                    <a:pt x="762" y="113"/>
                  </a:cubicBezTo>
                  <a:cubicBezTo>
                    <a:pt x="762" y="191"/>
                    <a:pt x="762" y="191"/>
                    <a:pt x="762" y="191"/>
                  </a:cubicBezTo>
                  <a:cubicBezTo>
                    <a:pt x="762" y="237"/>
                    <a:pt x="774" y="270"/>
                    <a:pt x="826" y="270"/>
                  </a:cubicBezTo>
                  <a:lnTo>
                    <a:pt x="837" y="270"/>
                  </a:lnTo>
                  <a:close/>
                  <a:moveTo>
                    <a:pt x="887" y="86"/>
                  </a:moveTo>
                  <a:cubicBezTo>
                    <a:pt x="878" y="86"/>
                    <a:pt x="872" y="90"/>
                    <a:pt x="871" y="98"/>
                  </a:cubicBezTo>
                  <a:cubicBezTo>
                    <a:pt x="871" y="105"/>
                    <a:pt x="874" y="108"/>
                    <a:pt x="881" y="112"/>
                  </a:cubicBezTo>
                  <a:cubicBezTo>
                    <a:pt x="886" y="116"/>
                    <a:pt x="889" y="123"/>
                    <a:pt x="889" y="133"/>
                  </a:cubicBezTo>
                  <a:cubicBezTo>
                    <a:pt x="889" y="256"/>
                    <a:pt x="889" y="256"/>
                    <a:pt x="889" y="256"/>
                  </a:cubicBezTo>
                  <a:cubicBezTo>
                    <a:pt x="889" y="265"/>
                    <a:pt x="896" y="272"/>
                    <a:pt x="905" y="272"/>
                  </a:cubicBezTo>
                  <a:cubicBezTo>
                    <a:pt x="914" y="272"/>
                    <a:pt x="921" y="265"/>
                    <a:pt x="921" y="256"/>
                  </a:cubicBezTo>
                  <a:cubicBezTo>
                    <a:pt x="921" y="220"/>
                    <a:pt x="921" y="184"/>
                    <a:pt x="921" y="147"/>
                  </a:cubicBezTo>
                  <a:cubicBezTo>
                    <a:pt x="921" y="146"/>
                    <a:pt x="923" y="139"/>
                    <a:pt x="924" y="138"/>
                  </a:cubicBezTo>
                  <a:cubicBezTo>
                    <a:pt x="930" y="121"/>
                    <a:pt x="944" y="114"/>
                    <a:pt x="961" y="114"/>
                  </a:cubicBezTo>
                  <a:cubicBezTo>
                    <a:pt x="968" y="114"/>
                    <a:pt x="973" y="115"/>
                    <a:pt x="979" y="117"/>
                  </a:cubicBezTo>
                  <a:cubicBezTo>
                    <a:pt x="981" y="117"/>
                    <a:pt x="982" y="117"/>
                    <a:pt x="984" y="117"/>
                  </a:cubicBezTo>
                  <a:cubicBezTo>
                    <a:pt x="992" y="117"/>
                    <a:pt x="999" y="109"/>
                    <a:pt x="999" y="101"/>
                  </a:cubicBezTo>
                  <a:cubicBezTo>
                    <a:pt x="999" y="85"/>
                    <a:pt x="978" y="84"/>
                    <a:pt x="967" y="84"/>
                  </a:cubicBezTo>
                  <a:cubicBezTo>
                    <a:pt x="946" y="84"/>
                    <a:pt x="929" y="92"/>
                    <a:pt x="916" y="109"/>
                  </a:cubicBezTo>
                  <a:cubicBezTo>
                    <a:pt x="912" y="96"/>
                    <a:pt x="901" y="86"/>
                    <a:pt x="88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2330450" y="-4186361"/>
              <a:ext cx="1754188" cy="1712913"/>
            </a:xfrm>
            <a:custGeom>
              <a:avLst/>
              <a:gdLst>
                <a:gd name="T0" fmla="*/ 227 w 467"/>
                <a:gd name="T1" fmla="*/ 162 h 455"/>
                <a:gd name="T2" fmla="*/ 112 w 467"/>
                <a:gd name="T3" fmla="*/ 33 h 455"/>
                <a:gd name="T4" fmla="*/ 139 w 467"/>
                <a:gd name="T5" fmla="*/ 23 h 455"/>
                <a:gd name="T6" fmla="*/ 368 w 467"/>
                <a:gd name="T7" fmla="*/ 40 h 455"/>
                <a:gd name="T8" fmla="*/ 229 w 467"/>
                <a:gd name="T9" fmla="*/ 335 h 455"/>
                <a:gd name="T10" fmla="*/ 360 w 467"/>
                <a:gd name="T11" fmla="*/ 265 h 455"/>
                <a:gd name="T12" fmla="*/ 235 w 467"/>
                <a:gd name="T13" fmla="*/ 382 h 455"/>
                <a:gd name="T14" fmla="*/ 248 w 467"/>
                <a:gd name="T15" fmla="*/ 397 h 455"/>
                <a:gd name="T16" fmla="*/ 346 w 467"/>
                <a:gd name="T17" fmla="*/ 361 h 455"/>
                <a:gd name="T18" fmla="*/ 452 w 467"/>
                <a:gd name="T19" fmla="*/ 201 h 455"/>
                <a:gd name="T20" fmla="*/ 324 w 467"/>
                <a:gd name="T21" fmla="*/ 433 h 455"/>
                <a:gd name="T22" fmla="*/ 254 w 467"/>
                <a:gd name="T23" fmla="*/ 1 h 455"/>
                <a:gd name="T24" fmla="*/ 254 w 467"/>
                <a:gd name="T25" fmla="*/ 1 h 455"/>
                <a:gd name="T26" fmla="*/ 334 w 467"/>
                <a:gd name="T27" fmla="*/ 22 h 455"/>
                <a:gd name="T28" fmla="*/ 227 w 467"/>
                <a:gd name="T29" fmla="*/ 119 h 455"/>
                <a:gd name="T30" fmla="*/ 265 w 467"/>
                <a:gd name="T31" fmla="*/ 87 h 455"/>
                <a:gd name="T32" fmla="*/ 355 w 467"/>
                <a:gd name="T33" fmla="*/ 176 h 455"/>
                <a:gd name="T34" fmla="*/ 355 w 467"/>
                <a:gd name="T35" fmla="*/ 176 h 455"/>
                <a:gd name="T36" fmla="*/ 333 w 467"/>
                <a:gd name="T37" fmla="*/ 61 h 455"/>
                <a:gd name="T38" fmla="*/ 340 w 467"/>
                <a:gd name="T39" fmla="*/ 120 h 455"/>
                <a:gd name="T40" fmla="*/ 315 w 467"/>
                <a:gd name="T41" fmla="*/ 214 h 455"/>
                <a:gd name="T42" fmla="*/ 329 w 467"/>
                <a:gd name="T43" fmla="*/ 227 h 455"/>
                <a:gd name="T44" fmla="*/ 319 w 467"/>
                <a:gd name="T45" fmla="*/ 135 h 455"/>
                <a:gd name="T46" fmla="*/ 324 w 467"/>
                <a:gd name="T47" fmla="*/ 153 h 455"/>
                <a:gd name="T48" fmla="*/ 332 w 467"/>
                <a:gd name="T49" fmla="*/ 128 h 455"/>
                <a:gd name="T50" fmla="*/ 173 w 467"/>
                <a:gd name="T51" fmla="*/ 418 h 455"/>
                <a:gd name="T52" fmla="*/ 201 w 467"/>
                <a:gd name="T53" fmla="*/ 401 h 455"/>
                <a:gd name="T54" fmla="*/ 186 w 467"/>
                <a:gd name="T55" fmla="*/ 371 h 455"/>
                <a:gd name="T56" fmla="*/ 309 w 467"/>
                <a:gd name="T57" fmla="*/ 393 h 455"/>
                <a:gd name="T58" fmla="*/ 315 w 467"/>
                <a:gd name="T59" fmla="*/ 404 h 455"/>
                <a:gd name="T60" fmla="*/ 238 w 467"/>
                <a:gd name="T61" fmla="*/ 430 h 455"/>
                <a:gd name="T62" fmla="*/ 267 w 467"/>
                <a:gd name="T63" fmla="*/ 425 h 455"/>
                <a:gd name="T64" fmla="*/ 132 w 467"/>
                <a:gd name="T65" fmla="*/ 429 h 455"/>
                <a:gd name="T66" fmla="*/ 149 w 467"/>
                <a:gd name="T67" fmla="*/ 419 h 455"/>
                <a:gd name="T68" fmla="*/ 197 w 467"/>
                <a:gd name="T69" fmla="*/ 455 h 455"/>
                <a:gd name="T70" fmla="*/ 257 w 467"/>
                <a:gd name="T71" fmla="*/ 144 h 455"/>
                <a:gd name="T72" fmla="*/ 248 w 467"/>
                <a:gd name="T73" fmla="*/ 161 h 455"/>
                <a:gd name="T74" fmla="*/ 285 w 467"/>
                <a:gd name="T75" fmla="*/ 441 h 455"/>
                <a:gd name="T76" fmla="*/ 308 w 467"/>
                <a:gd name="T77" fmla="*/ 441 h 455"/>
                <a:gd name="T78" fmla="*/ 110 w 467"/>
                <a:gd name="T79" fmla="*/ 423 h 455"/>
                <a:gd name="T80" fmla="*/ 163 w 467"/>
                <a:gd name="T81" fmla="*/ 342 h 455"/>
                <a:gd name="T82" fmla="*/ 296 w 467"/>
                <a:gd name="T83" fmla="*/ 237 h 455"/>
                <a:gd name="T84" fmla="*/ 93 w 467"/>
                <a:gd name="T85" fmla="*/ 394 h 455"/>
                <a:gd name="T86" fmla="*/ 298 w 467"/>
                <a:gd name="T87" fmla="*/ 160 h 455"/>
                <a:gd name="T88" fmla="*/ 80 w 467"/>
                <a:gd name="T89" fmla="*/ 382 h 455"/>
                <a:gd name="T90" fmla="*/ 185 w 467"/>
                <a:gd name="T91" fmla="*/ 192 h 455"/>
                <a:gd name="T92" fmla="*/ 67 w 467"/>
                <a:gd name="T93" fmla="*/ 367 h 455"/>
                <a:gd name="T94" fmla="*/ 197 w 467"/>
                <a:gd name="T95" fmla="*/ 122 h 455"/>
                <a:gd name="T96" fmla="*/ 54 w 467"/>
                <a:gd name="T97" fmla="*/ 351 h 455"/>
                <a:gd name="T98" fmla="*/ 272 w 467"/>
                <a:gd name="T99" fmla="*/ 48 h 455"/>
                <a:gd name="T100" fmla="*/ 95 w 467"/>
                <a:gd name="T101" fmla="*/ 161 h 455"/>
                <a:gd name="T102" fmla="*/ 191 w 467"/>
                <a:gd name="T103" fmla="*/ 45 h 455"/>
                <a:gd name="T104" fmla="*/ 59 w 467"/>
                <a:gd name="T105" fmla="*/ 145 h 455"/>
                <a:gd name="T106" fmla="*/ 29 w 467"/>
                <a:gd name="T107" fmla="*/ 159 h 455"/>
                <a:gd name="T108" fmla="*/ 100 w 467"/>
                <a:gd name="T109" fmla="*/ 43 h 455"/>
                <a:gd name="T110" fmla="*/ 168 w 467"/>
                <a:gd name="T111" fmla="*/ 9 h 455"/>
                <a:gd name="T112" fmla="*/ 151 w 467"/>
                <a:gd name="T113" fmla="*/ 2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7" h="455">
                  <a:moveTo>
                    <a:pt x="235" y="168"/>
                  </a:moveTo>
                  <a:cubicBezTo>
                    <a:pt x="235" y="178"/>
                    <a:pt x="216" y="189"/>
                    <a:pt x="207" y="189"/>
                  </a:cubicBezTo>
                  <a:cubicBezTo>
                    <a:pt x="204" y="189"/>
                    <a:pt x="200" y="188"/>
                    <a:pt x="200" y="183"/>
                  </a:cubicBezTo>
                  <a:cubicBezTo>
                    <a:pt x="200" y="174"/>
                    <a:pt x="218" y="162"/>
                    <a:pt x="227" y="162"/>
                  </a:cubicBezTo>
                  <a:cubicBezTo>
                    <a:pt x="231" y="162"/>
                    <a:pt x="235" y="163"/>
                    <a:pt x="235" y="168"/>
                  </a:cubicBezTo>
                  <a:close/>
                  <a:moveTo>
                    <a:pt x="139" y="23"/>
                  </a:moveTo>
                  <a:cubicBezTo>
                    <a:pt x="138" y="21"/>
                    <a:pt x="135" y="20"/>
                    <a:pt x="131" y="20"/>
                  </a:cubicBezTo>
                  <a:cubicBezTo>
                    <a:pt x="123" y="21"/>
                    <a:pt x="114" y="27"/>
                    <a:pt x="112" y="33"/>
                  </a:cubicBezTo>
                  <a:cubicBezTo>
                    <a:pt x="111" y="35"/>
                    <a:pt x="111" y="37"/>
                    <a:pt x="112" y="39"/>
                  </a:cubicBezTo>
                  <a:cubicBezTo>
                    <a:pt x="113" y="40"/>
                    <a:pt x="115" y="41"/>
                    <a:pt x="117" y="41"/>
                  </a:cubicBezTo>
                  <a:cubicBezTo>
                    <a:pt x="124" y="41"/>
                    <a:pt x="135" y="36"/>
                    <a:pt x="138" y="29"/>
                  </a:cubicBezTo>
                  <a:cubicBezTo>
                    <a:pt x="139" y="27"/>
                    <a:pt x="140" y="25"/>
                    <a:pt x="139" y="23"/>
                  </a:cubicBezTo>
                  <a:close/>
                  <a:moveTo>
                    <a:pt x="467" y="226"/>
                  </a:moveTo>
                  <a:cubicBezTo>
                    <a:pt x="467" y="161"/>
                    <a:pt x="438" y="92"/>
                    <a:pt x="375" y="42"/>
                  </a:cubicBezTo>
                  <a:cubicBezTo>
                    <a:pt x="373" y="41"/>
                    <a:pt x="371" y="40"/>
                    <a:pt x="369" y="39"/>
                  </a:cubicBezTo>
                  <a:cubicBezTo>
                    <a:pt x="369" y="39"/>
                    <a:pt x="368" y="39"/>
                    <a:pt x="368" y="40"/>
                  </a:cubicBezTo>
                  <a:cubicBezTo>
                    <a:pt x="367" y="40"/>
                    <a:pt x="367" y="41"/>
                    <a:pt x="368" y="42"/>
                  </a:cubicBezTo>
                  <a:cubicBezTo>
                    <a:pt x="422" y="103"/>
                    <a:pt x="400" y="192"/>
                    <a:pt x="360" y="238"/>
                  </a:cubicBezTo>
                  <a:cubicBezTo>
                    <a:pt x="325" y="278"/>
                    <a:pt x="280" y="307"/>
                    <a:pt x="239" y="329"/>
                  </a:cubicBezTo>
                  <a:cubicBezTo>
                    <a:pt x="236" y="331"/>
                    <a:pt x="231" y="333"/>
                    <a:pt x="229" y="335"/>
                  </a:cubicBezTo>
                  <a:cubicBezTo>
                    <a:pt x="225" y="339"/>
                    <a:pt x="224" y="343"/>
                    <a:pt x="226" y="346"/>
                  </a:cubicBezTo>
                  <a:cubicBezTo>
                    <a:pt x="227" y="350"/>
                    <a:pt x="231" y="351"/>
                    <a:pt x="236" y="351"/>
                  </a:cubicBezTo>
                  <a:cubicBezTo>
                    <a:pt x="239" y="350"/>
                    <a:pt x="246" y="348"/>
                    <a:pt x="251" y="346"/>
                  </a:cubicBezTo>
                  <a:cubicBezTo>
                    <a:pt x="289" y="326"/>
                    <a:pt x="329" y="299"/>
                    <a:pt x="360" y="265"/>
                  </a:cubicBezTo>
                  <a:cubicBezTo>
                    <a:pt x="398" y="223"/>
                    <a:pt x="422" y="169"/>
                    <a:pt x="412" y="104"/>
                  </a:cubicBezTo>
                  <a:cubicBezTo>
                    <a:pt x="413" y="105"/>
                    <a:pt x="413" y="106"/>
                    <a:pt x="414" y="107"/>
                  </a:cubicBezTo>
                  <a:cubicBezTo>
                    <a:pt x="434" y="158"/>
                    <a:pt x="417" y="222"/>
                    <a:pt x="371" y="279"/>
                  </a:cubicBezTo>
                  <a:cubicBezTo>
                    <a:pt x="339" y="320"/>
                    <a:pt x="293" y="356"/>
                    <a:pt x="235" y="382"/>
                  </a:cubicBezTo>
                  <a:cubicBezTo>
                    <a:pt x="231" y="384"/>
                    <a:pt x="224" y="388"/>
                    <a:pt x="222" y="392"/>
                  </a:cubicBezTo>
                  <a:cubicBezTo>
                    <a:pt x="220" y="395"/>
                    <a:pt x="220" y="398"/>
                    <a:pt x="222" y="400"/>
                  </a:cubicBezTo>
                  <a:cubicBezTo>
                    <a:pt x="223" y="402"/>
                    <a:pt x="225" y="403"/>
                    <a:pt x="227" y="404"/>
                  </a:cubicBezTo>
                  <a:cubicBezTo>
                    <a:pt x="234" y="404"/>
                    <a:pt x="241" y="400"/>
                    <a:pt x="248" y="397"/>
                  </a:cubicBezTo>
                  <a:cubicBezTo>
                    <a:pt x="340" y="352"/>
                    <a:pt x="441" y="268"/>
                    <a:pt x="435" y="145"/>
                  </a:cubicBezTo>
                  <a:cubicBezTo>
                    <a:pt x="436" y="147"/>
                    <a:pt x="436" y="148"/>
                    <a:pt x="436" y="149"/>
                  </a:cubicBezTo>
                  <a:cubicBezTo>
                    <a:pt x="446" y="199"/>
                    <a:pt x="435" y="244"/>
                    <a:pt x="414" y="282"/>
                  </a:cubicBezTo>
                  <a:cubicBezTo>
                    <a:pt x="396" y="314"/>
                    <a:pt x="371" y="340"/>
                    <a:pt x="346" y="361"/>
                  </a:cubicBezTo>
                  <a:cubicBezTo>
                    <a:pt x="332" y="372"/>
                    <a:pt x="327" y="379"/>
                    <a:pt x="330" y="384"/>
                  </a:cubicBezTo>
                  <a:cubicBezTo>
                    <a:pt x="333" y="390"/>
                    <a:pt x="342" y="387"/>
                    <a:pt x="347" y="384"/>
                  </a:cubicBezTo>
                  <a:cubicBezTo>
                    <a:pt x="357" y="378"/>
                    <a:pt x="366" y="369"/>
                    <a:pt x="373" y="363"/>
                  </a:cubicBezTo>
                  <a:cubicBezTo>
                    <a:pt x="414" y="321"/>
                    <a:pt x="445" y="276"/>
                    <a:pt x="452" y="201"/>
                  </a:cubicBezTo>
                  <a:cubicBezTo>
                    <a:pt x="453" y="205"/>
                    <a:pt x="453" y="209"/>
                    <a:pt x="453" y="211"/>
                  </a:cubicBezTo>
                  <a:cubicBezTo>
                    <a:pt x="455" y="249"/>
                    <a:pt x="447" y="284"/>
                    <a:pt x="433" y="314"/>
                  </a:cubicBezTo>
                  <a:cubicBezTo>
                    <a:pt x="412" y="359"/>
                    <a:pt x="376" y="395"/>
                    <a:pt x="334" y="417"/>
                  </a:cubicBezTo>
                  <a:cubicBezTo>
                    <a:pt x="325" y="422"/>
                    <a:pt x="322" y="427"/>
                    <a:pt x="324" y="433"/>
                  </a:cubicBezTo>
                  <a:cubicBezTo>
                    <a:pt x="325" y="436"/>
                    <a:pt x="327" y="437"/>
                    <a:pt x="331" y="437"/>
                  </a:cubicBezTo>
                  <a:cubicBezTo>
                    <a:pt x="335" y="438"/>
                    <a:pt x="338" y="437"/>
                    <a:pt x="341" y="435"/>
                  </a:cubicBezTo>
                  <a:cubicBezTo>
                    <a:pt x="419" y="393"/>
                    <a:pt x="467" y="315"/>
                    <a:pt x="467" y="226"/>
                  </a:cubicBezTo>
                  <a:close/>
                  <a:moveTo>
                    <a:pt x="254" y="1"/>
                  </a:moveTo>
                  <a:cubicBezTo>
                    <a:pt x="245" y="0"/>
                    <a:pt x="228" y="6"/>
                    <a:pt x="228" y="13"/>
                  </a:cubicBezTo>
                  <a:cubicBezTo>
                    <a:pt x="229" y="17"/>
                    <a:pt x="232" y="18"/>
                    <a:pt x="235" y="19"/>
                  </a:cubicBezTo>
                  <a:cubicBezTo>
                    <a:pt x="242" y="19"/>
                    <a:pt x="260" y="15"/>
                    <a:pt x="260" y="7"/>
                  </a:cubicBezTo>
                  <a:cubicBezTo>
                    <a:pt x="260" y="3"/>
                    <a:pt x="257" y="2"/>
                    <a:pt x="254" y="1"/>
                  </a:cubicBezTo>
                  <a:close/>
                  <a:moveTo>
                    <a:pt x="326" y="17"/>
                  </a:moveTo>
                  <a:cubicBezTo>
                    <a:pt x="320" y="16"/>
                    <a:pt x="306" y="20"/>
                    <a:pt x="306" y="27"/>
                  </a:cubicBezTo>
                  <a:cubicBezTo>
                    <a:pt x="305" y="31"/>
                    <a:pt x="311" y="33"/>
                    <a:pt x="314" y="33"/>
                  </a:cubicBezTo>
                  <a:cubicBezTo>
                    <a:pt x="320" y="33"/>
                    <a:pt x="333" y="30"/>
                    <a:pt x="334" y="22"/>
                  </a:cubicBezTo>
                  <a:cubicBezTo>
                    <a:pt x="334" y="18"/>
                    <a:pt x="329" y="17"/>
                    <a:pt x="326" y="17"/>
                  </a:cubicBezTo>
                  <a:close/>
                  <a:moveTo>
                    <a:pt x="250" y="92"/>
                  </a:moveTo>
                  <a:cubicBezTo>
                    <a:pt x="241" y="91"/>
                    <a:pt x="221" y="103"/>
                    <a:pt x="221" y="113"/>
                  </a:cubicBezTo>
                  <a:cubicBezTo>
                    <a:pt x="220" y="117"/>
                    <a:pt x="224" y="119"/>
                    <a:pt x="227" y="119"/>
                  </a:cubicBezTo>
                  <a:cubicBezTo>
                    <a:pt x="237" y="119"/>
                    <a:pt x="257" y="108"/>
                    <a:pt x="257" y="97"/>
                  </a:cubicBezTo>
                  <a:cubicBezTo>
                    <a:pt x="257" y="93"/>
                    <a:pt x="254" y="92"/>
                    <a:pt x="250" y="92"/>
                  </a:cubicBezTo>
                  <a:close/>
                  <a:moveTo>
                    <a:pt x="291" y="71"/>
                  </a:moveTo>
                  <a:cubicBezTo>
                    <a:pt x="283" y="71"/>
                    <a:pt x="266" y="78"/>
                    <a:pt x="265" y="87"/>
                  </a:cubicBezTo>
                  <a:cubicBezTo>
                    <a:pt x="265" y="90"/>
                    <a:pt x="268" y="92"/>
                    <a:pt x="271" y="92"/>
                  </a:cubicBezTo>
                  <a:cubicBezTo>
                    <a:pt x="279" y="93"/>
                    <a:pt x="296" y="86"/>
                    <a:pt x="296" y="77"/>
                  </a:cubicBezTo>
                  <a:cubicBezTo>
                    <a:pt x="297" y="73"/>
                    <a:pt x="294" y="71"/>
                    <a:pt x="291" y="71"/>
                  </a:cubicBezTo>
                  <a:close/>
                  <a:moveTo>
                    <a:pt x="355" y="176"/>
                  </a:moveTo>
                  <a:cubicBezTo>
                    <a:pt x="348" y="176"/>
                    <a:pt x="341" y="184"/>
                    <a:pt x="341" y="190"/>
                  </a:cubicBezTo>
                  <a:cubicBezTo>
                    <a:pt x="341" y="194"/>
                    <a:pt x="343" y="197"/>
                    <a:pt x="347" y="197"/>
                  </a:cubicBezTo>
                  <a:cubicBezTo>
                    <a:pt x="354" y="197"/>
                    <a:pt x="360" y="188"/>
                    <a:pt x="360" y="182"/>
                  </a:cubicBezTo>
                  <a:cubicBezTo>
                    <a:pt x="360" y="178"/>
                    <a:pt x="358" y="176"/>
                    <a:pt x="355" y="176"/>
                  </a:cubicBezTo>
                  <a:close/>
                  <a:moveTo>
                    <a:pt x="327" y="56"/>
                  </a:moveTo>
                  <a:cubicBezTo>
                    <a:pt x="321" y="55"/>
                    <a:pt x="310" y="60"/>
                    <a:pt x="309" y="67"/>
                  </a:cubicBezTo>
                  <a:cubicBezTo>
                    <a:pt x="309" y="70"/>
                    <a:pt x="312" y="71"/>
                    <a:pt x="315" y="72"/>
                  </a:cubicBezTo>
                  <a:cubicBezTo>
                    <a:pt x="321" y="72"/>
                    <a:pt x="332" y="68"/>
                    <a:pt x="333" y="61"/>
                  </a:cubicBezTo>
                  <a:cubicBezTo>
                    <a:pt x="333" y="58"/>
                    <a:pt x="330" y="56"/>
                    <a:pt x="327" y="56"/>
                  </a:cubicBezTo>
                  <a:close/>
                  <a:moveTo>
                    <a:pt x="348" y="99"/>
                  </a:moveTo>
                  <a:cubicBezTo>
                    <a:pt x="342" y="99"/>
                    <a:pt x="336" y="109"/>
                    <a:pt x="336" y="115"/>
                  </a:cubicBezTo>
                  <a:cubicBezTo>
                    <a:pt x="336" y="117"/>
                    <a:pt x="337" y="120"/>
                    <a:pt x="340" y="120"/>
                  </a:cubicBezTo>
                  <a:cubicBezTo>
                    <a:pt x="347" y="120"/>
                    <a:pt x="353" y="110"/>
                    <a:pt x="353" y="105"/>
                  </a:cubicBezTo>
                  <a:cubicBezTo>
                    <a:pt x="353" y="102"/>
                    <a:pt x="351" y="99"/>
                    <a:pt x="348" y="99"/>
                  </a:cubicBezTo>
                  <a:close/>
                  <a:moveTo>
                    <a:pt x="326" y="206"/>
                  </a:moveTo>
                  <a:cubicBezTo>
                    <a:pt x="322" y="208"/>
                    <a:pt x="319" y="210"/>
                    <a:pt x="315" y="214"/>
                  </a:cubicBezTo>
                  <a:cubicBezTo>
                    <a:pt x="312" y="217"/>
                    <a:pt x="310" y="221"/>
                    <a:pt x="308" y="224"/>
                  </a:cubicBezTo>
                  <a:cubicBezTo>
                    <a:pt x="308" y="227"/>
                    <a:pt x="308" y="230"/>
                    <a:pt x="309" y="232"/>
                  </a:cubicBezTo>
                  <a:cubicBezTo>
                    <a:pt x="311" y="234"/>
                    <a:pt x="314" y="235"/>
                    <a:pt x="317" y="234"/>
                  </a:cubicBezTo>
                  <a:cubicBezTo>
                    <a:pt x="321" y="234"/>
                    <a:pt x="325" y="231"/>
                    <a:pt x="329" y="227"/>
                  </a:cubicBezTo>
                  <a:cubicBezTo>
                    <a:pt x="333" y="223"/>
                    <a:pt x="336" y="218"/>
                    <a:pt x="337" y="213"/>
                  </a:cubicBezTo>
                  <a:cubicBezTo>
                    <a:pt x="338" y="209"/>
                    <a:pt x="337" y="207"/>
                    <a:pt x="335" y="206"/>
                  </a:cubicBezTo>
                  <a:cubicBezTo>
                    <a:pt x="333" y="204"/>
                    <a:pt x="330" y="204"/>
                    <a:pt x="326" y="206"/>
                  </a:cubicBezTo>
                  <a:close/>
                  <a:moveTo>
                    <a:pt x="319" y="135"/>
                  </a:moveTo>
                  <a:cubicBezTo>
                    <a:pt x="317" y="137"/>
                    <a:pt x="315" y="140"/>
                    <a:pt x="314" y="142"/>
                  </a:cubicBezTo>
                  <a:cubicBezTo>
                    <a:pt x="313" y="144"/>
                    <a:pt x="312" y="147"/>
                    <a:pt x="312" y="149"/>
                  </a:cubicBezTo>
                  <a:cubicBezTo>
                    <a:pt x="312" y="152"/>
                    <a:pt x="314" y="155"/>
                    <a:pt x="317" y="155"/>
                  </a:cubicBezTo>
                  <a:cubicBezTo>
                    <a:pt x="319" y="155"/>
                    <a:pt x="321" y="154"/>
                    <a:pt x="324" y="153"/>
                  </a:cubicBezTo>
                  <a:cubicBezTo>
                    <a:pt x="326" y="151"/>
                    <a:pt x="328" y="149"/>
                    <a:pt x="330" y="147"/>
                  </a:cubicBezTo>
                  <a:cubicBezTo>
                    <a:pt x="332" y="145"/>
                    <a:pt x="334" y="142"/>
                    <a:pt x="335" y="140"/>
                  </a:cubicBezTo>
                  <a:cubicBezTo>
                    <a:pt x="336" y="138"/>
                    <a:pt x="337" y="135"/>
                    <a:pt x="337" y="133"/>
                  </a:cubicBezTo>
                  <a:cubicBezTo>
                    <a:pt x="337" y="130"/>
                    <a:pt x="335" y="128"/>
                    <a:pt x="332" y="128"/>
                  </a:cubicBezTo>
                  <a:cubicBezTo>
                    <a:pt x="327" y="128"/>
                    <a:pt x="323" y="131"/>
                    <a:pt x="319" y="135"/>
                  </a:cubicBezTo>
                  <a:close/>
                  <a:moveTo>
                    <a:pt x="201" y="401"/>
                  </a:moveTo>
                  <a:cubicBezTo>
                    <a:pt x="196" y="401"/>
                    <a:pt x="182" y="405"/>
                    <a:pt x="176" y="410"/>
                  </a:cubicBezTo>
                  <a:cubicBezTo>
                    <a:pt x="173" y="412"/>
                    <a:pt x="172" y="416"/>
                    <a:pt x="173" y="418"/>
                  </a:cubicBezTo>
                  <a:cubicBezTo>
                    <a:pt x="174" y="422"/>
                    <a:pt x="177" y="422"/>
                    <a:pt x="180" y="422"/>
                  </a:cubicBezTo>
                  <a:cubicBezTo>
                    <a:pt x="185" y="423"/>
                    <a:pt x="199" y="419"/>
                    <a:pt x="205" y="413"/>
                  </a:cubicBezTo>
                  <a:cubicBezTo>
                    <a:pt x="207" y="412"/>
                    <a:pt x="209" y="409"/>
                    <a:pt x="208" y="406"/>
                  </a:cubicBezTo>
                  <a:cubicBezTo>
                    <a:pt x="207" y="403"/>
                    <a:pt x="204" y="402"/>
                    <a:pt x="201" y="401"/>
                  </a:cubicBezTo>
                  <a:close/>
                  <a:moveTo>
                    <a:pt x="208" y="348"/>
                  </a:moveTo>
                  <a:cubicBezTo>
                    <a:pt x="202" y="348"/>
                    <a:pt x="188" y="353"/>
                    <a:pt x="182" y="358"/>
                  </a:cubicBezTo>
                  <a:cubicBezTo>
                    <a:pt x="179" y="361"/>
                    <a:pt x="178" y="364"/>
                    <a:pt x="179" y="367"/>
                  </a:cubicBezTo>
                  <a:cubicBezTo>
                    <a:pt x="180" y="371"/>
                    <a:pt x="183" y="371"/>
                    <a:pt x="186" y="371"/>
                  </a:cubicBezTo>
                  <a:cubicBezTo>
                    <a:pt x="192" y="371"/>
                    <a:pt x="206" y="367"/>
                    <a:pt x="213" y="360"/>
                  </a:cubicBezTo>
                  <a:cubicBezTo>
                    <a:pt x="215" y="358"/>
                    <a:pt x="216" y="355"/>
                    <a:pt x="215" y="352"/>
                  </a:cubicBezTo>
                  <a:cubicBezTo>
                    <a:pt x="214" y="349"/>
                    <a:pt x="211" y="348"/>
                    <a:pt x="208" y="348"/>
                  </a:cubicBezTo>
                  <a:close/>
                  <a:moveTo>
                    <a:pt x="309" y="393"/>
                  </a:moveTo>
                  <a:cubicBezTo>
                    <a:pt x="304" y="393"/>
                    <a:pt x="291" y="400"/>
                    <a:pt x="286" y="406"/>
                  </a:cubicBezTo>
                  <a:cubicBezTo>
                    <a:pt x="284" y="409"/>
                    <a:pt x="283" y="412"/>
                    <a:pt x="284" y="414"/>
                  </a:cubicBezTo>
                  <a:cubicBezTo>
                    <a:pt x="286" y="418"/>
                    <a:pt x="289" y="418"/>
                    <a:pt x="292" y="417"/>
                  </a:cubicBezTo>
                  <a:cubicBezTo>
                    <a:pt x="297" y="416"/>
                    <a:pt x="310" y="411"/>
                    <a:pt x="315" y="404"/>
                  </a:cubicBezTo>
                  <a:cubicBezTo>
                    <a:pt x="317" y="401"/>
                    <a:pt x="318" y="398"/>
                    <a:pt x="317" y="396"/>
                  </a:cubicBezTo>
                  <a:cubicBezTo>
                    <a:pt x="316" y="393"/>
                    <a:pt x="312" y="392"/>
                    <a:pt x="309" y="393"/>
                  </a:cubicBezTo>
                  <a:close/>
                  <a:moveTo>
                    <a:pt x="261" y="421"/>
                  </a:moveTo>
                  <a:cubicBezTo>
                    <a:pt x="255" y="421"/>
                    <a:pt x="243" y="425"/>
                    <a:pt x="238" y="430"/>
                  </a:cubicBezTo>
                  <a:cubicBezTo>
                    <a:pt x="236" y="432"/>
                    <a:pt x="235" y="435"/>
                    <a:pt x="236" y="437"/>
                  </a:cubicBezTo>
                  <a:cubicBezTo>
                    <a:pt x="237" y="440"/>
                    <a:pt x="239" y="440"/>
                    <a:pt x="242" y="440"/>
                  </a:cubicBezTo>
                  <a:cubicBezTo>
                    <a:pt x="247" y="440"/>
                    <a:pt x="259" y="437"/>
                    <a:pt x="265" y="431"/>
                  </a:cubicBezTo>
                  <a:cubicBezTo>
                    <a:pt x="266" y="430"/>
                    <a:pt x="267" y="427"/>
                    <a:pt x="267" y="425"/>
                  </a:cubicBezTo>
                  <a:cubicBezTo>
                    <a:pt x="266" y="422"/>
                    <a:pt x="263" y="421"/>
                    <a:pt x="261" y="421"/>
                  </a:cubicBezTo>
                  <a:close/>
                  <a:moveTo>
                    <a:pt x="149" y="419"/>
                  </a:moveTo>
                  <a:cubicBezTo>
                    <a:pt x="147" y="419"/>
                    <a:pt x="141" y="420"/>
                    <a:pt x="136" y="423"/>
                  </a:cubicBezTo>
                  <a:cubicBezTo>
                    <a:pt x="134" y="424"/>
                    <a:pt x="132" y="426"/>
                    <a:pt x="132" y="429"/>
                  </a:cubicBezTo>
                  <a:cubicBezTo>
                    <a:pt x="132" y="432"/>
                    <a:pt x="135" y="433"/>
                    <a:pt x="138" y="434"/>
                  </a:cubicBezTo>
                  <a:cubicBezTo>
                    <a:pt x="142" y="434"/>
                    <a:pt x="148" y="433"/>
                    <a:pt x="152" y="431"/>
                  </a:cubicBezTo>
                  <a:cubicBezTo>
                    <a:pt x="155" y="429"/>
                    <a:pt x="157" y="427"/>
                    <a:pt x="156" y="424"/>
                  </a:cubicBezTo>
                  <a:cubicBezTo>
                    <a:pt x="156" y="420"/>
                    <a:pt x="153" y="419"/>
                    <a:pt x="149" y="419"/>
                  </a:cubicBezTo>
                  <a:close/>
                  <a:moveTo>
                    <a:pt x="207" y="440"/>
                  </a:moveTo>
                  <a:cubicBezTo>
                    <a:pt x="205" y="440"/>
                    <a:pt x="199" y="441"/>
                    <a:pt x="195" y="444"/>
                  </a:cubicBezTo>
                  <a:cubicBezTo>
                    <a:pt x="193" y="446"/>
                    <a:pt x="191" y="448"/>
                    <a:pt x="191" y="450"/>
                  </a:cubicBezTo>
                  <a:cubicBezTo>
                    <a:pt x="192" y="453"/>
                    <a:pt x="194" y="455"/>
                    <a:pt x="197" y="455"/>
                  </a:cubicBezTo>
                  <a:cubicBezTo>
                    <a:pt x="202" y="455"/>
                    <a:pt x="207" y="454"/>
                    <a:pt x="211" y="451"/>
                  </a:cubicBezTo>
                  <a:cubicBezTo>
                    <a:pt x="213" y="450"/>
                    <a:pt x="214" y="447"/>
                    <a:pt x="214" y="445"/>
                  </a:cubicBezTo>
                  <a:cubicBezTo>
                    <a:pt x="214" y="441"/>
                    <a:pt x="210" y="440"/>
                    <a:pt x="207" y="440"/>
                  </a:cubicBezTo>
                  <a:close/>
                  <a:moveTo>
                    <a:pt x="257" y="144"/>
                  </a:moveTo>
                  <a:cubicBezTo>
                    <a:pt x="255" y="144"/>
                    <a:pt x="253" y="145"/>
                    <a:pt x="251" y="146"/>
                  </a:cubicBezTo>
                  <a:cubicBezTo>
                    <a:pt x="251" y="146"/>
                    <a:pt x="251" y="146"/>
                    <a:pt x="251" y="146"/>
                  </a:cubicBezTo>
                  <a:cubicBezTo>
                    <a:pt x="247" y="147"/>
                    <a:pt x="242" y="152"/>
                    <a:pt x="242" y="157"/>
                  </a:cubicBezTo>
                  <a:cubicBezTo>
                    <a:pt x="242" y="160"/>
                    <a:pt x="245" y="161"/>
                    <a:pt x="248" y="161"/>
                  </a:cubicBezTo>
                  <a:cubicBezTo>
                    <a:pt x="254" y="161"/>
                    <a:pt x="263" y="156"/>
                    <a:pt x="263" y="149"/>
                  </a:cubicBezTo>
                  <a:cubicBezTo>
                    <a:pt x="263" y="146"/>
                    <a:pt x="260" y="144"/>
                    <a:pt x="257" y="144"/>
                  </a:cubicBezTo>
                  <a:close/>
                  <a:moveTo>
                    <a:pt x="301" y="436"/>
                  </a:moveTo>
                  <a:cubicBezTo>
                    <a:pt x="297" y="436"/>
                    <a:pt x="290" y="437"/>
                    <a:pt x="285" y="441"/>
                  </a:cubicBezTo>
                  <a:cubicBezTo>
                    <a:pt x="282" y="443"/>
                    <a:pt x="280" y="446"/>
                    <a:pt x="280" y="449"/>
                  </a:cubicBezTo>
                  <a:cubicBezTo>
                    <a:pt x="281" y="452"/>
                    <a:pt x="284" y="453"/>
                    <a:pt x="288" y="453"/>
                  </a:cubicBezTo>
                  <a:cubicBezTo>
                    <a:pt x="293" y="453"/>
                    <a:pt x="300" y="451"/>
                    <a:pt x="304" y="449"/>
                  </a:cubicBezTo>
                  <a:cubicBezTo>
                    <a:pt x="307" y="447"/>
                    <a:pt x="309" y="444"/>
                    <a:pt x="308" y="441"/>
                  </a:cubicBezTo>
                  <a:cubicBezTo>
                    <a:pt x="307" y="437"/>
                    <a:pt x="303" y="436"/>
                    <a:pt x="301" y="436"/>
                  </a:cubicBezTo>
                  <a:close/>
                  <a:moveTo>
                    <a:pt x="96" y="416"/>
                  </a:moveTo>
                  <a:cubicBezTo>
                    <a:pt x="99" y="419"/>
                    <a:pt x="104" y="422"/>
                    <a:pt x="108" y="423"/>
                  </a:cubicBezTo>
                  <a:cubicBezTo>
                    <a:pt x="109" y="424"/>
                    <a:pt x="110" y="423"/>
                    <a:pt x="110" y="423"/>
                  </a:cubicBezTo>
                  <a:cubicBezTo>
                    <a:pt x="111" y="422"/>
                    <a:pt x="111" y="421"/>
                    <a:pt x="110" y="421"/>
                  </a:cubicBezTo>
                  <a:cubicBezTo>
                    <a:pt x="107" y="417"/>
                    <a:pt x="105" y="415"/>
                    <a:pt x="104" y="412"/>
                  </a:cubicBezTo>
                  <a:cubicBezTo>
                    <a:pt x="103" y="409"/>
                    <a:pt x="104" y="406"/>
                    <a:pt x="104" y="405"/>
                  </a:cubicBezTo>
                  <a:cubicBezTo>
                    <a:pt x="110" y="378"/>
                    <a:pt x="136" y="361"/>
                    <a:pt x="163" y="342"/>
                  </a:cubicBezTo>
                  <a:cubicBezTo>
                    <a:pt x="180" y="330"/>
                    <a:pt x="253" y="290"/>
                    <a:pt x="286" y="263"/>
                  </a:cubicBezTo>
                  <a:cubicBezTo>
                    <a:pt x="297" y="255"/>
                    <a:pt x="301" y="250"/>
                    <a:pt x="302" y="245"/>
                  </a:cubicBezTo>
                  <a:cubicBezTo>
                    <a:pt x="302" y="243"/>
                    <a:pt x="301" y="240"/>
                    <a:pt x="300" y="239"/>
                  </a:cubicBezTo>
                  <a:cubicBezTo>
                    <a:pt x="299" y="238"/>
                    <a:pt x="297" y="237"/>
                    <a:pt x="296" y="237"/>
                  </a:cubicBezTo>
                  <a:cubicBezTo>
                    <a:pt x="290" y="236"/>
                    <a:pt x="284" y="238"/>
                    <a:pt x="276" y="244"/>
                  </a:cubicBezTo>
                  <a:cubicBezTo>
                    <a:pt x="238" y="275"/>
                    <a:pt x="181" y="305"/>
                    <a:pt x="140" y="337"/>
                  </a:cubicBezTo>
                  <a:cubicBezTo>
                    <a:pt x="117" y="355"/>
                    <a:pt x="99" y="375"/>
                    <a:pt x="94" y="395"/>
                  </a:cubicBezTo>
                  <a:cubicBezTo>
                    <a:pt x="94" y="395"/>
                    <a:pt x="93" y="394"/>
                    <a:pt x="93" y="394"/>
                  </a:cubicBezTo>
                  <a:cubicBezTo>
                    <a:pt x="99" y="319"/>
                    <a:pt x="199" y="269"/>
                    <a:pt x="250" y="227"/>
                  </a:cubicBezTo>
                  <a:cubicBezTo>
                    <a:pt x="263" y="216"/>
                    <a:pt x="302" y="186"/>
                    <a:pt x="308" y="172"/>
                  </a:cubicBezTo>
                  <a:cubicBezTo>
                    <a:pt x="310" y="168"/>
                    <a:pt x="309" y="163"/>
                    <a:pt x="306" y="162"/>
                  </a:cubicBezTo>
                  <a:cubicBezTo>
                    <a:pt x="304" y="160"/>
                    <a:pt x="301" y="160"/>
                    <a:pt x="298" y="160"/>
                  </a:cubicBezTo>
                  <a:cubicBezTo>
                    <a:pt x="292" y="162"/>
                    <a:pt x="285" y="167"/>
                    <a:pt x="277" y="175"/>
                  </a:cubicBezTo>
                  <a:cubicBezTo>
                    <a:pt x="214" y="235"/>
                    <a:pt x="161" y="262"/>
                    <a:pt x="125" y="300"/>
                  </a:cubicBezTo>
                  <a:cubicBezTo>
                    <a:pt x="105" y="322"/>
                    <a:pt x="90" y="347"/>
                    <a:pt x="81" y="383"/>
                  </a:cubicBezTo>
                  <a:cubicBezTo>
                    <a:pt x="81" y="383"/>
                    <a:pt x="80" y="382"/>
                    <a:pt x="80" y="382"/>
                  </a:cubicBezTo>
                  <a:cubicBezTo>
                    <a:pt x="83" y="327"/>
                    <a:pt x="119" y="273"/>
                    <a:pt x="161" y="235"/>
                  </a:cubicBezTo>
                  <a:cubicBezTo>
                    <a:pt x="175" y="222"/>
                    <a:pt x="185" y="214"/>
                    <a:pt x="191" y="209"/>
                  </a:cubicBezTo>
                  <a:cubicBezTo>
                    <a:pt x="195" y="205"/>
                    <a:pt x="197" y="200"/>
                    <a:pt x="195" y="195"/>
                  </a:cubicBezTo>
                  <a:cubicBezTo>
                    <a:pt x="193" y="192"/>
                    <a:pt x="189" y="191"/>
                    <a:pt x="185" y="192"/>
                  </a:cubicBezTo>
                  <a:cubicBezTo>
                    <a:pt x="179" y="193"/>
                    <a:pt x="175" y="196"/>
                    <a:pt x="170" y="199"/>
                  </a:cubicBezTo>
                  <a:cubicBezTo>
                    <a:pt x="141" y="223"/>
                    <a:pt x="116" y="252"/>
                    <a:pt x="97" y="285"/>
                  </a:cubicBezTo>
                  <a:cubicBezTo>
                    <a:pt x="83" y="311"/>
                    <a:pt x="73" y="339"/>
                    <a:pt x="68" y="369"/>
                  </a:cubicBezTo>
                  <a:cubicBezTo>
                    <a:pt x="68" y="369"/>
                    <a:pt x="67" y="368"/>
                    <a:pt x="67" y="367"/>
                  </a:cubicBezTo>
                  <a:cubicBezTo>
                    <a:pt x="70" y="284"/>
                    <a:pt x="108" y="222"/>
                    <a:pt x="162" y="174"/>
                  </a:cubicBezTo>
                  <a:cubicBezTo>
                    <a:pt x="175" y="162"/>
                    <a:pt x="187" y="155"/>
                    <a:pt x="200" y="144"/>
                  </a:cubicBezTo>
                  <a:cubicBezTo>
                    <a:pt x="211" y="136"/>
                    <a:pt x="213" y="129"/>
                    <a:pt x="210" y="124"/>
                  </a:cubicBezTo>
                  <a:cubicBezTo>
                    <a:pt x="207" y="120"/>
                    <a:pt x="203" y="120"/>
                    <a:pt x="197" y="122"/>
                  </a:cubicBezTo>
                  <a:cubicBezTo>
                    <a:pt x="186" y="125"/>
                    <a:pt x="174" y="136"/>
                    <a:pt x="160" y="149"/>
                  </a:cubicBezTo>
                  <a:cubicBezTo>
                    <a:pt x="126" y="179"/>
                    <a:pt x="99" y="211"/>
                    <a:pt x="81" y="250"/>
                  </a:cubicBezTo>
                  <a:cubicBezTo>
                    <a:pt x="67" y="279"/>
                    <a:pt x="58" y="313"/>
                    <a:pt x="56" y="353"/>
                  </a:cubicBezTo>
                  <a:cubicBezTo>
                    <a:pt x="55" y="352"/>
                    <a:pt x="55" y="351"/>
                    <a:pt x="54" y="351"/>
                  </a:cubicBezTo>
                  <a:cubicBezTo>
                    <a:pt x="53" y="341"/>
                    <a:pt x="54" y="328"/>
                    <a:pt x="54" y="318"/>
                  </a:cubicBezTo>
                  <a:cubicBezTo>
                    <a:pt x="57" y="279"/>
                    <a:pt x="63" y="197"/>
                    <a:pt x="175" y="106"/>
                  </a:cubicBezTo>
                  <a:cubicBezTo>
                    <a:pt x="195" y="90"/>
                    <a:pt x="228" y="71"/>
                    <a:pt x="251" y="59"/>
                  </a:cubicBezTo>
                  <a:cubicBezTo>
                    <a:pt x="258" y="55"/>
                    <a:pt x="265" y="52"/>
                    <a:pt x="272" y="48"/>
                  </a:cubicBezTo>
                  <a:cubicBezTo>
                    <a:pt x="276" y="45"/>
                    <a:pt x="278" y="41"/>
                    <a:pt x="277" y="37"/>
                  </a:cubicBezTo>
                  <a:cubicBezTo>
                    <a:pt x="276" y="33"/>
                    <a:pt x="272" y="33"/>
                    <a:pt x="268" y="33"/>
                  </a:cubicBezTo>
                  <a:cubicBezTo>
                    <a:pt x="261" y="33"/>
                    <a:pt x="255" y="36"/>
                    <a:pt x="248" y="39"/>
                  </a:cubicBezTo>
                  <a:cubicBezTo>
                    <a:pt x="196" y="65"/>
                    <a:pt x="137" y="103"/>
                    <a:pt x="95" y="161"/>
                  </a:cubicBezTo>
                  <a:cubicBezTo>
                    <a:pt x="63" y="205"/>
                    <a:pt x="42" y="260"/>
                    <a:pt x="41" y="329"/>
                  </a:cubicBezTo>
                  <a:cubicBezTo>
                    <a:pt x="40" y="328"/>
                    <a:pt x="40" y="328"/>
                    <a:pt x="40" y="327"/>
                  </a:cubicBezTo>
                  <a:cubicBezTo>
                    <a:pt x="37" y="310"/>
                    <a:pt x="36" y="293"/>
                    <a:pt x="37" y="281"/>
                  </a:cubicBezTo>
                  <a:cubicBezTo>
                    <a:pt x="39" y="172"/>
                    <a:pt x="103" y="97"/>
                    <a:pt x="191" y="45"/>
                  </a:cubicBezTo>
                  <a:cubicBezTo>
                    <a:pt x="198" y="41"/>
                    <a:pt x="206" y="36"/>
                    <a:pt x="206" y="29"/>
                  </a:cubicBezTo>
                  <a:cubicBezTo>
                    <a:pt x="206" y="25"/>
                    <a:pt x="203" y="23"/>
                    <a:pt x="199" y="23"/>
                  </a:cubicBezTo>
                  <a:cubicBezTo>
                    <a:pt x="195" y="23"/>
                    <a:pt x="191" y="24"/>
                    <a:pt x="185" y="27"/>
                  </a:cubicBezTo>
                  <a:cubicBezTo>
                    <a:pt x="131" y="56"/>
                    <a:pt x="87" y="96"/>
                    <a:pt x="59" y="145"/>
                  </a:cubicBezTo>
                  <a:cubicBezTo>
                    <a:pt x="35" y="186"/>
                    <a:pt x="22" y="234"/>
                    <a:pt x="24" y="287"/>
                  </a:cubicBezTo>
                  <a:cubicBezTo>
                    <a:pt x="24" y="286"/>
                    <a:pt x="24" y="285"/>
                    <a:pt x="23" y="283"/>
                  </a:cubicBezTo>
                  <a:cubicBezTo>
                    <a:pt x="19" y="266"/>
                    <a:pt x="16" y="248"/>
                    <a:pt x="16" y="230"/>
                  </a:cubicBezTo>
                  <a:cubicBezTo>
                    <a:pt x="16" y="205"/>
                    <a:pt x="21" y="181"/>
                    <a:pt x="29" y="159"/>
                  </a:cubicBezTo>
                  <a:cubicBezTo>
                    <a:pt x="40" y="130"/>
                    <a:pt x="57" y="103"/>
                    <a:pt x="79" y="80"/>
                  </a:cubicBezTo>
                  <a:cubicBezTo>
                    <a:pt x="85" y="73"/>
                    <a:pt x="100" y="61"/>
                    <a:pt x="103" y="57"/>
                  </a:cubicBezTo>
                  <a:cubicBezTo>
                    <a:pt x="106" y="53"/>
                    <a:pt x="108" y="49"/>
                    <a:pt x="106" y="46"/>
                  </a:cubicBezTo>
                  <a:cubicBezTo>
                    <a:pt x="105" y="44"/>
                    <a:pt x="103" y="43"/>
                    <a:pt x="100" y="43"/>
                  </a:cubicBezTo>
                  <a:cubicBezTo>
                    <a:pt x="88" y="43"/>
                    <a:pt x="71" y="61"/>
                    <a:pt x="63" y="69"/>
                  </a:cubicBezTo>
                  <a:cubicBezTo>
                    <a:pt x="23" y="112"/>
                    <a:pt x="0" y="168"/>
                    <a:pt x="0" y="226"/>
                  </a:cubicBezTo>
                  <a:cubicBezTo>
                    <a:pt x="0" y="295"/>
                    <a:pt x="30" y="367"/>
                    <a:pt x="96" y="416"/>
                  </a:cubicBezTo>
                  <a:close/>
                  <a:moveTo>
                    <a:pt x="168" y="9"/>
                  </a:moveTo>
                  <a:cubicBezTo>
                    <a:pt x="168" y="8"/>
                    <a:pt x="166" y="7"/>
                    <a:pt x="164" y="7"/>
                  </a:cubicBezTo>
                  <a:cubicBezTo>
                    <a:pt x="157" y="7"/>
                    <a:pt x="150" y="10"/>
                    <a:pt x="148" y="14"/>
                  </a:cubicBezTo>
                  <a:cubicBezTo>
                    <a:pt x="148" y="15"/>
                    <a:pt x="148" y="17"/>
                    <a:pt x="148" y="18"/>
                  </a:cubicBezTo>
                  <a:cubicBezTo>
                    <a:pt x="149" y="20"/>
                    <a:pt x="150" y="20"/>
                    <a:pt x="151" y="20"/>
                  </a:cubicBezTo>
                  <a:cubicBezTo>
                    <a:pt x="156" y="21"/>
                    <a:pt x="165" y="18"/>
                    <a:pt x="167" y="14"/>
                  </a:cubicBezTo>
                  <a:cubicBezTo>
                    <a:pt x="168" y="13"/>
                    <a:pt x="169" y="11"/>
                    <a:pt x="16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4591050" y="-2305174"/>
              <a:ext cx="5984875" cy="674688"/>
            </a:xfrm>
            <a:custGeom>
              <a:avLst/>
              <a:gdLst>
                <a:gd name="T0" fmla="*/ 85 w 1594"/>
                <a:gd name="T1" fmla="*/ 3 h 179"/>
                <a:gd name="T2" fmla="*/ 77 w 1594"/>
                <a:gd name="T3" fmla="*/ 135 h 179"/>
                <a:gd name="T4" fmla="*/ 184 w 1594"/>
                <a:gd name="T5" fmla="*/ 122 h 179"/>
                <a:gd name="T6" fmla="*/ 151 w 1594"/>
                <a:gd name="T7" fmla="*/ 127 h 179"/>
                <a:gd name="T8" fmla="*/ 207 w 1594"/>
                <a:gd name="T9" fmla="*/ 85 h 179"/>
                <a:gd name="T10" fmla="*/ 192 w 1594"/>
                <a:gd name="T11" fmla="*/ 53 h 179"/>
                <a:gd name="T12" fmla="*/ 253 w 1594"/>
                <a:gd name="T13" fmla="*/ 1 h 179"/>
                <a:gd name="T14" fmla="*/ 269 w 1594"/>
                <a:gd name="T15" fmla="*/ 31 h 179"/>
                <a:gd name="T16" fmla="*/ 271 w 1594"/>
                <a:gd name="T17" fmla="*/ 133 h 179"/>
                <a:gd name="T18" fmla="*/ 249 w 1594"/>
                <a:gd name="T19" fmla="*/ 39 h 179"/>
                <a:gd name="T20" fmla="*/ 318 w 1594"/>
                <a:gd name="T21" fmla="*/ 44 h 179"/>
                <a:gd name="T22" fmla="*/ 308 w 1594"/>
                <a:gd name="T23" fmla="*/ 82 h 179"/>
                <a:gd name="T24" fmla="*/ 381 w 1594"/>
                <a:gd name="T25" fmla="*/ 60 h 179"/>
                <a:gd name="T26" fmla="*/ 419 w 1594"/>
                <a:gd name="T27" fmla="*/ 118 h 179"/>
                <a:gd name="T28" fmla="*/ 391 w 1594"/>
                <a:gd name="T29" fmla="*/ 117 h 179"/>
                <a:gd name="T30" fmla="*/ 497 w 1594"/>
                <a:gd name="T31" fmla="*/ 41 h 179"/>
                <a:gd name="T32" fmla="*/ 583 w 1594"/>
                <a:gd name="T33" fmla="*/ 39 h 179"/>
                <a:gd name="T34" fmla="*/ 585 w 1594"/>
                <a:gd name="T35" fmla="*/ 73 h 179"/>
                <a:gd name="T36" fmla="*/ 529 w 1594"/>
                <a:gd name="T37" fmla="*/ 136 h 179"/>
                <a:gd name="T38" fmla="*/ 497 w 1594"/>
                <a:gd name="T39" fmla="*/ 75 h 179"/>
                <a:gd name="T40" fmla="*/ 662 w 1594"/>
                <a:gd name="T41" fmla="*/ 122 h 179"/>
                <a:gd name="T42" fmla="*/ 629 w 1594"/>
                <a:gd name="T43" fmla="*/ 127 h 179"/>
                <a:gd name="T44" fmla="*/ 685 w 1594"/>
                <a:gd name="T45" fmla="*/ 85 h 179"/>
                <a:gd name="T46" fmla="*/ 670 w 1594"/>
                <a:gd name="T47" fmla="*/ 53 h 179"/>
                <a:gd name="T48" fmla="*/ 772 w 1594"/>
                <a:gd name="T49" fmla="*/ 41 h 179"/>
                <a:gd name="T50" fmla="*/ 813 w 1594"/>
                <a:gd name="T51" fmla="*/ 41 h 179"/>
                <a:gd name="T52" fmla="*/ 799 w 1594"/>
                <a:gd name="T53" fmla="*/ 120 h 179"/>
                <a:gd name="T54" fmla="*/ 759 w 1594"/>
                <a:gd name="T55" fmla="*/ 116 h 179"/>
                <a:gd name="T56" fmla="*/ 869 w 1594"/>
                <a:gd name="T57" fmla="*/ 39 h 179"/>
                <a:gd name="T58" fmla="*/ 883 w 1594"/>
                <a:gd name="T59" fmla="*/ 91 h 179"/>
                <a:gd name="T60" fmla="*/ 955 w 1594"/>
                <a:gd name="T61" fmla="*/ 81 h 179"/>
                <a:gd name="T62" fmla="*/ 977 w 1594"/>
                <a:gd name="T63" fmla="*/ 49 h 179"/>
                <a:gd name="T64" fmla="*/ 973 w 1594"/>
                <a:gd name="T65" fmla="*/ 137 h 179"/>
                <a:gd name="T66" fmla="*/ 971 w 1594"/>
                <a:gd name="T67" fmla="*/ 122 h 179"/>
                <a:gd name="T68" fmla="*/ 976 w 1594"/>
                <a:gd name="T69" fmla="*/ 75 h 179"/>
                <a:gd name="T70" fmla="*/ 1127 w 1594"/>
                <a:gd name="T71" fmla="*/ 48 h 179"/>
                <a:gd name="T72" fmla="*/ 1118 w 1594"/>
                <a:gd name="T73" fmla="*/ 75 h 179"/>
                <a:gd name="T74" fmla="*/ 1168 w 1594"/>
                <a:gd name="T75" fmla="*/ 88 h 179"/>
                <a:gd name="T76" fmla="*/ 1213 w 1594"/>
                <a:gd name="T77" fmla="*/ 58 h 179"/>
                <a:gd name="T78" fmla="*/ 1209 w 1594"/>
                <a:gd name="T79" fmla="*/ 94 h 179"/>
                <a:gd name="T80" fmla="*/ 1158 w 1594"/>
                <a:gd name="T81" fmla="*/ 121 h 179"/>
                <a:gd name="T82" fmla="*/ 1247 w 1594"/>
                <a:gd name="T83" fmla="*/ 88 h 179"/>
                <a:gd name="T84" fmla="*/ 1293 w 1594"/>
                <a:gd name="T85" fmla="*/ 58 h 179"/>
                <a:gd name="T86" fmla="*/ 1288 w 1594"/>
                <a:gd name="T87" fmla="*/ 94 h 179"/>
                <a:gd name="T88" fmla="*/ 1238 w 1594"/>
                <a:gd name="T89" fmla="*/ 121 h 179"/>
                <a:gd name="T90" fmla="*/ 1315 w 1594"/>
                <a:gd name="T91" fmla="*/ 56 h 179"/>
                <a:gd name="T92" fmla="*/ 1326 w 1594"/>
                <a:gd name="T93" fmla="*/ 22 h 179"/>
                <a:gd name="T94" fmla="*/ 1336 w 1594"/>
                <a:gd name="T95" fmla="*/ 22 h 179"/>
                <a:gd name="T96" fmla="*/ 1395 w 1594"/>
                <a:gd name="T97" fmla="*/ 0 h 179"/>
                <a:gd name="T98" fmla="*/ 1423 w 1594"/>
                <a:gd name="T99" fmla="*/ 39 h 179"/>
                <a:gd name="T100" fmla="*/ 1381 w 1594"/>
                <a:gd name="T101" fmla="*/ 121 h 179"/>
                <a:gd name="T102" fmla="*/ 1397 w 1594"/>
                <a:gd name="T103" fmla="*/ 63 h 179"/>
                <a:gd name="T104" fmla="*/ 1491 w 1594"/>
                <a:gd name="T105" fmla="*/ 0 h 179"/>
                <a:gd name="T106" fmla="*/ 1482 w 1594"/>
                <a:gd name="T107" fmla="*/ 113 h 179"/>
                <a:gd name="T108" fmla="*/ 1493 w 1594"/>
                <a:gd name="T109" fmla="*/ 136 h 179"/>
                <a:gd name="T110" fmla="*/ 1538 w 1594"/>
                <a:gd name="T111" fmla="*/ 116 h 179"/>
                <a:gd name="T112" fmla="*/ 1535 w 1594"/>
                <a:gd name="T113" fmla="*/ 134 h 179"/>
                <a:gd name="T114" fmla="*/ 1590 w 1594"/>
                <a:gd name="T115" fmla="*/ 75 h 179"/>
                <a:gd name="T116" fmla="*/ 1573 w 1594"/>
                <a:gd name="T117" fmla="*/ 5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94" h="179">
                  <a:moveTo>
                    <a:pt x="0" y="3"/>
                  </a:moveTo>
                  <a:cubicBezTo>
                    <a:pt x="2" y="3"/>
                    <a:pt x="4" y="3"/>
                    <a:pt x="6" y="3"/>
                  </a:cubicBezTo>
                  <a:cubicBezTo>
                    <a:pt x="8" y="3"/>
                    <a:pt x="10" y="3"/>
                    <a:pt x="12" y="3"/>
                  </a:cubicBezTo>
                  <a:cubicBezTo>
                    <a:pt x="15" y="3"/>
                    <a:pt x="18" y="3"/>
                    <a:pt x="20" y="3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7" y="3"/>
                    <a:pt x="69" y="3"/>
                    <a:pt x="71" y="3"/>
                  </a:cubicBezTo>
                  <a:cubicBezTo>
                    <a:pt x="73" y="3"/>
                    <a:pt x="74" y="3"/>
                    <a:pt x="76" y="3"/>
                  </a:cubicBezTo>
                  <a:cubicBezTo>
                    <a:pt x="77" y="3"/>
                    <a:pt x="79" y="3"/>
                    <a:pt x="81" y="3"/>
                  </a:cubicBezTo>
                  <a:cubicBezTo>
                    <a:pt x="82" y="3"/>
                    <a:pt x="84" y="3"/>
                    <a:pt x="85" y="3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4" y="3"/>
                    <a:pt x="138" y="3"/>
                    <a:pt x="141" y="3"/>
                  </a:cubicBezTo>
                  <a:cubicBezTo>
                    <a:pt x="143" y="3"/>
                    <a:pt x="144" y="3"/>
                    <a:pt x="146" y="3"/>
                  </a:cubicBezTo>
                  <a:cubicBezTo>
                    <a:pt x="148" y="3"/>
                    <a:pt x="149" y="3"/>
                    <a:pt x="151" y="3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7" y="135"/>
                    <a:pt x="95" y="135"/>
                    <a:pt x="93" y="135"/>
                  </a:cubicBezTo>
                  <a:cubicBezTo>
                    <a:pt x="91" y="136"/>
                    <a:pt x="89" y="136"/>
                    <a:pt x="88" y="136"/>
                  </a:cubicBezTo>
                  <a:cubicBezTo>
                    <a:pt x="86" y="136"/>
                    <a:pt x="84" y="136"/>
                    <a:pt x="82" y="135"/>
                  </a:cubicBezTo>
                  <a:cubicBezTo>
                    <a:pt x="80" y="135"/>
                    <a:pt x="79" y="135"/>
                    <a:pt x="77" y="135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6" y="135"/>
                    <a:pt x="24" y="135"/>
                    <a:pt x="22" y="135"/>
                  </a:cubicBezTo>
                  <a:cubicBezTo>
                    <a:pt x="20" y="136"/>
                    <a:pt x="18" y="136"/>
                    <a:pt x="16" y="136"/>
                  </a:cubicBezTo>
                  <a:cubicBezTo>
                    <a:pt x="15" y="136"/>
                    <a:pt x="13" y="136"/>
                    <a:pt x="11" y="135"/>
                  </a:cubicBezTo>
                  <a:cubicBezTo>
                    <a:pt x="10" y="135"/>
                    <a:pt x="8" y="135"/>
                    <a:pt x="7" y="135"/>
                  </a:cubicBezTo>
                  <a:lnTo>
                    <a:pt x="0" y="3"/>
                  </a:lnTo>
                  <a:close/>
                  <a:moveTo>
                    <a:pt x="160" y="98"/>
                  </a:moveTo>
                  <a:cubicBezTo>
                    <a:pt x="161" y="106"/>
                    <a:pt x="163" y="112"/>
                    <a:pt x="166" y="116"/>
                  </a:cubicBezTo>
                  <a:cubicBezTo>
                    <a:pt x="170" y="120"/>
                    <a:pt x="176" y="122"/>
                    <a:pt x="184" y="122"/>
                  </a:cubicBezTo>
                  <a:cubicBezTo>
                    <a:pt x="189" y="122"/>
                    <a:pt x="194" y="122"/>
                    <a:pt x="198" y="121"/>
                  </a:cubicBezTo>
                  <a:cubicBezTo>
                    <a:pt x="202" y="120"/>
                    <a:pt x="206" y="118"/>
                    <a:pt x="210" y="117"/>
                  </a:cubicBezTo>
                  <a:cubicBezTo>
                    <a:pt x="211" y="119"/>
                    <a:pt x="212" y="121"/>
                    <a:pt x="212" y="124"/>
                  </a:cubicBezTo>
                  <a:cubicBezTo>
                    <a:pt x="213" y="126"/>
                    <a:pt x="213" y="129"/>
                    <a:pt x="213" y="131"/>
                  </a:cubicBezTo>
                  <a:cubicBezTo>
                    <a:pt x="211" y="132"/>
                    <a:pt x="209" y="133"/>
                    <a:pt x="206" y="134"/>
                  </a:cubicBezTo>
                  <a:cubicBezTo>
                    <a:pt x="204" y="134"/>
                    <a:pt x="201" y="135"/>
                    <a:pt x="198" y="135"/>
                  </a:cubicBezTo>
                  <a:cubicBezTo>
                    <a:pt x="195" y="136"/>
                    <a:pt x="192" y="136"/>
                    <a:pt x="189" y="137"/>
                  </a:cubicBezTo>
                  <a:cubicBezTo>
                    <a:pt x="186" y="137"/>
                    <a:pt x="184" y="137"/>
                    <a:pt x="181" y="137"/>
                  </a:cubicBezTo>
                  <a:cubicBezTo>
                    <a:pt x="174" y="137"/>
                    <a:pt x="168" y="136"/>
                    <a:pt x="163" y="134"/>
                  </a:cubicBezTo>
                  <a:cubicBezTo>
                    <a:pt x="158" y="132"/>
                    <a:pt x="154" y="130"/>
                    <a:pt x="151" y="127"/>
                  </a:cubicBezTo>
                  <a:cubicBezTo>
                    <a:pt x="148" y="123"/>
                    <a:pt x="146" y="119"/>
                    <a:pt x="144" y="115"/>
                  </a:cubicBezTo>
                  <a:cubicBezTo>
                    <a:pt x="143" y="110"/>
                    <a:pt x="142" y="105"/>
                    <a:pt x="142" y="100"/>
                  </a:cubicBezTo>
                  <a:cubicBezTo>
                    <a:pt x="142" y="92"/>
                    <a:pt x="143" y="85"/>
                    <a:pt x="146" y="78"/>
                  </a:cubicBezTo>
                  <a:cubicBezTo>
                    <a:pt x="148" y="70"/>
                    <a:pt x="152" y="64"/>
                    <a:pt x="157" y="58"/>
                  </a:cubicBezTo>
                  <a:cubicBezTo>
                    <a:pt x="161" y="52"/>
                    <a:pt x="167" y="48"/>
                    <a:pt x="174" y="44"/>
                  </a:cubicBezTo>
                  <a:cubicBezTo>
                    <a:pt x="180" y="41"/>
                    <a:pt x="187" y="39"/>
                    <a:pt x="195" y="39"/>
                  </a:cubicBezTo>
                  <a:cubicBezTo>
                    <a:pt x="203" y="39"/>
                    <a:pt x="210" y="41"/>
                    <a:pt x="215" y="45"/>
                  </a:cubicBezTo>
                  <a:cubicBezTo>
                    <a:pt x="219" y="49"/>
                    <a:pt x="222" y="54"/>
                    <a:pt x="222" y="61"/>
                  </a:cubicBezTo>
                  <a:cubicBezTo>
                    <a:pt x="222" y="66"/>
                    <a:pt x="220" y="71"/>
                    <a:pt x="218" y="75"/>
                  </a:cubicBezTo>
                  <a:cubicBezTo>
                    <a:pt x="215" y="79"/>
                    <a:pt x="211" y="82"/>
                    <a:pt x="207" y="85"/>
                  </a:cubicBezTo>
                  <a:cubicBezTo>
                    <a:pt x="202" y="88"/>
                    <a:pt x="197" y="90"/>
                    <a:pt x="190" y="92"/>
                  </a:cubicBezTo>
                  <a:cubicBezTo>
                    <a:pt x="184" y="94"/>
                    <a:pt x="177" y="95"/>
                    <a:pt x="170" y="96"/>
                  </a:cubicBezTo>
                  <a:lnTo>
                    <a:pt x="160" y="98"/>
                  </a:lnTo>
                  <a:close/>
                  <a:moveTo>
                    <a:pt x="172" y="82"/>
                  </a:moveTo>
                  <a:cubicBezTo>
                    <a:pt x="178" y="81"/>
                    <a:pt x="183" y="80"/>
                    <a:pt x="187" y="79"/>
                  </a:cubicBezTo>
                  <a:cubicBezTo>
                    <a:pt x="191" y="77"/>
                    <a:pt x="195" y="76"/>
                    <a:pt x="197" y="74"/>
                  </a:cubicBezTo>
                  <a:cubicBezTo>
                    <a:pt x="199" y="72"/>
                    <a:pt x="201" y="71"/>
                    <a:pt x="202" y="69"/>
                  </a:cubicBezTo>
                  <a:cubicBezTo>
                    <a:pt x="203" y="67"/>
                    <a:pt x="204" y="65"/>
                    <a:pt x="204" y="63"/>
                  </a:cubicBezTo>
                  <a:cubicBezTo>
                    <a:pt x="204" y="60"/>
                    <a:pt x="203" y="58"/>
                    <a:pt x="201" y="56"/>
                  </a:cubicBezTo>
                  <a:cubicBezTo>
                    <a:pt x="199" y="54"/>
                    <a:pt x="196" y="53"/>
                    <a:pt x="192" y="53"/>
                  </a:cubicBezTo>
                  <a:cubicBezTo>
                    <a:pt x="188" y="53"/>
                    <a:pt x="185" y="54"/>
                    <a:pt x="182" y="56"/>
                  </a:cubicBezTo>
                  <a:cubicBezTo>
                    <a:pt x="178" y="58"/>
                    <a:pt x="175" y="60"/>
                    <a:pt x="173" y="63"/>
                  </a:cubicBezTo>
                  <a:cubicBezTo>
                    <a:pt x="170" y="66"/>
                    <a:pt x="168" y="69"/>
                    <a:pt x="166" y="73"/>
                  </a:cubicBezTo>
                  <a:cubicBezTo>
                    <a:pt x="164" y="76"/>
                    <a:pt x="163" y="80"/>
                    <a:pt x="162" y="84"/>
                  </a:cubicBezTo>
                  <a:lnTo>
                    <a:pt x="172" y="82"/>
                  </a:lnTo>
                  <a:close/>
                  <a:moveTo>
                    <a:pt x="249" y="39"/>
                  </a:moveTo>
                  <a:cubicBezTo>
                    <a:pt x="250" y="32"/>
                    <a:pt x="251" y="26"/>
                    <a:pt x="252" y="21"/>
                  </a:cubicBezTo>
                  <a:cubicBezTo>
                    <a:pt x="253" y="16"/>
                    <a:pt x="253" y="11"/>
                    <a:pt x="253" y="8"/>
                  </a:cubicBezTo>
                  <a:cubicBezTo>
                    <a:pt x="253" y="6"/>
                    <a:pt x="253" y="5"/>
                    <a:pt x="253" y="4"/>
                  </a:cubicBezTo>
                  <a:cubicBezTo>
                    <a:pt x="253" y="3"/>
                    <a:pt x="253" y="2"/>
                    <a:pt x="253" y="1"/>
                  </a:cubicBezTo>
                  <a:cubicBezTo>
                    <a:pt x="254" y="1"/>
                    <a:pt x="256" y="0"/>
                    <a:pt x="258" y="0"/>
                  </a:cubicBezTo>
                  <a:cubicBezTo>
                    <a:pt x="260" y="0"/>
                    <a:pt x="261" y="0"/>
                    <a:pt x="263" y="0"/>
                  </a:cubicBezTo>
                  <a:cubicBezTo>
                    <a:pt x="264" y="0"/>
                    <a:pt x="265" y="0"/>
                    <a:pt x="267" y="0"/>
                  </a:cubicBezTo>
                  <a:cubicBezTo>
                    <a:pt x="268" y="0"/>
                    <a:pt x="270" y="1"/>
                    <a:pt x="271" y="1"/>
                  </a:cubicBezTo>
                  <a:cubicBezTo>
                    <a:pt x="271" y="2"/>
                    <a:pt x="271" y="3"/>
                    <a:pt x="271" y="4"/>
                  </a:cubicBezTo>
                  <a:cubicBezTo>
                    <a:pt x="271" y="5"/>
                    <a:pt x="271" y="6"/>
                    <a:pt x="271" y="8"/>
                  </a:cubicBezTo>
                  <a:cubicBezTo>
                    <a:pt x="271" y="9"/>
                    <a:pt x="271" y="11"/>
                    <a:pt x="271" y="12"/>
                  </a:cubicBezTo>
                  <a:cubicBezTo>
                    <a:pt x="271" y="14"/>
                    <a:pt x="271" y="16"/>
                    <a:pt x="271" y="18"/>
                  </a:cubicBezTo>
                  <a:cubicBezTo>
                    <a:pt x="270" y="20"/>
                    <a:pt x="270" y="23"/>
                    <a:pt x="270" y="25"/>
                  </a:cubicBezTo>
                  <a:cubicBezTo>
                    <a:pt x="269" y="27"/>
                    <a:pt x="269" y="29"/>
                    <a:pt x="269" y="31"/>
                  </a:cubicBezTo>
                  <a:cubicBezTo>
                    <a:pt x="254" y="108"/>
                    <a:pt x="254" y="108"/>
                    <a:pt x="254" y="108"/>
                  </a:cubicBezTo>
                  <a:cubicBezTo>
                    <a:pt x="254" y="110"/>
                    <a:pt x="254" y="112"/>
                    <a:pt x="254" y="113"/>
                  </a:cubicBezTo>
                  <a:cubicBezTo>
                    <a:pt x="254" y="115"/>
                    <a:pt x="254" y="117"/>
                    <a:pt x="254" y="118"/>
                  </a:cubicBezTo>
                  <a:cubicBezTo>
                    <a:pt x="255" y="119"/>
                    <a:pt x="256" y="120"/>
                    <a:pt x="257" y="120"/>
                  </a:cubicBezTo>
                  <a:cubicBezTo>
                    <a:pt x="257" y="121"/>
                    <a:pt x="258" y="121"/>
                    <a:pt x="259" y="122"/>
                  </a:cubicBezTo>
                  <a:cubicBezTo>
                    <a:pt x="260" y="122"/>
                    <a:pt x="261" y="122"/>
                    <a:pt x="262" y="122"/>
                  </a:cubicBezTo>
                  <a:cubicBezTo>
                    <a:pt x="264" y="122"/>
                    <a:pt x="265" y="122"/>
                    <a:pt x="266" y="121"/>
                  </a:cubicBezTo>
                  <a:cubicBezTo>
                    <a:pt x="268" y="121"/>
                    <a:pt x="269" y="121"/>
                    <a:pt x="270" y="121"/>
                  </a:cubicBezTo>
                  <a:cubicBezTo>
                    <a:pt x="271" y="124"/>
                    <a:pt x="271" y="128"/>
                    <a:pt x="271" y="132"/>
                  </a:cubicBezTo>
                  <a:cubicBezTo>
                    <a:pt x="271" y="132"/>
                    <a:pt x="271" y="133"/>
                    <a:pt x="271" y="133"/>
                  </a:cubicBezTo>
                  <a:cubicBezTo>
                    <a:pt x="271" y="134"/>
                    <a:pt x="271" y="134"/>
                    <a:pt x="271" y="134"/>
                  </a:cubicBezTo>
                  <a:cubicBezTo>
                    <a:pt x="269" y="135"/>
                    <a:pt x="267" y="136"/>
                    <a:pt x="265" y="136"/>
                  </a:cubicBezTo>
                  <a:cubicBezTo>
                    <a:pt x="262" y="136"/>
                    <a:pt x="259" y="136"/>
                    <a:pt x="257" y="136"/>
                  </a:cubicBezTo>
                  <a:cubicBezTo>
                    <a:pt x="254" y="136"/>
                    <a:pt x="251" y="136"/>
                    <a:pt x="248" y="135"/>
                  </a:cubicBezTo>
                  <a:cubicBezTo>
                    <a:pt x="245" y="135"/>
                    <a:pt x="243" y="134"/>
                    <a:pt x="241" y="132"/>
                  </a:cubicBezTo>
                  <a:cubicBezTo>
                    <a:pt x="239" y="131"/>
                    <a:pt x="238" y="128"/>
                    <a:pt x="237" y="126"/>
                  </a:cubicBezTo>
                  <a:cubicBezTo>
                    <a:pt x="236" y="123"/>
                    <a:pt x="235" y="120"/>
                    <a:pt x="235" y="116"/>
                  </a:cubicBezTo>
                  <a:cubicBezTo>
                    <a:pt x="235" y="114"/>
                    <a:pt x="236" y="111"/>
                    <a:pt x="236" y="109"/>
                  </a:cubicBezTo>
                  <a:cubicBezTo>
                    <a:pt x="237" y="106"/>
                    <a:pt x="237" y="104"/>
                    <a:pt x="238" y="101"/>
                  </a:cubicBezTo>
                  <a:lnTo>
                    <a:pt x="249" y="39"/>
                  </a:lnTo>
                  <a:close/>
                  <a:moveTo>
                    <a:pt x="348" y="119"/>
                  </a:moveTo>
                  <a:cubicBezTo>
                    <a:pt x="349" y="120"/>
                    <a:pt x="349" y="122"/>
                    <a:pt x="350" y="125"/>
                  </a:cubicBezTo>
                  <a:cubicBezTo>
                    <a:pt x="351" y="127"/>
                    <a:pt x="351" y="130"/>
                    <a:pt x="351" y="133"/>
                  </a:cubicBezTo>
                  <a:cubicBezTo>
                    <a:pt x="347" y="134"/>
                    <a:pt x="343" y="135"/>
                    <a:pt x="339" y="136"/>
                  </a:cubicBezTo>
                  <a:cubicBezTo>
                    <a:pt x="334" y="137"/>
                    <a:pt x="330" y="137"/>
                    <a:pt x="326" y="137"/>
                  </a:cubicBezTo>
                  <a:cubicBezTo>
                    <a:pt x="312" y="137"/>
                    <a:pt x="303" y="134"/>
                    <a:pt x="296" y="127"/>
                  </a:cubicBezTo>
                  <a:cubicBezTo>
                    <a:pt x="290" y="121"/>
                    <a:pt x="287" y="112"/>
                    <a:pt x="287" y="100"/>
                  </a:cubicBezTo>
                  <a:cubicBezTo>
                    <a:pt x="287" y="92"/>
                    <a:pt x="288" y="85"/>
                    <a:pt x="290" y="78"/>
                  </a:cubicBezTo>
                  <a:cubicBezTo>
                    <a:pt x="293" y="71"/>
                    <a:pt x="296" y="64"/>
                    <a:pt x="301" y="58"/>
                  </a:cubicBezTo>
                  <a:cubicBezTo>
                    <a:pt x="306" y="52"/>
                    <a:pt x="311" y="48"/>
                    <a:pt x="318" y="44"/>
                  </a:cubicBezTo>
                  <a:cubicBezTo>
                    <a:pt x="325" y="41"/>
                    <a:pt x="333" y="39"/>
                    <a:pt x="341" y="39"/>
                  </a:cubicBezTo>
                  <a:cubicBezTo>
                    <a:pt x="345" y="39"/>
                    <a:pt x="349" y="39"/>
                    <a:pt x="353" y="40"/>
                  </a:cubicBezTo>
                  <a:cubicBezTo>
                    <a:pt x="357" y="41"/>
                    <a:pt x="360" y="42"/>
                    <a:pt x="363" y="43"/>
                  </a:cubicBezTo>
                  <a:cubicBezTo>
                    <a:pt x="362" y="45"/>
                    <a:pt x="362" y="47"/>
                    <a:pt x="361" y="50"/>
                  </a:cubicBezTo>
                  <a:cubicBezTo>
                    <a:pt x="360" y="53"/>
                    <a:pt x="359" y="55"/>
                    <a:pt x="358" y="57"/>
                  </a:cubicBezTo>
                  <a:cubicBezTo>
                    <a:pt x="355" y="56"/>
                    <a:pt x="353" y="56"/>
                    <a:pt x="350" y="55"/>
                  </a:cubicBezTo>
                  <a:cubicBezTo>
                    <a:pt x="347" y="54"/>
                    <a:pt x="344" y="54"/>
                    <a:pt x="341" y="54"/>
                  </a:cubicBezTo>
                  <a:cubicBezTo>
                    <a:pt x="335" y="54"/>
                    <a:pt x="330" y="55"/>
                    <a:pt x="325" y="58"/>
                  </a:cubicBezTo>
                  <a:cubicBezTo>
                    <a:pt x="321" y="60"/>
                    <a:pt x="317" y="64"/>
                    <a:pt x="314" y="68"/>
                  </a:cubicBezTo>
                  <a:cubicBezTo>
                    <a:pt x="311" y="72"/>
                    <a:pt x="309" y="77"/>
                    <a:pt x="308" y="82"/>
                  </a:cubicBezTo>
                  <a:cubicBezTo>
                    <a:pt x="306" y="88"/>
                    <a:pt x="306" y="93"/>
                    <a:pt x="306" y="98"/>
                  </a:cubicBezTo>
                  <a:cubicBezTo>
                    <a:pt x="306" y="106"/>
                    <a:pt x="308" y="112"/>
                    <a:pt x="312" y="116"/>
                  </a:cubicBezTo>
                  <a:cubicBezTo>
                    <a:pt x="316" y="120"/>
                    <a:pt x="321" y="122"/>
                    <a:pt x="329" y="122"/>
                  </a:cubicBezTo>
                  <a:cubicBezTo>
                    <a:pt x="332" y="122"/>
                    <a:pt x="335" y="122"/>
                    <a:pt x="338" y="121"/>
                  </a:cubicBezTo>
                  <a:cubicBezTo>
                    <a:pt x="341" y="121"/>
                    <a:pt x="344" y="120"/>
                    <a:pt x="348" y="119"/>
                  </a:cubicBezTo>
                  <a:close/>
                  <a:moveTo>
                    <a:pt x="402" y="137"/>
                  </a:moveTo>
                  <a:cubicBezTo>
                    <a:pt x="391" y="137"/>
                    <a:pt x="382" y="134"/>
                    <a:pt x="377" y="128"/>
                  </a:cubicBezTo>
                  <a:cubicBezTo>
                    <a:pt x="371" y="122"/>
                    <a:pt x="368" y="113"/>
                    <a:pt x="368" y="101"/>
                  </a:cubicBezTo>
                  <a:cubicBezTo>
                    <a:pt x="368" y="94"/>
                    <a:pt x="369" y="87"/>
                    <a:pt x="371" y="80"/>
                  </a:cubicBezTo>
                  <a:cubicBezTo>
                    <a:pt x="373" y="73"/>
                    <a:pt x="377" y="66"/>
                    <a:pt x="381" y="60"/>
                  </a:cubicBezTo>
                  <a:cubicBezTo>
                    <a:pt x="385" y="54"/>
                    <a:pt x="391" y="49"/>
                    <a:pt x="397" y="45"/>
                  </a:cubicBezTo>
                  <a:cubicBezTo>
                    <a:pt x="404" y="41"/>
                    <a:pt x="411" y="39"/>
                    <a:pt x="420" y="39"/>
                  </a:cubicBezTo>
                  <a:cubicBezTo>
                    <a:pt x="432" y="39"/>
                    <a:pt x="440" y="42"/>
                    <a:pt x="446" y="48"/>
                  </a:cubicBezTo>
                  <a:cubicBezTo>
                    <a:pt x="452" y="55"/>
                    <a:pt x="455" y="64"/>
                    <a:pt x="455" y="75"/>
                  </a:cubicBezTo>
                  <a:cubicBezTo>
                    <a:pt x="455" y="82"/>
                    <a:pt x="454" y="89"/>
                    <a:pt x="452" y="96"/>
                  </a:cubicBezTo>
                  <a:cubicBezTo>
                    <a:pt x="450" y="104"/>
                    <a:pt x="446" y="110"/>
                    <a:pt x="442" y="116"/>
                  </a:cubicBezTo>
                  <a:cubicBezTo>
                    <a:pt x="438" y="123"/>
                    <a:pt x="432" y="127"/>
                    <a:pt x="426" y="131"/>
                  </a:cubicBezTo>
                  <a:cubicBezTo>
                    <a:pt x="419" y="135"/>
                    <a:pt x="411" y="137"/>
                    <a:pt x="402" y="137"/>
                  </a:cubicBezTo>
                  <a:close/>
                  <a:moveTo>
                    <a:pt x="404" y="123"/>
                  </a:moveTo>
                  <a:cubicBezTo>
                    <a:pt x="410" y="123"/>
                    <a:pt x="415" y="121"/>
                    <a:pt x="419" y="118"/>
                  </a:cubicBezTo>
                  <a:cubicBezTo>
                    <a:pt x="423" y="115"/>
                    <a:pt x="426" y="111"/>
                    <a:pt x="429" y="106"/>
                  </a:cubicBezTo>
                  <a:cubicBezTo>
                    <a:pt x="431" y="102"/>
                    <a:pt x="433" y="96"/>
                    <a:pt x="435" y="91"/>
                  </a:cubicBezTo>
                  <a:cubicBezTo>
                    <a:pt x="436" y="85"/>
                    <a:pt x="436" y="80"/>
                    <a:pt x="436" y="75"/>
                  </a:cubicBezTo>
                  <a:cubicBezTo>
                    <a:pt x="436" y="68"/>
                    <a:pt x="435" y="63"/>
                    <a:pt x="432" y="59"/>
                  </a:cubicBezTo>
                  <a:cubicBezTo>
                    <a:pt x="429" y="56"/>
                    <a:pt x="424" y="54"/>
                    <a:pt x="418" y="54"/>
                  </a:cubicBezTo>
                  <a:cubicBezTo>
                    <a:pt x="413" y="54"/>
                    <a:pt x="408" y="55"/>
                    <a:pt x="404" y="58"/>
                  </a:cubicBezTo>
                  <a:cubicBezTo>
                    <a:pt x="400" y="62"/>
                    <a:pt x="397" y="66"/>
                    <a:pt x="394" y="70"/>
                  </a:cubicBezTo>
                  <a:cubicBezTo>
                    <a:pt x="391" y="75"/>
                    <a:pt x="390" y="80"/>
                    <a:pt x="388" y="86"/>
                  </a:cubicBezTo>
                  <a:cubicBezTo>
                    <a:pt x="387" y="91"/>
                    <a:pt x="387" y="97"/>
                    <a:pt x="387" y="101"/>
                  </a:cubicBezTo>
                  <a:cubicBezTo>
                    <a:pt x="387" y="108"/>
                    <a:pt x="388" y="114"/>
                    <a:pt x="391" y="117"/>
                  </a:cubicBezTo>
                  <a:cubicBezTo>
                    <a:pt x="394" y="121"/>
                    <a:pt x="398" y="123"/>
                    <a:pt x="404" y="123"/>
                  </a:cubicBezTo>
                  <a:close/>
                  <a:moveTo>
                    <a:pt x="476" y="81"/>
                  </a:moveTo>
                  <a:cubicBezTo>
                    <a:pt x="478" y="73"/>
                    <a:pt x="479" y="67"/>
                    <a:pt x="480" y="62"/>
                  </a:cubicBezTo>
                  <a:cubicBezTo>
                    <a:pt x="480" y="57"/>
                    <a:pt x="481" y="52"/>
                    <a:pt x="481" y="48"/>
                  </a:cubicBezTo>
                  <a:cubicBezTo>
                    <a:pt x="481" y="46"/>
                    <a:pt x="481" y="45"/>
                    <a:pt x="481" y="44"/>
                  </a:cubicBezTo>
                  <a:cubicBezTo>
                    <a:pt x="481" y="43"/>
                    <a:pt x="481" y="42"/>
                    <a:pt x="480" y="41"/>
                  </a:cubicBezTo>
                  <a:cubicBezTo>
                    <a:pt x="482" y="41"/>
                    <a:pt x="483" y="40"/>
                    <a:pt x="485" y="40"/>
                  </a:cubicBezTo>
                  <a:cubicBezTo>
                    <a:pt x="486" y="40"/>
                    <a:pt x="488" y="40"/>
                    <a:pt x="489" y="40"/>
                  </a:cubicBezTo>
                  <a:cubicBezTo>
                    <a:pt x="490" y="40"/>
                    <a:pt x="492" y="40"/>
                    <a:pt x="493" y="40"/>
                  </a:cubicBezTo>
                  <a:cubicBezTo>
                    <a:pt x="495" y="40"/>
                    <a:pt x="496" y="41"/>
                    <a:pt x="497" y="41"/>
                  </a:cubicBezTo>
                  <a:cubicBezTo>
                    <a:pt x="498" y="42"/>
                    <a:pt x="498" y="43"/>
                    <a:pt x="498" y="44"/>
                  </a:cubicBezTo>
                  <a:cubicBezTo>
                    <a:pt x="498" y="45"/>
                    <a:pt x="498" y="47"/>
                    <a:pt x="498" y="49"/>
                  </a:cubicBezTo>
                  <a:cubicBezTo>
                    <a:pt x="498" y="50"/>
                    <a:pt x="498" y="52"/>
                    <a:pt x="498" y="53"/>
                  </a:cubicBezTo>
                  <a:cubicBezTo>
                    <a:pt x="498" y="55"/>
                    <a:pt x="498" y="56"/>
                    <a:pt x="497" y="57"/>
                  </a:cubicBezTo>
                  <a:cubicBezTo>
                    <a:pt x="501" y="52"/>
                    <a:pt x="505" y="48"/>
                    <a:pt x="510" y="44"/>
                  </a:cubicBezTo>
                  <a:cubicBezTo>
                    <a:pt x="516" y="41"/>
                    <a:pt x="522" y="39"/>
                    <a:pt x="529" y="39"/>
                  </a:cubicBezTo>
                  <a:cubicBezTo>
                    <a:pt x="536" y="39"/>
                    <a:pt x="541" y="41"/>
                    <a:pt x="544" y="44"/>
                  </a:cubicBezTo>
                  <a:cubicBezTo>
                    <a:pt x="548" y="47"/>
                    <a:pt x="550" y="52"/>
                    <a:pt x="550" y="58"/>
                  </a:cubicBezTo>
                  <a:cubicBezTo>
                    <a:pt x="554" y="52"/>
                    <a:pt x="558" y="48"/>
                    <a:pt x="564" y="44"/>
                  </a:cubicBezTo>
                  <a:cubicBezTo>
                    <a:pt x="570" y="41"/>
                    <a:pt x="576" y="39"/>
                    <a:pt x="583" y="39"/>
                  </a:cubicBezTo>
                  <a:cubicBezTo>
                    <a:pt x="597" y="39"/>
                    <a:pt x="604" y="47"/>
                    <a:pt x="604" y="63"/>
                  </a:cubicBezTo>
                  <a:cubicBezTo>
                    <a:pt x="604" y="65"/>
                    <a:pt x="604" y="67"/>
                    <a:pt x="604" y="69"/>
                  </a:cubicBezTo>
                  <a:cubicBezTo>
                    <a:pt x="604" y="71"/>
                    <a:pt x="603" y="73"/>
                    <a:pt x="603" y="76"/>
                  </a:cubicBezTo>
                  <a:cubicBezTo>
                    <a:pt x="592" y="135"/>
                    <a:pt x="592" y="135"/>
                    <a:pt x="592" y="135"/>
                  </a:cubicBezTo>
                  <a:cubicBezTo>
                    <a:pt x="591" y="135"/>
                    <a:pt x="590" y="135"/>
                    <a:pt x="588" y="136"/>
                  </a:cubicBezTo>
                  <a:cubicBezTo>
                    <a:pt x="586" y="136"/>
                    <a:pt x="585" y="136"/>
                    <a:pt x="583" y="136"/>
                  </a:cubicBezTo>
                  <a:cubicBezTo>
                    <a:pt x="582" y="136"/>
                    <a:pt x="580" y="136"/>
                    <a:pt x="579" y="136"/>
                  </a:cubicBezTo>
                  <a:cubicBezTo>
                    <a:pt x="577" y="135"/>
                    <a:pt x="576" y="135"/>
                    <a:pt x="575" y="135"/>
                  </a:cubicBezTo>
                  <a:cubicBezTo>
                    <a:pt x="584" y="79"/>
                    <a:pt x="584" y="79"/>
                    <a:pt x="584" y="79"/>
                  </a:cubicBezTo>
                  <a:cubicBezTo>
                    <a:pt x="585" y="77"/>
                    <a:pt x="585" y="75"/>
                    <a:pt x="585" y="73"/>
                  </a:cubicBezTo>
                  <a:cubicBezTo>
                    <a:pt x="585" y="71"/>
                    <a:pt x="586" y="69"/>
                    <a:pt x="586" y="68"/>
                  </a:cubicBezTo>
                  <a:cubicBezTo>
                    <a:pt x="586" y="63"/>
                    <a:pt x="585" y="60"/>
                    <a:pt x="583" y="58"/>
                  </a:cubicBezTo>
                  <a:cubicBezTo>
                    <a:pt x="581" y="56"/>
                    <a:pt x="578" y="55"/>
                    <a:pt x="574" y="55"/>
                  </a:cubicBezTo>
                  <a:cubicBezTo>
                    <a:pt x="571" y="55"/>
                    <a:pt x="569" y="55"/>
                    <a:pt x="566" y="56"/>
                  </a:cubicBezTo>
                  <a:cubicBezTo>
                    <a:pt x="563" y="58"/>
                    <a:pt x="561" y="60"/>
                    <a:pt x="558" y="63"/>
                  </a:cubicBezTo>
                  <a:cubicBezTo>
                    <a:pt x="556" y="66"/>
                    <a:pt x="553" y="69"/>
                    <a:pt x="551" y="74"/>
                  </a:cubicBezTo>
                  <a:cubicBezTo>
                    <a:pt x="549" y="79"/>
                    <a:pt x="548" y="85"/>
                    <a:pt x="546" y="92"/>
                  </a:cubicBezTo>
                  <a:cubicBezTo>
                    <a:pt x="539" y="135"/>
                    <a:pt x="539" y="135"/>
                    <a:pt x="539" y="135"/>
                  </a:cubicBezTo>
                  <a:cubicBezTo>
                    <a:pt x="537" y="135"/>
                    <a:pt x="536" y="135"/>
                    <a:pt x="534" y="136"/>
                  </a:cubicBezTo>
                  <a:cubicBezTo>
                    <a:pt x="532" y="136"/>
                    <a:pt x="531" y="136"/>
                    <a:pt x="529" y="136"/>
                  </a:cubicBezTo>
                  <a:cubicBezTo>
                    <a:pt x="528" y="136"/>
                    <a:pt x="527" y="136"/>
                    <a:pt x="525" y="136"/>
                  </a:cubicBezTo>
                  <a:cubicBezTo>
                    <a:pt x="523" y="135"/>
                    <a:pt x="522" y="135"/>
                    <a:pt x="521" y="135"/>
                  </a:cubicBezTo>
                  <a:cubicBezTo>
                    <a:pt x="531" y="79"/>
                    <a:pt x="531" y="79"/>
                    <a:pt x="531" y="79"/>
                  </a:cubicBezTo>
                  <a:cubicBezTo>
                    <a:pt x="531" y="77"/>
                    <a:pt x="531" y="75"/>
                    <a:pt x="531" y="73"/>
                  </a:cubicBezTo>
                  <a:cubicBezTo>
                    <a:pt x="532" y="71"/>
                    <a:pt x="532" y="69"/>
                    <a:pt x="532" y="68"/>
                  </a:cubicBezTo>
                  <a:cubicBezTo>
                    <a:pt x="532" y="63"/>
                    <a:pt x="531" y="60"/>
                    <a:pt x="529" y="58"/>
                  </a:cubicBezTo>
                  <a:cubicBezTo>
                    <a:pt x="527" y="56"/>
                    <a:pt x="524" y="55"/>
                    <a:pt x="520" y="55"/>
                  </a:cubicBezTo>
                  <a:cubicBezTo>
                    <a:pt x="518" y="55"/>
                    <a:pt x="515" y="55"/>
                    <a:pt x="512" y="56"/>
                  </a:cubicBezTo>
                  <a:cubicBezTo>
                    <a:pt x="509" y="58"/>
                    <a:pt x="507" y="60"/>
                    <a:pt x="504" y="63"/>
                  </a:cubicBezTo>
                  <a:cubicBezTo>
                    <a:pt x="502" y="66"/>
                    <a:pt x="499" y="70"/>
                    <a:pt x="497" y="75"/>
                  </a:cubicBezTo>
                  <a:cubicBezTo>
                    <a:pt x="495" y="80"/>
                    <a:pt x="493" y="87"/>
                    <a:pt x="492" y="94"/>
                  </a:cubicBezTo>
                  <a:cubicBezTo>
                    <a:pt x="485" y="135"/>
                    <a:pt x="485" y="135"/>
                    <a:pt x="485" y="135"/>
                  </a:cubicBezTo>
                  <a:cubicBezTo>
                    <a:pt x="483" y="135"/>
                    <a:pt x="482" y="135"/>
                    <a:pt x="480" y="136"/>
                  </a:cubicBezTo>
                  <a:cubicBezTo>
                    <a:pt x="478" y="136"/>
                    <a:pt x="477" y="136"/>
                    <a:pt x="475" y="136"/>
                  </a:cubicBezTo>
                  <a:cubicBezTo>
                    <a:pt x="474" y="136"/>
                    <a:pt x="473" y="136"/>
                    <a:pt x="471" y="136"/>
                  </a:cubicBezTo>
                  <a:cubicBezTo>
                    <a:pt x="469" y="135"/>
                    <a:pt x="468" y="135"/>
                    <a:pt x="467" y="135"/>
                  </a:cubicBezTo>
                  <a:lnTo>
                    <a:pt x="476" y="81"/>
                  </a:lnTo>
                  <a:close/>
                  <a:moveTo>
                    <a:pt x="638" y="98"/>
                  </a:moveTo>
                  <a:cubicBezTo>
                    <a:pt x="639" y="106"/>
                    <a:pt x="641" y="112"/>
                    <a:pt x="644" y="116"/>
                  </a:cubicBezTo>
                  <a:cubicBezTo>
                    <a:pt x="648" y="120"/>
                    <a:pt x="654" y="122"/>
                    <a:pt x="662" y="122"/>
                  </a:cubicBezTo>
                  <a:cubicBezTo>
                    <a:pt x="667" y="122"/>
                    <a:pt x="672" y="122"/>
                    <a:pt x="676" y="121"/>
                  </a:cubicBezTo>
                  <a:cubicBezTo>
                    <a:pt x="680" y="120"/>
                    <a:pt x="684" y="118"/>
                    <a:pt x="688" y="117"/>
                  </a:cubicBezTo>
                  <a:cubicBezTo>
                    <a:pt x="689" y="119"/>
                    <a:pt x="690" y="121"/>
                    <a:pt x="690" y="124"/>
                  </a:cubicBezTo>
                  <a:cubicBezTo>
                    <a:pt x="691" y="126"/>
                    <a:pt x="691" y="129"/>
                    <a:pt x="691" y="131"/>
                  </a:cubicBezTo>
                  <a:cubicBezTo>
                    <a:pt x="689" y="132"/>
                    <a:pt x="687" y="133"/>
                    <a:pt x="684" y="134"/>
                  </a:cubicBezTo>
                  <a:cubicBezTo>
                    <a:pt x="682" y="134"/>
                    <a:pt x="679" y="135"/>
                    <a:pt x="676" y="135"/>
                  </a:cubicBezTo>
                  <a:cubicBezTo>
                    <a:pt x="673" y="136"/>
                    <a:pt x="670" y="136"/>
                    <a:pt x="667" y="137"/>
                  </a:cubicBezTo>
                  <a:cubicBezTo>
                    <a:pt x="664" y="137"/>
                    <a:pt x="662" y="137"/>
                    <a:pt x="659" y="137"/>
                  </a:cubicBezTo>
                  <a:cubicBezTo>
                    <a:pt x="652" y="137"/>
                    <a:pt x="646" y="136"/>
                    <a:pt x="641" y="134"/>
                  </a:cubicBezTo>
                  <a:cubicBezTo>
                    <a:pt x="636" y="132"/>
                    <a:pt x="632" y="130"/>
                    <a:pt x="629" y="127"/>
                  </a:cubicBezTo>
                  <a:cubicBezTo>
                    <a:pt x="626" y="123"/>
                    <a:pt x="624" y="119"/>
                    <a:pt x="622" y="115"/>
                  </a:cubicBezTo>
                  <a:cubicBezTo>
                    <a:pt x="621" y="110"/>
                    <a:pt x="620" y="105"/>
                    <a:pt x="620" y="100"/>
                  </a:cubicBezTo>
                  <a:cubicBezTo>
                    <a:pt x="620" y="92"/>
                    <a:pt x="621" y="85"/>
                    <a:pt x="624" y="78"/>
                  </a:cubicBezTo>
                  <a:cubicBezTo>
                    <a:pt x="626" y="70"/>
                    <a:pt x="630" y="64"/>
                    <a:pt x="635" y="58"/>
                  </a:cubicBezTo>
                  <a:cubicBezTo>
                    <a:pt x="639" y="52"/>
                    <a:pt x="645" y="48"/>
                    <a:pt x="652" y="44"/>
                  </a:cubicBezTo>
                  <a:cubicBezTo>
                    <a:pt x="658" y="41"/>
                    <a:pt x="665" y="39"/>
                    <a:pt x="673" y="39"/>
                  </a:cubicBezTo>
                  <a:cubicBezTo>
                    <a:pt x="681" y="39"/>
                    <a:pt x="688" y="41"/>
                    <a:pt x="693" y="45"/>
                  </a:cubicBezTo>
                  <a:cubicBezTo>
                    <a:pt x="697" y="49"/>
                    <a:pt x="700" y="54"/>
                    <a:pt x="700" y="61"/>
                  </a:cubicBezTo>
                  <a:cubicBezTo>
                    <a:pt x="700" y="66"/>
                    <a:pt x="698" y="71"/>
                    <a:pt x="696" y="75"/>
                  </a:cubicBezTo>
                  <a:cubicBezTo>
                    <a:pt x="693" y="79"/>
                    <a:pt x="689" y="82"/>
                    <a:pt x="685" y="85"/>
                  </a:cubicBezTo>
                  <a:cubicBezTo>
                    <a:pt x="680" y="88"/>
                    <a:pt x="675" y="90"/>
                    <a:pt x="668" y="92"/>
                  </a:cubicBezTo>
                  <a:cubicBezTo>
                    <a:pt x="662" y="94"/>
                    <a:pt x="655" y="95"/>
                    <a:pt x="648" y="96"/>
                  </a:cubicBezTo>
                  <a:lnTo>
                    <a:pt x="638" y="98"/>
                  </a:lnTo>
                  <a:close/>
                  <a:moveTo>
                    <a:pt x="650" y="82"/>
                  </a:moveTo>
                  <a:cubicBezTo>
                    <a:pt x="656" y="81"/>
                    <a:pt x="661" y="80"/>
                    <a:pt x="665" y="79"/>
                  </a:cubicBezTo>
                  <a:cubicBezTo>
                    <a:pt x="669" y="77"/>
                    <a:pt x="673" y="76"/>
                    <a:pt x="675" y="74"/>
                  </a:cubicBezTo>
                  <a:cubicBezTo>
                    <a:pt x="678" y="72"/>
                    <a:pt x="679" y="71"/>
                    <a:pt x="680" y="69"/>
                  </a:cubicBezTo>
                  <a:cubicBezTo>
                    <a:pt x="681" y="67"/>
                    <a:pt x="682" y="65"/>
                    <a:pt x="682" y="63"/>
                  </a:cubicBezTo>
                  <a:cubicBezTo>
                    <a:pt x="682" y="60"/>
                    <a:pt x="681" y="58"/>
                    <a:pt x="679" y="56"/>
                  </a:cubicBezTo>
                  <a:cubicBezTo>
                    <a:pt x="677" y="54"/>
                    <a:pt x="674" y="53"/>
                    <a:pt x="670" y="53"/>
                  </a:cubicBezTo>
                  <a:cubicBezTo>
                    <a:pt x="666" y="53"/>
                    <a:pt x="663" y="54"/>
                    <a:pt x="660" y="56"/>
                  </a:cubicBezTo>
                  <a:cubicBezTo>
                    <a:pt x="656" y="58"/>
                    <a:pt x="653" y="60"/>
                    <a:pt x="651" y="63"/>
                  </a:cubicBezTo>
                  <a:cubicBezTo>
                    <a:pt x="648" y="66"/>
                    <a:pt x="646" y="69"/>
                    <a:pt x="644" y="73"/>
                  </a:cubicBezTo>
                  <a:cubicBezTo>
                    <a:pt x="642" y="76"/>
                    <a:pt x="641" y="80"/>
                    <a:pt x="640" y="84"/>
                  </a:cubicBezTo>
                  <a:lnTo>
                    <a:pt x="650" y="82"/>
                  </a:lnTo>
                  <a:close/>
                  <a:moveTo>
                    <a:pt x="770" y="56"/>
                  </a:moveTo>
                  <a:cubicBezTo>
                    <a:pt x="755" y="56"/>
                    <a:pt x="755" y="56"/>
                    <a:pt x="755" y="56"/>
                  </a:cubicBezTo>
                  <a:cubicBezTo>
                    <a:pt x="755" y="53"/>
                    <a:pt x="755" y="51"/>
                    <a:pt x="755" y="49"/>
                  </a:cubicBezTo>
                  <a:cubicBezTo>
                    <a:pt x="756" y="46"/>
                    <a:pt x="756" y="44"/>
                    <a:pt x="757" y="41"/>
                  </a:cubicBezTo>
                  <a:cubicBezTo>
                    <a:pt x="772" y="41"/>
                    <a:pt x="772" y="41"/>
                    <a:pt x="772" y="41"/>
                  </a:cubicBezTo>
                  <a:cubicBezTo>
                    <a:pt x="773" y="38"/>
                    <a:pt x="773" y="35"/>
                    <a:pt x="774" y="31"/>
                  </a:cubicBezTo>
                  <a:cubicBezTo>
                    <a:pt x="774" y="28"/>
                    <a:pt x="774" y="25"/>
                    <a:pt x="774" y="21"/>
                  </a:cubicBezTo>
                  <a:cubicBezTo>
                    <a:pt x="774" y="18"/>
                    <a:pt x="774" y="18"/>
                    <a:pt x="774" y="18"/>
                  </a:cubicBezTo>
                  <a:cubicBezTo>
                    <a:pt x="777" y="17"/>
                    <a:pt x="780" y="16"/>
                    <a:pt x="783" y="15"/>
                  </a:cubicBezTo>
                  <a:cubicBezTo>
                    <a:pt x="787" y="15"/>
                    <a:pt x="789" y="15"/>
                    <a:pt x="792" y="15"/>
                  </a:cubicBezTo>
                  <a:cubicBezTo>
                    <a:pt x="792" y="16"/>
                    <a:pt x="792" y="17"/>
                    <a:pt x="792" y="18"/>
                  </a:cubicBezTo>
                  <a:cubicBezTo>
                    <a:pt x="792" y="19"/>
                    <a:pt x="792" y="20"/>
                    <a:pt x="792" y="21"/>
                  </a:cubicBezTo>
                  <a:cubicBezTo>
                    <a:pt x="792" y="25"/>
                    <a:pt x="792" y="30"/>
                    <a:pt x="791" y="35"/>
                  </a:cubicBezTo>
                  <a:cubicBezTo>
                    <a:pt x="790" y="41"/>
                    <a:pt x="790" y="41"/>
                    <a:pt x="790" y="41"/>
                  </a:cubicBezTo>
                  <a:cubicBezTo>
                    <a:pt x="813" y="41"/>
                    <a:pt x="813" y="41"/>
                    <a:pt x="813" y="41"/>
                  </a:cubicBezTo>
                  <a:cubicBezTo>
                    <a:pt x="813" y="44"/>
                    <a:pt x="813" y="46"/>
                    <a:pt x="813" y="49"/>
                  </a:cubicBezTo>
                  <a:cubicBezTo>
                    <a:pt x="812" y="51"/>
                    <a:pt x="812" y="53"/>
                    <a:pt x="811" y="56"/>
                  </a:cubicBezTo>
                  <a:cubicBezTo>
                    <a:pt x="787" y="56"/>
                    <a:pt x="787" y="56"/>
                    <a:pt x="787" y="56"/>
                  </a:cubicBezTo>
                  <a:cubicBezTo>
                    <a:pt x="780" y="95"/>
                    <a:pt x="780" y="95"/>
                    <a:pt x="780" y="95"/>
                  </a:cubicBezTo>
                  <a:cubicBezTo>
                    <a:pt x="780" y="98"/>
                    <a:pt x="779" y="101"/>
                    <a:pt x="779" y="104"/>
                  </a:cubicBezTo>
                  <a:cubicBezTo>
                    <a:pt x="778" y="107"/>
                    <a:pt x="778" y="110"/>
                    <a:pt x="778" y="112"/>
                  </a:cubicBezTo>
                  <a:cubicBezTo>
                    <a:pt x="778" y="116"/>
                    <a:pt x="779" y="118"/>
                    <a:pt x="781" y="120"/>
                  </a:cubicBezTo>
                  <a:cubicBezTo>
                    <a:pt x="783" y="121"/>
                    <a:pt x="785" y="122"/>
                    <a:pt x="788" y="122"/>
                  </a:cubicBezTo>
                  <a:cubicBezTo>
                    <a:pt x="790" y="122"/>
                    <a:pt x="792" y="122"/>
                    <a:pt x="794" y="121"/>
                  </a:cubicBezTo>
                  <a:cubicBezTo>
                    <a:pt x="796" y="121"/>
                    <a:pt x="797" y="121"/>
                    <a:pt x="799" y="120"/>
                  </a:cubicBezTo>
                  <a:cubicBezTo>
                    <a:pt x="800" y="121"/>
                    <a:pt x="800" y="123"/>
                    <a:pt x="800" y="124"/>
                  </a:cubicBezTo>
                  <a:cubicBezTo>
                    <a:pt x="800" y="126"/>
                    <a:pt x="800" y="127"/>
                    <a:pt x="800" y="129"/>
                  </a:cubicBezTo>
                  <a:cubicBezTo>
                    <a:pt x="800" y="130"/>
                    <a:pt x="800" y="131"/>
                    <a:pt x="800" y="132"/>
                  </a:cubicBezTo>
                  <a:cubicBezTo>
                    <a:pt x="800" y="133"/>
                    <a:pt x="800" y="134"/>
                    <a:pt x="800" y="134"/>
                  </a:cubicBezTo>
                  <a:cubicBezTo>
                    <a:pt x="799" y="135"/>
                    <a:pt x="797" y="135"/>
                    <a:pt x="794" y="136"/>
                  </a:cubicBezTo>
                  <a:cubicBezTo>
                    <a:pt x="792" y="136"/>
                    <a:pt x="789" y="137"/>
                    <a:pt x="786" y="137"/>
                  </a:cubicBezTo>
                  <a:cubicBezTo>
                    <a:pt x="782" y="137"/>
                    <a:pt x="778" y="136"/>
                    <a:pt x="775" y="136"/>
                  </a:cubicBezTo>
                  <a:cubicBezTo>
                    <a:pt x="772" y="135"/>
                    <a:pt x="769" y="134"/>
                    <a:pt x="767" y="133"/>
                  </a:cubicBezTo>
                  <a:cubicBezTo>
                    <a:pt x="764" y="131"/>
                    <a:pt x="763" y="129"/>
                    <a:pt x="761" y="126"/>
                  </a:cubicBezTo>
                  <a:cubicBezTo>
                    <a:pt x="760" y="124"/>
                    <a:pt x="759" y="120"/>
                    <a:pt x="759" y="116"/>
                  </a:cubicBezTo>
                  <a:cubicBezTo>
                    <a:pt x="759" y="114"/>
                    <a:pt x="760" y="111"/>
                    <a:pt x="760" y="109"/>
                  </a:cubicBezTo>
                  <a:cubicBezTo>
                    <a:pt x="761" y="106"/>
                    <a:pt x="761" y="103"/>
                    <a:pt x="761" y="100"/>
                  </a:cubicBezTo>
                  <a:lnTo>
                    <a:pt x="770" y="56"/>
                  </a:lnTo>
                  <a:close/>
                  <a:moveTo>
                    <a:pt x="851" y="137"/>
                  </a:moveTo>
                  <a:cubicBezTo>
                    <a:pt x="840" y="137"/>
                    <a:pt x="831" y="134"/>
                    <a:pt x="826" y="128"/>
                  </a:cubicBezTo>
                  <a:cubicBezTo>
                    <a:pt x="820" y="122"/>
                    <a:pt x="817" y="113"/>
                    <a:pt x="817" y="101"/>
                  </a:cubicBezTo>
                  <a:cubicBezTo>
                    <a:pt x="817" y="94"/>
                    <a:pt x="818" y="87"/>
                    <a:pt x="820" y="80"/>
                  </a:cubicBezTo>
                  <a:cubicBezTo>
                    <a:pt x="822" y="73"/>
                    <a:pt x="825" y="66"/>
                    <a:pt x="830" y="60"/>
                  </a:cubicBezTo>
                  <a:cubicBezTo>
                    <a:pt x="834" y="54"/>
                    <a:pt x="839" y="49"/>
                    <a:pt x="846" y="45"/>
                  </a:cubicBezTo>
                  <a:cubicBezTo>
                    <a:pt x="853" y="41"/>
                    <a:pt x="860" y="39"/>
                    <a:pt x="869" y="39"/>
                  </a:cubicBezTo>
                  <a:cubicBezTo>
                    <a:pt x="881" y="39"/>
                    <a:pt x="889" y="42"/>
                    <a:pt x="895" y="48"/>
                  </a:cubicBezTo>
                  <a:cubicBezTo>
                    <a:pt x="901" y="55"/>
                    <a:pt x="904" y="64"/>
                    <a:pt x="904" y="75"/>
                  </a:cubicBezTo>
                  <a:cubicBezTo>
                    <a:pt x="904" y="82"/>
                    <a:pt x="903" y="89"/>
                    <a:pt x="901" y="96"/>
                  </a:cubicBezTo>
                  <a:cubicBezTo>
                    <a:pt x="898" y="104"/>
                    <a:pt x="895" y="110"/>
                    <a:pt x="891" y="116"/>
                  </a:cubicBezTo>
                  <a:cubicBezTo>
                    <a:pt x="887" y="123"/>
                    <a:pt x="881" y="127"/>
                    <a:pt x="875" y="131"/>
                  </a:cubicBezTo>
                  <a:cubicBezTo>
                    <a:pt x="868" y="135"/>
                    <a:pt x="860" y="137"/>
                    <a:pt x="851" y="137"/>
                  </a:cubicBezTo>
                  <a:close/>
                  <a:moveTo>
                    <a:pt x="853" y="123"/>
                  </a:moveTo>
                  <a:cubicBezTo>
                    <a:pt x="859" y="123"/>
                    <a:pt x="864" y="121"/>
                    <a:pt x="868" y="118"/>
                  </a:cubicBezTo>
                  <a:cubicBezTo>
                    <a:pt x="872" y="115"/>
                    <a:pt x="875" y="111"/>
                    <a:pt x="878" y="106"/>
                  </a:cubicBezTo>
                  <a:cubicBezTo>
                    <a:pt x="880" y="102"/>
                    <a:pt x="882" y="96"/>
                    <a:pt x="883" y="91"/>
                  </a:cubicBezTo>
                  <a:cubicBezTo>
                    <a:pt x="885" y="85"/>
                    <a:pt x="885" y="80"/>
                    <a:pt x="885" y="75"/>
                  </a:cubicBezTo>
                  <a:cubicBezTo>
                    <a:pt x="885" y="68"/>
                    <a:pt x="884" y="63"/>
                    <a:pt x="881" y="59"/>
                  </a:cubicBezTo>
                  <a:cubicBezTo>
                    <a:pt x="878" y="56"/>
                    <a:pt x="873" y="54"/>
                    <a:pt x="867" y="54"/>
                  </a:cubicBezTo>
                  <a:cubicBezTo>
                    <a:pt x="862" y="54"/>
                    <a:pt x="857" y="55"/>
                    <a:pt x="853" y="58"/>
                  </a:cubicBezTo>
                  <a:cubicBezTo>
                    <a:pt x="849" y="62"/>
                    <a:pt x="845" y="66"/>
                    <a:pt x="843" y="70"/>
                  </a:cubicBezTo>
                  <a:cubicBezTo>
                    <a:pt x="840" y="75"/>
                    <a:pt x="838" y="80"/>
                    <a:pt x="837" y="86"/>
                  </a:cubicBezTo>
                  <a:cubicBezTo>
                    <a:pt x="836" y="91"/>
                    <a:pt x="836" y="97"/>
                    <a:pt x="836" y="101"/>
                  </a:cubicBezTo>
                  <a:cubicBezTo>
                    <a:pt x="836" y="108"/>
                    <a:pt x="837" y="114"/>
                    <a:pt x="840" y="117"/>
                  </a:cubicBezTo>
                  <a:cubicBezTo>
                    <a:pt x="843" y="121"/>
                    <a:pt x="847" y="123"/>
                    <a:pt x="853" y="123"/>
                  </a:cubicBezTo>
                  <a:close/>
                  <a:moveTo>
                    <a:pt x="955" y="81"/>
                  </a:moveTo>
                  <a:cubicBezTo>
                    <a:pt x="956" y="73"/>
                    <a:pt x="958" y="67"/>
                    <a:pt x="958" y="62"/>
                  </a:cubicBezTo>
                  <a:cubicBezTo>
                    <a:pt x="959" y="57"/>
                    <a:pt x="960" y="52"/>
                    <a:pt x="960" y="48"/>
                  </a:cubicBezTo>
                  <a:cubicBezTo>
                    <a:pt x="960" y="46"/>
                    <a:pt x="960" y="45"/>
                    <a:pt x="959" y="44"/>
                  </a:cubicBezTo>
                  <a:cubicBezTo>
                    <a:pt x="959" y="43"/>
                    <a:pt x="959" y="42"/>
                    <a:pt x="959" y="41"/>
                  </a:cubicBezTo>
                  <a:cubicBezTo>
                    <a:pt x="961" y="41"/>
                    <a:pt x="962" y="40"/>
                    <a:pt x="963" y="40"/>
                  </a:cubicBezTo>
                  <a:cubicBezTo>
                    <a:pt x="965" y="40"/>
                    <a:pt x="966" y="40"/>
                    <a:pt x="968" y="40"/>
                  </a:cubicBezTo>
                  <a:cubicBezTo>
                    <a:pt x="969" y="40"/>
                    <a:pt x="970" y="40"/>
                    <a:pt x="972" y="40"/>
                  </a:cubicBezTo>
                  <a:cubicBezTo>
                    <a:pt x="973" y="40"/>
                    <a:pt x="975" y="41"/>
                    <a:pt x="976" y="41"/>
                  </a:cubicBezTo>
                  <a:cubicBezTo>
                    <a:pt x="976" y="42"/>
                    <a:pt x="977" y="43"/>
                    <a:pt x="977" y="44"/>
                  </a:cubicBezTo>
                  <a:cubicBezTo>
                    <a:pt x="977" y="45"/>
                    <a:pt x="977" y="47"/>
                    <a:pt x="977" y="49"/>
                  </a:cubicBezTo>
                  <a:cubicBezTo>
                    <a:pt x="977" y="50"/>
                    <a:pt x="977" y="52"/>
                    <a:pt x="977" y="53"/>
                  </a:cubicBezTo>
                  <a:cubicBezTo>
                    <a:pt x="977" y="54"/>
                    <a:pt x="976" y="55"/>
                    <a:pt x="976" y="57"/>
                  </a:cubicBezTo>
                  <a:cubicBezTo>
                    <a:pt x="979" y="52"/>
                    <a:pt x="984" y="47"/>
                    <a:pt x="989" y="44"/>
                  </a:cubicBezTo>
                  <a:cubicBezTo>
                    <a:pt x="994" y="41"/>
                    <a:pt x="1001" y="39"/>
                    <a:pt x="1008" y="39"/>
                  </a:cubicBezTo>
                  <a:cubicBezTo>
                    <a:pt x="1017" y="39"/>
                    <a:pt x="1023" y="42"/>
                    <a:pt x="1028" y="48"/>
                  </a:cubicBezTo>
                  <a:cubicBezTo>
                    <a:pt x="1033" y="54"/>
                    <a:pt x="1035" y="62"/>
                    <a:pt x="1035" y="73"/>
                  </a:cubicBezTo>
                  <a:cubicBezTo>
                    <a:pt x="1035" y="81"/>
                    <a:pt x="1034" y="90"/>
                    <a:pt x="1031" y="97"/>
                  </a:cubicBezTo>
                  <a:cubicBezTo>
                    <a:pt x="1029" y="105"/>
                    <a:pt x="1025" y="112"/>
                    <a:pt x="1020" y="118"/>
                  </a:cubicBezTo>
                  <a:cubicBezTo>
                    <a:pt x="1014" y="124"/>
                    <a:pt x="1008" y="129"/>
                    <a:pt x="1000" y="132"/>
                  </a:cubicBezTo>
                  <a:cubicBezTo>
                    <a:pt x="992" y="135"/>
                    <a:pt x="983" y="137"/>
                    <a:pt x="973" y="137"/>
                  </a:cubicBezTo>
                  <a:cubicBezTo>
                    <a:pt x="971" y="137"/>
                    <a:pt x="969" y="137"/>
                    <a:pt x="968" y="137"/>
                  </a:cubicBezTo>
                  <a:cubicBezTo>
                    <a:pt x="966" y="137"/>
                    <a:pt x="965" y="137"/>
                    <a:pt x="963" y="137"/>
                  </a:cubicBezTo>
                  <a:cubicBezTo>
                    <a:pt x="956" y="178"/>
                    <a:pt x="956" y="178"/>
                    <a:pt x="956" y="178"/>
                  </a:cubicBezTo>
                  <a:cubicBezTo>
                    <a:pt x="955" y="179"/>
                    <a:pt x="953" y="179"/>
                    <a:pt x="951" y="179"/>
                  </a:cubicBezTo>
                  <a:cubicBezTo>
                    <a:pt x="950" y="179"/>
                    <a:pt x="948" y="179"/>
                    <a:pt x="947" y="179"/>
                  </a:cubicBezTo>
                  <a:cubicBezTo>
                    <a:pt x="946" y="179"/>
                    <a:pt x="944" y="179"/>
                    <a:pt x="942" y="179"/>
                  </a:cubicBezTo>
                  <a:cubicBezTo>
                    <a:pt x="941" y="179"/>
                    <a:pt x="939" y="179"/>
                    <a:pt x="938" y="178"/>
                  </a:cubicBezTo>
                  <a:lnTo>
                    <a:pt x="955" y="81"/>
                  </a:lnTo>
                  <a:close/>
                  <a:moveTo>
                    <a:pt x="966" y="121"/>
                  </a:moveTo>
                  <a:cubicBezTo>
                    <a:pt x="967" y="121"/>
                    <a:pt x="969" y="122"/>
                    <a:pt x="971" y="122"/>
                  </a:cubicBezTo>
                  <a:cubicBezTo>
                    <a:pt x="973" y="122"/>
                    <a:pt x="975" y="122"/>
                    <a:pt x="977" y="122"/>
                  </a:cubicBezTo>
                  <a:cubicBezTo>
                    <a:pt x="982" y="122"/>
                    <a:pt x="987" y="121"/>
                    <a:pt x="992" y="119"/>
                  </a:cubicBezTo>
                  <a:cubicBezTo>
                    <a:pt x="997" y="116"/>
                    <a:pt x="1001" y="113"/>
                    <a:pt x="1005" y="109"/>
                  </a:cubicBezTo>
                  <a:cubicBezTo>
                    <a:pt x="1008" y="105"/>
                    <a:pt x="1011" y="100"/>
                    <a:pt x="1013" y="94"/>
                  </a:cubicBezTo>
                  <a:cubicBezTo>
                    <a:pt x="1015" y="89"/>
                    <a:pt x="1016" y="83"/>
                    <a:pt x="1016" y="76"/>
                  </a:cubicBezTo>
                  <a:cubicBezTo>
                    <a:pt x="1016" y="69"/>
                    <a:pt x="1015" y="64"/>
                    <a:pt x="1012" y="60"/>
                  </a:cubicBezTo>
                  <a:cubicBezTo>
                    <a:pt x="1009" y="57"/>
                    <a:pt x="1005" y="55"/>
                    <a:pt x="1000" y="55"/>
                  </a:cubicBezTo>
                  <a:cubicBezTo>
                    <a:pt x="996" y="55"/>
                    <a:pt x="993" y="55"/>
                    <a:pt x="990" y="57"/>
                  </a:cubicBezTo>
                  <a:cubicBezTo>
                    <a:pt x="988" y="58"/>
                    <a:pt x="985" y="60"/>
                    <a:pt x="982" y="63"/>
                  </a:cubicBezTo>
                  <a:cubicBezTo>
                    <a:pt x="980" y="66"/>
                    <a:pt x="978" y="70"/>
                    <a:pt x="976" y="75"/>
                  </a:cubicBezTo>
                  <a:cubicBezTo>
                    <a:pt x="974" y="79"/>
                    <a:pt x="972" y="85"/>
                    <a:pt x="971" y="92"/>
                  </a:cubicBezTo>
                  <a:lnTo>
                    <a:pt x="966" y="121"/>
                  </a:lnTo>
                  <a:close/>
                  <a:moveTo>
                    <a:pt x="1084" y="137"/>
                  </a:moveTo>
                  <a:cubicBezTo>
                    <a:pt x="1072" y="137"/>
                    <a:pt x="1064" y="134"/>
                    <a:pt x="1058" y="128"/>
                  </a:cubicBezTo>
                  <a:cubicBezTo>
                    <a:pt x="1052" y="122"/>
                    <a:pt x="1049" y="113"/>
                    <a:pt x="1049" y="101"/>
                  </a:cubicBezTo>
                  <a:cubicBezTo>
                    <a:pt x="1049" y="94"/>
                    <a:pt x="1051" y="87"/>
                    <a:pt x="1053" y="80"/>
                  </a:cubicBezTo>
                  <a:cubicBezTo>
                    <a:pt x="1055" y="73"/>
                    <a:pt x="1058" y="66"/>
                    <a:pt x="1062" y="60"/>
                  </a:cubicBezTo>
                  <a:cubicBezTo>
                    <a:pt x="1067" y="54"/>
                    <a:pt x="1072" y="49"/>
                    <a:pt x="1079" y="45"/>
                  </a:cubicBezTo>
                  <a:cubicBezTo>
                    <a:pt x="1085" y="41"/>
                    <a:pt x="1093" y="39"/>
                    <a:pt x="1102" y="39"/>
                  </a:cubicBezTo>
                  <a:cubicBezTo>
                    <a:pt x="1113" y="39"/>
                    <a:pt x="1122" y="42"/>
                    <a:pt x="1127" y="48"/>
                  </a:cubicBezTo>
                  <a:cubicBezTo>
                    <a:pt x="1133" y="55"/>
                    <a:pt x="1136" y="64"/>
                    <a:pt x="1136" y="75"/>
                  </a:cubicBezTo>
                  <a:cubicBezTo>
                    <a:pt x="1136" y="82"/>
                    <a:pt x="1135" y="89"/>
                    <a:pt x="1133" y="96"/>
                  </a:cubicBezTo>
                  <a:cubicBezTo>
                    <a:pt x="1131" y="104"/>
                    <a:pt x="1128" y="110"/>
                    <a:pt x="1123" y="116"/>
                  </a:cubicBezTo>
                  <a:cubicBezTo>
                    <a:pt x="1119" y="123"/>
                    <a:pt x="1114" y="127"/>
                    <a:pt x="1107" y="131"/>
                  </a:cubicBezTo>
                  <a:cubicBezTo>
                    <a:pt x="1101" y="135"/>
                    <a:pt x="1093" y="137"/>
                    <a:pt x="1084" y="137"/>
                  </a:cubicBezTo>
                  <a:close/>
                  <a:moveTo>
                    <a:pt x="1086" y="123"/>
                  </a:moveTo>
                  <a:cubicBezTo>
                    <a:pt x="1091" y="123"/>
                    <a:pt x="1096" y="121"/>
                    <a:pt x="1100" y="118"/>
                  </a:cubicBezTo>
                  <a:cubicBezTo>
                    <a:pt x="1104" y="115"/>
                    <a:pt x="1108" y="111"/>
                    <a:pt x="1110" y="106"/>
                  </a:cubicBezTo>
                  <a:cubicBezTo>
                    <a:pt x="1113" y="102"/>
                    <a:pt x="1115" y="96"/>
                    <a:pt x="1116" y="91"/>
                  </a:cubicBezTo>
                  <a:cubicBezTo>
                    <a:pt x="1117" y="85"/>
                    <a:pt x="1118" y="80"/>
                    <a:pt x="1118" y="75"/>
                  </a:cubicBezTo>
                  <a:cubicBezTo>
                    <a:pt x="1118" y="68"/>
                    <a:pt x="1116" y="63"/>
                    <a:pt x="1113" y="59"/>
                  </a:cubicBezTo>
                  <a:cubicBezTo>
                    <a:pt x="1110" y="56"/>
                    <a:pt x="1106" y="54"/>
                    <a:pt x="1100" y="54"/>
                  </a:cubicBezTo>
                  <a:cubicBezTo>
                    <a:pt x="1094" y="54"/>
                    <a:pt x="1089" y="55"/>
                    <a:pt x="1085" y="58"/>
                  </a:cubicBezTo>
                  <a:cubicBezTo>
                    <a:pt x="1081" y="62"/>
                    <a:pt x="1078" y="66"/>
                    <a:pt x="1075" y="70"/>
                  </a:cubicBezTo>
                  <a:cubicBezTo>
                    <a:pt x="1073" y="75"/>
                    <a:pt x="1071" y="80"/>
                    <a:pt x="1070" y="86"/>
                  </a:cubicBezTo>
                  <a:cubicBezTo>
                    <a:pt x="1069" y="91"/>
                    <a:pt x="1068" y="97"/>
                    <a:pt x="1068" y="101"/>
                  </a:cubicBezTo>
                  <a:cubicBezTo>
                    <a:pt x="1068" y="108"/>
                    <a:pt x="1069" y="114"/>
                    <a:pt x="1072" y="117"/>
                  </a:cubicBezTo>
                  <a:cubicBezTo>
                    <a:pt x="1075" y="121"/>
                    <a:pt x="1080" y="123"/>
                    <a:pt x="1086" y="123"/>
                  </a:cubicBezTo>
                  <a:close/>
                  <a:moveTo>
                    <a:pt x="1174" y="91"/>
                  </a:moveTo>
                  <a:cubicBezTo>
                    <a:pt x="1172" y="90"/>
                    <a:pt x="1170" y="89"/>
                    <a:pt x="1168" y="88"/>
                  </a:cubicBezTo>
                  <a:cubicBezTo>
                    <a:pt x="1166" y="87"/>
                    <a:pt x="1164" y="86"/>
                    <a:pt x="1162" y="84"/>
                  </a:cubicBezTo>
                  <a:cubicBezTo>
                    <a:pt x="1160" y="82"/>
                    <a:pt x="1159" y="80"/>
                    <a:pt x="1158" y="77"/>
                  </a:cubicBezTo>
                  <a:cubicBezTo>
                    <a:pt x="1157" y="75"/>
                    <a:pt x="1156" y="72"/>
                    <a:pt x="1156" y="68"/>
                  </a:cubicBezTo>
                  <a:cubicBezTo>
                    <a:pt x="1156" y="63"/>
                    <a:pt x="1157" y="59"/>
                    <a:pt x="1159" y="56"/>
                  </a:cubicBezTo>
                  <a:cubicBezTo>
                    <a:pt x="1161" y="52"/>
                    <a:pt x="1163" y="49"/>
                    <a:pt x="1167" y="47"/>
                  </a:cubicBezTo>
                  <a:cubicBezTo>
                    <a:pt x="1170" y="44"/>
                    <a:pt x="1174" y="42"/>
                    <a:pt x="1178" y="41"/>
                  </a:cubicBezTo>
                  <a:cubicBezTo>
                    <a:pt x="1183" y="40"/>
                    <a:pt x="1188" y="39"/>
                    <a:pt x="1194" y="39"/>
                  </a:cubicBezTo>
                  <a:cubicBezTo>
                    <a:pt x="1199" y="39"/>
                    <a:pt x="1203" y="39"/>
                    <a:pt x="1208" y="41"/>
                  </a:cubicBezTo>
                  <a:cubicBezTo>
                    <a:pt x="1212" y="42"/>
                    <a:pt x="1216" y="43"/>
                    <a:pt x="1219" y="44"/>
                  </a:cubicBezTo>
                  <a:cubicBezTo>
                    <a:pt x="1218" y="49"/>
                    <a:pt x="1216" y="54"/>
                    <a:pt x="1213" y="58"/>
                  </a:cubicBezTo>
                  <a:cubicBezTo>
                    <a:pt x="1211" y="57"/>
                    <a:pt x="1208" y="56"/>
                    <a:pt x="1205" y="55"/>
                  </a:cubicBezTo>
                  <a:cubicBezTo>
                    <a:pt x="1201" y="54"/>
                    <a:pt x="1197" y="53"/>
                    <a:pt x="1193" y="53"/>
                  </a:cubicBezTo>
                  <a:cubicBezTo>
                    <a:pt x="1188" y="53"/>
                    <a:pt x="1183" y="54"/>
                    <a:pt x="1180" y="56"/>
                  </a:cubicBezTo>
                  <a:cubicBezTo>
                    <a:pt x="1176" y="58"/>
                    <a:pt x="1175" y="61"/>
                    <a:pt x="1175" y="66"/>
                  </a:cubicBezTo>
                  <a:cubicBezTo>
                    <a:pt x="1175" y="68"/>
                    <a:pt x="1175" y="71"/>
                    <a:pt x="1177" y="73"/>
                  </a:cubicBezTo>
                  <a:cubicBezTo>
                    <a:pt x="1179" y="75"/>
                    <a:pt x="1182" y="76"/>
                    <a:pt x="1186" y="78"/>
                  </a:cubicBezTo>
                  <a:cubicBezTo>
                    <a:pt x="1190" y="80"/>
                    <a:pt x="1190" y="80"/>
                    <a:pt x="1190" y="80"/>
                  </a:cubicBezTo>
                  <a:cubicBezTo>
                    <a:pt x="1192" y="81"/>
                    <a:pt x="1195" y="82"/>
                    <a:pt x="1197" y="83"/>
                  </a:cubicBezTo>
                  <a:cubicBezTo>
                    <a:pt x="1200" y="85"/>
                    <a:pt x="1202" y="86"/>
                    <a:pt x="1204" y="88"/>
                  </a:cubicBezTo>
                  <a:cubicBezTo>
                    <a:pt x="1206" y="90"/>
                    <a:pt x="1208" y="92"/>
                    <a:pt x="1209" y="94"/>
                  </a:cubicBezTo>
                  <a:cubicBezTo>
                    <a:pt x="1210" y="97"/>
                    <a:pt x="1211" y="100"/>
                    <a:pt x="1211" y="104"/>
                  </a:cubicBezTo>
                  <a:cubicBezTo>
                    <a:pt x="1211" y="109"/>
                    <a:pt x="1210" y="114"/>
                    <a:pt x="1208" y="119"/>
                  </a:cubicBezTo>
                  <a:cubicBezTo>
                    <a:pt x="1205" y="123"/>
                    <a:pt x="1202" y="126"/>
                    <a:pt x="1198" y="129"/>
                  </a:cubicBezTo>
                  <a:cubicBezTo>
                    <a:pt x="1195" y="132"/>
                    <a:pt x="1190" y="134"/>
                    <a:pt x="1185" y="135"/>
                  </a:cubicBezTo>
                  <a:cubicBezTo>
                    <a:pt x="1180" y="137"/>
                    <a:pt x="1175" y="137"/>
                    <a:pt x="1169" y="137"/>
                  </a:cubicBezTo>
                  <a:cubicBezTo>
                    <a:pt x="1164" y="137"/>
                    <a:pt x="1159" y="137"/>
                    <a:pt x="1154" y="136"/>
                  </a:cubicBezTo>
                  <a:cubicBezTo>
                    <a:pt x="1150" y="135"/>
                    <a:pt x="1146" y="134"/>
                    <a:pt x="1143" y="133"/>
                  </a:cubicBezTo>
                  <a:cubicBezTo>
                    <a:pt x="1143" y="130"/>
                    <a:pt x="1143" y="127"/>
                    <a:pt x="1144" y="125"/>
                  </a:cubicBezTo>
                  <a:cubicBezTo>
                    <a:pt x="1145" y="123"/>
                    <a:pt x="1146" y="120"/>
                    <a:pt x="1147" y="118"/>
                  </a:cubicBezTo>
                  <a:cubicBezTo>
                    <a:pt x="1150" y="119"/>
                    <a:pt x="1154" y="120"/>
                    <a:pt x="1158" y="121"/>
                  </a:cubicBezTo>
                  <a:cubicBezTo>
                    <a:pt x="1163" y="122"/>
                    <a:pt x="1167" y="122"/>
                    <a:pt x="1170" y="122"/>
                  </a:cubicBezTo>
                  <a:cubicBezTo>
                    <a:pt x="1173" y="122"/>
                    <a:pt x="1176" y="122"/>
                    <a:pt x="1179" y="122"/>
                  </a:cubicBezTo>
                  <a:cubicBezTo>
                    <a:pt x="1181" y="121"/>
                    <a:pt x="1184" y="120"/>
                    <a:pt x="1186" y="119"/>
                  </a:cubicBezTo>
                  <a:cubicBezTo>
                    <a:pt x="1188" y="118"/>
                    <a:pt x="1189" y="116"/>
                    <a:pt x="1190" y="114"/>
                  </a:cubicBezTo>
                  <a:cubicBezTo>
                    <a:pt x="1192" y="112"/>
                    <a:pt x="1192" y="110"/>
                    <a:pt x="1192" y="107"/>
                  </a:cubicBezTo>
                  <a:cubicBezTo>
                    <a:pt x="1192" y="103"/>
                    <a:pt x="1191" y="100"/>
                    <a:pt x="1189" y="99"/>
                  </a:cubicBezTo>
                  <a:cubicBezTo>
                    <a:pt x="1187" y="97"/>
                    <a:pt x="1184" y="95"/>
                    <a:pt x="1180" y="93"/>
                  </a:cubicBezTo>
                  <a:lnTo>
                    <a:pt x="1174" y="91"/>
                  </a:lnTo>
                  <a:close/>
                  <a:moveTo>
                    <a:pt x="1253" y="91"/>
                  </a:moveTo>
                  <a:cubicBezTo>
                    <a:pt x="1251" y="90"/>
                    <a:pt x="1249" y="89"/>
                    <a:pt x="1247" y="88"/>
                  </a:cubicBezTo>
                  <a:cubicBezTo>
                    <a:pt x="1245" y="87"/>
                    <a:pt x="1243" y="86"/>
                    <a:pt x="1242" y="84"/>
                  </a:cubicBezTo>
                  <a:cubicBezTo>
                    <a:pt x="1240" y="82"/>
                    <a:pt x="1238" y="80"/>
                    <a:pt x="1237" y="77"/>
                  </a:cubicBezTo>
                  <a:cubicBezTo>
                    <a:pt x="1236" y="75"/>
                    <a:pt x="1236" y="72"/>
                    <a:pt x="1236" y="68"/>
                  </a:cubicBezTo>
                  <a:cubicBezTo>
                    <a:pt x="1236" y="63"/>
                    <a:pt x="1236" y="59"/>
                    <a:pt x="1238" y="56"/>
                  </a:cubicBezTo>
                  <a:cubicBezTo>
                    <a:pt x="1240" y="52"/>
                    <a:pt x="1243" y="49"/>
                    <a:pt x="1246" y="47"/>
                  </a:cubicBezTo>
                  <a:cubicBezTo>
                    <a:pt x="1249" y="44"/>
                    <a:pt x="1253" y="42"/>
                    <a:pt x="1258" y="41"/>
                  </a:cubicBezTo>
                  <a:cubicBezTo>
                    <a:pt x="1262" y="40"/>
                    <a:pt x="1267" y="39"/>
                    <a:pt x="1273" y="39"/>
                  </a:cubicBezTo>
                  <a:cubicBezTo>
                    <a:pt x="1278" y="39"/>
                    <a:pt x="1283" y="39"/>
                    <a:pt x="1287" y="41"/>
                  </a:cubicBezTo>
                  <a:cubicBezTo>
                    <a:pt x="1292" y="42"/>
                    <a:pt x="1295" y="43"/>
                    <a:pt x="1298" y="44"/>
                  </a:cubicBezTo>
                  <a:cubicBezTo>
                    <a:pt x="1297" y="49"/>
                    <a:pt x="1295" y="54"/>
                    <a:pt x="1293" y="58"/>
                  </a:cubicBezTo>
                  <a:cubicBezTo>
                    <a:pt x="1291" y="57"/>
                    <a:pt x="1288" y="56"/>
                    <a:pt x="1284" y="55"/>
                  </a:cubicBezTo>
                  <a:cubicBezTo>
                    <a:pt x="1280" y="54"/>
                    <a:pt x="1276" y="53"/>
                    <a:pt x="1272" y="53"/>
                  </a:cubicBezTo>
                  <a:cubicBezTo>
                    <a:pt x="1267" y="53"/>
                    <a:pt x="1263" y="54"/>
                    <a:pt x="1259" y="56"/>
                  </a:cubicBezTo>
                  <a:cubicBezTo>
                    <a:pt x="1256" y="58"/>
                    <a:pt x="1254" y="61"/>
                    <a:pt x="1254" y="66"/>
                  </a:cubicBezTo>
                  <a:cubicBezTo>
                    <a:pt x="1254" y="68"/>
                    <a:pt x="1255" y="71"/>
                    <a:pt x="1257" y="73"/>
                  </a:cubicBezTo>
                  <a:cubicBezTo>
                    <a:pt x="1258" y="75"/>
                    <a:pt x="1261" y="76"/>
                    <a:pt x="1265" y="78"/>
                  </a:cubicBezTo>
                  <a:cubicBezTo>
                    <a:pt x="1269" y="80"/>
                    <a:pt x="1269" y="80"/>
                    <a:pt x="1269" y="80"/>
                  </a:cubicBezTo>
                  <a:cubicBezTo>
                    <a:pt x="1272" y="81"/>
                    <a:pt x="1274" y="82"/>
                    <a:pt x="1277" y="83"/>
                  </a:cubicBezTo>
                  <a:cubicBezTo>
                    <a:pt x="1279" y="85"/>
                    <a:pt x="1281" y="86"/>
                    <a:pt x="1283" y="88"/>
                  </a:cubicBezTo>
                  <a:cubicBezTo>
                    <a:pt x="1285" y="90"/>
                    <a:pt x="1287" y="92"/>
                    <a:pt x="1288" y="94"/>
                  </a:cubicBezTo>
                  <a:cubicBezTo>
                    <a:pt x="1290" y="97"/>
                    <a:pt x="1290" y="100"/>
                    <a:pt x="1290" y="104"/>
                  </a:cubicBezTo>
                  <a:cubicBezTo>
                    <a:pt x="1290" y="109"/>
                    <a:pt x="1289" y="114"/>
                    <a:pt x="1287" y="119"/>
                  </a:cubicBezTo>
                  <a:cubicBezTo>
                    <a:pt x="1285" y="123"/>
                    <a:pt x="1282" y="126"/>
                    <a:pt x="1278" y="129"/>
                  </a:cubicBezTo>
                  <a:cubicBezTo>
                    <a:pt x="1274" y="132"/>
                    <a:pt x="1270" y="134"/>
                    <a:pt x="1265" y="135"/>
                  </a:cubicBezTo>
                  <a:cubicBezTo>
                    <a:pt x="1259" y="137"/>
                    <a:pt x="1254" y="137"/>
                    <a:pt x="1248" y="137"/>
                  </a:cubicBezTo>
                  <a:cubicBezTo>
                    <a:pt x="1243" y="137"/>
                    <a:pt x="1238" y="137"/>
                    <a:pt x="1234" y="136"/>
                  </a:cubicBezTo>
                  <a:cubicBezTo>
                    <a:pt x="1229" y="135"/>
                    <a:pt x="1225" y="134"/>
                    <a:pt x="1222" y="133"/>
                  </a:cubicBezTo>
                  <a:cubicBezTo>
                    <a:pt x="1222" y="130"/>
                    <a:pt x="1223" y="127"/>
                    <a:pt x="1224" y="125"/>
                  </a:cubicBezTo>
                  <a:cubicBezTo>
                    <a:pt x="1224" y="123"/>
                    <a:pt x="1225" y="120"/>
                    <a:pt x="1227" y="118"/>
                  </a:cubicBezTo>
                  <a:cubicBezTo>
                    <a:pt x="1230" y="119"/>
                    <a:pt x="1233" y="120"/>
                    <a:pt x="1238" y="121"/>
                  </a:cubicBezTo>
                  <a:cubicBezTo>
                    <a:pt x="1242" y="122"/>
                    <a:pt x="1246" y="122"/>
                    <a:pt x="1250" y="122"/>
                  </a:cubicBezTo>
                  <a:cubicBezTo>
                    <a:pt x="1253" y="122"/>
                    <a:pt x="1256" y="122"/>
                    <a:pt x="1258" y="122"/>
                  </a:cubicBezTo>
                  <a:cubicBezTo>
                    <a:pt x="1261" y="121"/>
                    <a:pt x="1263" y="120"/>
                    <a:pt x="1265" y="119"/>
                  </a:cubicBezTo>
                  <a:cubicBezTo>
                    <a:pt x="1267" y="118"/>
                    <a:pt x="1269" y="116"/>
                    <a:pt x="1270" y="114"/>
                  </a:cubicBezTo>
                  <a:cubicBezTo>
                    <a:pt x="1271" y="112"/>
                    <a:pt x="1272" y="110"/>
                    <a:pt x="1272" y="107"/>
                  </a:cubicBezTo>
                  <a:cubicBezTo>
                    <a:pt x="1272" y="103"/>
                    <a:pt x="1271" y="100"/>
                    <a:pt x="1268" y="99"/>
                  </a:cubicBezTo>
                  <a:cubicBezTo>
                    <a:pt x="1266" y="97"/>
                    <a:pt x="1263" y="95"/>
                    <a:pt x="1259" y="93"/>
                  </a:cubicBezTo>
                  <a:lnTo>
                    <a:pt x="1253" y="91"/>
                  </a:lnTo>
                  <a:close/>
                  <a:moveTo>
                    <a:pt x="1326" y="56"/>
                  </a:moveTo>
                  <a:cubicBezTo>
                    <a:pt x="1315" y="56"/>
                    <a:pt x="1315" y="56"/>
                    <a:pt x="1315" y="56"/>
                  </a:cubicBezTo>
                  <a:cubicBezTo>
                    <a:pt x="1315" y="53"/>
                    <a:pt x="1315" y="51"/>
                    <a:pt x="1315" y="48"/>
                  </a:cubicBezTo>
                  <a:cubicBezTo>
                    <a:pt x="1316" y="46"/>
                    <a:pt x="1316" y="44"/>
                    <a:pt x="1317" y="41"/>
                  </a:cubicBezTo>
                  <a:cubicBezTo>
                    <a:pt x="1347" y="41"/>
                    <a:pt x="1347" y="41"/>
                    <a:pt x="1347" y="41"/>
                  </a:cubicBezTo>
                  <a:cubicBezTo>
                    <a:pt x="1330" y="135"/>
                    <a:pt x="1330" y="135"/>
                    <a:pt x="1330" y="135"/>
                  </a:cubicBezTo>
                  <a:cubicBezTo>
                    <a:pt x="1329" y="135"/>
                    <a:pt x="1327" y="135"/>
                    <a:pt x="1326" y="135"/>
                  </a:cubicBezTo>
                  <a:cubicBezTo>
                    <a:pt x="1324" y="136"/>
                    <a:pt x="1322" y="136"/>
                    <a:pt x="1321" y="136"/>
                  </a:cubicBezTo>
                  <a:cubicBezTo>
                    <a:pt x="1320" y="136"/>
                    <a:pt x="1318" y="136"/>
                    <a:pt x="1317" y="135"/>
                  </a:cubicBezTo>
                  <a:cubicBezTo>
                    <a:pt x="1315" y="135"/>
                    <a:pt x="1314" y="135"/>
                    <a:pt x="1312" y="135"/>
                  </a:cubicBezTo>
                  <a:lnTo>
                    <a:pt x="1326" y="56"/>
                  </a:lnTo>
                  <a:close/>
                  <a:moveTo>
                    <a:pt x="1326" y="22"/>
                  </a:moveTo>
                  <a:cubicBezTo>
                    <a:pt x="1326" y="18"/>
                    <a:pt x="1326" y="15"/>
                    <a:pt x="1327" y="12"/>
                  </a:cubicBezTo>
                  <a:cubicBezTo>
                    <a:pt x="1328" y="8"/>
                    <a:pt x="1328" y="5"/>
                    <a:pt x="1329" y="2"/>
                  </a:cubicBezTo>
                  <a:cubicBezTo>
                    <a:pt x="1331" y="2"/>
                    <a:pt x="1333" y="1"/>
                    <a:pt x="1335" y="1"/>
                  </a:cubicBezTo>
                  <a:cubicBezTo>
                    <a:pt x="1337" y="1"/>
                    <a:pt x="1339" y="1"/>
                    <a:pt x="1340" y="1"/>
                  </a:cubicBezTo>
                  <a:cubicBezTo>
                    <a:pt x="1342" y="1"/>
                    <a:pt x="1343" y="1"/>
                    <a:pt x="1345" y="1"/>
                  </a:cubicBezTo>
                  <a:cubicBezTo>
                    <a:pt x="1347" y="1"/>
                    <a:pt x="1349" y="2"/>
                    <a:pt x="1350" y="2"/>
                  </a:cubicBezTo>
                  <a:cubicBezTo>
                    <a:pt x="1350" y="5"/>
                    <a:pt x="1350" y="9"/>
                    <a:pt x="1349" y="12"/>
                  </a:cubicBezTo>
                  <a:cubicBezTo>
                    <a:pt x="1349" y="15"/>
                    <a:pt x="1348" y="19"/>
                    <a:pt x="1347" y="22"/>
                  </a:cubicBezTo>
                  <a:cubicBezTo>
                    <a:pt x="1345" y="22"/>
                    <a:pt x="1343" y="22"/>
                    <a:pt x="1341" y="22"/>
                  </a:cubicBezTo>
                  <a:cubicBezTo>
                    <a:pt x="1339" y="22"/>
                    <a:pt x="1338" y="22"/>
                    <a:pt x="1336" y="22"/>
                  </a:cubicBezTo>
                  <a:cubicBezTo>
                    <a:pt x="1335" y="22"/>
                    <a:pt x="1333" y="22"/>
                    <a:pt x="1331" y="22"/>
                  </a:cubicBezTo>
                  <a:cubicBezTo>
                    <a:pt x="1329" y="22"/>
                    <a:pt x="1328" y="22"/>
                    <a:pt x="1326" y="22"/>
                  </a:cubicBezTo>
                  <a:close/>
                  <a:moveTo>
                    <a:pt x="1378" y="38"/>
                  </a:moveTo>
                  <a:cubicBezTo>
                    <a:pt x="1379" y="32"/>
                    <a:pt x="1380" y="26"/>
                    <a:pt x="1380" y="21"/>
                  </a:cubicBezTo>
                  <a:cubicBezTo>
                    <a:pt x="1381" y="16"/>
                    <a:pt x="1381" y="11"/>
                    <a:pt x="1381" y="8"/>
                  </a:cubicBezTo>
                  <a:cubicBezTo>
                    <a:pt x="1381" y="6"/>
                    <a:pt x="1381" y="5"/>
                    <a:pt x="1381" y="4"/>
                  </a:cubicBezTo>
                  <a:cubicBezTo>
                    <a:pt x="1381" y="3"/>
                    <a:pt x="1381" y="2"/>
                    <a:pt x="1381" y="1"/>
                  </a:cubicBezTo>
                  <a:cubicBezTo>
                    <a:pt x="1383" y="1"/>
                    <a:pt x="1384" y="0"/>
                    <a:pt x="1386" y="0"/>
                  </a:cubicBezTo>
                  <a:cubicBezTo>
                    <a:pt x="1388" y="0"/>
                    <a:pt x="1390" y="0"/>
                    <a:pt x="1391" y="0"/>
                  </a:cubicBezTo>
                  <a:cubicBezTo>
                    <a:pt x="1392" y="0"/>
                    <a:pt x="1394" y="0"/>
                    <a:pt x="1395" y="0"/>
                  </a:cubicBezTo>
                  <a:cubicBezTo>
                    <a:pt x="1397" y="0"/>
                    <a:pt x="1398" y="0"/>
                    <a:pt x="1399" y="1"/>
                  </a:cubicBezTo>
                  <a:cubicBezTo>
                    <a:pt x="1400" y="2"/>
                    <a:pt x="1400" y="3"/>
                    <a:pt x="1400" y="4"/>
                  </a:cubicBezTo>
                  <a:cubicBezTo>
                    <a:pt x="1400" y="5"/>
                    <a:pt x="1400" y="6"/>
                    <a:pt x="1400" y="7"/>
                  </a:cubicBezTo>
                  <a:cubicBezTo>
                    <a:pt x="1400" y="10"/>
                    <a:pt x="1400" y="14"/>
                    <a:pt x="1399" y="18"/>
                  </a:cubicBezTo>
                  <a:cubicBezTo>
                    <a:pt x="1398" y="23"/>
                    <a:pt x="1398" y="27"/>
                    <a:pt x="1397" y="31"/>
                  </a:cubicBezTo>
                  <a:cubicBezTo>
                    <a:pt x="1393" y="55"/>
                    <a:pt x="1393" y="55"/>
                    <a:pt x="1393" y="55"/>
                  </a:cubicBezTo>
                  <a:cubicBezTo>
                    <a:pt x="1394" y="53"/>
                    <a:pt x="1396" y="51"/>
                    <a:pt x="1398" y="49"/>
                  </a:cubicBezTo>
                  <a:cubicBezTo>
                    <a:pt x="1400" y="47"/>
                    <a:pt x="1402" y="45"/>
                    <a:pt x="1404" y="44"/>
                  </a:cubicBezTo>
                  <a:cubicBezTo>
                    <a:pt x="1407" y="42"/>
                    <a:pt x="1410" y="41"/>
                    <a:pt x="1413" y="40"/>
                  </a:cubicBezTo>
                  <a:cubicBezTo>
                    <a:pt x="1416" y="39"/>
                    <a:pt x="1419" y="39"/>
                    <a:pt x="1423" y="39"/>
                  </a:cubicBezTo>
                  <a:cubicBezTo>
                    <a:pt x="1431" y="39"/>
                    <a:pt x="1438" y="42"/>
                    <a:pt x="1443" y="48"/>
                  </a:cubicBezTo>
                  <a:cubicBezTo>
                    <a:pt x="1448" y="54"/>
                    <a:pt x="1450" y="62"/>
                    <a:pt x="1450" y="73"/>
                  </a:cubicBezTo>
                  <a:cubicBezTo>
                    <a:pt x="1450" y="81"/>
                    <a:pt x="1449" y="90"/>
                    <a:pt x="1446" y="97"/>
                  </a:cubicBezTo>
                  <a:cubicBezTo>
                    <a:pt x="1444" y="105"/>
                    <a:pt x="1440" y="112"/>
                    <a:pt x="1435" y="118"/>
                  </a:cubicBezTo>
                  <a:cubicBezTo>
                    <a:pt x="1429" y="124"/>
                    <a:pt x="1423" y="129"/>
                    <a:pt x="1415" y="132"/>
                  </a:cubicBezTo>
                  <a:cubicBezTo>
                    <a:pt x="1407" y="135"/>
                    <a:pt x="1397" y="137"/>
                    <a:pt x="1386" y="137"/>
                  </a:cubicBezTo>
                  <a:cubicBezTo>
                    <a:pt x="1382" y="137"/>
                    <a:pt x="1377" y="137"/>
                    <a:pt x="1373" y="136"/>
                  </a:cubicBezTo>
                  <a:cubicBezTo>
                    <a:pt x="1368" y="135"/>
                    <a:pt x="1364" y="134"/>
                    <a:pt x="1361" y="133"/>
                  </a:cubicBezTo>
                  <a:lnTo>
                    <a:pt x="1378" y="38"/>
                  </a:lnTo>
                  <a:close/>
                  <a:moveTo>
                    <a:pt x="1381" y="121"/>
                  </a:moveTo>
                  <a:cubicBezTo>
                    <a:pt x="1382" y="121"/>
                    <a:pt x="1384" y="121"/>
                    <a:pt x="1386" y="122"/>
                  </a:cubicBezTo>
                  <a:cubicBezTo>
                    <a:pt x="1388" y="122"/>
                    <a:pt x="1390" y="122"/>
                    <a:pt x="1392" y="122"/>
                  </a:cubicBezTo>
                  <a:cubicBezTo>
                    <a:pt x="1397" y="122"/>
                    <a:pt x="1402" y="121"/>
                    <a:pt x="1407" y="119"/>
                  </a:cubicBezTo>
                  <a:cubicBezTo>
                    <a:pt x="1412" y="116"/>
                    <a:pt x="1416" y="113"/>
                    <a:pt x="1420" y="109"/>
                  </a:cubicBezTo>
                  <a:cubicBezTo>
                    <a:pt x="1423" y="105"/>
                    <a:pt x="1426" y="100"/>
                    <a:pt x="1428" y="94"/>
                  </a:cubicBezTo>
                  <a:cubicBezTo>
                    <a:pt x="1430" y="89"/>
                    <a:pt x="1431" y="83"/>
                    <a:pt x="1431" y="76"/>
                  </a:cubicBezTo>
                  <a:cubicBezTo>
                    <a:pt x="1431" y="69"/>
                    <a:pt x="1430" y="64"/>
                    <a:pt x="1427" y="60"/>
                  </a:cubicBezTo>
                  <a:cubicBezTo>
                    <a:pt x="1424" y="57"/>
                    <a:pt x="1420" y="55"/>
                    <a:pt x="1415" y="55"/>
                  </a:cubicBezTo>
                  <a:cubicBezTo>
                    <a:pt x="1411" y="55"/>
                    <a:pt x="1408" y="55"/>
                    <a:pt x="1405" y="57"/>
                  </a:cubicBezTo>
                  <a:cubicBezTo>
                    <a:pt x="1403" y="58"/>
                    <a:pt x="1400" y="60"/>
                    <a:pt x="1397" y="63"/>
                  </a:cubicBezTo>
                  <a:cubicBezTo>
                    <a:pt x="1395" y="66"/>
                    <a:pt x="1393" y="70"/>
                    <a:pt x="1391" y="75"/>
                  </a:cubicBezTo>
                  <a:cubicBezTo>
                    <a:pt x="1389" y="79"/>
                    <a:pt x="1387" y="85"/>
                    <a:pt x="1386" y="92"/>
                  </a:cubicBezTo>
                  <a:lnTo>
                    <a:pt x="1381" y="121"/>
                  </a:lnTo>
                  <a:close/>
                  <a:moveTo>
                    <a:pt x="1477" y="39"/>
                  </a:moveTo>
                  <a:cubicBezTo>
                    <a:pt x="1479" y="32"/>
                    <a:pt x="1480" y="26"/>
                    <a:pt x="1480" y="21"/>
                  </a:cubicBezTo>
                  <a:cubicBezTo>
                    <a:pt x="1481" y="16"/>
                    <a:pt x="1481" y="11"/>
                    <a:pt x="1481" y="8"/>
                  </a:cubicBezTo>
                  <a:cubicBezTo>
                    <a:pt x="1481" y="6"/>
                    <a:pt x="1481" y="5"/>
                    <a:pt x="1481" y="4"/>
                  </a:cubicBezTo>
                  <a:cubicBezTo>
                    <a:pt x="1481" y="3"/>
                    <a:pt x="1481" y="2"/>
                    <a:pt x="1481" y="1"/>
                  </a:cubicBezTo>
                  <a:cubicBezTo>
                    <a:pt x="1483" y="1"/>
                    <a:pt x="1484" y="0"/>
                    <a:pt x="1486" y="0"/>
                  </a:cubicBezTo>
                  <a:cubicBezTo>
                    <a:pt x="1488" y="0"/>
                    <a:pt x="1490" y="0"/>
                    <a:pt x="1491" y="0"/>
                  </a:cubicBezTo>
                  <a:cubicBezTo>
                    <a:pt x="1492" y="0"/>
                    <a:pt x="1494" y="0"/>
                    <a:pt x="1495" y="0"/>
                  </a:cubicBezTo>
                  <a:cubicBezTo>
                    <a:pt x="1497" y="0"/>
                    <a:pt x="1498" y="1"/>
                    <a:pt x="1499" y="1"/>
                  </a:cubicBezTo>
                  <a:cubicBezTo>
                    <a:pt x="1500" y="2"/>
                    <a:pt x="1500" y="3"/>
                    <a:pt x="1500" y="4"/>
                  </a:cubicBezTo>
                  <a:cubicBezTo>
                    <a:pt x="1500" y="5"/>
                    <a:pt x="1500" y="6"/>
                    <a:pt x="1500" y="8"/>
                  </a:cubicBezTo>
                  <a:cubicBezTo>
                    <a:pt x="1500" y="9"/>
                    <a:pt x="1500" y="11"/>
                    <a:pt x="1500" y="12"/>
                  </a:cubicBezTo>
                  <a:cubicBezTo>
                    <a:pt x="1499" y="14"/>
                    <a:pt x="1499" y="16"/>
                    <a:pt x="1499" y="18"/>
                  </a:cubicBezTo>
                  <a:cubicBezTo>
                    <a:pt x="1499" y="20"/>
                    <a:pt x="1498" y="23"/>
                    <a:pt x="1498" y="25"/>
                  </a:cubicBezTo>
                  <a:cubicBezTo>
                    <a:pt x="1498" y="27"/>
                    <a:pt x="1497" y="29"/>
                    <a:pt x="1497" y="31"/>
                  </a:cubicBezTo>
                  <a:cubicBezTo>
                    <a:pt x="1483" y="108"/>
                    <a:pt x="1483" y="108"/>
                    <a:pt x="1483" y="108"/>
                  </a:cubicBezTo>
                  <a:cubicBezTo>
                    <a:pt x="1482" y="110"/>
                    <a:pt x="1482" y="112"/>
                    <a:pt x="1482" y="113"/>
                  </a:cubicBezTo>
                  <a:cubicBezTo>
                    <a:pt x="1482" y="115"/>
                    <a:pt x="1482" y="117"/>
                    <a:pt x="1483" y="118"/>
                  </a:cubicBezTo>
                  <a:cubicBezTo>
                    <a:pt x="1483" y="119"/>
                    <a:pt x="1484" y="120"/>
                    <a:pt x="1485" y="120"/>
                  </a:cubicBezTo>
                  <a:cubicBezTo>
                    <a:pt x="1486" y="121"/>
                    <a:pt x="1487" y="121"/>
                    <a:pt x="1488" y="122"/>
                  </a:cubicBezTo>
                  <a:cubicBezTo>
                    <a:pt x="1489" y="122"/>
                    <a:pt x="1490" y="122"/>
                    <a:pt x="1491" y="122"/>
                  </a:cubicBezTo>
                  <a:cubicBezTo>
                    <a:pt x="1492" y="122"/>
                    <a:pt x="1493" y="122"/>
                    <a:pt x="1495" y="121"/>
                  </a:cubicBezTo>
                  <a:cubicBezTo>
                    <a:pt x="1496" y="121"/>
                    <a:pt x="1497" y="121"/>
                    <a:pt x="1498" y="121"/>
                  </a:cubicBezTo>
                  <a:cubicBezTo>
                    <a:pt x="1499" y="124"/>
                    <a:pt x="1500" y="128"/>
                    <a:pt x="1500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500" y="134"/>
                    <a:pt x="1500" y="134"/>
                    <a:pt x="1500" y="134"/>
                  </a:cubicBezTo>
                  <a:cubicBezTo>
                    <a:pt x="1498" y="135"/>
                    <a:pt x="1496" y="136"/>
                    <a:pt x="1493" y="136"/>
                  </a:cubicBezTo>
                  <a:cubicBezTo>
                    <a:pt x="1490" y="136"/>
                    <a:pt x="1488" y="136"/>
                    <a:pt x="1485" y="136"/>
                  </a:cubicBezTo>
                  <a:cubicBezTo>
                    <a:pt x="1482" y="136"/>
                    <a:pt x="1479" y="136"/>
                    <a:pt x="1476" y="135"/>
                  </a:cubicBezTo>
                  <a:cubicBezTo>
                    <a:pt x="1474" y="135"/>
                    <a:pt x="1472" y="134"/>
                    <a:pt x="1470" y="132"/>
                  </a:cubicBezTo>
                  <a:cubicBezTo>
                    <a:pt x="1468" y="131"/>
                    <a:pt x="1466" y="128"/>
                    <a:pt x="1465" y="126"/>
                  </a:cubicBezTo>
                  <a:cubicBezTo>
                    <a:pt x="1464" y="123"/>
                    <a:pt x="1464" y="120"/>
                    <a:pt x="1464" y="116"/>
                  </a:cubicBezTo>
                  <a:cubicBezTo>
                    <a:pt x="1464" y="114"/>
                    <a:pt x="1464" y="111"/>
                    <a:pt x="1464" y="109"/>
                  </a:cubicBezTo>
                  <a:cubicBezTo>
                    <a:pt x="1465" y="106"/>
                    <a:pt x="1465" y="104"/>
                    <a:pt x="1466" y="101"/>
                  </a:cubicBezTo>
                  <a:lnTo>
                    <a:pt x="1477" y="39"/>
                  </a:lnTo>
                  <a:close/>
                  <a:moveTo>
                    <a:pt x="1532" y="98"/>
                  </a:moveTo>
                  <a:cubicBezTo>
                    <a:pt x="1533" y="106"/>
                    <a:pt x="1535" y="112"/>
                    <a:pt x="1538" y="116"/>
                  </a:cubicBezTo>
                  <a:cubicBezTo>
                    <a:pt x="1542" y="120"/>
                    <a:pt x="1548" y="122"/>
                    <a:pt x="1556" y="122"/>
                  </a:cubicBezTo>
                  <a:cubicBezTo>
                    <a:pt x="1561" y="122"/>
                    <a:pt x="1566" y="122"/>
                    <a:pt x="1570" y="121"/>
                  </a:cubicBezTo>
                  <a:cubicBezTo>
                    <a:pt x="1574" y="120"/>
                    <a:pt x="1578" y="118"/>
                    <a:pt x="1582" y="117"/>
                  </a:cubicBezTo>
                  <a:cubicBezTo>
                    <a:pt x="1583" y="119"/>
                    <a:pt x="1584" y="121"/>
                    <a:pt x="1584" y="124"/>
                  </a:cubicBezTo>
                  <a:cubicBezTo>
                    <a:pt x="1585" y="126"/>
                    <a:pt x="1585" y="129"/>
                    <a:pt x="1585" y="131"/>
                  </a:cubicBezTo>
                  <a:cubicBezTo>
                    <a:pt x="1583" y="132"/>
                    <a:pt x="1581" y="133"/>
                    <a:pt x="1578" y="134"/>
                  </a:cubicBezTo>
                  <a:cubicBezTo>
                    <a:pt x="1576" y="134"/>
                    <a:pt x="1573" y="135"/>
                    <a:pt x="1570" y="135"/>
                  </a:cubicBezTo>
                  <a:cubicBezTo>
                    <a:pt x="1567" y="136"/>
                    <a:pt x="1564" y="136"/>
                    <a:pt x="1561" y="137"/>
                  </a:cubicBezTo>
                  <a:cubicBezTo>
                    <a:pt x="1558" y="137"/>
                    <a:pt x="1556" y="137"/>
                    <a:pt x="1553" y="137"/>
                  </a:cubicBezTo>
                  <a:cubicBezTo>
                    <a:pt x="1546" y="137"/>
                    <a:pt x="1540" y="136"/>
                    <a:pt x="1535" y="134"/>
                  </a:cubicBezTo>
                  <a:cubicBezTo>
                    <a:pt x="1530" y="132"/>
                    <a:pt x="1526" y="130"/>
                    <a:pt x="1523" y="127"/>
                  </a:cubicBezTo>
                  <a:cubicBezTo>
                    <a:pt x="1520" y="123"/>
                    <a:pt x="1518" y="119"/>
                    <a:pt x="1516" y="115"/>
                  </a:cubicBezTo>
                  <a:cubicBezTo>
                    <a:pt x="1515" y="110"/>
                    <a:pt x="1514" y="105"/>
                    <a:pt x="1514" y="100"/>
                  </a:cubicBezTo>
                  <a:cubicBezTo>
                    <a:pt x="1514" y="92"/>
                    <a:pt x="1515" y="85"/>
                    <a:pt x="1518" y="78"/>
                  </a:cubicBezTo>
                  <a:cubicBezTo>
                    <a:pt x="1520" y="70"/>
                    <a:pt x="1524" y="64"/>
                    <a:pt x="1529" y="58"/>
                  </a:cubicBezTo>
                  <a:cubicBezTo>
                    <a:pt x="1533" y="52"/>
                    <a:pt x="1539" y="48"/>
                    <a:pt x="1545" y="44"/>
                  </a:cubicBezTo>
                  <a:cubicBezTo>
                    <a:pt x="1552" y="41"/>
                    <a:pt x="1559" y="39"/>
                    <a:pt x="1567" y="39"/>
                  </a:cubicBezTo>
                  <a:cubicBezTo>
                    <a:pt x="1575" y="39"/>
                    <a:pt x="1582" y="41"/>
                    <a:pt x="1586" y="45"/>
                  </a:cubicBezTo>
                  <a:cubicBezTo>
                    <a:pt x="1591" y="49"/>
                    <a:pt x="1594" y="54"/>
                    <a:pt x="1594" y="61"/>
                  </a:cubicBezTo>
                  <a:cubicBezTo>
                    <a:pt x="1594" y="66"/>
                    <a:pt x="1592" y="71"/>
                    <a:pt x="1590" y="75"/>
                  </a:cubicBezTo>
                  <a:cubicBezTo>
                    <a:pt x="1587" y="79"/>
                    <a:pt x="1583" y="82"/>
                    <a:pt x="1579" y="85"/>
                  </a:cubicBezTo>
                  <a:cubicBezTo>
                    <a:pt x="1574" y="88"/>
                    <a:pt x="1569" y="90"/>
                    <a:pt x="1562" y="92"/>
                  </a:cubicBezTo>
                  <a:cubicBezTo>
                    <a:pt x="1556" y="94"/>
                    <a:pt x="1549" y="95"/>
                    <a:pt x="1542" y="96"/>
                  </a:cubicBezTo>
                  <a:lnTo>
                    <a:pt x="1532" y="98"/>
                  </a:lnTo>
                  <a:close/>
                  <a:moveTo>
                    <a:pt x="1544" y="82"/>
                  </a:moveTo>
                  <a:cubicBezTo>
                    <a:pt x="1550" y="81"/>
                    <a:pt x="1555" y="80"/>
                    <a:pt x="1559" y="79"/>
                  </a:cubicBezTo>
                  <a:cubicBezTo>
                    <a:pt x="1563" y="77"/>
                    <a:pt x="1567" y="76"/>
                    <a:pt x="1569" y="74"/>
                  </a:cubicBezTo>
                  <a:cubicBezTo>
                    <a:pt x="1571" y="72"/>
                    <a:pt x="1573" y="71"/>
                    <a:pt x="1574" y="69"/>
                  </a:cubicBezTo>
                  <a:cubicBezTo>
                    <a:pt x="1575" y="67"/>
                    <a:pt x="1576" y="65"/>
                    <a:pt x="1576" y="63"/>
                  </a:cubicBezTo>
                  <a:cubicBezTo>
                    <a:pt x="1576" y="60"/>
                    <a:pt x="1575" y="58"/>
                    <a:pt x="1573" y="56"/>
                  </a:cubicBezTo>
                  <a:cubicBezTo>
                    <a:pt x="1571" y="54"/>
                    <a:pt x="1568" y="53"/>
                    <a:pt x="1564" y="53"/>
                  </a:cubicBezTo>
                  <a:cubicBezTo>
                    <a:pt x="1560" y="53"/>
                    <a:pt x="1557" y="54"/>
                    <a:pt x="1553" y="56"/>
                  </a:cubicBezTo>
                  <a:cubicBezTo>
                    <a:pt x="1550" y="58"/>
                    <a:pt x="1547" y="60"/>
                    <a:pt x="1545" y="63"/>
                  </a:cubicBezTo>
                  <a:cubicBezTo>
                    <a:pt x="1542" y="66"/>
                    <a:pt x="1540" y="69"/>
                    <a:pt x="1538" y="73"/>
                  </a:cubicBezTo>
                  <a:cubicBezTo>
                    <a:pt x="1536" y="76"/>
                    <a:pt x="1535" y="80"/>
                    <a:pt x="1534" y="84"/>
                  </a:cubicBezTo>
                  <a:lnTo>
                    <a:pt x="1544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8380592" y="6273800"/>
            <a:ext cx="367651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67" b="1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Make Digital</a:t>
            </a:r>
            <a:r>
              <a:rPr lang="en-US" sz="1867" b="1" baseline="0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 Real</a:t>
            </a:r>
            <a:r>
              <a:rPr lang="en-US" sz="1867" b="1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    |    Execute Smart</a:t>
            </a:r>
          </a:p>
        </p:txBody>
      </p:sp>
    </p:spTree>
    <p:extLst>
      <p:ext uri="{BB962C8B-B14F-4D97-AF65-F5344CB8AC3E}">
        <p14:creationId xmlns:p14="http://schemas.microsoft.com/office/powerpoint/2010/main" val="3486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321" y="1371601"/>
            <a:ext cx="2634567" cy="1637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8631" y="274640"/>
            <a:ext cx="163737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0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Colors to be used in the presentation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40191" y="1634491"/>
            <a:ext cx="3048000" cy="685800"/>
          </a:xfrm>
          <a:prstGeom prst="round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- 167.25.48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0191" y="2493645"/>
            <a:ext cx="3048000" cy="685800"/>
          </a:xfrm>
          <a:prstGeom prst="round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- 227.114.34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800" y="1634491"/>
            <a:ext cx="3048000" cy="685800"/>
          </a:xfrm>
          <a:prstGeom prst="roundRect">
            <a:avLst/>
          </a:prstGeom>
          <a:solidFill>
            <a:srgbClr val="C7D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RGB - 199.210.138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8800" y="2493645"/>
            <a:ext cx="3048000" cy="685800"/>
          </a:xfrm>
          <a:prstGeom prst="round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– 0.102.161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68800" y="3352800"/>
            <a:ext cx="3048000" cy="685800"/>
          </a:xfrm>
          <a:prstGeom prst="roundRect">
            <a:avLst/>
          </a:prstGeom>
          <a:solidFill>
            <a:srgbClr val="4D4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- 77.79.83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40191" y="3320143"/>
            <a:ext cx="3048000" cy="685800"/>
          </a:xfrm>
          <a:prstGeom prst="round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- 131.0.81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8222" y="5029200"/>
            <a:ext cx="3398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Guidelines available at </a:t>
            </a:r>
          </a:p>
          <a:p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PeopleHub &gt; Microsites &gt;Marketing Hub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9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>
          <a:gsLst>
            <a:gs pos="0">
              <a:schemeClr val="accent3"/>
            </a:gs>
            <a:gs pos="100000">
              <a:schemeClr val="accent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 noEditPoints="1"/>
          </p:cNvSpPr>
          <p:nvPr userDrawn="1"/>
        </p:nvSpPr>
        <p:spPr bwMode="auto">
          <a:xfrm>
            <a:off x="1139119" y="2921000"/>
            <a:ext cx="9913763" cy="1117600"/>
          </a:xfrm>
          <a:custGeom>
            <a:avLst/>
            <a:gdLst>
              <a:gd name="T0" fmla="*/ 85 w 1594"/>
              <a:gd name="T1" fmla="*/ 3 h 179"/>
              <a:gd name="T2" fmla="*/ 77 w 1594"/>
              <a:gd name="T3" fmla="*/ 135 h 179"/>
              <a:gd name="T4" fmla="*/ 184 w 1594"/>
              <a:gd name="T5" fmla="*/ 122 h 179"/>
              <a:gd name="T6" fmla="*/ 151 w 1594"/>
              <a:gd name="T7" fmla="*/ 127 h 179"/>
              <a:gd name="T8" fmla="*/ 207 w 1594"/>
              <a:gd name="T9" fmla="*/ 85 h 179"/>
              <a:gd name="T10" fmla="*/ 192 w 1594"/>
              <a:gd name="T11" fmla="*/ 53 h 179"/>
              <a:gd name="T12" fmla="*/ 253 w 1594"/>
              <a:gd name="T13" fmla="*/ 1 h 179"/>
              <a:gd name="T14" fmla="*/ 269 w 1594"/>
              <a:gd name="T15" fmla="*/ 31 h 179"/>
              <a:gd name="T16" fmla="*/ 271 w 1594"/>
              <a:gd name="T17" fmla="*/ 133 h 179"/>
              <a:gd name="T18" fmla="*/ 249 w 1594"/>
              <a:gd name="T19" fmla="*/ 39 h 179"/>
              <a:gd name="T20" fmla="*/ 318 w 1594"/>
              <a:gd name="T21" fmla="*/ 44 h 179"/>
              <a:gd name="T22" fmla="*/ 308 w 1594"/>
              <a:gd name="T23" fmla="*/ 82 h 179"/>
              <a:gd name="T24" fmla="*/ 381 w 1594"/>
              <a:gd name="T25" fmla="*/ 60 h 179"/>
              <a:gd name="T26" fmla="*/ 419 w 1594"/>
              <a:gd name="T27" fmla="*/ 118 h 179"/>
              <a:gd name="T28" fmla="*/ 391 w 1594"/>
              <a:gd name="T29" fmla="*/ 117 h 179"/>
              <a:gd name="T30" fmla="*/ 497 w 1594"/>
              <a:gd name="T31" fmla="*/ 41 h 179"/>
              <a:gd name="T32" fmla="*/ 583 w 1594"/>
              <a:gd name="T33" fmla="*/ 39 h 179"/>
              <a:gd name="T34" fmla="*/ 585 w 1594"/>
              <a:gd name="T35" fmla="*/ 73 h 179"/>
              <a:gd name="T36" fmla="*/ 529 w 1594"/>
              <a:gd name="T37" fmla="*/ 136 h 179"/>
              <a:gd name="T38" fmla="*/ 497 w 1594"/>
              <a:gd name="T39" fmla="*/ 75 h 179"/>
              <a:gd name="T40" fmla="*/ 662 w 1594"/>
              <a:gd name="T41" fmla="*/ 122 h 179"/>
              <a:gd name="T42" fmla="*/ 629 w 1594"/>
              <a:gd name="T43" fmla="*/ 127 h 179"/>
              <a:gd name="T44" fmla="*/ 685 w 1594"/>
              <a:gd name="T45" fmla="*/ 85 h 179"/>
              <a:gd name="T46" fmla="*/ 670 w 1594"/>
              <a:gd name="T47" fmla="*/ 53 h 179"/>
              <a:gd name="T48" fmla="*/ 772 w 1594"/>
              <a:gd name="T49" fmla="*/ 41 h 179"/>
              <a:gd name="T50" fmla="*/ 813 w 1594"/>
              <a:gd name="T51" fmla="*/ 41 h 179"/>
              <a:gd name="T52" fmla="*/ 799 w 1594"/>
              <a:gd name="T53" fmla="*/ 120 h 179"/>
              <a:gd name="T54" fmla="*/ 759 w 1594"/>
              <a:gd name="T55" fmla="*/ 116 h 179"/>
              <a:gd name="T56" fmla="*/ 869 w 1594"/>
              <a:gd name="T57" fmla="*/ 39 h 179"/>
              <a:gd name="T58" fmla="*/ 883 w 1594"/>
              <a:gd name="T59" fmla="*/ 91 h 179"/>
              <a:gd name="T60" fmla="*/ 955 w 1594"/>
              <a:gd name="T61" fmla="*/ 81 h 179"/>
              <a:gd name="T62" fmla="*/ 977 w 1594"/>
              <a:gd name="T63" fmla="*/ 49 h 179"/>
              <a:gd name="T64" fmla="*/ 973 w 1594"/>
              <a:gd name="T65" fmla="*/ 137 h 179"/>
              <a:gd name="T66" fmla="*/ 971 w 1594"/>
              <a:gd name="T67" fmla="*/ 122 h 179"/>
              <a:gd name="T68" fmla="*/ 976 w 1594"/>
              <a:gd name="T69" fmla="*/ 75 h 179"/>
              <a:gd name="T70" fmla="*/ 1127 w 1594"/>
              <a:gd name="T71" fmla="*/ 48 h 179"/>
              <a:gd name="T72" fmla="*/ 1118 w 1594"/>
              <a:gd name="T73" fmla="*/ 75 h 179"/>
              <a:gd name="T74" fmla="*/ 1168 w 1594"/>
              <a:gd name="T75" fmla="*/ 88 h 179"/>
              <a:gd name="T76" fmla="*/ 1213 w 1594"/>
              <a:gd name="T77" fmla="*/ 58 h 179"/>
              <a:gd name="T78" fmla="*/ 1209 w 1594"/>
              <a:gd name="T79" fmla="*/ 94 h 179"/>
              <a:gd name="T80" fmla="*/ 1158 w 1594"/>
              <a:gd name="T81" fmla="*/ 121 h 179"/>
              <a:gd name="T82" fmla="*/ 1247 w 1594"/>
              <a:gd name="T83" fmla="*/ 88 h 179"/>
              <a:gd name="T84" fmla="*/ 1293 w 1594"/>
              <a:gd name="T85" fmla="*/ 58 h 179"/>
              <a:gd name="T86" fmla="*/ 1288 w 1594"/>
              <a:gd name="T87" fmla="*/ 94 h 179"/>
              <a:gd name="T88" fmla="*/ 1238 w 1594"/>
              <a:gd name="T89" fmla="*/ 121 h 179"/>
              <a:gd name="T90" fmla="*/ 1315 w 1594"/>
              <a:gd name="T91" fmla="*/ 56 h 179"/>
              <a:gd name="T92" fmla="*/ 1326 w 1594"/>
              <a:gd name="T93" fmla="*/ 22 h 179"/>
              <a:gd name="T94" fmla="*/ 1336 w 1594"/>
              <a:gd name="T95" fmla="*/ 22 h 179"/>
              <a:gd name="T96" fmla="*/ 1395 w 1594"/>
              <a:gd name="T97" fmla="*/ 0 h 179"/>
              <a:gd name="T98" fmla="*/ 1423 w 1594"/>
              <a:gd name="T99" fmla="*/ 39 h 179"/>
              <a:gd name="T100" fmla="*/ 1381 w 1594"/>
              <a:gd name="T101" fmla="*/ 121 h 179"/>
              <a:gd name="T102" fmla="*/ 1397 w 1594"/>
              <a:gd name="T103" fmla="*/ 63 h 179"/>
              <a:gd name="T104" fmla="*/ 1491 w 1594"/>
              <a:gd name="T105" fmla="*/ 0 h 179"/>
              <a:gd name="T106" fmla="*/ 1482 w 1594"/>
              <a:gd name="T107" fmla="*/ 113 h 179"/>
              <a:gd name="T108" fmla="*/ 1493 w 1594"/>
              <a:gd name="T109" fmla="*/ 136 h 179"/>
              <a:gd name="T110" fmla="*/ 1538 w 1594"/>
              <a:gd name="T111" fmla="*/ 116 h 179"/>
              <a:gd name="T112" fmla="*/ 1535 w 1594"/>
              <a:gd name="T113" fmla="*/ 134 h 179"/>
              <a:gd name="T114" fmla="*/ 1590 w 1594"/>
              <a:gd name="T115" fmla="*/ 75 h 179"/>
              <a:gd name="T116" fmla="*/ 1573 w 1594"/>
              <a:gd name="T117" fmla="*/ 5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94" h="179">
                <a:moveTo>
                  <a:pt x="0" y="3"/>
                </a:moveTo>
                <a:cubicBezTo>
                  <a:pt x="2" y="3"/>
                  <a:pt x="4" y="3"/>
                  <a:pt x="6" y="3"/>
                </a:cubicBezTo>
                <a:cubicBezTo>
                  <a:pt x="8" y="3"/>
                  <a:pt x="10" y="3"/>
                  <a:pt x="12" y="3"/>
                </a:cubicBezTo>
                <a:cubicBezTo>
                  <a:pt x="15" y="3"/>
                  <a:pt x="18" y="3"/>
                  <a:pt x="20" y="3"/>
                </a:cubicBezTo>
                <a:cubicBezTo>
                  <a:pt x="22" y="111"/>
                  <a:pt x="22" y="111"/>
                  <a:pt x="22" y="111"/>
                </a:cubicBezTo>
                <a:cubicBezTo>
                  <a:pt x="66" y="3"/>
                  <a:pt x="66" y="3"/>
                  <a:pt x="66" y="3"/>
                </a:cubicBezTo>
                <a:cubicBezTo>
                  <a:pt x="67" y="3"/>
                  <a:pt x="69" y="3"/>
                  <a:pt x="71" y="3"/>
                </a:cubicBezTo>
                <a:cubicBezTo>
                  <a:pt x="73" y="3"/>
                  <a:pt x="74" y="3"/>
                  <a:pt x="76" y="3"/>
                </a:cubicBezTo>
                <a:cubicBezTo>
                  <a:pt x="77" y="3"/>
                  <a:pt x="79" y="3"/>
                  <a:pt x="81" y="3"/>
                </a:cubicBezTo>
                <a:cubicBezTo>
                  <a:pt x="82" y="3"/>
                  <a:pt x="84" y="3"/>
                  <a:pt x="85" y="3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132" y="3"/>
                  <a:pt x="132" y="3"/>
                  <a:pt x="132" y="3"/>
                </a:cubicBezTo>
                <a:cubicBezTo>
                  <a:pt x="134" y="3"/>
                  <a:pt x="138" y="3"/>
                  <a:pt x="141" y="3"/>
                </a:cubicBezTo>
                <a:cubicBezTo>
                  <a:pt x="143" y="3"/>
                  <a:pt x="144" y="3"/>
                  <a:pt x="146" y="3"/>
                </a:cubicBezTo>
                <a:cubicBezTo>
                  <a:pt x="148" y="3"/>
                  <a:pt x="149" y="3"/>
                  <a:pt x="151" y="3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7" y="135"/>
                  <a:pt x="95" y="135"/>
                  <a:pt x="93" y="135"/>
                </a:cubicBezTo>
                <a:cubicBezTo>
                  <a:pt x="91" y="136"/>
                  <a:pt x="89" y="136"/>
                  <a:pt x="88" y="136"/>
                </a:cubicBezTo>
                <a:cubicBezTo>
                  <a:pt x="86" y="136"/>
                  <a:pt x="84" y="136"/>
                  <a:pt x="82" y="135"/>
                </a:cubicBezTo>
                <a:cubicBezTo>
                  <a:pt x="80" y="135"/>
                  <a:pt x="79" y="135"/>
                  <a:pt x="77" y="135"/>
                </a:cubicBezTo>
                <a:cubicBezTo>
                  <a:pt x="70" y="34"/>
                  <a:pt x="70" y="34"/>
                  <a:pt x="70" y="34"/>
                </a:cubicBezTo>
                <a:cubicBezTo>
                  <a:pt x="28" y="135"/>
                  <a:pt x="28" y="135"/>
                  <a:pt x="28" y="135"/>
                </a:cubicBezTo>
                <a:cubicBezTo>
                  <a:pt x="26" y="135"/>
                  <a:pt x="24" y="135"/>
                  <a:pt x="22" y="135"/>
                </a:cubicBezTo>
                <a:cubicBezTo>
                  <a:pt x="20" y="136"/>
                  <a:pt x="18" y="136"/>
                  <a:pt x="16" y="136"/>
                </a:cubicBezTo>
                <a:cubicBezTo>
                  <a:pt x="15" y="136"/>
                  <a:pt x="13" y="136"/>
                  <a:pt x="11" y="135"/>
                </a:cubicBezTo>
                <a:cubicBezTo>
                  <a:pt x="10" y="135"/>
                  <a:pt x="8" y="135"/>
                  <a:pt x="7" y="135"/>
                </a:cubicBezTo>
                <a:lnTo>
                  <a:pt x="0" y="3"/>
                </a:lnTo>
                <a:close/>
                <a:moveTo>
                  <a:pt x="160" y="98"/>
                </a:moveTo>
                <a:cubicBezTo>
                  <a:pt x="161" y="106"/>
                  <a:pt x="163" y="112"/>
                  <a:pt x="166" y="116"/>
                </a:cubicBezTo>
                <a:cubicBezTo>
                  <a:pt x="170" y="120"/>
                  <a:pt x="176" y="122"/>
                  <a:pt x="184" y="122"/>
                </a:cubicBezTo>
                <a:cubicBezTo>
                  <a:pt x="189" y="122"/>
                  <a:pt x="194" y="122"/>
                  <a:pt x="198" y="121"/>
                </a:cubicBezTo>
                <a:cubicBezTo>
                  <a:pt x="202" y="120"/>
                  <a:pt x="206" y="118"/>
                  <a:pt x="210" y="117"/>
                </a:cubicBezTo>
                <a:cubicBezTo>
                  <a:pt x="211" y="119"/>
                  <a:pt x="212" y="121"/>
                  <a:pt x="212" y="124"/>
                </a:cubicBezTo>
                <a:cubicBezTo>
                  <a:pt x="213" y="126"/>
                  <a:pt x="213" y="129"/>
                  <a:pt x="213" y="131"/>
                </a:cubicBezTo>
                <a:cubicBezTo>
                  <a:pt x="211" y="132"/>
                  <a:pt x="209" y="133"/>
                  <a:pt x="206" y="134"/>
                </a:cubicBezTo>
                <a:cubicBezTo>
                  <a:pt x="204" y="134"/>
                  <a:pt x="201" y="135"/>
                  <a:pt x="198" y="135"/>
                </a:cubicBezTo>
                <a:cubicBezTo>
                  <a:pt x="195" y="136"/>
                  <a:pt x="192" y="136"/>
                  <a:pt x="189" y="137"/>
                </a:cubicBezTo>
                <a:cubicBezTo>
                  <a:pt x="186" y="137"/>
                  <a:pt x="184" y="137"/>
                  <a:pt x="181" y="137"/>
                </a:cubicBezTo>
                <a:cubicBezTo>
                  <a:pt x="174" y="137"/>
                  <a:pt x="168" y="136"/>
                  <a:pt x="163" y="134"/>
                </a:cubicBezTo>
                <a:cubicBezTo>
                  <a:pt x="158" y="132"/>
                  <a:pt x="154" y="130"/>
                  <a:pt x="151" y="127"/>
                </a:cubicBezTo>
                <a:cubicBezTo>
                  <a:pt x="148" y="123"/>
                  <a:pt x="146" y="119"/>
                  <a:pt x="144" y="115"/>
                </a:cubicBezTo>
                <a:cubicBezTo>
                  <a:pt x="143" y="110"/>
                  <a:pt x="142" y="105"/>
                  <a:pt x="142" y="100"/>
                </a:cubicBezTo>
                <a:cubicBezTo>
                  <a:pt x="142" y="92"/>
                  <a:pt x="143" y="85"/>
                  <a:pt x="146" y="78"/>
                </a:cubicBezTo>
                <a:cubicBezTo>
                  <a:pt x="148" y="70"/>
                  <a:pt x="152" y="64"/>
                  <a:pt x="157" y="58"/>
                </a:cubicBezTo>
                <a:cubicBezTo>
                  <a:pt x="161" y="52"/>
                  <a:pt x="167" y="48"/>
                  <a:pt x="174" y="44"/>
                </a:cubicBezTo>
                <a:cubicBezTo>
                  <a:pt x="180" y="41"/>
                  <a:pt x="187" y="39"/>
                  <a:pt x="195" y="39"/>
                </a:cubicBezTo>
                <a:cubicBezTo>
                  <a:pt x="203" y="39"/>
                  <a:pt x="210" y="41"/>
                  <a:pt x="215" y="45"/>
                </a:cubicBezTo>
                <a:cubicBezTo>
                  <a:pt x="219" y="49"/>
                  <a:pt x="222" y="54"/>
                  <a:pt x="222" y="61"/>
                </a:cubicBezTo>
                <a:cubicBezTo>
                  <a:pt x="222" y="66"/>
                  <a:pt x="220" y="71"/>
                  <a:pt x="218" y="75"/>
                </a:cubicBezTo>
                <a:cubicBezTo>
                  <a:pt x="215" y="79"/>
                  <a:pt x="211" y="82"/>
                  <a:pt x="207" y="85"/>
                </a:cubicBezTo>
                <a:cubicBezTo>
                  <a:pt x="202" y="88"/>
                  <a:pt x="197" y="90"/>
                  <a:pt x="190" y="92"/>
                </a:cubicBezTo>
                <a:cubicBezTo>
                  <a:pt x="184" y="94"/>
                  <a:pt x="177" y="95"/>
                  <a:pt x="170" y="96"/>
                </a:cubicBezTo>
                <a:lnTo>
                  <a:pt x="160" y="98"/>
                </a:lnTo>
                <a:close/>
                <a:moveTo>
                  <a:pt x="172" y="82"/>
                </a:moveTo>
                <a:cubicBezTo>
                  <a:pt x="178" y="81"/>
                  <a:pt x="183" y="80"/>
                  <a:pt x="187" y="79"/>
                </a:cubicBezTo>
                <a:cubicBezTo>
                  <a:pt x="191" y="77"/>
                  <a:pt x="195" y="76"/>
                  <a:pt x="197" y="74"/>
                </a:cubicBezTo>
                <a:cubicBezTo>
                  <a:pt x="199" y="72"/>
                  <a:pt x="201" y="71"/>
                  <a:pt x="202" y="69"/>
                </a:cubicBezTo>
                <a:cubicBezTo>
                  <a:pt x="203" y="67"/>
                  <a:pt x="204" y="65"/>
                  <a:pt x="204" y="63"/>
                </a:cubicBezTo>
                <a:cubicBezTo>
                  <a:pt x="204" y="60"/>
                  <a:pt x="203" y="58"/>
                  <a:pt x="201" y="56"/>
                </a:cubicBezTo>
                <a:cubicBezTo>
                  <a:pt x="199" y="54"/>
                  <a:pt x="196" y="53"/>
                  <a:pt x="192" y="53"/>
                </a:cubicBezTo>
                <a:cubicBezTo>
                  <a:pt x="188" y="53"/>
                  <a:pt x="185" y="54"/>
                  <a:pt x="182" y="56"/>
                </a:cubicBezTo>
                <a:cubicBezTo>
                  <a:pt x="178" y="58"/>
                  <a:pt x="175" y="60"/>
                  <a:pt x="173" y="63"/>
                </a:cubicBezTo>
                <a:cubicBezTo>
                  <a:pt x="170" y="66"/>
                  <a:pt x="168" y="69"/>
                  <a:pt x="166" y="73"/>
                </a:cubicBezTo>
                <a:cubicBezTo>
                  <a:pt x="164" y="76"/>
                  <a:pt x="163" y="80"/>
                  <a:pt x="162" y="84"/>
                </a:cubicBezTo>
                <a:lnTo>
                  <a:pt x="172" y="82"/>
                </a:lnTo>
                <a:close/>
                <a:moveTo>
                  <a:pt x="249" y="39"/>
                </a:moveTo>
                <a:cubicBezTo>
                  <a:pt x="250" y="32"/>
                  <a:pt x="251" y="26"/>
                  <a:pt x="252" y="21"/>
                </a:cubicBezTo>
                <a:cubicBezTo>
                  <a:pt x="253" y="16"/>
                  <a:pt x="253" y="11"/>
                  <a:pt x="253" y="8"/>
                </a:cubicBezTo>
                <a:cubicBezTo>
                  <a:pt x="253" y="6"/>
                  <a:pt x="253" y="5"/>
                  <a:pt x="253" y="4"/>
                </a:cubicBezTo>
                <a:cubicBezTo>
                  <a:pt x="253" y="3"/>
                  <a:pt x="253" y="2"/>
                  <a:pt x="253" y="1"/>
                </a:cubicBezTo>
                <a:cubicBezTo>
                  <a:pt x="254" y="1"/>
                  <a:pt x="256" y="0"/>
                  <a:pt x="258" y="0"/>
                </a:cubicBezTo>
                <a:cubicBezTo>
                  <a:pt x="260" y="0"/>
                  <a:pt x="261" y="0"/>
                  <a:pt x="263" y="0"/>
                </a:cubicBezTo>
                <a:cubicBezTo>
                  <a:pt x="264" y="0"/>
                  <a:pt x="265" y="0"/>
                  <a:pt x="267" y="0"/>
                </a:cubicBezTo>
                <a:cubicBezTo>
                  <a:pt x="268" y="0"/>
                  <a:pt x="270" y="1"/>
                  <a:pt x="271" y="1"/>
                </a:cubicBezTo>
                <a:cubicBezTo>
                  <a:pt x="271" y="2"/>
                  <a:pt x="271" y="3"/>
                  <a:pt x="271" y="4"/>
                </a:cubicBezTo>
                <a:cubicBezTo>
                  <a:pt x="271" y="5"/>
                  <a:pt x="271" y="6"/>
                  <a:pt x="271" y="8"/>
                </a:cubicBezTo>
                <a:cubicBezTo>
                  <a:pt x="271" y="9"/>
                  <a:pt x="271" y="11"/>
                  <a:pt x="271" y="12"/>
                </a:cubicBezTo>
                <a:cubicBezTo>
                  <a:pt x="271" y="14"/>
                  <a:pt x="271" y="16"/>
                  <a:pt x="271" y="18"/>
                </a:cubicBezTo>
                <a:cubicBezTo>
                  <a:pt x="270" y="20"/>
                  <a:pt x="270" y="23"/>
                  <a:pt x="270" y="25"/>
                </a:cubicBezTo>
                <a:cubicBezTo>
                  <a:pt x="269" y="27"/>
                  <a:pt x="269" y="29"/>
                  <a:pt x="269" y="31"/>
                </a:cubicBezTo>
                <a:cubicBezTo>
                  <a:pt x="254" y="108"/>
                  <a:pt x="254" y="108"/>
                  <a:pt x="254" y="108"/>
                </a:cubicBezTo>
                <a:cubicBezTo>
                  <a:pt x="254" y="110"/>
                  <a:pt x="254" y="112"/>
                  <a:pt x="254" y="113"/>
                </a:cubicBezTo>
                <a:cubicBezTo>
                  <a:pt x="254" y="115"/>
                  <a:pt x="254" y="117"/>
                  <a:pt x="254" y="118"/>
                </a:cubicBezTo>
                <a:cubicBezTo>
                  <a:pt x="255" y="119"/>
                  <a:pt x="256" y="120"/>
                  <a:pt x="257" y="120"/>
                </a:cubicBezTo>
                <a:cubicBezTo>
                  <a:pt x="257" y="121"/>
                  <a:pt x="258" y="121"/>
                  <a:pt x="259" y="122"/>
                </a:cubicBezTo>
                <a:cubicBezTo>
                  <a:pt x="260" y="122"/>
                  <a:pt x="261" y="122"/>
                  <a:pt x="262" y="122"/>
                </a:cubicBezTo>
                <a:cubicBezTo>
                  <a:pt x="264" y="122"/>
                  <a:pt x="265" y="122"/>
                  <a:pt x="266" y="121"/>
                </a:cubicBezTo>
                <a:cubicBezTo>
                  <a:pt x="268" y="121"/>
                  <a:pt x="269" y="121"/>
                  <a:pt x="270" y="121"/>
                </a:cubicBezTo>
                <a:cubicBezTo>
                  <a:pt x="271" y="124"/>
                  <a:pt x="271" y="128"/>
                  <a:pt x="271" y="132"/>
                </a:cubicBezTo>
                <a:cubicBezTo>
                  <a:pt x="271" y="132"/>
                  <a:pt x="271" y="133"/>
                  <a:pt x="271" y="133"/>
                </a:cubicBezTo>
                <a:cubicBezTo>
                  <a:pt x="271" y="134"/>
                  <a:pt x="271" y="134"/>
                  <a:pt x="271" y="134"/>
                </a:cubicBezTo>
                <a:cubicBezTo>
                  <a:pt x="269" y="135"/>
                  <a:pt x="267" y="136"/>
                  <a:pt x="265" y="136"/>
                </a:cubicBezTo>
                <a:cubicBezTo>
                  <a:pt x="262" y="136"/>
                  <a:pt x="259" y="136"/>
                  <a:pt x="257" y="136"/>
                </a:cubicBezTo>
                <a:cubicBezTo>
                  <a:pt x="254" y="136"/>
                  <a:pt x="251" y="136"/>
                  <a:pt x="248" y="135"/>
                </a:cubicBezTo>
                <a:cubicBezTo>
                  <a:pt x="245" y="135"/>
                  <a:pt x="243" y="134"/>
                  <a:pt x="241" y="132"/>
                </a:cubicBezTo>
                <a:cubicBezTo>
                  <a:pt x="239" y="131"/>
                  <a:pt x="238" y="128"/>
                  <a:pt x="237" y="126"/>
                </a:cubicBezTo>
                <a:cubicBezTo>
                  <a:pt x="236" y="123"/>
                  <a:pt x="235" y="120"/>
                  <a:pt x="235" y="116"/>
                </a:cubicBezTo>
                <a:cubicBezTo>
                  <a:pt x="235" y="114"/>
                  <a:pt x="236" y="111"/>
                  <a:pt x="236" y="109"/>
                </a:cubicBezTo>
                <a:cubicBezTo>
                  <a:pt x="237" y="106"/>
                  <a:pt x="237" y="104"/>
                  <a:pt x="238" y="101"/>
                </a:cubicBezTo>
                <a:lnTo>
                  <a:pt x="249" y="39"/>
                </a:lnTo>
                <a:close/>
                <a:moveTo>
                  <a:pt x="348" y="119"/>
                </a:moveTo>
                <a:cubicBezTo>
                  <a:pt x="349" y="120"/>
                  <a:pt x="349" y="122"/>
                  <a:pt x="350" y="125"/>
                </a:cubicBezTo>
                <a:cubicBezTo>
                  <a:pt x="351" y="127"/>
                  <a:pt x="351" y="130"/>
                  <a:pt x="351" y="133"/>
                </a:cubicBezTo>
                <a:cubicBezTo>
                  <a:pt x="347" y="134"/>
                  <a:pt x="343" y="135"/>
                  <a:pt x="339" y="136"/>
                </a:cubicBezTo>
                <a:cubicBezTo>
                  <a:pt x="334" y="137"/>
                  <a:pt x="330" y="137"/>
                  <a:pt x="326" y="137"/>
                </a:cubicBezTo>
                <a:cubicBezTo>
                  <a:pt x="312" y="137"/>
                  <a:pt x="303" y="134"/>
                  <a:pt x="296" y="127"/>
                </a:cubicBezTo>
                <a:cubicBezTo>
                  <a:pt x="290" y="121"/>
                  <a:pt x="287" y="112"/>
                  <a:pt x="287" y="100"/>
                </a:cubicBezTo>
                <a:cubicBezTo>
                  <a:pt x="287" y="92"/>
                  <a:pt x="288" y="85"/>
                  <a:pt x="290" y="78"/>
                </a:cubicBezTo>
                <a:cubicBezTo>
                  <a:pt x="293" y="71"/>
                  <a:pt x="296" y="64"/>
                  <a:pt x="301" y="58"/>
                </a:cubicBezTo>
                <a:cubicBezTo>
                  <a:pt x="306" y="52"/>
                  <a:pt x="311" y="48"/>
                  <a:pt x="318" y="44"/>
                </a:cubicBezTo>
                <a:cubicBezTo>
                  <a:pt x="325" y="41"/>
                  <a:pt x="333" y="39"/>
                  <a:pt x="341" y="39"/>
                </a:cubicBezTo>
                <a:cubicBezTo>
                  <a:pt x="345" y="39"/>
                  <a:pt x="349" y="39"/>
                  <a:pt x="353" y="40"/>
                </a:cubicBezTo>
                <a:cubicBezTo>
                  <a:pt x="357" y="41"/>
                  <a:pt x="360" y="42"/>
                  <a:pt x="363" y="43"/>
                </a:cubicBezTo>
                <a:cubicBezTo>
                  <a:pt x="362" y="45"/>
                  <a:pt x="362" y="47"/>
                  <a:pt x="361" y="50"/>
                </a:cubicBezTo>
                <a:cubicBezTo>
                  <a:pt x="360" y="53"/>
                  <a:pt x="359" y="55"/>
                  <a:pt x="358" y="57"/>
                </a:cubicBezTo>
                <a:cubicBezTo>
                  <a:pt x="355" y="56"/>
                  <a:pt x="353" y="56"/>
                  <a:pt x="350" y="55"/>
                </a:cubicBezTo>
                <a:cubicBezTo>
                  <a:pt x="347" y="54"/>
                  <a:pt x="344" y="54"/>
                  <a:pt x="341" y="54"/>
                </a:cubicBezTo>
                <a:cubicBezTo>
                  <a:pt x="335" y="54"/>
                  <a:pt x="330" y="55"/>
                  <a:pt x="325" y="58"/>
                </a:cubicBezTo>
                <a:cubicBezTo>
                  <a:pt x="321" y="60"/>
                  <a:pt x="317" y="64"/>
                  <a:pt x="314" y="68"/>
                </a:cubicBezTo>
                <a:cubicBezTo>
                  <a:pt x="311" y="72"/>
                  <a:pt x="309" y="77"/>
                  <a:pt x="308" y="82"/>
                </a:cubicBezTo>
                <a:cubicBezTo>
                  <a:pt x="306" y="88"/>
                  <a:pt x="306" y="93"/>
                  <a:pt x="306" y="98"/>
                </a:cubicBezTo>
                <a:cubicBezTo>
                  <a:pt x="306" y="106"/>
                  <a:pt x="308" y="112"/>
                  <a:pt x="312" y="116"/>
                </a:cubicBezTo>
                <a:cubicBezTo>
                  <a:pt x="316" y="120"/>
                  <a:pt x="321" y="122"/>
                  <a:pt x="329" y="122"/>
                </a:cubicBezTo>
                <a:cubicBezTo>
                  <a:pt x="332" y="122"/>
                  <a:pt x="335" y="122"/>
                  <a:pt x="338" y="121"/>
                </a:cubicBezTo>
                <a:cubicBezTo>
                  <a:pt x="341" y="121"/>
                  <a:pt x="344" y="120"/>
                  <a:pt x="348" y="119"/>
                </a:cubicBezTo>
                <a:close/>
                <a:moveTo>
                  <a:pt x="402" y="137"/>
                </a:moveTo>
                <a:cubicBezTo>
                  <a:pt x="391" y="137"/>
                  <a:pt x="382" y="134"/>
                  <a:pt x="377" y="128"/>
                </a:cubicBezTo>
                <a:cubicBezTo>
                  <a:pt x="371" y="122"/>
                  <a:pt x="368" y="113"/>
                  <a:pt x="368" y="101"/>
                </a:cubicBezTo>
                <a:cubicBezTo>
                  <a:pt x="368" y="94"/>
                  <a:pt x="369" y="87"/>
                  <a:pt x="371" y="80"/>
                </a:cubicBezTo>
                <a:cubicBezTo>
                  <a:pt x="373" y="73"/>
                  <a:pt x="377" y="66"/>
                  <a:pt x="381" y="60"/>
                </a:cubicBezTo>
                <a:cubicBezTo>
                  <a:pt x="385" y="54"/>
                  <a:pt x="391" y="49"/>
                  <a:pt x="397" y="45"/>
                </a:cubicBezTo>
                <a:cubicBezTo>
                  <a:pt x="404" y="41"/>
                  <a:pt x="411" y="39"/>
                  <a:pt x="420" y="39"/>
                </a:cubicBezTo>
                <a:cubicBezTo>
                  <a:pt x="432" y="39"/>
                  <a:pt x="440" y="42"/>
                  <a:pt x="446" y="48"/>
                </a:cubicBezTo>
                <a:cubicBezTo>
                  <a:pt x="452" y="55"/>
                  <a:pt x="455" y="64"/>
                  <a:pt x="455" y="75"/>
                </a:cubicBezTo>
                <a:cubicBezTo>
                  <a:pt x="455" y="82"/>
                  <a:pt x="454" y="89"/>
                  <a:pt x="452" y="96"/>
                </a:cubicBezTo>
                <a:cubicBezTo>
                  <a:pt x="450" y="104"/>
                  <a:pt x="446" y="110"/>
                  <a:pt x="442" y="116"/>
                </a:cubicBezTo>
                <a:cubicBezTo>
                  <a:pt x="438" y="123"/>
                  <a:pt x="432" y="127"/>
                  <a:pt x="426" y="131"/>
                </a:cubicBezTo>
                <a:cubicBezTo>
                  <a:pt x="419" y="135"/>
                  <a:pt x="411" y="137"/>
                  <a:pt x="402" y="137"/>
                </a:cubicBezTo>
                <a:close/>
                <a:moveTo>
                  <a:pt x="404" y="123"/>
                </a:moveTo>
                <a:cubicBezTo>
                  <a:pt x="410" y="123"/>
                  <a:pt x="415" y="121"/>
                  <a:pt x="419" y="118"/>
                </a:cubicBezTo>
                <a:cubicBezTo>
                  <a:pt x="423" y="115"/>
                  <a:pt x="426" y="111"/>
                  <a:pt x="429" y="106"/>
                </a:cubicBezTo>
                <a:cubicBezTo>
                  <a:pt x="431" y="102"/>
                  <a:pt x="433" y="96"/>
                  <a:pt x="435" y="91"/>
                </a:cubicBezTo>
                <a:cubicBezTo>
                  <a:pt x="436" y="85"/>
                  <a:pt x="436" y="80"/>
                  <a:pt x="436" y="75"/>
                </a:cubicBezTo>
                <a:cubicBezTo>
                  <a:pt x="436" y="68"/>
                  <a:pt x="435" y="63"/>
                  <a:pt x="432" y="59"/>
                </a:cubicBezTo>
                <a:cubicBezTo>
                  <a:pt x="429" y="56"/>
                  <a:pt x="424" y="54"/>
                  <a:pt x="418" y="54"/>
                </a:cubicBezTo>
                <a:cubicBezTo>
                  <a:pt x="413" y="54"/>
                  <a:pt x="408" y="55"/>
                  <a:pt x="404" y="58"/>
                </a:cubicBezTo>
                <a:cubicBezTo>
                  <a:pt x="400" y="62"/>
                  <a:pt x="397" y="66"/>
                  <a:pt x="394" y="70"/>
                </a:cubicBezTo>
                <a:cubicBezTo>
                  <a:pt x="391" y="75"/>
                  <a:pt x="390" y="80"/>
                  <a:pt x="388" y="86"/>
                </a:cubicBezTo>
                <a:cubicBezTo>
                  <a:pt x="387" y="91"/>
                  <a:pt x="387" y="97"/>
                  <a:pt x="387" y="101"/>
                </a:cubicBezTo>
                <a:cubicBezTo>
                  <a:pt x="387" y="108"/>
                  <a:pt x="388" y="114"/>
                  <a:pt x="391" y="117"/>
                </a:cubicBezTo>
                <a:cubicBezTo>
                  <a:pt x="394" y="121"/>
                  <a:pt x="398" y="123"/>
                  <a:pt x="404" y="123"/>
                </a:cubicBezTo>
                <a:close/>
                <a:moveTo>
                  <a:pt x="476" y="81"/>
                </a:moveTo>
                <a:cubicBezTo>
                  <a:pt x="478" y="73"/>
                  <a:pt x="479" y="67"/>
                  <a:pt x="480" y="62"/>
                </a:cubicBezTo>
                <a:cubicBezTo>
                  <a:pt x="480" y="57"/>
                  <a:pt x="481" y="52"/>
                  <a:pt x="481" y="48"/>
                </a:cubicBezTo>
                <a:cubicBezTo>
                  <a:pt x="481" y="46"/>
                  <a:pt x="481" y="45"/>
                  <a:pt x="481" y="44"/>
                </a:cubicBezTo>
                <a:cubicBezTo>
                  <a:pt x="481" y="43"/>
                  <a:pt x="481" y="42"/>
                  <a:pt x="480" y="41"/>
                </a:cubicBezTo>
                <a:cubicBezTo>
                  <a:pt x="482" y="41"/>
                  <a:pt x="483" y="40"/>
                  <a:pt x="485" y="40"/>
                </a:cubicBezTo>
                <a:cubicBezTo>
                  <a:pt x="486" y="40"/>
                  <a:pt x="488" y="40"/>
                  <a:pt x="489" y="40"/>
                </a:cubicBezTo>
                <a:cubicBezTo>
                  <a:pt x="490" y="40"/>
                  <a:pt x="492" y="40"/>
                  <a:pt x="493" y="40"/>
                </a:cubicBezTo>
                <a:cubicBezTo>
                  <a:pt x="495" y="40"/>
                  <a:pt x="496" y="41"/>
                  <a:pt x="497" y="41"/>
                </a:cubicBezTo>
                <a:cubicBezTo>
                  <a:pt x="498" y="42"/>
                  <a:pt x="498" y="43"/>
                  <a:pt x="498" y="44"/>
                </a:cubicBezTo>
                <a:cubicBezTo>
                  <a:pt x="498" y="45"/>
                  <a:pt x="498" y="47"/>
                  <a:pt x="498" y="49"/>
                </a:cubicBezTo>
                <a:cubicBezTo>
                  <a:pt x="498" y="50"/>
                  <a:pt x="498" y="52"/>
                  <a:pt x="498" y="53"/>
                </a:cubicBezTo>
                <a:cubicBezTo>
                  <a:pt x="498" y="55"/>
                  <a:pt x="498" y="56"/>
                  <a:pt x="497" y="57"/>
                </a:cubicBezTo>
                <a:cubicBezTo>
                  <a:pt x="501" y="52"/>
                  <a:pt x="505" y="48"/>
                  <a:pt x="510" y="44"/>
                </a:cubicBezTo>
                <a:cubicBezTo>
                  <a:pt x="516" y="41"/>
                  <a:pt x="522" y="39"/>
                  <a:pt x="529" y="39"/>
                </a:cubicBezTo>
                <a:cubicBezTo>
                  <a:pt x="536" y="39"/>
                  <a:pt x="541" y="41"/>
                  <a:pt x="544" y="44"/>
                </a:cubicBezTo>
                <a:cubicBezTo>
                  <a:pt x="548" y="47"/>
                  <a:pt x="550" y="52"/>
                  <a:pt x="550" y="58"/>
                </a:cubicBezTo>
                <a:cubicBezTo>
                  <a:pt x="554" y="52"/>
                  <a:pt x="558" y="48"/>
                  <a:pt x="564" y="44"/>
                </a:cubicBezTo>
                <a:cubicBezTo>
                  <a:pt x="570" y="41"/>
                  <a:pt x="576" y="39"/>
                  <a:pt x="583" y="39"/>
                </a:cubicBezTo>
                <a:cubicBezTo>
                  <a:pt x="597" y="39"/>
                  <a:pt x="604" y="47"/>
                  <a:pt x="604" y="63"/>
                </a:cubicBezTo>
                <a:cubicBezTo>
                  <a:pt x="604" y="65"/>
                  <a:pt x="604" y="67"/>
                  <a:pt x="604" y="69"/>
                </a:cubicBezTo>
                <a:cubicBezTo>
                  <a:pt x="604" y="71"/>
                  <a:pt x="603" y="73"/>
                  <a:pt x="603" y="76"/>
                </a:cubicBezTo>
                <a:cubicBezTo>
                  <a:pt x="592" y="135"/>
                  <a:pt x="592" y="135"/>
                  <a:pt x="592" y="135"/>
                </a:cubicBezTo>
                <a:cubicBezTo>
                  <a:pt x="591" y="135"/>
                  <a:pt x="590" y="135"/>
                  <a:pt x="588" y="136"/>
                </a:cubicBezTo>
                <a:cubicBezTo>
                  <a:pt x="586" y="136"/>
                  <a:pt x="585" y="136"/>
                  <a:pt x="583" y="136"/>
                </a:cubicBezTo>
                <a:cubicBezTo>
                  <a:pt x="582" y="136"/>
                  <a:pt x="580" y="136"/>
                  <a:pt x="579" y="136"/>
                </a:cubicBezTo>
                <a:cubicBezTo>
                  <a:pt x="577" y="135"/>
                  <a:pt x="576" y="135"/>
                  <a:pt x="575" y="135"/>
                </a:cubicBezTo>
                <a:cubicBezTo>
                  <a:pt x="584" y="79"/>
                  <a:pt x="584" y="79"/>
                  <a:pt x="584" y="79"/>
                </a:cubicBezTo>
                <a:cubicBezTo>
                  <a:pt x="585" y="77"/>
                  <a:pt x="585" y="75"/>
                  <a:pt x="585" y="73"/>
                </a:cubicBezTo>
                <a:cubicBezTo>
                  <a:pt x="585" y="71"/>
                  <a:pt x="586" y="69"/>
                  <a:pt x="586" y="68"/>
                </a:cubicBezTo>
                <a:cubicBezTo>
                  <a:pt x="586" y="63"/>
                  <a:pt x="585" y="60"/>
                  <a:pt x="583" y="58"/>
                </a:cubicBezTo>
                <a:cubicBezTo>
                  <a:pt x="581" y="56"/>
                  <a:pt x="578" y="55"/>
                  <a:pt x="574" y="55"/>
                </a:cubicBezTo>
                <a:cubicBezTo>
                  <a:pt x="571" y="55"/>
                  <a:pt x="569" y="55"/>
                  <a:pt x="566" y="56"/>
                </a:cubicBezTo>
                <a:cubicBezTo>
                  <a:pt x="563" y="58"/>
                  <a:pt x="561" y="60"/>
                  <a:pt x="558" y="63"/>
                </a:cubicBezTo>
                <a:cubicBezTo>
                  <a:pt x="556" y="66"/>
                  <a:pt x="553" y="69"/>
                  <a:pt x="551" y="74"/>
                </a:cubicBezTo>
                <a:cubicBezTo>
                  <a:pt x="549" y="79"/>
                  <a:pt x="548" y="85"/>
                  <a:pt x="546" y="92"/>
                </a:cubicBezTo>
                <a:cubicBezTo>
                  <a:pt x="539" y="135"/>
                  <a:pt x="539" y="135"/>
                  <a:pt x="539" y="135"/>
                </a:cubicBezTo>
                <a:cubicBezTo>
                  <a:pt x="537" y="135"/>
                  <a:pt x="536" y="135"/>
                  <a:pt x="534" y="136"/>
                </a:cubicBezTo>
                <a:cubicBezTo>
                  <a:pt x="532" y="136"/>
                  <a:pt x="531" y="136"/>
                  <a:pt x="529" y="136"/>
                </a:cubicBezTo>
                <a:cubicBezTo>
                  <a:pt x="528" y="136"/>
                  <a:pt x="527" y="136"/>
                  <a:pt x="525" y="136"/>
                </a:cubicBezTo>
                <a:cubicBezTo>
                  <a:pt x="523" y="135"/>
                  <a:pt x="522" y="135"/>
                  <a:pt x="521" y="135"/>
                </a:cubicBezTo>
                <a:cubicBezTo>
                  <a:pt x="531" y="79"/>
                  <a:pt x="531" y="79"/>
                  <a:pt x="531" y="79"/>
                </a:cubicBezTo>
                <a:cubicBezTo>
                  <a:pt x="531" y="77"/>
                  <a:pt x="531" y="75"/>
                  <a:pt x="531" y="73"/>
                </a:cubicBezTo>
                <a:cubicBezTo>
                  <a:pt x="532" y="71"/>
                  <a:pt x="532" y="69"/>
                  <a:pt x="532" y="68"/>
                </a:cubicBezTo>
                <a:cubicBezTo>
                  <a:pt x="532" y="63"/>
                  <a:pt x="531" y="60"/>
                  <a:pt x="529" y="58"/>
                </a:cubicBezTo>
                <a:cubicBezTo>
                  <a:pt x="527" y="56"/>
                  <a:pt x="524" y="55"/>
                  <a:pt x="520" y="55"/>
                </a:cubicBezTo>
                <a:cubicBezTo>
                  <a:pt x="518" y="55"/>
                  <a:pt x="515" y="55"/>
                  <a:pt x="512" y="56"/>
                </a:cubicBezTo>
                <a:cubicBezTo>
                  <a:pt x="509" y="58"/>
                  <a:pt x="507" y="60"/>
                  <a:pt x="504" y="63"/>
                </a:cubicBezTo>
                <a:cubicBezTo>
                  <a:pt x="502" y="66"/>
                  <a:pt x="499" y="70"/>
                  <a:pt x="497" y="75"/>
                </a:cubicBezTo>
                <a:cubicBezTo>
                  <a:pt x="495" y="80"/>
                  <a:pt x="493" y="87"/>
                  <a:pt x="492" y="94"/>
                </a:cubicBezTo>
                <a:cubicBezTo>
                  <a:pt x="485" y="135"/>
                  <a:pt x="485" y="135"/>
                  <a:pt x="485" y="135"/>
                </a:cubicBezTo>
                <a:cubicBezTo>
                  <a:pt x="483" y="135"/>
                  <a:pt x="482" y="135"/>
                  <a:pt x="480" y="136"/>
                </a:cubicBezTo>
                <a:cubicBezTo>
                  <a:pt x="478" y="136"/>
                  <a:pt x="477" y="136"/>
                  <a:pt x="475" y="136"/>
                </a:cubicBezTo>
                <a:cubicBezTo>
                  <a:pt x="474" y="136"/>
                  <a:pt x="473" y="136"/>
                  <a:pt x="471" y="136"/>
                </a:cubicBezTo>
                <a:cubicBezTo>
                  <a:pt x="469" y="135"/>
                  <a:pt x="468" y="135"/>
                  <a:pt x="467" y="135"/>
                </a:cubicBezTo>
                <a:lnTo>
                  <a:pt x="476" y="81"/>
                </a:lnTo>
                <a:close/>
                <a:moveTo>
                  <a:pt x="638" y="98"/>
                </a:moveTo>
                <a:cubicBezTo>
                  <a:pt x="639" y="106"/>
                  <a:pt x="641" y="112"/>
                  <a:pt x="644" y="116"/>
                </a:cubicBezTo>
                <a:cubicBezTo>
                  <a:pt x="648" y="120"/>
                  <a:pt x="654" y="122"/>
                  <a:pt x="662" y="122"/>
                </a:cubicBezTo>
                <a:cubicBezTo>
                  <a:pt x="667" y="122"/>
                  <a:pt x="672" y="122"/>
                  <a:pt x="676" y="121"/>
                </a:cubicBezTo>
                <a:cubicBezTo>
                  <a:pt x="680" y="120"/>
                  <a:pt x="684" y="118"/>
                  <a:pt x="688" y="117"/>
                </a:cubicBezTo>
                <a:cubicBezTo>
                  <a:pt x="689" y="119"/>
                  <a:pt x="690" y="121"/>
                  <a:pt x="690" y="124"/>
                </a:cubicBezTo>
                <a:cubicBezTo>
                  <a:pt x="691" y="126"/>
                  <a:pt x="691" y="129"/>
                  <a:pt x="691" y="131"/>
                </a:cubicBezTo>
                <a:cubicBezTo>
                  <a:pt x="689" y="132"/>
                  <a:pt x="687" y="133"/>
                  <a:pt x="684" y="134"/>
                </a:cubicBezTo>
                <a:cubicBezTo>
                  <a:pt x="682" y="134"/>
                  <a:pt x="679" y="135"/>
                  <a:pt x="676" y="135"/>
                </a:cubicBezTo>
                <a:cubicBezTo>
                  <a:pt x="673" y="136"/>
                  <a:pt x="670" y="136"/>
                  <a:pt x="667" y="137"/>
                </a:cubicBezTo>
                <a:cubicBezTo>
                  <a:pt x="664" y="137"/>
                  <a:pt x="662" y="137"/>
                  <a:pt x="659" y="137"/>
                </a:cubicBezTo>
                <a:cubicBezTo>
                  <a:pt x="652" y="137"/>
                  <a:pt x="646" y="136"/>
                  <a:pt x="641" y="134"/>
                </a:cubicBezTo>
                <a:cubicBezTo>
                  <a:pt x="636" y="132"/>
                  <a:pt x="632" y="130"/>
                  <a:pt x="629" y="127"/>
                </a:cubicBezTo>
                <a:cubicBezTo>
                  <a:pt x="626" y="123"/>
                  <a:pt x="624" y="119"/>
                  <a:pt x="622" y="115"/>
                </a:cubicBezTo>
                <a:cubicBezTo>
                  <a:pt x="621" y="110"/>
                  <a:pt x="620" y="105"/>
                  <a:pt x="620" y="100"/>
                </a:cubicBezTo>
                <a:cubicBezTo>
                  <a:pt x="620" y="92"/>
                  <a:pt x="621" y="85"/>
                  <a:pt x="624" y="78"/>
                </a:cubicBezTo>
                <a:cubicBezTo>
                  <a:pt x="626" y="70"/>
                  <a:pt x="630" y="64"/>
                  <a:pt x="635" y="58"/>
                </a:cubicBezTo>
                <a:cubicBezTo>
                  <a:pt x="639" y="52"/>
                  <a:pt x="645" y="48"/>
                  <a:pt x="652" y="44"/>
                </a:cubicBezTo>
                <a:cubicBezTo>
                  <a:pt x="658" y="41"/>
                  <a:pt x="665" y="39"/>
                  <a:pt x="673" y="39"/>
                </a:cubicBezTo>
                <a:cubicBezTo>
                  <a:pt x="681" y="39"/>
                  <a:pt x="688" y="41"/>
                  <a:pt x="693" y="45"/>
                </a:cubicBezTo>
                <a:cubicBezTo>
                  <a:pt x="697" y="49"/>
                  <a:pt x="700" y="54"/>
                  <a:pt x="700" y="61"/>
                </a:cubicBezTo>
                <a:cubicBezTo>
                  <a:pt x="700" y="66"/>
                  <a:pt x="698" y="71"/>
                  <a:pt x="696" y="75"/>
                </a:cubicBezTo>
                <a:cubicBezTo>
                  <a:pt x="693" y="79"/>
                  <a:pt x="689" y="82"/>
                  <a:pt x="685" y="85"/>
                </a:cubicBezTo>
                <a:cubicBezTo>
                  <a:pt x="680" y="88"/>
                  <a:pt x="675" y="90"/>
                  <a:pt x="668" y="92"/>
                </a:cubicBezTo>
                <a:cubicBezTo>
                  <a:pt x="662" y="94"/>
                  <a:pt x="655" y="95"/>
                  <a:pt x="648" y="96"/>
                </a:cubicBezTo>
                <a:lnTo>
                  <a:pt x="638" y="98"/>
                </a:lnTo>
                <a:close/>
                <a:moveTo>
                  <a:pt x="650" y="82"/>
                </a:moveTo>
                <a:cubicBezTo>
                  <a:pt x="656" y="81"/>
                  <a:pt x="661" y="80"/>
                  <a:pt x="665" y="79"/>
                </a:cubicBezTo>
                <a:cubicBezTo>
                  <a:pt x="669" y="77"/>
                  <a:pt x="673" y="76"/>
                  <a:pt x="675" y="74"/>
                </a:cubicBezTo>
                <a:cubicBezTo>
                  <a:pt x="678" y="72"/>
                  <a:pt x="679" y="71"/>
                  <a:pt x="680" y="69"/>
                </a:cubicBezTo>
                <a:cubicBezTo>
                  <a:pt x="681" y="67"/>
                  <a:pt x="682" y="65"/>
                  <a:pt x="682" y="63"/>
                </a:cubicBezTo>
                <a:cubicBezTo>
                  <a:pt x="682" y="60"/>
                  <a:pt x="681" y="58"/>
                  <a:pt x="679" y="56"/>
                </a:cubicBezTo>
                <a:cubicBezTo>
                  <a:pt x="677" y="54"/>
                  <a:pt x="674" y="53"/>
                  <a:pt x="670" y="53"/>
                </a:cubicBezTo>
                <a:cubicBezTo>
                  <a:pt x="666" y="53"/>
                  <a:pt x="663" y="54"/>
                  <a:pt x="660" y="56"/>
                </a:cubicBezTo>
                <a:cubicBezTo>
                  <a:pt x="656" y="58"/>
                  <a:pt x="653" y="60"/>
                  <a:pt x="651" y="63"/>
                </a:cubicBezTo>
                <a:cubicBezTo>
                  <a:pt x="648" y="66"/>
                  <a:pt x="646" y="69"/>
                  <a:pt x="644" y="73"/>
                </a:cubicBezTo>
                <a:cubicBezTo>
                  <a:pt x="642" y="76"/>
                  <a:pt x="641" y="80"/>
                  <a:pt x="640" y="84"/>
                </a:cubicBezTo>
                <a:lnTo>
                  <a:pt x="650" y="82"/>
                </a:lnTo>
                <a:close/>
                <a:moveTo>
                  <a:pt x="770" y="56"/>
                </a:moveTo>
                <a:cubicBezTo>
                  <a:pt x="755" y="56"/>
                  <a:pt x="755" y="56"/>
                  <a:pt x="755" y="56"/>
                </a:cubicBezTo>
                <a:cubicBezTo>
                  <a:pt x="755" y="53"/>
                  <a:pt x="755" y="51"/>
                  <a:pt x="755" y="49"/>
                </a:cubicBezTo>
                <a:cubicBezTo>
                  <a:pt x="756" y="46"/>
                  <a:pt x="756" y="44"/>
                  <a:pt x="757" y="41"/>
                </a:cubicBezTo>
                <a:cubicBezTo>
                  <a:pt x="772" y="41"/>
                  <a:pt x="772" y="41"/>
                  <a:pt x="772" y="41"/>
                </a:cubicBezTo>
                <a:cubicBezTo>
                  <a:pt x="773" y="38"/>
                  <a:pt x="773" y="35"/>
                  <a:pt x="774" y="31"/>
                </a:cubicBezTo>
                <a:cubicBezTo>
                  <a:pt x="774" y="28"/>
                  <a:pt x="774" y="25"/>
                  <a:pt x="774" y="21"/>
                </a:cubicBezTo>
                <a:cubicBezTo>
                  <a:pt x="774" y="18"/>
                  <a:pt x="774" y="18"/>
                  <a:pt x="774" y="18"/>
                </a:cubicBezTo>
                <a:cubicBezTo>
                  <a:pt x="777" y="17"/>
                  <a:pt x="780" y="16"/>
                  <a:pt x="783" y="15"/>
                </a:cubicBezTo>
                <a:cubicBezTo>
                  <a:pt x="787" y="15"/>
                  <a:pt x="789" y="15"/>
                  <a:pt x="792" y="15"/>
                </a:cubicBezTo>
                <a:cubicBezTo>
                  <a:pt x="792" y="16"/>
                  <a:pt x="792" y="17"/>
                  <a:pt x="792" y="18"/>
                </a:cubicBezTo>
                <a:cubicBezTo>
                  <a:pt x="792" y="19"/>
                  <a:pt x="792" y="20"/>
                  <a:pt x="792" y="21"/>
                </a:cubicBezTo>
                <a:cubicBezTo>
                  <a:pt x="792" y="25"/>
                  <a:pt x="792" y="30"/>
                  <a:pt x="791" y="35"/>
                </a:cubicBezTo>
                <a:cubicBezTo>
                  <a:pt x="790" y="41"/>
                  <a:pt x="790" y="41"/>
                  <a:pt x="790" y="41"/>
                </a:cubicBezTo>
                <a:cubicBezTo>
                  <a:pt x="813" y="41"/>
                  <a:pt x="813" y="41"/>
                  <a:pt x="813" y="41"/>
                </a:cubicBezTo>
                <a:cubicBezTo>
                  <a:pt x="813" y="44"/>
                  <a:pt x="813" y="46"/>
                  <a:pt x="813" y="49"/>
                </a:cubicBezTo>
                <a:cubicBezTo>
                  <a:pt x="812" y="51"/>
                  <a:pt x="812" y="53"/>
                  <a:pt x="811" y="56"/>
                </a:cubicBezTo>
                <a:cubicBezTo>
                  <a:pt x="787" y="56"/>
                  <a:pt x="787" y="56"/>
                  <a:pt x="787" y="56"/>
                </a:cubicBezTo>
                <a:cubicBezTo>
                  <a:pt x="780" y="95"/>
                  <a:pt x="780" y="95"/>
                  <a:pt x="780" y="95"/>
                </a:cubicBezTo>
                <a:cubicBezTo>
                  <a:pt x="780" y="98"/>
                  <a:pt x="779" y="101"/>
                  <a:pt x="779" y="104"/>
                </a:cubicBezTo>
                <a:cubicBezTo>
                  <a:pt x="778" y="107"/>
                  <a:pt x="778" y="110"/>
                  <a:pt x="778" y="112"/>
                </a:cubicBezTo>
                <a:cubicBezTo>
                  <a:pt x="778" y="116"/>
                  <a:pt x="779" y="118"/>
                  <a:pt x="781" y="120"/>
                </a:cubicBezTo>
                <a:cubicBezTo>
                  <a:pt x="783" y="121"/>
                  <a:pt x="785" y="122"/>
                  <a:pt x="788" y="122"/>
                </a:cubicBezTo>
                <a:cubicBezTo>
                  <a:pt x="790" y="122"/>
                  <a:pt x="792" y="122"/>
                  <a:pt x="794" y="121"/>
                </a:cubicBezTo>
                <a:cubicBezTo>
                  <a:pt x="796" y="121"/>
                  <a:pt x="797" y="121"/>
                  <a:pt x="799" y="120"/>
                </a:cubicBezTo>
                <a:cubicBezTo>
                  <a:pt x="800" y="121"/>
                  <a:pt x="800" y="123"/>
                  <a:pt x="800" y="124"/>
                </a:cubicBezTo>
                <a:cubicBezTo>
                  <a:pt x="800" y="126"/>
                  <a:pt x="800" y="127"/>
                  <a:pt x="800" y="129"/>
                </a:cubicBezTo>
                <a:cubicBezTo>
                  <a:pt x="800" y="130"/>
                  <a:pt x="800" y="131"/>
                  <a:pt x="800" y="132"/>
                </a:cubicBezTo>
                <a:cubicBezTo>
                  <a:pt x="800" y="133"/>
                  <a:pt x="800" y="134"/>
                  <a:pt x="800" y="134"/>
                </a:cubicBezTo>
                <a:cubicBezTo>
                  <a:pt x="799" y="135"/>
                  <a:pt x="797" y="135"/>
                  <a:pt x="794" y="136"/>
                </a:cubicBezTo>
                <a:cubicBezTo>
                  <a:pt x="792" y="136"/>
                  <a:pt x="789" y="137"/>
                  <a:pt x="786" y="137"/>
                </a:cubicBezTo>
                <a:cubicBezTo>
                  <a:pt x="782" y="137"/>
                  <a:pt x="778" y="136"/>
                  <a:pt x="775" y="136"/>
                </a:cubicBezTo>
                <a:cubicBezTo>
                  <a:pt x="772" y="135"/>
                  <a:pt x="769" y="134"/>
                  <a:pt x="767" y="133"/>
                </a:cubicBezTo>
                <a:cubicBezTo>
                  <a:pt x="764" y="131"/>
                  <a:pt x="763" y="129"/>
                  <a:pt x="761" y="126"/>
                </a:cubicBezTo>
                <a:cubicBezTo>
                  <a:pt x="760" y="124"/>
                  <a:pt x="759" y="120"/>
                  <a:pt x="759" y="116"/>
                </a:cubicBezTo>
                <a:cubicBezTo>
                  <a:pt x="759" y="114"/>
                  <a:pt x="760" y="111"/>
                  <a:pt x="760" y="109"/>
                </a:cubicBezTo>
                <a:cubicBezTo>
                  <a:pt x="761" y="106"/>
                  <a:pt x="761" y="103"/>
                  <a:pt x="761" y="100"/>
                </a:cubicBezTo>
                <a:lnTo>
                  <a:pt x="770" y="56"/>
                </a:lnTo>
                <a:close/>
                <a:moveTo>
                  <a:pt x="851" y="137"/>
                </a:moveTo>
                <a:cubicBezTo>
                  <a:pt x="840" y="137"/>
                  <a:pt x="831" y="134"/>
                  <a:pt x="826" y="128"/>
                </a:cubicBezTo>
                <a:cubicBezTo>
                  <a:pt x="820" y="122"/>
                  <a:pt x="817" y="113"/>
                  <a:pt x="817" y="101"/>
                </a:cubicBezTo>
                <a:cubicBezTo>
                  <a:pt x="817" y="94"/>
                  <a:pt x="818" y="87"/>
                  <a:pt x="820" y="80"/>
                </a:cubicBezTo>
                <a:cubicBezTo>
                  <a:pt x="822" y="73"/>
                  <a:pt x="825" y="66"/>
                  <a:pt x="830" y="60"/>
                </a:cubicBezTo>
                <a:cubicBezTo>
                  <a:pt x="834" y="54"/>
                  <a:pt x="839" y="49"/>
                  <a:pt x="846" y="45"/>
                </a:cubicBezTo>
                <a:cubicBezTo>
                  <a:pt x="853" y="41"/>
                  <a:pt x="860" y="39"/>
                  <a:pt x="869" y="39"/>
                </a:cubicBezTo>
                <a:cubicBezTo>
                  <a:pt x="881" y="39"/>
                  <a:pt x="889" y="42"/>
                  <a:pt x="895" y="48"/>
                </a:cubicBezTo>
                <a:cubicBezTo>
                  <a:pt x="901" y="55"/>
                  <a:pt x="904" y="64"/>
                  <a:pt x="904" y="75"/>
                </a:cubicBezTo>
                <a:cubicBezTo>
                  <a:pt x="904" y="82"/>
                  <a:pt x="903" y="89"/>
                  <a:pt x="901" y="96"/>
                </a:cubicBezTo>
                <a:cubicBezTo>
                  <a:pt x="898" y="104"/>
                  <a:pt x="895" y="110"/>
                  <a:pt x="891" y="116"/>
                </a:cubicBezTo>
                <a:cubicBezTo>
                  <a:pt x="887" y="123"/>
                  <a:pt x="881" y="127"/>
                  <a:pt x="875" y="131"/>
                </a:cubicBezTo>
                <a:cubicBezTo>
                  <a:pt x="868" y="135"/>
                  <a:pt x="860" y="137"/>
                  <a:pt x="851" y="137"/>
                </a:cubicBezTo>
                <a:close/>
                <a:moveTo>
                  <a:pt x="853" y="123"/>
                </a:moveTo>
                <a:cubicBezTo>
                  <a:pt x="859" y="123"/>
                  <a:pt x="864" y="121"/>
                  <a:pt x="868" y="118"/>
                </a:cubicBezTo>
                <a:cubicBezTo>
                  <a:pt x="872" y="115"/>
                  <a:pt x="875" y="111"/>
                  <a:pt x="878" y="106"/>
                </a:cubicBezTo>
                <a:cubicBezTo>
                  <a:pt x="880" y="102"/>
                  <a:pt x="882" y="96"/>
                  <a:pt x="883" y="91"/>
                </a:cubicBezTo>
                <a:cubicBezTo>
                  <a:pt x="885" y="85"/>
                  <a:pt x="885" y="80"/>
                  <a:pt x="885" y="75"/>
                </a:cubicBezTo>
                <a:cubicBezTo>
                  <a:pt x="885" y="68"/>
                  <a:pt x="884" y="63"/>
                  <a:pt x="881" y="59"/>
                </a:cubicBezTo>
                <a:cubicBezTo>
                  <a:pt x="878" y="56"/>
                  <a:pt x="873" y="54"/>
                  <a:pt x="867" y="54"/>
                </a:cubicBezTo>
                <a:cubicBezTo>
                  <a:pt x="862" y="54"/>
                  <a:pt x="857" y="55"/>
                  <a:pt x="853" y="58"/>
                </a:cubicBezTo>
                <a:cubicBezTo>
                  <a:pt x="849" y="62"/>
                  <a:pt x="845" y="66"/>
                  <a:pt x="843" y="70"/>
                </a:cubicBezTo>
                <a:cubicBezTo>
                  <a:pt x="840" y="75"/>
                  <a:pt x="838" y="80"/>
                  <a:pt x="837" y="86"/>
                </a:cubicBezTo>
                <a:cubicBezTo>
                  <a:pt x="836" y="91"/>
                  <a:pt x="836" y="97"/>
                  <a:pt x="836" y="101"/>
                </a:cubicBezTo>
                <a:cubicBezTo>
                  <a:pt x="836" y="108"/>
                  <a:pt x="837" y="114"/>
                  <a:pt x="840" y="117"/>
                </a:cubicBezTo>
                <a:cubicBezTo>
                  <a:pt x="843" y="121"/>
                  <a:pt x="847" y="123"/>
                  <a:pt x="853" y="123"/>
                </a:cubicBezTo>
                <a:close/>
                <a:moveTo>
                  <a:pt x="955" y="81"/>
                </a:moveTo>
                <a:cubicBezTo>
                  <a:pt x="956" y="73"/>
                  <a:pt x="958" y="67"/>
                  <a:pt x="958" y="62"/>
                </a:cubicBezTo>
                <a:cubicBezTo>
                  <a:pt x="959" y="57"/>
                  <a:pt x="960" y="52"/>
                  <a:pt x="960" y="48"/>
                </a:cubicBezTo>
                <a:cubicBezTo>
                  <a:pt x="960" y="46"/>
                  <a:pt x="960" y="45"/>
                  <a:pt x="959" y="44"/>
                </a:cubicBezTo>
                <a:cubicBezTo>
                  <a:pt x="959" y="43"/>
                  <a:pt x="959" y="42"/>
                  <a:pt x="959" y="41"/>
                </a:cubicBezTo>
                <a:cubicBezTo>
                  <a:pt x="961" y="41"/>
                  <a:pt x="962" y="40"/>
                  <a:pt x="963" y="40"/>
                </a:cubicBezTo>
                <a:cubicBezTo>
                  <a:pt x="965" y="40"/>
                  <a:pt x="966" y="40"/>
                  <a:pt x="968" y="40"/>
                </a:cubicBezTo>
                <a:cubicBezTo>
                  <a:pt x="969" y="40"/>
                  <a:pt x="970" y="40"/>
                  <a:pt x="972" y="40"/>
                </a:cubicBezTo>
                <a:cubicBezTo>
                  <a:pt x="973" y="40"/>
                  <a:pt x="975" y="41"/>
                  <a:pt x="976" y="41"/>
                </a:cubicBezTo>
                <a:cubicBezTo>
                  <a:pt x="976" y="42"/>
                  <a:pt x="977" y="43"/>
                  <a:pt x="977" y="44"/>
                </a:cubicBezTo>
                <a:cubicBezTo>
                  <a:pt x="977" y="45"/>
                  <a:pt x="977" y="47"/>
                  <a:pt x="977" y="49"/>
                </a:cubicBezTo>
                <a:cubicBezTo>
                  <a:pt x="977" y="50"/>
                  <a:pt x="977" y="52"/>
                  <a:pt x="977" y="53"/>
                </a:cubicBezTo>
                <a:cubicBezTo>
                  <a:pt x="977" y="54"/>
                  <a:pt x="976" y="55"/>
                  <a:pt x="976" y="57"/>
                </a:cubicBezTo>
                <a:cubicBezTo>
                  <a:pt x="979" y="52"/>
                  <a:pt x="984" y="47"/>
                  <a:pt x="989" y="44"/>
                </a:cubicBezTo>
                <a:cubicBezTo>
                  <a:pt x="994" y="41"/>
                  <a:pt x="1001" y="39"/>
                  <a:pt x="1008" y="39"/>
                </a:cubicBezTo>
                <a:cubicBezTo>
                  <a:pt x="1017" y="39"/>
                  <a:pt x="1023" y="42"/>
                  <a:pt x="1028" y="48"/>
                </a:cubicBezTo>
                <a:cubicBezTo>
                  <a:pt x="1033" y="54"/>
                  <a:pt x="1035" y="62"/>
                  <a:pt x="1035" y="73"/>
                </a:cubicBezTo>
                <a:cubicBezTo>
                  <a:pt x="1035" y="81"/>
                  <a:pt x="1034" y="90"/>
                  <a:pt x="1031" y="97"/>
                </a:cubicBezTo>
                <a:cubicBezTo>
                  <a:pt x="1029" y="105"/>
                  <a:pt x="1025" y="112"/>
                  <a:pt x="1020" y="118"/>
                </a:cubicBezTo>
                <a:cubicBezTo>
                  <a:pt x="1014" y="124"/>
                  <a:pt x="1008" y="129"/>
                  <a:pt x="1000" y="132"/>
                </a:cubicBezTo>
                <a:cubicBezTo>
                  <a:pt x="992" y="135"/>
                  <a:pt x="983" y="137"/>
                  <a:pt x="973" y="137"/>
                </a:cubicBezTo>
                <a:cubicBezTo>
                  <a:pt x="971" y="137"/>
                  <a:pt x="969" y="137"/>
                  <a:pt x="968" y="137"/>
                </a:cubicBezTo>
                <a:cubicBezTo>
                  <a:pt x="966" y="137"/>
                  <a:pt x="965" y="137"/>
                  <a:pt x="963" y="137"/>
                </a:cubicBezTo>
                <a:cubicBezTo>
                  <a:pt x="956" y="178"/>
                  <a:pt x="956" y="178"/>
                  <a:pt x="956" y="178"/>
                </a:cubicBezTo>
                <a:cubicBezTo>
                  <a:pt x="955" y="179"/>
                  <a:pt x="953" y="179"/>
                  <a:pt x="951" y="179"/>
                </a:cubicBezTo>
                <a:cubicBezTo>
                  <a:pt x="950" y="179"/>
                  <a:pt x="948" y="179"/>
                  <a:pt x="947" y="179"/>
                </a:cubicBezTo>
                <a:cubicBezTo>
                  <a:pt x="946" y="179"/>
                  <a:pt x="944" y="179"/>
                  <a:pt x="942" y="179"/>
                </a:cubicBezTo>
                <a:cubicBezTo>
                  <a:pt x="941" y="179"/>
                  <a:pt x="939" y="179"/>
                  <a:pt x="938" y="178"/>
                </a:cubicBezTo>
                <a:lnTo>
                  <a:pt x="955" y="81"/>
                </a:lnTo>
                <a:close/>
                <a:moveTo>
                  <a:pt x="966" y="121"/>
                </a:moveTo>
                <a:cubicBezTo>
                  <a:pt x="967" y="121"/>
                  <a:pt x="969" y="122"/>
                  <a:pt x="971" y="122"/>
                </a:cubicBezTo>
                <a:cubicBezTo>
                  <a:pt x="973" y="122"/>
                  <a:pt x="975" y="122"/>
                  <a:pt x="977" y="122"/>
                </a:cubicBezTo>
                <a:cubicBezTo>
                  <a:pt x="982" y="122"/>
                  <a:pt x="987" y="121"/>
                  <a:pt x="992" y="119"/>
                </a:cubicBezTo>
                <a:cubicBezTo>
                  <a:pt x="997" y="116"/>
                  <a:pt x="1001" y="113"/>
                  <a:pt x="1005" y="109"/>
                </a:cubicBezTo>
                <a:cubicBezTo>
                  <a:pt x="1008" y="105"/>
                  <a:pt x="1011" y="100"/>
                  <a:pt x="1013" y="94"/>
                </a:cubicBezTo>
                <a:cubicBezTo>
                  <a:pt x="1015" y="89"/>
                  <a:pt x="1016" y="83"/>
                  <a:pt x="1016" y="76"/>
                </a:cubicBezTo>
                <a:cubicBezTo>
                  <a:pt x="1016" y="69"/>
                  <a:pt x="1015" y="64"/>
                  <a:pt x="1012" y="60"/>
                </a:cubicBezTo>
                <a:cubicBezTo>
                  <a:pt x="1009" y="57"/>
                  <a:pt x="1005" y="55"/>
                  <a:pt x="1000" y="55"/>
                </a:cubicBezTo>
                <a:cubicBezTo>
                  <a:pt x="996" y="55"/>
                  <a:pt x="993" y="55"/>
                  <a:pt x="990" y="57"/>
                </a:cubicBezTo>
                <a:cubicBezTo>
                  <a:pt x="988" y="58"/>
                  <a:pt x="985" y="60"/>
                  <a:pt x="982" y="63"/>
                </a:cubicBezTo>
                <a:cubicBezTo>
                  <a:pt x="980" y="66"/>
                  <a:pt x="978" y="70"/>
                  <a:pt x="976" y="75"/>
                </a:cubicBezTo>
                <a:cubicBezTo>
                  <a:pt x="974" y="79"/>
                  <a:pt x="972" y="85"/>
                  <a:pt x="971" y="92"/>
                </a:cubicBezTo>
                <a:lnTo>
                  <a:pt x="966" y="121"/>
                </a:lnTo>
                <a:close/>
                <a:moveTo>
                  <a:pt x="1084" y="137"/>
                </a:moveTo>
                <a:cubicBezTo>
                  <a:pt x="1072" y="137"/>
                  <a:pt x="1064" y="134"/>
                  <a:pt x="1058" y="128"/>
                </a:cubicBezTo>
                <a:cubicBezTo>
                  <a:pt x="1052" y="122"/>
                  <a:pt x="1049" y="113"/>
                  <a:pt x="1049" y="101"/>
                </a:cubicBezTo>
                <a:cubicBezTo>
                  <a:pt x="1049" y="94"/>
                  <a:pt x="1051" y="87"/>
                  <a:pt x="1053" y="80"/>
                </a:cubicBezTo>
                <a:cubicBezTo>
                  <a:pt x="1055" y="73"/>
                  <a:pt x="1058" y="66"/>
                  <a:pt x="1062" y="60"/>
                </a:cubicBezTo>
                <a:cubicBezTo>
                  <a:pt x="1067" y="54"/>
                  <a:pt x="1072" y="49"/>
                  <a:pt x="1079" y="45"/>
                </a:cubicBezTo>
                <a:cubicBezTo>
                  <a:pt x="1085" y="41"/>
                  <a:pt x="1093" y="39"/>
                  <a:pt x="1102" y="39"/>
                </a:cubicBezTo>
                <a:cubicBezTo>
                  <a:pt x="1113" y="39"/>
                  <a:pt x="1122" y="42"/>
                  <a:pt x="1127" y="48"/>
                </a:cubicBezTo>
                <a:cubicBezTo>
                  <a:pt x="1133" y="55"/>
                  <a:pt x="1136" y="64"/>
                  <a:pt x="1136" y="75"/>
                </a:cubicBezTo>
                <a:cubicBezTo>
                  <a:pt x="1136" y="82"/>
                  <a:pt x="1135" y="89"/>
                  <a:pt x="1133" y="96"/>
                </a:cubicBezTo>
                <a:cubicBezTo>
                  <a:pt x="1131" y="104"/>
                  <a:pt x="1128" y="110"/>
                  <a:pt x="1123" y="116"/>
                </a:cubicBezTo>
                <a:cubicBezTo>
                  <a:pt x="1119" y="123"/>
                  <a:pt x="1114" y="127"/>
                  <a:pt x="1107" y="131"/>
                </a:cubicBezTo>
                <a:cubicBezTo>
                  <a:pt x="1101" y="135"/>
                  <a:pt x="1093" y="137"/>
                  <a:pt x="1084" y="137"/>
                </a:cubicBezTo>
                <a:close/>
                <a:moveTo>
                  <a:pt x="1086" y="123"/>
                </a:moveTo>
                <a:cubicBezTo>
                  <a:pt x="1091" y="123"/>
                  <a:pt x="1096" y="121"/>
                  <a:pt x="1100" y="118"/>
                </a:cubicBezTo>
                <a:cubicBezTo>
                  <a:pt x="1104" y="115"/>
                  <a:pt x="1108" y="111"/>
                  <a:pt x="1110" y="106"/>
                </a:cubicBezTo>
                <a:cubicBezTo>
                  <a:pt x="1113" y="102"/>
                  <a:pt x="1115" y="96"/>
                  <a:pt x="1116" y="91"/>
                </a:cubicBezTo>
                <a:cubicBezTo>
                  <a:pt x="1117" y="85"/>
                  <a:pt x="1118" y="80"/>
                  <a:pt x="1118" y="75"/>
                </a:cubicBezTo>
                <a:cubicBezTo>
                  <a:pt x="1118" y="68"/>
                  <a:pt x="1116" y="63"/>
                  <a:pt x="1113" y="59"/>
                </a:cubicBezTo>
                <a:cubicBezTo>
                  <a:pt x="1110" y="56"/>
                  <a:pt x="1106" y="54"/>
                  <a:pt x="1100" y="54"/>
                </a:cubicBezTo>
                <a:cubicBezTo>
                  <a:pt x="1094" y="54"/>
                  <a:pt x="1089" y="55"/>
                  <a:pt x="1085" y="58"/>
                </a:cubicBezTo>
                <a:cubicBezTo>
                  <a:pt x="1081" y="62"/>
                  <a:pt x="1078" y="66"/>
                  <a:pt x="1075" y="70"/>
                </a:cubicBezTo>
                <a:cubicBezTo>
                  <a:pt x="1073" y="75"/>
                  <a:pt x="1071" y="80"/>
                  <a:pt x="1070" y="86"/>
                </a:cubicBezTo>
                <a:cubicBezTo>
                  <a:pt x="1069" y="91"/>
                  <a:pt x="1068" y="97"/>
                  <a:pt x="1068" y="101"/>
                </a:cubicBezTo>
                <a:cubicBezTo>
                  <a:pt x="1068" y="108"/>
                  <a:pt x="1069" y="114"/>
                  <a:pt x="1072" y="117"/>
                </a:cubicBezTo>
                <a:cubicBezTo>
                  <a:pt x="1075" y="121"/>
                  <a:pt x="1080" y="123"/>
                  <a:pt x="1086" y="123"/>
                </a:cubicBezTo>
                <a:close/>
                <a:moveTo>
                  <a:pt x="1174" y="91"/>
                </a:moveTo>
                <a:cubicBezTo>
                  <a:pt x="1172" y="90"/>
                  <a:pt x="1170" y="89"/>
                  <a:pt x="1168" y="88"/>
                </a:cubicBezTo>
                <a:cubicBezTo>
                  <a:pt x="1166" y="87"/>
                  <a:pt x="1164" y="86"/>
                  <a:pt x="1162" y="84"/>
                </a:cubicBezTo>
                <a:cubicBezTo>
                  <a:pt x="1160" y="82"/>
                  <a:pt x="1159" y="80"/>
                  <a:pt x="1158" y="77"/>
                </a:cubicBezTo>
                <a:cubicBezTo>
                  <a:pt x="1157" y="75"/>
                  <a:pt x="1156" y="72"/>
                  <a:pt x="1156" y="68"/>
                </a:cubicBezTo>
                <a:cubicBezTo>
                  <a:pt x="1156" y="63"/>
                  <a:pt x="1157" y="59"/>
                  <a:pt x="1159" y="56"/>
                </a:cubicBezTo>
                <a:cubicBezTo>
                  <a:pt x="1161" y="52"/>
                  <a:pt x="1163" y="49"/>
                  <a:pt x="1167" y="47"/>
                </a:cubicBezTo>
                <a:cubicBezTo>
                  <a:pt x="1170" y="44"/>
                  <a:pt x="1174" y="42"/>
                  <a:pt x="1178" y="41"/>
                </a:cubicBezTo>
                <a:cubicBezTo>
                  <a:pt x="1183" y="40"/>
                  <a:pt x="1188" y="39"/>
                  <a:pt x="1194" y="39"/>
                </a:cubicBezTo>
                <a:cubicBezTo>
                  <a:pt x="1199" y="39"/>
                  <a:pt x="1203" y="39"/>
                  <a:pt x="1208" y="41"/>
                </a:cubicBezTo>
                <a:cubicBezTo>
                  <a:pt x="1212" y="42"/>
                  <a:pt x="1216" y="43"/>
                  <a:pt x="1219" y="44"/>
                </a:cubicBezTo>
                <a:cubicBezTo>
                  <a:pt x="1218" y="49"/>
                  <a:pt x="1216" y="54"/>
                  <a:pt x="1213" y="58"/>
                </a:cubicBezTo>
                <a:cubicBezTo>
                  <a:pt x="1211" y="57"/>
                  <a:pt x="1208" y="56"/>
                  <a:pt x="1205" y="55"/>
                </a:cubicBezTo>
                <a:cubicBezTo>
                  <a:pt x="1201" y="54"/>
                  <a:pt x="1197" y="53"/>
                  <a:pt x="1193" y="53"/>
                </a:cubicBezTo>
                <a:cubicBezTo>
                  <a:pt x="1188" y="53"/>
                  <a:pt x="1183" y="54"/>
                  <a:pt x="1180" y="56"/>
                </a:cubicBezTo>
                <a:cubicBezTo>
                  <a:pt x="1176" y="58"/>
                  <a:pt x="1175" y="61"/>
                  <a:pt x="1175" y="66"/>
                </a:cubicBezTo>
                <a:cubicBezTo>
                  <a:pt x="1175" y="68"/>
                  <a:pt x="1175" y="71"/>
                  <a:pt x="1177" y="73"/>
                </a:cubicBezTo>
                <a:cubicBezTo>
                  <a:pt x="1179" y="75"/>
                  <a:pt x="1182" y="76"/>
                  <a:pt x="1186" y="78"/>
                </a:cubicBezTo>
                <a:cubicBezTo>
                  <a:pt x="1190" y="80"/>
                  <a:pt x="1190" y="80"/>
                  <a:pt x="1190" y="80"/>
                </a:cubicBezTo>
                <a:cubicBezTo>
                  <a:pt x="1192" y="81"/>
                  <a:pt x="1195" y="82"/>
                  <a:pt x="1197" y="83"/>
                </a:cubicBezTo>
                <a:cubicBezTo>
                  <a:pt x="1200" y="85"/>
                  <a:pt x="1202" y="86"/>
                  <a:pt x="1204" y="88"/>
                </a:cubicBezTo>
                <a:cubicBezTo>
                  <a:pt x="1206" y="90"/>
                  <a:pt x="1208" y="92"/>
                  <a:pt x="1209" y="94"/>
                </a:cubicBezTo>
                <a:cubicBezTo>
                  <a:pt x="1210" y="97"/>
                  <a:pt x="1211" y="100"/>
                  <a:pt x="1211" y="104"/>
                </a:cubicBezTo>
                <a:cubicBezTo>
                  <a:pt x="1211" y="109"/>
                  <a:pt x="1210" y="114"/>
                  <a:pt x="1208" y="119"/>
                </a:cubicBezTo>
                <a:cubicBezTo>
                  <a:pt x="1205" y="123"/>
                  <a:pt x="1202" y="126"/>
                  <a:pt x="1198" y="129"/>
                </a:cubicBezTo>
                <a:cubicBezTo>
                  <a:pt x="1195" y="132"/>
                  <a:pt x="1190" y="134"/>
                  <a:pt x="1185" y="135"/>
                </a:cubicBezTo>
                <a:cubicBezTo>
                  <a:pt x="1180" y="137"/>
                  <a:pt x="1175" y="137"/>
                  <a:pt x="1169" y="137"/>
                </a:cubicBezTo>
                <a:cubicBezTo>
                  <a:pt x="1164" y="137"/>
                  <a:pt x="1159" y="137"/>
                  <a:pt x="1154" y="136"/>
                </a:cubicBezTo>
                <a:cubicBezTo>
                  <a:pt x="1150" y="135"/>
                  <a:pt x="1146" y="134"/>
                  <a:pt x="1143" y="133"/>
                </a:cubicBezTo>
                <a:cubicBezTo>
                  <a:pt x="1143" y="130"/>
                  <a:pt x="1143" y="127"/>
                  <a:pt x="1144" y="125"/>
                </a:cubicBezTo>
                <a:cubicBezTo>
                  <a:pt x="1145" y="123"/>
                  <a:pt x="1146" y="120"/>
                  <a:pt x="1147" y="118"/>
                </a:cubicBezTo>
                <a:cubicBezTo>
                  <a:pt x="1150" y="119"/>
                  <a:pt x="1154" y="120"/>
                  <a:pt x="1158" y="121"/>
                </a:cubicBezTo>
                <a:cubicBezTo>
                  <a:pt x="1163" y="122"/>
                  <a:pt x="1167" y="122"/>
                  <a:pt x="1170" y="122"/>
                </a:cubicBezTo>
                <a:cubicBezTo>
                  <a:pt x="1173" y="122"/>
                  <a:pt x="1176" y="122"/>
                  <a:pt x="1179" y="122"/>
                </a:cubicBezTo>
                <a:cubicBezTo>
                  <a:pt x="1181" y="121"/>
                  <a:pt x="1184" y="120"/>
                  <a:pt x="1186" y="119"/>
                </a:cubicBezTo>
                <a:cubicBezTo>
                  <a:pt x="1188" y="118"/>
                  <a:pt x="1189" y="116"/>
                  <a:pt x="1190" y="114"/>
                </a:cubicBezTo>
                <a:cubicBezTo>
                  <a:pt x="1192" y="112"/>
                  <a:pt x="1192" y="110"/>
                  <a:pt x="1192" y="107"/>
                </a:cubicBezTo>
                <a:cubicBezTo>
                  <a:pt x="1192" y="103"/>
                  <a:pt x="1191" y="100"/>
                  <a:pt x="1189" y="99"/>
                </a:cubicBezTo>
                <a:cubicBezTo>
                  <a:pt x="1187" y="97"/>
                  <a:pt x="1184" y="95"/>
                  <a:pt x="1180" y="93"/>
                </a:cubicBezTo>
                <a:lnTo>
                  <a:pt x="1174" y="91"/>
                </a:lnTo>
                <a:close/>
                <a:moveTo>
                  <a:pt x="1253" y="91"/>
                </a:moveTo>
                <a:cubicBezTo>
                  <a:pt x="1251" y="90"/>
                  <a:pt x="1249" y="89"/>
                  <a:pt x="1247" y="88"/>
                </a:cubicBezTo>
                <a:cubicBezTo>
                  <a:pt x="1245" y="87"/>
                  <a:pt x="1243" y="86"/>
                  <a:pt x="1242" y="84"/>
                </a:cubicBezTo>
                <a:cubicBezTo>
                  <a:pt x="1240" y="82"/>
                  <a:pt x="1238" y="80"/>
                  <a:pt x="1237" y="77"/>
                </a:cubicBezTo>
                <a:cubicBezTo>
                  <a:pt x="1236" y="75"/>
                  <a:pt x="1236" y="72"/>
                  <a:pt x="1236" y="68"/>
                </a:cubicBezTo>
                <a:cubicBezTo>
                  <a:pt x="1236" y="63"/>
                  <a:pt x="1236" y="59"/>
                  <a:pt x="1238" y="56"/>
                </a:cubicBezTo>
                <a:cubicBezTo>
                  <a:pt x="1240" y="52"/>
                  <a:pt x="1243" y="49"/>
                  <a:pt x="1246" y="47"/>
                </a:cubicBezTo>
                <a:cubicBezTo>
                  <a:pt x="1249" y="44"/>
                  <a:pt x="1253" y="42"/>
                  <a:pt x="1258" y="41"/>
                </a:cubicBezTo>
                <a:cubicBezTo>
                  <a:pt x="1262" y="40"/>
                  <a:pt x="1267" y="39"/>
                  <a:pt x="1273" y="39"/>
                </a:cubicBezTo>
                <a:cubicBezTo>
                  <a:pt x="1278" y="39"/>
                  <a:pt x="1283" y="39"/>
                  <a:pt x="1287" y="41"/>
                </a:cubicBezTo>
                <a:cubicBezTo>
                  <a:pt x="1292" y="42"/>
                  <a:pt x="1295" y="43"/>
                  <a:pt x="1298" y="44"/>
                </a:cubicBezTo>
                <a:cubicBezTo>
                  <a:pt x="1297" y="49"/>
                  <a:pt x="1295" y="54"/>
                  <a:pt x="1293" y="58"/>
                </a:cubicBezTo>
                <a:cubicBezTo>
                  <a:pt x="1291" y="57"/>
                  <a:pt x="1288" y="56"/>
                  <a:pt x="1284" y="55"/>
                </a:cubicBezTo>
                <a:cubicBezTo>
                  <a:pt x="1280" y="54"/>
                  <a:pt x="1276" y="53"/>
                  <a:pt x="1272" y="53"/>
                </a:cubicBezTo>
                <a:cubicBezTo>
                  <a:pt x="1267" y="53"/>
                  <a:pt x="1263" y="54"/>
                  <a:pt x="1259" y="56"/>
                </a:cubicBezTo>
                <a:cubicBezTo>
                  <a:pt x="1256" y="58"/>
                  <a:pt x="1254" y="61"/>
                  <a:pt x="1254" y="66"/>
                </a:cubicBezTo>
                <a:cubicBezTo>
                  <a:pt x="1254" y="68"/>
                  <a:pt x="1255" y="71"/>
                  <a:pt x="1257" y="73"/>
                </a:cubicBezTo>
                <a:cubicBezTo>
                  <a:pt x="1258" y="75"/>
                  <a:pt x="1261" y="76"/>
                  <a:pt x="1265" y="78"/>
                </a:cubicBezTo>
                <a:cubicBezTo>
                  <a:pt x="1269" y="80"/>
                  <a:pt x="1269" y="80"/>
                  <a:pt x="1269" y="80"/>
                </a:cubicBezTo>
                <a:cubicBezTo>
                  <a:pt x="1272" y="81"/>
                  <a:pt x="1274" y="82"/>
                  <a:pt x="1277" y="83"/>
                </a:cubicBezTo>
                <a:cubicBezTo>
                  <a:pt x="1279" y="85"/>
                  <a:pt x="1281" y="86"/>
                  <a:pt x="1283" y="88"/>
                </a:cubicBezTo>
                <a:cubicBezTo>
                  <a:pt x="1285" y="90"/>
                  <a:pt x="1287" y="92"/>
                  <a:pt x="1288" y="94"/>
                </a:cubicBezTo>
                <a:cubicBezTo>
                  <a:pt x="1290" y="97"/>
                  <a:pt x="1290" y="100"/>
                  <a:pt x="1290" y="104"/>
                </a:cubicBezTo>
                <a:cubicBezTo>
                  <a:pt x="1290" y="109"/>
                  <a:pt x="1289" y="114"/>
                  <a:pt x="1287" y="119"/>
                </a:cubicBezTo>
                <a:cubicBezTo>
                  <a:pt x="1285" y="123"/>
                  <a:pt x="1282" y="126"/>
                  <a:pt x="1278" y="129"/>
                </a:cubicBezTo>
                <a:cubicBezTo>
                  <a:pt x="1274" y="132"/>
                  <a:pt x="1270" y="134"/>
                  <a:pt x="1265" y="135"/>
                </a:cubicBezTo>
                <a:cubicBezTo>
                  <a:pt x="1259" y="137"/>
                  <a:pt x="1254" y="137"/>
                  <a:pt x="1248" y="137"/>
                </a:cubicBezTo>
                <a:cubicBezTo>
                  <a:pt x="1243" y="137"/>
                  <a:pt x="1238" y="137"/>
                  <a:pt x="1234" y="136"/>
                </a:cubicBezTo>
                <a:cubicBezTo>
                  <a:pt x="1229" y="135"/>
                  <a:pt x="1225" y="134"/>
                  <a:pt x="1222" y="133"/>
                </a:cubicBezTo>
                <a:cubicBezTo>
                  <a:pt x="1222" y="130"/>
                  <a:pt x="1223" y="127"/>
                  <a:pt x="1224" y="125"/>
                </a:cubicBezTo>
                <a:cubicBezTo>
                  <a:pt x="1224" y="123"/>
                  <a:pt x="1225" y="120"/>
                  <a:pt x="1227" y="118"/>
                </a:cubicBezTo>
                <a:cubicBezTo>
                  <a:pt x="1230" y="119"/>
                  <a:pt x="1233" y="120"/>
                  <a:pt x="1238" y="121"/>
                </a:cubicBezTo>
                <a:cubicBezTo>
                  <a:pt x="1242" y="122"/>
                  <a:pt x="1246" y="122"/>
                  <a:pt x="1250" y="122"/>
                </a:cubicBezTo>
                <a:cubicBezTo>
                  <a:pt x="1253" y="122"/>
                  <a:pt x="1256" y="122"/>
                  <a:pt x="1258" y="122"/>
                </a:cubicBezTo>
                <a:cubicBezTo>
                  <a:pt x="1261" y="121"/>
                  <a:pt x="1263" y="120"/>
                  <a:pt x="1265" y="119"/>
                </a:cubicBezTo>
                <a:cubicBezTo>
                  <a:pt x="1267" y="118"/>
                  <a:pt x="1269" y="116"/>
                  <a:pt x="1270" y="114"/>
                </a:cubicBezTo>
                <a:cubicBezTo>
                  <a:pt x="1271" y="112"/>
                  <a:pt x="1272" y="110"/>
                  <a:pt x="1272" y="107"/>
                </a:cubicBezTo>
                <a:cubicBezTo>
                  <a:pt x="1272" y="103"/>
                  <a:pt x="1271" y="100"/>
                  <a:pt x="1268" y="99"/>
                </a:cubicBezTo>
                <a:cubicBezTo>
                  <a:pt x="1266" y="97"/>
                  <a:pt x="1263" y="95"/>
                  <a:pt x="1259" y="93"/>
                </a:cubicBezTo>
                <a:lnTo>
                  <a:pt x="1253" y="91"/>
                </a:lnTo>
                <a:close/>
                <a:moveTo>
                  <a:pt x="1326" y="56"/>
                </a:moveTo>
                <a:cubicBezTo>
                  <a:pt x="1315" y="56"/>
                  <a:pt x="1315" y="56"/>
                  <a:pt x="1315" y="56"/>
                </a:cubicBezTo>
                <a:cubicBezTo>
                  <a:pt x="1315" y="53"/>
                  <a:pt x="1315" y="51"/>
                  <a:pt x="1315" y="48"/>
                </a:cubicBezTo>
                <a:cubicBezTo>
                  <a:pt x="1316" y="46"/>
                  <a:pt x="1316" y="44"/>
                  <a:pt x="1317" y="41"/>
                </a:cubicBezTo>
                <a:cubicBezTo>
                  <a:pt x="1347" y="41"/>
                  <a:pt x="1347" y="41"/>
                  <a:pt x="1347" y="41"/>
                </a:cubicBezTo>
                <a:cubicBezTo>
                  <a:pt x="1330" y="135"/>
                  <a:pt x="1330" y="135"/>
                  <a:pt x="1330" y="135"/>
                </a:cubicBezTo>
                <a:cubicBezTo>
                  <a:pt x="1329" y="135"/>
                  <a:pt x="1327" y="135"/>
                  <a:pt x="1326" y="135"/>
                </a:cubicBezTo>
                <a:cubicBezTo>
                  <a:pt x="1324" y="136"/>
                  <a:pt x="1322" y="136"/>
                  <a:pt x="1321" y="136"/>
                </a:cubicBezTo>
                <a:cubicBezTo>
                  <a:pt x="1320" y="136"/>
                  <a:pt x="1318" y="136"/>
                  <a:pt x="1317" y="135"/>
                </a:cubicBezTo>
                <a:cubicBezTo>
                  <a:pt x="1315" y="135"/>
                  <a:pt x="1314" y="135"/>
                  <a:pt x="1312" y="135"/>
                </a:cubicBezTo>
                <a:lnTo>
                  <a:pt x="1326" y="56"/>
                </a:lnTo>
                <a:close/>
                <a:moveTo>
                  <a:pt x="1326" y="22"/>
                </a:moveTo>
                <a:cubicBezTo>
                  <a:pt x="1326" y="18"/>
                  <a:pt x="1326" y="15"/>
                  <a:pt x="1327" y="12"/>
                </a:cubicBezTo>
                <a:cubicBezTo>
                  <a:pt x="1328" y="8"/>
                  <a:pt x="1328" y="5"/>
                  <a:pt x="1329" y="2"/>
                </a:cubicBezTo>
                <a:cubicBezTo>
                  <a:pt x="1331" y="2"/>
                  <a:pt x="1333" y="1"/>
                  <a:pt x="1335" y="1"/>
                </a:cubicBezTo>
                <a:cubicBezTo>
                  <a:pt x="1337" y="1"/>
                  <a:pt x="1339" y="1"/>
                  <a:pt x="1340" y="1"/>
                </a:cubicBezTo>
                <a:cubicBezTo>
                  <a:pt x="1342" y="1"/>
                  <a:pt x="1343" y="1"/>
                  <a:pt x="1345" y="1"/>
                </a:cubicBezTo>
                <a:cubicBezTo>
                  <a:pt x="1347" y="1"/>
                  <a:pt x="1349" y="2"/>
                  <a:pt x="1350" y="2"/>
                </a:cubicBezTo>
                <a:cubicBezTo>
                  <a:pt x="1350" y="5"/>
                  <a:pt x="1350" y="9"/>
                  <a:pt x="1349" y="12"/>
                </a:cubicBezTo>
                <a:cubicBezTo>
                  <a:pt x="1349" y="15"/>
                  <a:pt x="1348" y="19"/>
                  <a:pt x="1347" y="22"/>
                </a:cubicBezTo>
                <a:cubicBezTo>
                  <a:pt x="1345" y="22"/>
                  <a:pt x="1343" y="22"/>
                  <a:pt x="1341" y="22"/>
                </a:cubicBezTo>
                <a:cubicBezTo>
                  <a:pt x="1339" y="22"/>
                  <a:pt x="1338" y="22"/>
                  <a:pt x="1336" y="22"/>
                </a:cubicBezTo>
                <a:cubicBezTo>
                  <a:pt x="1335" y="22"/>
                  <a:pt x="1333" y="22"/>
                  <a:pt x="1331" y="22"/>
                </a:cubicBezTo>
                <a:cubicBezTo>
                  <a:pt x="1329" y="22"/>
                  <a:pt x="1328" y="22"/>
                  <a:pt x="1326" y="22"/>
                </a:cubicBezTo>
                <a:close/>
                <a:moveTo>
                  <a:pt x="1378" y="38"/>
                </a:moveTo>
                <a:cubicBezTo>
                  <a:pt x="1379" y="32"/>
                  <a:pt x="1380" y="26"/>
                  <a:pt x="1380" y="21"/>
                </a:cubicBezTo>
                <a:cubicBezTo>
                  <a:pt x="1381" y="16"/>
                  <a:pt x="1381" y="11"/>
                  <a:pt x="1381" y="8"/>
                </a:cubicBezTo>
                <a:cubicBezTo>
                  <a:pt x="1381" y="6"/>
                  <a:pt x="1381" y="5"/>
                  <a:pt x="1381" y="4"/>
                </a:cubicBezTo>
                <a:cubicBezTo>
                  <a:pt x="1381" y="3"/>
                  <a:pt x="1381" y="2"/>
                  <a:pt x="1381" y="1"/>
                </a:cubicBezTo>
                <a:cubicBezTo>
                  <a:pt x="1383" y="1"/>
                  <a:pt x="1384" y="0"/>
                  <a:pt x="1386" y="0"/>
                </a:cubicBezTo>
                <a:cubicBezTo>
                  <a:pt x="1388" y="0"/>
                  <a:pt x="1390" y="0"/>
                  <a:pt x="1391" y="0"/>
                </a:cubicBezTo>
                <a:cubicBezTo>
                  <a:pt x="1392" y="0"/>
                  <a:pt x="1394" y="0"/>
                  <a:pt x="1395" y="0"/>
                </a:cubicBezTo>
                <a:cubicBezTo>
                  <a:pt x="1397" y="0"/>
                  <a:pt x="1398" y="0"/>
                  <a:pt x="1399" y="1"/>
                </a:cubicBezTo>
                <a:cubicBezTo>
                  <a:pt x="1400" y="2"/>
                  <a:pt x="1400" y="3"/>
                  <a:pt x="1400" y="4"/>
                </a:cubicBezTo>
                <a:cubicBezTo>
                  <a:pt x="1400" y="5"/>
                  <a:pt x="1400" y="6"/>
                  <a:pt x="1400" y="7"/>
                </a:cubicBezTo>
                <a:cubicBezTo>
                  <a:pt x="1400" y="10"/>
                  <a:pt x="1400" y="14"/>
                  <a:pt x="1399" y="18"/>
                </a:cubicBezTo>
                <a:cubicBezTo>
                  <a:pt x="1398" y="23"/>
                  <a:pt x="1398" y="27"/>
                  <a:pt x="1397" y="31"/>
                </a:cubicBezTo>
                <a:cubicBezTo>
                  <a:pt x="1393" y="55"/>
                  <a:pt x="1393" y="55"/>
                  <a:pt x="1393" y="55"/>
                </a:cubicBezTo>
                <a:cubicBezTo>
                  <a:pt x="1394" y="53"/>
                  <a:pt x="1396" y="51"/>
                  <a:pt x="1398" y="49"/>
                </a:cubicBezTo>
                <a:cubicBezTo>
                  <a:pt x="1400" y="47"/>
                  <a:pt x="1402" y="45"/>
                  <a:pt x="1404" y="44"/>
                </a:cubicBezTo>
                <a:cubicBezTo>
                  <a:pt x="1407" y="42"/>
                  <a:pt x="1410" y="41"/>
                  <a:pt x="1413" y="40"/>
                </a:cubicBezTo>
                <a:cubicBezTo>
                  <a:pt x="1416" y="39"/>
                  <a:pt x="1419" y="39"/>
                  <a:pt x="1423" y="39"/>
                </a:cubicBezTo>
                <a:cubicBezTo>
                  <a:pt x="1431" y="39"/>
                  <a:pt x="1438" y="42"/>
                  <a:pt x="1443" y="48"/>
                </a:cubicBezTo>
                <a:cubicBezTo>
                  <a:pt x="1448" y="54"/>
                  <a:pt x="1450" y="62"/>
                  <a:pt x="1450" y="73"/>
                </a:cubicBezTo>
                <a:cubicBezTo>
                  <a:pt x="1450" y="81"/>
                  <a:pt x="1449" y="90"/>
                  <a:pt x="1446" y="97"/>
                </a:cubicBezTo>
                <a:cubicBezTo>
                  <a:pt x="1444" y="105"/>
                  <a:pt x="1440" y="112"/>
                  <a:pt x="1435" y="118"/>
                </a:cubicBezTo>
                <a:cubicBezTo>
                  <a:pt x="1429" y="124"/>
                  <a:pt x="1423" y="129"/>
                  <a:pt x="1415" y="132"/>
                </a:cubicBezTo>
                <a:cubicBezTo>
                  <a:pt x="1407" y="135"/>
                  <a:pt x="1397" y="137"/>
                  <a:pt x="1386" y="137"/>
                </a:cubicBezTo>
                <a:cubicBezTo>
                  <a:pt x="1382" y="137"/>
                  <a:pt x="1377" y="137"/>
                  <a:pt x="1373" y="136"/>
                </a:cubicBezTo>
                <a:cubicBezTo>
                  <a:pt x="1368" y="135"/>
                  <a:pt x="1364" y="134"/>
                  <a:pt x="1361" y="133"/>
                </a:cubicBezTo>
                <a:lnTo>
                  <a:pt x="1378" y="38"/>
                </a:lnTo>
                <a:close/>
                <a:moveTo>
                  <a:pt x="1381" y="121"/>
                </a:moveTo>
                <a:cubicBezTo>
                  <a:pt x="1382" y="121"/>
                  <a:pt x="1384" y="121"/>
                  <a:pt x="1386" y="122"/>
                </a:cubicBezTo>
                <a:cubicBezTo>
                  <a:pt x="1388" y="122"/>
                  <a:pt x="1390" y="122"/>
                  <a:pt x="1392" y="122"/>
                </a:cubicBezTo>
                <a:cubicBezTo>
                  <a:pt x="1397" y="122"/>
                  <a:pt x="1402" y="121"/>
                  <a:pt x="1407" y="119"/>
                </a:cubicBezTo>
                <a:cubicBezTo>
                  <a:pt x="1412" y="116"/>
                  <a:pt x="1416" y="113"/>
                  <a:pt x="1420" y="109"/>
                </a:cubicBezTo>
                <a:cubicBezTo>
                  <a:pt x="1423" y="105"/>
                  <a:pt x="1426" y="100"/>
                  <a:pt x="1428" y="94"/>
                </a:cubicBezTo>
                <a:cubicBezTo>
                  <a:pt x="1430" y="89"/>
                  <a:pt x="1431" y="83"/>
                  <a:pt x="1431" y="76"/>
                </a:cubicBezTo>
                <a:cubicBezTo>
                  <a:pt x="1431" y="69"/>
                  <a:pt x="1430" y="64"/>
                  <a:pt x="1427" y="60"/>
                </a:cubicBezTo>
                <a:cubicBezTo>
                  <a:pt x="1424" y="57"/>
                  <a:pt x="1420" y="55"/>
                  <a:pt x="1415" y="55"/>
                </a:cubicBezTo>
                <a:cubicBezTo>
                  <a:pt x="1411" y="55"/>
                  <a:pt x="1408" y="55"/>
                  <a:pt x="1405" y="57"/>
                </a:cubicBezTo>
                <a:cubicBezTo>
                  <a:pt x="1403" y="58"/>
                  <a:pt x="1400" y="60"/>
                  <a:pt x="1397" y="63"/>
                </a:cubicBezTo>
                <a:cubicBezTo>
                  <a:pt x="1395" y="66"/>
                  <a:pt x="1393" y="70"/>
                  <a:pt x="1391" y="75"/>
                </a:cubicBezTo>
                <a:cubicBezTo>
                  <a:pt x="1389" y="79"/>
                  <a:pt x="1387" y="85"/>
                  <a:pt x="1386" y="92"/>
                </a:cubicBezTo>
                <a:lnTo>
                  <a:pt x="1381" y="121"/>
                </a:lnTo>
                <a:close/>
                <a:moveTo>
                  <a:pt x="1477" y="39"/>
                </a:moveTo>
                <a:cubicBezTo>
                  <a:pt x="1479" y="32"/>
                  <a:pt x="1480" y="26"/>
                  <a:pt x="1480" y="21"/>
                </a:cubicBezTo>
                <a:cubicBezTo>
                  <a:pt x="1481" y="16"/>
                  <a:pt x="1481" y="11"/>
                  <a:pt x="1481" y="8"/>
                </a:cubicBezTo>
                <a:cubicBezTo>
                  <a:pt x="1481" y="6"/>
                  <a:pt x="1481" y="5"/>
                  <a:pt x="1481" y="4"/>
                </a:cubicBezTo>
                <a:cubicBezTo>
                  <a:pt x="1481" y="3"/>
                  <a:pt x="1481" y="2"/>
                  <a:pt x="1481" y="1"/>
                </a:cubicBezTo>
                <a:cubicBezTo>
                  <a:pt x="1483" y="1"/>
                  <a:pt x="1484" y="0"/>
                  <a:pt x="1486" y="0"/>
                </a:cubicBezTo>
                <a:cubicBezTo>
                  <a:pt x="1488" y="0"/>
                  <a:pt x="1490" y="0"/>
                  <a:pt x="1491" y="0"/>
                </a:cubicBezTo>
                <a:cubicBezTo>
                  <a:pt x="1492" y="0"/>
                  <a:pt x="1494" y="0"/>
                  <a:pt x="1495" y="0"/>
                </a:cubicBezTo>
                <a:cubicBezTo>
                  <a:pt x="1497" y="0"/>
                  <a:pt x="1498" y="1"/>
                  <a:pt x="1499" y="1"/>
                </a:cubicBezTo>
                <a:cubicBezTo>
                  <a:pt x="1500" y="2"/>
                  <a:pt x="1500" y="3"/>
                  <a:pt x="1500" y="4"/>
                </a:cubicBezTo>
                <a:cubicBezTo>
                  <a:pt x="1500" y="5"/>
                  <a:pt x="1500" y="6"/>
                  <a:pt x="1500" y="8"/>
                </a:cubicBezTo>
                <a:cubicBezTo>
                  <a:pt x="1500" y="9"/>
                  <a:pt x="1500" y="11"/>
                  <a:pt x="1500" y="12"/>
                </a:cubicBezTo>
                <a:cubicBezTo>
                  <a:pt x="1499" y="14"/>
                  <a:pt x="1499" y="16"/>
                  <a:pt x="1499" y="18"/>
                </a:cubicBezTo>
                <a:cubicBezTo>
                  <a:pt x="1499" y="20"/>
                  <a:pt x="1498" y="23"/>
                  <a:pt x="1498" y="25"/>
                </a:cubicBezTo>
                <a:cubicBezTo>
                  <a:pt x="1498" y="27"/>
                  <a:pt x="1497" y="29"/>
                  <a:pt x="1497" y="31"/>
                </a:cubicBezTo>
                <a:cubicBezTo>
                  <a:pt x="1483" y="108"/>
                  <a:pt x="1483" y="108"/>
                  <a:pt x="1483" y="108"/>
                </a:cubicBezTo>
                <a:cubicBezTo>
                  <a:pt x="1482" y="110"/>
                  <a:pt x="1482" y="112"/>
                  <a:pt x="1482" y="113"/>
                </a:cubicBezTo>
                <a:cubicBezTo>
                  <a:pt x="1482" y="115"/>
                  <a:pt x="1482" y="117"/>
                  <a:pt x="1483" y="118"/>
                </a:cubicBezTo>
                <a:cubicBezTo>
                  <a:pt x="1483" y="119"/>
                  <a:pt x="1484" y="120"/>
                  <a:pt x="1485" y="120"/>
                </a:cubicBezTo>
                <a:cubicBezTo>
                  <a:pt x="1486" y="121"/>
                  <a:pt x="1487" y="121"/>
                  <a:pt x="1488" y="122"/>
                </a:cubicBezTo>
                <a:cubicBezTo>
                  <a:pt x="1489" y="122"/>
                  <a:pt x="1490" y="122"/>
                  <a:pt x="1491" y="122"/>
                </a:cubicBezTo>
                <a:cubicBezTo>
                  <a:pt x="1492" y="122"/>
                  <a:pt x="1493" y="122"/>
                  <a:pt x="1495" y="121"/>
                </a:cubicBezTo>
                <a:cubicBezTo>
                  <a:pt x="1496" y="121"/>
                  <a:pt x="1497" y="121"/>
                  <a:pt x="1498" y="121"/>
                </a:cubicBezTo>
                <a:cubicBezTo>
                  <a:pt x="1499" y="124"/>
                  <a:pt x="1500" y="128"/>
                  <a:pt x="1500" y="132"/>
                </a:cubicBezTo>
                <a:cubicBezTo>
                  <a:pt x="1500" y="132"/>
                  <a:pt x="1500" y="133"/>
                  <a:pt x="1500" y="133"/>
                </a:cubicBezTo>
                <a:cubicBezTo>
                  <a:pt x="1500" y="134"/>
                  <a:pt x="1500" y="134"/>
                  <a:pt x="1500" y="134"/>
                </a:cubicBezTo>
                <a:cubicBezTo>
                  <a:pt x="1498" y="135"/>
                  <a:pt x="1496" y="136"/>
                  <a:pt x="1493" y="136"/>
                </a:cubicBezTo>
                <a:cubicBezTo>
                  <a:pt x="1490" y="136"/>
                  <a:pt x="1488" y="136"/>
                  <a:pt x="1485" y="136"/>
                </a:cubicBezTo>
                <a:cubicBezTo>
                  <a:pt x="1482" y="136"/>
                  <a:pt x="1479" y="136"/>
                  <a:pt x="1476" y="135"/>
                </a:cubicBezTo>
                <a:cubicBezTo>
                  <a:pt x="1474" y="135"/>
                  <a:pt x="1472" y="134"/>
                  <a:pt x="1470" y="132"/>
                </a:cubicBezTo>
                <a:cubicBezTo>
                  <a:pt x="1468" y="131"/>
                  <a:pt x="1466" y="128"/>
                  <a:pt x="1465" y="126"/>
                </a:cubicBezTo>
                <a:cubicBezTo>
                  <a:pt x="1464" y="123"/>
                  <a:pt x="1464" y="120"/>
                  <a:pt x="1464" y="116"/>
                </a:cubicBezTo>
                <a:cubicBezTo>
                  <a:pt x="1464" y="114"/>
                  <a:pt x="1464" y="111"/>
                  <a:pt x="1464" y="109"/>
                </a:cubicBezTo>
                <a:cubicBezTo>
                  <a:pt x="1465" y="106"/>
                  <a:pt x="1465" y="104"/>
                  <a:pt x="1466" y="101"/>
                </a:cubicBezTo>
                <a:lnTo>
                  <a:pt x="1477" y="39"/>
                </a:lnTo>
                <a:close/>
                <a:moveTo>
                  <a:pt x="1532" y="98"/>
                </a:moveTo>
                <a:cubicBezTo>
                  <a:pt x="1533" y="106"/>
                  <a:pt x="1535" y="112"/>
                  <a:pt x="1538" y="116"/>
                </a:cubicBezTo>
                <a:cubicBezTo>
                  <a:pt x="1542" y="120"/>
                  <a:pt x="1548" y="122"/>
                  <a:pt x="1556" y="122"/>
                </a:cubicBezTo>
                <a:cubicBezTo>
                  <a:pt x="1561" y="122"/>
                  <a:pt x="1566" y="122"/>
                  <a:pt x="1570" y="121"/>
                </a:cubicBezTo>
                <a:cubicBezTo>
                  <a:pt x="1574" y="120"/>
                  <a:pt x="1578" y="118"/>
                  <a:pt x="1582" y="117"/>
                </a:cubicBezTo>
                <a:cubicBezTo>
                  <a:pt x="1583" y="119"/>
                  <a:pt x="1584" y="121"/>
                  <a:pt x="1584" y="124"/>
                </a:cubicBezTo>
                <a:cubicBezTo>
                  <a:pt x="1585" y="126"/>
                  <a:pt x="1585" y="129"/>
                  <a:pt x="1585" y="131"/>
                </a:cubicBezTo>
                <a:cubicBezTo>
                  <a:pt x="1583" y="132"/>
                  <a:pt x="1581" y="133"/>
                  <a:pt x="1578" y="134"/>
                </a:cubicBezTo>
                <a:cubicBezTo>
                  <a:pt x="1576" y="134"/>
                  <a:pt x="1573" y="135"/>
                  <a:pt x="1570" y="135"/>
                </a:cubicBezTo>
                <a:cubicBezTo>
                  <a:pt x="1567" y="136"/>
                  <a:pt x="1564" y="136"/>
                  <a:pt x="1561" y="137"/>
                </a:cubicBezTo>
                <a:cubicBezTo>
                  <a:pt x="1558" y="137"/>
                  <a:pt x="1556" y="137"/>
                  <a:pt x="1553" y="137"/>
                </a:cubicBezTo>
                <a:cubicBezTo>
                  <a:pt x="1546" y="137"/>
                  <a:pt x="1540" y="136"/>
                  <a:pt x="1535" y="134"/>
                </a:cubicBezTo>
                <a:cubicBezTo>
                  <a:pt x="1530" y="132"/>
                  <a:pt x="1526" y="130"/>
                  <a:pt x="1523" y="127"/>
                </a:cubicBezTo>
                <a:cubicBezTo>
                  <a:pt x="1520" y="123"/>
                  <a:pt x="1518" y="119"/>
                  <a:pt x="1516" y="115"/>
                </a:cubicBezTo>
                <a:cubicBezTo>
                  <a:pt x="1515" y="110"/>
                  <a:pt x="1514" y="105"/>
                  <a:pt x="1514" y="100"/>
                </a:cubicBezTo>
                <a:cubicBezTo>
                  <a:pt x="1514" y="92"/>
                  <a:pt x="1515" y="85"/>
                  <a:pt x="1518" y="78"/>
                </a:cubicBezTo>
                <a:cubicBezTo>
                  <a:pt x="1520" y="70"/>
                  <a:pt x="1524" y="64"/>
                  <a:pt x="1529" y="58"/>
                </a:cubicBezTo>
                <a:cubicBezTo>
                  <a:pt x="1533" y="52"/>
                  <a:pt x="1539" y="48"/>
                  <a:pt x="1545" y="44"/>
                </a:cubicBezTo>
                <a:cubicBezTo>
                  <a:pt x="1552" y="41"/>
                  <a:pt x="1559" y="39"/>
                  <a:pt x="1567" y="39"/>
                </a:cubicBezTo>
                <a:cubicBezTo>
                  <a:pt x="1575" y="39"/>
                  <a:pt x="1582" y="41"/>
                  <a:pt x="1586" y="45"/>
                </a:cubicBezTo>
                <a:cubicBezTo>
                  <a:pt x="1591" y="49"/>
                  <a:pt x="1594" y="54"/>
                  <a:pt x="1594" y="61"/>
                </a:cubicBezTo>
                <a:cubicBezTo>
                  <a:pt x="1594" y="66"/>
                  <a:pt x="1592" y="71"/>
                  <a:pt x="1590" y="75"/>
                </a:cubicBezTo>
                <a:cubicBezTo>
                  <a:pt x="1587" y="79"/>
                  <a:pt x="1583" y="82"/>
                  <a:pt x="1579" y="85"/>
                </a:cubicBezTo>
                <a:cubicBezTo>
                  <a:pt x="1574" y="88"/>
                  <a:pt x="1569" y="90"/>
                  <a:pt x="1562" y="92"/>
                </a:cubicBezTo>
                <a:cubicBezTo>
                  <a:pt x="1556" y="94"/>
                  <a:pt x="1549" y="95"/>
                  <a:pt x="1542" y="96"/>
                </a:cubicBezTo>
                <a:lnTo>
                  <a:pt x="1532" y="98"/>
                </a:lnTo>
                <a:close/>
                <a:moveTo>
                  <a:pt x="1544" y="82"/>
                </a:moveTo>
                <a:cubicBezTo>
                  <a:pt x="1550" y="81"/>
                  <a:pt x="1555" y="80"/>
                  <a:pt x="1559" y="79"/>
                </a:cubicBezTo>
                <a:cubicBezTo>
                  <a:pt x="1563" y="77"/>
                  <a:pt x="1567" y="76"/>
                  <a:pt x="1569" y="74"/>
                </a:cubicBezTo>
                <a:cubicBezTo>
                  <a:pt x="1571" y="72"/>
                  <a:pt x="1573" y="71"/>
                  <a:pt x="1574" y="69"/>
                </a:cubicBezTo>
                <a:cubicBezTo>
                  <a:pt x="1575" y="67"/>
                  <a:pt x="1576" y="65"/>
                  <a:pt x="1576" y="63"/>
                </a:cubicBezTo>
                <a:cubicBezTo>
                  <a:pt x="1576" y="60"/>
                  <a:pt x="1575" y="58"/>
                  <a:pt x="1573" y="56"/>
                </a:cubicBezTo>
                <a:cubicBezTo>
                  <a:pt x="1571" y="54"/>
                  <a:pt x="1568" y="53"/>
                  <a:pt x="1564" y="53"/>
                </a:cubicBezTo>
                <a:cubicBezTo>
                  <a:pt x="1560" y="53"/>
                  <a:pt x="1557" y="54"/>
                  <a:pt x="1553" y="56"/>
                </a:cubicBezTo>
                <a:cubicBezTo>
                  <a:pt x="1550" y="58"/>
                  <a:pt x="1547" y="60"/>
                  <a:pt x="1545" y="63"/>
                </a:cubicBezTo>
                <a:cubicBezTo>
                  <a:pt x="1542" y="66"/>
                  <a:pt x="1540" y="69"/>
                  <a:pt x="1538" y="73"/>
                </a:cubicBezTo>
                <a:cubicBezTo>
                  <a:pt x="1536" y="76"/>
                  <a:pt x="1535" y="80"/>
                  <a:pt x="1534" y="84"/>
                </a:cubicBezTo>
                <a:lnTo>
                  <a:pt x="1544" y="82"/>
                </a:lnTo>
                <a:close/>
              </a:path>
            </a:pathLst>
          </a:custGeom>
          <a:solidFill>
            <a:srgbClr val="FFFFFF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0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B90F37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" y="1911010"/>
            <a:ext cx="32135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sz="7200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MAKE </a:t>
            </a:r>
          </a:p>
          <a:p>
            <a:pPr defTabSz="914377"/>
            <a:r>
              <a:rPr lang="en-US" sz="7200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DIGITAL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69715"/>
            <a:ext cx="7309739" cy="2249619"/>
          </a:xfrm>
          <a:prstGeom prst="rect">
            <a:avLst/>
          </a:prstGeom>
        </p:spPr>
      </p:pic>
      <p:pic>
        <p:nvPicPr>
          <p:cNvPr id="5" name="Picture 4" descr="D:\MT - Marketing\Corporate\Brand Council\VI\Final Guidelines\MT_Logo_Artwork\Regular_Size\RGB\Positive\MT_Logo_Reg_Full_Pos_RGB.png"/>
          <p:cNvPicPr>
            <a:picLocks noChangeAspect="1" noChangeArrowheads="1"/>
          </p:cNvPicPr>
          <p:nvPr userDrawn="1"/>
        </p:nvPicPr>
        <p:blipFill>
          <a:blip r:embed="rId3" cstate="email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96" y="6381750"/>
            <a:ext cx="13525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85" y="1121523"/>
            <a:ext cx="10972800" cy="141577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600"/>
            </a:lvl2pPr>
            <a:lvl3pPr marL="457189" indent="-228594">
              <a:lnSpc>
                <a:spcPct val="10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14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20000"/>
              </a:lnSpc>
              <a:spcBef>
                <a:spcPts val="84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4552" y="6359879"/>
            <a:ext cx="51784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6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43" y="2209800"/>
            <a:ext cx="6908800" cy="6397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header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97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7"/>
            <a:ext cx="5386917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7"/>
            <a:ext cx="5389033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4232" y="6474769"/>
            <a:ext cx="168988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Confidential - for limited circulation only</a:t>
            </a:r>
          </a:p>
        </p:txBody>
      </p:sp>
    </p:spTree>
    <p:extLst>
      <p:ext uri="{BB962C8B-B14F-4D97-AF65-F5344CB8AC3E}">
        <p14:creationId xmlns:p14="http://schemas.microsoft.com/office/powerpoint/2010/main" val="260232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5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60960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3"/>
            <a:ext cx="6815667" cy="5853113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US" sz="2100" dirty="0" smtClean="0"/>
            </a:lvl1pPr>
            <a:lvl2pPr>
              <a:defRPr lang="en-US" sz="2100" dirty="0" smtClean="0"/>
            </a:lvl2pPr>
            <a:lvl3pPr>
              <a:defRPr lang="en-US" sz="2100" dirty="0" smtClean="0"/>
            </a:lvl3pPr>
            <a:lvl4pPr>
              <a:defRPr lang="en-US" sz="2100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2"/>
            <a:ext cx="4011084" cy="25853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3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085" y="268957"/>
            <a:ext cx="10972800" cy="6397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085" y="1123468"/>
            <a:ext cx="10972800" cy="14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2544" y="6359879"/>
            <a:ext cx="58985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5" descr="D:\MT - Marketing\Corporate\Brand Council\VI\Final Guidelines\MT_Logo_Artwork\Regular_Size\RGB\Positive\MT_Logo_Reg_Full_Pos_RGB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" y="6412495"/>
            <a:ext cx="1237929" cy="2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1588" indent="0" algn="l" defTabSz="914377" rtl="0" eaLnBrk="1" latinLnBrk="0" hangingPunct="1">
        <a:spcBef>
          <a:spcPct val="0"/>
        </a:spcBef>
        <a:buNone/>
        <a:defRPr sz="2700" kern="1200">
          <a:solidFill>
            <a:srgbClr val="6E26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D4F53"/>
        </a:buClr>
        <a:buSzPct val="110000"/>
        <a:buFontTx/>
        <a:buNone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1pPr>
      <a:lvl2pPr marL="228594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Font typeface="Wingdings" panose="05000000000000000000" pitchFamily="2" charset="2"/>
        <a:buChar char="§"/>
        <a:defRPr lang="en-US" sz="16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2pPr>
      <a:lvl3pPr marL="457189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SzPct val="90000"/>
        <a:buFont typeface="Wingdings" pitchFamily="2" charset="2"/>
        <a:buChar char=""/>
        <a:defRPr lang="en-US" sz="14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3pPr>
      <a:lvl4pPr marL="685783" indent="-230182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SzPct val="100000"/>
        <a:buFont typeface="Wingdings" pitchFamily="2" charset="2"/>
        <a:buChar char=""/>
        <a:defRPr lang="en-US" sz="14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74475" y="6359525"/>
            <a:ext cx="517525" cy="365125"/>
          </a:xfrm>
        </p:spPr>
        <p:txBody>
          <a:bodyPr/>
          <a:lstStyle/>
          <a:p>
            <a:fld id="{987D3321-C14D-4F69-A000-8136CABD1A81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007989"/>
            <a:ext cx="12192000" cy="1211835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9585" algn="ctr"/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</a:t>
            </a:r>
            <a:r>
              <a:rPr lang="en-US" sz="40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CRM Bulk Record 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Cloning</a:t>
            </a:r>
          </a:p>
          <a:p>
            <a:pPr marL="609585" algn="r"/>
            <a:r>
              <a:rPr lang="en-US" sz="1400" b="1" dirty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July 2019</a:t>
            </a: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953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Record Cloning - Overview</a:t>
            </a: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Rounded Rectangle 148">
            <a:extLst>
              <a:ext uri="{FF2B5EF4-FFF2-40B4-BE49-F238E27FC236}">
                <a16:creationId xmlns:a16="http://schemas.microsoft.com/office/drawing/2014/main" id="{C6D3819C-0754-409F-855A-2AB9F8327E4F}"/>
              </a:ext>
            </a:extLst>
          </p:cNvPr>
          <p:cNvSpPr/>
          <p:nvPr/>
        </p:nvSpPr>
        <p:spPr>
          <a:xfrm>
            <a:off x="199912" y="1034357"/>
            <a:ext cx="3000479" cy="1069994"/>
          </a:xfrm>
          <a:prstGeom prst="roundRect">
            <a:avLst>
              <a:gd name="adj" fmla="val 5046"/>
            </a:avLst>
          </a:prstGeom>
          <a:solidFill>
            <a:srgbClr val="8BC3A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365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v9.x</a:t>
            </a:r>
          </a:p>
        </p:txBody>
      </p:sp>
      <p:sp>
        <p:nvSpPr>
          <p:cNvPr id="44" name="Rounded Rectangle 148">
            <a:extLst>
              <a:ext uri="{FF2B5EF4-FFF2-40B4-BE49-F238E27FC236}">
                <a16:creationId xmlns:a16="http://schemas.microsoft.com/office/drawing/2014/main" id="{6965F565-5B10-40D0-8C10-529D5C7E21D1}"/>
              </a:ext>
            </a:extLst>
          </p:cNvPr>
          <p:cNvSpPr/>
          <p:nvPr/>
        </p:nvSpPr>
        <p:spPr>
          <a:xfrm>
            <a:off x="3677523" y="1070025"/>
            <a:ext cx="2781166" cy="1069994"/>
          </a:xfrm>
          <a:prstGeom prst="roundRect">
            <a:avLst>
              <a:gd name="adj" fmla="val 5046"/>
            </a:avLst>
          </a:prstGeom>
          <a:solidFill>
            <a:srgbClr val="5EA6CA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On-Premise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Partner Hosted</a:t>
            </a:r>
          </a:p>
        </p:txBody>
      </p:sp>
      <p:sp>
        <p:nvSpPr>
          <p:cNvPr id="46" name="Rounded Rectangle 148">
            <a:extLst>
              <a:ext uri="{FF2B5EF4-FFF2-40B4-BE49-F238E27FC236}">
                <a16:creationId xmlns:a16="http://schemas.microsoft.com/office/drawing/2014/main" id="{B146E0B2-1E3C-43A5-8FCB-1F27F3A99C88}"/>
              </a:ext>
            </a:extLst>
          </p:cNvPr>
          <p:cNvSpPr/>
          <p:nvPr/>
        </p:nvSpPr>
        <p:spPr>
          <a:xfrm>
            <a:off x="6935821" y="1206549"/>
            <a:ext cx="2491443" cy="904491"/>
          </a:xfrm>
          <a:prstGeom prst="roundRect">
            <a:avLst>
              <a:gd name="adj" fmla="val 5046"/>
            </a:avLst>
          </a:prstGeom>
          <a:solidFill>
            <a:srgbClr val="A572A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 Browser only</a:t>
            </a:r>
          </a:p>
        </p:txBody>
      </p:sp>
      <p:sp>
        <p:nvSpPr>
          <p:cNvPr id="48" name="Snip Diagonal Corner Rectangle 19">
            <a:extLst>
              <a:ext uri="{FF2B5EF4-FFF2-40B4-BE49-F238E27FC236}">
                <a16:creationId xmlns:a16="http://schemas.microsoft.com/office/drawing/2014/main" id="{91EC50CB-5434-43AF-A6A1-B51D31475AEC}"/>
              </a:ext>
            </a:extLst>
          </p:cNvPr>
          <p:cNvSpPr/>
          <p:nvPr/>
        </p:nvSpPr>
        <p:spPr>
          <a:xfrm flipH="1">
            <a:off x="389476" y="2204667"/>
            <a:ext cx="2632090" cy="546657"/>
          </a:xfrm>
          <a:prstGeom prst="snip2DiagRect">
            <a:avLst>
              <a:gd name="adj1" fmla="val 0"/>
              <a:gd name="adj2" fmla="val 27125"/>
            </a:avLst>
          </a:prstGeom>
          <a:solidFill>
            <a:srgbClr val="8BC3A6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Versions</a:t>
            </a:r>
          </a:p>
        </p:txBody>
      </p:sp>
      <p:sp>
        <p:nvSpPr>
          <p:cNvPr id="49" name="Snip Diagonal Corner Rectangle 19">
            <a:extLst>
              <a:ext uri="{FF2B5EF4-FFF2-40B4-BE49-F238E27FC236}">
                <a16:creationId xmlns:a16="http://schemas.microsoft.com/office/drawing/2014/main" id="{AC8F5119-259A-443B-9893-97087E4A099B}"/>
              </a:ext>
            </a:extLst>
          </p:cNvPr>
          <p:cNvSpPr/>
          <p:nvPr/>
        </p:nvSpPr>
        <p:spPr>
          <a:xfrm flipH="1">
            <a:off x="3698805" y="2204667"/>
            <a:ext cx="2673236" cy="545915"/>
          </a:xfrm>
          <a:prstGeom prst="snip2DiagRect">
            <a:avLst>
              <a:gd name="adj1" fmla="val 0"/>
              <a:gd name="adj2" fmla="val 27125"/>
            </a:avLst>
          </a:prstGeom>
          <a:solidFill>
            <a:srgbClr val="5EA6CA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Deployments</a:t>
            </a:r>
          </a:p>
        </p:txBody>
      </p:sp>
      <p:sp>
        <p:nvSpPr>
          <p:cNvPr id="50" name="Snip Diagonal Corner Rectangle 19">
            <a:extLst>
              <a:ext uri="{FF2B5EF4-FFF2-40B4-BE49-F238E27FC236}">
                <a16:creationId xmlns:a16="http://schemas.microsoft.com/office/drawing/2014/main" id="{5E72AB2B-01D4-49EA-AFEA-41BF37E25A14}"/>
              </a:ext>
            </a:extLst>
          </p:cNvPr>
          <p:cNvSpPr/>
          <p:nvPr/>
        </p:nvSpPr>
        <p:spPr>
          <a:xfrm flipH="1">
            <a:off x="7001690" y="2207800"/>
            <a:ext cx="2201685" cy="506015"/>
          </a:xfrm>
          <a:prstGeom prst="snip2DiagRect">
            <a:avLst>
              <a:gd name="adj1" fmla="val 0"/>
              <a:gd name="adj2" fmla="val 25117"/>
            </a:avLst>
          </a:prstGeom>
          <a:solidFill>
            <a:srgbClr val="A572AE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Client</a:t>
            </a:r>
          </a:p>
        </p:txBody>
      </p:sp>
      <p:sp>
        <p:nvSpPr>
          <p:cNvPr id="55" name="Rounded Rectangle 148">
            <a:extLst>
              <a:ext uri="{FF2B5EF4-FFF2-40B4-BE49-F238E27FC236}">
                <a16:creationId xmlns:a16="http://schemas.microsoft.com/office/drawing/2014/main" id="{4D95035D-D31B-462D-AB51-A79560BAC4CC}"/>
              </a:ext>
            </a:extLst>
          </p:cNvPr>
          <p:cNvSpPr/>
          <p:nvPr/>
        </p:nvSpPr>
        <p:spPr>
          <a:xfrm>
            <a:off x="9716988" y="1199859"/>
            <a:ext cx="2353084" cy="904481"/>
          </a:xfrm>
          <a:prstGeom prst="roundRect">
            <a:avLst>
              <a:gd name="adj" fmla="val 5046"/>
            </a:avLst>
          </a:prstGeom>
          <a:solidFill>
            <a:srgbClr val="B2B69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Marketing</a:t>
            </a:r>
          </a:p>
        </p:txBody>
      </p:sp>
      <p:sp>
        <p:nvSpPr>
          <p:cNvPr id="56" name="Snip Diagonal Corner Rectangle 19">
            <a:extLst>
              <a:ext uri="{FF2B5EF4-FFF2-40B4-BE49-F238E27FC236}">
                <a16:creationId xmlns:a16="http://schemas.microsoft.com/office/drawing/2014/main" id="{B57B5323-F5B2-4B7B-9693-8398B23CF52D}"/>
              </a:ext>
            </a:extLst>
          </p:cNvPr>
          <p:cNvSpPr/>
          <p:nvPr/>
        </p:nvSpPr>
        <p:spPr>
          <a:xfrm flipH="1">
            <a:off x="9833024" y="2206461"/>
            <a:ext cx="2161909" cy="513733"/>
          </a:xfrm>
          <a:prstGeom prst="snip2DiagRect">
            <a:avLst>
              <a:gd name="adj1" fmla="val 0"/>
              <a:gd name="adj2" fmla="val 19214"/>
            </a:avLst>
          </a:prstGeom>
          <a:solidFill>
            <a:srgbClr val="B2B69C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Modules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C3369B-8DAC-4F81-9904-D667CFDB7CAF}"/>
              </a:ext>
            </a:extLst>
          </p:cNvPr>
          <p:cNvCxnSpPr>
            <a:cxnSpLocks/>
          </p:cNvCxnSpPr>
          <p:nvPr/>
        </p:nvCxnSpPr>
        <p:spPr>
          <a:xfrm flipH="1">
            <a:off x="283779" y="3161510"/>
            <a:ext cx="115508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797C9B5-0E44-492A-ABF6-DB3535C7D995}"/>
              </a:ext>
            </a:extLst>
          </p:cNvPr>
          <p:cNvCxnSpPr>
            <a:cxnSpLocks/>
          </p:cNvCxnSpPr>
          <p:nvPr/>
        </p:nvCxnSpPr>
        <p:spPr>
          <a:xfrm flipV="1">
            <a:off x="6710936" y="1343025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B46851-78A1-4546-8FC7-ACEF4FFD0703}"/>
              </a:ext>
            </a:extLst>
          </p:cNvPr>
          <p:cNvCxnSpPr>
            <a:cxnSpLocks/>
          </p:cNvCxnSpPr>
          <p:nvPr/>
        </p:nvCxnSpPr>
        <p:spPr>
          <a:xfrm flipV="1">
            <a:off x="3418863" y="1360180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1974B45-1975-4ACB-B215-1C9DC0723AB6}"/>
              </a:ext>
            </a:extLst>
          </p:cNvPr>
          <p:cNvSpPr txBox="1">
            <a:spLocks/>
          </p:cNvSpPr>
          <p:nvPr/>
        </p:nvSpPr>
        <p:spPr>
          <a:xfrm>
            <a:off x="554054" y="3486626"/>
            <a:ext cx="11081092" cy="206210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D4F53"/>
              </a:buClr>
              <a:buSzPct val="110000"/>
              <a:buFontTx/>
              <a:buNone/>
              <a:defRPr lang="en-US"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28594" indent="-228594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Font typeface="Wingdings" panose="05000000000000000000" pitchFamily="2" charset="2"/>
              <a:buChar char="§"/>
              <a:defRPr lang="en-US" sz="16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7189" indent="-228594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SzPct val="80000"/>
              <a:buFont typeface="Arial" panose="020B0604020202020204" pitchFamily="34" charset="0"/>
              <a:buChar char="–"/>
              <a:defRPr lang="en-US" sz="14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83" indent="-230182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SzPct val="100000"/>
              <a:buFont typeface="Wingdings" pitchFamily="2" charset="2"/>
              <a:buChar char=""/>
              <a:defRPr lang="en-US" sz="14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349" indent="-228594" algn="l" defTabSz="914377" rtl="0" eaLnBrk="1" latinLnBrk="0" hangingPunct="1">
              <a:lnSpc>
                <a:spcPct val="120000"/>
              </a:lnSpc>
              <a:spcBef>
                <a:spcPts val="84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6E267B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What is Record Cloning Accelerator?</a:t>
            </a: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Mindtree record cloning accelerator is a customized tool in Dynamics CRM through which user can clone CRM records from an existing record to a new record with related child records. </a:t>
            </a: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This tool will allow users to clone single record at a time with associated child records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BC2568-C2D4-410A-8263-60395C743783}"/>
              </a:ext>
            </a:extLst>
          </p:cNvPr>
          <p:cNvCxnSpPr>
            <a:cxnSpLocks/>
          </p:cNvCxnSpPr>
          <p:nvPr/>
        </p:nvCxnSpPr>
        <p:spPr>
          <a:xfrm flipV="1">
            <a:off x="9576866" y="1343025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6875E46-DF74-4FBF-B4F3-4B5B19184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19" y="5457544"/>
            <a:ext cx="1026161" cy="106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Record Cloning Configuration</a:t>
            </a:r>
            <a:endParaRPr lang="en-US" sz="3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8" name="Content Placeholder 4">
            <a:extLst>
              <a:ext uri="{FF2B5EF4-FFF2-40B4-BE49-F238E27FC236}">
                <a16:creationId xmlns:a16="http://schemas.microsoft.com/office/drawing/2014/main" id="{29F7E927-76DA-4579-BFF1-360B38164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17321"/>
              </p:ext>
            </p:extLst>
          </p:nvPr>
        </p:nvGraphicFramePr>
        <p:xfrm>
          <a:off x="193040" y="1412240"/>
          <a:ext cx="11846561" cy="409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58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 fontScale="90000"/>
          </a:bodyPr>
          <a:lstStyle/>
          <a:p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Record Cloning – Features and Benefits</a:t>
            </a:r>
            <a:endParaRPr lang="en-US" sz="3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5F350B-6354-440F-A08D-4A650C6B5DBD}"/>
              </a:ext>
            </a:extLst>
          </p:cNvPr>
          <p:cNvSpPr/>
          <p:nvPr/>
        </p:nvSpPr>
        <p:spPr>
          <a:xfrm flipH="1">
            <a:off x="61202" y="1111880"/>
            <a:ext cx="2715398" cy="1577601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4A4A61-8DA8-4762-A530-E5032A91B40E}"/>
              </a:ext>
            </a:extLst>
          </p:cNvPr>
          <p:cNvSpPr/>
          <p:nvPr/>
        </p:nvSpPr>
        <p:spPr>
          <a:xfrm>
            <a:off x="581554" y="1236339"/>
            <a:ext cx="19482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Data Integrity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D29A5D-D4A5-4E18-9129-A4FAA639D620}"/>
              </a:ext>
            </a:extLst>
          </p:cNvPr>
          <p:cNvSpPr txBox="1"/>
          <p:nvPr/>
        </p:nvSpPr>
        <p:spPr>
          <a:xfrm>
            <a:off x="229652" y="1663987"/>
            <a:ext cx="2335354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 maintains the accuracy and consistency of data over its entire life-cycle without manual intervention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B1D50F-72C9-4DAA-9265-9B450F7A10BD}"/>
              </a:ext>
            </a:extLst>
          </p:cNvPr>
          <p:cNvSpPr/>
          <p:nvPr/>
        </p:nvSpPr>
        <p:spPr>
          <a:xfrm flipH="1">
            <a:off x="3220962" y="1091560"/>
            <a:ext cx="2715398" cy="1597921"/>
          </a:xfrm>
          <a:prstGeom prst="rect">
            <a:avLst/>
          </a:prstGeom>
          <a:solidFill>
            <a:schemeClr val="accent5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42D849-FE77-4EA4-BE72-116F91D8C31E}"/>
              </a:ext>
            </a:extLst>
          </p:cNvPr>
          <p:cNvSpPr/>
          <p:nvPr/>
        </p:nvSpPr>
        <p:spPr>
          <a:xfrm>
            <a:off x="3802968" y="1220578"/>
            <a:ext cx="1890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Time saving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877AE0-8E64-4BAD-85CE-C88FA49A4355}"/>
              </a:ext>
            </a:extLst>
          </p:cNvPr>
          <p:cNvSpPr txBox="1"/>
          <p:nvPr/>
        </p:nvSpPr>
        <p:spPr>
          <a:xfrm>
            <a:off x="3473754" y="1757684"/>
            <a:ext cx="2269852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Reduces time and efforts of the CRM user to key in repeated information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9E0579-7D97-4824-8C1F-BA1A673E4D5B}"/>
              </a:ext>
            </a:extLst>
          </p:cNvPr>
          <p:cNvSpPr/>
          <p:nvPr/>
        </p:nvSpPr>
        <p:spPr>
          <a:xfrm flipH="1">
            <a:off x="6380722" y="1123617"/>
            <a:ext cx="2715398" cy="1597921"/>
          </a:xfrm>
          <a:prstGeom prst="rect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16412-FC3D-4BF2-A825-F23F8813B313}"/>
              </a:ext>
            </a:extLst>
          </p:cNvPr>
          <p:cNvSpPr/>
          <p:nvPr/>
        </p:nvSpPr>
        <p:spPr>
          <a:xfrm>
            <a:off x="6881090" y="1236339"/>
            <a:ext cx="1893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Entity Type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DF0419-4C82-4A6D-977F-06187E9B4149}"/>
              </a:ext>
            </a:extLst>
          </p:cNvPr>
          <p:cNvSpPr txBox="1"/>
          <p:nvPr/>
        </p:nvSpPr>
        <p:spPr>
          <a:xfrm>
            <a:off x="6621250" y="1786929"/>
            <a:ext cx="2299913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Cloning supports both custom as well as customizable entities which are provided by OOTB.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143578-415A-4E5D-B0CF-50B2A10C5B9C}"/>
              </a:ext>
            </a:extLst>
          </p:cNvPr>
          <p:cNvSpPr/>
          <p:nvPr/>
        </p:nvSpPr>
        <p:spPr>
          <a:xfrm flipH="1">
            <a:off x="9433116" y="1157283"/>
            <a:ext cx="2715398" cy="1597921"/>
          </a:xfrm>
          <a:prstGeom prst="rect">
            <a:avLst/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AC91AB-6A65-4FEE-8499-0C3CCDF3D403}"/>
              </a:ext>
            </a:extLst>
          </p:cNvPr>
          <p:cNvSpPr/>
          <p:nvPr/>
        </p:nvSpPr>
        <p:spPr>
          <a:xfrm>
            <a:off x="9717983" y="1214906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Speed of execution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6792-06CA-46B3-9D2F-3AD51C241DCD}"/>
              </a:ext>
            </a:extLst>
          </p:cNvPr>
          <p:cNvSpPr txBox="1"/>
          <p:nvPr/>
        </p:nvSpPr>
        <p:spPr>
          <a:xfrm>
            <a:off x="411766" y="3559253"/>
            <a:ext cx="2352562" cy="24622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3EF235-C058-4896-8BCC-9193621A12EF}"/>
              </a:ext>
            </a:extLst>
          </p:cNvPr>
          <p:cNvSpPr/>
          <p:nvPr/>
        </p:nvSpPr>
        <p:spPr>
          <a:xfrm flipH="1">
            <a:off x="3203947" y="4031041"/>
            <a:ext cx="2715398" cy="1597921"/>
          </a:xfrm>
          <a:prstGeom prst="rect">
            <a:avLst/>
          </a:prstGeom>
          <a:solidFill>
            <a:schemeClr val="accent6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69B254-5136-48FB-876C-7E45CF47AA8D}"/>
              </a:ext>
            </a:extLst>
          </p:cNvPr>
          <p:cNvSpPr/>
          <p:nvPr/>
        </p:nvSpPr>
        <p:spPr>
          <a:xfrm>
            <a:off x="3220962" y="4219157"/>
            <a:ext cx="2392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Apply Filters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8AB32D-FC41-4AD3-AF2F-9BB354323F12}"/>
              </a:ext>
            </a:extLst>
          </p:cNvPr>
          <p:cNvSpPr txBox="1"/>
          <p:nvPr/>
        </p:nvSpPr>
        <p:spPr>
          <a:xfrm>
            <a:off x="3404521" y="4630711"/>
            <a:ext cx="2494345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Allows users to apply filter based on Ownership, Status and Date Range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70D8A34-3C01-433D-9A3A-39640480F722}"/>
              </a:ext>
            </a:extLst>
          </p:cNvPr>
          <p:cNvCxnSpPr>
            <a:cxnSpLocks/>
          </p:cNvCxnSpPr>
          <p:nvPr/>
        </p:nvCxnSpPr>
        <p:spPr>
          <a:xfrm flipV="1">
            <a:off x="6125860" y="1242570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6E9309-4ABC-450E-88C8-857FED686C12}"/>
              </a:ext>
            </a:extLst>
          </p:cNvPr>
          <p:cNvCxnSpPr>
            <a:cxnSpLocks/>
          </p:cNvCxnSpPr>
          <p:nvPr/>
        </p:nvCxnSpPr>
        <p:spPr>
          <a:xfrm flipV="1">
            <a:off x="3029164" y="1220673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BDFCA9-AB60-477F-9DAA-11C2DACC69B3}"/>
              </a:ext>
            </a:extLst>
          </p:cNvPr>
          <p:cNvCxnSpPr>
            <a:cxnSpLocks/>
          </p:cNvCxnSpPr>
          <p:nvPr/>
        </p:nvCxnSpPr>
        <p:spPr>
          <a:xfrm flipV="1">
            <a:off x="6112993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355D67-D373-45CD-9C6E-3F658BAB43AC}"/>
              </a:ext>
            </a:extLst>
          </p:cNvPr>
          <p:cNvCxnSpPr>
            <a:cxnSpLocks/>
          </p:cNvCxnSpPr>
          <p:nvPr/>
        </p:nvCxnSpPr>
        <p:spPr>
          <a:xfrm flipV="1">
            <a:off x="2954219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6B39BC6-0A1D-486F-84CE-94933BC9EDD8}"/>
              </a:ext>
            </a:extLst>
          </p:cNvPr>
          <p:cNvCxnSpPr>
            <a:cxnSpLocks/>
          </p:cNvCxnSpPr>
          <p:nvPr/>
        </p:nvCxnSpPr>
        <p:spPr>
          <a:xfrm flipV="1">
            <a:off x="9232030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3F10FB-0412-4FE1-98FA-7748C2DF0882}"/>
              </a:ext>
            </a:extLst>
          </p:cNvPr>
          <p:cNvSpPr/>
          <p:nvPr/>
        </p:nvSpPr>
        <p:spPr>
          <a:xfrm flipH="1">
            <a:off x="81714" y="4056369"/>
            <a:ext cx="2715398" cy="1597921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B7C8B8-362A-4BD3-9524-1AE654066823}"/>
              </a:ext>
            </a:extLst>
          </p:cNvPr>
          <p:cNvSpPr txBox="1"/>
          <p:nvPr/>
        </p:nvSpPr>
        <p:spPr>
          <a:xfrm>
            <a:off x="75687" y="4578880"/>
            <a:ext cx="2480053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User has the option with prefix and suffix to be added for records which are cloned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B37F63-1846-4B69-98D5-97DD365ED36A}"/>
              </a:ext>
            </a:extLst>
          </p:cNvPr>
          <p:cNvSpPr/>
          <p:nvPr/>
        </p:nvSpPr>
        <p:spPr>
          <a:xfrm flipH="1">
            <a:off x="9395778" y="4031041"/>
            <a:ext cx="2752736" cy="1521747"/>
          </a:xfrm>
          <a:prstGeom prst="rect">
            <a:avLst/>
          </a:prstGeom>
          <a:solidFill>
            <a:schemeClr val="accent5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5AB0FF-1909-4A34-9A4A-82025F3C0DFF}"/>
              </a:ext>
            </a:extLst>
          </p:cNvPr>
          <p:cNvSpPr/>
          <p:nvPr/>
        </p:nvSpPr>
        <p:spPr>
          <a:xfrm>
            <a:off x="9413674" y="4111735"/>
            <a:ext cx="2178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Error Logs</a:t>
            </a:r>
          </a:p>
          <a:p>
            <a:pPr algn="ctr"/>
            <a:endParaRPr lang="en-US" sz="1600" b="1" u="sng" dirty="0">
              <a:solidFill>
                <a:schemeClr val="bg1"/>
              </a:solidFill>
              <a:latin typeface="+mj-lt"/>
              <a:cs typeface="Segoe UI Light" panose="020B0502040204020203" pitchFamily="34" charset="0"/>
            </a:endParaRPr>
          </a:p>
          <a:p>
            <a:pPr algn="ctr"/>
            <a:endParaRPr lang="en-US" sz="1600" b="1" u="sng" dirty="0">
              <a:solidFill>
                <a:schemeClr val="bg1"/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83DAE3-CB5B-43E0-9270-3136EB09F1C2}"/>
              </a:ext>
            </a:extLst>
          </p:cNvPr>
          <p:cNvSpPr txBox="1"/>
          <p:nvPr/>
        </p:nvSpPr>
        <p:spPr>
          <a:xfrm>
            <a:off x="9413789" y="4506348"/>
            <a:ext cx="2539951" cy="1046440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The clone feature has in-built capability to log errors while cloning if any and create task for Admin user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2BCB73-A44A-4338-83C3-655CA74BDE1F}"/>
              </a:ext>
            </a:extLst>
          </p:cNvPr>
          <p:cNvSpPr/>
          <p:nvPr/>
        </p:nvSpPr>
        <p:spPr>
          <a:xfrm>
            <a:off x="258452" y="4213689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Prefix/Suffix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B0F67F-939E-41EA-94A5-DD8886FF2161}"/>
              </a:ext>
            </a:extLst>
          </p:cNvPr>
          <p:cNvSpPr/>
          <p:nvPr/>
        </p:nvSpPr>
        <p:spPr>
          <a:xfrm flipH="1">
            <a:off x="6326180" y="4031041"/>
            <a:ext cx="2715398" cy="1597921"/>
          </a:xfrm>
          <a:prstGeom prst="rect">
            <a:avLst/>
          </a:prstGeom>
          <a:solidFill>
            <a:schemeClr val="accent2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FE4D617-B706-4295-ACE1-8952716244A9}"/>
              </a:ext>
            </a:extLst>
          </p:cNvPr>
          <p:cNvSpPr/>
          <p:nvPr/>
        </p:nvSpPr>
        <p:spPr>
          <a:xfrm>
            <a:off x="6548899" y="4137315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Ease of Use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450055-FC8F-4312-8A5F-644F055CF966}"/>
              </a:ext>
            </a:extLst>
          </p:cNvPr>
          <p:cNvSpPr txBox="1"/>
          <p:nvPr/>
        </p:nvSpPr>
        <p:spPr>
          <a:xfrm>
            <a:off x="6518534" y="4573626"/>
            <a:ext cx="2312748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Easy to configure the entities and fields which are required for cloning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586D864-CD2E-4770-94EE-539AD33603C9}"/>
              </a:ext>
            </a:extLst>
          </p:cNvPr>
          <p:cNvCxnSpPr>
            <a:cxnSpLocks/>
          </p:cNvCxnSpPr>
          <p:nvPr/>
        </p:nvCxnSpPr>
        <p:spPr>
          <a:xfrm flipV="1">
            <a:off x="9232030" y="1314063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3C1AEB4-8478-4540-92D9-61BC007AC8D8}"/>
              </a:ext>
            </a:extLst>
          </p:cNvPr>
          <p:cNvSpPr txBox="1"/>
          <p:nvPr/>
        </p:nvSpPr>
        <p:spPr>
          <a:xfrm>
            <a:off x="9628610" y="1776769"/>
            <a:ext cx="2299913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The clone feature reduces the manual record creation process</a:t>
            </a:r>
          </a:p>
        </p:txBody>
      </p:sp>
    </p:spTree>
    <p:extLst>
      <p:ext uri="{BB962C8B-B14F-4D97-AF65-F5344CB8AC3E}">
        <p14:creationId xmlns:p14="http://schemas.microsoft.com/office/powerpoint/2010/main" val="354645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8B34-7B66-4D13-A850-5F8B68E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Mindtree D365 CE cloning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1E242-2BBC-418D-AFA5-09CFF373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85" y="2417663"/>
            <a:ext cx="10972800" cy="3539430"/>
          </a:xfrm>
        </p:spPr>
        <p:txBody>
          <a:bodyPr/>
          <a:lstStyle/>
          <a:p>
            <a:r>
              <a:rPr lang="en-US" sz="1400" dirty="0"/>
              <a:t>The process goes through 2 personas:</a:t>
            </a:r>
          </a:p>
          <a:p>
            <a:endParaRPr lang="en-US" sz="1400" dirty="0"/>
          </a:p>
          <a:p>
            <a:r>
              <a:rPr lang="en-US" sz="1400" b="1" u="sng" dirty="0"/>
              <a:t>CRM Admin</a:t>
            </a:r>
            <a:r>
              <a:rPr lang="en-US" sz="1400" u="sng" dirty="0"/>
              <a:t> </a:t>
            </a:r>
            <a:r>
              <a:rPr lang="en-US" sz="1400" dirty="0"/>
              <a:t>– Will perform the below actions: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Import the CRM solution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Import the Master data xml provided with the solution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Proceed with Configurations to enable CRM users to perform cloning.</a:t>
            </a:r>
          </a:p>
          <a:p>
            <a:endParaRPr lang="en-US" sz="1400" dirty="0"/>
          </a:p>
          <a:p>
            <a:r>
              <a:rPr lang="en-US" sz="1400" b="1" u="sng">
                <a:solidFill>
                  <a:schemeClr val="tx1"/>
                </a:solidFill>
              </a:rPr>
              <a:t>CRM </a:t>
            </a:r>
            <a:r>
              <a:rPr lang="en-US" sz="1400" b="1" u="sng" dirty="0">
                <a:solidFill>
                  <a:schemeClr val="tx1"/>
                </a:solidFill>
              </a:rPr>
              <a:t>U</a:t>
            </a:r>
            <a:r>
              <a:rPr lang="en-US" sz="1400" b="1" u="sng">
                <a:solidFill>
                  <a:schemeClr val="tx1"/>
                </a:solidFill>
              </a:rPr>
              <a:t>sers </a:t>
            </a:r>
            <a:r>
              <a:rPr lang="en-US" sz="1400" dirty="0"/>
              <a:t>– Will perform the below actions: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Will select the record which is required to be cloned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Perform Cloning by Click of a button.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23EAA-D5B4-4A82-AC02-DDB3F4BA6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20F23-ECE5-46AA-9888-9B7D58C779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326CB84-3697-43FB-A273-63DFF2702439}"/>
              </a:ext>
            </a:extLst>
          </p:cNvPr>
          <p:cNvSpPr/>
          <p:nvPr/>
        </p:nvSpPr>
        <p:spPr>
          <a:xfrm>
            <a:off x="683581" y="1118585"/>
            <a:ext cx="1784411" cy="701336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 solution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43CD1A5B-72BB-4BBD-BF6D-8B2FB170EE73}"/>
              </a:ext>
            </a:extLst>
          </p:cNvPr>
          <p:cNvSpPr/>
          <p:nvPr/>
        </p:nvSpPr>
        <p:spPr>
          <a:xfrm>
            <a:off x="2199341" y="1118585"/>
            <a:ext cx="1945939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 Master Data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86F0D147-4CA6-4FB2-8B5B-390405CF137D}"/>
              </a:ext>
            </a:extLst>
          </p:cNvPr>
          <p:cNvSpPr/>
          <p:nvPr/>
        </p:nvSpPr>
        <p:spPr>
          <a:xfrm>
            <a:off x="3913205" y="1120064"/>
            <a:ext cx="2835884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Configure the Entity to be Cloned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553129D2-EC8A-42EE-BD77-1A52F2B1F35E}"/>
              </a:ext>
            </a:extLst>
          </p:cNvPr>
          <p:cNvSpPr/>
          <p:nvPr/>
        </p:nvSpPr>
        <p:spPr>
          <a:xfrm>
            <a:off x="6510817" y="1121545"/>
            <a:ext cx="2694143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Configure the Parent/Child entity to be Cloned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C77CA-4B12-42B6-8132-07BC34983E41}"/>
              </a:ext>
            </a:extLst>
          </p:cNvPr>
          <p:cNvSpPr/>
          <p:nvPr/>
        </p:nvSpPr>
        <p:spPr>
          <a:xfrm>
            <a:off x="9654861" y="1098265"/>
            <a:ext cx="1784411" cy="701336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EC2951-23C6-4CFA-AA16-20D80216779D}"/>
              </a:ext>
            </a:extLst>
          </p:cNvPr>
          <p:cNvSpPr/>
          <p:nvPr/>
        </p:nvSpPr>
        <p:spPr>
          <a:xfrm>
            <a:off x="683581" y="1981200"/>
            <a:ext cx="8287699" cy="345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7E3860-E936-4A49-AE6D-42B5CAF97D97}"/>
              </a:ext>
            </a:extLst>
          </p:cNvPr>
          <p:cNvSpPr/>
          <p:nvPr/>
        </p:nvSpPr>
        <p:spPr>
          <a:xfrm>
            <a:off x="683581" y="1981200"/>
            <a:ext cx="8084499" cy="345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CRM Administrator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F37DCF-7EB0-466E-AFF5-002E1AC6D83C}"/>
              </a:ext>
            </a:extLst>
          </p:cNvPr>
          <p:cNvSpPr/>
          <p:nvPr/>
        </p:nvSpPr>
        <p:spPr>
          <a:xfrm>
            <a:off x="9540241" y="2044907"/>
            <a:ext cx="1968178" cy="314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CRM User</a:t>
            </a:r>
          </a:p>
        </p:txBody>
      </p:sp>
    </p:spTree>
    <p:extLst>
      <p:ext uri="{BB962C8B-B14F-4D97-AF65-F5344CB8AC3E}">
        <p14:creationId xmlns:p14="http://schemas.microsoft.com/office/powerpoint/2010/main" val="386681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668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2017">
  <a:themeElements>
    <a:clrScheme name="Mindtree">
      <a:dk1>
        <a:srgbClr val="4D4F53"/>
      </a:dk1>
      <a:lt1>
        <a:sysClr val="window" lastClr="FFFFFF"/>
      </a:lt1>
      <a:dk2>
        <a:srgbClr val="6E267B"/>
      </a:dk2>
      <a:lt2>
        <a:srgbClr val="929499"/>
      </a:lt2>
      <a:accent1>
        <a:srgbClr val="A71930"/>
      </a:accent1>
      <a:accent2>
        <a:srgbClr val="E37222"/>
      </a:accent2>
      <a:accent3>
        <a:srgbClr val="830051"/>
      </a:accent3>
      <a:accent4>
        <a:srgbClr val="C7D28A"/>
      </a:accent4>
      <a:accent5>
        <a:srgbClr val="0066A1"/>
      </a:accent5>
      <a:accent6>
        <a:srgbClr val="4D4F53"/>
      </a:accent6>
      <a:hlink>
        <a:srgbClr val="0000FF"/>
      </a:hlink>
      <a:folHlink>
        <a:srgbClr val="800080"/>
      </a:folHlink>
    </a:clrScheme>
    <a:fontScheme name="Mindtr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>
            <a:solidFill>
              <a:srgbClr val="4D4F53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2017" id="{5E171925-2CBE-4047-A2E7-C408B6DDEEF2}" vid="{8960E036-AF9F-4B23-9F2E-3071E165A0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9BD565-8101-4FB4-95B9-00B697B89E9B}">
  <we:reference id="wa104178141" version="3.10.0.52" store="en-US" storeType="OMEX"/>
  <we:alternateReferences>
    <we:reference id="WA104178141" version="3.10.0.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46116</TotalTime>
  <Words>429</Words>
  <Application>Microsoft Office PowerPoint</Application>
  <PresentationFormat>Widescreen</PresentationFormat>
  <Paragraphs>70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Aller</vt:lpstr>
      <vt:lpstr>Arial</vt:lpstr>
      <vt:lpstr>Calibri</vt:lpstr>
      <vt:lpstr>Calibri Light</vt:lpstr>
      <vt:lpstr>Segoe UI Light</vt:lpstr>
      <vt:lpstr>Wingdings</vt:lpstr>
      <vt:lpstr>Theme 2017</vt:lpstr>
      <vt:lpstr>PowerPoint Presentation</vt:lpstr>
      <vt:lpstr>Record Cloning - Overview</vt:lpstr>
      <vt:lpstr>Record Cloning Configuration</vt:lpstr>
      <vt:lpstr>Record Cloning – Features and Benefits</vt:lpstr>
      <vt:lpstr>Mindtree D365 CE cloning flow</vt:lpstr>
      <vt:lpstr>PowerPoint Presentation</vt:lpstr>
    </vt:vector>
  </TitlesOfParts>
  <Company>Mindtree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for Firms to Turn Right Data into Effective Action</dc:title>
  <dc:creator>Amit Tulshiram Derkar</dc:creator>
  <cp:lastModifiedBy>Satish Arjundas</cp:lastModifiedBy>
  <cp:revision>3504</cp:revision>
  <dcterms:created xsi:type="dcterms:W3CDTF">2018-06-07T05:14:40Z</dcterms:created>
  <dcterms:modified xsi:type="dcterms:W3CDTF">2019-07-25T06:50:18Z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967364-2e1d-4101-a8a7-5f79b2edd595_Enabled">
    <vt:lpwstr>True</vt:lpwstr>
  </property>
  <property fmtid="{D5CDD505-2E9C-101B-9397-08002B2CF9AE}" pid="3" name="MSIP_Label_70967364-2e1d-4101-a8a7-5f79b2edd595_SiteId">
    <vt:lpwstr>85c997b9-f494-46b3-a11d-772983cf6f11</vt:lpwstr>
  </property>
  <property fmtid="{D5CDD505-2E9C-101B-9397-08002B2CF9AE}" pid="4" name="MSIP_Label_70967364-2e1d-4101-a8a7-5f79b2edd595_Ref">
    <vt:lpwstr>https://api.informationprotection.azure.com/api/85c997b9-f494-46b3-a11d-772983cf6f11</vt:lpwstr>
  </property>
  <property fmtid="{D5CDD505-2E9C-101B-9397-08002B2CF9AE}" pid="5" name="MSIP_Label_70967364-2e1d-4101-a8a7-5f79b2edd595_Owner">
    <vt:lpwstr>M1048006@mindtree.com</vt:lpwstr>
  </property>
  <property fmtid="{D5CDD505-2E9C-101B-9397-08002B2CF9AE}" pid="6" name="MSIP_Label_70967364-2e1d-4101-a8a7-5f79b2edd595_SetDate">
    <vt:lpwstr>2018-08-15T09:53:28.3800409+05:30</vt:lpwstr>
  </property>
  <property fmtid="{D5CDD505-2E9C-101B-9397-08002B2CF9AE}" pid="7" name="MSIP_Label_70967364-2e1d-4101-a8a7-5f79b2edd595_Name">
    <vt:lpwstr>Internal</vt:lpwstr>
  </property>
  <property fmtid="{D5CDD505-2E9C-101B-9397-08002B2CF9AE}" pid="8" name="MSIP_Label_70967364-2e1d-4101-a8a7-5f79b2edd595_Application">
    <vt:lpwstr>Microsoft Azure Information Protection</vt:lpwstr>
  </property>
  <property fmtid="{D5CDD505-2E9C-101B-9397-08002B2CF9AE}" pid="9" name="MSIP_Label_70967364-2e1d-4101-a8a7-5f79b2edd595_Extended_MSFT_Method">
    <vt:lpwstr>Manual</vt:lpwstr>
  </property>
  <property fmtid="{D5CDD505-2E9C-101B-9397-08002B2CF9AE}" pid="10" name="Sensitivity">
    <vt:lpwstr>Internal</vt:lpwstr>
  </property>
</Properties>
</file>