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template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06D"/>
    <a:srgbClr val="4FC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/>
    <p:restoredTop sz="94648"/>
  </p:normalViewPr>
  <p:slideViewPr>
    <p:cSldViewPr snapToGrid="0" snapToObjects="1">
      <p:cViewPr varScale="1">
        <p:scale>
          <a:sx n="113" d="100"/>
          <a:sy n="113" d="100"/>
        </p:scale>
        <p:origin x="10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1" d="100"/>
          <a:sy n="91" d="100"/>
        </p:scale>
        <p:origin x="29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CCDD5-9854-4E45-A814-D227624F53AC}" type="datetime1">
              <a:rPr lang="de-DE" smtClean="0"/>
              <a:t>15.08.2018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D5A5D-1B06-4D7D-A5E2-8CCED7A9F731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7168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31D96-8416-4E0C-9B70-6E7FAA082BE8}" type="datetimeFigureOut">
              <a:rPr lang="de-DE" smtClean="0"/>
              <a:t>15.08.2018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A93FA-584A-4C13-A933-45188E41B34D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3460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A93FA-584A-4C13-A933-45188E41B34D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8023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A93FA-584A-4C13-A933-45188E41B34D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992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A93FA-584A-4C13-A933-45188E41B34D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86080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A93FA-584A-4C13-A933-45188E41B34D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3552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687" y="365125"/>
            <a:ext cx="11059119" cy="564773"/>
          </a:xfrm>
          <a:prstGeom prst="rect">
            <a:avLst/>
          </a:prstGeom>
        </p:spPr>
        <p:txBody>
          <a:bodyPr rtlCol="0"/>
          <a:lstStyle>
            <a:lvl1pPr>
              <a:defRPr sz="4000"/>
            </a:lvl1pPr>
          </a:lstStyle>
          <a:p>
            <a:pPr rtl="0"/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565150" y="930275"/>
            <a:ext cx="11059656" cy="35608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 rtl="0"/>
            <a:endParaRPr lang="de-DE" dirty="0"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1"/>
          </p:nvPr>
        </p:nvSpPr>
        <p:spPr>
          <a:xfrm>
            <a:off x="1868837" y="1818892"/>
            <a:ext cx="8454326" cy="194466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 rtl="0"/>
            <a:endParaRPr lang="de-DE" dirty="0"/>
          </a:p>
        </p:txBody>
      </p:sp>
      <p:pic>
        <p:nvPicPr>
          <p:cNvPr id="9" name="Bild 8"/>
          <p:cNvPicPr>
            <a:picLocks noChangeAspect="1"/>
          </p:cNvPicPr>
          <p:nvPr userDrawn="1"/>
        </p:nvPicPr>
        <p:blipFill>
          <a:blip r:embed="rId2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9760" y="4296086"/>
            <a:ext cx="3385046" cy="2259697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 userDrawn="1"/>
        </p:nvPicPr>
        <p:blipFill>
          <a:blip r:embed="rId4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50" y="4296085"/>
            <a:ext cx="3386757" cy="2260839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 userDrawn="1"/>
        </p:nvPicPr>
        <p:blipFill rotWithShape="1">
          <a:blip r:embed="rId6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3311" y="4296085"/>
            <a:ext cx="3385045" cy="2259697"/>
          </a:xfrm>
          <a:prstGeom prst="rect">
            <a:avLst/>
          </a:prstGeom>
        </p:spPr>
      </p:pic>
      <p:sp>
        <p:nvSpPr>
          <p:cNvPr id="15" name="Freihandform 31"/>
          <p:cNvSpPr>
            <a:spLocks noChangeArrowheads="1"/>
          </p:cNvSpPr>
          <p:nvPr userDrawn="1"/>
        </p:nvSpPr>
        <p:spPr bwMode="auto">
          <a:xfrm>
            <a:off x="565150" y="1512625"/>
            <a:ext cx="1006917" cy="1068624"/>
          </a:xfrm>
          <a:custGeom>
            <a:avLst/>
            <a:gdLst>
              <a:gd name="T0" fmla="*/ 74622447 w 1582"/>
              <a:gd name="T1" fmla="*/ 153441778 h 1678"/>
              <a:gd name="T2" fmla="*/ 81241280 w 1582"/>
              <a:gd name="T3" fmla="*/ 179296980 h 1678"/>
              <a:gd name="T4" fmla="*/ 67225119 w 1582"/>
              <a:gd name="T5" fmla="*/ 207490793 h 1678"/>
              <a:gd name="T6" fmla="*/ 38284613 w 1582"/>
              <a:gd name="T7" fmla="*/ 216845597 h 1678"/>
              <a:gd name="T8" fmla="*/ 9992913 w 1582"/>
              <a:gd name="T9" fmla="*/ 202683809 h 1678"/>
              <a:gd name="T10" fmla="*/ 778495 w 1582"/>
              <a:gd name="T11" fmla="*/ 172670796 h 1678"/>
              <a:gd name="T12" fmla="*/ 12977927 w 1582"/>
              <a:gd name="T13" fmla="*/ 128756241 h 1678"/>
              <a:gd name="T14" fmla="*/ 61385142 w 1582"/>
              <a:gd name="T15" fmla="*/ 0 h 1678"/>
              <a:gd name="T16" fmla="*/ 95387130 w 1582"/>
              <a:gd name="T17" fmla="*/ 2598497 h 1678"/>
              <a:gd name="T18" fmla="*/ 53339008 w 1582"/>
              <a:gd name="T19" fmla="*/ 136941379 h 1678"/>
              <a:gd name="T20" fmla="*/ 74622447 w 1582"/>
              <a:gd name="T21" fmla="*/ 153441778 h 1678"/>
              <a:gd name="T22" fmla="*/ 185713138 w 1582"/>
              <a:gd name="T23" fmla="*/ 153182252 h 1678"/>
              <a:gd name="T24" fmla="*/ 192721038 w 1582"/>
              <a:gd name="T25" fmla="*/ 179037094 h 1678"/>
              <a:gd name="T26" fmla="*/ 179094306 w 1582"/>
              <a:gd name="T27" fmla="*/ 207231268 h 1678"/>
              <a:gd name="T28" fmla="*/ 150153800 w 1582"/>
              <a:gd name="T29" fmla="*/ 216845597 h 1678"/>
              <a:gd name="T30" fmla="*/ 121991789 w 1582"/>
              <a:gd name="T31" fmla="*/ 203203580 h 1678"/>
              <a:gd name="T32" fmla="*/ 112388304 w 1582"/>
              <a:gd name="T33" fmla="*/ 173450453 h 1678"/>
              <a:gd name="T34" fmla="*/ 124068257 w 1582"/>
              <a:gd name="T35" fmla="*/ 129275652 h 1678"/>
              <a:gd name="T36" fmla="*/ 171177860 w 1582"/>
              <a:gd name="T37" fmla="*/ 0 h 1678"/>
              <a:gd name="T38" fmla="*/ 205179848 w 1582"/>
              <a:gd name="T39" fmla="*/ 2338611 h 1678"/>
              <a:gd name="T40" fmla="*/ 164429339 w 1582"/>
              <a:gd name="T41" fmla="*/ 136941379 h 1678"/>
              <a:gd name="T42" fmla="*/ 185713138 w 1582"/>
              <a:gd name="T43" fmla="*/ 153182252 h 167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582" h="1678">
                <a:moveTo>
                  <a:pt x="575" y="1181"/>
                </a:moveTo>
                <a:cubicBezTo>
                  <a:pt x="616" y="1241"/>
                  <a:pt x="633" y="1306"/>
                  <a:pt x="626" y="1380"/>
                </a:cubicBezTo>
                <a:cubicBezTo>
                  <a:pt x="618" y="1470"/>
                  <a:pt x="584" y="1542"/>
                  <a:pt x="518" y="1597"/>
                </a:cubicBezTo>
                <a:cubicBezTo>
                  <a:pt x="453" y="1652"/>
                  <a:pt x="379" y="1677"/>
                  <a:pt x="295" y="1669"/>
                </a:cubicBezTo>
                <a:cubicBezTo>
                  <a:pt x="204" y="1661"/>
                  <a:pt x="133" y="1626"/>
                  <a:pt x="77" y="1560"/>
                </a:cubicBezTo>
                <a:cubicBezTo>
                  <a:pt x="22" y="1495"/>
                  <a:pt x="0" y="1419"/>
                  <a:pt x="6" y="1329"/>
                </a:cubicBezTo>
                <a:cubicBezTo>
                  <a:pt x="14" y="1239"/>
                  <a:pt x="45" y="1126"/>
                  <a:pt x="100" y="991"/>
                </a:cubicBezTo>
                <a:lnTo>
                  <a:pt x="473" y="0"/>
                </a:lnTo>
                <a:lnTo>
                  <a:pt x="735" y="20"/>
                </a:lnTo>
                <a:lnTo>
                  <a:pt x="411" y="1054"/>
                </a:lnTo>
                <a:cubicBezTo>
                  <a:pt x="481" y="1081"/>
                  <a:pt x="536" y="1122"/>
                  <a:pt x="575" y="1181"/>
                </a:cubicBezTo>
                <a:close/>
                <a:moveTo>
                  <a:pt x="1431" y="1179"/>
                </a:moveTo>
                <a:cubicBezTo>
                  <a:pt x="1472" y="1237"/>
                  <a:pt x="1491" y="1304"/>
                  <a:pt x="1485" y="1378"/>
                </a:cubicBezTo>
                <a:cubicBezTo>
                  <a:pt x="1478" y="1468"/>
                  <a:pt x="1444" y="1540"/>
                  <a:pt x="1380" y="1595"/>
                </a:cubicBezTo>
                <a:cubicBezTo>
                  <a:pt x="1317" y="1650"/>
                  <a:pt x="1241" y="1675"/>
                  <a:pt x="1157" y="1669"/>
                </a:cubicBezTo>
                <a:cubicBezTo>
                  <a:pt x="1067" y="1663"/>
                  <a:pt x="995" y="1628"/>
                  <a:pt x="940" y="1564"/>
                </a:cubicBezTo>
                <a:cubicBezTo>
                  <a:pt x="884" y="1501"/>
                  <a:pt x="860" y="1423"/>
                  <a:pt x="866" y="1335"/>
                </a:cubicBezTo>
                <a:cubicBezTo>
                  <a:pt x="872" y="1245"/>
                  <a:pt x="903" y="1132"/>
                  <a:pt x="956" y="995"/>
                </a:cubicBezTo>
                <a:lnTo>
                  <a:pt x="1319" y="0"/>
                </a:lnTo>
                <a:lnTo>
                  <a:pt x="1581" y="18"/>
                </a:lnTo>
                <a:lnTo>
                  <a:pt x="1267" y="1054"/>
                </a:lnTo>
                <a:cubicBezTo>
                  <a:pt x="1335" y="1079"/>
                  <a:pt x="1390" y="1120"/>
                  <a:pt x="1431" y="11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rtl="0"/>
            <a:endParaRPr lang="de-DE" dirty="0"/>
          </a:p>
        </p:txBody>
      </p:sp>
      <p:sp>
        <p:nvSpPr>
          <p:cNvPr id="16" name="Freihandform 31"/>
          <p:cNvSpPr>
            <a:spLocks noChangeArrowheads="1"/>
          </p:cNvSpPr>
          <p:nvPr userDrawn="1"/>
        </p:nvSpPr>
        <p:spPr bwMode="auto">
          <a:xfrm rot="10800000">
            <a:off x="10617889" y="2948741"/>
            <a:ext cx="1006917" cy="1068624"/>
          </a:xfrm>
          <a:custGeom>
            <a:avLst/>
            <a:gdLst>
              <a:gd name="T0" fmla="*/ 74622447 w 1582"/>
              <a:gd name="T1" fmla="*/ 153441778 h 1678"/>
              <a:gd name="T2" fmla="*/ 81241280 w 1582"/>
              <a:gd name="T3" fmla="*/ 179296980 h 1678"/>
              <a:gd name="T4" fmla="*/ 67225119 w 1582"/>
              <a:gd name="T5" fmla="*/ 207490793 h 1678"/>
              <a:gd name="T6" fmla="*/ 38284613 w 1582"/>
              <a:gd name="T7" fmla="*/ 216845597 h 1678"/>
              <a:gd name="T8" fmla="*/ 9992913 w 1582"/>
              <a:gd name="T9" fmla="*/ 202683809 h 1678"/>
              <a:gd name="T10" fmla="*/ 778495 w 1582"/>
              <a:gd name="T11" fmla="*/ 172670796 h 1678"/>
              <a:gd name="T12" fmla="*/ 12977927 w 1582"/>
              <a:gd name="T13" fmla="*/ 128756241 h 1678"/>
              <a:gd name="T14" fmla="*/ 61385142 w 1582"/>
              <a:gd name="T15" fmla="*/ 0 h 1678"/>
              <a:gd name="T16" fmla="*/ 95387130 w 1582"/>
              <a:gd name="T17" fmla="*/ 2598497 h 1678"/>
              <a:gd name="T18" fmla="*/ 53339008 w 1582"/>
              <a:gd name="T19" fmla="*/ 136941379 h 1678"/>
              <a:gd name="T20" fmla="*/ 74622447 w 1582"/>
              <a:gd name="T21" fmla="*/ 153441778 h 1678"/>
              <a:gd name="T22" fmla="*/ 185713138 w 1582"/>
              <a:gd name="T23" fmla="*/ 153182252 h 1678"/>
              <a:gd name="T24" fmla="*/ 192721038 w 1582"/>
              <a:gd name="T25" fmla="*/ 179037094 h 1678"/>
              <a:gd name="T26" fmla="*/ 179094306 w 1582"/>
              <a:gd name="T27" fmla="*/ 207231268 h 1678"/>
              <a:gd name="T28" fmla="*/ 150153800 w 1582"/>
              <a:gd name="T29" fmla="*/ 216845597 h 1678"/>
              <a:gd name="T30" fmla="*/ 121991789 w 1582"/>
              <a:gd name="T31" fmla="*/ 203203580 h 1678"/>
              <a:gd name="T32" fmla="*/ 112388304 w 1582"/>
              <a:gd name="T33" fmla="*/ 173450453 h 1678"/>
              <a:gd name="T34" fmla="*/ 124068257 w 1582"/>
              <a:gd name="T35" fmla="*/ 129275652 h 1678"/>
              <a:gd name="T36" fmla="*/ 171177860 w 1582"/>
              <a:gd name="T37" fmla="*/ 0 h 1678"/>
              <a:gd name="T38" fmla="*/ 205179848 w 1582"/>
              <a:gd name="T39" fmla="*/ 2338611 h 1678"/>
              <a:gd name="T40" fmla="*/ 164429339 w 1582"/>
              <a:gd name="T41" fmla="*/ 136941379 h 1678"/>
              <a:gd name="T42" fmla="*/ 185713138 w 1582"/>
              <a:gd name="T43" fmla="*/ 153182252 h 167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582" h="1678">
                <a:moveTo>
                  <a:pt x="575" y="1181"/>
                </a:moveTo>
                <a:cubicBezTo>
                  <a:pt x="616" y="1241"/>
                  <a:pt x="633" y="1306"/>
                  <a:pt x="626" y="1380"/>
                </a:cubicBezTo>
                <a:cubicBezTo>
                  <a:pt x="618" y="1470"/>
                  <a:pt x="584" y="1542"/>
                  <a:pt x="518" y="1597"/>
                </a:cubicBezTo>
                <a:cubicBezTo>
                  <a:pt x="453" y="1652"/>
                  <a:pt x="379" y="1677"/>
                  <a:pt x="295" y="1669"/>
                </a:cubicBezTo>
                <a:cubicBezTo>
                  <a:pt x="204" y="1661"/>
                  <a:pt x="133" y="1626"/>
                  <a:pt x="77" y="1560"/>
                </a:cubicBezTo>
                <a:cubicBezTo>
                  <a:pt x="22" y="1495"/>
                  <a:pt x="0" y="1419"/>
                  <a:pt x="6" y="1329"/>
                </a:cubicBezTo>
                <a:cubicBezTo>
                  <a:pt x="14" y="1239"/>
                  <a:pt x="45" y="1126"/>
                  <a:pt x="100" y="991"/>
                </a:cubicBezTo>
                <a:lnTo>
                  <a:pt x="473" y="0"/>
                </a:lnTo>
                <a:lnTo>
                  <a:pt x="735" y="20"/>
                </a:lnTo>
                <a:lnTo>
                  <a:pt x="411" y="1054"/>
                </a:lnTo>
                <a:cubicBezTo>
                  <a:pt x="481" y="1081"/>
                  <a:pt x="536" y="1122"/>
                  <a:pt x="575" y="1181"/>
                </a:cubicBezTo>
                <a:close/>
                <a:moveTo>
                  <a:pt x="1431" y="1179"/>
                </a:moveTo>
                <a:cubicBezTo>
                  <a:pt x="1472" y="1237"/>
                  <a:pt x="1491" y="1304"/>
                  <a:pt x="1485" y="1378"/>
                </a:cubicBezTo>
                <a:cubicBezTo>
                  <a:pt x="1478" y="1468"/>
                  <a:pt x="1444" y="1540"/>
                  <a:pt x="1380" y="1595"/>
                </a:cubicBezTo>
                <a:cubicBezTo>
                  <a:pt x="1317" y="1650"/>
                  <a:pt x="1241" y="1675"/>
                  <a:pt x="1157" y="1669"/>
                </a:cubicBezTo>
                <a:cubicBezTo>
                  <a:pt x="1067" y="1663"/>
                  <a:pt x="995" y="1628"/>
                  <a:pt x="940" y="1564"/>
                </a:cubicBezTo>
                <a:cubicBezTo>
                  <a:pt x="884" y="1501"/>
                  <a:pt x="860" y="1423"/>
                  <a:pt x="866" y="1335"/>
                </a:cubicBezTo>
                <a:cubicBezTo>
                  <a:pt x="872" y="1245"/>
                  <a:pt x="903" y="1132"/>
                  <a:pt x="956" y="995"/>
                </a:cubicBezTo>
                <a:lnTo>
                  <a:pt x="1319" y="0"/>
                </a:lnTo>
                <a:lnTo>
                  <a:pt x="1581" y="18"/>
                </a:lnTo>
                <a:lnTo>
                  <a:pt x="1267" y="1054"/>
                </a:lnTo>
                <a:cubicBezTo>
                  <a:pt x="1335" y="1079"/>
                  <a:pt x="1390" y="1120"/>
                  <a:pt x="1431" y="11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rtl="0"/>
            <a:endParaRPr lang="de-DE" dirty="0"/>
          </a:p>
        </p:txBody>
      </p:sp>
      <p:sp>
        <p:nvSpPr>
          <p:cNvPr id="17" name="Textplatzhalter 6">
            <a:extLst>
              <a:ext uri="{FF2B5EF4-FFF2-40B4-BE49-F238E27FC236}">
                <a16:creationId xmlns:a16="http://schemas.microsoft.com/office/drawing/2014/main" id="{715D97D4-75B5-A145-8B79-604023DFD4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98010" y="5702555"/>
            <a:ext cx="3386757" cy="616158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9D161A8B-55B7-444A-B957-767A96F33B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9341" y="5702555"/>
            <a:ext cx="3386757" cy="616158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4298FCD8-06B2-7A40-96B7-5879BFF1A3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6680" y="5702555"/>
            <a:ext cx="3386757" cy="616158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4697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aute 16"/>
          <p:cNvSpPr/>
          <p:nvPr userDrawn="1"/>
        </p:nvSpPr>
        <p:spPr>
          <a:xfrm>
            <a:off x="2014429" y="3645976"/>
            <a:ext cx="488197" cy="488197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565150" y="1294108"/>
            <a:ext cx="11059656" cy="25959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65687" y="365125"/>
            <a:ext cx="11059119" cy="564773"/>
          </a:xfrm>
          <a:prstGeom prst="rect">
            <a:avLst/>
          </a:prstGeom>
        </p:spPr>
        <p:txBody>
          <a:bodyPr rtlCol="0"/>
          <a:lstStyle>
            <a:lvl1pPr>
              <a:defRPr sz="4000"/>
            </a:lvl1pPr>
          </a:lstStyle>
          <a:p>
            <a:pPr rtl="0"/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1"/>
          </p:nvPr>
        </p:nvSpPr>
        <p:spPr>
          <a:xfrm>
            <a:off x="774914" y="1480088"/>
            <a:ext cx="10655085" cy="223175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 rtl="0"/>
            <a:endParaRPr lang="de-DE" dirty="0"/>
          </a:p>
        </p:txBody>
      </p:sp>
      <p:pic>
        <p:nvPicPr>
          <p:cNvPr id="8" name="Bild 7"/>
          <p:cNvPicPr>
            <a:picLocks noChangeAspect="1"/>
          </p:cNvPicPr>
          <p:nvPr userDrawn="1"/>
        </p:nvPicPr>
        <p:blipFill>
          <a:blip r:embed="rId2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9760" y="4296086"/>
            <a:ext cx="3385046" cy="2259697"/>
          </a:xfrm>
          <a:prstGeom prst="rect">
            <a:avLst/>
          </a:prstGeom>
        </p:spPr>
      </p:pic>
      <p:pic>
        <p:nvPicPr>
          <p:cNvPr id="9" name="Bild 8" title="Strand"/>
          <p:cNvPicPr>
            <a:picLocks noChangeAspect="1"/>
          </p:cNvPicPr>
          <p:nvPr userDrawn="1"/>
        </p:nvPicPr>
        <p:blipFill>
          <a:blip r:embed="rId4">
            <a:alphaModFix amt="7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50" y="4296085"/>
            <a:ext cx="3386757" cy="2260839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 userDrawn="1"/>
        </p:nvPicPr>
        <p:blipFill rotWithShape="1">
          <a:blip r:embed="rId6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3311" y="4296085"/>
            <a:ext cx="3385045" cy="2259697"/>
          </a:xfrm>
          <a:prstGeom prst="rect">
            <a:avLst/>
          </a:prstGeom>
        </p:spPr>
      </p:pic>
      <p:sp>
        <p:nvSpPr>
          <p:cNvPr id="11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565150" y="5702555"/>
            <a:ext cx="3386757" cy="6161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12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4398010" y="5702555"/>
            <a:ext cx="3386757" cy="616158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8243350" y="5702555"/>
            <a:ext cx="3386757" cy="616158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4443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ute 7"/>
          <p:cNvSpPr/>
          <p:nvPr userDrawn="1"/>
        </p:nvSpPr>
        <p:spPr>
          <a:xfrm>
            <a:off x="5847289" y="3645976"/>
            <a:ext cx="488197" cy="488197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9" name="Rechteck 8"/>
          <p:cNvSpPr/>
          <p:nvPr userDrawn="1"/>
        </p:nvSpPr>
        <p:spPr>
          <a:xfrm>
            <a:off x="565150" y="1294108"/>
            <a:ext cx="11059656" cy="25959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565687" y="365125"/>
            <a:ext cx="11059119" cy="564773"/>
          </a:xfrm>
          <a:prstGeom prst="rect">
            <a:avLst/>
          </a:prstGeom>
        </p:spPr>
        <p:txBody>
          <a:bodyPr rtlCol="0"/>
          <a:lstStyle>
            <a:lvl1pPr>
              <a:defRPr sz="4000"/>
            </a:lvl1pPr>
          </a:lstStyle>
          <a:p>
            <a:pPr rtl="0"/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1"/>
          </p:nvPr>
        </p:nvSpPr>
        <p:spPr>
          <a:xfrm>
            <a:off x="774914" y="1480088"/>
            <a:ext cx="10655085" cy="223175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 rtl="0"/>
            <a:endParaRPr lang="de-DE" dirty="0"/>
          </a:p>
        </p:txBody>
      </p:sp>
      <p:pic>
        <p:nvPicPr>
          <p:cNvPr id="12" name="Bild 11"/>
          <p:cNvPicPr>
            <a:picLocks noChangeAspect="1"/>
          </p:cNvPicPr>
          <p:nvPr userDrawn="1"/>
        </p:nvPicPr>
        <p:blipFill>
          <a:blip r:embed="rId2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9760" y="4296086"/>
            <a:ext cx="3385046" cy="2259697"/>
          </a:xfrm>
          <a:prstGeom prst="rect">
            <a:avLst/>
          </a:prstGeom>
        </p:spPr>
      </p:pic>
      <p:pic>
        <p:nvPicPr>
          <p:cNvPr id="13" name="Bild 12"/>
          <p:cNvPicPr>
            <a:picLocks noChangeAspect="1"/>
          </p:cNvPicPr>
          <p:nvPr userDrawn="1"/>
        </p:nvPicPr>
        <p:blipFill>
          <a:blip r:embed="rId4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50" y="4296085"/>
            <a:ext cx="3386757" cy="2260839"/>
          </a:xfrm>
          <a:prstGeom prst="rect">
            <a:avLst/>
          </a:prstGeom>
        </p:spPr>
      </p:pic>
      <p:pic>
        <p:nvPicPr>
          <p:cNvPr id="14" name="Bild 13" title="Strand"/>
          <p:cNvPicPr>
            <a:picLocks noChangeAspect="1"/>
          </p:cNvPicPr>
          <p:nvPr userDrawn="1"/>
        </p:nvPicPr>
        <p:blipFill rotWithShape="1">
          <a:blip r:embed="rId6">
            <a:alphaModFix amt="7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3311" y="4296085"/>
            <a:ext cx="3385045" cy="2259697"/>
          </a:xfrm>
          <a:prstGeom prst="rect">
            <a:avLst/>
          </a:prstGeom>
        </p:spPr>
      </p:pic>
      <p:sp>
        <p:nvSpPr>
          <p:cNvPr id="30" name="Textplatzhalter 6">
            <a:extLst>
              <a:ext uri="{FF2B5EF4-FFF2-40B4-BE49-F238E27FC236}">
                <a16:creationId xmlns:a16="http://schemas.microsoft.com/office/drawing/2014/main" id="{C30ACD38-6B76-6648-82AC-CB76A74EE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150" y="5702555"/>
            <a:ext cx="3386757" cy="616158"/>
          </a:xfrm>
          <a:prstGeom prst="rect">
            <a:avLst/>
          </a:prstGeom>
          <a:noFill/>
          <a:ln>
            <a:noFill/>
          </a:ln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31" name="Textplatzhalter 6">
            <a:extLst>
              <a:ext uri="{FF2B5EF4-FFF2-40B4-BE49-F238E27FC236}">
                <a16:creationId xmlns:a16="http://schemas.microsoft.com/office/drawing/2014/main" id="{526EC117-C773-3148-8F02-1468C4C589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98010" y="5702555"/>
            <a:ext cx="3386757" cy="616158"/>
          </a:xfrm>
          <a:prstGeom prst="rect">
            <a:avLst/>
          </a:prstGeom>
          <a:solidFill>
            <a:schemeClr val="bg2"/>
          </a:solidFill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32" name="Textplatzhalter 6">
            <a:extLst>
              <a:ext uri="{FF2B5EF4-FFF2-40B4-BE49-F238E27FC236}">
                <a16:creationId xmlns:a16="http://schemas.microsoft.com/office/drawing/2014/main" id="{C2279F6F-64B6-944D-A8D2-962D4CE15D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43350" y="5702555"/>
            <a:ext cx="3386757" cy="616158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227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ute 7"/>
          <p:cNvSpPr/>
          <p:nvPr userDrawn="1"/>
        </p:nvSpPr>
        <p:spPr>
          <a:xfrm>
            <a:off x="9688184" y="3645976"/>
            <a:ext cx="488197" cy="488197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9" name="Rechteck 8"/>
          <p:cNvSpPr/>
          <p:nvPr userDrawn="1"/>
        </p:nvSpPr>
        <p:spPr>
          <a:xfrm>
            <a:off x="565150" y="1294108"/>
            <a:ext cx="11059656" cy="25959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565687" y="365125"/>
            <a:ext cx="11059119" cy="564773"/>
          </a:xfrm>
          <a:prstGeom prst="rect">
            <a:avLst/>
          </a:prstGeom>
        </p:spPr>
        <p:txBody>
          <a:bodyPr rtlCol="0"/>
          <a:lstStyle>
            <a:lvl1pPr>
              <a:defRPr sz="4000"/>
            </a:lvl1pPr>
          </a:lstStyle>
          <a:p>
            <a:pPr rtl="0"/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1"/>
          </p:nvPr>
        </p:nvSpPr>
        <p:spPr>
          <a:xfrm>
            <a:off x="774914" y="1480088"/>
            <a:ext cx="10655085" cy="223175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 rtl="0"/>
            <a:endParaRPr lang="de-DE" dirty="0"/>
          </a:p>
        </p:txBody>
      </p:sp>
      <p:pic>
        <p:nvPicPr>
          <p:cNvPr id="13" name="Bild 12"/>
          <p:cNvPicPr>
            <a:picLocks noChangeAspect="1"/>
          </p:cNvPicPr>
          <p:nvPr userDrawn="1"/>
        </p:nvPicPr>
        <p:blipFill>
          <a:blip r:embed="rId2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50" y="4296085"/>
            <a:ext cx="3386757" cy="2260839"/>
          </a:xfrm>
          <a:prstGeom prst="rect">
            <a:avLst/>
          </a:prstGeom>
        </p:spPr>
      </p:pic>
      <p:pic>
        <p:nvPicPr>
          <p:cNvPr id="14" name="Bild 13" title="Strand"/>
          <p:cNvPicPr>
            <a:picLocks noChangeAspect="1"/>
          </p:cNvPicPr>
          <p:nvPr userDrawn="1"/>
        </p:nvPicPr>
        <p:blipFill rotWithShape="1">
          <a:blip r:embed="rId4">
            <a:alphaModFix amt="7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9761" y="4296085"/>
            <a:ext cx="3385045" cy="2259697"/>
          </a:xfrm>
          <a:prstGeom prst="rect">
            <a:avLst/>
          </a:prstGeom>
        </p:spPr>
      </p:pic>
      <p:sp>
        <p:nvSpPr>
          <p:cNvPr id="30" name="Textplatzhalter 6">
            <a:extLst>
              <a:ext uri="{FF2B5EF4-FFF2-40B4-BE49-F238E27FC236}">
                <a16:creationId xmlns:a16="http://schemas.microsoft.com/office/drawing/2014/main" id="{C30ACD38-6B76-6648-82AC-CB76A74EE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150" y="5702555"/>
            <a:ext cx="3386757" cy="616158"/>
          </a:xfrm>
          <a:prstGeom prst="rect">
            <a:avLst/>
          </a:prstGeom>
          <a:noFill/>
          <a:ln>
            <a:noFill/>
          </a:ln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  <p:sp>
        <p:nvSpPr>
          <p:cNvPr id="31" name="Textplatzhalter 6">
            <a:extLst>
              <a:ext uri="{FF2B5EF4-FFF2-40B4-BE49-F238E27FC236}">
                <a16:creationId xmlns:a16="http://schemas.microsoft.com/office/drawing/2014/main" id="{526EC117-C773-3148-8F02-1468C4C589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34460" y="5702555"/>
            <a:ext cx="3386757" cy="616158"/>
          </a:xfrm>
          <a:prstGeom prst="rect">
            <a:avLst/>
          </a:prstGeom>
          <a:solidFill>
            <a:schemeClr val="bg2"/>
          </a:solidFill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 rtl="0"/>
            <a:endParaRPr lang="de-DE" dirty="0"/>
          </a:p>
        </p:txBody>
      </p:sp>
      <p:pic>
        <p:nvPicPr>
          <p:cNvPr id="15" name="Bild 14">
            <a:extLst>
              <a:ext uri="{FF2B5EF4-FFF2-40B4-BE49-F238E27FC236}">
                <a16:creationId xmlns:a16="http://schemas.microsoft.com/office/drawing/2014/main" id="{B302EFD4-98F7-8B41-934B-745E39E438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7155" y="4296085"/>
            <a:ext cx="3386757" cy="2260839"/>
          </a:xfrm>
          <a:prstGeom prst="rect">
            <a:avLst/>
          </a:prstGeom>
        </p:spPr>
      </p:pic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CFED0F51-64E8-334C-9573-DBE91C0FE6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7155" y="5702555"/>
            <a:ext cx="3386757" cy="616158"/>
          </a:xfrm>
          <a:prstGeom prst="rect">
            <a:avLst/>
          </a:prstGeom>
          <a:noFill/>
          <a:ln>
            <a:noFill/>
          </a:ln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0715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16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2104C67C-80D8-444C-BFD9-657412C9C3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5F30730-D40A-6F47-B019-6DA4042A7E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066A73F7-CA55-8B47-AE96-B6A7ECCA6B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FA0F5F4-5BEE-1040-9628-41928CBE2B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AC20FE4F-CCC2-EB48-A3AF-D48351F95C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>
            <a:normAutofit lnSpcReduction="10000"/>
          </a:bodyPr>
          <a:lstStyle/>
          <a:p>
            <a:pPr rtl="0"/>
            <a:endParaRPr lang="de-DE" dirty="0"/>
          </a:p>
        </p:txBody>
      </p:sp>
      <p:sp>
        <p:nvSpPr>
          <p:cNvPr id="19" name="Titel 18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de-DE" dirty="0"/>
              <a:t>Folientitel hinzufügen – 1</a:t>
            </a:r>
          </a:p>
        </p:txBody>
      </p:sp>
    </p:spTree>
    <p:extLst>
      <p:ext uri="{BB962C8B-B14F-4D97-AF65-F5344CB8AC3E}">
        <p14:creationId xmlns:p14="http://schemas.microsoft.com/office/powerpoint/2010/main" val="1223401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EBA8A35-B9BE-454B-9BD4-01C93BD18E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80F5E73-91C5-FE44-A5CC-2B3E69D6BE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D144005-7834-D34A-A74A-B03C560CB9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35E8F43-D163-8D49-B956-DD59B59BAB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6" name="Titel 15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de-DE" dirty="0"/>
              <a:t>Folientitel hinzufügen – 2</a:t>
            </a:r>
          </a:p>
        </p:txBody>
      </p:sp>
    </p:spTree>
    <p:extLst>
      <p:ext uri="{BB962C8B-B14F-4D97-AF65-F5344CB8AC3E}">
        <p14:creationId xmlns:p14="http://schemas.microsoft.com/office/powerpoint/2010/main" val="288112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6379277F-A366-0848-8166-840893B47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0B09777-22E6-344F-BEE0-70F588C9F7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FB612CE-1F61-5E4B-8751-FB29672937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8F48D25-B364-D344-9E14-8C37D10DC8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de-DE" dirty="0"/>
              <a:t>Folientitel hinzufügen – 3</a:t>
            </a:r>
          </a:p>
        </p:txBody>
      </p:sp>
    </p:spTree>
    <p:extLst>
      <p:ext uri="{BB962C8B-B14F-4D97-AF65-F5344CB8AC3E}">
        <p14:creationId xmlns:p14="http://schemas.microsoft.com/office/powerpoint/2010/main" val="1874529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BDEA7133-9EA3-5949-987E-AAD57315E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42D0258-038A-994D-B897-E5BE3502EE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920DA89-A11D-3245-8C40-F77A0D945B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CF64955E-FB6F-0540-AEA9-950C73F342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430F72F-2312-9549-AFC0-953A26D6E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dirty="0"/>
              <a:t>Folientitel hinzufügen – 4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731411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Shamrock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1982765_TF33905076.potx" id="{6780DE41-ADFC-49E6-86AA-6A6879D30E83}" vid="{CAA83FC2-776E-4669-AAD9-7EED46198C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</Words>
  <Application>Microsoft Office PowerPoint</Application>
  <PresentationFormat>Widescreen</PresentationFormat>
  <Paragraphs>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Franklin Gothic Book</vt:lpstr>
      <vt:lpstr>Franklin Gothic Medium</vt:lpstr>
      <vt:lpstr>Office-Design</vt:lpstr>
      <vt:lpstr>Folientitel hinzufügen – 1</vt:lpstr>
      <vt:lpstr>Folientitel hinzufügen – 2</vt:lpstr>
      <vt:lpstr>Folientitel hinzufügen – 3</vt:lpstr>
      <vt:lpstr>Folientitel hinzufügen – 4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2018-08-15T08:54:28Z</dcterms:created>
  <dcterms:modified xsi:type="dcterms:W3CDTF">2018-08-15T08:54:28Z</dcterms:modified>
  <cp:category/>
</cp:coreProperties>
</file>