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template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10058400" cy="7772400"/>
  <p:notesSz cx="6858000" cy="9144000"/>
  <p:defaultTextStyle>
    <a:defPPr>
      <a:defRPr lang="en-US"/>
    </a:defPPr>
    <a:lvl1pPr marL="0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9" autoAdjust="0"/>
  </p:normalViewPr>
  <p:slideViewPr>
    <p:cSldViewPr snapToGrid="0">
      <p:cViewPr varScale="1">
        <p:scale>
          <a:sx n="103" d="100"/>
          <a:sy n="103" d="100"/>
        </p:scale>
        <p:origin x="1512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1932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ส่วนหัว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th-TH" sz="1200"/>
            </a:lvl1pPr>
          </a:lstStyle>
          <a:p>
            <a:fld id="{5C8A3101-29DE-4175-BD8A-6424BC06009A}" type="datetimeFigureOut">
              <a:rPr lang="th-TH"/>
              <a:t>19/10/55</a:t>
            </a:fld>
            <a:endParaRPr lang="th-TH"/>
          </a:p>
        </p:txBody>
      </p:sp>
      <p:sp>
        <p:nvSpPr>
          <p:cNvPr id="4" name="ตัวแทนส่วนท้าย 3"/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3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th-TH" sz="1200"/>
            </a:lvl1pPr>
          </a:lstStyle>
          <a:p>
            <a:fld id="{325C8421-E5A7-4C68-A3F2-DBDA5C08ABAC}" type="slidenum">
              <a:rPr lang="th-TH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34881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ส่วนหัว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th-TH" sz="1200"/>
            </a:lvl1pPr>
          </a:lstStyle>
          <a:p>
            <a:fld id="{BEA1230A-4562-4E80-ADA0-F6B9D8D8424B}" type="datetimeFigureOut">
              <a:t>19/10/55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คลิกเพื่อแก้ไขสไตล์ข้อความต้นแบบ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ตัวแทนส่วนท้าย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th-TH" sz="1200"/>
            </a:lvl1pPr>
          </a:lstStyle>
          <a:p>
            <a:fld id="{19A2DBDD-8C38-439C-8C49-439C76EEBABB}" type="slidenum"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58141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lang="th-TH" sz="1337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lang="th-TH" sz="1337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lang="th-TH" sz="1337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lang="th-TH" sz="1337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lang="th-TH" sz="1337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lang="th-TH" sz="1337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lang="th-TH" sz="1337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lang="th-TH" sz="1337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lang="th-TH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การเชิญตั้งแต่ 2 คนขึ้นไ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กลุ่ม 1"/>
          <p:cNvGrpSpPr/>
          <p:nvPr/>
        </p:nvGrpSpPr>
        <p:grpSpPr>
          <a:xfrm>
            <a:off x="1371600" y="1158875"/>
            <a:ext cx="3676650" cy="5486400"/>
            <a:chOff x="1371600" y="1158875"/>
            <a:chExt cx="3676650" cy="5486400"/>
          </a:xfrm>
        </p:grpSpPr>
        <p:sp>
          <p:nvSpPr>
            <p:cNvPr id="9" name="รูปร่างอิสระ 5"/>
            <p:cNvSpPr>
              <a:spLocks/>
            </p:cNvSpPr>
            <p:nvPr/>
          </p:nvSpPr>
          <p:spPr bwMode="auto">
            <a:xfrm>
              <a:off x="1383657" y="1158875"/>
              <a:ext cx="3660775" cy="4343400"/>
            </a:xfrm>
            <a:custGeom>
              <a:avLst/>
              <a:gdLst>
                <a:gd name="T0" fmla="*/ 2306 w 2306"/>
                <a:gd name="T1" fmla="*/ 1922 h 2736"/>
                <a:gd name="T2" fmla="*/ 0 w 2306"/>
                <a:gd name="T3" fmla="*/ 2736 h 2736"/>
                <a:gd name="T4" fmla="*/ 0 w 2306"/>
                <a:gd name="T5" fmla="*/ 0 h 2736"/>
                <a:gd name="T6" fmla="*/ 2306 w 2306"/>
                <a:gd name="T7" fmla="*/ 0 h 2736"/>
                <a:gd name="T8" fmla="*/ 2306 w 2306"/>
                <a:gd name="T9" fmla="*/ 1922 h 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6" h="2736">
                  <a:moveTo>
                    <a:pt x="2306" y="1922"/>
                  </a:moveTo>
                  <a:lnTo>
                    <a:pt x="0" y="2736"/>
                  </a:lnTo>
                  <a:lnTo>
                    <a:pt x="0" y="0"/>
                  </a:lnTo>
                  <a:lnTo>
                    <a:pt x="2306" y="0"/>
                  </a:lnTo>
                  <a:lnTo>
                    <a:pt x="2306" y="19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" name="รูปร่างอิสระ 9"/>
            <p:cNvSpPr>
              <a:spLocks/>
            </p:cNvSpPr>
            <p:nvPr/>
          </p:nvSpPr>
          <p:spPr bwMode="auto">
            <a:xfrm>
              <a:off x="3890963" y="3787775"/>
              <a:ext cx="1141413" cy="1435100"/>
            </a:xfrm>
            <a:custGeom>
              <a:avLst/>
              <a:gdLst>
                <a:gd name="T0" fmla="*/ 719 w 719"/>
                <a:gd name="T1" fmla="*/ 382 h 904"/>
                <a:gd name="T2" fmla="*/ 719 w 719"/>
                <a:gd name="T3" fmla="*/ 0 h 904"/>
                <a:gd name="T4" fmla="*/ 0 w 719"/>
                <a:gd name="T5" fmla="*/ 904 h 904"/>
                <a:gd name="T6" fmla="*/ 719 w 719"/>
                <a:gd name="T7" fmla="*/ 38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904">
                  <a:moveTo>
                    <a:pt x="719" y="382"/>
                  </a:moveTo>
                  <a:lnTo>
                    <a:pt x="719" y="0"/>
                  </a:lnTo>
                  <a:lnTo>
                    <a:pt x="0" y="904"/>
                  </a:lnTo>
                  <a:lnTo>
                    <a:pt x="719" y="38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" name="รูปร่างอิสระ 10"/>
            <p:cNvSpPr>
              <a:spLocks/>
            </p:cNvSpPr>
            <p:nvPr/>
          </p:nvSpPr>
          <p:spPr bwMode="auto">
            <a:xfrm>
              <a:off x="3890963" y="4826000"/>
              <a:ext cx="1141413" cy="396875"/>
            </a:xfrm>
            <a:custGeom>
              <a:avLst/>
              <a:gdLst>
                <a:gd name="T0" fmla="*/ 719 w 719"/>
                <a:gd name="T1" fmla="*/ 220 h 250"/>
                <a:gd name="T2" fmla="*/ 719 w 719"/>
                <a:gd name="T3" fmla="*/ 0 h 250"/>
                <a:gd name="T4" fmla="*/ 0 w 719"/>
                <a:gd name="T5" fmla="*/ 250 h 250"/>
                <a:gd name="T6" fmla="*/ 719 w 719"/>
                <a:gd name="T7" fmla="*/ 22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250">
                  <a:moveTo>
                    <a:pt x="719" y="220"/>
                  </a:moveTo>
                  <a:lnTo>
                    <a:pt x="719" y="0"/>
                  </a:lnTo>
                  <a:lnTo>
                    <a:pt x="0" y="250"/>
                  </a:lnTo>
                  <a:lnTo>
                    <a:pt x="719" y="22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" name="รูปร่างอิสระ 11"/>
            <p:cNvSpPr>
              <a:spLocks/>
            </p:cNvSpPr>
            <p:nvPr/>
          </p:nvSpPr>
          <p:spPr bwMode="auto">
            <a:xfrm>
              <a:off x="3890963" y="1158875"/>
              <a:ext cx="1141413" cy="4064000"/>
            </a:xfrm>
            <a:custGeom>
              <a:avLst/>
              <a:gdLst>
                <a:gd name="T0" fmla="*/ 719 w 719"/>
                <a:gd name="T1" fmla="*/ 1010 h 2560"/>
                <a:gd name="T2" fmla="*/ 719 w 719"/>
                <a:gd name="T3" fmla="*/ 0 h 2560"/>
                <a:gd name="T4" fmla="*/ 595 w 719"/>
                <a:gd name="T5" fmla="*/ 0 h 2560"/>
                <a:gd name="T6" fmla="*/ 0 w 719"/>
                <a:gd name="T7" fmla="*/ 2560 h 2560"/>
                <a:gd name="T8" fmla="*/ 719 w 719"/>
                <a:gd name="T9" fmla="*/ 101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9" h="2560">
                  <a:moveTo>
                    <a:pt x="719" y="1010"/>
                  </a:moveTo>
                  <a:lnTo>
                    <a:pt x="719" y="0"/>
                  </a:lnTo>
                  <a:lnTo>
                    <a:pt x="595" y="0"/>
                  </a:lnTo>
                  <a:lnTo>
                    <a:pt x="0" y="2560"/>
                  </a:lnTo>
                  <a:lnTo>
                    <a:pt x="719" y="101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" name="รูปร่างอิสระ 12"/>
            <p:cNvSpPr>
              <a:spLocks/>
            </p:cNvSpPr>
            <p:nvPr/>
          </p:nvSpPr>
          <p:spPr bwMode="auto">
            <a:xfrm>
              <a:off x="3436938" y="1158875"/>
              <a:ext cx="657225" cy="4064000"/>
            </a:xfrm>
            <a:custGeom>
              <a:avLst/>
              <a:gdLst>
                <a:gd name="T0" fmla="*/ 414 w 414"/>
                <a:gd name="T1" fmla="*/ 0 h 2560"/>
                <a:gd name="T2" fmla="*/ 0 w 414"/>
                <a:gd name="T3" fmla="*/ 0 h 2560"/>
                <a:gd name="T4" fmla="*/ 286 w 414"/>
                <a:gd name="T5" fmla="*/ 2560 h 2560"/>
                <a:gd name="T6" fmla="*/ 414 w 414"/>
                <a:gd name="T7" fmla="*/ 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560">
                  <a:moveTo>
                    <a:pt x="414" y="0"/>
                  </a:moveTo>
                  <a:lnTo>
                    <a:pt x="0" y="0"/>
                  </a:lnTo>
                  <a:lnTo>
                    <a:pt x="286" y="2560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8" name="รูปร่างอิสระ 13"/>
            <p:cNvSpPr>
              <a:spLocks/>
            </p:cNvSpPr>
            <p:nvPr/>
          </p:nvSpPr>
          <p:spPr bwMode="auto">
            <a:xfrm>
              <a:off x="3890963" y="5222875"/>
              <a:ext cx="1141413" cy="1298575"/>
            </a:xfrm>
            <a:custGeom>
              <a:avLst/>
              <a:gdLst>
                <a:gd name="T0" fmla="*/ 719 w 719"/>
                <a:gd name="T1" fmla="*/ 818 h 818"/>
                <a:gd name="T2" fmla="*/ 719 w 719"/>
                <a:gd name="T3" fmla="*/ 570 h 818"/>
                <a:gd name="T4" fmla="*/ 0 w 719"/>
                <a:gd name="T5" fmla="*/ 0 h 818"/>
                <a:gd name="T6" fmla="*/ 719 w 719"/>
                <a:gd name="T7" fmla="*/ 818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818">
                  <a:moveTo>
                    <a:pt x="719" y="818"/>
                  </a:moveTo>
                  <a:lnTo>
                    <a:pt x="719" y="570"/>
                  </a:lnTo>
                  <a:lnTo>
                    <a:pt x="0" y="0"/>
                  </a:lnTo>
                  <a:lnTo>
                    <a:pt x="719" y="818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" name="รูปร่างอิสระ 14"/>
            <p:cNvSpPr>
              <a:spLocks/>
            </p:cNvSpPr>
            <p:nvPr/>
          </p:nvSpPr>
          <p:spPr bwMode="auto">
            <a:xfrm>
              <a:off x="3890963" y="5222875"/>
              <a:ext cx="893763" cy="1422400"/>
            </a:xfrm>
            <a:custGeom>
              <a:avLst/>
              <a:gdLst>
                <a:gd name="T0" fmla="*/ 389 w 563"/>
                <a:gd name="T1" fmla="*/ 896 h 896"/>
                <a:gd name="T2" fmla="*/ 563 w 563"/>
                <a:gd name="T3" fmla="*/ 896 h 896"/>
                <a:gd name="T4" fmla="*/ 0 w 563"/>
                <a:gd name="T5" fmla="*/ 0 h 896"/>
                <a:gd name="T6" fmla="*/ 389 w 563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3" h="896">
                  <a:moveTo>
                    <a:pt x="389" y="896"/>
                  </a:moveTo>
                  <a:lnTo>
                    <a:pt x="563" y="896"/>
                  </a:lnTo>
                  <a:lnTo>
                    <a:pt x="0" y="0"/>
                  </a:lnTo>
                  <a:lnTo>
                    <a:pt x="389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" name="รูปร่างอิสระ 15"/>
            <p:cNvSpPr>
              <a:spLocks/>
            </p:cNvSpPr>
            <p:nvPr/>
          </p:nvSpPr>
          <p:spPr bwMode="auto">
            <a:xfrm>
              <a:off x="3890963" y="5222875"/>
              <a:ext cx="1141413" cy="574675"/>
            </a:xfrm>
            <a:custGeom>
              <a:avLst/>
              <a:gdLst>
                <a:gd name="T0" fmla="*/ 719 w 719"/>
                <a:gd name="T1" fmla="*/ 362 h 362"/>
                <a:gd name="T2" fmla="*/ 719 w 719"/>
                <a:gd name="T3" fmla="*/ 168 h 362"/>
                <a:gd name="T4" fmla="*/ 0 w 719"/>
                <a:gd name="T5" fmla="*/ 0 h 362"/>
                <a:gd name="T6" fmla="*/ 719 w 719"/>
                <a:gd name="T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362">
                  <a:moveTo>
                    <a:pt x="719" y="362"/>
                  </a:moveTo>
                  <a:lnTo>
                    <a:pt x="719" y="168"/>
                  </a:lnTo>
                  <a:lnTo>
                    <a:pt x="0" y="0"/>
                  </a:lnTo>
                  <a:lnTo>
                    <a:pt x="719" y="36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" name="รูปร่างอิสระ 16"/>
            <p:cNvSpPr>
              <a:spLocks/>
            </p:cNvSpPr>
            <p:nvPr/>
          </p:nvSpPr>
          <p:spPr bwMode="auto">
            <a:xfrm>
              <a:off x="2763838" y="5222875"/>
              <a:ext cx="1127125" cy="1422400"/>
            </a:xfrm>
            <a:custGeom>
              <a:avLst/>
              <a:gdLst>
                <a:gd name="T0" fmla="*/ 0 w 710"/>
                <a:gd name="T1" fmla="*/ 896 h 896"/>
                <a:gd name="T2" fmla="*/ 296 w 710"/>
                <a:gd name="T3" fmla="*/ 896 h 896"/>
                <a:gd name="T4" fmla="*/ 710 w 710"/>
                <a:gd name="T5" fmla="*/ 0 h 896"/>
                <a:gd name="T6" fmla="*/ 0 w 710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0" h="896">
                  <a:moveTo>
                    <a:pt x="0" y="896"/>
                  </a:moveTo>
                  <a:lnTo>
                    <a:pt x="296" y="896"/>
                  </a:lnTo>
                  <a:lnTo>
                    <a:pt x="710" y="0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" name="รูปร่างอิสระ 17"/>
            <p:cNvSpPr>
              <a:spLocks/>
            </p:cNvSpPr>
            <p:nvPr/>
          </p:nvSpPr>
          <p:spPr bwMode="auto">
            <a:xfrm>
              <a:off x="3560763" y="5222875"/>
              <a:ext cx="330200" cy="1422400"/>
            </a:xfrm>
            <a:custGeom>
              <a:avLst/>
              <a:gdLst>
                <a:gd name="T0" fmla="*/ 0 w 208"/>
                <a:gd name="T1" fmla="*/ 896 h 896"/>
                <a:gd name="T2" fmla="*/ 164 w 208"/>
                <a:gd name="T3" fmla="*/ 896 h 896"/>
                <a:gd name="T4" fmla="*/ 208 w 208"/>
                <a:gd name="T5" fmla="*/ 0 h 896"/>
                <a:gd name="T6" fmla="*/ 0 w 208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896">
                  <a:moveTo>
                    <a:pt x="0" y="896"/>
                  </a:moveTo>
                  <a:lnTo>
                    <a:pt x="164" y="896"/>
                  </a:lnTo>
                  <a:lnTo>
                    <a:pt x="208" y="0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" name="รูปร่างอิสระ 18"/>
            <p:cNvSpPr>
              <a:spLocks/>
            </p:cNvSpPr>
            <p:nvPr/>
          </p:nvSpPr>
          <p:spPr bwMode="auto">
            <a:xfrm>
              <a:off x="3890963" y="5222875"/>
              <a:ext cx="382588" cy="1422400"/>
            </a:xfrm>
            <a:custGeom>
              <a:avLst/>
              <a:gdLst>
                <a:gd name="T0" fmla="*/ 100 w 241"/>
                <a:gd name="T1" fmla="*/ 896 h 896"/>
                <a:gd name="T2" fmla="*/ 241 w 241"/>
                <a:gd name="T3" fmla="*/ 896 h 896"/>
                <a:gd name="T4" fmla="*/ 0 w 241"/>
                <a:gd name="T5" fmla="*/ 0 h 896"/>
                <a:gd name="T6" fmla="*/ 100 w 241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896">
                  <a:moveTo>
                    <a:pt x="100" y="896"/>
                  </a:moveTo>
                  <a:lnTo>
                    <a:pt x="241" y="896"/>
                  </a:lnTo>
                  <a:lnTo>
                    <a:pt x="0" y="0"/>
                  </a:lnTo>
                  <a:lnTo>
                    <a:pt x="10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" name="รูปร่างอิสระ 19"/>
            <p:cNvSpPr>
              <a:spLocks/>
            </p:cNvSpPr>
            <p:nvPr/>
          </p:nvSpPr>
          <p:spPr bwMode="auto">
            <a:xfrm>
              <a:off x="2124075" y="1158875"/>
              <a:ext cx="1766888" cy="4064000"/>
            </a:xfrm>
            <a:custGeom>
              <a:avLst/>
              <a:gdLst>
                <a:gd name="T0" fmla="*/ 427 w 1113"/>
                <a:gd name="T1" fmla="*/ 0 h 2560"/>
                <a:gd name="T2" fmla="*/ 0 w 1113"/>
                <a:gd name="T3" fmla="*/ 0 h 2560"/>
                <a:gd name="T4" fmla="*/ 1113 w 1113"/>
                <a:gd name="T5" fmla="*/ 2560 h 2560"/>
                <a:gd name="T6" fmla="*/ 427 w 1113"/>
                <a:gd name="T7" fmla="*/ 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3" h="2560">
                  <a:moveTo>
                    <a:pt x="427" y="0"/>
                  </a:moveTo>
                  <a:lnTo>
                    <a:pt x="0" y="0"/>
                  </a:lnTo>
                  <a:lnTo>
                    <a:pt x="1113" y="2560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" name="รูปร่างอิสระ 20"/>
            <p:cNvSpPr>
              <a:spLocks/>
            </p:cNvSpPr>
            <p:nvPr/>
          </p:nvSpPr>
          <p:spPr bwMode="auto">
            <a:xfrm>
              <a:off x="1371600" y="5222875"/>
              <a:ext cx="2519363" cy="1422400"/>
            </a:xfrm>
            <a:custGeom>
              <a:avLst/>
              <a:gdLst>
                <a:gd name="T0" fmla="*/ 0 w 1587"/>
                <a:gd name="T1" fmla="*/ 554 h 896"/>
                <a:gd name="T2" fmla="*/ 0 w 1587"/>
                <a:gd name="T3" fmla="*/ 896 h 896"/>
                <a:gd name="T4" fmla="*/ 356 w 1587"/>
                <a:gd name="T5" fmla="*/ 896 h 896"/>
                <a:gd name="T6" fmla="*/ 1587 w 1587"/>
                <a:gd name="T7" fmla="*/ 0 h 896"/>
                <a:gd name="T8" fmla="*/ 0 w 1587"/>
                <a:gd name="T9" fmla="*/ 55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896">
                  <a:moveTo>
                    <a:pt x="0" y="554"/>
                  </a:moveTo>
                  <a:lnTo>
                    <a:pt x="0" y="896"/>
                  </a:lnTo>
                  <a:lnTo>
                    <a:pt x="356" y="896"/>
                  </a:lnTo>
                  <a:lnTo>
                    <a:pt x="1587" y="0"/>
                  </a:lnTo>
                  <a:lnTo>
                    <a:pt x="0" y="554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" name="รูปร่างอิสระ 21"/>
            <p:cNvSpPr>
              <a:spLocks/>
            </p:cNvSpPr>
            <p:nvPr/>
          </p:nvSpPr>
          <p:spPr bwMode="auto">
            <a:xfrm>
              <a:off x="1371600" y="1209675"/>
              <a:ext cx="2519363" cy="4013200"/>
            </a:xfrm>
            <a:custGeom>
              <a:avLst/>
              <a:gdLst>
                <a:gd name="T0" fmla="*/ 0 w 1587"/>
                <a:gd name="T1" fmla="*/ 0 h 2528"/>
                <a:gd name="T2" fmla="*/ 0 w 1587"/>
                <a:gd name="T3" fmla="*/ 728 h 2528"/>
                <a:gd name="T4" fmla="*/ 1587 w 1587"/>
                <a:gd name="T5" fmla="*/ 2528 h 2528"/>
                <a:gd name="T6" fmla="*/ 0 w 1587"/>
                <a:gd name="T7" fmla="*/ 0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2528">
                  <a:moveTo>
                    <a:pt x="0" y="0"/>
                  </a:moveTo>
                  <a:lnTo>
                    <a:pt x="0" y="728"/>
                  </a:lnTo>
                  <a:lnTo>
                    <a:pt x="1587" y="25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" name="รูปร่างอิสระ 22"/>
            <p:cNvSpPr>
              <a:spLocks/>
            </p:cNvSpPr>
            <p:nvPr/>
          </p:nvSpPr>
          <p:spPr bwMode="auto">
            <a:xfrm>
              <a:off x="1371600" y="4638675"/>
              <a:ext cx="2519363" cy="692150"/>
            </a:xfrm>
            <a:custGeom>
              <a:avLst/>
              <a:gdLst>
                <a:gd name="T0" fmla="*/ 0 w 1587"/>
                <a:gd name="T1" fmla="*/ 0 h 436"/>
                <a:gd name="T2" fmla="*/ 0 w 1587"/>
                <a:gd name="T3" fmla="*/ 436 h 436"/>
                <a:gd name="T4" fmla="*/ 1587 w 1587"/>
                <a:gd name="T5" fmla="*/ 368 h 436"/>
                <a:gd name="T6" fmla="*/ 0 w 1587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436">
                  <a:moveTo>
                    <a:pt x="0" y="0"/>
                  </a:moveTo>
                  <a:lnTo>
                    <a:pt x="0" y="436"/>
                  </a:lnTo>
                  <a:lnTo>
                    <a:pt x="1587" y="3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" name="รูปร่างอิสระ 23"/>
            <p:cNvSpPr>
              <a:spLocks/>
            </p:cNvSpPr>
            <p:nvPr/>
          </p:nvSpPr>
          <p:spPr bwMode="auto">
            <a:xfrm>
              <a:off x="1371600" y="3228975"/>
              <a:ext cx="2519363" cy="1993900"/>
            </a:xfrm>
            <a:custGeom>
              <a:avLst/>
              <a:gdLst>
                <a:gd name="T0" fmla="*/ 0 w 1587"/>
                <a:gd name="T1" fmla="*/ 0 h 1256"/>
                <a:gd name="T2" fmla="*/ 0 w 1587"/>
                <a:gd name="T3" fmla="*/ 460 h 1256"/>
                <a:gd name="T4" fmla="*/ 1587 w 1587"/>
                <a:gd name="T5" fmla="*/ 1256 h 1256"/>
                <a:gd name="T6" fmla="*/ 0 w 1587"/>
                <a:gd name="T7" fmla="*/ 0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1256">
                  <a:moveTo>
                    <a:pt x="0" y="0"/>
                  </a:moveTo>
                  <a:lnTo>
                    <a:pt x="0" y="460"/>
                  </a:lnTo>
                  <a:lnTo>
                    <a:pt x="1587" y="12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" name="รูปร่างอิสระ 27"/>
            <p:cNvSpPr>
              <a:spLocks/>
            </p:cNvSpPr>
            <p:nvPr/>
          </p:nvSpPr>
          <p:spPr bwMode="auto">
            <a:xfrm>
              <a:off x="1382350" y="4194175"/>
              <a:ext cx="3665900" cy="1873188"/>
            </a:xfrm>
            <a:custGeom>
              <a:avLst/>
              <a:gdLst>
                <a:gd name="T0" fmla="*/ 2306 w 2306"/>
                <a:gd name="T1" fmla="*/ 388 h 1192"/>
                <a:gd name="T2" fmla="*/ 0 w 2306"/>
                <a:gd name="T3" fmla="*/ 1192 h 1192"/>
                <a:gd name="T4" fmla="*/ 0 w 2306"/>
                <a:gd name="T5" fmla="*/ 814 h 1192"/>
                <a:gd name="T6" fmla="*/ 2306 w 2306"/>
                <a:gd name="T7" fmla="*/ 0 h 1192"/>
                <a:gd name="T8" fmla="*/ 2306 w 2306"/>
                <a:gd name="T9" fmla="*/ 388 h 1192"/>
                <a:gd name="connsiteX0" fmla="*/ 10014 w 10014"/>
                <a:gd name="connsiteY0" fmla="*/ 3255 h 10000"/>
                <a:gd name="connsiteX1" fmla="*/ 14 w 10014"/>
                <a:gd name="connsiteY1" fmla="*/ 10000 h 10000"/>
                <a:gd name="connsiteX2" fmla="*/ 0 w 10014"/>
                <a:gd name="connsiteY2" fmla="*/ 6670 h 10000"/>
                <a:gd name="connsiteX3" fmla="*/ 10014 w 10014"/>
                <a:gd name="connsiteY3" fmla="*/ 0 h 10000"/>
                <a:gd name="connsiteX4" fmla="*/ 10014 w 10014"/>
                <a:gd name="connsiteY4" fmla="*/ 3255 h 10000"/>
                <a:gd name="connsiteX0" fmla="*/ 10014 w 10014"/>
                <a:gd name="connsiteY0" fmla="*/ 3255 h 9899"/>
                <a:gd name="connsiteX1" fmla="*/ 14 w 10014"/>
                <a:gd name="connsiteY1" fmla="*/ 9899 h 9899"/>
                <a:gd name="connsiteX2" fmla="*/ 0 w 10014"/>
                <a:gd name="connsiteY2" fmla="*/ 6670 h 9899"/>
                <a:gd name="connsiteX3" fmla="*/ 10014 w 10014"/>
                <a:gd name="connsiteY3" fmla="*/ 0 h 9899"/>
                <a:gd name="connsiteX4" fmla="*/ 10014 w 10014"/>
                <a:gd name="connsiteY4" fmla="*/ 3255 h 9899"/>
                <a:gd name="connsiteX0" fmla="*/ 10000 w 10000"/>
                <a:gd name="connsiteY0" fmla="*/ 3288 h 10000"/>
                <a:gd name="connsiteX1" fmla="*/ 1 w 10000"/>
                <a:gd name="connsiteY1" fmla="*/ 10000 h 10000"/>
                <a:gd name="connsiteX2" fmla="*/ 0 w 10000"/>
                <a:gd name="connsiteY2" fmla="*/ 6738 h 10000"/>
                <a:gd name="connsiteX3" fmla="*/ 10000 w 10000"/>
                <a:gd name="connsiteY3" fmla="*/ 0 h 10000"/>
                <a:gd name="connsiteX4" fmla="*/ 10000 w 10000"/>
                <a:gd name="connsiteY4" fmla="*/ 32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10000" y="3288"/>
                  </a:moveTo>
                  <a:lnTo>
                    <a:pt x="1" y="10000"/>
                  </a:lnTo>
                  <a:cubicBezTo>
                    <a:pt x="-4" y="8879"/>
                    <a:pt x="5" y="7859"/>
                    <a:pt x="0" y="6738"/>
                  </a:cubicBezTo>
                  <a:lnTo>
                    <a:pt x="10000" y="0"/>
                  </a:lnTo>
                  <a:lnTo>
                    <a:pt x="10000" y="32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34" name="ตัวแทนข้อความ 33"/>
          <p:cNvSpPr>
            <a:spLocks noGrp="1"/>
          </p:cNvSpPr>
          <p:nvPr>
            <p:ph type="body" sz="quarter" idx="10" hasCustomPrompt="1"/>
          </p:nvPr>
        </p:nvSpPr>
        <p:spPr>
          <a:xfrm rot="-1140000">
            <a:off x="1394176" y="2150079"/>
            <a:ext cx="3489039" cy="307777"/>
          </a:xfrm>
        </p:spPr>
        <p:txBody>
          <a:bodyPr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20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2000" cap="all" baseline="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2000" cap="all" baseline="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2000" cap="all" baseline="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2000" cap="all" baseline="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คลิกเพื่อแก้ไขข้อความ</a:t>
            </a:r>
          </a:p>
        </p:txBody>
      </p:sp>
      <p:sp>
        <p:nvSpPr>
          <p:cNvPr id="37" name="ตัวแทนข้อความ 36"/>
          <p:cNvSpPr>
            <a:spLocks noGrp="1"/>
          </p:cNvSpPr>
          <p:nvPr>
            <p:ph type="body" sz="quarter" idx="11" hasCustomPrompt="1"/>
          </p:nvPr>
        </p:nvSpPr>
        <p:spPr>
          <a:xfrm rot="-1140000">
            <a:off x="1490603" y="2380991"/>
            <a:ext cx="3495476" cy="553998"/>
          </a:xfrm>
        </p:spPr>
        <p:txBody>
          <a:bodyPr wrap="square"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36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3600" cap="all" baseline="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3600" cap="all" baseline="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3600" cap="all" baseline="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3600" cap="all" baseline="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</a:t>
            </a:r>
          </a:p>
        </p:txBody>
      </p:sp>
      <p:sp>
        <p:nvSpPr>
          <p:cNvPr id="39" name="ตัวแทนข้อความ 38"/>
          <p:cNvSpPr>
            <a:spLocks noGrp="1"/>
          </p:cNvSpPr>
          <p:nvPr>
            <p:ph type="body" sz="quarter" idx="12" hasCustomPrompt="1"/>
          </p:nvPr>
        </p:nvSpPr>
        <p:spPr>
          <a:xfrm rot="-1140000">
            <a:off x="1759847" y="2820233"/>
            <a:ext cx="3157204" cy="1228534"/>
          </a:xfrm>
        </p:spPr>
        <p:txBody>
          <a:bodyPr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200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200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200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200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2000">
                <a:latin typeface="+mj-lt"/>
              </a:defRPr>
            </a:lvl5pPr>
          </a:lstStyle>
          <a:p>
            <a:pPr lvl="0"/>
            <a:r>
              <a:rPr lang="th-TH"/>
              <a:t>##</a:t>
            </a:r>
          </a:p>
        </p:txBody>
      </p:sp>
      <p:sp>
        <p:nvSpPr>
          <p:cNvPr id="59" name="ตัวแทนข้อความ 58"/>
          <p:cNvSpPr>
            <a:spLocks noGrp="1"/>
          </p:cNvSpPr>
          <p:nvPr>
            <p:ph type="body" sz="quarter" idx="18" hasCustomPrompt="1"/>
          </p:nvPr>
        </p:nvSpPr>
        <p:spPr>
          <a:xfrm rot="-1140000">
            <a:off x="2037970" y="3988788"/>
            <a:ext cx="2973718" cy="669287"/>
          </a:xfrm>
        </p:spPr>
        <p:txBody>
          <a:bodyPr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48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480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480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480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4800">
                <a:latin typeface="+mj-lt"/>
              </a:defRPr>
            </a:lvl5pPr>
          </a:lstStyle>
          <a:p>
            <a:pPr lvl="0"/>
            <a:r>
              <a:rPr lang="th-TH"/>
              <a:t>แก้ไขข้อความ</a:t>
            </a:r>
          </a:p>
        </p:txBody>
      </p:sp>
      <p:sp>
        <p:nvSpPr>
          <p:cNvPr id="45" name="ตัวแทนข้อความ 44"/>
          <p:cNvSpPr>
            <a:spLocks noGrp="1"/>
          </p:cNvSpPr>
          <p:nvPr>
            <p:ph type="body" sz="quarter" idx="14" hasCustomPrompt="1"/>
          </p:nvPr>
        </p:nvSpPr>
        <p:spPr>
          <a:xfrm rot="-1140000">
            <a:off x="2273192" y="4745619"/>
            <a:ext cx="2783136" cy="230832"/>
          </a:xfrm>
        </p:spPr>
        <p:txBody>
          <a:bodyPr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 cap="all" baseline="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 cap="all" baseline="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 cap="all" baseline="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 cap="all" baseline="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คลิกเพื่อแก้ไขข้อความ</a:t>
            </a:r>
          </a:p>
        </p:txBody>
      </p:sp>
      <p:sp>
        <p:nvSpPr>
          <p:cNvPr id="50" name="ตัวแทนข้อความ 49"/>
          <p:cNvSpPr>
            <a:spLocks noGrp="1"/>
          </p:cNvSpPr>
          <p:nvPr>
            <p:ph type="body" sz="quarter" idx="15" hasCustomPrompt="1"/>
          </p:nvPr>
        </p:nvSpPr>
        <p:spPr>
          <a:xfrm rot="-1140000">
            <a:off x="2344618" y="4967665"/>
            <a:ext cx="2722775" cy="230832"/>
          </a:xfrm>
        </p:spPr>
        <p:txBody>
          <a:bodyPr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คลิกเพื่อแก้ไขข้อความ</a:t>
            </a:r>
          </a:p>
        </p:txBody>
      </p:sp>
      <p:sp>
        <p:nvSpPr>
          <p:cNvPr id="52" name="ตัวแทนข้อความ 51"/>
          <p:cNvSpPr>
            <a:spLocks noGrp="1"/>
          </p:cNvSpPr>
          <p:nvPr>
            <p:ph type="body" sz="quarter" idx="16" hasCustomPrompt="1"/>
          </p:nvPr>
        </p:nvSpPr>
        <p:spPr>
          <a:xfrm>
            <a:off x="1495640" y="5998393"/>
            <a:ext cx="1527048" cy="634181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200"/>
              </a:spcBef>
              <a:buNone/>
              <a:defRPr lang="th-TH" sz="90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คลิกเพื่อแก้ไขข้อความ</a:t>
            </a:r>
          </a:p>
        </p:txBody>
      </p:sp>
      <p:sp>
        <p:nvSpPr>
          <p:cNvPr id="53" name="ตัวแทนข้อความ 51"/>
          <p:cNvSpPr>
            <a:spLocks noGrp="1"/>
          </p:cNvSpPr>
          <p:nvPr>
            <p:ph type="body" sz="quarter" idx="17" hasCustomPrompt="1"/>
          </p:nvPr>
        </p:nvSpPr>
        <p:spPr>
          <a:xfrm>
            <a:off x="3222732" y="5998393"/>
            <a:ext cx="1527048" cy="634181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200"/>
              </a:spcBef>
              <a:buNone/>
              <a:defRPr lang="th-TH" sz="90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คลิกเพื่อแก้ไขข้อความ</a:t>
            </a:r>
          </a:p>
        </p:txBody>
      </p:sp>
      <p:grpSp>
        <p:nvGrpSpPr>
          <p:cNvPr id="29" name="กลุ่ม 28"/>
          <p:cNvGrpSpPr/>
          <p:nvPr/>
        </p:nvGrpSpPr>
        <p:grpSpPr>
          <a:xfrm>
            <a:off x="5034264" y="1158875"/>
            <a:ext cx="3676650" cy="5486400"/>
            <a:chOff x="1371600" y="1158875"/>
            <a:chExt cx="3676650" cy="5486400"/>
          </a:xfrm>
        </p:grpSpPr>
        <p:sp>
          <p:nvSpPr>
            <p:cNvPr id="30" name="รูปร่างอิสระ 5"/>
            <p:cNvSpPr>
              <a:spLocks/>
            </p:cNvSpPr>
            <p:nvPr/>
          </p:nvSpPr>
          <p:spPr bwMode="auto">
            <a:xfrm>
              <a:off x="1383657" y="1158875"/>
              <a:ext cx="3660775" cy="4343400"/>
            </a:xfrm>
            <a:custGeom>
              <a:avLst/>
              <a:gdLst>
                <a:gd name="T0" fmla="*/ 2306 w 2306"/>
                <a:gd name="T1" fmla="*/ 1922 h 2736"/>
                <a:gd name="T2" fmla="*/ 0 w 2306"/>
                <a:gd name="T3" fmla="*/ 2736 h 2736"/>
                <a:gd name="T4" fmla="*/ 0 w 2306"/>
                <a:gd name="T5" fmla="*/ 0 h 2736"/>
                <a:gd name="T6" fmla="*/ 2306 w 2306"/>
                <a:gd name="T7" fmla="*/ 0 h 2736"/>
                <a:gd name="T8" fmla="*/ 2306 w 2306"/>
                <a:gd name="T9" fmla="*/ 1922 h 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6" h="2736">
                  <a:moveTo>
                    <a:pt x="2306" y="1922"/>
                  </a:moveTo>
                  <a:lnTo>
                    <a:pt x="0" y="2736"/>
                  </a:lnTo>
                  <a:lnTo>
                    <a:pt x="0" y="0"/>
                  </a:lnTo>
                  <a:lnTo>
                    <a:pt x="2306" y="0"/>
                  </a:lnTo>
                  <a:lnTo>
                    <a:pt x="2306" y="19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" name="รูปร่างอิสระ 9"/>
            <p:cNvSpPr>
              <a:spLocks/>
            </p:cNvSpPr>
            <p:nvPr/>
          </p:nvSpPr>
          <p:spPr bwMode="auto">
            <a:xfrm>
              <a:off x="3890963" y="3787775"/>
              <a:ext cx="1141413" cy="1435100"/>
            </a:xfrm>
            <a:custGeom>
              <a:avLst/>
              <a:gdLst>
                <a:gd name="T0" fmla="*/ 719 w 719"/>
                <a:gd name="T1" fmla="*/ 382 h 904"/>
                <a:gd name="T2" fmla="*/ 719 w 719"/>
                <a:gd name="T3" fmla="*/ 0 h 904"/>
                <a:gd name="T4" fmla="*/ 0 w 719"/>
                <a:gd name="T5" fmla="*/ 904 h 904"/>
                <a:gd name="T6" fmla="*/ 719 w 719"/>
                <a:gd name="T7" fmla="*/ 38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904">
                  <a:moveTo>
                    <a:pt x="719" y="382"/>
                  </a:moveTo>
                  <a:lnTo>
                    <a:pt x="719" y="0"/>
                  </a:lnTo>
                  <a:lnTo>
                    <a:pt x="0" y="904"/>
                  </a:lnTo>
                  <a:lnTo>
                    <a:pt x="719" y="38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" name="รูปร่างอิสระ 10"/>
            <p:cNvSpPr>
              <a:spLocks/>
            </p:cNvSpPr>
            <p:nvPr/>
          </p:nvSpPr>
          <p:spPr bwMode="auto">
            <a:xfrm>
              <a:off x="3890963" y="4826000"/>
              <a:ext cx="1141413" cy="396875"/>
            </a:xfrm>
            <a:custGeom>
              <a:avLst/>
              <a:gdLst>
                <a:gd name="T0" fmla="*/ 719 w 719"/>
                <a:gd name="T1" fmla="*/ 220 h 250"/>
                <a:gd name="T2" fmla="*/ 719 w 719"/>
                <a:gd name="T3" fmla="*/ 0 h 250"/>
                <a:gd name="T4" fmla="*/ 0 w 719"/>
                <a:gd name="T5" fmla="*/ 250 h 250"/>
                <a:gd name="T6" fmla="*/ 719 w 719"/>
                <a:gd name="T7" fmla="*/ 22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250">
                  <a:moveTo>
                    <a:pt x="719" y="220"/>
                  </a:moveTo>
                  <a:lnTo>
                    <a:pt x="719" y="0"/>
                  </a:lnTo>
                  <a:lnTo>
                    <a:pt x="0" y="250"/>
                  </a:lnTo>
                  <a:lnTo>
                    <a:pt x="719" y="22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" name="รูปร่างอิสระ 11"/>
            <p:cNvSpPr>
              <a:spLocks/>
            </p:cNvSpPr>
            <p:nvPr/>
          </p:nvSpPr>
          <p:spPr bwMode="auto">
            <a:xfrm>
              <a:off x="3890963" y="1158875"/>
              <a:ext cx="1141413" cy="4064000"/>
            </a:xfrm>
            <a:custGeom>
              <a:avLst/>
              <a:gdLst>
                <a:gd name="T0" fmla="*/ 719 w 719"/>
                <a:gd name="T1" fmla="*/ 1010 h 2560"/>
                <a:gd name="T2" fmla="*/ 719 w 719"/>
                <a:gd name="T3" fmla="*/ 0 h 2560"/>
                <a:gd name="T4" fmla="*/ 595 w 719"/>
                <a:gd name="T5" fmla="*/ 0 h 2560"/>
                <a:gd name="T6" fmla="*/ 0 w 719"/>
                <a:gd name="T7" fmla="*/ 2560 h 2560"/>
                <a:gd name="T8" fmla="*/ 719 w 719"/>
                <a:gd name="T9" fmla="*/ 101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9" h="2560">
                  <a:moveTo>
                    <a:pt x="719" y="1010"/>
                  </a:moveTo>
                  <a:lnTo>
                    <a:pt x="719" y="0"/>
                  </a:lnTo>
                  <a:lnTo>
                    <a:pt x="595" y="0"/>
                  </a:lnTo>
                  <a:lnTo>
                    <a:pt x="0" y="2560"/>
                  </a:lnTo>
                  <a:lnTo>
                    <a:pt x="719" y="101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" name="รูปร่างอิสระ 12"/>
            <p:cNvSpPr>
              <a:spLocks/>
            </p:cNvSpPr>
            <p:nvPr/>
          </p:nvSpPr>
          <p:spPr bwMode="auto">
            <a:xfrm>
              <a:off x="3436938" y="1158875"/>
              <a:ext cx="657225" cy="4064000"/>
            </a:xfrm>
            <a:custGeom>
              <a:avLst/>
              <a:gdLst>
                <a:gd name="T0" fmla="*/ 414 w 414"/>
                <a:gd name="T1" fmla="*/ 0 h 2560"/>
                <a:gd name="T2" fmla="*/ 0 w 414"/>
                <a:gd name="T3" fmla="*/ 0 h 2560"/>
                <a:gd name="T4" fmla="*/ 286 w 414"/>
                <a:gd name="T5" fmla="*/ 2560 h 2560"/>
                <a:gd name="T6" fmla="*/ 414 w 414"/>
                <a:gd name="T7" fmla="*/ 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560">
                  <a:moveTo>
                    <a:pt x="414" y="0"/>
                  </a:moveTo>
                  <a:lnTo>
                    <a:pt x="0" y="0"/>
                  </a:lnTo>
                  <a:lnTo>
                    <a:pt x="286" y="2560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" name="รูปร่างอิสระ 13"/>
            <p:cNvSpPr>
              <a:spLocks/>
            </p:cNvSpPr>
            <p:nvPr/>
          </p:nvSpPr>
          <p:spPr bwMode="auto">
            <a:xfrm>
              <a:off x="3890963" y="5222875"/>
              <a:ext cx="1141413" cy="1298575"/>
            </a:xfrm>
            <a:custGeom>
              <a:avLst/>
              <a:gdLst>
                <a:gd name="T0" fmla="*/ 719 w 719"/>
                <a:gd name="T1" fmla="*/ 818 h 818"/>
                <a:gd name="T2" fmla="*/ 719 w 719"/>
                <a:gd name="T3" fmla="*/ 570 h 818"/>
                <a:gd name="T4" fmla="*/ 0 w 719"/>
                <a:gd name="T5" fmla="*/ 0 h 818"/>
                <a:gd name="T6" fmla="*/ 719 w 719"/>
                <a:gd name="T7" fmla="*/ 818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818">
                  <a:moveTo>
                    <a:pt x="719" y="818"/>
                  </a:moveTo>
                  <a:lnTo>
                    <a:pt x="719" y="570"/>
                  </a:lnTo>
                  <a:lnTo>
                    <a:pt x="0" y="0"/>
                  </a:lnTo>
                  <a:lnTo>
                    <a:pt x="719" y="818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" name="รูปร่างอิสระ 14"/>
            <p:cNvSpPr>
              <a:spLocks/>
            </p:cNvSpPr>
            <p:nvPr/>
          </p:nvSpPr>
          <p:spPr bwMode="auto">
            <a:xfrm>
              <a:off x="3890963" y="5222875"/>
              <a:ext cx="893763" cy="1422400"/>
            </a:xfrm>
            <a:custGeom>
              <a:avLst/>
              <a:gdLst>
                <a:gd name="T0" fmla="*/ 389 w 563"/>
                <a:gd name="T1" fmla="*/ 896 h 896"/>
                <a:gd name="T2" fmla="*/ 563 w 563"/>
                <a:gd name="T3" fmla="*/ 896 h 896"/>
                <a:gd name="T4" fmla="*/ 0 w 563"/>
                <a:gd name="T5" fmla="*/ 0 h 896"/>
                <a:gd name="T6" fmla="*/ 389 w 563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3" h="896">
                  <a:moveTo>
                    <a:pt x="389" y="896"/>
                  </a:moveTo>
                  <a:lnTo>
                    <a:pt x="563" y="896"/>
                  </a:lnTo>
                  <a:lnTo>
                    <a:pt x="0" y="0"/>
                  </a:lnTo>
                  <a:lnTo>
                    <a:pt x="389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" name="รูปร่างอิสระ 15"/>
            <p:cNvSpPr>
              <a:spLocks/>
            </p:cNvSpPr>
            <p:nvPr/>
          </p:nvSpPr>
          <p:spPr bwMode="auto">
            <a:xfrm>
              <a:off x="3890963" y="5222875"/>
              <a:ext cx="1141413" cy="574675"/>
            </a:xfrm>
            <a:custGeom>
              <a:avLst/>
              <a:gdLst>
                <a:gd name="T0" fmla="*/ 719 w 719"/>
                <a:gd name="T1" fmla="*/ 362 h 362"/>
                <a:gd name="T2" fmla="*/ 719 w 719"/>
                <a:gd name="T3" fmla="*/ 168 h 362"/>
                <a:gd name="T4" fmla="*/ 0 w 719"/>
                <a:gd name="T5" fmla="*/ 0 h 362"/>
                <a:gd name="T6" fmla="*/ 719 w 719"/>
                <a:gd name="T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362">
                  <a:moveTo>
                    <a:pt x="719" y="362"/>
                  </a:moveTo>
                  <a:lnTo>
                    <a:pt x="719" y="168"/>
                  </a:lnTo>
                  <a:lnTo>
                    <a:pt x="0" y="0"/>
                  </a:lnTo>
                  <a:lnTo>
                    <a:pt x="719" y="36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" name="รูปร่างอิสระ 16"/>
            <p:cNvSpPr>
              <a:spLocks/>
            </p:cNvSpPr>
            <p:nvPr/>
          </p:nvSpPr>
          <p:spPr bwMode="auto">
            <a:xfrm>
              <a:off x="2763838" y="5222875"/>
              <a:ext cx="1127125" cy="1422400"/>
            </a:xfrm>
            <a:custGeom>
              <a:avLst/>
              <a:gdLst>
                <a:gd name="T0" fmla="*/ 0 w 710"/>
                <a:gd name="T1" fmla="*/ 896 h 896"/>
                <a:gd name="T2" fmla="*/ 296 w 710"/>
                <a:gd name="T3" fmla="*/ 896 h 896"/>
                <a:gd name="T4" fmla="*/ 710 w 710"/>
                <a:gd name="T5" fmla="*/ 0 h 896"/>
                <a:gd name="T6" fmla="*/ 0 w 710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0" h="896">
                  <a:moveTo>
                    <a:pt x="0" y="896"/>
                  </a:moveTo>
                  <a:lnTo>
                    <a:pt x="296" y="896"/>
                  </a:lnTo>
                  <a:lnTo>
                    <a:pt x="710" y="0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" name="รูปร่างอิสระ 17"/>
            <p:cNvSpPr>
              <a:spLocks/>
            </p:cNvSpPr>
            <p:nvPr/>
          </p:nvSpPr>
          <p:spPr bwMode="auto">
            <a:xfrm>
              <a:off x="3560763" y="5222875"/>
              <a:ext cx="330200" cy="1422400"/>
            </a:xfrm>
            <a:custGeom>
              <a:avLst/>
              <a:gdLst>
                <a:gd name="T0" fmla="*/ 0 w 208"/>
                <a:gd name="T1" fmla="*/ 896 h 896"/>
                <a:gd name="T2" fmla="*/ 164 w 208"/>
                <a:gd name="T3" fmla="*/ 896 h 896"/>
                <a:gd name="T4" fmla="*/ 208 w 208"/>
                <a:gd name="T5" fmla="*/ 0 h 896"/>
                <a:gd name="T6" fmla="*/ 0 w 208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896">
                  <a:moveTo>
                    <a:pt x="0" y="896"/>
                  </a:moveTo>
                  <a:lnTo>
                    <a:pt x="164" y="896"/>
                  </a:lnTo>
                  <a:lnTo>
                    <a:pt x="208" y="0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" name="รูปร่างอิสระ 18"/>
            <p:cNvSpPr>
              <a:spLocks/>
            </p:cNvSpPr>
            <p:nvPr/>
          </p:nvSpPr>
          <p:spPr bwMode="auto">
            <a:xfrm>
              <a:off x="3890963" y="5222875"/>
              <a:ext cx="382588" cy="1422400"/>
            </a:xfrm>
            <a:custGeom>
              <a:avLst/>
              <a:gdLst>
                <a:gd name="T0" fmla="*/ 100 w 241"/>
                <a:gd name="T1" fmla="*/ 896 h 896"/>
                <a:gd name="T2" fmla="*/ 241 w 241"/>
                <a:gd name="T3" fmla="*/ 896 h 896"/>
                <a:gd name="T4" fmla="*/ 0 w 241"/>
                <a:gd name="T5" fmla="*/ 0 h 896"/>
                <a:gd name="T6" fmla="*/ 100 w 241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896">
                  <a:moveTo>
                    <a:pt x="100" y="896"/>
                  </a:moveTo>
                  <a:lnTo>
                    <a:pt x="241" y="896"/>
                  </a:lnTo>
                  <a:lnTo>
                    <a:pt x="0" y="0"/>
                  </a:lnTo>
                  <a:lnTo>
                    <a:pt x="10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" name="รูปร่างอิสระ 19"/>
            <p:cNvSpPr>
              <a:spLocks/>
            </p:cNvSpPr>
            <p:nvPr/>
          </p:nvSpPr>
          <p:spPr bwMode="auto">
            <a:xfrm>
              <a:off x="2124075" y="1158875"/>
              <a:ext cx="1766888" cy="4064000"/>
            </a:xfrm>
            <a:custGeom>
              <a:avLst/>
              <a:gdLst>
                <a:gd name="T0" fmla="*/ 427 w 1113"/>
                <a:gd name="T1" fmla="*/ 0 h 2560"/>
                <a:gd name="T2" fmla="*/ 0 w 1113"/>
                <a:gd name="T3" fmla="*/ 0 h 2560"/>
                <a:gd name="T4" fmla="*/ 1113 w 1113"/>
                <a:gd name="T5" fmla="*/ 2560 h 2560"/>
                <a:gd name="T6" fmla="*/ 427 w 1113"/>
                <a:gd name="T7" fmla="*/ 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3" h="2560">
                  <a:moveTo>
                    <a:pt x="427" y="0"/>
                  </a:moveTo>
                  <a:lnTo>
                    <a:pt x="0" y="0"/>
                  </a:lnTo>
                  <a:lnTo>
                    <a:pt x="1113" y="2560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" name="รูปร่างอิสระ 20"/>
            <p:cNvSpPr>
              <a:spLocks/>
            </p:cNvSpPr>
            <p:nvPr/>
          </p:nvSpPr>
          <p:spPr bwMode="auto">
            <a:xfrm>
              <a:off x="1371600" y="5222875"/>
              <a:ext cx="2519363" cy="1422400"/>
            </a:xfrm>
            <a:custGeom>
              <a:avLst/>
              <a:gdLst>
                <a:gd name="T0" fmla="*/ 0 w 1587"/>
                <a:gd name="T1" fmla="*/ 554 h 896"/>
                <a:gd name="T2" fmla="*/ 0 w 1587"/>
                <a:gd name="T3" fmla="*/ 896 h 896"/>
                <a:gd name="T4" fmla="*/ 356 w 1587"/>
                <a:gd name="T5" fmla="*/ 896 h 896"/>
                <a:gd name="T6" fmla="*/ 1587 w 1587"/>
                <a:gd name="T7" fmla="*/ 0 h 896"/>
                <a:gd name="T8" fmla="*/ 0 w 1587"/>
                <a:gd name="T9" fmla="*/ 55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896">
                  <a:moveTo>
                    <a:pt x="0" y="554"/>
                  </a:moveTo>
                  <a:lnTo>
                    <a:pt x="0" y="896"/>
                  </a:lnTo>
                  <a:lnTo>
                    <a:pt x="356" y="896"/>
                  </a:lnTo>
                  <a:lnTo>
                    <a:pt x="1587" y="0"/>
                  </a:lnTo>
                  <a:lnTo>
                    <a:pt x="0" y="554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" name="รูปร่างอิสระ 21"/>
            <p:cNvSpPr>
              <a:spLocks/>
            </p:cNvSpPr>
            <p:nvPr/>
          </p:nvSpPr>
          <p:spPr bwMode="auto">
            <a:xfrm>
              <a:off x="1371600" y="1209675"/>
              <a:ext cx="2519363" cy="4013200"/>
            </a:xfrm>
            <a:custGeom>
              <a:avLst/>
              <a:gdLst>
                <a:gd name="T0" fmla="*/ 0 w 1587"/>
                <a:gd name="T1" fmla="*/ 0 h 2528"/>
                <a:gd name="T2" fmla="*/ 0 w 1587"/>
                <a:gd name="T3" fmla="*/ 728 h 2528"/>
                <a:gd name="T4" fmla="*/ 1587 w 1587"/>
                <a:gd name="T5" fmla="*/ 2528 h 2528"/>
                <a:gd name="T6" fmla="*/ 0 w 1587"/>
                <a:gd name="T7" fmla="*/ 0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2528">
                  <a:moveTo>
                    <a:pt x="0" y="0"/>
                  </a:moveTo>
                  <a:lnTo>
                    <a:pt x="0" y="728"/>
                  </a:lnTo>
                  <a:lnTo>
                    <a:pt x="1587" y="25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" name="รูปร่างอิสระ 22"/>
            <p:cNvSpPr>
              <a:spLocks/>
            </p:cNvSpPr>
            <p:nvPr/>
          </p:nvSpPr>
          <p:spPr bwMode="auto">
            <a:xfrm>
              <a:off x="1371600" y="4638675"/>
              <a:ext cx="2519363" cy="692150"/>
            </a:xfrm>
            <a:custGeom>
              <a:avLst/>
              <a:gdLst>
                <a:gd name="T0" fmla="*/ 0 w 1587"/>
                <a:gd name="T1" fmla="*/ 0 h 436"/>
                <a:gd name="T2" fmla="*/ 0 w 1587"/>
                <a:gd name="T3" fmla="*/ 436 h 436"/>
                <a:gd name="T4" fmla="*/ 1587 w 1587"/>
                <a:gd name="T5" fmla="*/ 368 h 436"/>
                <a:gd name="T6" fmla="*/ 0 w 1587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436">
                  <a:moveTo>
                    <a:pt x="0" y="0"/>
                  </a:moveTo>
                  <a:lnTo>
                    <a:pt x="0" y="436"/>
                  </a:lnTo>
                  <a:lnTo>
                    <a:pt x="1587" y="3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" name="รูปร่างอิสระ 23"/>
            <p:cNvSpPr>
              <a:spLocks/>
            </p:cNvSpPr>
            <p:nvPr/>
          </p:nvSpPr>
          <p:spPr bwMode="auto">
            <a:xfrm>
              <a:off x="1371600" y="3228975"/>
              <a:ext cx="2519363" cy="1993900"/>
            </a:xfrm>
            <a:custGeom>
              <a:avLst/>
              <a:gdLst>
                <a:gd name="T0" fmla="*/ 0 w 1587"/>
                <a:gd name="T1" fmla="*/ 0 h 1256"/>
                <a:gd name="T2" fmla="*/ 0 w 1587"/>
                <a:gd name="T3" fmla="*/ 460 h 1256"/>
                <a:gd name="T4" fmla="*/ 1587 w 1587"/>
                <a:gd name="T5" fmla="*/ 1256 h 1256"/>
                <a:gd name="T6" fmla="*/ 0 w 1587"/>
                <a:gd name="T7" fmla="*/ 0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1256">
                  <a:moveTo>
                    <a:pt x="0" y="0"/>
                  </a:moveTo>
                  <a:lnTo>
                    <a:pt x="0" y="460"/>
                  </a:lnTo>
                  <a:lnTo>
                    <a:pt x="1587" y="12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4" name="รูปร่างอิสระ 27"/>
            <p:cNvSpPr>
              <a:spLocks/>
            </p:cNvSpPr>
            <p:nvPr/>
          </p:nvSpPr>
          <p:spPr bwMode="auto">
            <a:xfrm>
              <a:off x="1382350" y="4194175"/>
              <a:ext cx="3665900" cy="1873188"/>
            </a:xfrm>
            <a:custGeom>
              <a:avLst/>
              <a:gdLst>
                <a:gd name="T0" fmla="*/ 2306 w 2306"/>
                <a:gd name="T1" fmla="*/ 388 h 1192"/>
                <a:gd name="T2" fmla="*/ 0 w 2306"/>
                <a:gd name="T3" fmla="*/ 1192 h 1192"/>
                <a:gd name="T4" fmla="*/ 0 w 2306"/>
                <a:gd name="T5" fmla="*/ 814 h 1192"/>
                <a:gd name="T6" fmla="*/ 2306 w 2306"/>
                <a:gd name="T7" fmla="*/ 0 h 1192"/>
                <a:gd name="T8" fmla="*/ 2306 w 2306"/>
                <a:gd name="T9" fmla="*/ 388 h 1192"/>
                <a:gd name="connsiteX0" fmla="*/ 10014 w 10014"/>
                <a:gd name="connsiteY0" fmla="*/ 3255 h 10000"/>
                <a:gd name="connsiteX1" fmla="*/ 14 w 10014"/>
                <a:gd name="connsiteY1" fmla="*/ 10000 h 10000"/>
                <a:gd name="connsiteX2" fmla="*/ 0 w 10014"/>
                <a:gd name="connsiteY2" fmla="*/ 6670 h 10000"/>
                <a:gd name="connsiteX3" fmla="*/ 10014 w 10014"/>
                <a:gd name="connsiteY3" fmla="*/ 0 h 10000"/>
                <a:gd name="connsiteX4" fmla="*/ 10014 w 10014"/>
                <a:gd name="connsiteY4" fmla="*/ 3255 h 10000"/>
                <a:gd name="connsiteX0" fmla="*/ 10014 w 10014"/>
                <a:gd name="connsiteY0" fmla="*/ 3255 h 9899"/>
                <a:gd name="connsiteX1" fmla="*/ 14 w 10014"/>
                <a:gd name="connsiteY1" fmla="*/ 9899 h 9899"/>
                <a:gd name="connsiteX2" fmla="*/ 0 w 10014"/>
                <a:gd name="connsiteY2" fmla="*/ 6670 h 9899"/>
                <a:gd name="connsiteX3" fmla="*/ 10014 w 10014"/>
                <a:gd name="connsiteY3" fmla="*/ 0 h 9899"/>
                <a:gd name="connsiteX4" fmla="*/ 10014 w 10014"/>
                <a:gd name="connsiteY4" fmla="*/ 3255 h 9899"/>
                <a:gd name="connsiteX0" fmla="*/ 10000 w 10000"/>
                <a:gd name="connsiteY0" fmla="*/ 3288 h 10000"/>
                <a:gd name="connsiteX1" fmla="*/ 1 w 10000"/>
                <a:gd name="connsiteY1" fmla="*/ 10000 h 10000"/>
                <a:gd name="connsiteX2" fmla="*/ 0 w 10000"/>
                <a:gd name="connsiteY2" fmla="*/ 6738 h 10000"/>
                <a:gd name="connsiteX3" fmla="*/ 10000 w 10000"/>
                <a:gd name="connsiteY3" fmla="*/ 0 h 10000"/>
                <a:gd name="connsiteX4" fmla="*/ 10000 w 10000"/>
                <a:gd name="connsiteY4" fmla="*/ 32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10000" y="3288"/>
                  </a:moveTo>
                  <a:lnTo>
                    <a:pt x="1" y="10000"/>
                  </a:lnTo>
                  <a:cubicBezTo>
                    <a:pt x="-4" y="8879"/>
                    <a:pt x="5" y="7859"/>
                    <a:pt x="0" y="6738"/>
                  </a:cubicBezTo>
                  <a:lnTo>
                    <a:pt x="10000" y="0"/>
                  </a:lnTo>
                  <a:lnTo>
                    <a:pt x="10000" y="32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63" name="ตัวแทนข้อความ 33"/>
          <p:cNvSpPr>
            <a:spLocks noGrp="1"/>
          </p:cNvSpPr>
          <p:nvPr>
            <p:ph type="body" sz="quarter" idx="26" hasCustomPrompt="1"/>
          </p:nvPr>
        </p:nvSpPr>
        <p:spPr>
          <a:xfrm rot="-1140000">
            <a:off x="5056840" y="2150079"/>
            <a:ext cx="3489039" cy="307777"/>
          </a:xfrm>
        </p:spPr>
        <p:txBody>
          <a:bodyPr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20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2000" cap="all" baseline="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2000" cap="all" baseline="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2000" cap="all" baseline="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2000" cap="all" baseline="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คลิกเพื่อแก้ไขข้อความ</a:t>
            </a:r>
          </a:p>
        </p:txBody>
      </p:sp>
      <p:sp>
        <p:nvSpPr>
          <p:cNvPr id="62" name="ตัวแทนข้อความ 36"/>
          <p:cNvSpPr>
            <a:spLocks noGrp="1"/>
          </p:cNvSpPr>
          <p:nvPr>
            <p:ph type="body" sz="quarter" idx="25" hasCustomPrompt="1"/>
          </p:nvPr>
        </p:nvSpPr>
        <p:spPr>
          <a:xfrm rot="-1140000">
            <a:off x="5153267" y="2380991"/>
            <a:ext cx="3495476" cy="553998"/>
          </a:xfrm>
        </p:spPr>
        <p:txBody>
          <a:bodyPr wrap="square"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36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3600" cap="all" baseline="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3600" cap="all" baseline="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3600" cap="all" baseline="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3600" cap="all" baseline="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</a:t>
            </a:r>
          </a:p>
        </p:txBody>
      </p:sp>
      <p:sp>
        <p:nvSpPr>
          <p:cNvPr id="55" name="ตัวแทนข้อความ 38"/>
          <p:cNvSpPr>
            <a:spLocks noGrp="1"/>
          </p:cNvSpPr>
          <p:nvPr>
            <p:ph type="body" sz="quarter" idx="19" hasCustomPrompt="1"/>
          </p:nvPr>
        </p:nvSpPr>
        <p:spPr>
          <a:xfrm rot="-1140000">
            <a:off x="5422511" y="2820233"/>
            <a:ext cx="3157204" cy="1228534"/>
          </a:xfrm>
        </p:spPr>
        <p:txBody>
          <a:bodyPr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200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200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200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200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2000">
                <a:latin typeface="+mj-lt"/>
              </a:defRPr>
            </a:lvl5pPr>
          </a:lstStyle>
          <a:p>
            <a:pPr lvl="0"/>
            <a:r>
              <a:rPr lang="th-TH"/>
              <a:t>##</a:t>
            </a:r>
          </a:p>
        </p:txBody>
      </p:sp>
      <p:sp>
        <p:nvSpPr>
          <p:cNvPr id="61" name="ตัวแทนข้อความ 58"/>
          <p:cNvSpPr>
            <a:spLocks noGrp="1"/>
          </p:cNvSpPr>
          <p:nvPr>
            <p:ph type="body" sz="quarter" idx="24" hasCustomPrompt="1"/>
          </p:nvPr>
        </p:nvSpPr>
        <p:spPr>
          <a:xfrm rot="-1140000">
            <a:off x="5700634" y="3988788"/>
            <a:ext cx="2973718" cy="669287"/>
          </a:xfrm>
        </p:spPr>
        <p:txBody>
          <a:bodyPr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48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480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480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480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4800">
                <a:latin typeface="+mj-lt"/>
              </a:defRPr>
            </a:lvl5pPr>
          </a:lstStyle>
          <a:p>
            <a:pPr lvl="0"/>
            <a:r>
              <a:rPr lang="th-TH"/>
              <a:t>แก้ไขข้อความ</a:t>
            </a:r>
          </a:p>
        </p:txBody>
      </p:sp>
      <p:sp>
        <p:nvSpPr>
          <p:cNvPr id="56" name="ตัวแทนข้อความ 44"/>
          <p:cNvSpPr>
            <a:spLocks noGrp="1"/>
          </p:cNvSpPr>
          <p:nvPr>
            <p:ph type="body" sz="quarter" idx="20" hasCustomPrompt="1"/>
          </p:nvPr>
        </p:nvSpPr>
        <p:spPr>
          <a:xfrm rot="-1140000">
            <a:off x="5935856" y="4745619"/>
            <a:ext cx="2783136" cy="230832"/>
          </a:xfrm>
        </p:spPr>
        <p:txBody>
          <a:bodyPr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 cap="all" baseline="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 cap="all" baseline="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 cap="all" baseline="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 cap="all" baseline="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คลิกเพื่อแก้ไขข้อความ</a:t>
            </a:r>
          </a:p>
        </p:txBody>
      </p:sp>
      <p:sp>
        <p:nvSpPr>
          <p:cNvPr id="57" name="ตัวแทนข้อความ 49"/>
          <p:cNvSpPr>
            <a:spLocks noGrp="1"/>
          </p:cNvSpPr>
          <p:nvPr>
            <p:ph type="body" sz="quarter" idx="21" hasCustomPrompt="1"/>
          </p:nvPr>
        </p:nvSpPr>
        <p:spPr>
          <a:xfrm rot="-1140000">
            <a:off x="6007282" y="4967665"/>
            <a:ext cx="2722775" cy="230832"/>
          </a:xfrm>
        </p:spPr>
        <p:txBody>
          <a:bodyPr tIns="0" bIns="0" anchor="ctr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150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คลิกเพื่อแก้ไขข้อความ</a:t>
            </a:r>
          </a:p>
        </p:txBody>
      </p:sp>
      <p:sp>
        <p:nvSpPr>
          <p:cNvPr id="58" name="ตัวแทนข้อความ 51"/>
          <p:cNvSpPr>
            <a:spLocks noGrp="1"/>
          </p:cNvSpPr>
          <p:nvPr>
            <p:ph type="body" sz="quarter" idx="22" hasCustomPrompt="1"/>
          </p:nvPr>
        </p:nvSpPr>
        <p:spPr>
          <a:xfrm>
            <a:off x="5158304" y="5998393"/>
            <a:ext cx="1527048" cy="634181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200"/>
              </a:spcBef>
              <a:buNone/>
              <a:defRPr lang="th-TH" sz="90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คลิกเพื่อแก้ไขข้อความ</a:t>
            </a:r>
          </a:p>
        </p:txBody>
      </p:sp>
      <p:sp>
        <p:nvSpPr>
          <p:cNvPr id="60" name="ตัวแทนข้อความ 51"/>
          <p:cNvSpPr>
            <a:spLocks noGrp="1"/>
          </p:cNvSpPr>
          <p:nvPr>
            <p:ph type="body" sz="quarter" idx="23" hasCustomPrompt="1"/>
          </p:nvPr>
        </p:nvSpPr>
        <p:spPr>
          <a:xfrm>
            <a:off x="6885396" y="5998393"/>
            <a:ext cx="1527048" cy="634181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200"/>
              </a:spcBef>
              <a:buNone/>
              <a:defRPr lang="th-TH" sz="90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2pPr>
            <a:lvl3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3pPr>
            <a:lvl4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4pPr>
            <a:lvl5pPr marL="0" indent="0" latinLnBrk="0">
              <a:lnSpc>
                <a:spcPct val="100000"/>
              </a:lnSpc>
              <a:spcBef>
                <a:spcPts val="0"/>
              </a:spcBef>
              <a:buNone/>
              <a:defRPr lang="th-TH" sz="900">
                <a:latin typeface="+mj-lt"/>
              </a:defRPr>
            </a:lvl5pPr>
          </a:lstStyle>
          <a:p>
            <a:pPr lvl="0"/>
            <a:r>
              <a:rPr lang="th-TH"/>
              <a:t>คลิกเพื่อแก้ไขข้อความ</a:t>
            </a:r>
          </a:p>
        </p:txBody>
      </p:sp>
    </p:spTree>
    <p:extLst>
      <p:ext uri="{BB962C8B-B14F-4D97-AF65-F5344CB8AC3E}">
        <p14:creationId xmlns:p14="http://schemas.microsoft.com/office/powerpoint/2010/main" val="17165078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720">
          <p15:clr>
            <a:srgbClr val="FBAE40"/>
          </p15:clr>
        </p15:guide>
        <p15:guide id="2" pos="3168">
          <p15:clr>
            <a:srgbClr val="FBAE40"/>
          </p15:clr>
        </p15:guide>
        <p15:guide id="3" orient="horz" pos="4176">
          <p15:clr>
            <a:srgbClr val="FBAE40"/>
          </p15:clr>
        </p15:guide>
        <p15:guide id="4" pos="864">
          <p15:clr>
            <a:srgbClr val="FBAE40"/>
          </p15:clr>
        </p15:guide>
        <p15:guide id="5" pos="547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กลุ่ม 6"/>
          <p:cNvGrpSpPr/>
          <p:nvPr/>
        </p:nvGrpSpPr>
        <p:grpSpPr>
          <a:xfrm>
            <a:off x="1371600" y="1158875"/>
            <a:ext cx="3676650" cy="5486400"/>
            <a:chOff x="1371600" y="1158875"/>
            <a:chExt cx="3676650" cy="5486400"/>
          </a:xfrm>
        </p:grpSpPr>
        <p:sp>
          <p:nvSpPr>
            <p:cNvPr id="8" name="รูปร่างอิสระ 5"/>
            <p:cNvSpPr>
              <a:spLocks/>
            </p:cNvSpPr>
            <p:nvPr/>
          </p:nvSpPr>
          <p:spPr bwMode="auto">
            <a:xfrm>
              <a:off x="1383657" y="1158875"/>
              <a:ext cx="3660775" cy="4343400"/>
            </a:xfrm>
            <a:custGeom>
              <a:avLst/>
              <a:gdLst>
                <a:gd name="T0" fmla="*/ 2306 w 2306"/>
                <a:gd name="T1" fmla="*/ 1922 h 2736"/>
                <a:gd name="T2" fmla="*/ 0 w 2306"/>
                <a:gd name="T3" fmla="*/ 2736 h 2736"/>
                <a:gd name="T4" fmla="*/ 0 w 2306"/>
                <a:gd name="T5" fmla="*/ 0 h 2736"/>
                <a:gd name="T6" fmla="*/ 2306 w 2306"/>
                <a:gd name="T7" fmla="*/ 0 h 2736"/>
                <a:gd name="T8" fmla="*/ 2306 w 2306"/>
                <a:gd name="T9" fmla="*/ 1922 h 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6" h="2736">
                  <a:moveTo>
                    <a:pt x="2306" y="1922"/>
                  </a:moveTo>
                  <a:lnTo>
                    <a:pt x="0" y="2736"/>
                  </a:lnTo>
                  <a:lnTo>
                    <a:pt x="0" y="0"/>
                  </a:lnTo>
                  <a:lnTo>
                    <a:pt x="2306" y="0"/>
                  </a:lnTo>
                  <a:lnTo>
                    <a:pt x="2306" y="19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9" name="รูปร่างอิสระ 9"/>
            <p:cNvSpPr>
              <a:spLocks/>
            </p:cNvSpPr>
            <p:nvPr/>
          </p:nvSpPr>
          <p:spPr bwMode="auto">
            <a:xfrm>
              <a:off x="3890963" y="3787775"/>
              <a:ext cx="1141413" cy="1435100"/>
            </a:xfrm>
            <a:custGeom>
              <a:avLst/>
              <a:gdLst>
                <a:gd name="T0" fmla="*/ 719 w 719"/>
                <a:gd name="T1" fmla="*/ 382 h 904"/>
                <a:gd name="T2" fmla="*/ 719 w 719"/>
                <a:gd name="T3" fmla="*/ 0 h 904"/>
                <a:gd name="T4" fmla="*/ 0 w 719"/>
                <a:gd name="T5" fmla="*/ 904 h 904"/>
                <a:gd name="T6" fmla="*/ 719 w 719"/>
                <a:gd name="T7" fmla="*/ 38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904">
                  <a:moveTo>
                    <a:pt x="719" y="382"/>
                  </a:moveTo>
                  <a:lnTo>
                    <a:pt x="719" y="0"/>
                  </a:lnTo>
                  <a:lnTo>
                    <a:pt x="0" y="904"/>
                  </a:lnTo>
                  <a:lnTo>
                    <a:pt x="719" y="38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10" name="รูปร่างอิสระ 10"/>
            <p:cNvSpPr>
              <a:spLocks/>
            </p:cNvSpPr>
            <p:nvPr/>
          </p:nvSpPr>
          <p:spPr bwMode="auto">
            <a:xfrm>
              <a:off x="3890963" y="4826000"/>
              <a:ext cx="1141413" cy="396875"/>
            </a:xfrm>
            <a:custGeom>
              <a:avLst/>
              <a:gdLst>
                <a:gd name="T0" fmla="*/ 719 w 719"/>
                <a:gd name="T1" fmla="*/ 220 h 250"/>
                <a:gd name="T2" fmla="*/ 719 w 719"/>
                <a:gd name="T3" fmla="*/ 0 h 250"/>
                <a:gd name="T4" fmla="*/ 0 w 719"/>
                <a:gd name="T5" fmla="*/ 250 h 250"/>
                <a:gd name="T6" fmla="*/ 719 w 719"/>
                <a:gd name="T7" fmla="*/ 22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250">
                  <a:moveTo>
                    <a:pt x="719" y="220"/>
                  </a:moveTo>
                  <a:lnTo>
                    <a:pt x="719" y="0"/>
                  </a:lnTo>
                  <a:lnTo>
                    <a:pt x="0" y="250"/>
                  </a:lnTo>
                  <a:lnTo>
                    <a:pt x="719" y="22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11" name="รูปร่างอิสระ 11"/>
            <p:cNvSpPr>
              <a:spLocks/>
            </p:cNvSpPr>
            <p:nvPr/>
          </p:nvSpPr>
          <p:spPr bwMode="auto">
            <a:xfrm>
              <a:off x="3890963" y="1158875"/>
              <a:ext cx="1141413" cy="4064000"/>
            </a:xfrm>
            <a:custGeom>
              <a:avLst/>
              <a:gdLst>
                <a:gd name="T0" fmla="*/ 719 w 719"/>
                <a:gd name="T1" fmla="*/ 1010 h 2560"/>
                <a:gd name="T2" fmla="*/ 719 w 719"/>
                <a:gd name="T3" fmla="*/ 0 h 2560"/>
                <a:gd name="T4" fmla="*/ 595 w 719"/>
                <a:gd name="T5" fmla="*/ 0 h 2560"/>
                <a:gd name="T6" fmla="*/ 0 w 719"/>
                <a:gd name="T7" fmla="*/ 2560 h 2560"/>
                <a:gd name="T8" fmla="*/ 719 w 719"/>
                <a:gd name="T9" fmla="*/ 101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9" h="2560">
                  <a:moveTo>
                    <a:pt x="719" y="1010"/>
                  </a:moveTo>
                  <a:lnTo>
                    <a:pt x="719" y="0"/>
                  </a:lnTo>
                  <a:lnTo>
                    <a:pt x="595" y="0"/>
                  </a:lnTo>
                  <a:lnTo>
                    <a:pt x="0" y="2560"/>
                  </a:lnTo>
                  <a:lnTo>
                    <a:pt x="719" y="101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12" name="รูปร่างอิสระ 12"/>
            <p:cNvSpPr>
              <a:spLocks/>
            </p:cNvSpPr>
            <p:nvPr/>
          </p:nvSpPr>
          <p:spPr bwMode="auto">
            <a:xfrm>
              <a:off x="3436938" y="1158875"/>
              <a:ext cx="657225" cy="4064000"/>
            </a:xfrm>
            <a:custGeom>
              <a:avLst/>
              <a:gdLst>
                <a:gd name="T0" fmla="*/ 414 w 414"/>
                <a:gd name="T1" fmla="*/ 0 h 2560"/>
                <a:gd name="T2" fmla="*/ 0 w 414"/>
                <a:gd name="T3" fmla="*/ 0 h 2560"/>
                <a:gd name="T4" fmla="*/ 286 w 414"/>
                <a:gd name="T5" fmla="*/ 2560 h 2560"/>
                <a:gd name="T6" fmla="*/ 414 w 414"/>
                <a:gd name="T7" fmla="*/ 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560">
                  <a:moveTo>
                    <a:pt x="414" y="0"/>
                  </a:moveTo>
                  <a:lnTo>
                    <a:pt x="0" y="0"/>
                  </a:lnTo>
                  <a:lnTo>
                    <a:pt x="286" y="2560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13" name="รูปร่างอิสระ 13"/>
            <p:cNvSpPr>
              <a:spLocks/>
            </p:cNvSpPr>
            <p:nvPr/>
          </p:nvSpPr>
          <p:spPr bwMode="auto">
            <a:xfrm>
              <a:off x="3890963" y="5222875"/>
              <a:ext cx="1141413" cy="1298575"/>
            </a:xfrm>
            <a:custGeom>
              <a:avLst/>
              <a:gdLst>
                <a:gd name="T0" fmla="*/ 719 w 719"/>
                <a:gd name="T1" fmla="*/ 818 h 818"/>
                <a:gd name="T2" fmla="*/ 719 w 719"/>
                <a:gd name="T3" fmla="*/ 570 h 818"/>
                <a:gd name="T4" fmla="*/ 0 w 719"/>
                <a:gd name="T5" fmla="*/ 0 h 818"/>
                <a:gd name="T6" fmla="*/ 719 w 719"/>
                <a:gd name="T7" fmla="*/ 818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818">
                  <a:moveTo>
                    <a:pt x="719" y="818"/>
                  </a:moveTo>
                  <a:lnTo>
                    <a:pt x="719" y="570"/>
                  </a:lnTo>
                  <a:lnTo>
                    <a:pt x="0" y="0"/>
                  </a:lnTo>
                  <a:lnTo>
                    <a:pt x="719" y="818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14" name="รูปร่างอิสระ 14"/>
            <p:cNvSpPr>
              <a:spLocks/>
            </p:cNvSpPr>
            <p:nvPr/>
          </p:nvSpPr>
          <p:spPr bwMode="auto">
            <a:xfrm>
              <a:off x="3890963" y="5222875"/>
              <a:ext cx="893763" cy="1422400"/>
            </a:xfrm>
            <a:custGeom>
              <a:avLst/>
              <a:gdLst>
                <a:gd name="T0" fmla="*/ 389 w 563"/>
                <a:gd name="T1" fmla="*/ 896 h 896"/>
                <a:gd name="T2" fmla="*/ 563 w 563"/>
                <a:gd name="T3" fmla="*/ 896 h 896"/>
                <a:gd name="T4" fmla="*/ 0 w 563"/>
                <a:gd name="T5" fmla="*/ 0 h 896"/>
                <a:gd name="T6" fmla="*/ 389 w 563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3" h="896">
                  <a:moveTo>
                    <a:pt x="389" y="896"/>
                  </a:moveTo>
                  <a:lnTo>
                    <a:pt x="563" y="896"/>
                  </a:lnTo>
                  <a:lnTo>
                    <a:pt x="0" y="0"/>
                  </a:lnTo>
                  <a:lnTo>
                    <a:pt x="389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15" name="รูปร่างอิสระ 15"/>
            <p:cNvSpPr>
              <a:spLocks/>
            </p:cNvSpPr>
            <p:nvPr/>
          </p:nvSpPr>
          <p:spPr bwMode="auto">
            <a:xfrm>
              <a:off x="3890963" y="5222875"/>
              <a:ext cx="1141413" cy="574675"/>
            </a:xfrm>
            <a:custGeom>
              <a:avLst/>
              <a:gdLst>
                <a:gd name="T0" fmla="*/ 719 w 719"/>
                <a:gd name="T1" fmla="*/ 362 h 362"/>
                <a:gd name="T2" fmla="*/ 719 w 719"/>
                <a:gd name="T3" fmla="*/ 168 h 362"/>
                <a:gd name="T4" fmla="*/ 0 w 719"/>
                <a:gd name="T5" fmla="*/ 0 h 362"/>
                <a:gd name="T6" fmla="*/ 719 w 719"/>
                <a:gd name="T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362">
                  <a:moveTo>
                    <a:pt x="719" y="362"/>
                  </a:moveTo>
                  <a:lnTo>
                    <a:pt x="719" y="168"/>
                  </a:lnTo>
                  <a:lnTo>
                    <a:pt x="0" y="0"/>
                  </a:lnTo>
                  <a:lnTo>
                    <a:pt x="719" y="36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16" name="รูปร่างอิสระ 16"/>
            <p:cNvSpPr>
              <a:spLocks/>
            </p:cNvSpPr>
            <p:nvPr/>
          </p:nvSpPr>
          <p:spPr bwMode="auto">
            <a:xfrm>
              <a:off x="2763838" y="5222875"/>
              <a:ext cx="1127125" cy="1422400"/>
            </a:xfrm>
            <a:custGeom>
              <a:avLst/>
              <a:gdLst>
                <a:gd name="T0" fmla="*/ 0 w 710"/>
                <a:gd name="T1" fmla="*/ 896 h 896"/>
                <a:gd name="T2" fmla="*/ 296 w 710"/>
                <a:gd name="T3" fmla="*/ 896 h 896"/>
                <a:gd name="T4" fmla="*/ 710 w 710"/>
                <a:gd name="T5" fmla="*/ 0 h 896"/>
                <a:gd name="T6" fmla="*/ 0 w 710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0" h="896">
                  <a:moveTo>
                    <a:pt x="0" y="896"/>
                  </a:moveTo>
                  <a:lnTo>
                    <a:pt x="296" y="896"/>
                  </a:lnTo>
                  <a:lnTo>
                    <a:pt x="710" y="0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17" name="รูปร่างอิสระ 17"/>
            <p:cNvSpPr>
              <a:spLocks/>
            </p:cNvSpPr>
            <p:nvPr/>
          </p:nvSpPr>
          <p:spPr bwMode="auto">
            <a:xfrm>
              <a:off x="3560763" y="5222875"/>
              <a:ext cx="330200" cy="1422400"/>
            </a:xfrm>
            <a:custGeom>
              <a:avLst/>
              <a:gdLst>
                <a:gd name="T0" fmla="*/ 0 w 208"/>
                <a:gd name="T1" fmla="*/ 896 h 896"/>
                <a:gd name="T2" fmla="*/ 164 w 208"/>
                <a:gd name="T3" fmla="*/ 896 h 896"/>
                <a:gd name="T4" fmla="*/ 208 w 208"/>
                <a:gd name="T5" fmla="*/ 0 h 896"/>
                <a:gd name="T6" fmla="*/ 0 w 208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896">
                  <a:moveTo>
                    <a:pt x="0" y="896"/>
                  </a:moveTo>
                  <a:lnTo>
                    <a:pt x="164" y="896"/>
                  </a:lnTo>
                  <a:lnTo>
                    <a:pt x="208" y="0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18" name="รูปร่างอิสระ 18"/>
            <p:cNvSpPr>
              <a:spLocks/>
            </p:cNvSpPr>
            <p:nvPr/>
          </p:nvSpPr>
          <p:spPr bwMode="auto">
            <a:xfrm>
              <a:off x="3890963" y="5222875"/>
              <a:ext cx="382588" cy="1422400"/>
            </a:xfrm>
            <a:custGeom>
              <a:avLst/>
              <a:gdLst>
                <a:gd name="T0" fmla="*/ 100 w 241"/>
                <a:gd name="T1" fmla="*/ 896 h 896"/>
                <a:gd name="T2" fmla="*/ 241 w 241"/>
                <a:gd name="T3" fmla="*/ 896 h 896"/>
                <a:gd name="T4" fmla="*/ 0 w 241"/>
                <a:gd name="T5" fmla="*/ 0 h 896"/>
                <a:gd name="T6" fmla="*/ 100 w 241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896">
                  <a:moveTo>
                    <a:pt x="100" y="896"/>
                  </a:moveTo>
                  <a:lnTo>
                    <a:pt x="241" y="896"/>
                  </a:lnTo>
                  <a:lnTo>
                    <a:pt x="0" y="0"/>
                  </a:lnTo>
                  <a:lnTo>
                    <a:pt x="10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19" name="รูปร่างอิสระ 19"/>
            <p:cNvSpPr>
              <a:spLocks/>
            </p:cNvSpPr>
            <p:nvPr/>
          </p:nvSpPr>
          <p:spPr bwMode="auto">
            <a:xfrm>
              <a:off x="2124075" y="1158875"/>
              <a:ext cx="1766888" cy="4064000"/>
            </a:xfrm>
            <a:custGeom>
              <a:avLst/>
              <a:gdLst>
                <a:gd name="T0" fmla="*/ 427 w 1113"/>
                <a:gd name="T1" fmla="*/ 0 h 2560"/>
                <a:gd name="T2" fmla="*/ 0 w 1113"/>
                <a:gd name="T3" fmla="*/ 0 h 2560"/>
                <a:gd name="T4" fmla="*/ 1113 w 1113"/>
                <a:gd name="T5" fmla="*/ 2560 h 2560"/>
                <a:gd name="T6" fmla="*/ 427 w 1113"/>
                <a:gd name="T7" fmla="*/ 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3" h="2560">
                  <a:moveTo>
                    <a:pt x="427" y="0"/>
                  </a:moveTo>
                  <a:lnTo>
                    <a:pt x="0" y="0"/>
                  </a:lnTo>
                  <a:lnTo>
                    <a:pt x="1113" y="2560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20" name="รูปร่างอิสระ 20"/>
            <p:cNvSpPr>
              <a:spLocks/>
            </p:cNvSpPr>
            <p:nvPr/>
          </p:nvSpPr>
          <p:spPr bwMode="auto">
            <a:xfrm>
              <a:off x="1371600" y="5222875"/>
              <a:ext cx="2519363" cy="1422400"/>
            </a:xfrm>
            <a:custGeom>
              <a:avLst/>
              <a:gdLst>
                <a:gd name="T0" fmla="*/ 0 w 1587"/>
                <a:gd name="T1" fmla="*/ 554 h 896"/>
                <a:gd name="T2" fmla="*/ 0 w 1587"/>
                <a:gd name="T3" fmla="*/ 896 h 896"/>
                <a:gd name="T4" fmla="*/ 356 w 1587"/>
                <a:gd name="T5" fmla="*/ 896 h 896"/>
                <a:gd name="T6" fmla="*/ 1587 w 1587"/>
                <a:gd name="T7" fmla="*/ 0 h 896"/>
                <a:gd name="T8" fmla="*/ 0 w 1587"/>
                <a:gd name="T9" fmla="*/ 55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896">
                  <a:moveTo>
                    <a:pt x="0" y="554"/>
                  </a:moveTo>
                  <a:lnTo>
                    <a:pt x="0" y="896"/>
                  </a:lnTo>
                  <a:lnTo>
                    <a:pt x="356" y="896"/>
                  </a:lnTo>
                  <a:lnTo>
                    <a:pt x="1587" y="0"/>
                  </a:lnTo>
                  <a:lnTo>
                    <a:pt x="0" y="554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21" name="รูปร่างอิสระ 21"/>
            <p:cNvSpPr>
              <a:spLocks/>
            </p:cNvSpPr>
            <p:nvPr/>
          </p:nvSpPr>
          <p:spPr bwMode="auto">
            <a:xfrm>
              <a:off x="1371600" y="1209675"/>
              <a:ext cx="2519363" cy="4013200"/>
            </a:xfrm>
            <a:custGeom>
              <a:avLst/>
              <a:gdLst>
                <a:gd name="T0" fmla="*/ 0 w 1587"/>
                <a:gd name="T1" fmla="*/ 0 h 2528"/>
                <a:gd name="T2" fmla="*/ 0 w 1587"/>
                <a:gd name="T3" fmla="*/ 728 h 2528"/>
                <a:gd name="T4" fmla="*/ 1587 w 1587"/>
                <a:gd name="T5" fmla="*/ 2528 h 2528"/>
                <a:gd name="T6" fmla="*/ 0 w 1587"/>
                <a:gd name="T7" fmla="*/ 0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2528">
                  <a:moveTo>
                    <a:pt x="0" y="0"/>
                  </a:moveTo>
                  <a:lnTo>
                    <a:pt x="0" y="728"/>
                  </a:lnTo>
                  <a:lnTo>
                    <a:pt x="1587" y="25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22" name="รูปร่างอิสระ 22"/>
            <p:cNvSpPr>
              <a:spLocks/>
            </p:cNvSpPr>
            <p:nvPr/>
          </p:nvSpPr>
          <p:spPr bwMode="auto">
            <a:xfrm>
              <a:off x="1371600" y="4638675"/>
              <a:ext cx="2519363" cy="692150"/>
            </a:xfrm>
            <a:custGeom>
              <a:avLst/>
              <a:gdLst>
                <a:gd name="T0" fmla="*/ 0 w 1587"/>
                <a:gd name="T1" fmla="*/ 0 h 436"/>
                <a:gd name="T2" fmla="*/ 0 w 1587"/>
                <a:gd name="T3" fmla="*/ 436 h 436"/>
                <a:gd name="T4" fmla="*/ 1587 w 1587"/>
                <a:gd name="T5" fmla="*/ 368 h 436"/>
                <a:gd name="T6" fmla="*/ 0 w 1587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436">
                  <a:moveTo>
                    <a:pt x="0" y="0"/>
                  </a:moveTo>
                  <a:lnTo>
                    <a:pt x="0" y="436"/>
                  </a:lnTo>
                  <a:lnTo>
                    <a:pt x="1587" y="3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23" name="รูปร่างอิสระ 23"/>
            <p:cNvSpPr>
              <a:spLocks/>
            </p:cNvSpPr>
            <p:nvPr/>
          </p:nvSpPr>
          <p:spPr bwMode="auto">
            <a:xfrm>
              <a:off x="1371600" y="3228975"/>
              <a:ext cx="2519363" cy="1993900"/>
            </a:xfrm>
            <a:custGeom>
              <a:avLst/>
              <a:gdLst>
                <a:gd name="T0" fmla="*/ 0 w 1587"/>
                <a:gd name="T1" fmla="*/ 0 h 1256"/>
                <a:gd name="T2" fmla="*/ 0 w 1587"/>
                <a:gd name="T3" fmla="*/ 460 h 1256"/>
                <a:gd name="T4" fmla="*/ 1587 w 1587"/>
                <a:gd name="T5" fmla="*/ 1256 h 1256"/>
                <a:gd name="T6" fmla="*/ 0 w 1587"/>
                <a:gd name="T7" fmla="*/ 0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1256">
                  <a:moveTo>
                    <a:pt x="0" y="0"/>
                  </a:moveTo>
                  <a:lnTo>
                    <a:pt x="0" y="460"/>
                  </a:lnTo>
                  <a:lnTo>
                    <a:pt x="1587" y="12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24" name="รูปร่างอิสระ 27"/>
            <p:cNvSpPr>
              <a:spLocks/>
            </p:cNvSpPr>
            <p:nvPr/>
          </p:nvSpPr>
          <p:spPr bwMode="auto">
            <a:xfrm>
              <a:off x="1382350" y="4194175"/>
              <a:ext cx="3665900" cy="1873188"/>
            </a:xfrm>
            <a:custGeom>
              <a:avLst/>
              <a:gdLst>
                <a:gd name="T0" fmla="*/ 2306 w 2306"/>
                <a:gd name="T1" fmla="*/ 388 h 1192"/>
                <a:gd name="T2" fmla="*/ 0 w 2306"/>
                <a:gd name="T3" fmla="*/ 1192 h 1192"/>
                <a:gd name="T4" fmla="*/ 0 w 2306"/>
                <a:gd name="T5" fmla="*/ 814 h 1192"/>
                <a:gd name="T6" fmla="*/ 2306 w 2306"/>
                <a:gd name="T7" fmla="*/ 0 h 1192"/>
                <a:gd name="T8" fmla="*/ 2306 w 2306"/>
                <a:gd name="T9" fmla="*/ 388 h 1192"/>
                <a:gd name="connsiteX0" fmla="*/ 10014 w 10014"/>
                <a:gd name="connsiteY0" fmla="*/ 3255 h 10000"/>
                <a:gd name="connsiteX1" fmla="*/ 14 w 10014"/>
                <a:gd name="connsiteY1" fmla="*/ 10000 h 10000"/>
                <a:gd name="connsiteX2" fmla="*/ 0 w 10014"/>
                <a:gd name="connsiteY2" fmla="*/ 6670 h 10000"/>
                <a:gd name="connsiteX3" fmla="*/ 10014 w 10014"/>
                <a:gd name="connsiteY3" fmla="*/ 0 h 10000"/>
                <a:gd name="connsiteX4" fmla="*/ 10014 w 10014"/>
                <a:gd name="connsiteY4" fmla="*/ 3255 h 10000"/>
                <a:gd name="connsiteX0" fmla="*/ 10014 w 10014"/>
                <a:gd name="connsiteY0" fmla="*/ 3255 h 9899"/>
                <a:gd name="connsiteX1" fmla="*/ 14 w 10014"/>
                <a:gd name="connsiteY1" fmla="*/ 9899 h 9899"/>
                <a:gd name="connsiteX2" fmla="*/ 0 w 10014"/>
                <a:gd name="connsiteY2" fmla="*/ 6670 h 9899"/>
                <a:gd name="connsiteX3" fmla="*/ 10014 w 10014"/>
                <a:gd name="connsiteY3" fmla="*/ 0 h 9899"/>
                <a:gd name="connsiteX4" fmla="*/ 10014 w 10014"/>
                <a:gd name="connsiteY4" fmla="*/ 3255 h 9899"/>
                <a:gd name="connsiteX0" fmla="*/ 10000 w 10000"/>
                <a:gd name="connsiteY0" fmla="*/ 3288 h 10000"/>
                <a:gd name="connsiteX1" fmla="*/ 1 w 10000"/>
                <a:gd name="connsiteY1" fmla="*/ 10000 h 10000"/>
                <a:gd name="connsiteX2" fmla="*/ 0 w 10000"/>
                <a:gd name="connsiteY2" fmla="*/ 6738 h 10000"/>
                <a:gd name="connsiteX3" fmla="*/ 10000 w 10000"/>
                <a:gd name="connsiteY3" fmla="*/ 0 h 10000"/>
                <a:gd name="connsiteX4" fmla="*/ 10000 w 10000"/>
                <a:gd name="connsiteY4" fmla="*/ 32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10000" y="3288"/>
                  </a:moveTo>
                  <a:lnTo>
                    <a:pt x="1" y="10000"/>
                  </a:lnTo>
                  <a:cubicBezTo>
                    <a:pt x="-4" y="8879"/>
                    <a:pt x="5" y="7859"/>
                    <a:pt x="0" y="6738"/>
                  </a:cubicBezTo>
                  <a:lnTo>
                    <a:pt x="10000" y="0"/>
                  </a:lnTo>
                  <a:lnTo>
                    <a:pt x="10000" y="32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</p:grpSp>
      <p:grpSp>
        <p:nvGrpSpPr>
          <p:cNvPr id="25" name="กลุ่ม 24"/>
          <p:cNvGrpSpPr/>
          <p:nvPr/>
        </p:nvGrpSpPr>
        <p:grpSpPr>
          <a:xfrm>
            <a:off x="5034264" y="1158875"/>
            <a:ext cx="3676650" cy="5486400"/>
            <a:chOff x="1371600" y="1158875"/>
            <a:chExt cx="3676650" cy="5486400"/>
          </a:xfrm>
        </p:grpSpPr>
        <p:sp>
          <p:nvSpPr>
            <p:cNvPr id="26" name="รูปร่างอิสระ 5"/>
            <p:cNvSpPr>
              <a:spLocks/>
            </p:cNvSpPr>
            <p:nvPr/>
          </p:nvSpPr>
          <p:spPr bwMode="auto">
            <a:xfrm>
              <a:off x="1383657" y="1158875"/>
              <a:ext cx="3660775" cy="4343400"/>
            </a:xfrm>
            <a:custGeom>
              <a:avLst/>
              <a:gdLst>
                <a:gd name="T0" fmla="*/ 2306 w 2306"/>
                <a:gd name="T1" fmla="*/ 1922 h 2736"/>
                <a:gd name="T2" fmla="*/ 0 w 2306"/>
                <a:gd name="T3" fmla="*/ 2736 h 2736"/>
                <a:gd name="T4" fmla="*/ 0 w 2306"/>
                <a:gd name="T5" fmla="*/ 0 h 2736"/>
                <a:gd name="T6" fmla="*/ 2306 w 2306"/>
                <a:gd name="T7" fmla="*/ 0 h 2736"/>
                <a:gd name="T8" fmla="*/ 2306 w 2306"/>
                <a:gd name="T9" fmla="*/ 1922 h 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6" h="2736">
                  <a:moveTo>
                    <a:pt x="2306" y="1922"/>
                  </a:moveTo>
                  <a:lnTo>
                    <a:pt x="0" y="2736"/>
                  </a:lnTo>
                  <a:lnTo>
                    <a:pt x="0" y="0"/>
                  </a:lnTo>
                  <a:lnTo>
                    <a:pt x="2306" y="0"/>
                  </a:lnTo>
                  <a:lnTo>
                    <a:pt x="2306" y="19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27" name="รูปร่างอิสระ 9"/>
            <p:cNvSpPr>
              <a:spLocks/>
            </p:cNvSpPr>
            <p:nvPr/>
          </p:nvSpPr>
          <p:spPr bwMode="auto">
            <a:xfrm>
              <a:off x="3890963" y="3787775"/>
              <a:ext cx="1141413" cy="1435100"/>
            </a:xfrm>
            <a:custGeom>
              <a:avLst/>
              <a:gdLst>
                <a:gd name="T0" fmla="*/ 719 w 719"/>
                <a:gd name="T1" fmla="*/ 382 h 904"/>
                <a:gd name="T2" fmla="*/ 719 w 719"/>
                <a:gd name="T3" fmla="*/ 0 h 904"/>
                <a:gd name="T4" fmla="*/ 0 w 719"/>
                <a:gd name="T5" fmla="*/ 904 h 904"/>
                <a:gd name="T6" fmla="*/ 719 w 719"/>
                <a:gd name="T7" fmla="*/ 38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904">
                  <a:moveTo>
                    <a:pt x="719" y="382"/>
                  </a:moveTo>
                  <a:lnTo>
                    <a:pt x="719" y="0"/>
                  </a:lnTo>
                  <a:lnTo>
                    <a:pt x="0" y="904"/>
                  </a:lnTo>
                  <a:lnTo>
                    <a:pt x="719" y="38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28" name="รูปร่างอิสระ 10"/>
            <p:cNvSpPr>
              <a:spLocks/>
            </p:cNvSpPr>
            <p:nvPr/>
          </p:nvSpPr>
          <p:spPr bwMode="auto">
            <a:xfrm>
              <a:off x="3890963" y="4826000"/>
              <a:ext cx="1141413" cy="396875"/>
            </a:xfrm>
            <a:custGeom>
              <a:avLst/>
              <a:gdLst>
                <a:gd name="T0" fmla="*/ 719 w 719"/>
                <a:gd name="T1" fmla="*/ 220 h 250"/>
                <a:gd name="T2" fmla="*/ 719 w 719"/>
                <a:gd name="T3" fmla="*/ 0 h 250"/>
                <a:gd name="T4" fmla="*/ 0 w 719"/>
                <a:gd name="T5" fmla="*/ 250 h 250"/>
                <a:gd name="T6" fmla="*/ 719 w 719"/>
                <a:gd name="T7" fmla="*/ 22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250">
                  <a:moveTo>
                    <a:pt x="719" y="220"/>
                  </a:moveTo>
                  <a:lnTo>
                    <a:pt x="719" y="0"/>
                  </a:lnTo>
                  <a:lnTo>
                    <a:pt x="0" y="250"/>
                  </a:lnTo>
                  <a:lnTo>
                    <a:pt x="719" y="22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29" name="รูปร่างอิสระ 11"/>
            <p:cNvSpPr>
              <a:spLocks/>
            </p:cNvSpPr>
            <p:nvPr/>
          </p:nvSpPr>
          <p:spPr bwMode="auto">
            <a:xfrm>
              <a:off x="3890963" y="1158875"/>
              <a:ext cx="1141413" cy="4064000"/>
            </a:xfrm>
            <a:custGeom>
              <a:avLst/>
              <a:gdLst>
                <a:gd name="T0" fmla="*/ 719 w 719"/>
                <a:gd name="T1" fmla="*/ 1010 h 2560"/>
                <a:gd name="T2" fmla="*/ 719 w 719"/>
                <a:gd name="T3" fmla="*/ 0 h 2560"/>
                <a:gd name="T4" fmla="*/ 595 w 719"/>
                <a:gd name="T5" fmla="*/ 0 h 2560"/>
                <a:gd name="T6" fmla="*/ 0 w 719"/>
                <a:gd name="T7" fmla="*/ 2560 h 2560"/>
                <a:gd name="T8" fmla="*/ 719 w 719"/>
                <a:gd name="T9" fmla="*/ 101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9" h="2560">
                  <a:moveTo>
                    <a:pt x="719" y="1010"/>
                  </a:moveTo>
                  <a:lnTo>
                    <a:pt x="719" y="0"/>
                  </a:lnTo>
                  <a:lnTo>
                    <a:pt x="595" y="0"/>
                  </a:lnTo>
                  <a:lnTo>
                    <a:pt x="0" y="2560"/>
                  </a:lnTo>
                  <a:lnTo>
                    <a:pt x="719" y="101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30" name="รูปร่างอิสระ 12"/>
            <p:cNvSpPr>
              <a:spLocks/>
            </p:cNvSpPr>
            <p:nvPr/>
          </p:nvSpPr>
          <p:spPr bwMode="auto">
            <a:xfrm>
              <a:off x="3436938" y="1158875"/>
              <a:ext cx="657225" cy="4064000"/>
            </a:xfrm>
            <a:custGeom>
              <a:avLst/>
              <a:gdLst>
                <a:gd name="T0" fmla="*/ 414 w 414"/>
                <a:gd name="T1" fmla="*/ 0 h 2560"/>
                <a:gd name="T2" fmla="*/ 0 w 414"/>
                <a:gd name="T3" fmla="*/ 0 h 2560"/>
                <a:gd name="T4" fmla="*/ 286 w 414"/>
                <a:gd name="T5" fmla="*/ 2560 h 2560"/>
                <a:gd name="T6" fmla="*/ 414 w 414"/>
                <a:gd name="T7" fmla="*/ 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560">
                  <a:moveTo>
                    <a:pt x="414" y="0"/>
                  </a:moveTo>
                  <a:lnTo>
                    <a:pt x="0" y="0"/>
                  </a:lnTo>
                  <a:lnTo>
                    <a:pt x="286" y="2560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31" name="รูปร่างอิสระ 13"/>
            <p:cNvSpPr>
              <a:spLocks/>
            </p:cNvSpPr>
            <p:nvPr/>
          </p:nvSpPr>
          <p:spPr bwMode="auto">
            <a:xfrm>
              <a:off x="3890963" y="5222875"/>
              <a:ext cx="1141413" cy="1298575"/>
            </a:xfrm>
            <a:custGeom>
              <a:avLst/>
              <a:gdLst>
                <a:gd name="T0" fmla="*/ 719 w 719"/>
                <a:gd name="T1" fmla="*/ 818 h 818"/>
                <a:gd name="T2" fmla="*/ 719 w 719"/>
                <a:gd name="T3" fmla="*/ 570 h 818"/>
                <a:gd name="T4" fmla="*/ 0 w 719"/>
                <a:gd name="T5" fmla="*/ 0 h 818"/>
                <a:gd name="T6" fmla="*/ 719 w 719"/>
                <a:gd name="T7" fmla="*/ 818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818">
                  <a:moveTo>
                    <a:pt x="719" y="818"/>
                  </a:moveTo>
                  <a:lnTo>
                    <a:pt x="719" y="570"/>
                  </a:lnTo>
                  <a:lnTo>
                    <a:pt x="0" y="0"/>
                  </a:lnTo>
                  <a:lnTo>
                    <a:pt x="719" y="818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32" name="รูปร่างอิสระ 14"/>
            <p:cNvSpPr>
              <a:spLocks/>
            </p:cNvSpPr>
            <p:nvPr/>
          </p:nvSpPr>
          <p:spPr bwMode="auto">
            <a:xfrm>
              <a:off x="3890963" y="5222875"/>
              <a:ext cx="893763" cy="1422400"/>
            </a:xfrm>
            <a:custGeom>
              <a:avLst/>
              <a:gdLst>
                <a:gd name="T0" fmla="*/ 389 w 563"/>
                <a:gd name="T1" fmla="*/ 896 h 896"/>
                <a:gd name="T2" fmla="*/ 563 w 563"/>
                <a:gd name="T3" fmla="*/ 896 h 896"/>
                <a:gd name="T4" fmla="*/ 0 w 563"/>
                <a:gd name="T5" fmla="*/ 0 h 896"/>
                <a:gd name="T6" fmla="*/ 389 w 563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3" h="896">
                  <a:moveTo>
                    <a:pt x="389" y="896"/>
                  </a:moveTo>
                  <a:lnTo>
                    <a:pt x="563" y="896"/>
                  </a:lnTo>
                  <a:lnTo>
                    <a:pt x="0" y="0"/>
                  </a:lnTo>
                  <a:lnTo>
                    <a:pt x="389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33" name="รูปร่างอิสระ 15"/>
            <p:cNvSpPr>
              <a:spLocks/>
            </p:cNvSpPr>
            <p:nvPr/>
          </p:nvSpPr>
          <p:spPr bwMode="auto">
            <a:xfrm>
              <a:off x="3890963" y="5222875"/>
              <a:ext cx="1141413" cy="574675"/>
            </a:xfrm>
            <a:custGeom>
              <a:avLst/>
              <a:gdLst>
                <a:gd name="T0" fmla="*/ 719 w 719"/>
                <a:gd name="T1" fmla="*/ 362 h 362"/>
                <a:gd name="T2" fmla="*/ 719 w 719"/>
                <a:gd name="T3" fmla="*/ 168 h 362"/>
                <a:gd name="T4" fmla="*/ 0 w 719"/>
                <a:gd name="T5" fmla="*/ 0 h 362"/>
                <a:gd name="T6" fmla="*/ 719 w 719"/>
                <a:gd name="T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362">
                  <a:moveTo>
                    <a:pt x="719" y="362"/>
                  </a:moveTo>
                  <a:lnTo>
                    <a:pt x="719" y="168"/>
                  </a:lnTo>
                  <a:lnTo>
                    <a:pt x="0" y="0"/>
                  </a:lnTo>
                  <a:lnTo>
                    <a:pt x="719" y="36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34" name="รูปร่างอิสระ 16"/>
            <p:cNvSpPr>
              <a:spLocks/>
            </p:cNvSpPr>
            <p:nvPr/>
          </p:nvSpPr>
          <p:spPr bwMode="auto">
            <a:xfrm>
              <a:off x="2763838" y="5222875"/>
              <a:ext cx="1127125" cy="1422400"/>
            </a:xfrm>
            <a:custGeom>
              <a:avLst/>
              <a:gdLst>
                <a:gd name="T0" fmla="*/ 0 w 710"/>
                <a:gd name="T1" fmla="*/ 896 h 896"/>
                <a:gd name="T2" fmla="*/ 296 w 710"/>
                <a:gd name="T3" fmla="*/ 896 h 896"/>
                <a:gd name="T4" fmla="*/ 710 w 710"/>
                <a:gd name="T5" fmla="*/ 0 h 896"/>
                <a:gd name="T6" fmla="*/ 0 w 710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0" h="896">
                  <a:moveTo>
                    <a:pt x="0" y="896"/>
                  </a:moveTo>
                  <a:lnTo>
                    <a:pt x="296" y="896"/>
                  </a:lnTo>
                  <a:lnTo>
                    <a:pt x="710" y="0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35" name="รูปร่างอิสระ 17"/>
            <p:cNvSpPr>
              <a:spLocks/>
            </p:cNvSpPr>
            <p:nvPr/>
          </p:nvSpPr>
          <p:spPr bwMode="auto">
            <a:xfrm>
              <a:off x="3560763" y="5222875"/>
              <a:ext cx="330200" cy="1422400"/>
            </a:xfrm>
            <a:custGeom>
              <a:avLst/>
              <a:gdLst>
                <a:gd name="T0" fmla="*/ 0 w 208"/>
                <a:gd name="T1" fmla="*/ 896 h 896"/>
                <a:gd name="T2" fmla="*/ 164 w 208"/>
                <a:gd name="T3" fmla="*/ 896 h 896"/>
                <a:gd name="T4" fmla="*/ 208 w 208"/>
                <a:gd name="T5" fmla="*/ 0 h 896"/>
                <a:gd name="T6" fmla="*/ 0 w 208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896">
                  <a:moveTo>
                    <a:pt x="0" y="896"/>
                  </a:moveTo>
                  <a:lnTo>
                    <a:pt x="164" y="896"/>
                  </a:lnTo>
                  <a:lnTo>
                    <a:pt x="208" y="0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36" name="รูปร่างอิสระ 18"/>
            <p:cNvSpPr>
              <a:spLocks/>
            </p:cNvSpPr>
            <p:nvPr/>
          </p:nvSpPr>
          <p:spPr bwMode="auto">
            <a:xfrm>
              <a:off x="3890963" y="5222875"/>
              <a:ext cx="382588" cy="1422400"/>
            </a:xfrm>
            <a:custGeom>
              <a:avLst/>
              <a:gdLst>
                <a:gd name="T0" fmla="*/ 100 w 241"/>
                <a:gd name="T1" fmla="*/ 896 h 896"/>
                <a:gd name="T2" fmla="*/ 241 w 241"/>
                <a:gd name="T3" fmla="*/ 896 h 896"/>
                <a:gd name="T4" fmla="*/ 0 w 241"/>
                <a:gd name="T5" fmla="*/ 0 h 896"/>
                <a:gd name="T6" fmla="*/ 100 w 241"/>
                <a:gd name="T7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896">
                  <a:moveTo>
                    <a:pt x="100" y="896"/>
                  </a:moveTo>
                  <a:lnTo>
                    <a:pt x="241" y="896"/>
                  </a:lnTo>
                  <a:lnTo>
                    <a:pt x="0" y="0"/>
                  </a:lnTo>
                  <a:lnTo>
                    <a:pt x="100" y="896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37" name="รูปร่างอิสระ 19"/>
            <p:cNvSpPr>
              <a:spLocks/>
            </p:cNvSpPr>
            <p:nvPr/>
          </p:nvSpPr>
          <p:spPr bwMode="auto">
            <a:xfrm>
              <a:off x="2124075" y="1158875"/>
              <a:ext cx="1766888" cy="4064000"/>
            </a:xfrm>
            <a:custGeom>
              <a:avLst/>
              <a:gdLst>
                <a:gd name="T0" fmla="*/ 427 w 1113"/>
                <a:gd name="T1" fmla="*/ 0 h 2560"/>
                <a:gd name="T2" fmla="*/ 0 w 1113"/>
                <a:gd name="T3" fmla="*/ 0 h 2560"/>
                <a:gd name="T4" fmla="*/ 1113 w 1113"/>
                <a:gd name="T5" fmla="*/ 2560 h 2560"/>
                <a:gd name="T6" fmla="*/ 427 w 1113"/>
                <a:gd name="T7" fmla="*/ 0 h 2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3" h="2560">
                  <a:moveTo>
                    <a:pt x="427" y="0"/>
                  </a:moveTo>
                  <a:lnTo>
                    <a:pt x="0" y="0"/>
                  </a:lnTo>
                  <a:lnTo>
                    <a:pt x="1113" y="2560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38" name="รูปร่างอิสระ 20"/>
            <p:cNvSpPr>
              <a:spLocks/>
            </p:cNvSpPr>
            <p:nvPr/>
          </p:nvSpPr>
          <p:spPr bwMode="auto">
            <a:xfrm>
              <a:off x="1371600" y="5222875"/>
              <a:ext cx="2519363" cy="1422400"/>
            </a:xfrm>
            <a:custGeom>
              <a:avLst/>
              <a:gdLst>
                <a:gd name="T0" fmla="*/ 0 w 1587"/>
                <a:gd name="T1" fmla="*/ 554 h 896"/>
                <a:gd name="T2" fmla="*/ 0 w 1587"/>
                <a:gd name="T3" fmla="*/ 896 h 896"/>
                <a:gd name="T4" fmla="*/ 356 w 1587"/>
                <a:gd name="T5" fmla="*/ 896 h 896"/>
                <a:gd name="T6" fmla="*/ 1587 w 1587"/>
                <a:gd name="T7" fmla="*/ 0 h 896"/>
                <a:gd name="T8" fmla="*/ 0 w 1587"/>
                <a:gd name="T9" fmla="*/ 55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896">
                  <a:moveTo>
                    <a:pt x="0" y="554"/>
                  </a:moveTo>
                  <a:lnTo>
                    <a:pt x="0" y="896"/>
                  </a:lnTo>
                  <a:lnTo>
                    <a:pt x="356" y="896"/>
                  </a:lnTo>
                  <a:lnTo>
                    <a:pt x="1587" y="0"/>
                  </a:lnTo>
                  <a:lnTo>
                    <a:pt x="0" y="554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39" name="รูปร่างอิสระ 21"/>
            <p:cNvSpPr>
              <a:spLocks/>
            </p:cNvSpPr>
            <p:nvPr/>
          </p:nvSpPr>
          <p:spPr bwMode="auto">
            <a:xfrm>
              <a:off x="1371600" y="1209675"/>
              <a:ext cx="2519363" cy="4013200"/>
            </a:xfrm>
            <a:custGeom>
              <a:avLst/>
              <a:gdLst>
                <a:gd name="T0" fmla="*/ 0 w 1587"/>
                <a:gd name="T1" fmla="*/ 0 h 2528"/>
                <a:gd name="T2" fmla="*/ 0 w 1587"/>
                <a:gd name="T3" fmla="*/ 728 h 2528"/>
                <a:gd name="T4" fmla="*/ 1587 w 1587"/>
                <a:gd name="T5" fmla="*/ 2528 h 2528"/>
                <a:gd name="T6" fmla="*/ 0 w 1587"/>
                <a:gd name="T7" fmla="*/ 0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2528">
                  <a:moveTo>
                    <a:pt x="0" y="0"/>
                  </a:moveTo>
                  <a:lnTo>
                    <a:pt x="0" y="728"/>
                  </a:lnTo>
                  <a:lnTo>
                    <a:pt x="1587" y="25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40" name="รูปร่างอิสระ 22"/>
            <p:cNvSpPr>
              <a:spLocks/>
            </p:cNvSpPr>
            <p:nvPr/>
          </p:nvSpPr>
          <p:spPr bwMode="auto">
            <a:xfrm>
              <a:off x="1371600" y="4638675"/>
              <a:ext cx="2519363" cy="692150"/>
            </a:xfrm>
            <a:custGeom>
              <a:avLst/>
              <a:gdLst>
                <a:gd name="T0" fmla="*/ 0 w 1587"/>
                <a:gd name="T1" fmla="*/ 0 h 436"/>
                <a:gd name="T2" fmla="*/ 0 w 1587"/>
                <a:gd name="T3" fmla="*/ 436 h 436"/>
                <a:gd name="T4" fmla="*/ 1587 w 1587"/>
                <a:gd name="T5" fmla="*/ 368 h 436"/>
                <a:gd name="T6" fmla="*/ 0 w 1587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436">
                  <a:moveTo>
                    <a:pt x="0" y="0"/>
                  </a:moveTo>
                  <a:lnTo>
                    <a:pt x="0" y="436"/>
                  </a:lnTo>
                  <a:lnTo>
                    <a:pt x="1587" y="3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41" name="รูปร่างอิสระ 23"/>
            <p:cNvSpPr>
              <a:spLocks/>
            </p:cNvSpPr>
            <p:nvPr/>
          </p:nvSpPr>
          <p:spPr bwMode="auto">
            <a:xfrm>
              <a:off x="1371600" y="3228975"/>
              <a:ext cx="2519363" cy="1993900"/>
            </a:xfrm>
            <a:custGeom>
              <a:avLst/>
              <a:gdLst>
                <a:gd name="T0" fmla="*/ 0 w 1587"/>
                <a:gd name="T1" fmla="*/ 0 h 1256"/>
                <a:gd name="T2" fmla="*/ 0 w 1587"/>
                <a:gd name="T3" fmla="*/ 460 h 1256"/>
                <a:gd name="T4" fmla="*/ 1587 w 1587"/>
                <a:gd name="T5" fmla="*/ 1256 h 1256"/>
                <a:gd name="T6" fmla="*/ 0 w 1587"/>
                <a:gd name="T7" fmla="*/ 0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7" h="1256">
                  <a:moveTo>
                    <a:pt x="0" y="0"/>
                  </a:moveTo>
                  <a:lnTo>
                    <a:pt x="0" y="460"/>
                  </a:lnTo>
                  <a:lnTo>
                    <a:pt x="1587" y="12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  <p:sp>
          <p:nvSpPr>
            <p:cNvPr id="42" name="รูปร่างอิสระ 27"/>
            <p:cNvSpPr>
              <a:spLocks/>
            </p:cNvSpPr>
            <p:nvPr/>
          </p:nvSpPr>
          <p:spPr bwMode="auto">
            <a:xfrm>
              <a:off x="1382350" y="4194175"/>
              <a:ext cx="3665900" cy="1873188"/>
            </a:xfrm>
            <a:custGeom>
              <a:avLst/>
              <a:gdLst>
                <a:gd name="T0" fmla="*/ 2306 w 2306"/>
                <a:gd name="T1" fmla="*/ 388 h 1192"/>
                <a:gd name="T2" fmla="*/ 0 w 2306"/>
                <a:gd name="T3" fmla="*/ 1192 h 1192"/>
                <a:gd name="T4" fmla="*/ 0 w 2306"/>
                <a:gd name="T5" fmla="*/ 814 h 1192"/>
                <a:gd name="T6" fmla="*/ 2306 w 2306"/>
                <a:gd name="T7" fmla="*/ 0 h 1192"/>
                <a:gd name="T8" fmla="*/ 2306 w 2306"/>
                <a:gd name="T9" fmla="*/ 388 h 1192"/>
                <a:gd name="connsiteX0" fmla="*/ 10014 w 10014"/>
                <a:gd name="connsiteY0" fmla="*/ 3255 h 10000"/>
                <a:gd name="connsiteX1" fmla="*/ 14 w 10014"/>
                <a:gd name="connsiteY1" fmla="*/ 10000 h 10000"/>
                <a:gd name="connsiteX2" fmla="*/ 0 w 10014"/>
                <a:gd name="connsiteY2" fmla="*/ 6670 h 10000"/>
                <a:gd name="connsiteX3" fmla="*/ 10014 w 10014"/>
                <a:gd name="connsiteY3" fmla="*/ 0 h 10000"/>
                <a:gd name="connsiteX4" fmla="*/ 10014 w 10014"/>
                <a:gd name="connsiteY4" fmla="*/ 3255 h 10000"/>
                <a:gd name="connsiteX0" fmla="*/ 10014 w 10014"/>
                <a:gd name="connsiteY0" fmla="*/ 3255 h 9899"/>
                <a:gd name="connsiteX1" fmla="*/ 14 w 10014"/>
                <a:gd name="connsiteY1" fmla="*/ 9899 h 9899"/>
                <a:gd name="connsiteX2" fmla="*/ 0 w 10014"/>
                <a:gd name="connsiteY2" fmla="*/ 6670 h 9899"/>
                <a:gd name="connsiteX3" fmla="*/ 10014 w 10014"/>
                <a:gd name="connsiteY3" fmla="*/ 0 h 9899"/>
                <a:gd name="connsiteX4" fmla="*/ 10014 w 10014"/>
                <a:gd name="connsiteY4" fmla="*/ 3255 h 9899"/>
                <a:gd name="connsiteX0" fmla="*/ 10000 w 10000"/>
                <a:gd name="connsiteY0" fmla="*/ 3288 h 10000"/>
                <a:gd name="connsiteX1" fmla="*/ 1 w 10000"/>
                <a:gd name="connsiteY1" fmla="*/ 10000 h 10000"/>
                <a:gd name="connsiteX2" fmla="*/ 0 w 10000"/>
                <a:gd name="connsiteY2" fmla="*/ 6738 h 10000"/>
                <a:gd name="connsiteX3" fmla="*/ 10000 w 10000"/>
                <a:gd name="connsiteY3" fmla="*/ 0 h 10000"/>
                <a:gd name="connsiteX4" fmla="*/ 10000 w 10000"/>
                <a:gd name="connsiteY4" fmla="*/ 32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10000" y="3288"/>
                  </a:moveTo>
                  <a:lnTo>
                    <a:pt x="1" y="10000"/>
                  </a:lnTo>
                  <a:cubicBezTo>
                    <a:pt x="-4" y="8879"/>
                    <a:pt x="5" y="7859"/>
                    <a:pt x="0" y="6738"/>
                  </a:cubicBezTo>
                  <a:lnTo>
                    <a:pt x="10000" y="0"/>
                  </a:lnTo>
                  <a:lnTo>
                    <a:pt x="10000" y="32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th-TH"/>
                <a:t>
              </a:t>
              </a:r>
            </a:p>
          </p:txBody>
        </p:sp>
      </p:grpSp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
              คลิกเพื่อแก้ไขสไตล์ชื่อเรื่องต้นแบบ
          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
              คลิกเพื่อแก้ไขสไตล์ของข้อความต้นแบบ
          </a:t>
            </a:r>
          </a:p>
          <a:p>
            <a:pPr lvl="1"/>
            <a:r>
              <a:rPr lang="th-TH"/>
              <a:t>
              ระดับที่สอง
          </a:t>
            </a:r>
          </a:p>
          <a:p>
            <a:pPr lvl="2"/>
            <a:r>
              <a:rPr lang="th-TH"/>
              <a:t>
              ระดับที่สาม
          </a:t>
            </a:r>
          </a:p>
          <a:p>
            <a:pPr lvl="3"/>
            <a:r>
              <a:rPr lang="th-TH"/>
              <a:t>
              ระดับที่สี่
          </a:t>
            </a:r>
          </a:p>
          <a:p>
            <a:pPr lvl="4"/>
            <a:r>
              <a:rPr lang="th-TH"/>
              <a:t>
              ระดับที่ห้า
          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70319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th-TH"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h-TH"/>
              <a:t>
            </a:t>
            </a:r>
            <a:fld id="{0617E8F3-7B2B-4224-94C8-37DB1D544ADE}" type="datetimeFigureOut">
              <a:t>19/10/55</a:t>
            </a:fld>
            <a:r>
              <a:rPr lang="th-TH"/>
              <a:t>
            </a:t>
            </a:r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3"/>
          </p:nvPr>
        </p:nvSpPr>
        <p:spPr>
          <a:xfrm>
            <a:off x="3834765" y="7203865"/>
            <a:ext cx="238887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th-TH"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h-TH"/>
              <a:t>
            </a:t>
            </a: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663690" y="7203865"/>
            <a:ext cx="270319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th-TH"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h-TH"/>
              <a:t>
            </a:t>
            </a:r>
            <a:fld id="{E5467B8C-4318-4300-BE0D-AFD0AD0D4C03}" type="slidenum">
              <a:t>‹#›</a:t>
            </a:fld>
            <a:r>
              <a:rPr lang="th-TH"/>
              <a:t>
            </a:t>
            </a:r>
          </a:p>
        </p:txBody>
      </p:sp>
    </p:spTree>
    <p:extLst>
      <p:ext uri="{BB962C8B-B14F-4D97-AF65-F5344CB8AC3E}">
        <p14:creationId xmlns:p14="http://schemas.microsoft.com/office/powerpoint/2010/main" val="1473429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4380" rtl="0" eaLnBrk="1" latinLnBrk="0" hangingPunct="1">
        <a:spcBef>
          <a:spcPct val="0"/>
        </a:spcBef>
        <a:buNone/>
        <a:defRPr lang="th-TH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th-TH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th-TH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th-TH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th-TH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754380" rtl="0" eaLnBrk="1" latinLnBrk="0" hangingPunct="1"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lang="th-TH"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ตัวแทนข้อความ 1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th-TH"/>
              <a:t>มาร่วมฉลองกับเรา</a:t>
            </a:r>
          </a:p>
        </p:txBody>
      </p:sp>
      <p:sp>
        <p:nvSpPr>
          <p:cNvPr id="19" name="ตัวแทนข้อความ 1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th-TH"/>
              <a:t>วันเกิด</a:t>
            </a:r>
          </a:p>
        </p:txBody>
      </p:sp>
      <p:sp>
        <p:nvSpPr>
          <p:cNvPr id="20" name="ตัวแทนข้อความ 1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th-TH" sz="10000" dirty="0"/>
              <a:t>40 ปี</a:t>
            </a:r>
            <a:r>
              <a:rPr lang="th-TH" sz="10000" baseline="30000" dirty="0"/>
              <a:t> </a:t>
            </a:r>
          </a:p>
        </p:txBody>
      </p:sp>
      <p:sp>
        <p:nvSpPr>
          <p:cNvPr id="25" name="ตัวแทนข้อความ 2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th-TH" sz="3600" dirty="0"/>
              <a:t>ของวิโรจน์</a:t>
            </a:r>
          </a:p>
        </p:txBody>
      </p:sp>
      <p:sp>
        <p:nvSpPr>
          <p:cNvPr id="21" name="ตัวแทนข้อความ 2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th-TH"/>
              <a:t>วันเสาร์ที่ 5 มิถุนายน 2555</a:t>
            </a:r>
          </a:p>
        </p:txBody>
      </p:sp>
      <p:sp>
        <p:nvSpPr>
          <p:cNvPr id="22" name="ตัวแทนข้อความ 2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th-TH"/>
              <a:t>17:00 น. - 20:00 น.</a:t>
            </a:r>
          </a:p>
        </p:txBody>
      </p:sp>
      <p:sp>
        <p:nvSpPr>
          <p:cNvPr id="23" name="ตัวแทนข้อความ 22"/>
          <p:cNvSpPr>
            <a:spLocks noGrp="1"/>
          </p:cNvSpPr>
          <p:nvPr>
            <p:ph type="body" sz="quarter" idx="16"/>
          </p:nvPr>
        </p:nvSpPr>
        <p:spPr>
          <a:xfrm>
            <a:off x="1495640" y="5966684"/>
            <a:ext cx="1527048" cy="697599"/>
          </a:xfrm>
        </p:spPr>
        <p:txBody>
          <a:bodyPr/>
          <a:lstStyle/>
          <a:p>
            <a:r>
              <a:rPr lang="th-TH" dirty="0"/>
              <a:t>ร้าน </a:t>
            </a:r>
            <a:r>
              <a:rPr lang="th-TH" dirty="0" err="1" smtClean="0"/>
              <a:t>Brandy’s</a:t>
            </a:r>
            <a:endParaRPr lang="th-TH" dirty="0"/>
          </a:p>
          <a:p>
            <a:r>
              <a:rPr lang="th-TH" dirty="0"/>
              <a:t>1000 ถนนรามคำแหง</a:t>
            </a:r>
          </a:p>
          <a:p>
            <a:r>
              <a:rPr lang="th-TH" dirty="0"/>
              <a:t>บางเขน กรุงเทพมหานคร 46260</a:t>
            </a:r>
          </a:p>
        </p:txBody>
      </p:sp>
      <p:sp>
        <p:nvSpPr>
          <p:cNvPr id="24" name="ตัวแทนข้อความ 23"/>
          <p:cNvSpPr>
            <a:spLocks noGrp="1"/>
          </p:cNvSpPr>
          <p:nvPr>
            <p:ph type="body" sz="quarter" idx="17"/>
          </p:nvPr>
        </p:nvSpPr>
        <p:spPr>
          <a:xfrm>
            <a:off x="3222732" y="5966684"/>
            <a:ext cx="1527048" cy="697599"/>
          </a:xfrm>
        </p:spPr>
        <p:txBody>
          <a:bodyPr/>
          <a:lstStyle/>
          <a:p>
            <a:r>
              <a:rPr lang="th-TH" dirty="0"/>
              <a:t>โปรดตอบกลับหากิตติ</a:t>
            </a:r>
            <a:r>
              <a:rPr lang="th-TH" dirty="0" smtClean="0"/>
              <a:t>และ</a:t>
            </a:r>
            <a:br>
              <a:rPr lang="th-TH" dirty="0" smtClean="0"/>
            </a:br>
            <a:r>
              <a:rPr lang="th-TH" dirty="0" err="1" smtClean="0"/>
              <a:t>อัญ</a:t>
            </a:r>
            <a:r>
              <a:rPr lang="th-TH" dirty="0"/>
              <a:t>ชนา</a:t>
            </a:r>
          </a:p>
          <a:p>
            <a:r>
              <a:rPr lang="th-TH" dirty="0"/>
              <a:t>425.555.0205</a:t>
            </a:r>
          </a:p>
          <a:p>
            <a:r>
              <a:rPr lang="th-TH" dirty="0" err="1"/>
              <a:t>kitti@example.com</a:t>
            </a:r>
            <a:endParaRPr lang="th-TH" dirty="0"/>
          </a:p>
        </p:txBody>
      </p:sp>
      <p:sp>
        <p:nvSpPr>
          <p:cNvPr id="17" name="ตัวแทนข้อความ 1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th-TH"/>
              <a:t>มาร่วมฉลองกับเรา</a:t>
            </a:r>
          </a:p>
        </p:txBody>
      </p:sp>
      <p:sp>
        <p:nvSpPr>
          <p:cNvPr id="16" name="ตัวแทนข้อความ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th-TH"/>
              <a:t>วันเกิด</a:t>
            </a:r>
          </a:p>
        </p:txBody>
      </p:sp>
      <p:sp>
        <p:nvSpPr>
          <p:cNvPr id="10" name="ตัวแทนข้อความ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th-TH" sz="10000"/>
              <a:t>40 ปี</a:t>
            </a:r>
            <a:r>
              <a:rPr lang="th-TH" sz="10000" baseline="30000"/>
              <a:t> </a:t>
            </a:r>
          </a:p>
        </p:txBody>
      </p:sp>
      <p:sp>
        <p:nvSpPr>
          <p:cNvPr id="15" name="ตัวแทนข้อความ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th-TH" sz="3600"/>
              <a:t>ของวิโรจน์</a:t>
            </a:r>
          </a:p>
        </p:txBody>
      </p:sp>
      <p:sp>
        <p:nvSpPr>
          <p:cNvPr id="11" name="ตัวแทนข้อความ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th-TH"/>
              <a:t>วันเสาร์ที่ 5 มิถุนายน 2555</a:t>
            </a:r>
          </a:p>
        </p:txBody>
      </p:sp>
      <p:sp>
        <p:nvSpPr>
          <p:cNvPr id="12" name="ตัวแทนข้อความ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th-TH"/>
              <a:t>17:00 น. - 20:00 น.</a:t>
            </a:r>
          </a:p>
        </p:txBody>
      </p:sp>
      <p:sp>
        <p:nvSpPr>
          <p:cNvPr id="13" name="ตัวแทนข้อความ 12"/>
          <p:cNvSpPr>
            <a:spLocks noGrp="1"/>
          </p:cNvSpPr>
          <p:nvPr>
            <p:ph type="body" sz="quarter" idx="22"/>
          </p:nvPr>
        </p:nvSpPr>
        <p:spPr>
          <a:xfrm>
            <a:off x="5158304" y="5966684"/>
            <a:ext cx="1527048" cy="697599"/>
          </a:xfrm>
        </p:spPr>
        <p:txBody>
          <a:bodyPr/>
          <a:lstStyle/>
          <a:p>
            <a:r>
              <a:rPr lang="th-TH" dirty="0"/>
              <a:t>ร้าน </a:t>
            </a:r>
            <a:r>
              <a:rPr lang="th-TH" dirty="0" err="1"/>
              <a:t>Brandy’s</a:t>
            </a:r>
            <a:endParaRPr lang="th-TH" dirty="0"/>
          </a:p>
          <a:p>
            <a:r>
              <a:rPr lang="th-TH" dirty="0"/>
              <a:t>1000 ถนนรามคำแหง</a:t>
            </a:r>
          </a:p>
          <a:p>
            <a:r>
              <a:rPr lang="th-TH" dirty="0"/>
              <a:t>บางเขน กรุงเทพมหานคร 46260</a:t>
            </a:r>
          </a:p>
        </p:txBody>
      </p:sp>
      <p:sp>
        <p:nvSpPr>
          <p:cNvPr id="14" name="ตัวแทนข้อความ 13"/>
          <p:cNvSpPr>
            <a:spLocks noGrp="1"/>
          </p:cNvSpPr>
          <p:nvPr>
            <p:ph type="body" sz="quarter" idx="23"/>
          </p:nvPr>
        </p:nvSpPr>
        <p:spPr>
          <a:xfrm>
            <a:off x="6885396" y="5966684"/>
            <a:ext cx="1527048" cy="697599"/>
          </a:xfrm>
        </p:spPr>
        <p:txBody>
          <a:bodyPr/>
          <a:lstStyle/>
          <a:p>
            <a:r>
              <a:rPr lang="th-TH" dirty="0"/>
              <a:t>โปรดตอบกลับหากิตติ</a:t>
            </a:r>
            <a:r>
              <a:rPr lang="th-TH" dirty="0" smtClean="0"/>
              <a:t>และ</a:t>
            </a:r>
            <a:br>
              <a:rPr lang="th-TH" dirty="0" smtClean="0"/>
            </a:br>
            <a:r>
              <a:rPr lang="th-TH" dirty="0" err="1" smtClean="0"/>
              <a:t>อัญ</a:t>
            </a:r>
            <a:r>
              <a:rPr lang="th-TH" dirty="0"/>
              <a:t>ชนา </a:t>
            </a:r>
          </a:p>
          <a:p>
            <a:r>
              <a:rPr lang="th-TH" dirty="0"/>
              <a:t>425.555.0205</a:t>
            </a:r>
          </a:p>
          <a:p>
            <a:r>
              <a:rPr lang="th-TH" dirty="0" err="1"/>
              <a:t>kitti@example.com</a:t>
            </a:r>
            <a:endParaRPr lang="th-TH" dirty="0"/>
          </a:p>
        </p:txBody>
      </p:sp>
      <p:sp>
        <p:nvSpPr>
          <p:cNvPr id="42" name="ข้อความแนะนำวิธีใช้"/>
          <p:cNvSpPr/>
          <p:nvPr/>
        </p:nvSpPr>
        <p:spPr>
          <a:xfrm>
            <a:off x="10260134" y="114300"/>
            <a:ext cx="1828800" cy="75438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lang="th-TH" sz="1400" b="1" i="1" baseline="0" dirty="0">
                <a:latin typeface="Arial" pitchFamily="34" charset="0"/>
                <a:cs typeface="+mj-cs"/>
              </a:rPr>
              <a:t>หมายเหตุ: </a:t>
            </a:r>
          </a:p>
          <a:p>
            <a:pPr>
              <a:spcBef>
                <a:spcPts val="1200"/>
              </a:spcBef>
            </a:pPr>
            <a:r>
              <a:rPr lang="th-TH" sz="1400" b="1" i="1" baseline="0" dirty="0">
                <a:latin typeface="Arial" pitchFamily="34" charset="0"/>
                <a:cs typeface="+mj-cs"/>
              </a:rPr>
              <a:t>คุณควรทดสอบว่าบัตรเชิญเหล่านี้พิมพ์บนกระดาษธรรมดาอย่างไรเพื่อให้แน่ใจว่าการวางตำแหน่งกระดาษเหมาะสมก่อนที่จะสั่งพิมพ์ลงบนกระดาษพิมพ์บัตร </a:t>
            </a:r>
          </a:p>
          <a:p>
            <a:pPr>
              <a:spcBef>
                <a:spcPts val="1200"/>
              </a:spcBef>
            </a:pPr>
            <a:r>
              <a:rPr lang="th-TH" sz="1400" b="1" i="1" baseline="0" dirty="0">
                <a:latin typeface="Arial" pitchFamily="34" charset="0"/>
                <a:cs typeface="+mj-cs"/>
              </a:rPr>
              <a:t>คุณอาจต้องยกเลิกการเลือก ปรับพอดีกระดาษ ในกล่องโต้ตอบ พิมพ์ (ในเมนูดรอปดาวน์ สไลด์แบบเต็มหน้า)</a:t>
            </a:r>
            <a:endParaRPr lang="th-TH" sz="1400" b="1" i="1" dirty="0">
              <a:latin typeface="Arial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7886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vitation Gold Rays">
  <a:themeElements>
    <a:clrScheme name="Office">
      <a:dk1>
        <a:sysClr val="windowText" lastClr="000000"/>
      </a:dk1>
      <a:lt1>
        <a:sysClr val="window" lastClr="FFFFFF"/>
      </a:lt1>
      <a:dk2>
        <a:srgbClr val="424243"/>
      </a:dk2>
      <a:lt2>
        <a:srgbClr val="E7E6E6"/>
      </a:lt2>
      <a:accent1>
        <a:srgbClr val="F7B800"/>
      </a:accent1>
      <a:accent2>
        <a:srgbClr val="256DB8"/>
      </a:accent2>
      <a:accent3>
        <a:srgbClr val="ACD267"/>
      </a:accent3>
      <a:accent4>
        <a:srgbClr val="E53E2E"/>
      </a:accent4>
      <a:accent5>
        <a:srgbClr val="717073"/>
      </a:accent5>
      <a:accent6>
        <a:srgbClr val="75496B"/>
      </a:accent6>
      <a:hlink>
        <a:srgbClr val="256DB8"/>
      </a:hlink>
      <a:folHlink>
        <a:srgbClr val="BFBFBF"/>
      </a:folHlink>
    </a:clrScheme>
    <a:fontScheme name="Leelawadee">
      <a:majorFont>
        <a:latin typeface="Leelawadee"/>
        <a:ea typeface=""/>
        <a:cs typeface="Leelawadee"/>
      </a:majorFont>
      <a:minorFont>
        <a:latin typeface="Leelawadee"/>
        <a:ea typeface=""/>
        <a:cs typeface="Leelawade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Invitation Gold Rays">
      <a:dk1>
        <a:sysClr val="windowText" lastClr="000000"/>
      </a:dk1>
      <a:lt1>
        <a:sysClr val="window" lastClr="FFFFFF"/>
      </a:lt1>
      <a:dk2>
        <a:srgbClr val="424243"/>
      </a:dk2>
      <a:lt2>
        <a:srgbClr val="E7E6E6"/>
      </a:lt2>
      <a:accent1>
        <a:srgbClr val="F3B801"/>
      </a:accent1>
      <a:accent2>
        <a:srgbClr val="026CB6"/>
      </a:accent2>
      <a:accent3>
        <a:srgbClr val="A3D062"/>
      </a:accent3>
      <a:accent4>
        <a:srgbClr val="E24322"/>
      </a:accent4>
      <a:accent5>
        <a:srgbClr val="6C6B6E"/>
      </a:accent5>
      <a:accent6>
        <a:srgbClr val="70AD47"/>
      </a:accent6>
      <a:hlink>
        <a:srgbClr val="026CB6"/>
      </a:hlink>
      <a:folHlink>
        <a:srgbClr val="BFBFBF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Invitation Gold Rays">
      <a:dk1>
        <a:sysClr val="windowText" lastClr="000000"/>
      </a:dk1>
      <a:lt1>
        <a:sysClr val="window" lastClr="FFFFFF"/>
      </a:lt1>
      <a:dk2>
        <a:srgbClr val="424243"/>
      </a:dk2>
      <a:lt2>
        <a:srgbClr val="E7E6E6"/>
      </a:lt2>
      <a:accent1>
        <a:srgbClr val="F7B800"/>
      </a:accent1>
      <a:accent2>
        <a:srgbClr val="256DB8"/>
      </a:accent2>
      <a:accent3>
        <a:srgbClr val="ACD267"/>
      </a:accent3>
      <a:accent4>
        <a:srgbClr val="E53E2E"/>
      </a:accent4>
      <a:accent5>
        <a:srgbClr val="717073"/>
      </a:accent5>
      <a:accent6>
        <a:srgbClr val="75496B"/>
      </a:accent6>
      <a:hlink>
        <a:srgbClr val="256DB8"/>
      </a:hlink>
      <a:folHlink>
        <a:srgbClr val="BFBFBF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D0CEEBE0F37842489D6D993FE8FD8A0604009474E9FCFE7DB94596F9220168507702" ma:contentTypeVersion="56" ma:contentTypeDescription="Create a new document." ma:contentTypeScope="" ma:versionID="0c5f6e950f74e8da822328d5552083a0">
  <xsd:schema xmlns:xsd="http://www.w3.org/2001/XMLSchema" xmlns:xs="http://www.w3.org/2001/XMLSchema" xmlns:p="http://schemas.microsoft.com/office/2006/metadata/properties" xmlns:ns2="c0164e30-f6e2-4fcb-a5e1-373c3bc191c6" targetNamespace="http://schemas.microsoft.com/office/2006/metadata/properties" ma:root="true" ma:fieldsID="f53ec9386c10af17528d9cdb678f9f90" ns2:_="">
    <xsd:import namespace="c0164e30-f6e2-4fcb-a5e1-373c3bc191c6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164e30-f6e2-4fcb-a5e1-373c3bc191c6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BlockPublish" ma:index="12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3" nillable="true" ma:displayName="Bug Number" ma:default="" ma:internalName="BugNumber" ma:readOnly="false">
      <xsd:simpleType>
        <xsd:restriction base="dms:Text"/>
      </xsd:simpleType>
    </xsd:element>
    <xsd:element name="CampaignTagsTaxHTField0" ma:index="15" nillable="true" ma:taxonomy="true" ma:internalName="CampaignTagsTaxHTField0" ma:taxonomyFieldName="CampaignTags" ma:displayName="Campaigns" ma:readOnly="false" ma:default="" ma:fieldId="{3bb7ccf3-6c22-489f-873a-b77aa244ba62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6" nillable="true" ma:displayName="Client Viewer" ma:default="" ma:internalName="TPClientViewer">
      <xsd:simpleType>
        <xsd:restriction base="dms:Text"/>
      </xsd:simpleType>
    </xsd:element>
    <xsd:element name="ClipArtFilename" ma:index="17" nillable="true" ma:displayName="Clip Art Name" ma:default="" ma:internalName="ClipArtFilename" ma:readOnly="false">
      <xsd:simpleType>
        <xsd:restriction base="dms:Text"/>
      </xsd:simpleType>
    </xsd:element>
    <xsd:element name="TPCommandLine" ma:index="18" nillable="true" ma:displayName="Command Line" ma:default="" ma:internalName="TPCommandLine">
      <xsd:simpleType>
        <xsd:restriction base="dms:Text"/>
      </xsd:simpleType>
    </xsd:element>
    <xsd:element name="TPComponent" ma:index="19" nillable="true" ma:displayName="Component" ma:default="" ma:internalName="TPComponent">
      <xsd:simpleType>
        <xsd:restriction base="dms:Text"/>
      </xsd:simpleType>
    </xsd:element>
    <xsd:element name="ContentItem" ma:index="20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2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5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6" nillable="true" ma:displayName="CSX Submission Market" ma:default="" ma:list="{95283750-1901-4DB4-A125-8ACBF66C0279}" ma:internalName="CSXSubmissionMarket" ma:readOnly="false" ma:showField="MarketName" ma:web="c0164e30-f6e2-4fcb-a5e1-373c3bc191c6">
      <xsd:simpleType>
        <xsd:restriction base="dms:Lookup"/>
      </xsd:simpleType>
    </xsd:element>
    <xsd:element name="CSXUpdate" ma:index="27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8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29" nillable="true" ma:displayName="Deleted?" ma:default="" ma:internalName="IsDeleted" ma:readOnly="false">
      <xsd:simpleType>
        <xsd:restriction base="dms:Boolean"/>
      </xsd:simpleType>
    </xsd:element>
    <xsd:element name="APDescription" ma:index="30" nillable="true" ma:displayName="Description" ma:default="" ma:internalName="APDescription" ma:readOnly="false">
      <xsd:simpleType>
        <xsd:restriction base="dms:Note"/>
      </xsd:simpleType>
    </xsd:element>
    <xsd:element name="DirectSourceMarket" ma:index="31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2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3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4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5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6" nillable="true" ma:displayName="Editorial Tags" ma:default="" ma:internalName="EditorialTags">
      <xsd:simpleType>
        <xsd:restriction base="dms:Unknown"/>
      </xsd:simpleType>
    </xsd:element>
    <xsd:element name="TPExecutable" ma:index="37" nillable="true" ma:displayName="Executable" ma:default="" ma:internalName="TPExecutable">
      <xsd:simpleType>
        <xsd:restriction base="dms:Text"/>
      </xsd:simpleType>
    </xsd:element>
    <xsd:element name="FeatureTagsTaxHTField0" ma:index="39" nillable="true" ma:taxonomy="true" ma:internalName="FeatureTagsTaxHTField0" ma:taxonomyFieldName="FeatureTags" ma:displayName="Features" ma:readOnly="false" ma:default="" ma:fieldId="{25ebe6e9-1361-43dd-b4ff-d2862b9e8983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0" nillable="true" ma:displayName="Friendly Name" ma:default="" ma:internalName="TPFriendlyName">
      <xsd:simpleType>
        <xsd:restriction base="dms:Text"/>
      </xsd:simpleType>
    </xsd:element>
    <xsd:element name="FriendlyTitle" ma:index="41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2" nillable="true" ma:displayName="Generate Images?" ma:default="true" ma:internalName="PrimaryImageGen">
      <xsd:simpleType>
        <xsd:restriction base="dms:Boolean"/>
      </xsd:simpleType>
    </xsd:element>
    <xsd:element name="HandoffToMSDN" ma:index="43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4" nillable="true" ma:displayName="InProjectListLookup" ma:list="{AF856932-3D43-4527-996A-E8B3B7B1C37C}" ma:internalName="InProjectListLookup" ma:readOnly="true" ma:showField="InProjectList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5" nillable="true" ma:displayName="Install Location" ma:default="" ma:internalName="TPInstallLocation">
      <xsd:simpleType>
        <xsd:restriction base="dms:Text"/>
      </xsd:simpleType>
    </xsd:element>
    <xsd:element name="InternalTagsTaxHTField0" ma:index="47" nillable="true" ma:taxonomy="true" ma:internalName="InternalTagsTaxHTField0" ma:taxonomyFieldName="InternalTags" ma:displayName="Internal Tags" ma:readOnly="false" ma:default="" ma:fieldId="{8a85794d-7d47-4106-8b88-9e96b447aed3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8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49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0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1" nillable="true" ma:displayName="Last Complete Version Lookup" ma:default="" ma:list="{AF856932-3D43-4527-996A-E8B3B7B1C37C}" ma:internalName="LastCompleteVersionLookup" ma:readOnly="true" ma:showField="LastCompleteVersion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2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3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4" nillable="true" ma:displayName="Last Preview Attempt Error" ma:default="" ma:list="{AF856932-3D43-4527-996A-E8B3B7B1C37C}" ma:internalName="LastPreviewErrorLookup" ma:readOnly="true" ma:showField="LastPreviewError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5" nillable="true" ma:displayName="Last Preview Attempt Result" ma:default="" ma:list="{AF856932-3D43-4527-996A-E8B3B7B1C37C}" ma:internalName="LastPreviewResultLookup" ma:readOnly="true" ma:showField="LastPreviewResult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6" nillable="true" ma:displayName="Last Preview Attempted On" ma:default="" ma:list="{AF856932-3D43-4527-996A-E8B3B7B1C37C}" ma:internalName="LastPreviewAttemptDateLookup" ma:readOnly="true" ma:showField="LastPreviewAttemptDate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7" nillable="true" ma:displayName="Last Previewed By" ma:default="" ma:list="{AF856932-3D43-4527-996A-E8B3B7B1C37C}" ma:internalName="LastPreviewedByLookup" ma:readOnly="true" ma:showField="LastPreviewedBy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8" nillable="true" ma:displayName="Last Previewed Date" ma:default="" ma:list="{AF856932-3D43-4527-996A-E8B3B7B1C37C}" ma:internalName="LastPreviewTimeLookup" ma:readOnly="true" ma:showField="LastPreviewTime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59" nillable="true" ma:displayName="Last Previewed Version" ma:default="" ma:list="{AF856932-3D43-4527-996A-E8B3B7B1C37C}" ma:internalName="LastPreviewVersionLookup" ma:readOnly="true" ma:showField="LastPreviewVersion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0" nillable="true" ma:displayName="Last Publish Attempt Error" ma:default="" ma:list="{AF856932-3D43-4527-996A-E8B3B7B1C37C}" ma:internalName="LastPublishErrorLookup" ma:readOnly="true" ma:showField="LastPublishError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1" nillable="true" ma:displayName="Last Publish Attempt Result" ma:default="" ma:list="{AF856932-3D43-4527-996A-E8B3B7B1C37C}" ma:internalName="LastPublishResultLookup" ma:readOnly="true" ma:showField="LastPublishResult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2" nillable="true" ma:displayName="Last Publish Attempted On" ma:default="" ma:list="{AF856932-3D43-4527-996A-E8B3B7B1C37C}" ma:internalName="LastPublishAttemptDateLookup" ma:readOnly="true" ma:showField="LastPublishAttemptDate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3" nillable="true" ma:displayName="Last Published By" ma:default="" ma:list="{AF856932-3D43-4527-996A-E8B3B7B1C37C}" ma:internalName="LastPublishedByLookup" ma:readOnly="true" ma:showField="LastPublishedBy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4" nillable="true" ma:displayName="Last Published Date" ma:default="" ma:list="{AF856932-3D43-4527-996A-E8B3B7B1C37C}" ma:internalName="LastPublishTimeLookup" ma:readOnly="true" ma:showField="LastPublishTime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5" nillable="true" ma:displayName="Last Published Version" ma:default="" ma:list="{AF856932-3D43-4527-996A-E8B3B7B1C37C}" ma:internalName="LastPublishVersionLookup" ma:readOnly="true" ma:showField="LastPublishVersion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6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7" nillable="true" ma:displayName="Legacy Data" ma:default="" ma:internalName="LegacyData" ma:readOnly="false">
      <xsd:simpleType>
        <xsd:restriction base="dms:Note"/>
      </xsd:simpleType>
    </xsd:element>
    <xsd:element name="TPLaunchHelpLink" ma:index="68" nillable="true" ma:displayName="Link to Launch Help Topic" ma:default="" ma:internalName="TPLaunchHelpLink">
      <xsd:simpleType>
        <xsd:restriction base="dms:Text"/>
      </xsd:simpleType>
    </xsd:element>
    <xsd:element name="LocComments" ma:index="69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0" nillable="true" ma:displayName="Loc Last Loc Attempt Version" ma:default="" ma:list="{8EFD8EBB-05C5-42ED-949E-5798BCB984B6}" ma:internalName="LocLastLocAttemptVersionLookup" ma:readOnly="false" ma:showField="LastLocAttemptVersion" ma:web="c0164e30-f6e2-4fcb-a5e1-373c3bc191c6">
      <xsd:simpleType>
        <xsd:restriction base="dms:Lookup"/>
      </xsd:simpleType>
    </xsd:element>
    <xsd:element name="LocLastLocAttemptVersionTypeLookup" ma:index="71" nillable="true" ma:displayName="Loc Last Loc Attempt Version Type" ma:default="" ma:list="{8EFD8EBB-05C5-42ED-949E-5798BCB984B6}" ma:internalName="LocLastLocAttemptVersionTypeLookup" ma:readOnly="true" ma:showField="LastLocAttemptVersionType" ma:web="c0164e30-f6e2-4fcb-a5e1-373c3bc191c6">
      <xsd:simpleType>
        <xsd:restriction base="dms:Lookup"/>
      </xsd:simpleType>
    </xsd:element>
    <xsd:element name="LocManualTestRequired" ma:index="72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3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4" nillable="true" ma:displayName="Loc New Published Version Lookup" ma:default="" ma:list="{8EFD8EBB-05C5-42ED-949E-5798BCB984B6}" ma:internalName="LocNewPublishedVersionLookup" ma:readOnly="true" ma:showField="NewPublishedVersion" ma:web="c0164e30-f6e2-4fcb-a5e1-373c3bc191c6">
      <xsd:simpleType>
        <xsd:restriction base="dms:Lookup"/>
      </xsd:simpleType>
    </xsd:element>
    <xsd:element name="LocOverallHandbackStatusLookup" ma:index="75" nillable="true" ma:displayName="Loc Overall Handback Status" ma:default="" ma:list="{8EFD8EBB-05C5-42ED-949E-5798BCB984B6}" ma:internalName="LocOverallHandbackStatusLookup" ma:readOnly="true" ma:showField="OverallHandbackStatus" ma:web="c0164e30-f6e2-4fcb-a5e1-373c3bc191c6">
      <xsd:simpleType>
        <xsd:restriction base="dms:Lookup"/>
      </xsd:simpleType>
    </xsd:element>
    <xsd:element name="LocOverallLocStatusLookup" ma:index="76" nillable="true" ma:displayName="Loc Overall Localize Status" ma:default="" ma:list="{8EFD8EBB-05C5-42ED-949E-5798BCB984B6}" ma:internalName="LocOverallLocStatusLookup" ma:readOnly="true" ma:showField="OverallLocStatus" ma:web="c0164e30-f6e2-4fcb-a5e1-373c3bc191c6">
      <xsd:simpleType>
        <xsd:restriction base="dms:Lookup"/>
      </xsd:simpleType>
    </xsd:element>
    <xsd:element name="LocOverallPreviewStatusLookup" ma:index="77" nillable="true" ma:displayName="Loc Overall Preview Status" ma:default="" ma:list="{8EFD8EBB-05C5-42ED-949E-5798BCB984B6}" ma:internalName="LocOverallPreviewStatusLookup" ma:readOnly="true" ma:showField="OverallPreviewStatus" ma:web="c0164e30-f6e2-4fcb-a5e1-373c3bc191c6">
      <xsd:simpleType>
        <xsd:restriction base="dms:Lookup"/>
      </xsd:simpleType>
    </xsd:element>
    <xsd:element name="LocOverallPublishStatusLookup" ma:index="78" nillable="true" ma:displayName="Loc Overall Publish Status" ma:default="" ma:list="{8EFD8EBB-05C5-42ED-949E-5798BCB984B6}" ma:internalName="LocOverallPublishStatusLookup" ma:readOnly="true" ma:showField="OverallPublishStatus" ma:web="c0164e30-f6e2-4fcb-a5e1-373c3bc191c6">
      <xsd:simpleType>
        <xsd:restriction base="dms:Lookup"/>
      </xsd:simpleType>
    </xsd:element>
    <xsd:element name="IntlLocPriority" ma:index="79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0" nillable="true" ma:displayName="Loc Processed For Handoffs" ma:default="" ma:list="{8EFD8EBB-05C5-42ED-949E-5798BCB984B6}" ma:internalName="LocProcessedForHandoffsLookup" ma:readOnly="true" ma:showField="ProcessedForHandoffs" ma:web="c0164e30-f6e2-4fcb-a5e1-373c3bc191c6">
      <xsd:simpleType>
        <xsd:restriction base="dms:Lookup"/>
      </xsd:simpleType>
    </xsd:element>
    <xsd:element name="LocProcessedForMarketsLookup" ma:index="81" nillable="true" ma:displayName="Loc Processed For Markets" ma:default="" ma:list="{8EFD8EBB-05C5-42ED-949E-5798BCB984B6}" ma:internalName="LocProcessedForMarketsLookup" ma:readOnly="true" ma:showField="ProcessedForMarkets" ma:web="c0164e30-f6e2-4fcb-a5e1-373c3bc191c6">
      <xsd:simpleType>
        <xsd:restriction base="dms:Lookup"/>
      </xsd:simpleType>
    </xsd:element>
    <xsd:element name="LocPublishedDependentAssetsLookup" ma:index="82" nillable="true" ma:displayName="Loc Published Dependent Assets" ma:default="" ma:list="{8EFD8EBB-05C5-42ED-949E-5798BCB984B6}" ma:internalName="LocPublishedDependentAssetsLookup" ma:readOnly="true" ma:showField="PublishedDependentAssets" ma:web="c0164e30-f6e2-4fcb-a5e1-373c3bc191c6">
      <xsd:simpleType>
        <xsd:restriction base="dms:Lookup"/>
      </xsd:simpleType>
    </xsd:element>
    <xsd:element name="LocPublishedLinkedAssetsLookup" ma:index="83" nillable="true" ma:displayName="Loc Published Linked Assets" ma:default="" ma:list="{8EFD8EBB-05C5-42ED-949E-5798BCB984B6}" ma:internalName="LocPublishedLinkedAssetsLookup" ma:readOnly="true" ma:showField="PublishedLinkedAssets" ma:web="c0164e30-f6e2-4fcb-a5e1-373c3bc191c6">
      <xsd:simpleType>
        <xsd:restriction base="dms:Lookup"/>
      </xsd:simpleType>
    </xsd:element>
    <xsd:element name="LocRecommendedHandoff" ma:index="84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6" nillable="true" ma:taxonomy="true" ma:internalName="LocalizationTagsTaxHTField0" ma:taxonomyFieldName="LocalizationTags" ma:displayName="Localization Tags" ma:readOnly="false" ma:default="" ma:fieldId="{fd2b6ab4-0093-4a89-9931-766d682ba0ad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7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8" nillable="true" ma:displayName="Manager" ma:hidden="true" ma:internalName="Manager" ma:readOnly="false">
      <xsd:simpleType>
        <xsd:restriction base="dms:Text"/>
      </xsd:simpleType>
    </xsd:element>
    <xsd:element name="Markets" ma:index="89" nillable="true" ma:displayName="Markets" ma:default="" ma:description="Leave blank to show in all markets" ma:list="{95283750-1901-4DB4-A125-8ACBF66C0279}" ma:internalName="Markets" ma:readOnly="false" ma:showField="MarketName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0" nillable="true" ma:displayName="Milestone" ma:default="" ma:internalName="Milestone" ma:readOnly="false">
      <xsd:simpleType>
        <xsd:restriction base="dms:Unknown"/>
      </xsd:simpleType>
    </xsd:element>
    <xsd:element name="TPNamespace" ma:index="93" nillable="true" ma:displayName="Namespace" ma:default="" ma:internalName="TPNamespace">
      <xsd:simpleType>
        <xsd:restriction base="dms:Text"/>
      </xsd:simpleType>
    </xsd:element>
    <xsd:element name="NumericId" ma:index="94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5" nillable="true" ma:displayName="NumOfRatings" ma:default="" ma:list="{AF856932-3D43-4527-996A-E8B3B7B1C37C}" ma:internalName="NumOfRatingsLookup" ma:readOnly="true" ma:showField="NumOfRatings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6" nillable="true" ma:displayName="OOCacheId" ma:internalName="OOCacheId" ma:readOnly="false">
      <xsd:simpleType>
        <xsd:restriction base="dms:Text"/>
      </xsd:simpleType>
    </xsd:element>
    <xsd:element name="OpenTemplate" ma:index="97" nillable="true" ma:displayName="Open Template" ma:default="true" ma:internalName="OpenTemplate">
      <xsd:simpleType>
        <xsd:restriction base="dms:Boolean"/>
      </xsd:simpleType>
    </xsd:element>
    <xsd:element name="OriginAsset" ma:index="98" nillable="true" ma:displayName="Origin Asset" ma:default="" ma:internalName="OriginAsset" ma:readOnly="false">
      <xsd:simpleType>
        <xsd:restriction base="dms:Text"/>
      </xsd:simpleType>
    </xsd:element>
    <xsd:element name="OriginalRelease" ma:index="99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0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1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2" nillable="true" ma:displayName="Parent Asset Id" ma:default="" ma:internalName="ParentAssetId" ma:readOnly="false">
      <xsd:simpleType>
        <xsd:restriction base="dms:Text"/>
      </xsd:simpleType>
    </xsd:element>
    <xsd:element name="PlannedPubDate" ma:index="103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4" nillable="true" ma:displayName="Policheck Words" ma:default="" ma:internalName="PolicheckWords" ma:readOnly="false">
      <xsd:simpleType>
        <xsd:restriction base="dms:Text"/>
      </xsd:simpleType>
    </xsd:element>
    <xsd:element name="BusinessGroup" ma:index="105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6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7" nillable="true" ma:displayName="Provider" ma:default="" ma:internalName="Provider" ma:readOnly="false">
      <xsd:simpleType>
        <xsd:restriction base="dms:Unknown"/>
      </xsd:simpleType>
    </xsd:element>
    <xsd:element name="Providers" ma:index="108" nillable="true" ma:displayName="Providers" ma:default="" ma:internalName="Providers">
      <xsd:simpleType>
        <xsd:restriction base="dms:Unknown"/>
      </xsd:simpleType>
    </xsd:element>
    <xsd:element name="PublishStatusLookup" ma:index="109" nillable="true" ma:displayName="Publish Status" ma:default="" ma:list="{AF856932-3D43-4527-996A-E8B3B7B1C37C}" ma:internalName="PublishStatusLookup" ma:readOnly="false" ma:showField="PublishStatus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0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1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2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4" nillable="true" ma:taxonomy="true" ma:internalName="ScenarioTagsTaxHTField0" ma:taxonomyFieldName="ScenarioTags" ma:displayName="Scenarios" ma:readOnly="false" ma:default="" ma:fieldId="{f84cfbcb-8143-476f-b5d8-022224182b94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6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7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8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19" nillable="true" ma:displayName="Submitter ID" ma:default="" ma:internalName="SubmitterId" ma:readOnly="false">
      <xsd:simpleType>
        <xsd:restriction base="dms:Text"/>
      </xsd:simpleType>
    </xsd:element>
    <xsd:element name="TaxCatchAll" ma:index="120" nillable="true" ma:displayName="Taxonomy Catch All Column" ma:hidden="true" ma:list="{660dc607-bbf8-476f-b86a-c9f21b85bb3e}" ma:internalName="TaxCatchAll" ma:showField="CatchAllData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1" nillable="true" ma:displayName="Taxonomy Catch All Column1" ma:hidden="true" ma:list="{660dc607-bbf8-476f-b86a-c9f21b85bb3e}" ma:internalName="TaxCatchAllLabel" ma:readOnly="true" ma:showField="CatchAllDataLabel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2" nillable="true" ma:displayName="Template Status" ma:default="" ma:internalName="TemplateStatus">
      <xsd:simpleType>
        <xsd:restriction base="dms:Unknown"/>
      </xsd:simpleType>
    </xsd:element>
    <xsd:element name="TemplateTemplateType" ma:index="123" nillable="true" ma:displayName="Template Type" ma:default="" ma:internalName="TemplateTemplateType">
      <xsd:simpleType>
        <xsd:restriction base="dms:Unknown"/>
      </xsd:simpleType>
    </xsd:element>
    <xsd:element name="ThumbnailAssetId" ma:index="124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5" nillable="true" ma:displayName="Times Cloned" ma:default="" ma:internalName="TimesCloned" ma:readOnly="false">
      <xsd:simpleType>
        <xsd:restriction base="dms:Number"/>
      </xsd:simpleType>
    </xsd:element>
    <xsd:element name="TrustLevel" ma:index="127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8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29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0" nillable="true" ma:displayName="UA Notes" ma:default="" ma:internalName="UANotes" ma:readOnly="false">
      <xsd:simpleType>
        <xsd:restriction base="dms:Note"/>
      </xsd:simpleType>
    </xsd:element>
    <xsd:element name="TPAppVersion" ma:index="131" nillable="true" ma:displayName="Version" ma:default="" ma:internalName="TPAppVersion">
      <xsd:simpleType>
        <xsd:restriction base="dms:Text"/>
      </xsd:simpleType>
    </xsd:element>
    <xsd:element name="VoteCount" ma:index="132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index="126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c0164e30-f6e2-4fcb-a5e1-373c3bc191c6" xsi:nil="true"/>
    <AssetExpire xmlns="c0164e30-f6e2-4fcb-a5e1-373c3bc191c6">2029-01-01T08:00:00+00:00</AssetExpire>
    <CampaignTagsTaxHTField0 xmlns="c0164e30-f6e2-4fcb-a5e1-373c3bc191c6">
      <Terms xmlns="http://schemas.microsoft.com/office/infopath/2007/PartnerControls"/>
    </CampaignTagsTaxHTField0>
    <IntlLangReviewDate xmlns="c0164e30-f6e2-4fcb-a5e1-373c3bc191c6" xsi:nil="true"/>
    <TPFriendlyName xmlns="c0164e30-f6e2-4fcb-a5e1-373c3bc191c6" xsi:nil="true"/>
    <IntlLangReview xmlns="c0164e30-f6e2-4fcb-a5e1-373c3bc191c6">false</IntlLangReview>
    <LocLastLocAttemptVersionLookup xmlns="c0164e30-f6e2-4fcb-a5e1-373c3bc191c6">848489</LocLastLocAttemptVersionLookup>
    <PolicheckWords xmlns="c0164e30-f6e2-4fcb-a5e1-373c3bc191c6" xsi:nil="true"/>
    <SubmitterId xmlns="c0164e30-f6e2-4fcb-a5e1-373c3bc191c6" xsi:nil="true"/>
    <AcquiredFrom xmlns="c0164e30-f6e2-4fcb-a5e1-373c3bc191c6">Internal MS</AcquiredFrom>
    <EditorialStatus xmlns="c0164e30-f6e2-4fcb-a5e1-373c3bc191c6">Complete</EditorialStatus>
    <Markets xmlns="c0164e30-f6e2-4fcb-a5e1-373c3bc191c6"/>
    <OriginAsset xmlns="c0164e30-f6e2-4fcb-a5e1-373c3bc191c6" xsi:nil="true"/>
    <AssetStart xmlns="c0164e30-f6e2-4fcb-a5e1-373c3bc191c6">2012-07-25T23:48:00+00:00</AssetStart>
    <FriendlyTitle xmlns="c0164e30-f6e2-4fcb-a5e1-373c3bc191c6" xsi:nil="true"/>
    <MarketSpecific xmlns="c0164e30-f6e2-4fcb-a5e1-373c3bc191c6">false</MarketSpecific>
    <TPNamespace xmlns="c0164e30-f6e2-4fcb-a5e1-373c3bc191c6" xsi:nil="true"/>
    <PublishStatusLookup xmlns="c0164e30-f6e2-4fcb-a5e1-373c3bc191c6">
      <Value>261748</Value>
    </PublishStatusLookup>
    <APAuthor xmlns="c0164e30-f6e2-4fcb-a5e1-373c3bc191c6">
      <UserInfo>
        <DisplayName>REDMOND\v-vaddu</DisplayName>
        <AccountId>2567</AccountId>
        <AccountType/>
      </UserInfo>
    </APAuthor>
    <TPCommandLine xmlns="c0164e30-f6e2-4fcb-a5e1-373c3bc191c6" xsi:nil="true"/>
    <IntlLangReviewer xmlns="c0164e30-f6e2-4fcb-a5e1-373c3bc191c6" xsi:nil="true"/>
    <OpenTemplate xmlns="c0164e30-f6e2-4fcb-a5e1-373c3bc191c6">true</OpenTemplate>
    <CSXSubmissionDate xmlns="c0164e30-f6e2-4fcb-a5e1-373c3bc191c6" xsi:nil="true"/>
    <TaxCatchAll xmlns="c0164e30-f6e2-4fcb-a5e1-373c3bc191c6"/>
    <Manager xmlns="c0164e30-f6e2-4fcb-a5e1-373c3bc191c6" xsi:nil="true"/>
    <NumericId xmlns="c0164e30-f6e2-4fcb-a5e1-373c3bc191c6" xsi:nil="true"/>
    <ParentAssetId xmlns="c0164e30-f6e2-4fcb-a5e1-373c3bc191c6" xsi:nil="true"/>
    <OriginalSourceMarket xmlns="c0164e30-f6e2-4fcb-a5e1-373c3bc191c6">english</OriginalSourceMarket>
    <ApprovalStatus xmlns="c0164e30-f6e2-4fcb-a5e1-373c3bc191c6">InProgress</ApprovalStatus>
    <TPComponent xmlns="c0164e30-f6e2-4fcb-a5e1-373c3bc191c6" xsi:nil="true"/>
    <EditorialTags xmlns="c0164e30-f6e2-4fcb-a5e1-373c3bc191c6" xsi:nil="true"/>
    <TPExecutable xmlns="c0164e30-f6e2-4fcb-a5e1-373c3bc191c6" xsi:nil="true"/>
    <TPLaunchHelpLink xmlns="c0164e30-f6e2-4fcb-a5e1-373c3bc191c6" xsi:nil="true"/>
    <LocComments xmlns="c0164e30-f6e2-4fcb-a5e1-373c3bc191c6" xsi:nil="true"/>
    <LocRecommendedHandoff xmlns="c0164e30-f6e2-4fcb-a5e1-373c3bc191c6" xsi:nil="true"/>
    <SourceTitle xmlns="c0164e30-f6e2-4fcb-a5e1-373c3bc191c6" xsi:nil="true"/>
    <CSXUpdate xmlns="c0164e30-f6e2-4fcb-a5e1-373c3bc191c6">false</CSXUpdate>
    <IntlLocPriority xmlns="c0164e30-f6e2-4fcb-a5e1-373c3bc191c6" xsi:nil="true"/>
    <UAProjectedTotalWords xmlns="c0164e30-f6e2-4fcb-a5e1-373c3bc191c6" xsi:nil="true"/>
    <AssetType xmlns="c0164e30-f6e2-4fcb-a5e1-373c3bc191c6">TP</AssetType>
    <MachineTranslated xmlns="c0164e30-f6e2-4fcb-a5e1-373c3bc191c6">false</MachineTranslated>
    <OutputCachingOn xmlns="c0164e30-f6e2-4fcb-a5e1-373c3bc191c6">false</OutputCachingOn>
    <TemplateStatus xmlns="c0164e30-f6e2-4fcb-a5e1-373c3bc191c6">Complete</TemplateStatus>
    <IsSearchable xmlns="c0164e30-f6e2-4fcb-a5e1-373c3bc191c6">true</IsSearchable>
    <ContentItem xmlns="c0164e30-f6e2-4fcb-a5e1-373c3bc191c6" xsi:nil="true"/>
    <HandoffToMSDN xmlns="c0164e30-f6e2-4fcb-a5e1-373c3bc191c6" xsi:nil="true"/>
    <ShowIn xmlns="c0164e30-f6e2-4fcb-a5e1-373c3bc191c6">Show everywhere</ShowIn>
    <ThumbnailAssetId xmlns="c0164e30-f6e2-4fcb-a5e1-373c3bc191c6" xsi:nil="true"/>
    <UALocComments xmlns="c0164e30-f6e2-4fcb-a5e1-373c3bc191c6" xsi:nil="true"/>
    <UALocRecommendation xmlns="c0164e30-f6e2-4fcb-a5e1-373c3bc191c6">Localize</UALocRecommendation>
    <LastModifiedDateTime xmlns="c0164e30-f6e2-4fcb-a5e1-373c3bc191c6" xsi:nil="true"/>
    <LegacyData xmlns="c0164e30-f6e2-4fcb-a5e1-373c3bc191c6" xsi:nil="true"/>
    <LocManualTestRequired xmlns="c0164e30-f6e2-4fcb-a5e1-373c3bc191c6">false</LocManualTestRequired>
    <LocMarketGroupTiers2 xmlns="c0164e30-f6e2-4fcb-a5e1-373c3bc191c6" xsi:nil="true"/>
    <ClipArtFilename xmlns="c0164e30-f6e2-4fcb-a5e1-373c3bc191c6" xsi:nil="true"/>
    <TPApplication xmlns="c0164e30-f6e2-4fcb-a5e1-373c3bc191c6" xsi:nil="true"/>
    <CSXHash xmlns="c0164e30-f6e2-4fcb-a5e1-373c3bc191c6" xsi:nil="true"/>
    <DirectSourceMarket xmlns="c0164e30-f6e2-4fcb-a5e1-373c3bc191c6">english</DirectSourceMarket>
    <PrimaryImageGen xmlns="c0164e30-f6e2-4fcb-a5e1-373c3bc191c6">true</PrimaryImageGen>
    <PlannedPubDate xmlns="c0164e30-f6e2-4fcb-a5e1-373c3bc191c6" xsi:nil="true"/>
    <CSXSubmissionMarket xmlns="c0164e30-f6e2-4fcb-a5e1-373c3bc191c6" xsi:nil="true"/>
    <Downloads xmlns="c0164e30-f6e2-4fcb-a5e1-373c3bc191c6">0</Downloads>
    <ArtSampleDocs xmlns="c0164e30-f6e2-4fcb-a5e1-373c3bc191c6" xsi:nil="true"/>
    <TrustLevel xmlns="c0164e30-f6e2-4fcb-a5e1-373c3bc191c6">1 Microsoft Managed Content</TrustLevel>
    <BlockPublish xmlns="c0164e30-f6e2-4fcb-a5e1-373c3bc191c6">false</BlockPublish>
    <TPLaunchHelpLinkType xmlns="c0164e30-f6e2-4fcb-a5e1-373c3bc191c6">Template</TPLaunchHelpLinkType>
    <LocalizationTagsTaxHTField0 xmlns="c0164e30-f6e2-4fcb-a5e1-373c3bc191c6">
      <Terms xmlns="http://schemas.microsoft.com/office/infopath/2007/PartnerControls"/>
    </LocalizationTagsTaxHTField0>
    <BusinessGroup xmlns="c0164e30-f6e2-4fcb-a5e1-373c3bc191c6" xsi:nil="true"/>
    <Providers xmlns="c0164e30-f6e2-4fcb-a5e1-373c3bc191c6" xsi:nil="true"/>
    <TemplateTemplateType xmlns="c0164e30-f6e2-4fcb-a5e1-373c3bc191c6">PowerPoint Presentation Template</TemplateTemplateType>
    <TimesCloned xmlns="c0164e30-f6e2-4fcb-a5e1-373c3bc191c6" xsi:nil="true"/>
    <TPAppVersion xmlns="c0164e30-f6e2-4fcb-a5e1-373c3bc191c6" xsi:nil="true"/>
    <VoteCount xmlns="c0164e30-f6e2-4fcb-a5e1-373c3bc191c6" xsi:nil="true"/>
    <FeatureTagsTaxHTField0 xmlns="c0164e30-f6e2-4fcb-a5e1-373c3bc191c6">
      <Terms xmlns="http://schemas.microsoft.com/office/infopath/2007/PartnerControls"/>
    </FeatureTagsTaxHTField0>
    <Provider xmlns="c0164e30-f6e2-4fcb-a5e1-373c3bc191c6" xsi:nil="true"/>
    <UACurrentWords xmlns="c0164e30-f6e2-4fcb-a5e1-373c3bc191c6" xsi:nil="true"/>
    <AssetId xmlns="c0164e30-f6e2-4fcb-a5e1-373c3bc191c6">TP103098815</AssetId>
    <TPClientViewer xmlns="c0164e30-f6e2-4fcb-a5e1-373c3bc191c6" xsi:nil="true"/>
    <DSATActionTaken xmlns="c0164e30-f6e2-4fcb-a5e1-373c3bc191c6" xsi:nil="true"/>
    <APEditor xmlns="c0164e30-f6e2-4fcb-a5e1-373c3bc191c6">
      <UserInfo>
        <DisplayName/>
        <AccountId xsi:nil="true"/>
        <AccountType/>
      </UserInfo>
    </APEditor>
    <TPInstallLocation xmlns="c0164e30-f6e2-4fcb-a5e1-373c3bc191c6" xsi:nil="true"/>
    <OOCacheId xmlns="c0164e30-f6e2-4fcb-a5e1-373c3bc191c6" xsi:nil="true"/>
    <IsDeleted xmlns="c0164e30-f6e2-4fcb-a5e1-373c3bc191c6">false</IsDeleted>
    <PublishTargets xmlns="c0164e30-f6e2-4fcb-a5e1-373c3bc191c6">OfficeOnlineVNext</PublishTargets>
    <ApprovalLog xmlns="c0164e30-f6e2-4fcb-a5e1-373c3bc191c6" xsi:nil="true"/>
    <BugNumber xmlns="c0164e30-f6e2-4fcb-a5e1-373c3bc191c6" xsi:nil="true"/>
    <CrawlForDependencies xmlns="c0164e30-f6e2-4fcb-a5e1-373c3bc191c6">false</CrawlForDependencies>
    <InternalTagsTaxHTField0 xmlns="c0164e30-f6e2-4fcb-a5e1-373c3bc191c6">
      <Terms xmlns="http://schemas.microsoft.com/office/infopath/2007/PartnerControls"/>
    </InternalTagsTaxHTField0>
    <LastHandOff xmlns="c0164e30-f6e2-4fcb-a5e1-373c3bc191c6" xsi:nil="true"/>
    <Milestone xmlns="c0164e30-f6e2-4fcb-a5e1-373c3bc191c6" xsi:nil="true"/>
    <OriginalRelease xmlns="c0164e30-f6e2-4fcb-a5e1-373c3bc191c6">15</OriginalRelease>
    <RecommendationsModifier xmlns="c0164e30-f6e2-4fcb-a5e1-373c3bc191c6" xsi:nil="true"/>
    <ScenarioTagsTaxHTField0 xmlns="c0164e30-f6e2-4fcb-a5e1-373c3bc191c6">
      <Terms xmlns="http://schemas.microsoft.com/office/infopath/2007/PartnerControls"/>
    </ScenarioTagsTaxHTField0>
    <UANotes xmlns="c0164e30-f6e2-4fcb-a5e1-373c3bc191c6" xsi:nil="true"/>
  </documentManagement>
</p:properties>
</file>

<file path=customXml/itemProps1.xml><?xml version="1.0" encoding="utf-8"?>
<ds:datastoreItem xmlns:ds="http://schemas.openxmlformats.org/officeDocument/2006/customXml" ds:itemID="{4B57647E-A812-4AF6-B7DA-003C3361BE1F}"/>
</file>

<file path=customXml/itemProps2.xml><?xml version="1.0" encoding="utf-8"?>
<ds:datastoreItem xmlns:ds="http://schemas.openxmlformats.org/officeDocument/2006/customXml" ds:itemID="{4B0DEB0C-D2B7-4BF7-8433-A7E5ED6AB26D}"/>
</file>

<file path=customXml/itemProps3.xml><?xml version="1.0" encoding="utf-8"?>
<ds:datastoreItem xmlns:ds="http://schemas.openxmlformats.org/officeDocument/2006/customXml" ds:itemID="{58C46D74-DB04-4165-9044-940205446D7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125</Words>
  <Application>Microsoft Office PowerPoint</Application>
  <PresentationFormat>กำหนดเอง</PresentationFormat>
  <Paragraphs>27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6" baseType="lpstr">
      <vt:lpstr>Arial</vt:lpstr>
      <vt:lpstr>DilleniaUPC</vt:lpstr>
      <vt:lpstr>Franklin Gothic Book</vt:lpstr>
      <vt:lpstr>Leelawadee</vt:lpstr>
      <vt:lpstr>Invitation Gold Rays</vt:lpstr>
      <vt:lpstr>งานนำเสนอ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2012-07-24T23:36:26Z</dcterms:created>
  <dcterms:modified xsi:type="dcterms:W3CDTF">2012-10-19T08:18:18Z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0x010100D0CEEBE0F37842489D6D993FE8FD8A0604009474E9FCFE7DB94596F9220168507702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  <property fmtid="{D5CDD505-2E9C-101B-9397-08002B2CF9AE}" pid="8" name="HiddenCategoryTags">
    <vt:lpwstr/>
  </property>
  <property fmtid="{D5CDD505-2E9C-101B-9397-08002B2CF9AE}" pid="9" name="CategoryTags">
    <vt:lpwstr/>
  </property>
  <property fmtid="{D5CDD505-2E9C-101B-9397-08002B2CF9AE}" pid="10" name="LocMarketGroupTiers">
    <vt:lpwstr/>
  </property>
  <property fmtid="{D5CDD505-2E9C-101B-9397-08002B2CF9AE}" pid="11" name="CategoryTagsTaxHTField0">
    <vt:lpwstr/>
  </property>
  <property fmtid="{D5CDD505-2E9C-101B-9397-08002B2CF9AE}" pid="12" name="HiddenCategoryTagsTaxHTField0">
    <vt:lpwstr/>
  </property>
</Properties>
</file>