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template.main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.xml" ContentType="application/vnd.openxmlformats-officedocument.presentationml.slide+xml"/>
  <Override PartName="/ppt/slides/slide11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3.xml" ContentType="application/vnd.openxmlformats-officedocument.presentationml.slideLayout+xml"/>
  <Override PartName="/ppt/notesSlides/notesSlide5.xml" ContentType="application/vnd.openxmlformats-officedocument.presentationml.notesSlide+xml"/>
  <Override PartName="/ppt/slideLayouts/slideLayout1.xml" ContentType="application/vnd.openxmlformats-officedocument.presentationml.slideLayout+xml"/>
  <Override PartName="/ppt/notesSlides/notesSlide11.xml" ContentType="application/vnd.openxmlformats-officedocument.presentationml.notesSlide+xml"/>
  <Override PartName="/ppt/slideLayouts/slideLayout2.xml" ContentType="application/vnd.openxmlformats-officedocument.presentationml.slideLayout+xml"/>
  <Override PartName="/ppt/notesSlides/notesSlide10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7.xml" ContentType="application/vnd.openxmlformats-officedocument.presentationml.notesSlide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theme/theme3.xml" ContentType="application/vnd.openxmlformats-officedocument.theme+xml"/>
  <Override PartName="/ppt/handoutMasters/handoutMaster1.xml" ContentType="application/vnd.openxmlformats-officedocument.presentationml.handoutMaster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58" r:id="rId1"/>
  </p:sldMasterIdLst>
  <p:notesMasterIdLst>
    <p:notesMasterId r:id="rId13"/>
  </p:notesMasterIdLst>
  <p:handoutMasterIdLst>
    <p:handoutMasterId r:id="rId14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 autoAdjust="0"/>
    <p:restoredTop sz="94667" autoAdjust="0"/>
  </p:normalViewPr>
  <p:slideViewPr>
    <p:cSldViewPr>
      <p:cViewPr varScale="1">
        <p:scale>
          <a:sx n="104" d="100"/>
          <a:sy n="104" d="100"/>
        </p:scale>
        <p:origin x="-1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83" d="100"/>
          <a:sy n="83" d="100"/>
        </p:scale>
        <p:origin x="-2040" y="-90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customXml" Target="../customXml/item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20" Type="http://schemas.openxmlformats.org/officeDocument/2006/relationships/customXml" Target="../customXml/item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customXml" Target="../customXml/item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 latinLnBrk="0">
              <a:defRPr kumimoji="1" lang="ja-JP" sz="1200"/>
            </a:lvl1pPr>
          </a:lstStyle>
          <a:p>
            <a:endParaRPr kumimoji="1" lang="ja-JP"/>
          </a:p>
        </p:txBody>
      </p:sp>
      <p:sp>
        <p:nvSpPr>
          <p:cNvPr id="3" name="Rectangl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 latinLnBrk="0">
              <a:defRPr kumimoji="1" lang="ja-JP" sz="1200"/>
            </a:lvl1pPr>
          </a:lstStyle>
          <a:p>
            <a:fld id="{B2BFDC70-6AAD-49CB-B4F0-A7D271D267EA}" type="datetimeFigureOut">
              <a:rPr kumimoji="1" lang="en-US" altLang="ja-JP" smtClean="0"/>
              <a:pPr/>
              <a:t>1/15/2007</a:t>
            </a:fld>
            <a:endParaRPr kumimoji="1" lang="ja-JP"/>
          </a:p>
        </p:txBody>
      </p:sp>
      <p:sp>
        <p:nvSpPr>
          <p:cNvPr id="4" name="Rectangl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 latinLnBrk="0">
              <a:defRPr kumimoji="1" lang="ja-JP" sz="1200"/>
            </a:lvl1pPr>
          </a:lstStyle>
          <a:p>
            <a:endParaRPr kumimoji="1" lang="ja-JP"/>
          </a:p>
        </p:txBody>
      </p:sp>
      <p:sp>
        <p:nvSpPr>
          <p:cNvPr id="5" name="Rectangl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 latinLnBrk="0">
              <a:defRPr kumimoji="1" lang="ja-JP" sz="1200"/>
            </a:lvl1pPr>
          </a:lstStyle>
          <a:p>
            <a:fld id="{6D11EF1E-A4E7-4C1C-9074-DD6B2DBF42FD}" type="slidenum">
              <a:rPr kumimoji="1" lang="en-US" altLang="ja-JP" smtClean="0"/>
              <a:pPr/>
              <a:t>&lt;#&gt;</a:t>
            </a:fld>
            <a:endParaRPr kumimoji="1" 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 latinLnBrk="0">
              <a:defRPr kumimoji="1" lang="ja-JP" sz="1200"/>
            </a:lvl1pPr>
          </a:lstStyle>
          <a:p>
            <a:endParaRPr kumimoji="1" lang="ja-JP"/>
          </a:p>
        </p:txBody>
      </p:sp>
      <p:sp>
        <p:nvSpPr>
          <p:cNvPr id="3" name="Rectangl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 latinLnBrk="0">
              <a:defRPr kumimoji="1" lang="ja-JP" sz="1200"/>
            </a:lvl1pPr>
          </a:lstStyle>
          <a:p>
            <a:fld id="{42F88466-F776-4664-B314-CC8FE058DE3B}" type="datetimeFigureOut">
              <a:rPr/>
              <a:pPr/>
              <a:t>2006/9/5</a:t>
            </a:fld>
            <a:endParaRPr kumimoji="1" lang="ja-JP"/>
          </a:p>
        </p:txBody>
      </p:sp>
      <p:sp>
        <p:nvSpPr>
          <p:cNvPr id="4" name="Rectangle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kumimoji="1" lang="ja-JP"/>
          </a:p>
        </p:txBody>
      </p:sp>
      <p:sp>
        <p:nvSpPr>
          <p:cNvPr id="5" name="Rectangl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kumimoji="1" lang="ja-JP"/>
              <a:t>マスタ テキストの書式設定</a:t>
            </a:r>
          </a:p>
          <a:p>
            <a:pPr lvl="1"/>
            <a:r>
              <a:rPr kumimoji="1" lang="ja-JP"/>
              <a:t>第 2 レベル</a:t>
            </a:r>
          </a:p>
          <a:p>
            <a:pPr lvl="2"/>
            <a:r>
              <a:rPr kumimoji="1" lang="ja-JP"/>
              <a:t>第 3 レベル</a:t>
            </a:r>
          </a:p>
          <a:p>
            <a:pPr lvl="3"/>
            <a:r>
              <a:rPr kumimoji="1" lang="ja-JP"/>
              <a:t>第 4 レベル</a:t>
            </a:r>
          </a:p>
          <a:p>
            <a:pPr lvl="4"/>
            <a:r>
              <a:rPr kumimoji="1" lang="ja-JP"/>
              <a:t>第 5 レベル</a:t>
            </a:r>
          </a:p>
        </p:txBody>
      </p:sp>
      <p:sp>
        <p:nvSpPr>
          <p:cNvPr id="6" name="Rectangl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 latinLnBrk="0">
              <a:defRPr kumimoji="1" lang="ja-JP" sz="1200"/>
            </a:lvl1pPr>
          </a:lstStyle>
          <a:p>
            <a:endParaRPr kumimoji="1" lang="ja-JP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 latinLnBrk="0">
              <a:defRPr kumimoji="1" lang="ja-JP" sz="1200"/>
            </a:lvl1pPr>
          </a:lstStyle>
          <a:p>
            <a:fld id="{29165C5D-0DD7-4929-B323-1B2CC097029F}" type="slidenum">
              <a:rPr/>
              <a:pPr/>
              <a:t>&lt;#&gt;</a:t>
            </a:fld>
            <a:endParaRPr kumimoji="1" 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 latinLnBrk="0">
      <a:defRPr kumimoji="1" lang="ja-JP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kumimoji="1" lang="ja-JP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kumimoji="1" lang="ja-JP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kumimoji="1" lang="ja-JP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kumimoji="1" lang="ja-JP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kumimoji="1" lang="ja-JP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kumimoji="1" lang="ja-JP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kumimoji="1" lang="ja-JP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kumimoji="1" lang="ja-JP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1</a:t>
            </a:fld>
            <a:endParaRPr kumimoji="1" lang="ja-JP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10</a:t>
            </a:fld>
            <a:endParaRPr kumimoji="1" lang="ja-JP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11</a:t>
            </a:fld>
            <a:endParaRPr kumimoji="1" lang="ja-JP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2</a:t>
            </a:fld>
            <a:endParaRPr kumimoji="1" lang="ja-JP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3</a:t>
            </a:fld>
            <a:endParaRPr kumimoji="1" lang="ja-JP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4</a:t>
            </a:fld>
            <a:endParaRPr kumimoji="1" lang="ja-JP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5</a:t>
            </a:fld>
            <a:endParaRPr kumimoji="1" lang="ja-JP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6</a:t>
            </a:fld>
            <a:endParaRPr kumimoji="1" lang="ja-JP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7</a:t>
            </a:fld>
            <a:endParaRPr kumimoji="1" lang="ja-JP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8</a:t>
            </a:fld>
            <a:endParaRPr kumimoji="1" lang="ja-JP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9165C5D-0DD7-4929-B323-1B2CC097029F}" type="slidenum">
              <a:rPr kumimoji="1" lang="ja-JP" smtClean="0"/>
              <a:pPr/>
              <a:t>9</a:t>
            </a:fld>
            <a:endParaRPr kumimoji="1" 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6304"/>
            <a:ext cx="8814816" cy="2505456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1" lang="ja-JP"/>
          </a:p>
        </p:txBody>
      </p:sp>
      <p:sp>
        <p:nvSpPr>
          <p:cNvPr id="8" name="Shape 7"/>
          <p:cNvSpPr>
            <a:spLocks noGrp="1"/>
          </p:cNvSpPr>
          <p:nvPr>
            <p:ph type="ctrTitle"/>
          </p:nvPr>
        </p:nvSpPr>
        <p:spPr>
          <a:xfrm>
            <a:off x="464234" y="381001"/>
            <a:ext cx="8229600" cy="2209800"/>
          </a:xfrm>
        </p:spPr>
        <p:txBody>
          <a:bodyPr lIns="45720" rIns="228600" anchor="b"/>
          <a:lstStyle>
            <a:lvl1pPr marL="0" algn="r" latinLnBrk="0">
              <a:defRPr kumimoji="1" lang="ja-JP" sz="5000"/>
            </a:lvl1pPr>
            <a:extLst/>
          </a:lstStyle>
          <a:p>
            <a:r>
              <a:rPr kumimoji="1" lang="ja-JP"/>
              <a:t>マスタ タイトルの書式設定</a:t>
            </a:r>
          </a:p>
        </p:txBody>
      </p:sp>
      <p:sp>
        <p:nvSpPr>
          <p:cNvPr id="9" name="Shape 8"/>
          <p:cNvSpPr>
            <a:spLocks noGrp="1"/>
          </p:cNvSpPr>
          <p:nvPr>
            <p:ph type="subTitle" idx="1"/>
          </p:nvPr>
        </p:nvSpPr>
        <p:spPr>
          <a:xfrm>
            <a:off x="457200" y="2819400"/>
            <a:ext cx="8236634" cy="1752600"/>
          </a:xfrm>
        </p:spPr>
        <p:txBody>
          <a:bodyPr lIns="45720" rIns="246888"/>
          <a:lstStyle>
            <a:lvl1pPr marL="0" indent="0" algn="r" latinLnBrk="0">
              <a:spcBef>
                <a:spcPts val="0"/>
              </a:spcBef>
              <a:buNone/>
              <a:defRPr kumimoji="1" lang="ja-JP"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1" lang="ja-JP"/>
              <a:t>マスタ サブタイトルの書式設定</a:t>
            </a:r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DC4D5-FF39-4DD1-9B66-D3AFAF540384}" type="datetime1">
              <a:rPr/>
              <a:pPr/>
              <a:t>2006/9/5</a:t>
            </a:fld>
            <a:endParaRPr kumimoji="1" lang="ja-JP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1" lang="ja-JP"/>
              <a:t>マスタ タイトルの書式設定</a:t>
            </a:r>
          </a:p>
        </p:txBody>
      </p:sp>
      <p:sp>
        <p:nvSpPr>
          <p:cNvPr id="3" name="Shap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kumimoji="1" lang="ja-JP"/>
              <a:t>マスタ テキストの書式設定</a:t>
            </a:r>
          </a:p>
          <a:p>
            <a:pPr lvl="1"/>
            <a:r>
              <a:rPr kumimoji="1" lang="ja-JP"/>
              <a:t>第 2 レベル</a:t>
            </a:r>
          </a:p>
          <a:p>
            <a:pPr lvl="2"/>
            <a:r>
              <a:rPr kumimoji="1" lang="ja-JP"/>
              <a:t>第 3 レベル</a:t>
            </a:r>
          </a:p>
          <a:p>
            <a:pPr lvl="3"/>
            <a:r>
              <a:rPr kumimoji="1" lang="ja-JP"/>
              <a:t>第 4 レベル</a:t>
            </a:r>
          </a:p>
          <a:p>
            <a:pPr lvl="4"/>
            <a:r>
              <a:rPr kumimoji="1" lang="ja-JP"/>
              <a:t>第 5 レベル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DC4D5-FF39-4DD1-9B66-D3AFAF540384}" type="datetime1">
              <a:rPr/>
              <a:pPr/>
              <a:t>2006/9/5</a:t>
            </a:fld>
            <a:endParaRPr kumimoji="1" lang="ja-JP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/>
          </a:p>
        </p:txBody>
      </p:sp>
    </p:spTree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5851525"/>
          </a:xfrm>
        </p:spPr>
        <p:txBody>
          <a:bodyPr vert="eaVert"/>
          <a:lstStyle>
            <a:lvl1pPr algn="l" latinLnBrk="0">
              <a:defRPr kumimoji="1" lang="ja-JP"/>
            </a:lvl1pPr>
            <a:extLst/>
          </a:lstStyle>
          <a:p>
            <a:r>
              <a:rPr kumimoji="1" lang="ja-JP"/>
              <a:t>クリックしてタイトルを入力</a:t>
            </a:r>
          </a:p>
        </p:txBody>
      </p:sp>
      <p:sp>
        <p:nvSpPr>
          <p:cNvPr id="3" name="Shape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>
            <a:extLst/>
          </a:lstStyle>
          <a:p>
            <a:pPr lvl="0"/>
            <a:r>
              <a:rPr kumimoji="1" lang="ja-JP"/>
              <a:t>マスタ テキストの書式設定</a:t>
            </a:r>
          </a:p>
          <a:p>
            <a:pPr lvl="1"/>
            <a:r>
              <a:rPr kumimoji="1" lang="ja-JP"/>
              <a:t>第 2 レベル</a:t>
            </a:r>
          </a:p>
          <a:p>
            <a:pPr lvl="2"/>
            <a:r>
              <a:rPr kumimoji="1" lang="ja-JP"/>
              <a:t>第 3 レベル</a:t>
            </a:r>
          </a:p>
          <a:p>
            <a:pPr lvl="3"/>
            <a:r>
              <a:rPr kumimoji="1" lang="ja-JP"/>
              <a:t>第 4 レベル</a:t>
            </a:r>
          </a:p>
          <a:p>
            <a:pPr lvl="4"/>
            <a:r>
              <a:rPr kumimoji="1" lang="ja-JP"/>
              <a:t>第 5 レベル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DC4D5-FF39-4DD1-9B66-D3AFAF540384}" type="datetime1">
              <a:rPr/>
              <a:pPr/>
              <a:t>2006/9/5</a:t>
            </a:fld>
            <a:endParaRPr kumimoji="1" lang="ja-JP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/>
          </a:p>
        </p:txBody>
      </p:sp>
    </p:spTree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tx2">
              <a:lumMod val="75000"/>
            </a:schemeClr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1" lang="ja-JP"/>
          </a:p>
        </p:txBody>
      </p:sp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1" lang="ja-JP" dirty="0"/>
              <a:t>マスタ タイトルの書式設定</a:t>
            </a:r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kumimoji="1" lang="ja-JP" dirty="0"/>
              <a:t>マスタ テキストの書式設定</a:t>
            </a:r>
          </a:p>
          <a:p>
            <a:pPr lvl="1"/>
            <a:r>
              <a:rPr kumimoji="1" lang="ja-JP" dirty="0"/>
              <a:t>第 2 レベル</a:t>
            </a:r>
          </a:p>
          <a:p>
            <a:pPr lvl="2"/>
            <a:r>
              <a:rPr kumimoji="1" lang="ja-JP" dirty="0"/>
              <a:t>第 3 レベル</a:t>
            </a:r>
          </a:p>
          <a:p>
            <a:pPr lvl="3"/>
            <a:r>
              <a:rPr kumimoji="1" lang="ja-JP" dirty="0"/>
              <a:t>第 4 レベル</a:t>
            </a:r>
          </a:p>
          <a:p>
            <a:pPr lvl="4"/>
            <a:r>
              <a:rPr kumimoji="1" lang="ja-JP" dirty="0"/>
              <a:t>第 5 レベル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DC4D5-FF39-4DD1-9B66-D3AFAF540384}" type="datetime1">
              <a:rPr/>
              <a:pPr/>
              <a:t>2006/9/5</a:t>
            </a:fld>
            <a:endParaRPr kumimoji="1" lang="ja-JP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 ヘッダー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722376" y="498230"/>
            <a:ext cx="7772400" cy="2731008"/>
          </a:xfrm>
        </p:spPr>
        <p:txBody>
          <a:bodyPr rIns="100584"/>
          <a:lstStyle>
            <a:lvl1pPr algn="ctr" latinLnBrk="0">
              <a:buNone/>
              <a:defRPr kumimoji="1" lang="ja-JP" sz="4000" b="0" cap="none">
                <a:solidFill>
                  <a:schemeClr val="tx2"/>
                </a:solidFill>
              </a:defRPr>
            </a:lvl1pPr>
            <a:extLst/>
          </a:lstStyle>
          <a:p>
            <a:r>
              <a:rPr kumimoji="1" lang="ja-JP"/>
              <a:t>マスタ タイトルの書式設定</a:t>
            </a:r>
          </a:p>
        </p:txBody>
      </p:sp>
      <p:sp>
        <p:nvSpPr>
          <p:cNvPr id="3" name="Shape 2"/>
          <p:cNvSpPr>
            <a:spLocks noGrp="1"/>
          </p:cNvSpPr>
          <p:nvPr>
            <p:ph type="body" idx="1"/>
          </p:nvPr>
        </p:nvSpPr>
        <p:spPr>
          <a:xfrm>
            <a:off x="722313" y="3287713"/>
            <a:ext cx="7772400" cy="1509712"/>
          </a:xfrm>
        </p:spPr>
        <p:txBody>
          <a:bodyPr rIns="128016" anchor="t"/>
          <a:lstStyle>
            <a:lvl1pPr algn="ctr" latinLnBrk="0">
              <a:buNone/>
              <a:defRPr kumimoji="1" lang="ja-JP"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kumimoji="1" lang="ja-JP"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kumimoji="1" lang="ja-JP"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kumimoji="1" lang="ja-JP"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kumimoji="1" lang="ja-JP"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DC4D5-FF39-4DD1-9B66-D3AFAF540384}" type="datetime1">
              <a:rPr/>
              <a:pPr/>
              <a:t>2006/9/5</a:t>
            </a:fld>
            <a:endParaRPr kumimoji="1" lang="ja-JP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/>
          </a:p>
        </p:txBody>
      </p:sp>
      <p:sp>
        <p:nvSpPr>
          <p:cNvPr id="14" name="Rectangle 13"/>
          <p:cNvSpPr/>
          <p:nvPr userDrawn="1"/>
        </p:nvSpPr>
        <p:spPr>
          <a:xfrm>
            <a:off x="588392" y="3248406"/>
            <a:ext cx="8001000" cy="9144"/>
          </a:xfrm>
          <a:prstGeom prst="rect">
            <a:avLst/>
          </a:prstGeom>
          <a:solidFill>
            <a:schemeClr val="tx2">
              <a:lumMod val="75000"/>
            </a:schemeClr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1" lang="ja-JP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1" lang="ja-JP"/>
              <a:t>マスタ タイトルの書式設定</a:t>
            </a:r>
          </a:p>
        </p:txBody>
      </p:sp>
      <p:sp>
        <p:nvSpPr>
          <p:cNvPr id="3" name="Shape 2"/>
          <p:cNvSpPr>
            <a:spLocks noGrp="1"/>
          </p:cNvSpPr>
          <p:nvPr>
            <p:ph sz="half" idx="1"/>
          </p:nvPr>
        </p:nvSpPr>
        <p:spPr>
          <a:xfrm>
            <a:off x="457200" y="1645920"/>
            <a:ext cx="4038600" cy="4526280"/>
          </a:xfrm>
        </p:spPr>
        <p:txBody>
          <a:bodyPr/>
          <a:lstStyle>
            <a:lvl1pPr latinLnBrk="0">
              <a:defRPr kumimoji="1" lang="ja-JP" sz="2800"/>
            </a:lvl1pPr>
            <a:lvl2pPr>
              <a:defRPr kumimoji="1" lang="ja-JP" sz="2400"/>
            </a:lvl2pPr>
            <a:lvl3pPr>
              <a:defRPr kumimoji="1" lang="ja-JP" sz="2000"/>
            </a:lvl3pPr>
            <a:lvl4pPr>
              <a:defRPr kumimoji="1" lang="ja-JP" sz="1800"/>
            </a:lvl4pPr>
            <a:lvl5pPr>
              <a:defRPr kumimoji="1" lang="ja-JP" sz="1800"/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  <a:p>
            <a:pPr lvl="1"/>
            <a:r>
              <a:rPr kumimoji="1" lang="ja-JP"/>
              <a:t>第 2 レベル</a:t>
            </a:r>
          </a:p>
          <a:p>
            <a:pPr lvl="2"/>
            <a:r>
              <a:rPr kumimoji="1" lang="ja-JP"/>
              <a:t>第 3 レベル</a:t>
            </a:r>
          </a:p>
          <a:p>
            <a:pPr lvl="3"/>
            <a:r>
              <a:rPr kumimoji="1" lang="ja-JP"/>
              <a:t>第 4 レベル</a:t>
            </a:r>
          </a:p>
          <a:p>
            <a:pPr lvl="4"/>
            <a:r>
              <a:rPr kumimoji="1" lang="ja-JP"/>
              <a:t>第 5 レベル</a:t>
            </a:r>
          </a:p>
        </p:txBody>
      </p:sp>
      <p:sp>
        <p:nvSpPr>
          <p:cNvPr id="4" name="Shape 3"/>
          <p:cNvSpPr>
            <a:spLocks noGrp="1"/>
          </p:cNvSpPr>
          <p:nvPr>
            <p:ph sz="half" idx="2"/>
          </p:nvPr>
        </p:nvSpPr>
        <p:spPr>
          <a:xfrm>
            <a:off x="4648200" y="1645920"/>
            <a:ext cx="4038600" cy="4526280"/>
          </a:xfrm>
        </p:spPr>
        <p:txBody>
          <a:bodyPr/>
          <a:lstStyle>
            <a:lvl1pPr latinLnBrk="0">
              <a:defRPr kumimoji="1" lang="ja-JP" sz="2800"/>
            </a:lvl1pPr>
            <a:lvl2pPr>
              <a:defRPr kumimoji="1" lang="ja-JP" sz="2400"/>
            </a:lvl2pPr>
            <a:lvl3pPr>
              <a:defRPr kumimoji="1" lang="ja-JP" sz="2000"/>
            </a:lvl3pPr>
            <a:lvl4pPr>
              <a:defRPr kumimoji="1" lang="ja-JP" sz="1800"/>
            </a:lvl4pPr>
            <a:lvl5pPr>
              <a:defRPr kumimoji="1" lang="ja-JP" sz="1800"/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  <a:p>
            <a:pPr lvl="1"/>
            <a:r>
              <a:rPr kumimoji="1" lang="ja-JP"/>
              <a:t>第 2 レベル</a:t>
            </a:r>
          </a:p>
          <a:p>
            <a:pPr lvl="2"/>
            <a:r>
              <a:rPr kumimoji="1" lang="ja-JP"/>
              <a:t>第 3 レベル</a:t>
            </a:r>
          </a:p>
          <a:p>
            <a:pPr lvl="3"/>
            <a:r>
              <a:rPr kumimoji="1" lang="ja-JP"/>
              <a:t>第 4 レベル</a:t>
            </a:r>
          </a:p>
          <a:p>
            <a:pPr lvl="4"/>
            <a:r>
              <a:rPr kumimoji="1" lang="ja-JP"/>
              <a:t>第 5 レベル</a:t>
            </a:r>
          </a:p>
        </p:txBody>
      </p:sp>
      <p:sp>
        <p:nvSpPr>
          <p:cNvPr id="5" name="Shape 4"/>
          <p:cNvSpPr>
            <a:spLocks noGrp="1"/>
          </p:cNvSpPr>
          <p:nvPr>
            <p:ph type="dt" sz="half" idx="10"/>
          </p:nvPr>
        </p:nvSpPr>
        <p:spPr>
          <a:xfrm>
            <a:off x="5562600" y="6400800"/>
            <a:ext cx="3002280" cy="274320"/>
          </a:xfrm>
          <a:prstGeom prst="rect">
            <a:avLst/>
          </a:prstGeom>
        </p:spPr>
        <p:txBody>
          <a:bodyPr/>
          <a:lstStyle>
            <a:extLst/>
          </a:lstStyle>
          <a:p>
            <a:fld id="{7F6DC4D5-FF39-4DD1-9B66-D3AFAF540384}" type="datetime1">
              <a:rPr kumimoji="1" lang="en-US" altLang="ja-JP" sz="1000">
                <a:solidFill>
                  <a:schemeClr val="tx1"/>
                </a:solidFill>
              </a:rPr>
              <a:pPr/>
              <a:t>1/15/2007</a:t>
            </a:fld>
            <a:endParaRPr kumimoji="1" lang="ja-JP"/>
          </a:p>
        </p:txBody>
      </p:sp>
      <p:sp>
        <p:nvSpPr>
          <p:cNvPr id="6" name="Shape 5"/>
          <p:cNvSpPr>
            <a:spLocks noGrp="1"/>
          </p:cNvSpPr>
          <p:nvPr>
            <p:ph type="ftr" sz="quarter" idx="11"/>
          </p:nvPr>
        </p:nvSpPr>
        <p:spPr>
          <a:xfrm>
            <a:off x="1295400" y="6400800"/>
            <a:ext cx="4212264" cy="274320"/>
          </a:xfrm>
          <a:prstGeom prst="rect">
            <a:avLst/>
          </a:prstGeom>
        </p:spPr>
        <p:txBody>
          <a:bodyPr/>
          <a:lstStyle>
            <a:extLst/>
          </a:lstStyle>
          <a:p>
            <a:endParaRPr kumimoji="1" lang="ja-JP"/>
          </a:p>
        </p:txBody>
      </p:sp>
      <p:sp>
        <p:nvSpPr>
          <p:cNvPr id="7" name="Shape 6"/>
          <p:cNvSpPr>
            <a:spLocks noGrp="1"/>
          </p:cNvSpPr>
          <p:nvPr>
            <p:ph type="sldNum" sz="quarter" idx="12"/>
          </p:nvPr>
        </p:nvSpPr>
        <p:spPr>
          <a:xfrm>
            <a:off x="8641081" y="6514568"/>
            <a:ext cx="464288" cy="274320"/>
          </a:xfrm>
          <a:prstGeom prst="rect">
            <a:avLst/>
          </a:prstGeom>
        </p:spPr>
        <p:txBody>
          <a:bodyPr/>
          <a:lstStyle>
            <a:extLst/>
          </a:lstStyle>
          <a:p>
            <a:fld id="{C455C284-B64A-41C5-BF51-0401EE58565B}" type="slidenum">
              <a:rPr/>
              <a:pPr/>
              <a:t>&lt;#&gt;</a:t>
            </a:fld>
            <a:endParaRPr kumimoji="1" lang="ja-JP"/>
          </a:p>
        </p:txBody>
      </p:sp>
      <p:sp>
        <p:nvSpPr>
          <p:cNvPr id="9" name="Rectangle 8"/>
          <p:cNvSpPr/>
          <p:nvPr userDrawn="1"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tx2">
              <a:lumMod val="75000"/>
            </a:schemeClr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1" lang="ja-JP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91440" indent="0" algn="l" latinLnBrk="0">
              <a:spcBef>
                <a:spcPts val="0"/>
              </a:spcBef>
              <a:buNone/>
              <a:defRPr kumimoji="1" lang="ja-JP" sz="2200" b="0" cap="all" baseline="0"/>
            </a:lvl1pPr>
            <a:lvl2pPr>
              <a:buNone/>
              <a:defRPr kumimoji="1" lang="ja-JP" sz="2000" b="1"/>
            </a:lvl2pPr>
            <a:lvl3pPr>
              <a:buNone/>
              <a:defRPr kumimoji="1" lang="ja-JP" sz="1800" b="1"/>
            </a:lvl3pPr>
            <a:lvl4pPr>
              <a:buNone/>
              <a:defRPr kumimoji="1" lang="ja-JP" sz="1600" b="1"/>
            </a:lvl4pPr>
            <a:lvl5pPr>
              <a:buNone/>
              <a:defRPr kumimoji="1" lang="ja-JP" sz="1600" b="1"/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</p:txBody>
      </p:sp>
      <p:sp>
        <p:nvSpPr>
          <p:cNvPr id="4" name="Shape 3"/>
          <p:cNvSpPr>
            <a:spLocks noGrp="1"/>
          </p:cNvSpPr>
          <p:nvPr>
            <p:ph type="body" sz="half" idx="3"/>
          </p:nvPr>
        </p:nvSpPr>
        <p:spPr>
          <a:xfrm>
            <a:off x="4645026" y="1535113"/>
            <a:ext cx="4041775" cy="639762"/>
          </a:xfrm>
        </p:spPr>
        <p:txBody>
          <a:bodyPr anchor="b">
            <a:noAutofit/>
          </a:bodyPr>
          <a:lstStyle>
            <a:lvl1pPr marL="91440" indent="0" algn="l" latinLnBrk="0">
              <a:spcBef>
                <a:spcPts val="0"/>
              </a:spcBef>
              <a:buNone/>
              <a:defRPr kumimoji="1" lang="ja-JP" sz="2200" b="0" cap="all" baseline="0"/>
            </a:lvl1pPr>
            <a:lvl2pPr>
              <a:buNone/>
              <a:defRPr kumimoji="1" lang="ja-JP" sz="2000" b="1"/>
            </a:lvl2pPr>
            <a:lvl3pPr>
              <a:buNone/>
              <a:defRPr kumimoji="1" lang="ja-JP" sz="1800" b="1"/>
            </a:lvl3pPr>
            <a:lvl4pPr>
              <a:buNone/>
              <a:defRPr kumimoji="1" lang="ja-JP" sz="1600" b="1"/>
            </a:lvl4pPr>
            <a:lvl5pPr>
              <a:buNone/>
              <a:defRPr kumimoji="1" lang="ja-JP" sz="1600" b="1"/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</p:txBody>
      </p:sp>
      <p:sp>
        <p:nvSpPr>
          <p:cNvPr id="10" name="Rectangle 9"/>
          <p:cNvSpPr/>
          <p:nvPr/>
        </p:nvSpPr>
        <p:spPr>
          <a:xfrm>
            <a:off x="616744" y="2165216"/>
            <a:ext cx="3749040" cy="9144"/>
          </a:xfrm>
          <a:prstGeom prst="rect">
            <a:avLst/>
          </a:prstGeom>
          <a:solidFill>
            <a:schemeClr val="tx2">
              <a:lumMod val="75000"/>
            </a:schemeClr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/>
            <a:endParaRPr kumimoji="1" lang="ja-JP"/>
          </a:p>
        </p:txBody>
      </p:sp>
      <p:sp>
        <p:nvSpPr>
          <p:cNvPr id="11" name="Rectangle 10"/>
          <p:cNvSpPr/>
          <p:nvPr/>
        </p:nvSpPr>
        <p:spPr>
          <a:xfrm>
            <a:off x="4800600" y="2165216"/>
            <a:ext cx="3749040" cy="9144"/>
          </a:xfrm>
          <a:prstGeom prst="rect">
            <a:avLst/>
          </a:prstGeom>
          <a:solidFill>
            <a:schemeClr val="tx2">
              <a:lumMod val="75000"/>
            </a:schemeClr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/>
            <a:endParaRPr kumimoji="1" lang="ja-JP"/>
          </a:p>
        </p:txBody>
      </p:sp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457200" y="251948"/>
            <a:ext cx="8229600" cy="1143000"/>
          </a:xfrm>
        </p:spPr>
        <p:txBody>
          <a:bodyPr anchor="b"/>
          <a:lstStyle>
            <a:lvl1pPr latinLnBrk="0">
              <a:defRPr kumimoji="1" lang="ja-JP"/>
            </a:lvl1pPr>
            <a:extLst/>
          </a:lstStyle>
          <a:p>
            <a:r>
              <a:rPr kumimoji="1" lang="ja-JP"/>
              <a:t>マスタ タイトルの書式設定</a:t>
            </a:r>
          </a:p>
        </p:txBody>
      </p:sp>
      <p:sp>
        <p:nvSpPr>
          <p:cNvPr id="5" name="Shape 4"/>
          <p:cNvSpPr>
            <a:spLocks noGrp="1"/>
          </p:cNvSpPr>
          <p:nvPr>
            <p:ph sz="quarter" idx="2"/>
          </p:nvPr>
        </p:nvSpPr>
        <p:spPr>
          <a:xfrm>
            <a:off x="457200" y="2362202"/>
            <a:ext cx="4040188" cy="3941763"/>
          </a:xfrm>
        </p:spPr>
        <p:txBody>
          <a:bodyPr lIns="91440"/>
          <a:lstStyle>
            <a:lvl1pPr latinLnBrk="0">
              <a:defRPr kumimoji="1" lang="ja-JP" sz="2200"/>
            </a:lvl1pPr>
            <a:lvl2pPr>
              <a:defRPr kumimoji="1" lang="ja-JP" sz="2000"/>
            </a:lvl2pPr>
            <a:lvl3pPr>
              <a:defRPr kumimoji="1" lang="ja-JP" sz="1800"/>
            </a:lvl3pPr>
            <a:lvl4pPr>
              <a:defRPr kumimoji="1" lang="ja-JP" sz="1600"/>
            </a:lvl4pPr>
            <a:lvl5pPr>
              <a:defRPr kumimoji="1" lang="ja-JP" sz="1600"/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  <a:p>
            <a:pPr lvl="1"/>
            <a:r>
              <a:rPr kumimoji="1" lang="ja-JP"/>
              <a:t>第 2 レベル</a:t>
            </a:r>
          </a:p>
          <a:p>
            <a:pPr lvl="2"/>
            <a:r>
              <a:rPr kumimoji="1" lang="ja-JP"/>
              <a:t>第 3 レベル</a:t>
            </a:r>
          </a:p>
          <a:p>
            <a:pPr lvl="3"/>
            <a:r>
              <a:rPr kumimoji="1" lang="ja-JP"/>
              <a:t>第 4 レベル</a:t>
            </a:r>
          </a:p>
          <a:p>
            <a:pPr lvl="4"/>
            <a:r>
              <a:rPr kumimoji="1" lang="ja-JP"/>
              <a:t>第 5 レベル</a:t>
            </a:r>
          </a:p>
        </p:txBody>
      </p:sp>
      <p:sp>
        <p:nvSpPr>
          <p:cNvPr id="6" name="Shape 5"/>
          <p:cNvSpPr>
            <a:spLocks noGrp="1"/>
          </p:cNvSpPr>
          <p:nvPr>
            <p:ph sz="quarter" idx="4"/>
          </p:nvPr>
        </p:nvSpPr>
        <p:spPr>
          <a:xfrm>
            <a:off x="4645026" y="2362202"/>
            <a:ext cx="4041775" cy="3941763"/>
          </a:xfrm>
        </p:spPr>
        <p:txBody>
          <a:bodyPr/>
          <a:lstStyle>
            <a:lvl1pPr latinLnBrk="0">
              <a:defRPr kumimoji="1" lang="ja-JP" sz="2200"/>
            </a:lvl1pPr>
            <a:lvl2pPr>
              <a:defRPr kumimoji="1" lang="ja-JP" sz="2000"/>
            </a:lvl2pPr>
            <a:lvl3pPr>
              <a:defRPr kumimoji="1" lang="ja-JP" sz="1800"/>
            </a:lvl3pPr>
            <a:lvl4pPr>
              <a:defRPr kumimoji="1" lang="ja-JP" sz="1600"/>
            </a:lvl4pPr>
            <a:lvl5pPr>
              <a:defRPr kumimoji="1" lang="ja-JP" sz="1600"/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  <a:p>
            <a:pPr lvl="1"/>
            <a:r>
              <a:rPr kumimoji="1" lang="ja-JP"/>
              <a:t>第 2 レベル</a:t>
            </a:r>
          </a:p>
          <a:p>
            <a:pPr lvl="2"/>
            <a:r>
              <a:rPr kumimoji="1" lang="ja-JP"/>
              <a:t>第 3 レベル</a:t>
            </a:r>
          </a:p>
          <a:p>
            <a:pPr lvl="3"/>
            <a:r>
              <a:rPr kumimoji="1" lang="ja-JP"/>
              <a:t>第 4 レベル</a:t>
            </a:r>
          </a:p>
          <a:p>
            <a:pPr lvl="4"/>
            <a:r>
              <a:rPr kumimoji="1" lang="ja-JP"/>
              <a:t>第 5 レベル</a:t>
            </a:r>
          </a:p>
        </p:txBody>
      </p:sp>
      <p:sp>
        <p:nvSpPr>
          <p:cNvPr id="7" name="Shape 6"/>
          <p:cNvSpPr>
            <a:spLocks noGrp="1"/>
          </p:cNvSpPr>
          <p:nvPr>
            <p:ph type="dt" sz="half" idx="10"/>
          </p:nvPr>
        </p:nvSpPr>
        <p:spPr>
          <a:xfrm>
            <a:off x="5562600" y="6400800"/>
            <a:ext cx="3002280" cy="274320"/>
          </a:xfrm>
          <a:prstGeom prst="rect">
            <a:avLst/>
          </a:prstGeom>
        </p:spPr>
        <p:txBody>
          <a:bodyPr/>
          <a:lstStyle>
            <a:extLst/>
          </a:lstStyle>
          <a:p>
            <a:fld id="{7F6DC4D5-FF39-4DD1-9B66-D3AFAF540384}" type="datetime1">
              <a:rPr kumimoji="1" lang="en-US" altLang="ja-JP" sz="1000">
                <a:solidFill>
                  <a:schemeClr val="tx1"/>
                </a:solidFill>
              </a:rPr>
              <a:pPr/>
              <a:t>1/15/2007</a:t>
            </a:fld>
            <a:endParaRPr kumimoji="1" lang="ja-JP"/>
          </a:p>
        </p:txBody>
      </p:sp>
      <p:sp>
        <p:nvSpPr>
          <p:cNvPr id="8" name="Shape 7"/>
          <p:cNvSpPr>
            <a:spLocks noGrp="1"/>
          </p:cNvSpPr>
          <p:nvPr>
            <p:ph type="ftr" sz="quarter" idx="11"/>
          </p:nvPr>
        </p:nvSpPr>
        <p:spPr>
          <a:xfrm>
            <a:off x="1295400" y="6400800"/>
            <a:ext cx="4212264" cy="274320"/>
          </a:xfrm>
          <a:prstGeom prst="rect">
            <a:avLst/>
          </a:prstGeom>
        </p:spPr>
        <p:txBody>
          <a:bodyPr/>
          <a:lstStyle>
            <a:extLst/>
          </a:lstStyle>
          <a:p>
            <a:endParaRPr kumimoji="1" lang="ja-JP"/>
          </a:p>
        </p:txBody>
      </p:sp>
      <p:sp>
        <p:nvSpPr>
          <p:cNvPr id="9" name="Shape 8"/>
          <p:cNvSpPr>
            <a:spLocks noGrp="1"/>
          </p:cNvSpPr>
          <p:nvPr>
            <p:ph type="sldNum" sz="quarter" idx="12"/>
          </p:nvPr>
        </p:nvSpPr>
        <p:spPr>
          <a:xfrm>
            <a:off x="8641081" y="6514568"/>
            <a:ext cx="464288" cy="274320"/>
          </a:xfrm>
          <a:prstGeom prst="rect">
            <a:avLst/>
          </a:prstGeom>
        </p:spPr>
        <p:txBody>
          <a:bodyPr/>
          <a:lstStyle>
            <a:extLst/>
          </a:lstStyle>
          <a:p>
            <a:fld id="{C455C284-B64A-41C5-BF51-0401EE58565B}" type="slidenum">
              <a:rPr/>
              <a:pPr/>
              <a:t>&lt;#&gt;</a:t>
            </a:fld>
            <a:endParaRPr kumimoji="1" lang="ja-JP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457200" y="253218"/>
            <a:ext cx="8229600" cy="1143000"/>
          </a:xfrm>
        </p:spPr>
        <p:txBody>
          <a:bodyPr/>
          <a:lstStyle>
            <a:extLst/>
          </a:lstStyle>
          <a:p>
            <a:r>
              <a:rPr kumimoji="1" lang="ja-JP"/>
              <a:t>マスタ タイトルの書式設定</a:t>
            </a:r>
          </a:p>
        </p:txBody>
      </p:sp>
      <p:sp>
        <p:nvSpPr>
          <p:cNvPr id="8" name="Rectangle 7"/>
          <p:cNvSpPr/>
          <p:nvPr userDrawn="1"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tx2">
              <a:lumMod val="75000"/>
            </a:schemeClr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1" lang="ja-JP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DC4D5-FF39-4DD1-9B66-D3AFAF540384}" type="datetime1">
              <a:rPr/>
              <a:pPr/>
              <a:t>2006/9/5</a:t>
            </a:fld>
            <a:endParaRPr kumimoji="1" lang="ja-JP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DC4D5-FF39-4DD1-9B66-D3AFAF540384}" type="datetime1">
              <a:rPr/>
              <a:pPr/>
              <a:t>2006/9/5</a:t>
            </a:fld>
            <a:endParaRPr kumimoji="1" lang="ja-JP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4963136" y="304800"/>
            <a:ext cx="3931920" cy="762000"/>
          </a:xfrm>
        </p:spPr>
        <p:txBody>
          <a:bodyPr anchor="b"/>
          <a:lstStyle>
            <a:lvl1pPr marL="0" algn="r" latinLnBrk="0">
              <a:buNone/>
              <a:defRPr kumimoji="1" lang="ja-JP" sz="2000" b="1"/>
            </a:lvl1pPr>
            <a:extLst/>
          </a:lstStyle>
          <a:p>
            <a:r>
              <a:rPr kumimoji="1" lang="ja-JP"/>
              <a:t>マスタ タイトルの書式設定</a:t>
            </a:r>
          </a:p>
        </p:txBody>
      </p:sp>
      <p:sp>
        <p:nvSpPr>
          <p:cNvPr id="3" name="Shape 2"/>
          <p:cNvSpPr>
            <a:spLocks noGrp="1"/>
          </p:cNvSpPr>
          <p:nvPr>
            <p:ph type="body" idx="2"/>
          </p:nvPr>
        </p:nvSpPr>
        <p:spPr>
          <a:xfrm>
            <a:off x="4963136" y="1107560"/>
            <a:ext cx="3931920" cy="1066800"/>
          </a:xfrm>
        </p:spPr>
        <p:txBody>
          <a:bodyPr/>
          <a:lstStyle>
            <a:lvl1pPr marL="0" indent="0" algn="r" latinLnBrk="0">
              <a:spcBef>
                <a:spcPts val="0"/>
              </a:spcBef>
              <a:buNone/>
              <a:defRPr kumimoji="1" lang="ja-JP" sz="1400"/>
            </a:lvl1pPr>
            <a:lvl2pPr>
              <a:buNone/>
              <a:defRPr kumimoji="1" lang="ja-JP" sz="1200"/>
            </a:lvl2pPr>
            <a:lvl3pPr>
              <a:buNone/>
              <a:defRPr kumimoji="1" lang="ja-JP" sz="1000"/>
            </a:lvl3pPr>
            <a:lvl4pPr>
              <a:buNone/>
              <a:defRPr kumimoji="1" lang="ja-JP" sz="900"/>
            </a:lvl4pPr>
            <a:lvl5pPr>
              <a:buNone/>
              <a:defRPr kumimoji="1" lang="ja-JP" sz="900"/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</p:txBody>
      </p:sp>
      <p:sp>
        <p:nvSpPr>
          <p:cNvPr id="4" name="Shape 3"/>
          <p:cNvSpPr>
            <a:spLocks noGrp="1"/>
          </p:cNvSpPr>
          <p:nvPr>
            <p:ph sz="half" idx="1"/>
          </p:nvPr>
        </p:nvSpPr>
        <p:spPr>
          <a:xfrm>
            <a:off x="457201" y="2209800"/>
            <a:ext cx="8437856" cy="3977640"/>
          </a:xfrm>
        </p:spPr>
        <p:txBody>
          <a:bodyPr/>
          <a:lstStyle>
            <a:lvl1pPr marL="292608" latinLnBrk="0">
              <a:defRPr kumimoji="1" lang="ja-JP" sz="3200"/>
            </a:lvl1pPr>
            <a:lvl2pPr marL="594360">
              <a:defRPr kumimoji="1" lang="ja-JP" sz="2800"/>
            </a:lvl2pPr>
            <a:lvl3pPr marL="822960">
              <a:defRPr kumimoji="1" lang="ja-JP" sz="2400"/>
            </a:lvl3pPr>
            <a:lvl4pPr marL="1051560">
              <a:defRPr kumimoji="1" lang="ja-JP" sz="2000"/>
            </a:lvl4pPr>
            <a:lvl5pPr marL="1261872">
              <a:defRPr kumimoji="1" lang="ja-JP" sz="2000"/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  <a:p>
            <a:pPr lvl="1"/>
            <a:r>
              <a:rPr kumimoji="1" lang="ja-JP"/>
              <a:t>第 2 レベル</a:t>
            </a:r>
          </a:p>
          <a:p>
            <a:pPr lvl="2"/>
            <a:r>
              <a:rPr kumimoji="1" lang="ja-JP"/>
              <a:t>第 3 レベル</a:t>
            </a:r>
          </a:p>
          <a:p>
            <a:pPr lvl="3"/>
            <a:r>
              <a:rPr kumimoji="1" lang="ja-JP"/>
              <a:t>第 4 レベル</a:t>
            </a:r>
          </a:p>
          <a:p>
            <a:pPr lvl="4"/>
            <a:r>
              <a:rPr kumimoji="1" lang="ja-JP"/>
              <a:t>第 5 レベル</a:t>
            </a:r>
          </a:p>
        </p:txBody>
      </p:sp>
      <p:sp>
        <p:nvSpPr>
          <p:cNvPr id="8" name="Rectangle 7"/>
          <p:cNvSpPr/>
          <p:nvPr/>
        </p:nvSpPr>
        <p:spPr>
          <a:xfrm>
            <a:off x="5057552" y="1057656"/>
            <a:ext cx="3749040" cy="9144"/>
          </a:xfrm>
          <a:prstGeom prst="rect">
            <a:avLst/>
          </a:prstGeom>
          <a:solidFill>
            <a:schemeClr val="tx2">
              <a:lumMod val="75000"/>
            </a:schemeClr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1" lang="ja-JP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DC4D5-FF39-4DD1-9B66-D3AFAF540384}" type="datetime1">
              <a:rPr/>
              <a:pPr/>
              <a:t>2006/9/5</a:t>
            </a:fld>
            <a:endParaRPr kumimoji="1" lang="ja-JP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>
          <a:xfrm>
            <a:off x="3040443" y="4724400"/>
            <a:ext cx="5486400" cy="664536"/>
          </a:xfrm>
        </p:spPr>
        <p:txBody>
          <a:bodyPr anchor="b"/>
          <a:lstStyle>
            <a:lvl1pPr marL="0" algn="r" latinLnBrk="0">
              <a:buNone/>
              <a:defRPr kumimoji="1" lang="ja-JP" sz="2000" b="1"/>
            </a:lvl1pPr>
            <a:extLst/>
          </a:lstStyle>
          <a:p>
            <a:r>
              <a:rPr kumimoji="1" lang="ja-JP"/>
              <a:t>マスタ タイトルの書式設定</a:t>
            </a:r>
          </a:p>
        </p:txBody>
      </p:sp>
      <p:sp>
        <p:nvSpPr>
          <p:cNvPr id="4" name="Shape 3"/>
          <p:cNvSpPr>
            <a:spLocks noGrp="1"/>
          </p:cNvSpPr>
          <p:nvPr>
            <p:ph type="body" sz="half" idx="2"/>
          </p:nvPr>
        </p:nvSpPr>
        <p:spPr>
          <a:xfrm>
            <a:off x="3040443" y="5388938"/>
            <a:ext cx="5486400" cy="912255"/>
          </a:xfrm>
        </p:spPr>
        <p:txBody>
          <a:bodyPr/>
          <a:lstStyle>
            <a:lvl1pPr marL="0" indent="0" algn="r" latinLnBrk="0">
              <a:spcBef>
                <a:spcPts val="0"/>
              </a:spcBef>
              <a:buNone/>
              <a:defRPr kumimoji="1" lang="ja-JP" sz="1400"/>
            </a:lvl1pPr>
            <a:lvl2pPr>
              <a:defRPr kumimoji="1" lang="ja-JP" sz="1200"/>
            </a:lvl2pPr>
            <a:lvl3pPr>
              <a:defRPr kumimoji="1" lang="ja-JP" sz="1000"/>
            </a:lvl3pPr>
            <a:lvl4pPr>
              <a:defRPr kumimoji="1" lang="ja-JP" sz="900"/>
            </a:lvl4pPr>
            <a:lvl5pPr>
              <a:defRPr kumimoji="1" lang="ja-JP" sz="900"/>
            </a:lvl5pPr>
            <a:extLst/>
          </a:lstStyle>
          <a:p>
            <a:pPr lvl="0"/>
            <a:r>
              <a:rPr kumimoji="1" lang="ja-JP"/>
              <a:t>マスタ テキストの書式設定</a:t>
            </a:r>
          </a:p>
        </p:txBody>
      </p:sp>
      <p:sp>
        <p:nvSpPr>
          <p:cNvPr id="13" name="Round Diagonal Corner Rectangle 12"/>
          <p:cNvSpPr>
            <a:spLocks noGrp="1"/>
          </p:cNvSpPr>
          <p:nvPr>
            <p:ph type="pic" idx="1"/>
          </p:nvPr>
        </p:nvSpPr>
        <p:spPr>
          <a:xfrm>
            <a:off x="304800" y="249864"/>
            <a:ext cx="8534400" cy="4343400"/>
          </a:xfrm>
          <a:prstGeom prst="round2DiagRect">
            <a:avLst>
              <a:gd name="adj1" fmla="val 11403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 latinLnBrk="0">
              <a:buNone/>
              <a:defRPr kumimoji="1" lang="ja-JP" sz="3200"/>
            </a:lvl1pPr>
            <a:extLst/>
          </a:lstStyle>
          <a:p>
            <a:pPr marL="0" algn="l"/>
            <a:endParaRPr kumimoji="1" lang="ja-JP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DC4D5-FF39-4DD1-9B66-D3AFAF540384}" type="datetime1">
              <a:rPr/>
              <a:pPr/>
              <a:t>2006/9/5</a:t>
            </a:fld>
            <a:endParaRPr kumimoji="1" lang="ja-JP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1" lang="ja-JP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7085"/>
            <a:ext cx="8810846" cy="6565392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kumimoji="1" lang="ja-JP"/>
          </a:p>
        </p:txBody>
      </p:sp>
      <p:sp>
        <p:nvSpPr>
          <p:cNvPr id="22" name="Rectangle 2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  <a:prstGeom prst="rect">
            <a:avLst/>
          </a:prstGeom>
          <a:ln>
            <a:noFill/>
          </a:ln>
        </p:spPr>
        <p:txBody>
          <a:bodyPr rIns="91440" anchor="b">
            <a:normAutofit/>
          </a:bodyPr>
          <a:lstStyle>
            <a:extLst/>
          </a:lstStyle>
          <a:p>
            <a:r>
              <a:rPr kumimoji="1" lang="ja-JP"/>
              <a:t>マスタ タイトルの書式設定</a:t>
            </a:r>
          </a:p>
        </p:txBody>
      </p:sp>
      <p:sp>
        <p:nvSpPr>
          <p:cNvPr id="13" name="Rectangle 12"/>
          <p:cNvSpPr>
            <a:spLocks noGrp="1"/>
          </p:cNvSpPr>
          <p:nvPr>
            <p:ph type="body" idx="1"/>
          </p:nvPr>
        </p:nvSpPr>
        <p:spPr>
          <a:xfrm>
            <a:off x="457200" y="1646237"/>
            <a:ext cx="8229600" cy="452628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/>
            <a:r>
              <a:rPr kumimoji="1" lang="ja-JP"/>
              <a:t>マスタ テキストの書式設定</a:t>
            </a:r>
          </a:p>
          <a:p>
            <a:pPr lvl="1"/>
            <a:r>
              <a:rPr kumimoji="1" lang="ja-JP"/>
              <a:t>第 2 レベル</a:t>
            </a:r>
          </a:p>
          <a:p>
            <a:pPr lvl="2"/>
            <a:r>
              <a:rPr kumimoji="1" lang="ja-JP"/>
              <a:t>第 3 レベル</a:t>
            </a:r>
          </a:p>
          <a:p>
            <a:pPr lvl="3"/>
            <a:r>
              <a:rPr kumimoji="1" lang="ja-JP"/>
              <a:t>第 4 レベル</a:t>
            </a:r>
          </a:p>
          <a:p>
            <a:pPr lvl="4"/>
            <a:r>
              <a:rPr kumimoji="1" lang="ja-JP"/>
              <a:t>第 5 レベル</a:t>
            </a:r>
          </a:p>
          <a:p>
            <a:pPr lvl="5"/>
            <a:r>
              <a:rPr kumimoji="1" lang="ja-JP"/>
              <a:t>第 6 レベル</a:t>
            </a:r>
          </a:p>
          <a:p>
            <a:pPr lvl="6"/>
            <a:r>
              <a:rPr kumimoji="1" lang="ja-JP"/>
              <a:t>第 7 レベル</a:t>
            </a:r>
          </a:p>
          <a:p>
            <a:pPr lvl="7"/>
            <a:r>
              <a:rPr kumimoji="1" lang="ja-JP"/>
              <a:t>第 8 レベル</a:t>
            </a:r>
          </a:p>
          <a:p>
            <a:pPr lvl="8"/>
            <a:r>
              <a:rPr kumimoji="1" lang="ja-JP"/>
              <a:t>第 9 レベル</a:t>
            </a:r>
          </a:p>
        </p:txBody>
      </p:sp>
      <p:sp>
        <p:nvSpPr>
          <p:cNvPr id="11" name="Shape 9"/>
          <p:cNvSpPr>
            <a:spLocks noGrp="1"/>
          </p:cNvSpPr>
          <p:nvPr>
            <p:ph type="dt" sz="half" idx="2"/>
          </p:nvPr>
        </p:nvSpPr>
        <p:spPr>
          <a:xfrm>
            <a:off x="7010400" y="6509004"/>
            <a:ext cx="1676400" cy="274320"/>
          </a:xfrm>
          <a:prstGeom prst="rect">
            <a:avLst/>
          </a:prstGeom>
        </p:spPr>
        <p:txBody>
          <a:bodyPr vert="horz" rtlCol="0" anchor="ctr" anchorCtr="0"/>
          <a:lstStyle>
            <a:lvl1pPr algn="r" latinLnBrk="0">
              <a:defRPr kumimoji="1" lang="ja-JP" sz="1200"/>
            </a:lvl1pPr>
            <a:extLst/>
          </a:lstStyle>
          <a:p>
            <a:pPr algn="r"/>
            <a:fld id="{7F6DC4D5-FF39-4DD1-9B66-D3AFAF540384}" type="datetime1">
              <a:rPr/>
              <a:pPr algn="r"/>
              <a:t>2006/9/5</a:t>
            </a:fld>
            <a:endParaRPr kumimoji="1" lang="ja-JP"/>
          </a:p>
        </p:txBody>
      </p:sp>
      <p:sp>
        <p:nvSpPr>
          <p:cNvPr id="12" name="Shape 10"/>
          <p:cNvSpPr>
            <a:spLocks noGrp="1"/>
          </p:cNvSpPr>
          <p:nvPr>
            <p:ph type="sldNum" sz="quarter" idx="4"/>
          </p:nvPr>
        </p:nvSpPr>
        <p:spPr>
          <a:xfrm>
            <a:off x="8724900" y="6509004"/>
            <a:ext cx="378340" cy="274320"/>
          </a:xfrm>
          <a:prstGeom prst="rect">
            <a:avLst/>
          </a:prstGeom>
        </p:spPr>
        <p:txBody>
          <a:bodyPr vert="horz" rtlCol="0" anchor="ctr" anchorCtr="0"/>
          <a:lstStyle>
            <a:lvl1pPr latinLnBrk="0">
              <a:defRPr kumimoji="1" lang="ja-JP" sz="1200"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pPr algn="r"/>
            <a:fld id="{C455C284-B64A-41C5-BF51-0401EE58565B}" type="slidenum">
              <a:rPr/>
              <a:pPr algn="r"/>
              <a:t>&lt;#&gt;</a:t>
            </a:fld>
            <a:endParaRPr kumimoji="1" lang="ja-JP" sz="1200">
              <a:solidFill>
                <a:schemeClr val="tx2">
                  <a:shade val="90000"/>
                </a:schemeClr>
              </a:solidFill>
            </a:endParaRPr>
          </a:p>
        </p:txBody>
      </p:sp>
      <p:sp>
        <p:nvSpPr>
          <p:cNvPr id="15" name="Shape 11"/>
          <p:cNvSpPr>
            <a:spLocks noGrp="1"/>
          </p:cNvSpPr>
          <p:nvPr>
            <p:ph type="ftr" sz="quarter" idx="3"/>
          </p:nvPr>
        </p:nvSpPr>
        <p:spPr>
          <a:xfrm>
            <a:off x="457200" y="6509004"/>
            <a:ext cx="6496050" cy="274320"/>
          </a:xfrm>
          <a:prstGeom prst="rect">
            <a:avLst/>
          </a:prstGeom>
        </p:spPr>
        <p:txBody>
          <a:bodyPr vert="horz" rtlCol="0" anchor="ctr" anchorCtr="0"/>
          <a:lstStyle>
            <a:lvl1pPr latinLnBrk="0">
              <a:defRPr kumimoji="1" lang="ja-JP" sz="1200"/>
            </a:lvl1pPr>
            <a:extLst/>
          </a:lstStyle>
          <a:p>
            <a:endParaRPr kumimoji="1" lang="ja-JP" sz="120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hf sldNum="0" hdr="0" ftr="0" dt="0"/>
  <p:txStyles>
    <p:titleStyle>
      <a:lvl1pPr marL="54864" algn="l" rtl="0" latinLnBrk="0">
        <a:spcBef>
          <a:spcPct val="0"/>
        </a:spcBef>
        <a:buNone/>
        <a:defRPr kumimoji="1" lang="ja-JP" sz="4000" b="0" kern="1200">
          <a:ln>
            <a:noFill/>
          </a:ln>
          <a:solidFill>
            <a:schemeClr val="tx2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514350" indent="-514350" algn="l" rtl="0" latinLnBrk="0">
        <a:spcBef>
          <a:spcPts val="0"/>
        </a:spcBef>
        <a:buClr>
          <a:schemeClr val="tx2"/>
        </a:buClr>
        <a:buSzPct val="70000"/>
        <a:buFont typeface="+mj-lt"/>
        <a:buAutoNum type="alphaUcPeriod"/>
        <a:defRPr kumimoji="1" lang="ja-JP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925830" indent="-514350" algn="l" rtl="0" latinLnBrk="0">
        <a:spcBef>
          <a:spcPts val="400"/>
        </a:spcBef>
        <a:buClr>
          <a:schemeClr val="tx2"/>
        </a:buClr>
        <a:buSzPct val="90000"/>
        <a:buFont typeface="+mj-lt"/>
        <a:buAutoNum type="alphaUcPeriod"/>
        <a:defRPr kumimoji="1" lang="ja-JP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88136" indent="-457200" algn="l" rtl="0" latinLnBrk="0">
        <a:spcBef>
          <a:spcPts val="400"/>
        </a:spcBef>
        <a:buClr>
          <a:schemeClr val="tx2"/>
        </a:buClr>
        <a:buSzPct val="100000"/>
        <a:buFont typeface="+mj-lt"/>
        <a:buAutoNum type="alphaUcPeriod"/>
        <a:defRPr kumimoji="1" lang="ja-JP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457200" algn="l" rtl="0" latinLnBrk="0">
        <a:spcBef>
          <a:spcPts val="400"/>
        </a:spcBef>
        <a:buClr>
          <a:schemeClr val="tx2"/>
        </a:buClr>
        <a:buSzPct val="100000"/>
        <a:buFont typeface="+mj-lt"/>
        <a:buAutoNum type="alphaUcPeriod"/>
        <a:defRPr kumimoji="1" lang="ja-JP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457200" algn="l" rtl="0" latinLnBrk="0">
        <a:spcBef>
          <a:spcPts val="400"/>
        </a:spcBef>
        <a:buClr>
          <a:schemeClr val="tx2"/>
        </a:buClr>
        <a:buSzPct val="100000"/>
        <a:buFont typeface="+mj-lt"/>
        <a:buAutoNum type="alphaUcPeriod"/>
        <a:defRPr kumimoji="1" lang="ja-JP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540764" indent="-342900" algn="l" rtl="0" latinLnBrk="0">
        <a:spcBef>
          <a:spcPts val="400"/>
        </a:spcBef>
        <a:buClr>
          <a:schemeClr val="tx2"/>
        </a:buClr>
        <a:buFont typeface="+mj-lt"/>
        <a:buAutoNum type="alphaUcPeriod"/>
        <a:defRPr kumimoji="1" lang="ja-JP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23644" indent="-342900" algn="l" rtl="0" latinLnBrk="0">
        <a:spcBef>
          <a:spcPts val="400"/>
        </a:spcBef>
        <a:buClr>
          <a:schemeClr val="tx2"/>
        </a:buClr>
        <a:buFont typeface="+mj-lt"/>
        <a:buAutoNum type="alphaUcPeriod"/>
        <a:defRPr kumimoji="1" lang="ja-JP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906524" indent="-342900" algn="l" rtl="0" latinLnBrk="0">
        <a:spcBef>
          <a:spcPts val="400"/>
        </a:spcBef>
        <a:buClr>
          <a:schemeClr val="tx2"/>
        </a:buClr>
        <a:buFont typeface="+mj-lt"/>
        <a:buAutoNum type="alphaUcPeriod"/>
        <a:defRPr kumimoji="1" lang="ja-JP"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089404" indent="-342900" algn="l" rtl="0" latinLnBrk="0">
        <a:spcBef>
          <a:spcPts val="400"/>
        </a:spcBef>
        <a:buClr>
          <a:schemeClr val="tx2"/>
        </a:buClr>
        <a:buFont typeface="+mj-lt"/>
        <a:buAutoNum type="alphaUcPeriod"/>
        <a:defRPr kumimoji="1" lang="ja-JP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latinLnBrk="0">
        <a:defRPr kumimoji="1" lang="ja-JP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 kumimoji="1" lang="ja-JP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 kumimoji="1" lang="ja-JP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 kumimoji="1" lang="ja-JP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 kumimoji="1" lang="ja-JP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 kumimoji="1" lang="ja-JP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 kumimoji="1" lang="ja-JP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 kumimoji="1" lang="ja-JP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 kumimoji="1" lang="ja-JP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dirty="0"/>
              <a:t>[あなたの研究対象] についてのクイズ</a:t>
            </a:r>
          </a:p>
        </p:txBody>
      </p:sp>
      <p:sp>
        <p:nvSpPr>
          <p:cNvPr id="3" name="Rectang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dirty="0"/>
              <a:t>[あなたの名前]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>
          <a:xfrm>
            <a:off x="7010400" y="6509004"/>
            <a:ext cx="1676400" cy="274320"/>
          </a:xfrm>
        </p:spPr>
        <p:txBody>
          <a:bodyPr/>
          <a:lstStyle/>
          <a:p>
            <a:fld id="{56DB7B69-FFE4-40BB-B3FF-3221349674E4}" type="datetime4">
              <a:rPr/>
              <a:pPr/>
              <a:t>2006 年 9 月 5 日</a:t>
            </a:fld>
            <a:endParaRPr kumimoji="1" 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dirty="0"/>
              <a:t>クイズの終了</a:t>
            </a:r>
          </a:p>
        </p:txBody>
      </p:sp>
      <p:sp>
        <p:nvSpPr>
          <p:cNvPr id="8" name="Rectangle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dirty="0"/>
              <a:t>次に正解を示します。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dirty="0"/>
              <a:t>解答</a:t>
            </a:r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+mj-lt"/>
              <a:buAutoNum type="arabicPeriod"/>
            </a:pPr>
            <a:r>
              <a:rPr kumimoji="1" lang="ja-JP" dirty="0"/>
              <a:t>D</a:t>
            </a:r>
          </a:p>
          <a:p>
            <a:pPr>
              <a:buFont typeface="+mj-lt"/>
              <a:buAutoNum type="arabicPeriod"/>
            </a:pPr>
            <a:r>
              <a:rPr kumimoji="1" lang="ja-JP" dirty="0"/>
              <a:t>D</a:t>
            </a:r>
          </a:p>
          <a:p>
            <a:pPr>
              <a:buFont typeface="+mj-lt"/>
              <a:buAutoNum type="arabicPeriod"/>
            </a:pPr>
            <a:r>
              <a:rPr kumimoji="1" lang="ja-JP" dirty="0"/>
              <a:t>B</a:t>
            </a:r>
          </a:p>
          <a:p>
            <a:pPr>
              <a:buFont typeface="+mj-lt"/>
              <a:buAutoNum type="arabicPeriod"/>
            </a:pPr>
            <a:r>
              <a:rPr kumimoji="1" lang="ja-JP" dirty="0"/>
              <a:t>A</a:t>
            </a:r>
          </a:p>
          <a:p>
            <a:pPr>
              <a:buFont typeface="+mj-lt"/>
              <a:buAutoNum type="arabicPeriod"/>
            </a:pPr>
            <a:r>
              <a:rPr kumimoji="1" lang="ja-JP" dirty="0"/>
              <a:t>B</a:t>
            </a:r>
          </a:p>
          <a:p>
            <a:pPr>
              <a:buFont typeface="+mj-lt"/>
              <a:buAutoNum type="arabicPeriod"/>
            </a:pPr>
            <a:r>
              <a:rPr kumimoji="1" lang="ja-JP" dirty="0"/>
              <a:t>D</a:t>
            </a:r>
          </a:p>
          <a:p>
            <a:pPr>
              <a:buFont typeface="+mj-lt"/>
              <a:buAutoNum type="arabicPeriod"/>
            </a:pPr>
            <a:r>
              <a:rPr kumimoji="1" lang="ja-JP" dirty="0"/>
              <a:t>C</a:t>
            </a:r>
          </a:p>
          <a:p>
            <a:pPr>
              <a:buFont typeface="+mj-lt"/>
              <a:buAutoNum type="arabicPeriod"/>
            </a:pPr>
            <a:r>
              <a:rPr kumimoji="1" lang="ja-JP" dirty="0"/>
              <a:t>ボーナス クイズの正解 - 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kumimoji="1" lang="ja-JP" spc="-140" dirty="0"/>
              <a:t>1. [</a:t>
            </a:r>
            <a:r>
              <a:rPr kumimoji="1" lang="ja-JP" i="1" spc="-14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あなたの研究対象</a:t>
            </a:r>
            <a:r>
              <a:rPr kumimoji="1" lang="ja-JP" spc="-140" dirty="0"/>
              <a:t>] に関して正しいのは:</a:t>
            </a:r>
          </a:p>
        </p:txBody>
      </p:sp>
      <p:sp>
        <p:nvSpPr>
          <p:cNvPr id="12" name="Content Placeholder 1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+mj-lt"/>
              <a:buAutoNum type="alphaUcPeriod"/>
            </a:pPr>
            <a:r>
              <a:rPr kumimoji="1" lang="ja-JP" dirty="0"/>
              <a:t>[間違った答えを記入してください]</a:t>
            </a:r>
          </a:p>
          <a:p>
            <a:pPr>
              <a:buFont typeface="+mj-lt"/>
              <a:buAutoNum type="alphaUcPeriod"/>
            </a:pPr>
            <a:r>
              <a:rPr kumimoji="1" lang="ja-JP" dirty="0"/>
              <a:t>[間違った答えを記入してください]</a:t>
            </a:r>
          </a:p>
          <a:p>
            <a:pPr>
              <a:buFont typeface="+mj-lt"/>
              <a:buAutoNum type="alphaUcPeriod" startAt="3"/>
            </a:pPr>
            <a:r>
              <a:rPr kumimoji="1" lang="ja-JP" dirty="0"/>
              <a:t>[間違った答えを記入してください]</a:t>
            </a:r>
          </a:p>
          <a:p>
            <a:pPr>
              <a:buFont typeface="+mj-lt"/>
              <a:buAutoNum type="alphaUcPeriod" startAt="3"/>
            </a:pPr>
            <a:r>
              <a:rPr kumimoji="1" lang="ja-JP" dirty="0"/>
              <a:t>[正しい答えを記入してください]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dirty="0"/>
              <a:t>2. [</a:t>
            </a:r>
            <a:r>
              <a:rPr kumimoji="1" lang="ja-JP" i="1" dirty="0"/>
              <a:t>あなたの研究対象</a:t>
            </a:r>
            <a:r>
              <a:rPr kumimoji="1" lang="ja-JP" dirty="0"/>
              <a:t>] を分類すると:</a:t>
            </a:r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[正しい答えを記入してください]</a:t>
            </a:r>
          </a:p>
          <a:p>
            <a:pPr>
              <a:buNone/>
            </a:pPr>
            <a:endParaRPr kumimoji="1" lang="ja-JP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kumimoji="1" lang="ja-JP" dirty="0"/>
              <a:t>3. どこで [</a:t>
            </a:r>
            <a:r>
              <a:rPr kumimoji="1" lang="ja-JP" i="1" dirty="0"/>
              <a:t>あなたの研究対象</a:t>
            </a:r>
            <a:r>
              <a:rPr kumimoji="1" lang="ja-JP" dirty="0"/>
              <a:t>] を見つけられますか?</a:t>
            </a:r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[正しい答えを記入してください]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pPr>
              <a:buNone/>
            </a:pPr>
            <a:endParaRPr kumimoji="1" lang="ja-JP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kumimoji="1" lang="ja-JP" dirty="0"/>
              <a:t>4. [</a:t>
            </a:r>
            <a:r>
              <a:rPr kumimoji="1" lang="ja-JP" i="1" dirty="0"/>
              <a:t>あなたの研究対象</a:t>
            </a:r>
            <a:r>
              <a:rPr kumimoji="1" lang="ja-JP" dirty="0"/>
              <a:t>] は、主に何を食べますか?</a:t>
            </a:r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dirty="0"/>
              <a:t>[正しい答えを記入してください]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kumimoji="1" lang="ja-JP" dirty="0"/>
              <a:t>5. [</a:t>
            </a:r>
            <a:r>
              <a:rPr kumimoji="1" lang="ja-JP" i="1" dirty="0"/>
              <a:t>あなたの研究対象</a:t>
            </a:r>
            <a:r>
              <a:rPr kumimoji="1" lang="ja-JP" dirty="0"/>
              <a:t>] は、どれくらいの期間母親のお腹の中ですごしますか?</a:t>
            </a:r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[正しい答えを記入してください]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dirty="0"/>
              <a:t>6. [</a:t>
            </a:r>
            <a:r>
              <a:rPr kumimoji="1" lang="ja-JP" i="1" dirty="0"/>
              <a:t>あなたの研究対象</a:t>
            </a:r>
            <a:r>
              <a:rPr kumimoji="1" lang="ja-JP" dirty="0"/>
              <a:t>] の天敵は:</a:t>
            </a:r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[正しい答えを記入してください]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kumimoji="1" lang="ja-JP" dirty="0"/>
              <a:t>7. [</a:t>
            </a:r>
            <a:r>
              <a:rPr kumimoji="1" lang="ja-JP" i="1" dirty="0"/>
              <a:t>あなたの研究対象</a:t>
            </a:r>
            <a:r>
              <a:rPr kumimoji="1" lang="ja-JP" dirty="0"/>
              <a:t>] の推定個体数は:</a:t>
            </a:r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[正しい答えを記入してください]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kumimoji="1" lang="ja-JP" dirty="0"/>
              <a:t>8. [</a:t>
            </a:r>
            <a:r>
              <a:rPr kumimoji="1" lang="ja-JP" i="1" dirty="0"/>
              <a:t>あなたの研究対象</a:t>
            </a:r>
            <a:r>
              <a:rPr kumimoji="1" lang="ja-JP" dirty="0"/>
              <a:t>] の興味深い点は:</a:t>
            </a:r>
          </a:p>
        </p:txBody>
      </p:sp>
      <p:sp>
        <p:nvSpPr>
          <p:cNvPr id="3" name="Shap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dirty="0"/>
              <a:t>[正しい答えを記入してください]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  <a:p>
            <a:r>
              <a:rPr kumimoji="1" lang="ja-JP" dirty="0"/>
              <a:t>[間違った答えを記入してください]</a:t>
            </a:r>
          </a:p>
        </p:txBody>
      </p:sp>
      <p:sp>
        <p:nvSpPr>
          <p:cNvPr id="7" name="TextBox 6"/>
          <p:cNvSpPr txBox="1">
            <a:spLocks/>
          </p:cNvSpPr>
          <p:nvPr/>
        </p:nvSpPr>
        <p:spPr>
          <a:xfrm>
            <a:off x="5638800" y="5638802"/>
            <a:ext cx="3048000" cy="930275"/>
          </a:xfrm>
          <a:prstGeom prst="rect">
            <a:avLst/>
          </a:prstGeom>
        </p:spPr>
        <p:txBody>
          <a:bodyPr vert="horz" rtlCol="0" anchor="b" anchorCtr="0">
            <a:normAutofit/>
          </a:bodyPr>
          <a:lstStyle/>
          <a:p>
            <a:pPr marL="0" marR="0" lvl="0" indent="0" algn="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1" lang="ja-JP"/>
            </a:pPr>
            <a:r>
              <a:rPr kumimoji="1" lang="ja-JP" sz="1600" b="0" u="none" strike="noStrike" kern="1200" cap="all" spc="100" normalizeH="0" baseline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ボーナス クイズ</a:t>
            </a:r>
            <a:endParaRPr kumimoji="1" lang="ja-JP" sz="6000" b="0" i="0" u="none" strike="noStrike" kern="1200" cap="none" spc="0" normalizeH="0" baseline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oundry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4">
      <a:majorFont>
        <a:latin typeface="ＭＳ Ｐ明朝"/>
        <a:ea typeface="ＭＳ Ｐ明朝"/>
        <a:cs typeface=""/>
      </a:majorFont>
      <a:minorFont>
        <a:latin typeface="ＭＳ Ｐ明朝"/>
        <a:ea typeface="ＭＳ Ｐ明朝"/>
        <a:cs typeface=""/>
      </a:minorFont>
    </a:fontScheme>
    <a:fmtScheme name="Foundry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80000"/>
              </a:schemeClr>
            </a:gs>
            <a:gs pos="62000">
              <a:schemeClr val="phClr">
                <a:tint val="30000"/>
                <a:satMod val="180000"/>
              </a:schemeClr>
            </a:gs>
            <a:gs pos="100000">
              <a:schemeClr val="phClr">
                <a:tint val="22000"/>
                <a:satMod val="18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58000"/>
                <a:satMod val="150000"/>
              </a:schemeClr>
            </a:gs>
            <a:gs pos="72000">
              <a:schemeClr val="phClr">
                <a:tint val="90000"/>
                <a:satMod val="135000"/>
              </a:schemeClr>
            </a:gs>
            <a:gs pos="100000">
              <a:schemeClr val="phClr">
                <a:tint val="8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80000"/>
            </a:schemeClr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000000"/>
            </a:lightRig>
          </a:scene3d>
          <a:sp3d prstMaterial="matte">
            <a:bevelT w="63500" h="635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5000"/>
                <a:satMod val="400000"/>
              </a:schemeClr>
            </a:gs>
            <a:gs pos="20000">
              <a:schemeClr val="phClr">
                <a:tint val="80000"/>
                <a:satMod val="355000"/>
              </a:schemeClr>
            </a:gs>
            <a:gs pos="100000">
              <a:schemeClr val="phClr">
                <a:tint val="95000"/>
                <a:shade val="55000"/>
                <a:satMod val="355000"/>
              </a:schemeClr>
            </a:gs>
          </a:gsLst>
          <a:path path="circle">
            <a:fillToRect l="140000" t="120000" r="105000" b="15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0"/>
                <a:satMod val="120000"/>
              </a:schemeClr>
              <a:schemeClr val="phClr">
                <a:tint val="70000"/>
                <a:satMod val="250000"/>
              </a:schemeClr>
            </a:duotone>
          </a:blip>
          <a:tile tx="0" ty="0" sx="50000" sy="5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TemplateFile" ma:contentTypeID="0x010100F6E1CA76AAD4564AAF106FC3CFA868360400186944AA932D8046A3B88E9B37BEBDF5" ma:contentTypeVersion="57" ma:contentTypeDescription="Create a new document." ma:contentTypeScope="" ma:versionID="99516f8994b63f46a279aa564b61ee37">
  <xsd:schema xmlns:xsd="http://www.w3.org/2001/XMLSchema" xmlns:xs="http://www.w3.org/2001/XMLSchema" xmlns:p="http://schemas.microsoft.com/office/2006/metadata/properties" xmlns:ns2="1119c2e5-8fb9-4d5f-baf1-202c530f2c34" targetNamespace="http://schemas.microsoft.com/office/2006/metadata/properties" ma:root="true" ma:fieldsID="4ccc0999b57010467b6aff3ba0e15941" ns2:_="">
    <xsd:import namespace="1119c2e5-8fb9-4d5f-baf1-202c530f2c34"/>
    <xsd:element name="properties">
      <xsd:complexType>
        <xsd:sequence>
          <xsd:element name="documentManagement">
            <xsd:complexType>
              <xsd:all>
                <xsd:element ref="ns2:AcquiredFrom" minOccurs="0"/>
                <xsd:element ref="ns2:UACurrentWords" minOccurs="0"/>
                <xsd:element ref="ns2:TPApplication" minOccurs="0"/>
                <xsd:element ref="ns2:ApprovalLog" minOccurs="0"/>
                <xsd:element ref="ns2:ApprovalStatus" minOccurs="0"/>
                <xsd:element ref="ns2:AssetStart" minOccurs="0"/>
                <xsd:element ref="ns2:AssetExpire" minOccurs="0"/>
                <xsd:element ref="ns2:AssetId" minOccurs="0"/>
                <xsd:element ref="ns2:IsSearchable" minOccurs="0"/>
                <xsd:element ref="ns2:AssetType" minOccurs="0"/>
                <xsd:element ref="ns2:APAuthor" minOccurs="0"/>
                <xsd:element ref="ns2:AverageRating" minOccurs="0"/>
                <xsd:element ref="ns2:BlockPublish" minOccurs="0"/>
                <xsd:element ref="ns2:BugNumber" minOccurs="0"/>
                <xsd:element ref="ns2:CampaignTagsTaxHTField0" minOccurs="0"/>
                <xsd:element ref="ns2:TPClientViewer" minOccurs="0"/>
                <xsd:element ref="ns2:ClipArtFilename" minOccurs="0"/>
                <xsd:element ref="ns2:TPCommandLine" minOccurs="0"/>
                <xsd:element ref="ns2:TPComponent" minOccurs="0"/>
                <xsd:element ref="ns2:ContentItem" minOccurs="0"/>
                <xsd:element ref="ns2:CrawlForDependencies" minOccurs="0"/>
                <xsd:element ref="ns2:CSXHash" minOccurs="0"/>
                <xsd:element ref="ns2:CSXSubmissionMarket" minOccurs="0"/>
                <xsd:element ref="ns2:CSXUpdate" minOccurs="0"/>
                <xsd:element ref="ns2:IntlLangReviewDate" minOccurs="0"/>
                <xsd:element ref="ns2:IsDeleted" minOccurs="0"/>
                <xsd:element ref="ns2:APDescription" minOccurs="0"/>
                <xsd:element ref="ns2:DirectSourceMarket" minOccurs="0"/>
                <xsd:element ref="ns2:Downloads" minOccurs="0"/>
                <xsd:element ref="ns2:DSATActionTaken" minOccurs="0"/>
                <xsd:element ref="ns2:APEditor" minOccurs="0"/>
                <xsd:element ref="ns2:EditorialStatus" minOccurs="0"/>
                <xsd:element ref="ns2:EditorialTags" minOccurs="0"/>
                <xsd:element ref="ns2:TPExecutable" minOccurs="0"/>
                <xsd:element ref="ns2:FeatureTagsTaxHTField0" minOccurs="0"/>
                <xsd:element ref="ns2:TPFriendlyName" minOccurs="0"/>
                <xsd:element ref="ns2:FriendlyTitle" minOccurs="0"/>
                <xsd:element ref="ns2:PrimaryImageGen" minOccurs="0"/>
                <xsd:element ref="ns2:HandoffToMSDN" minOccurs="0"/>
                <xsd:element ref="ns2:InProjectListLookup" minOccurs="0"/>
                <xsd:element ref="ns2:TPInstallLocation" minOccurs="0"/>
                <xsd:element ref="ns2:InternalTagsTaxHTField0" minOccurs="0"/>
                <xsd:element ref="ns2:IntlLangReview" minOccurs="0"/>
                <xsd:element ref="ns2:IntlLangReviewer" minOccurs="0"/>
                <xsd:element ref="ns2:MarketSpecific" minOccurs="0"/>
                <xsd:element ref="ns2:LastCompleteVersionLookup" minOccurs="0"/>
                <xsd:element ref="ns2:LastHandOff" minOccurs="0"/>
                <xsd:element ref="ns2:LastModifiedDateTime" minOccurs="0"/>
                <xsd:element ref="ns2:LastPreviewErrorLookup" minOccurs="0"/>
                <xsd:element ref="ns2:LastPreviewResultLookup" minOccurs="0"/>
                <xsd:element ref="ns2:LastPreviewAttemptDateLookup" minOccurs="0"/>
                <xsd:element ref="ns2:LastPreviewedByLookup" minOccurs="0"/>
                <xsd:element ref="ns2:LastPreviewTimeLookup" minOccurs="0"/>
                <xsd:element ref="ns2:LastPreviewVersionLookup" minOccurs="0"/>
                <xsd:element ref="ns2:LastPublishErrorLookup" minOccurs="0"/>
                <xsd:element ref="ns2:LastPublishResultLookup" minOccurs="0"/>
                <xsd:element ref="ns2:LastPublishAttemptDateLookup" minOccurs="0"/>
                <xsd:element ref="ns2:LastPublishedByLookup" minOccurs="0"/>
                <xsd:element ref="ns2:LastPublishTimeLookup" minOccurs="0"/>
                <xsd:element ref="ns2:LastPublishVersionLookup" minOccurs="0"/>
                <xsd:element ref="ns2:TPLaunchHelpLinkType" minOccurs="0"/>
                <xsd:element ref="ns2:LegacyData" minOccurs="0"/>
                <xsd:element ref="ns2:TPLaunchHelpLink" minOccurs="0"/>
                <xsd:element ref="ns2:LocComments" minOccurs="0"/>
                <xsd:element ref="ns2:LocLastLocAttemptVersionLookup" minOccurs="0"/>
                <xsd:element ref="ns2:LocLastLocAttemptVersionTypeLookup" minOccurs="0"/>
                <xsd:element ref="ns2:LocManualTestRequired" minOccurs="0"/>
                <xsd:element ref="ns2:LocMarketGroupTiers2" minOccurs="0"/>
                <xsd:element ref="ns2:LocNewPublishedVersionLookup" minOccurs="0"/>
                <xsd:element ref="ns2:LocOverallHandbackStatusLookup" minOccurs="0"/>
                <xsd:element ref="ns2:LocOverallLocStatusLookup" minOccurs="0"/>
                <xsd:element ref="ns2:LocOverallPreviewStatusLookup" minOccurs="0"/>
                <xsd:element ref="ns2:LocOverallPublishStatusLookup" minOccurs="0"/>
                <xsd:element ref="ns2:IntlLocPriority" minOccurs="0"/>
                <xsd:element ref="ns2:LocProcessedForHandoffsLookup" minOccurs="0"/>
                <xsd:element ref="ns2:LocProcessedForMarketsLookup" minOccurs="0"/>
                <xsd:element ref="ns2:LocPublishedDependentAssetsLookup" minOccurs="0"/>
                <xsd:element ref="ns2:LocPublishedLinkedAssetsLookup" minOccurs="0"/>
                <xsd:element ref="ns2:LocRecommendedHandoff" minOccurs="0"/>
                <xsd:element ref="ns2:LocalizationTagsTaxHTField0" minOccurs="0"/>
                <xsd:element ref="ns2:MachineTranslated" minOccurs="0"/>
                <xsd:element ref="ns2:Manager" minOccurs="0"/>
                <xsd:element ref="ns2:Markets" minOccurs="0"/>
                <xsd:element ref="ns2:Milestone" minOccurs="0"/>
                <xsd:element ref="ns2:TPNamespace" minOccurs="0"/>
                <xsd:element ref="ns2:NumericId" minOccurs="0"/>
                <xsd:element ref="ns2:NumOfRatingsLookup" minOccurs="0"/>
                <xsd:element ref="ns2:OOCacheId" minOccurs="0"/>
                <xsd:element ref="ns2:OpenTemplate" minOccurs="0"/>
                <xsd:element ref="ns2:OriginAsset" minOccurs="0"/>
                <xsd:element ref="ns2:OriginalRelease" minOccurs="0"/>
                <xsd:element ref="ns2:OriginalSourceMarket" minOccurs="0"/>
                <xsd:element ref="ns2:OutputCachingOn" minOccurs="0"/>
                <xsd:element ref="ns2:ParentAssetId" minOccurs="0"/>
                <xsd:element ref="ns2:PlannedPubDate" minOccurs="0"/>
                <xsd:element ref="ns2:PolicheckWords" minOccurs="0"/>
                <xsd:element ref="ns2:BusinessGroup" minOccurs="0"/>
                <xsd:element ref="ns2:UAProjectedTotalWords" minOccurs="0"/>
                <xsd:element ref="ns2:Provider" minOccurs="0"/>
                <xsd:element ref="ns2:Providers" minOccurs="0"/>
                <xsd:element ref="ns2:PublishStatusLookup" minOccurs="0"/>
                <xsd:element ref="ns2:PublishTargets" minOccurs="0"/>
                <xsd:element ref="ns2:RecommendationsModifier" minOccurs="0"/>
                <xsd:element ref="ns2:ArtSampleDocs" minOccurs="0"/>
                <xsd:element ref="ns2:ScenarioTagsTaxHTField0" minOccurs="0"/>
                <xsd:element ref="ns2:ShowIn" minOccurs="0"/>
                <xsd:element ref="ns2:SourceTitle" minOccurs="0"/>
                <xsd:element ref="ns2:CSXSubmissionDate" minOccurs="0"/>
                <xsd:element ref="ns2:SubmitterId" minOccurs="0"/>
                <xsd:element ref="ns2:TaxCatchAll" minOccurs="0"/>
                <xsd:element ref="ns2:TaxCatchAllLabel" minOccurs="0"/>
                <xsd:element ref="ns2:TemplateStatus" minOccurs="0"/>
                <xsd:element ref="ns2:TemplateTemplateType" minOccurs="0"/>
                <xsd:element ref="ns2:ThumbnailAssetId" minOccurs="0"/>
                <xsd:element ref="ns2:TimesCloned" minOccurs="0"/>
                <xsd:element ref="ns2:TrustLevel" minOccurs="0"/>
                <xsd:element ref="ns2:UALocComments" minOccurs="0"/>
                <xsd:element ref="ns2:UALocRecommendation" minOccurs="0"/>
                <xsd:element ref="ns2:UANotes" minOccurs="0"/>
                <xsd:element ref="ns2:TPAppVersion" minOccurs="0"/>
                <xsd:element ref="ns2:VoteCount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119c2e5-8fb9-4d5f-baf1-202c530f2c34" elementFormDefault="qualified">
    <xsd:import namespace="http://schemas.microsoft.com/office/2006/documentManagement/types"/>
    <xsd:import namespace="http://schemas.microsoft.com/office/infopath/2007/PartnerControls"/>
    <xsd:element name="AcquiredFrom" ma:index="1" nillable="true" ma:displayName="Acquired From" ma:default="Internal MS" ma:internalName="AcquiredFrom" ma:readOnly="false">
      <xsd:simpleType>
        <xsd:restriction base="dms:Choice">
          <xsd:enumeration value="Internal MS"/>
          <xsd:enumeration value="Community"/>
          <xsd:enumeration value="MVP"/>
          <xsd:enumeration value="Publisher"/>
          <xsd:enumeration value="Partner"/>
          <xsd:enumeration value="None"/>
        </xsd:restriction>
      </xsd:simpleType>
    </xsd:element>
    <xsd:element name="UACurrentWords" ma:index="2" nillable="true" ma:displayName="Actual Word Count" ma:default="" ma:internalName="UACurrentWords" ma:readOnly="false">
      <xsd:simpleType>
        <xsd:restriction base="dms:Unknown"/>
      </xsd:simpleType>
    </xsd:element>
    <xsd:element name="TPApplication" ma:index="3" nillable="true" ma:displayName="Application to Open Template With" ma:default="" ma:internalName="TPApplication">
      <xsd:simpleType>
        <xsd:restriction base="dms:Text"/>
      </xsd:simpleType>
    </xsd:element>
    <xsd:element name="ApprovalLog" ma:index="4" nillable="true" ma:displayName="Approval Log" ma:default="" ma:hidden="true" ma:internalName="ApprovalLog" ma:readOnly="false">
      <xsd:simpleType>
        <xsd:restriction base="dms:Note"/>
      </xsd:simpleType>
    </xsd:element>
    <xsd:element name="ApprovalStatus" ma:index="5" nillable="true" ma:displayName="Approval Status" ma:default="InProgress" ma:internalName="ApprovalStatus" ma:readOnly="false">
      <xsd:simpleType>
        <xsd:restriction base="dms:Choice">
          <xsd:enumeration value="InProgress"/>
          <xsd:enumeration value="Rejected"/>
          <xsd:enumeration value="Questionable"/>
          <xsd:enumeration value="ApprovedAutomatic"/>
          <xsd:enumeration value="ApprovedManual"/>
          <xsd:enumeration value="On Hold"/>
          <xsd:enumeration value="Needs Review"/>
          <xsd:enumeration value="A Violation"/>
          <xsd:enumeration value="Unpublished Violation"/>
        </xsd:restriction>
      </xsd:simpleType>
    </xsd:element>
    <xsd:element name="AssetStart" ma:index="6" nillable="true" ma:displayName="Asset Begin Date" ma:default="[Today]" ma:internalName="AssetStart" ma:readOnly="false">
      <xsd:simpleType>
        <xsd:restriction base="dms:DateTime"/>
      </xsd:simpleType>
    </xsd:element>
    <xsd:element name="AssetExpire" ma:index="7" nillable="true" ma:displayName="Asset End Date" ma:default="2029-01-01T00:00:00Z" ma:internalName="AssetExpire" ma:readOnly="false">
      <xsd:simpleType>
        <xsd:restriction base="dms:DateTime"/>
      </xsd:simpleType>
    </xsd:element>
    <xsd:element name="AssetId" ma:index="8" nillable="true" ma:displayName="Asset ID" ma:default="" ma:indexed="true" ma:internalName="AssetId" ma:readOnly="false">
      <xsd:simpleType>
        <xsd:restriction base="dms:Text">
          <xsd:maxLength value="255"/>
        </xsd:restriction>
      </xsd:simpleType>
    </xsd:element>
    <xsd:element name="IsSearchable" ma:index="9" nillable="true" ma:displayName="Asset Searchable?" ma:default="true" ma:internalName="IsSearchable" ma:readOnly="false">
      <xsd:simpleType>
        <xsd:restriction base="dms:Boolean"/>
      </xsd:simpleType>
    </xsd:element>
    <xsd:element name="AssetType" ma:index="10" nillable="true" ma:displayName="Asset Type" ma:default="" ma:internalName="AssetType" ma:readOnly="false">
      <xsd:simpleType>
        <xsd:restriction base="dms:Unknown"/>
      </xsd:simpleType>
    </xsd:element>
    <xsd:element name="APAuthor" ma:index="11" nillable="true" ma:displayName="Author" ma:default="" ma:list="UserInfo" ma:internalName="APAuthor" ma:readOnly="fals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AverageRating" ma:index="12" nillable="true" ma:displayName="Average Rating" ma:internalName="AverageRating" ma:readOnly="false">
      <xsd:simpleType>
        <xsd:restriction base="dms:Text"/>
      </xsd:simpleType>
    </xsd:element>
    <xsd:element name="BlockPublish" ma:index="13" nillable="true" ma:displayName="Block from Publishing?" ma:default="" ma:internalName="BlockPublish" ma:readOnly="false">
      <xsd:simpleType>
        <xsd:restriction base="dms:Boolean"/>
      </xsd:simpleType>
    </xsd:element>
    <xsd:element name="BugNumber" ma:index="14" nillable="true" ma:displayName="Bug Number" ma:default="" ma:internalName="BugNumber" ma:readOnly="false">
      <xsd:simpleType>
        <xsd:restriction base="dms:Text"/>
      </xsd:simpleType>
    </xsd:element>
    <xsd:element name="CampaignTagsTaxHTField0" ma:index="16" nillable="true" ma:taxonomy="true" ma:internalName="CampaignTagsTaxHTField0" ma:taxonomyFieldName="CampaignTags" ma:displayName="Campaigns" ma:readOnly="false" ma:default="" ma:fieldId="{04032b9e-8ee6-4e89-b9db-4ffff205d025}" ma:taxonomyMulti="true" ma:sspId="8f79753a-75d3-41f5-8ca3-40b843941b4f" ma:termSetId="ca0e50d4-faa1-44ce-961e-bb1441c60e66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PClientViewer" ma:index="17" nillable="true" ma:displayName="Client Viewer" ma:default="" ma:internalName="TPClientViewer">
      <xsd:simpleType>
        <xsd:restriction base="dms:Text"/>
      </xsd:simpleType>
    </xsd:element>
    <xsd:element name="ClipArtFilename" ma:index="18" nillable="true" ma:displayName="Clip Art Name" ma:default="" ma:internalName="ClipArtFilename" ma:readOnly="false">
      <xsd:simpleType>
        <xsd:restriction base="dms:Text"/>
      </xsd:simpleType>
    </xsd:element>
    <xsd:element name="TPCommandLine" ma:index="19" nillable="true" ma:displayName="Command Line" ma:default="" ma:internalName="TPCommandLine">
      <xsd:simpleType>
        <xsd:restriction base="dms:Text"/>
      </xsd:simpleType>
    </xsd:element>
    <xsd:element name="TPComponent" ma:index="20" nillable="true" ma:displayName="Component" ma:default="" ma:internalName="TPComponent">
      <xsd:simpleType>
        <xsd:restriction base="dms:Text"/>
      </xsd:simpleType>
    </xsd:element>
    <xsd:element name="ContentItem" ma:index="21" nillable="true" ma:displayName="Content Item" ma:default="" ma:hidden="true" ma:internalName="ContentItem" ma:readOnly="false">
      <xsd:simpleType>
        <xsd:restriction base="dms:Unknown"/>
      </xsd:simpleType>
    </xsd:element>
    <xsd:element name="CrawlForDependencies" ma:index="23" nillable="true" ma:displayName="Crawl for Dependencies?" ma:default="true" ma:internalName="CrawlForDependencies" ma:readOnly="false">
      <xsd:simpleType>
        <xsd:restriction base="dms:Boolean"/>
      </xsd:simpleType>
    </xsd:element>
    <xsd:element name="CSXHash" ma:index="26" nillable="true" ma:displayName="CSX Hash" ma:default="" ma:indexed="true" ma:internalName="CSXHash" ma:readOnly="false">
      <xsd:simpleType>
        <xsd:restriction base="dms:Text"/>
      </xsd:simpleType>
    </xsd:element>
    <xsd:element name="CSXSubmissionMarket" ma:index="27" nillable="true" ma:displayName="CSX Submission Market" ma:default="" ma:list="{388FC2BA-F530-4FF7-911A-621CAE6AFBD3}" ma:internalName="CSXSubmissionMarket" ma:readOnly="false" ma:showField="MarketName" ma:web="1119c2e5-8fb9-4d5f-baf1-202c530f2c34">
      <xsd:simpleType>
        <xsd:restriction base="dms:Lookup"/>
      </xsd:simpleType>
    </xsd:element>
    <xsd:element name="CSXUpdate" ma:index="28" nillable="true" ma:displayName="CSX Updated?" ma:default="false" ma:internalName="CSXUpdate" ma:readOnly="false">
      <xsd:simpleType>
        <xsd:restriction base="dms:Boolean"/>
      </xsd:simpleType>
    </xsd:element>
    <xsd:element name="IntlLangReviewDate" ma:index="29" nillable="true" ma:displayName="Date to Complete Intl QA" ma:default="" ma:internalName="IntlLangReviewDate" ma:readOnly="false">
      <xsd:simpleType>
        <xsd:restriction base="dms:DateTime"/>
      </xsd:simpleType>
    </xsd:element>
    <xsd:element name="IsDeleted" ma:index="30" nillable="true" ma:displayName="Deleted?" ma:default="" ma:internalName="IsDeleted" ma:readOnly="false">
      <xsd:simpleType>
        <xsd:restriction base="dms:Boolean"/>
      </xsd:simpleType>
    </xsd:element>
    <xsd:element name="APDescription" ma:index="31" nillable="true" ma:displayName="Description" ma:default="" ma:internalName="APDescription" ma:readOnly="false">
      <xsd:simpleType>
        <xsd:restriction base="dms:Note"/>
      </xsd:simpleType>
    </xsd:element>
    <xsd:element name="DirectSourceMarket" ma:index="32" nillable="true" ma:displayName="Direct Source Market Group" ma:default="" ma:internalName="DirectSourceMarket" ma:readOnly="false">
      <xsd:simpleType>
        <xsd:restriction base="dms:Text"/>
      </xsd:simpleType>
    </xsd:element>
    <xsd:element name="Downloads" ma:index="33" nillable="true" ma:displayName="Downloads" ma:default="0" ma:hidden="true" ma:internalName="Downloads" ma:readOnly="false">
      <xsd:simpleType>
        <xsd:restriction base="dms:Unknown"/>
      </xsd:simpleType>
    </xsd:element>
    <xsd:element name="DSATActionTaken" ma:index="34" nillable="true" ma:displayName="DSAT Action Taken" ma:default="" ma:internalName="DSATActionTaken" ma:readOnly="false">
      <xsd:simpleType>
        <xsd:restriction base="dms:Choice">
          <xsd:enumeration value="Best Bets"/>
          <xsd:enumeration value="Expire"/>
          <xsd:enumeration value="Hide"/>
          <xsd:enumeration value="None"/>
        </xsd:restriction>
      </xsd:simpleType>
    </xsd:element>
    <xsd:element name="APEditor" ma:index="35" nillable="true" ma:displayName="Editor" ma:default="" ma:list="UserInfo" ma:internalName="APEditor" ma:readOnly="false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EditorialStatus" ma:index="36" nillable="true" ma:displayName="Editorial Status" ma:default="" ma:internalName="EditorialStatus" ma:readOnly="false">
      <xsd:simpleType>
        <xsd:restriction base="dms:Unknown"/>
      </xsd:simpleType>
    </xsd:element>
    <xsd:element name="EditorialTags" ma:index="37" nillable="true" ma:displayName="Editorial Tags" ma:default="" ma:internalName="EditorialTags">
      <xsd:simpleType>
        <xsd:restriction base="dms:Unknown"/>
      </xsd:simpleType>
    </xsd:element>
    <xsd:element name="TPExecutable" ma:index="38" nillable="true" ma:displayName="Executable" ma:default="" ma:internalName="TPExecutable">
      <xsd:simpleType>
        <xsd:restriction base="dms:Text"/>
      </xsd:simpleType>
    </xsd:element>
    <xsd:element name="FeatureTagsTaxHTField0" ma:index="40" nillable="true" ma:taxonomy="true" ma:internalName="FeatureTagsTaxHTField0" ma:taxonomyFieldName="FeatureTags" ma:displayName="Features" ma:readOnly="false" ma:default="" ma:fieldId="{5dcf7547-996b-4a0e-b7d1-0f761d14131b}" ma:taxonomyMulti="true" ma:sspId="8f79753a-75d3-41f5-8ca3-40b843941b4f" ma:termSetId="f1ab6845-967d-4854-a0ba-4ec07f0f8113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TPFriendlyName" ma:index="41" nillable="true" ma:displayName="Friendly Name" ma:default="" ma:internalName="TPFriendlyName">
      <xsd:simpleType>
        <xsd:restriction base="dms:Text"/>
      </xsd:simpleType>
    </xsd:element>
    <xsd:element name="FriendlyTitle" ma:index="42" nillable="true" ma:displayName="Friendly Title" ma:default="" ma:description="Shorter title to be used when displaying search results" ma:internalName="FriendlyTitle" ma:readOnly="false">
      <xsd:simpleType>
        <xsd:restriction base="dms:Text"/>
      </xsd:simpleType>
    </xsd:element>
    <xsd:element name="PrimaryImageGen" ma:index="43" nillable="true" ma:displayName="Generate Images?" ma:default="true" ma:internalName="PrimaryImageGen">
      <xsd:simpleType>
        <xsd:restriction base="dms:Boolean"/>
      </xsd:simpleType>
    </xsd:element>
    <xsd:element name="HandoffToMSDN" ma:index="44" nillable="true" ma:displayName="Handoff To MSDN Date" ma:default="" ma:internalName="HandoffToMSDN" ma:readOnly="false">
      <xsd:simpleType>
        <xsd:restriction base="dms:DateTime"/>
      </xsd:simpleType>
    </xsd:element>
    <xsd:element name="InProjectListLookup" ma:index="45" nillable="true" ma:displayName="InProjectListLookup" ma:list="{4D83B164-8C00-474C-8363-38E0B8FF22E3}" ma:internalName="InProjectListLookup" ma:readOnly="true" ma:showField="InProjectList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PInstallLocation" ma:index="46" nillable="true" ma:displayName="Install Location" ma:default="" ma:internalName="TPInstallLocation">
      <xsd:simpleType>
        <xsd:restriction base="dms:Text"/>
      </xsd:simpleType>
    </xsd:element>
    <xsd:element name="InternalTagsTaxHTField0" ma:index="48" nillable="true" ma:taxonomy="true" ma:internalName="InternalTagsTaxHTField0" ma:taxonomyFieldName="InternalTags" ma:displayName="Internal Tags" ma:readOnly="false" ma:default="" ma:fieldId="{e5aec8e1-0842-4156-acaa-2defcf90540a}" ma:taxonomyMulti="true" ma:sspId="8f79753a-75d3-41f5-8ca3-40b843941b4f" ma:termSetId="82b6639e-f7fc-4c18-ad2d-003a6e707765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IntlLangReview" ma:index="49" nillable="true" ma:displayName="Intl Lang QA Review Required?" ma:default="" ma:internalName="IntlLangReview" ma:readOnly="false">
      <xsd:simpleType>
        <xsd:restriction base="dms:Boolean"/>
      </xsd:simpleType>
    </xsd:element>
    <xsd:element name="IntlLangReviewer" ma:index="50" nillable="true" ma:displayName="Intl Lang QA Reviewer" ma:default="" ma:internalName="IntlLangReviewer" ma:readOnly="false">
      <xsd:simpleType>
        <xsd:restriction base="dms:Text"/>
      </xsd:simpleType>
    </xsd:element>
    <xsd:element name="MarketSpecific" ma:index="51" nillable="true" ma:displayName="Is Market Specific?" ma:default="" ma:internalName="MarketSpecific" ma:readOnly="false">
      <xsd:simpleType>
        <xsd:restriction base="dms:Boolean"/>
      </xsd:simpleType>
    </xsd:element>
    <xsd:element name="LastCompleteVersionLookup" ma:index="52" nillable="true" ma:displayName="Last Complete Version Lookup" ma:default="" ma:list="{4D83B164-8C00-474C-8363-38E0B8FF22E3}" ma:internalName="LastCompleteVersionLookup" ma:readOnly="true" ma:showField="LastCompleteVersion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HandOff" ma:index="53" nillable="true" ma:displayName="Last Hand-off" ma:default="" ma:internalName="LastHandOff" ma:readOnly="false">
      <xsd:simpleType>
        <xsd:restriction base="dms:DateTime"/>
      </xsd:simpleType>
    </xsd:element>
    <xsd:element name="LastModifiedDateTime" ma:index="54" nillable="true" ma:displayName="Last Modified Date" ma:default="" ma:internalName="LastModifiedDateTime" ma:readOnly="false">
      <xsd:simpleType>
        <xsd:restriction base="dms:DateTime"/>
      </xsd:simpleType>
    </xsd:element>
    <xsd:element name="LastPreviewErrorLookup" ma:index="55" nillable="true" ma:displayName="Last Preview Attempt Error" ma:default="" ma:list="{4D83B164-8C00-474C-8363-38E0B8FF22E3}" ma:internalName="LastPreviewErrorLookup" ma:readOnly="true" ma:showField="LastPreviewError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ResultLookup" ma:index="56" nillable="true" ma:displayName="Last Preview Attempt Result" ma:default="" ma:list="{4D83B164-8C00-474C-8363-38E0B8FF22E3}" ma:internalName="LastPreviewResultLookup" ma:readOnly="true" ma:showField="LastPreviewResult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AttemptDateLookup" ma:index="57" nillable="true" ma:displayName="Last Preview Attempted On" ma:default="" ma:list="{4D83B164-8C00-474C-8363-38E0B8FF22E3}" ma:internalName="LastPreviewAttemptDateLookup" ma:readOnly="true" ma:showField="LastPreviewAttemptDate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edByLookup" ma:index="58" nillable="true" ma:displayName="Last Previewed By" ma:default="" ma:list="{4D83B164-8C00-474C-8363-38E0B8FF22E3}" ma:internalName="LastPreviewedByLookup" ma:readOnly="true" ma:showField="LastPreviewedBy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TimeLookup" ma:index="59" nillable="true" ma:displayName="Last Previewed Date" ma:default="" ma:list="{4D83B164-8C00-474C-8363-38E0B8FF22E3}" ma:internalName="LastPreviewTimeLookup" ma:readOnly="true" ma:showField="LastPreviewTime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reviewVersionLookup" ma:index="60" nillable="true" ma:displayName="Last Previewed Version" ma:default="" ma:list="{4D83B164-8C00-474C-8363-38E0B8FF22E3}" ma:internalName="LastPreviewVersionLookup" ma:readOnly="true" ma:showField="LastPreviewVersion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ErrorLookup" ma:index="61" nillable="true" ma:displayName="Last Publish Attempt Error" ma:default="" ma:list="{4D83B164-8C00-474C-8363-38E0B8FF22E3}" ma:internalName="LastPublishErrorLookup" ma:readOnly="true" ma:showField="LastPublishError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ResultLookup" ma:index="62" nillable="true" ma:displayName="Last Publish Attempt Result" ma:default="" ma:list="{4D83B164-8C00-474C-8363-38E0B8FF22E3}" ma:internalName="LastPublishResultLookup" ma:readOnly="true" ma:showField="LastPublishResult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AttemptDateLookup" ma:index="63" nillable="true" ma:displayName="Last Publish Attempted On" ma:default="" ma:list="{4D83B164-8C00-474C-8363-38E0B8FF22E3}" ma:internalName="LastPublishAttemptDateLookup" ma:readOnly="true" ma:showField="LastPublishAttemptDate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edByLookup" ma:index="64" nillable="true" ma:displayName="Last Published By" ma:default="" ma:list="{4D83B164-8C00-474C-8363-38E0B8FF22E3}" ma:internalName="LastPublishedByLookup" ma:readOnly="true" ma:showField="LastPublishedBy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TimeLookup" ma:index="65" nillable="true" ma:displayName="Last Published Date" ma:default="" ma:list="{4D83B164-8C00-474C-8363-38E0B8FF22E3}" ma:internalName="LastPublishTimeLookup" ma:readOnly="true" ma:showField="LastPublishTime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LastPublishVersionLookup" ma:index="66" nillable="true" ma:displayName="Last Published Version" ma:default="" ma:list="{4D83B164-8C00-474C-8363-38E0B8FF22E3}" ma:internalName="LastPublishVersionLookup" ma:readOnly="true" ma:showField="LastPublishVersion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PLaunchHelpLinkType" ma:index="67" nillable="true" ma:displayName="Launch Help Link Type" ma:default="Template" ma:internalName="TPLaunchHelpLinkType">
      <xsd:simpleType>
        <xsd:restriction base="dms:Choice">
          <xsd:enumeration value="Template"/>
          <xsd:enumeration value="Training"/>
          <xsd:enumeration value="URL"/>
          <xsd:enumeration value="None"/>
        </xsd:restriction>
      </xsd:simpleType>
    </xsd:element>
    <xsd:element name="LegacyData" ma:index="68" nillable="true" ma:displayName="Legacy Data" ma:default="" ma:internalName="LegacyData" ma:readOnly="false">
      <xsd:simpleType>
        <xsd:restriction base="dms:Note"/>
      </xsd:simpleType>
    </xsd:element>
    <xsd:element name="TPLaunchHelpLink" ma:index="69" nillable="true" ma:displayName="Link to Launch Help Topic" ma:default="" ma:internalName="TPLaunchHelpLink">
      <xsd:simpleType>
        <xsd:restriction base="dms:Text"/>
      </xsd:simpleType>
    </xsd:element>
    <xsd:element name="LocComments" ma:index="70" nillable="true" ma:displayName="Loc Approval Comments" ma:default="" ma:internalName="LocComments" ma:readOnly="false">
      <xsd:simpleType>
        <xsd:restriction base="dms:Note"/>
      </xsd:simpleType>
    </xsd:element>
    <xsd:element name="LocLastLocAttemptVersionLookup" ma:index="71" nillable="true" ma:displayName="Loc Last Loc Attempt Version" ma:default="" ma:list="{BC39992D-5589-4A4E-8B38-02E0637E5C25}" ma:internalName="LocLastLocAttemptVersionLookup" ma:readOnly="false" ma:showField="LastLocAttemptVersion" ma:web="1119c2e5-8fb9-4d5f-baf1-202c530f2c34">
      <xsd:simpleType>
        <xsd:restriction base="dms:Lookup"/>
      </xsd:simpleType>
    </xsd:element>
    <xsd:element name="LocLastLocAttemptVersionTypeLookup" ma:index="72" nillable="true" ma:displayName="Loc Last Loc Attempt Version Type" ma:default="" ma:list="{BC39992D-5589-4A4E-8B38-02E0637E5C25}" ma:internalName="LocLastLocAttemptVersionTypeLookup" ma:readOnly="true" ma:showField="LastLocAttemptVersionType" ma:web="1119c2e5-8fb9-4d5f-baf1-202c530f2c34">
      <xsd:simpleType>
        <xsd:restriction base="dms:Lookup"/>
      </xsd:simpleType>
    </xsd:element>
    <xsd:element name="LocManualTestRequired" ma:index="73" nillable="true" ma:displayName="Loc Manual Test Required" ma:default="" ma:internalName="LocManualTestRequired" ma:readOnly="false">
      <xsd:simpleType>
        <xsd:restriction base="dms:Boolean"/>
      </xsd:simpleType>
    </xsd:element>
    <xsd:element name="LocMarketGroupTiers2" ma:index="74" nillable="true" ma:displayName="Loc Market Group Tiers" ma:internalName="LocMarketGroupTiers2" ma:readOnly="false">
      <xsd:simpleType>
        <xsd:restriction base="dms:Unknown"/>
      </xsd:simpleType>
    </xsd:element>
    <xsd:element name="LocNewPublishedVersionLookup" ma:index="75" nillable="true" ma:displayName="Loc New Published Version Lookup" ma:default="" ma:list="{BC39992D-5589-4A4E-8B38-02E0637E5C25}" ma:internalName="LocNewPublishedVersionLookup" ma:readOnly="true" ma:showField="NewPublishedVersion" ma:web="1119c2e5-8fb9-4d5f-baf1-202c530f2c34">
      <xsd:simpleType>
        <xsd:restriction base="dms:Lookup"/>
      </xsd:simpleType>
    </xsd:element>
    <xsd:element name="LocOverallHandbackStatusLookup" ma:index="76" nillable="true" ma:displayName="Loc Overall Handback Status" ma:default="" ma:list="{BC39992D-5589-4A4E-8B38-02E0637E5C25}" ma:internalName="LocOverallHandbackStatusLookup" ma:readOnly="true" ma:showField="OverallHandbackStatus" ma:web="1119c2e5-8fb9-4d5f-baf1-202c530f2c34">
      <xsd:simpleType>
        <xsd:restriction base="dms:Lookup"/>
      </xsd:simpleType>
    </xsd:element>
    <xsd:element name="LocOverallLocStatusLookup" ma:index="77" nillable="true" ma:displayName="Loc Overall Localize Status" ma:default="" ma:list="{BC39992D-5589-4A4E-8B38-02E0637E5C25}" ma:internalName="LocOverallLocStatusLookup" ma:readOnly="true" ma:showField="OverallLocStatus" ma:web="1119c2e5-8fb9-4d5f-baf1-202c530f2c34">
      <xsd:simpleType>
        <xsd:restriction base="dms:Lookup"/>
      </xsd:simpleType>
    </xsd:element>
    <xsd:element name="LocOverallPreviewStatusLookup" ma:index="78" nillable="true" ma:displayName="Loc Overall Preview Status" ma:default="" ma:list="{BC39992D-5589-4A4E-8B38-02E0637E5C25}" ma:internalName="LocOverallPreviewStatusLookup" ma:readOnly="true" ma:showField="OverallPreviewStatus" ma:web="1119c2e5-8fb9-4d5f-baf1-202c530f2c34">
      <xsd:simpleType>
        <xsd:restriction base="dms:Lookup"/>
      </xsd:simpleType>
    </xsd:element>
    <xsd:element name="LocOverallPublishStatusLookup" ma:index="79" nillable="true" ma:displayName="Loc Overall Publish Status" ma:default="" ma:list="{BC39992D-5589-4A4E-8B38-02E0637E5C25}" ma:internalName="LocOverallPublishStatusLookup" ma:readOnly="true" ma:showField="OverallPublishStatus" ma:web="1119c2e5-8fb9-4d5f-baf1-202c530f2c34">
      <xsd:simpleType>
        <xsd:restriction base="dms:Lookup"/>
      </xsd:simpleType>
    </xsd:element>
    <xsd:element name="IntlLocPriority" ma:index="80" nillable="true" ma:displayName="Loc Priority" ma:default="" ma:internalName="IntlLocPriority" ma:readOnly="false">
      <xsd:simpleType>
        <xsd:restriction base="dms:Unknown"/>
      </xsd:simpleType>
    </xsd:element>
    <xsd:element name="LocProcessedForHandoffsLookup" ma:index="81" nillable="true" ma:displayName="Loc Processed For Handoffs" ma:default="" ma:list="{BC39992D-5589-4A4E-8B38-02E0637E5C25}" ma:internalName="LocProcessedForHandoffsLookup" ma:readOnly="true" ma:showField="ProcessedForHandoffs" ma:web="1119c2e5-8fb9-4d5f-baf1-202c530f2c34">
      <xsd:simpleType>
        <xsd:restriction base="dms:Lookup"/>
      </xsd:simpleType>
    </xsd:element>
    <xsd:element name="LocProcessedForMarketsLookup" ma:index="82" nillable="true" ma:displayName="Loc Processed For Markets" ma:default="" ma:list="{BC39992D-5589-4A4E-8B38-02E0637E5C25}" ma:internalName="LocProcessedForMarketsLookup" ma:readOnly="true" ma:showField="ProcessedForMarkets" ma:web="1119c2e5-8fb9-4d5f-baf1-202c530f2c34">
      <xsd:simpleType>
        <xsd:restriction base="dms:Lookup"/>
      </xsd:simpleType>
    </xsd:element>
    <xsd:element name="LocPublishedDependentAssetsLookup" ma:index="83" nillable="true" ma:displayName="Loc Published Dependent Assets" ma:default="" ma:list="{BC39992D-5589-4A4E-8B38-02E0637E5C25}" ma:internalName="LocPublishedDependentAssetsLookup" ma:readOnly="true" ma:showField="PublishedDependentAssets" ma:web="1119c2e5-8fb9-4d5f-baf1-202c530f2c34">
      <xsd:simpleType>
        <xsd:restriction base="dms:Lookup"/>
      </xsd:simpleType>
    </xsd:element>
    <xsd:element name="LocPublishedLinkedAssetsLookup" ma:index="84" nillable="true" ma:displayName="Loc Published Linked Assets" ma:default="" ma:list="{BC39992D-5589-4A4E-8B38-02E0637E5C25}" ma:internalName="LocPublishedLinkedAssetsLookup" ma:readOnly="true" ma:showField="PublishedLinkedAssets" ma:web="1119c2e5-8fb9-4d5f-baf1-202c530f2c34">
      <xsd:simpleType>
        <xsd:restriction base="dms:Lookup"/>
      </xsd:simpleType>
    </xsd:element>
    <xsd:element name="LocRecommendedHandoff" ma:index="85" nillable="true" ma:displayName="Loc Recommended Handoff" ma:default="" ma:indexed="true" ma:internalName="LocRecommendedHandoff" ma:readOnly="false">
      <xsd:simpleType>
        <xsd:restriction base="dms:Text"/>
      </xsd:simpleType>
    </xsd:element>
    <xsd:element name="LocalizationTagsTaxHTField0" ma:index="87" nillable="true" ma:taxonomy="true" ma:internalName="LocalizationTagsTaxHTField0" ma:taxonomyFieldName="LocalizationTags" ma:displayName="Localization Tags" ma:readOnly="false" ma:default="" ma:fieldId="{28ca5b26-415b-4822-b35b-d9a845b1b83b}" ma:taxonomyMulti="true" ma:sspId="8f79753a-75d3-41f5-8ca3-40b843941b4f" ma:termSetId="5b7703a5-8e8b-4b58-8b31-1cea35331da3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MachineTranslated" ma:index="88" nillable="true" ma:displayName="Machine Translated" ma:default="" ma:internalName="MachineTranslated" ma:readOnly="false">
      <xsd:simpleType>
        <xsd:restriction base="dms:Boolean"/>
      </xsd:simpleType>
    </xsd:element>
    <xsd:element name="Manager" ma:index="89" nillable="true" ma:displayName="Manager" ma:hidden="true" ma:internalName="Manager" ma:readOnly="false">
      <xsd:simpleType>
        <xsd:restriction base="dms:Text"/>
      </xsd:simpleType>
    </xsd:element>
    <xsd:element name="Markets" ma:index="90" nillable="true" ma:displayName="Markets" ma:default="" ma:description="Leave blank to show in all markets" ma:list="{388FC2BA-F530-4FF7-911A-621CAE6AFBD3}" ma:internalName="Markets" ma:readOnly="false" ma:showField="MarketName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Milestone" ma:index="91" nillable="true" ma:displayName="Milestone" ma:default="" ma:internalName="Milestone" ma:readOnly="false">
      <xsd:simpleType>
        <xsd:restriction base="dms:Unknown"/>
      </xsd:simpleType>
    </xsd:element>
    <xsd:element name="TPNamespace" ma:index="94" nillable="true" ma:displayName="Namespace" ma:default="" ma:internalName="TPNamespace">
      <xsd:simpleType>
        <xsd:restriction base="dms:Text"/>
      </xsd:simpleType>
    </xsd:element>
    <xsd:element name="NumericId" ma:index="95" nillable="true" ma:displayName="Numeric ID" ma:default="" ma:indexed="true" ma:internalName="NumericId" ma:readOnly="false">
      <xsd:simpleType>
        <xsd:restriction base="dms:Number"/>
      </xsd:simpleType>
    </xsd:element>
    <xsd:element name="NumOfRatingsLookup" ma:index="96" nillable="true" ma:displayName="NumOfRatings" ma:default="" ma:list="{4D83B164-8C00-474C-8363-38E0B8FF22E3}" ma:internalName="NumOfRatingsLookup" ma:readOnly="true" ma:showField="NumOfRatings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OOCacheId" ma:index="97" nillable="true" ma:displayName="OOCacheId" ma:internalName="OOCacheId" ma:readOnly="false">
      <xsd:simpleType>
        <xsd:restriction base="dms:Text"/>
      </xsd:simpleType>
    </xsd:element>
    <xsd:element name="OpenTemplate" ma:index="98" nillable="true" ma:displayName="Open Template" ma:default="true" ma:internalName="OpenTemplate">
      <xsd:simpleType>
        <xsd:restriction base="dms:Boolean"/>
      </xsd:simpleType>
    </xsd:element>
    <xsd:element name="OriginAsset" ma:index="99" nillable="true" ma:displayName="Origin Asset" ma:default="" ma:internalName="OriginAsset" ma:readOnly="false">
      <xsd:simpleType>
        <xsd:restriction base="dms:Text"/>
      </xsd:simpleType>
    </xsd:element>
    <xsd:element name="OriginalRelease" ma:index="100" nillable="true" ma:displayName="Original Release" ma:default="15" ma:internalName="OriginalRelease" ma:readOnly="false">
      <xsd:simpleType>
        <xsd:restriction base="dms:Choice">
          <xsd:enumeration value="14"/>
          <xsd:enumeration value="15"/>
          <xsd:enumeration value="16"/>
        </xsd:restriction>
      </xsd:simpleType>
    </xsd:element>
    <xsd:element name="OriginalSourceMarket" ma:index="101" nillable="true" ma:displayName="Original Source Market Group" ma:default="" ma:internalName="OriginalSourceMarket" ma:readOnly="false">
      <xsd:simpleType>
        <xsd:restriction base="dms:Text"/>
      </xsd:simpleType>
    </xsd:element>
    <xsd:element name="OutputCachingOn" ma:index="102" nillable="true" ma:displayName="Output Caching" ma:default="true" ma:hidden="true" ma:internalName="OutputCachingOn" ma:readOnly="false">
      <xsd:simpleType>
        <xsd:restriction base="dms:Boolean"/>
      </xsd:simpleType>
    </xsd:element>
    <xsd:element name="ParentAssetId" ma:index="103" nillable="true" ma:displayName="Parent Asset Id" ma:default="" ma:internalName="ParentAssetId" ma:readOnly="false">
      <xsd:simpleType>
        <xsd:restriction base="dms:Text"/>
      </xsd:simpleType>
    </xsd:element>
    <xsd:element name="PlannedPubDate" ma:index="104" nillable="true" ma:displayName="Planned Publish Date" ma:default="" ma:indexed="true" ma:internalName="PlannedPubDate" ma:readOnly="false">
      <xsd:simpleType>
        <xsd:restriction base="dms:DateTime"/>
      </xsd:simpleType>
    </xsd:element>
    <xsd:element name="PolicheckWords" ma:index="105" nillable="true" ma:displayName="Policheck Words" ma:default="" ma:internalName="PolicheckWords" ma:readOnly="false">
      <xsd:simpleType>
        <xsd:restriction base="dms:Text"/>
      </xsd:simpleType>
    </xsd:element>
    <xsd:element name="BusinessGroup" ma:index="106" nillable="true" ma:displayName="Product Division Owner" ma:default="" ma:internalName="BusinessGroup" ma:readOnly="false">
      <xsd:simpleType>
        <xsd:restriction base="dms:Unknown"/>
      </xsd:simpleType>
    </xsd:element>
    <xsd:element name="UAProjectedTotalWords" ma:index="107" nillable="true" ma:displayName="Projected Word Count" ma:default="" ma:internalName="UAProjectedTotalWords" ma:readOnly="false">
      <xsd:simpleType>
        <xsd:restriction base="dms:Unknown"/>
      </xsd:simpleType>
    </xsd:element>
    <xsd:element name="Provider" ma:index="108" nillable="true" ma:displayName="Provider" ma:default="" ma:internalName="Provider" ma:readOnly="false">
      <xsd:simpleType>
        <xsd:restriction base="dms:Unknown"/>
      </xsd:simpleType>
    </xsd:element>
    <xsd:element name="Providers" ma:index="109" nillable="true" ma:displayName="Providers" ma:default="" ma:internalName="Providers">
      <xsd:simpleType>
        <xsd:restriction base="dms:Unknown"/>
      </xsd:simpleType>
    </xsd:element>
    <xsd:element name="PublishStatusLookup" ma:index="110" nillable="true" ma:displayName="Publish Status" ma:default="" ma:list="{4D83B164-8C00-474C-8363-38E0B8FF22E3}" ma:internalName="PublishStatusLookup" ma:readOnly="false" ma:showField="PublishStatus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PublishTargets" ma:index="111" nillable="true" ma:displayName="Publish Target" ma:default="OfficeOnlineVNext" ma:internalName="PublishTargets" ma:readOnly="false">
      <xsd:simpleType>
        <xsd:restriction base="dms:Unknown"/>
      </xsd:simpleType>
    </xsd:element>
    <xsd:element name="RecommendationsModifier" ma:index="112" nillable="true" ma:displayName="Recommendations Modifier" ma:default="" ma:internalName="RecommendationsModifier" ma:readOnly="false">
      <xsd:simpleType>
        <xsd:restriction base="dms:Number"/>
      </xsd:simpleType>
    </xsd:element>
    <xsd:element name="ArtSampleDocs" ma:index="113" nillable="true" ma:displayName="Sample Docs" ma:default="" ma:hidden="true" ma:internalName="ArtSampleDocs" ma:readOnly="false">
      <xsd:simpleType>
        <xsd:restriction base="dms:Text"/>
      </xsd:simpleType>
    </xsd:element>
    <xsd:element name="ScenarioTagsTaxHTField0" ma:index="115" nillable="true" ma:taxonomy="true" ma:internalName="ScenarioTagsTaxHTField0" ma:taxonomyFieldName="ScenarioTags" ma:displayName="Scenarios" ma:readOnly="false" ma:default="" ma:fieldId="{1c8e7b99-44ca-46c8-84b8-12cd8d7cf8ee}" ma:taxonomyMulti="true" ma:sspId="8f79753a-75d3-41f5-8ca3-40b843941b4f" ma:termSetId="4b7d5f16-e2f2-4fc0-bab3-6e8b931e57d6" ma:anchorId="00000000-0000-0000-0000-000000000000" ma:open="false" ma:isKeyword="false">
      <xsd:complexType>
        <xsd:sequence>
          <xsd:element ref="pc:Terms" minOccurs="0" maxOccurs="1"/>
        </xsd:sequence>
      </xsd:complexType>
    </xsd:element>
    <xsd:element name="ShowIn" ma:index="117" nillable="true" ma:displayName="Show In" ma:default="Show everywhere" ma:internalName="ShowIn" ma:readOnly="false">
      <xsd:simpleType>
        <xsd:restriction base="dms:Choice">
          <xsd:enumeration value="Hide on web"/>
          <xsd:enumeration value="On Web no search"/>
          <xsd:enumeration value="Show everywhere"/>
          <xsd:enumeration value="Special use only"/>
        </xsd:restriction>
      </xsd:simpleType>
    </xsd:element>
    <xsd:element name="SourceTitle" ma:index="118" nillable="true" ma:displayName="Source Title" ma:default="" ma:indexed="true" ma:internalName="SourceTitle" ma:readOnly="false">
      <xsd:simpleType>
        <xsd:restriction base="dms:Text"/>
      </xsd:simpleType>
    </xsd:element>
    <xsd:element name="CSXSubmissionDate" ma:index="119" nillable="true" ma:displayName="Submission Date" ma:default="" ma:internalName="CSXSubmissionDate" ma:readOnly="false">
      <xsd:simpleType>
        <xsd:restriction base="dms:DateTime"/>
      </xsd:simpleType>
    </xsd:element>
    <xsd:element name="SubmitterId" ma:index="120" nillable="true" ma:displayName="Submitter ID" ma:default="" ma:internalName="SubmitterId" ma:readOnly="false">
      <xsd:simpleType>
        <xsd:restriction base="dms:Text"/>
      </xsd:simpleType>
    </xsd:element>
    <xsd:element name="TaxCatchAll" ma:index="121" nillable="true" ma:displayName="Taxonomy Catch All Column" ma:hidden="true" ma:list="{c59171da-55f1-4c8b-8421-0d1d3f99d741}" ma:internalName="TaxCatchAll" ma:showField="CatchAllData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axCatchAllLabel" ma:index="122" nillable="true" ma:displayName="Taxonomy Catch All Column1" ma:hidden="true" ma:list="{c59171da-55f1-4c8b-8421-0d1d3f99d741}" ma:internalName="TaxCatchAllLabel" ma:readOnly="true" ma:showField="CatchAllDataLabel" ma:web="1119c2e5-8fb9-4d5f-baf1-202c530f2c3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TemplateStatus" ma:index="123" nillable="true" ma:displayName="Template Status" ma:default="" ma:internalName="TemplateStatus">
      <xsd:simpleType>
        <xsd:restriction base="dms:Unknown"/>
      </xsd:simpleType>
    </xsd:element>
    <xsd:element name="TemplateTemplateType" ma:index="124" nillable="true" ma:displayName="Template Type" ma:default="" ma:internalName="TemplateTemplateType">
      <xsd:simpleType>
        <xsd:restriction base="dms:Unknown"/>
      </xsd:simpleType>
    </xsd:element>
    <xsd:element name="ThumbnailAssetId" ma:index="125" nillable="true" ma:displayName="Thumbnail Image Asset" ma:default="" ma:internalName="ThumbnailAssetId" ma:readOnly="false">
      <xsd:simpleType>
        <xsd:restriction base="dms:Text"/>
      </xsd:simpleType>
    </xsd:element>
    <xsd:element name="TimesCloned" ma:index="126" nillable="true" ma:displayName="Times Cloned" ma:default="" ma:internalName="TimesCloned" ma:readOnly="false">
      <xsd:simpleType>
        <xsd:restriction base="dms:Number"/>
      </xsd:simpleType>
    </xsd:element>
    <xsd:element name="TrustLevel" ma:index="128" nillable="true" ma:displayName="Trust Level" ma:default="1 Microsoft Managed Content" ma:internalName="TrustLevel" ma:readOnly="false">
      <xsd:simpleType>
        <xsd:restriction base="dms:Unknown"/>
      </xsd:simpleType>
    </xsd:element>
    <xsd:element name="UALocComments" ma:index="129" nillable="true" ma:displayName="UA Loc Comments" ma:default="" ma:internalName="UALocComments" ma:readOnly="false">
      <xsd:simpleType>
        <xsd:restriction base="dms:Note"/>
      </xsd:simpleType>
    </xsd:element>
    <xsd:element name="UALocRecommendation" ma:index="130" nillable="true" ma:displayName="UA Loc Recommendation" ma:default="Localize" ma:internalName="UALocRecommendation" ma:readOnly="false">
      <xsd:simpleType>
        <xsd:restriction base="dms:Choice">
          <xsd:enumeration value="Localize"/>
          <xsd:enumeration value="Never Localize"/>
          <xsd:enumeration value="Priority Localize"/>
        </xsd:restriction>
      </xsd:simpleType>
    </xsd:element>
    <xsd:element name="UANotes" ma:index="131" nillable="true" ma:displayName="UA Notes" ma:default="" ma:internalName="UANotes" ma:readOnly="false">
      <xsd:simpleType>
        <xsd:restriction base="dms:Note"/>
      </xsd:simpleType>
    </xsd:element>
    <xsd:element name="TPAppVersion" ma:index="132" nillable="true" ma:displayName="Version" ma:default="" ma:internalName="TPAppVersion">
      <xsd:simpleType>
        <xsd:restriction base="dms:Text"/>
      </xsd:simpleType>
    </xsd:element>
    <xsd:element name="VoteCount" ma:index="133" nillable="true" ma:displayName="Vote Count" ma:default="" ma:internalName="VoteCount" ma:readOnly="fals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22" ma:displayName="Content Type"/>
        <xsd:element ref="dc:title" minOccurs="0" maxOccurs="1" ma:index="127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DirectSourceMarket xmlns="1119c2e5-8fb9-4d5f-baf1-202c530f2c34">english</DirectSourceMarket>
    <ApprovalStatus xmlns="1119c2e5-8fb9-4d5f-baf1-202c530f2c34">InProgress</ApprovalStatus>
    <MarketSpecific xmlns="1119c2e5-8fb9-4d5f-baf1-202c530f2c34" xsi:nil="true"/>
    <PrimaryImageGen xmlns="1119c2e5-8fb9-4d5f-baf1-202c530f2c34">true</PrimaryImageGen>
    <ThumbnailAssetId xmlns="1119c2e5-8fb9-4d5f-baf1-202c530f2c34" xsi:nil="true"/>
    <TPFriendlyName xmlns="1119c2e5-8fb9-4d5f-baf1-202c530f2c34">Multiple-choice test or survey (4-answer)</TPFriendlyName>
    <NumericId xmlns="1119c2e5-8fb9-4d5f-baf1-202c530f2c34">-1</NumericId>
    <BusinessGroup xmlns="1119c2e5-8fb9-4d5f-baf1-202c530f2c34" xsi:nil="true"/>
    <SourceTitle xmlns="1119c2e5-8fb9-4d5f-baf1-202c530f2c34">Multiple-choice test or survey (4-answer)</SourceTitle>
    <APEditor xmlns="1119c2e5-8fb9-4d5f-baf1-202c530f2c34">
      <UserInfo>
        <DisplayName>REDMOND\v-luannv</DisplayName>
        <AccountId>22</AccountId>
        <AccountType/>
      </UserInfo>
    </APEditor>
    <OpenTemplate xmlns="1119c2e5-8fb9-4d5f-baf1-202c530f2c34">true</OpenTemplate>
    <UALocComments xmlns="1119c2e5-8fb9-4d5f-baf1-202c530f2c34" xsi:nil="true"/>
    <ParentAssetId xmlns="1119c2e5-8fb9-4d5f-baf1-202c530f2c34" xsi:nil="true"/>
    <IntlLangReviewDate xmlns="1119c2e5-8fb9-4d5f-baf1-202c530f2c34" xsi:nil="true"/>
    <PublishStatusLookup xmlns="1119c2e5-8fb9-4d5f-baf1-202c530f2c34">
      <Value>100494</Value>
      <Value>446442</Value>
    </PublishStatusLookup>
    <MachineTranslated xmlns="1119c2e5-8fb9-4d5f-baf1-202c530f2c34">false</MachineTranslated>
    <OriginalSourceMarket xmlns="1119c2e5-8fb9-4d5f-baf1-202c530f2c34">english</OriginalSourceMarket>
    <TPInstallLocation xmlns="1119c2e5-8fb9-4d5f-baf1-202c530f2c34">{My Templates}</TPInstallLocation>
    <APDescription xmlns="1119c2e5-8fb9-4d5f-baf1-202c530f2c34" xsi:nil="true"/>
    <ClipArtFilename xmlns="1119c2e5-8fb9-4d5f-baf1-202c530f2c34" xsi:nil="true"/>
    <ContentItem xmlns="1119c2e5-8fb9-4d5f-baf1-202c530f2c34" xsi:nil="true"/>
    <PublishTargets xmlns="1119c2e5-8fb9-4d5f-baf1-202c530f2c34">OfficeOnline</PublishTargets>
    <TimesCloned xmlns="1119c2e5-8fb9-4d5f-baf1-202c530f2c34" xsi:nil="true"/>
    <Provider xmlns="1119c2e5-8fb9-4d5f-baf1-202c530f2c34">EY006220130</Provider>
    <LastHandOff xmlns="1119c2e5-8fb9-4d5f-baf1-202c530f2c34" xsi:nil="true"/>
    <AssetStart xmlns="1119c2e5-8fb9-4d5f-baf1-202c530f2c34">2009-07-10T05:35:11+00:00</AssetStart>
    <AcquiredFrom xmlns="1119c2e5-8fb9-4d5f-baf1-202c530f2c34" xsi:nil="true"/>
    <TPClientViewer xmlns="1119c2e5-8fb9-4d5f-baf1-202c530f2c34">Microsoft Office PowerPoint</TPClientViewer>
    <IsDeleted xmlns="1119c2e5-8fb9-4d5f-baf1-202c530f2c34">false</IsDeleted>
    <TemplateStatus xmlns="1119c2e5-8fb9-4d5f-baf1-202c530f2c34" xsi:nil="true"/>
    <SubmitterId xmlns="1119c2e5-8fb9-4d5f-baf1-202c530f2c34" xsi:nil="true"/>
    <TPExecutable xmlns="1119c2e5-8fb9-4d5f-baf1-202c530f2c34" xsi:nil="true"/>
    <AssetType xmlns="1119c2e5-8fb9-4d5f-baf1-202c530f2c34">TP</AssetType>
    <CSXUpdate xmlns="1119c2e5-8fb9-4d5f-baf1-202c530f2c34">false</CSXUpdate>
    <ApprovalLog xmlns="1119c2e5-8fb9-4d5f-baf1-202c530f2c34" xsi:nil="true"/>
    <CSXSubmissionDate xmlns="1119c2e5-8fb9-4d5f-baf1-202c530f2c34" xsi:nil="true"/>
    <BugNumber xmlns="1119c2e5-8fb9-4d5f-baf1-202c530f2c34" xsi:nil="true"/>
    <Milestone xmlns="1119c2e5-8fb9-4d5f-baf1-202c530f2c34" xsi:nil="true"/>
    <OriginAsset xmlns="1119c2e5-8fb9-4d5f-baf1-202c530f2c34" xsi:nil="true"/>
    <TPComponent xmlns="1119c2e5-8fb9-4d5f-baf1-202c530f2c34">PPTFiles</TPComponent>
    <AssetId xmlns="1119c2e5-8fb9-4d5f-baf1-202c530f2c34">TP010165953</AssetId>
    <TPLaunchHelpLink xmlns="1119c2e5-8fb9-4d5f-baf1-202c530f2c34" xsi:nil="true"/>
    <TPApplication xmlns="1119c2e5-8fb9-4d5f-baf1-202c530f2c34">PowerPoint</TPApplication>
    <IntlLocPriority xmlns="1119c2e5-8fb9-4d5f-baf1-202c530f2c34" xsi:nil="true"/>
    <IntlLangReviewer xmlns="1119c2e5-8fb9-4d5f-baf1-202c530f2c34" xsi:nil="true"/>
    <HandoffToMSDN xmlns="1119c2e5-8fb9-4d5f-baf1-202c530f2c34" xsi:nil="true"/>
    <PlannedPubDate xmlns="1119c2e5-8fb9-4d5f-baf1-202c530f2c34" xsi:nil="true"/>
    <CrawlForDependencies xmlns="1119c2e5-8fb9-4d5f-baf1-202c530f2c34">false</CrawlForDependencies>
    <TrustLevel xmlns="1119c2e5-8fb9-4d5f-baf1-202c530f2c34">1 Microsoft Managed Content</TrustLevel>
    <IsSearchable xmlns="1119c2e5-8fb9-4d5f-baf1-202c530f2c34">false</IsSearchable>
    <TPNamespace xmlns="1119c2e5-8fb9-4d5f-baf1-202c530f2c34">POWERPNT</TPNamespace>
    <Markets xmlns="1119c2e5-8fb9-4d5f-baf1-202c530f2c34"/>
    <IntlLangReview xmlns="1119c2e5-8fb9-4d5f-baf1-202c530f2c34" xsi:nil="true"/>
    <AverageRating xmlns="1119c2e5-8fb9-4d5f-baf1-202c530f2c34" xsi:nil="true"/>
    <UAProjectedTotalWords xmlns="1119c2e5-8fb9-4d5f-baf1-202c530f2c34" xsi:nil="true"/>
    <OutputCachingOn xmlns="1119c2e5-8fb9-4d5f-baf1-202c530f2c34">false</OutputCachingOn>
    <TPCommandLine xmlns="1119c2e5-8fb9-4d5f-baf1-202c530f2c34">{PP} /n {FilePath}</TPCommandLine>
    <TPAppVersion xmlns="1119c2e5-8fb9-4d5f-baf1-202c530f2c34">12</TPAppVersion>
    <APAuthor xmlns="1119c2e5-8fb9-4d5f-baf1-202c530f2c34">
      <UserInfo>
        <DisplayName>REDMOND\cynvey</DisplayName>
        <AccountId>21</AccountId>
        <AccountType/>
      </UserInfo>
    </APAuthor>
    <EditorialStatus xmlns="1119c2e5-8fb9-4d5f-baf1-202c530f2c34" xsi:nil="true"/>
    <TPLaunchHelpLinkType xmlns="1119c2e5-8fb9-4d5f-baf1-202c530f2c34">Template</TPLaunchHelpLinkType>
    <LastModifiedDateTime xmlns="1119c2e5-8fb9-4d5f-baf1-202c530f2c34" xsi:nil="true"/>
    <UACurrentWords xmlns="1119c2e5-8fb9-4d5f-baf1-202c530f2c34">0</UACurrentWords>
    <UALocRecommendation xmlns="1119c2e5-8fb9-4d5f-baf1-202c530f2c34">Localize</UALocRecommendation>
    <ArtSampleDocs xmlns="1119c2e5-8fb9-4d5f-baf1-202c530f2c34" xsi:nil="true"/>
    <UANotes xmlns="1119c2e5-8fb9-4d5f-baf1-202c530f2c34">online only. SEO Pilot 2008, seasonal</UANotes>
    <ShowIn xmlns="1119c2e5-8fb9-4d5f-baf1-202c530f2c34" xsi:nil="true"/>
    <CSXHash xmlns="1119c2e5-8fb9-4d5f-baf1-202c530f2c34" xsi:nil="true"/>
    <VoteCount xmlns="1119c2e5-8fb9-4d5f-baf1-202c530f2c34" xsi:nil="true"/>
    <DSATActionTaken xmlns="1119c2e5-8fb9-4d5f-baf1-202c530f2c34" xsi:nil="true"/>
    <AssetExpire xmlns="1119c2e5-8fb9-4d5f-baf1-202c530f2c34">2100-01-01T00:00:00+00:00</AssetExpire>
    <CSXSubmissionMarket xmlns="1119c2e5-8fb9-4d5f-baf1-202c530f2c34" xsi:nil="true"/>
    <LastPublishResultLookup xmlns="1119c2e5-8fb9-4d5f-baf1-202c530f2c34" xsi:nil="true"/>
    <Manager xmlns="1119c2e5-8fb9-4d5f-baf1-202c530f2c34" xsi:nil="true"/>
    <OOCacheId xmlns="1119c2e5-8fb9-4d5f-baf1-202c530f2c34" xsi:nil="true"/>
    <EditorialTags xmlns="1119c2e5-8fb9-4d5f-baf1-202c530f2c34" xsi:nil="true"/>
    <LegacyData xmlns="1119c2e5-8fb9-4d5f-baf1-202c530f2c34" xsi:nil="true"/>
    <Providers xmlns="1119c2e5-8fb9-4d5f-baf1-202c530f2c34" xsi:nil="true"/>
    <TemplateTemplateType xmlns="1119c2e5-8fb9-4d5f-baf1-202c530f2c34">PowerPoint 12 Default</TemplateTemplateType>
    <PolicheckWords xmlns="1119c2e5-8fb9-4d5f-baf1-202c530f2c34" xsi:nil="true"/>
    <FriendlyTitle xmlns="1119c2e5-8fb9-4d5f-baf1-202c530f2c34" xsi:nil="true"/>
    <Downloads xmlns="1119c2e5-8fb9-4d5f-baf1-202c530f2c34">0</Downloads>
    <LocPublishedDependentAssetsLookup xmlns="1119c2e5-8fb9-4d5f-baf1-202c530f2c34" xsi:nil="true"/>
    <FeatureTagsTaxHTField0 xmlns="1119c2e5-8fb9-4d5f-baf1-202c530f2c34">
      <Terms xmlns="http://schemas.microsoft.com/office/infopath/2007/PartnerControls"/>
    </FeatureTagsTaxHTField0>
    <TaxCatchAll xmlns="1119c2e5-8fb9-4d5f-baf1-202c530f2c34"/>
    <LocComments xmlns="1119c2e5-8fb9-4d5f-baf1-202c530f2c34" xsi:nil="true"/>
    <LocProcessedForMarketsLookup xmlns="1119c2e5-8fb9-4d5f-baf1-202c530f2c34" xsi:nil="true"/>
    <RecommendationsModifier xmlns="1119c2e5-8fb9-4d5f-baf1-202c530f2c34" xsi:nil="true"/>
    <LocOverallHandbackStatusLookup xmlns="1119c2e5-8fb9-4d5f-baf1-202c530f2c34" xsi:nil="true"/>
    <LocNewPublishedVersionLookup xmlns="1119c2e5-8fb9-4d5f-baf1-202c530f2c34" xsi:nil="true"/>
    <BlockPublish xmlns="1119c2e5-8fb9-4d5f-baf1-202c530f2c34" xsi:nil="true"/>
    <ScenarioTagsTaxHTField0 xmlns="1119c2e5-8fb9-4d5f-baf1-202c530f2c34">
      <Terms xmlns="http://schemas.microsoft.com/office/infopath/2007/PartnerControls"/>
    </ScenarioTagsTaxHTField0>
    <LocOverallLocStatusLookup xmlns="1119c2e5-8fb9-4d5f-baf1-202c530f2c34" xsi:nil="true"/>
    <LocOverallPreviewStatusLookup xmlns="1119c2e5-8fb9-4d5f-baf1-202c530f2c34" xsi:nil="true"/>
    <LocManualTestRequired xmlns="1119c2e5-8fb9-4d5f-baf1-202c530f2c34" xsi:nil="true"/>
    <LocOverallPublishStatusLookup xmlns="1119c2e5-8fb9-4d5f-baf1-202c530f2c34" xsi:nil="true"/>
    <LocPublishedLinkedAssetsLookup xmlns="1119c2e5-8fb9-4d5f-baf1-202c530f2c34" xsi:nil="true"/>
    <InternalTagsTaxHTField0 xmlns="1119c2e5-8fb9-4d5f-baf1-202c530f2c34">
      <Terms xmlns="http://schemas.microsoft.com/office/infopath/2007/PartnerControls"/>
    </InternalTagsTaxHTField0>
    <LocProcessedForHandoffsLookup xmlns="1119c2e5-8fb9-4d5f-baf1-202c530f2c34" xsi:nil="true"/>
    <LocalizationTagsTaxHTField0 xmlns="1119c2e5-8fb9-4d5f-baf1-202c530f2c34">
      <Terms xmlns="http://schemas.microsoft.com/office/infopath/2007/PartnerControls"/>
    </LocalizationTagsTaxHTField0>
    <CampaignTagsTaxHTField0 xmlns="1119c2e5-8fb9-4d5f-baf1-202c530f2c34">
      <Terms xmlns="http://schemas.microsoft.com/office/infopath/2007/PartnerControls"/>
    </CampaignTagsTaxHTField0>
    <LocLastLocAttemptVersionLookup xmlns="1119c2e5-8fb9-4d5f-baf1-202c530f2c34">39249</LocLastLocAttemptVersionLookup>
    <LocLastLocAttemptVersionTypeLookup xmlns="1119c2e5-8fb9-4d5f-baf1-202c530f2c34" xsi:nil="true"/>
    <LocRecommendedHandoff xmlns="1119c2e5-8fb9-4d5f-baf1-202c530f2c34" xsi:nil="true"/>
    <OriginalRelease xmlns="1119c2e5-8fb9-4d5f-baf1-202c530f2c34">14</OriginalRelease>
    <LocMarketGroupTiers2 xmlns="1119c2e5-8fb9-4d5f-baf1-202c530f2c34" xsi:nil="true"/>
  </documentManagement>
</p:properties>
</file>

<file path=customXml/itemProps1.xml><?xml version="1.0" encoding="utf-8"?>
<ds:datastoreItem xmlns:ds="http://schemas.openxmlformats.org/officeDocument/2006/customXml" ds:itemID="{3D66640B-F2C9-42D5-8C44-FC0404504A2E}"/>
</file>

<file path=customXml/itemProps2.xml><?xml version="1.0" encoding="utf-8"?>
<ds:datastoreItem xmlns:ds="http://schemas.openxmlformats.org/officeDocument/2006/customXml" ds:itemID="{FB058C2B-D2A2-4E0D-94F9-99F38A799EA8}"/>
</file>

<file path=customXml/itemProps3.xml><?xml version="1.0" encoding="utf-8"?>
<ds:datastoreItem xmlns:ds="http://schemas.openxmlformats.org/officeDocument/2006/customXml" ds:itemID="{BDBE9B84-37C7-461F-A794-6C02AE9AD938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427</Words>
  <Application>Microsoft Office PowerPoint</Application>
  <PresentationFormat>画面に合わせる (4:3)</PresentationFormat>
  <Paragraphs>66</Paragraphs>
  <Slides>11</Slides>
  <Notes>11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11</vt:i4>
      </vt:variant>
    </vt:vector>
  </HeadingPairs>
  <TitlesOfParts>
    <vt:vector size="12" baseType="lpstr">
      <vt:lpstr>Foundry</vt:lpstr>
      <vt:lpstr>[あなたの研究対象] についてのクイズ</vt:lpstr>
      <vt:lpstr>1. [あなたの研究対象] に関して正しいのは:</vt:lpstr>
      <vt:lpstr>2. [あなたの研究対象] を分類すると:</vt:lpstr>
      <vt:lpstr>3. どこで [あなたの研究対象] を見つけられますか?</vt:lpstr>
      <vt:lpstr>4. [あなたの研究対象] は、主に何を食べますか?</vt:lpstr>
      <vt:lpstr>5. [あなたの研究対象] は、どれくらいの期間母親のお腹の中ですごしますか?</vt:lpstr>
      <vt:lpstr>6. [あなたの研究対象] の天敵は:</vt:lpstr>
      <vt:lpstr>7. [あなたの研究対象] の推定個体数は:</vt:lpstr>
      <vt:lpstr>8. [あなたの研究対象] の興味深い点は:</vt:lpstr>
      <vt:lpstr>クイズの終了</vt:lpstr>
      <vt:lpstr>解答</vt:lpstr>
    </vt:vector>
  </TitlesOfParts>
  <Manager/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Multiple-choice test or survey (4-answer)</dc:title>
  <dc:subject> </dc:subject>
  <dc:creator>Microsoft Corporation</dc:creator>
  <cp:keywords> </cp:keywords>
  <dc:description> </dc:description>
  <cp:lastModifiedBy/>
  <cp:revision>1</cp:revision>
  <dcterms:created xsi:type="dcterms:W3CDTF">2006-09-01T21:11:55Z</dcterms:created>
  <dcterms:modified xsi:type="dcterms:W3CDTF">2007-01-15T05:49:26Z</dcterms:modified>
  <cp:category> </cp:category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8" name="ContentTypeId">
    <vt:lpwstr>0x010100F6E1CA76AAD4564AAF106FC3CFA868360400186944AA932D8046A3B88E9B37BEBDF5</vt:lpwstr>
  </property>
  <property fmtid="{D5CDD505-2E9C-101B-9397-08002B2CF9AE}" pid="11" name="ImageGenCounter">
    <vt:i4>0</vt:i4>
  </property>
  <property fmtid="{D5CDD505-2E9C-101B-9397-08002B2CF9AE}" pid="13" name="ViolationReportStatus">
    <vt:lpwstr>None</vt:lpwstr>
  </property>
  <property fmtid="{D5CDD505-2E9C-101B-9397-08002B2CF9AE}" pid="16" name="ImageGenStatus">
    <vt:i4>0</vt:i4>
  </property>
  <property fmtid="{D5CDD505-2E9C-101B-9397-08002B2CF9AE}" pid="17" name="Applications">
    <vt:lpwstr>1665;#Template 12;#1324;#PowerPoint 12;#1317;#PowerPoint 14</vt:lpwstr>
  </property>
  <property fmtid="{D5CDD505-2E9C-101B-9397-08002B2CF9AE}" pid="19" name="PolicheckCounter">
    <vt:i4>0</vt:i4>
  </property>
  <property fmtid="{D5CDD505-2E9C-101B-9397-08002B2CF9AE}" pid="36" name="PolicheckStatus">
    <vt:i4>0</vt:i4>
  </property>
  <property fmtid="{D5CDD505-2E9C-101B-9397-08002B2CF9AE}" pid="37" name="APTrustLevel">
    <vt:r8>1</vt:r8>
  </property>
  <property fmtid="{D5CDD505-2E9C-101B-9397-08002B2CF9AE}" pid="38" name="Order">
    <vt:r8>10176300</vt:r8>
  </property>
</Properties>
</file>