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template.main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kumimoji="1" lang="ja-JP" sz="1200"/>
            </a:lvl1pPr>
          </a:lstStyle>
          <a:p>
            <a:fld id="{B2BFDC70-6AAD-49CB-B4F0-A7D271D267EA}" type="datetimeFigureOut">
              <a:rPr kumimoji="1" lang="en-US" altLang="ja-JP" smtClean="0"/>
              <a:pPr/>
              <a:t>1/15/2007</a:t>
            </a:fld>
            <a:endParaRPr kumimoji="1" lang="ja-JP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kumimoji="1" lang="ja-JP" sz="1200"/>
            </a:lvl1pPr>
          </a:lstStyle>
          <a:p>
            <a:fld id="{6D11EF1E-A4E7-4C1C-9074-DD6B2DBF42FD}" type="slidenum">
              <a:rPr kumimoji="1" lang="en-US" altLang="ja-JP" smtClean="0"/>
              <a:pPr/>
              <a:t>&lt;#&gt;</a:t>
            </a:fld>
            <a:endParaRPr kumimoji="1" 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kumimoji="1" lang="ja-JP" sz="1200"/>
            </a:lvl1pPr>
          </a:lstStyle>
          <a:p>
            <a:fld id="{42F88466-F776-4664-B314-CC8FE058DE3B}" type="datetimeFigureOut">
              <a:rPr/>
              <a:pPr/>
              <a:t>2006/9/5</a:t>
            </a:fld>
            <a:endParaRPr kumimoji="1" lang="ja-JP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kumimoji="1" lang="ja-JP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kumimoji="1" lang="ja-JP" sz="1200"/>
            </a:lvl1pPr>
          </a:lstStyle>
          <a:p>
            <a:fld id="{29165C5D-0DD7-4929-B323-1B2CC097029F}" type="slidenum">
              <a:rPr/>
              <a:pPr/>
              <a:t>&lt;#&gt;</a:t>
            </a:fld>
            <a:endParaRPr kumimoji="1" 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1</a:t>
            </a:fld>
            <a:endParaRPr kumimoji="1" 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10</a:t>
            </a:fld>
            <a:endParaRPr kumimoji="1" 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11</a:t>
            </a:fld>
            <a:endParaRPr kumimoji="1" 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2</a:t>
            </a:fld>
            <a:endParaRPr kumimoji="1" 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3</a:t>
            </a:fld>
            <a:endParaRPr kumimoji="1" 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4</a:t>
            </a:fld>
            <a:endParaRPr kumimoji="1" 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5</a:t>
            </a:fld>
            <a:endParaRPr kumimoji="1" 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6</a:t>
            </a:fld>
            <a:endParaRPr kumimoji="1" 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7</a:t>
            </a:fld>
            <a:endParaRPr kumimoji="1" 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8</a:t>
            </a:fld>
            <a:endParaRPr kumimoji="1" 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65C5D-0DD7-4929-B323-1B2CC097029F}" type="slidenum">
              <a:rPr kumimoji="1" lang="ja-JP" smtClean="0"/>
              <a:pPr/>
              <a:t>9</a:t>
            </a:fld>
            <a:endParaRPr kumimoji="1" 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/>
          <a:lstStyle>
            <a:lvl1pPr marL="0" algn="r" latinLnBrk="0">
              <a:defRPr kumimoji="1" lang="ja-JP" sz="5000"/>
            </a:lvl1pPr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457200" y="2819400"/>
            <a:ext cx="8236634" cy="1752600"/>
          </a:xfrm>
        </p:spPr>
        <p:txBody>
          <a:bodyPr lIns="45720" rIns="246888"/>
          <a:lstStyle>
            <a:lvl1pPr marL="0" indent="0" algn="r" latinLnBrk="0">
              <a:spcBef>
                <a:spcPts val="0"/>
              </a:spcBef>
              <a:buNone/>
              <a:defRPr kumimoji="1" lang="ja-JP"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1" lang="ja-JP"/>
              <a:t>マスタ サブタイトルの書式設定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 algn="l" latinLnBrk="0">
              <a:defRPr kumimoji="1" lang="ja-JP"/>
            </a:lvl1pPr>
            <a:extLst/>
          </a:lstStyle>
          <a:p>
            <a:r>
              <a:rPr kumimoji="1" lang="ja-JP"/>
              <a:t>クリックしてタイトルを入力</a:t>
            </a:r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1" lang="ja-JP" dirty="0"/>
              <a:t>マスタ タイトルの書式設定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kumimoji="1" lang="ja-JP" dirty="0"/>
              <a:t>マスタ テキストの書式設定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ctr" latinLnBrk="0">
              <a:buNone/>
              <a:defRPr kumimoji="1" lang="ja-JP" sz="4000" b="0" cap="none">
                <a:solidFill>
                  <a:schemeClr val="tx2"/>
                </a:solidFill>
              </a:defRPr>
            </a:lvl1pPr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algn="ctr" latinLnBrk="0">
              <a:buNone/>
              <a:defRPr kumimoji="1" lang="ja-JP"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14" name="Rectangle 13"/>
          <p:cNvSpPr/>
          <p:nvPr userDrawn="1"/>
        </p:nvSpPr>
        <p:spPr>
          <a:xfrm>
            <a:off x="588392" y="3248406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 latinLnBrk="0">
              <a:defRPr kumimoji="1" lang="ja-JP" sz="2800"/>
            </a:lvl1pPr>
            <a:lvl2pPr>
              <a:defRPr kumimoji="1" lang="ja-JP" sz="2400"/>
            </a:lvl2pPr>
            <a:lvl3pPr>
              <a:defRPr kumimoji="1" lang="ja-JP" sz="2000"/>
            </a:lvl3pPr>
            <a:lvl4pPr>
              <a:defRPr kumimoji="1" lang="ja-JP" sz="1800"/>
            </a:lvl4pPr>
            <a:lvl5pPr>
              <a:defRPr kumimoji="1" lang="ja-JP" sz="18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 latinLnBrk="0">
              <a:defRPr kumimoji="1" lang="ja-JP" sz="2800"/>
            </a:lvl1pPr>
            <a:lvl2pPr>
              <a:defRPr kumimoji="1" lang="ja-JP" sz="2400"/>
            </a:lvl2pPr>
            <a:lvl3pPr>
              <a:defRPr kumimoji="1" lang="ja-JP" sz="2000"/>
            </a:lvl3pPr>
            <a:lvl4pPr>
              <a:defRPr kumimoji="1" lang="ja-JP" sz="1800"/>
            </a:lvl4pPr>
            <a:lvl5pPr>
              <a:defRPr kumimoji="1" lang="ja-JP" sz="18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7F6DC4D5-FF39-4DD1-9B66-D3AFAF540384}" type="datetime1">
              <a:rPr kumimoji="1" lang="en-US" altLang="ja-JP" sz="1000">
                <a:solidFill>
                  <a:schemeClr val="tx1"/>
                </a:solidFill>
              </a:rPr>
              <a:pPr/>
              <a:t>1/15/2007</a:t>
            </a:fld>
            <a:endParaRPr kumimoji="1" lang="ja-JP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endParaRPr kumimoji="1" lang="ja-JP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>
          <a:xfrm>
            <a:off x="8641081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C455C284-B64A-41C5-BF51-0401EE58565B}" type="slidenum">
              <a:rPr/>
              <a:pPr/>
              <a:t>&lt;#&gt;</a:t>
            </a:fld>
            <a:endParaRPr kumimoji="1" lang="ja-JP"/>
          </a:p>
        </p:txBody>
      </p:sp>
      <p:sp>
        <p:nvSpPr>
          <p:cNvPr id="9" name="Rectangle 8"/>
          <p:cNvSpPr/>
          <p:nvPr userDrawn="1"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 latinLnBrk="0">
              <a:spcBef>
                <a:spcPts val="0"/>
              </a:spcBef>
              <a:buNone/>
              <a:defRPr kumimoji="1" lang="ja-JP" sz="2200" b="0" cap="all" baseline="0"/>
            </a:lvl1pPr>
            <a:lvl2pPr>
              <a:buNone/>
              <a:defRPr kumimoji="1" lang="ja-JP" sz="2000" b="1"/>
            </a:lvl2pPr>
            <a:lvl3pPr>
              <a:buNone/>
              <a:defRPr kumimoji="1" lang="ja-JP" sz="1800" b="1"/>
            </a:lvl3pPr>
            <a:lvl4pPr>
              <a:buNone/>
              <a:defRPr kumimoji="1" lang="ja-JP" sz="1600" b="1"/>
            </a:lvl4pPr>
            <a:lvl5pPr>
              <a:buNone/>
              <a:defRPr kumimoji="1" lang="ja-JP" sz="1600" b="1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639762"/>
          </a:xfrm>
        </p:spPr>
        <p:txBody>
          <a:bodyPr anchor="b">
            <a:noAutofit/>
          </a:bodyPr>
          <a:lstStyle>
            <a:lvl1pPr marL="91440" indent="0" algn="l" latinLnBrk="0">
              <a:spcBef>
                <a:spcPts val="0"/>
              </a:spcBef>
              <a:buNone/>
              <a:defRPr kumimoji="1" lang="ja-JP" sz="2200" b="0" cap="all" baseline="0"/>
            </a:lvl1pPr>
            <a:lvl2pPr>
              <a:buNone/>
              <a:defRPr kumimoji="1" lang="ja-JP" sz="2000" b="1"/>
            </a:lvl2pPr>
            <a:lvl3pPr>
              <a:buNone/>
              <a:defRPr kumimoji="1" lang="ja-JP" sz="1800" b="1"/>
            </a:lvl3pPr>
            <a:lvl4pPr>
              <a:buNone/>
              <a:defRPr kumimoji="1" lang="ja-JP" sz="1600" b="1"/>
            </a:lvl4pPr>
            <a:lvl5pPr>
              <a:buNone/>
              <a:defRPr kumimoji="1" lang="ja-JP" sz="1600" b="1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 latinLnBrk="0">
              <a:defRPr kumimoji="1" lang="ja-JP"/>
            </a:lvl1pPr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2362202"/>
            <a:ext cx="4040188" cy="3941763"/>
          </a:xfrm>
        </p:spPr>
        <p:txBody>
          <a:bodyPr lIns="91440"/>
          <a:lstStyle>
            <a:lvl1pPr latinLnBrk="0">
              <a:defRPr kumimoji="1" lang="ja-JP" sz="2200"/>
            </a:lvl1pPr>
            <a:lvl2pPr>
              <a:defRPr kumimoji="1" lang="ja-JP" sz="2000"/>
            </a:lvl2pPr>
            <a:lvl3pPr>
              <a:defRPr kumimoji="1" lang="ja-JP" sz="1800"/>
            </a:lvl3pPr>
            <a:lvl4pPr>
              <a:defRPr kumimoji="1" lang="ja-JP" sz="1600"/>
            </a:lvl4pPr>
            <a:lvl5pPr>
              <a:defRPr kumimoji="1" lang="ja-JP" sz="16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6" y="2362202"/>
            <a:ext cx="4041775" cy="3941763"/>
          </a:xfrm>
        </p:spPr>
        <p:txBody>
          <a:bodyPr/>
          <a:lstStyle>
            <a:lvl1pPr latinLnBrk="0">
              <a:defRPr kumimoji="1" lang="ja-JP" sz="2200"/>
            </a:lvl1pPr>
            <a:lvl2pPr>
              <a:defRPr kumimoji="1" lang="ja-JP" sz="2000"/>
            </a:lvl2pPr>
            <a:lvl3pPr>
              <a:defRPr kumimoji="1" lang="ja-JP" sz="1800"/>
            </a:lvl3pPr>
            <a:lvl4pPr>
              <a:defRPr kumimoji="1" lang="ja-JP" sz="1600"/>
            </a:lvl4pPr>
            <a:lvl5pPr>
              <a:defRPr kumimoji="1" lang="ja-JP" sz="16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7F6DC4D5-FF39-4DD1-9B66-D3AFAF540384}" type="datetime1">
              <a:rPr kumimoji="1" lang="en-US" altLang="ja-JP" sz="1000">
                <a:solidFill>
                  <a:schemeClr val="tx1"/>
                </a:solidFill>
              </a:rPr>
              <a:pPr/>
              <a:t>1/15/2007</a:t>
            </a:fld>
            <a:endParaRPr kumimoji="1" lang="ja-JP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extLst/>
          </a:lstStyle>
          <a:p>
            <a:endParaRPr kumimoji="1" lang="ja-JP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>
          <a:xfrm>
            <a:off x="8641081" y="6514568"/>
            <a:ext cx="464288" cy="274320"/>
          </a:xfrm>
          <a:prstGeom prst="rect">
            <a:avLst/>
          </a:prstGeom>
        </p:spPr>
        <p:txBody>
          <a:bodyPr/>
          <a:lstStyle>
            <a:extLst/>
          </a:lstStyle>
          <a:p>
            <a:fld id="{C455C284-B64A-41C5-BF51-0401EE58565B}" type="slidenum">
              <a:rPr/>
              <a:pPr/>
              <a:t>&lt;#&gt;</a:t>
            </a:fld>
            <a:endParaRPr kumimoji="1" 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 latinLnBrk="0">
              <a:buNone/>
              <a:defRPr kumimoji="1" lang="ja-JP" sz="2000" b="1"/>
            </a:lvl1pPr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 latinLnBrk="0">
              <a:spcBef>
                <a:spcPts val="0"/>
              </a:spcBef>
              <a:buNone/>
              <a:defRPr kumimoji="1" lang="ja-JP" sz="1400"/>
            </a:lvl1pPr>
            <a:lvl2pPr>
              <a:buNone/>
              <a:defRPr kumimoji="1" lang="ja-JP" sz="1200"/>
            </a:lvl2pPr>
            <a:lvl3pPr>
              <a:buNone/>
              <a:defRPr kumimoji="1" lang="ja-JP" sz="1000"/>
            </a:lvl3pPr>
            <a:lvl4pPr>
              <a:buNone/>
              <a:defRPr kumimoji="1" lang="ja-JP" sz="900"/>
            </a:lvl4pPr>
            <a:lvl5pPr>
              <a:buNone/>
              <a:defRPr kumimoji="1" lang="ja-JP" sz="9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457201" y="2209800"/>
            <a:ext cx="8437856" cy="3977640"/>
          </a:xfrm>
        </p:spPr>
        <p:txBody>
          <a:bodyPr/>
          <a:lstStyle>
            <a:lvl1pPr marL="292608" latinLnBrk="0">
              <a:defRPr kumimoji="1" lang="ja-JP" sz="3200"/>
            </a:lvl1pPr>
            <a:lvl2pPr marL="594360">
              <a:defRPr kumimoji="1" lang="ja-JP" sz="2800"/>
            </a:lvl2pPr>
            <a:lvl3pPr marL="822960">
              <a:defRPr kumimoji="1" lang="ja-JP" sz="2400"/>
            </a:lvl3pPr>
            <a:lvl4pPr marL="1051560">
              <a:defRPr kumimoji="1" lang="ja-JP" sz="2000"/>
            </a:lvl4pPr>
            <a:lvl5pPr marL="1261872">
              <a:defRPr kumimoji="1" lang="ja-JP" sz="20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 latinLnBrk="0">
              <a:buNone/>
              <a:defRPr kumimoji="1" lang="ja-JP" sz="2000" b="1"/>
            </a:lvl1pPr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3040443" y="5388938"/>
            <a:ext cx="5486400" cy="912255"/>
          </a:xfrm>
        </p:spPr>
        <p:txBody>
          <a:bodyPr/>
          <a:lstStyle>
            <a:lvl1pPr marL="0" indent="0" algn="r" latinLnBrk="0">
              <a:spcBef>
                <a:spcPts val="0"/>
              </a:spcBef>
              <a:buNone/>
              <a:defRPr kumimoji="1" lang="ja-JP" sz="1400"/>
            </a:lvl1pPr>
            <a:lvl2pPr>
              <a:defRPr kumimoji="1" lang="ja-JP" sz="1200"/>
            </a:lvl2pPr>
            <a:lvl3pPr>
              <a:defRPr kumimoji="1" lang="ja-JP" sz="1000"/>
            </a:lvl3pPr>
            <a:lvl4pPr>
              <a:defRPr kumimoji="1" lang="ja-JP" sz="900"/>
            </a:lvl4pPr>
            <a:lvl5pPr>
              <a:defRPr kumimoji="1" lang="ja-JP" sz="900"/>
            </a:lvl5pPr>
            <a:extLst/>
          </a:lstStyle>
          <a:p>
            <a:pPr lvl="0"/>
            <a:r>
              <a:rPr kumimoji="1" lang="ja-JP"/>
              <a:t>マスタ テキストの書式設定</a:t>
            </a:r>
          </a:p>
        </p:txBody>
      </p:sp>
      <p:sp>
        <p:nvSpPr>
          <p:cNvPr id="13" name="Round Diagonal Corner Rectangle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 latinLnBrk="0">
              <a:buNone/>
              <a:defRPr kumimoji="1" lang="ja-JP" sz="3200"/>
            </a:lvl1pPr>
            <a:extLst/>
          </a:lstStyle>
          <a:p>
            <a:pPr marL="0" algn="l"/>
            <a:endParaRPr kumimoji="1" lang="ja-JP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C4D5-FF39-4DD1-9B66-D3AFAF540384}" type="datetime1">
              <a:rPr/>
              <a:pPr/>
              <a:t>2006/9/5</a:t>
            </a:fld>
            <a:endParaRPr kumimoji="1" lang="ja-JP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1" lang="ja-JP"/>
          </a:p>
        </p:txBody>
      </p:sp>
      <p:sp>
        <p:nvSpPr>
          <p:cNvPr id="22" name="Rectangle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  <a:ln>
            <a:noFill/>
          </a:ln>
        </p:spPr>
        <p:txBody>
          <a:bodyPr rIns="91440" anchor="b">
            <a:normAutofit/>
          </a:bodyPr>
          <a:lstStyle>
            <a:extLst/>
          </a:lstStyle>
          <a:p>
            <a:r>
              <a:rPr kumimoji="1" lang="ja-JP"/>
              <a:t>マスタ タイトルの書式設定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kumimoji="1" lang="ja-JP"/>
              <a:t>マスタ テキストの書式設定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  <a:p>
            <a:pPr lvl="5"/>
            <a:r>
              <a:rPr kumimoji="1" lang="ja-JP"/>
              <a:t>第 6 レベル</a:t>
            </a:r>
          </a:p>
          <a:p>
            <a:pPr lvl="6"/>
            <a:r>
              <a:rPr kumimoji="1" lang="ja-JP"/>
              <a:t>第 7 レベル</a:t>
            </a:r>
          </a:p>
          <a:p>
            <a:pPr lvl="7"/>
            <a:r>
              <a:rPr kumimoji="1" lang="ja-JP"/>
              <a:t>第 8 レベル</a:t>
            </a:r>
          </a:p>
          <a:p>
            <a:pPr lvl="8"/>
            <a:r>
              <a:rPr kumimoji="1" lang="ja-JP"/>
              <a:t>第 9 レベル</a:t>
            </a:r>
          </a:p>
        </p:txBody>
      </p:sp>
      <p:sp>
        <p:nvSpPr>
          <p:cNvPr id="11" name="Shape 9"/>
          <p:cNvSpPr>
            <a:spLocks noGrp="1"/>
          </p:cNvSpPr>
          <p:nvPr>
            <p:ph type="dt" sz="half" idx="2"/>
          </p:nvPr>
        </p:nvSpPr>
        <p:spPr>
          <a:xfrm>
            <a:off x="7010400" y="6509004"/>
            <a:ext cx="1676400" cy="274320"/>
          </a:xfrm>
          <a:prstGeom prst="rect">
            <a:avLst/>
          </a:prstGeom>
        </p:spPr>
        <p:txBody>
          <a:bodyPr vert="horz" rtlCol="0" anchor="ctr" anchorCtr="0"/>
          <a:lstStyle>
            <a:lvl1pPr algn="r" latinLnBrk="0">
              <a:defRPr kumimoji="1" lang="ja-JP" sz="1200"/>
            </a:lvl1pPr>
            <a:extLst/>
          </a:lstStyle>
          <a:p>
            <a:pPr algn="r"/>
            <a:fld id="{7F6DC4D5-FF39-4DD1-9B66-D3AFAF540384}" type="datetime1">
              <a:rPr/>
              <a:pPr algn="r"/>
              <a:t>2006/9/5</a:t>
            </a:fld>
            <a:endParaRPr kumimoji="1" lang="ja-JP"/>
          </a:p>
        </p:txBody>
      </p:sp>
      <p:sp>
        <p:nvSpPr>
          <p:cNvPr id="12" name="Shape 10"/>
          <p:cNvSpPr>
            <a:spLocks noGrp="1"/>
          </p:cNvSpPr>
          <p:nvPr>
            <p:ph type="sldNum" sz="quarter" idx="4"/>
          </p:nvPr>
        </p:nvSpPr>
        <p:spPr>
          <a:xfrm>
            <a:off x="8724900" y="6509004"/>
            <a:ext cx="378340" cy="274320"/>
          </a:xfrm>
          <a:prstGeom prst="rect">
            <a:avLst/>
          </a:prstGeom>
        </p:spPr>
        <p:txBody>
          <a:bodyPr vert="horz" rtlCol="0" anchor="ctr" anchorCtr="0"/>
          <a:lstStyle>
            <a:lvl1pPr latinLnBrk="0">
              <a:defRPr kumimoji="1" lang="ja-JP" sz="120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/>
            <a:fld id="{C455C284-B64A-41C5-BF51-0401EE58565B}" type="slidenum">
              <a:rPr/>
              <a:pPr algn="r"/>
              <a:t>&lt;#&gt;</a:t>
            </a:fld>
            <a:endParaRPr kumimoji="1" lang="ja-JP" sz="120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5" name="Shape 11"/>
          <p:cNvSpPr>
            <a:spLocks noGrp="1"/>
          </p:cNvSpPr>
          <p:nvPr>
            <p:ph type="ftr" sz="quarter" idx="3"/>
          </p:nvPr>
        </p:nvSpPr>
        <p:spPr>
          <a:xfrm>
            <a:off x="457200" y="6509004"/>
            <a:ext cx="6496050" cy="274320"/>
          </a:xfrm>
          <a:prstGeom prst="rect">
            <a:avLst/>
          </a:prstGeom>
        </p:spPr>
        <p:txBody>
          <a:bodyPr vert="horz" rtlCol="0" anchor="ctr" anchorCtr="0"/>
          <a:lstStyle>
            <a:lvl1pPr latinLnBrk="0">
              <a:defRPr kumimoji="1" lang="ja-JP" sz="1200"/>
            </a:lvl1pPr>
            <a:extLst/>
          </a:lstStyle>
          <a:p>
            <a:endParaRPr kumimoji="1" lang="ja-JP" sz="12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lvl1pPr marL="54864" algn="l" rtl="0" latinLnBrk="0">
        <a:spcBef>
          <a:spcPct val="0"/>
        </a:spcBef>
        <a:buNone/>
        <a:defRPr kumimoji="1" lang="ja-JP" sz="4000" b="0" kern="1200">
          <a:ln>
            <a:noFill/>
          </a:ln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514350" indent="-514350" algn="l" rtl="0" latinLnBrk="0">
        <a:spcBef>
          <a:spcPts val="0"/>
        </a:spcBef>
        <a:buClr>
          <a:schemeClr val="tx2"/>
        </a:buClr>
        <a:buSzPct val="70000"/>
        <a:buFont typeface="+mj-lt"/>
        <a:buAutoNum type="alphaUcPeriod"/>
        <a:defRPr kumimoji="1" lang="ja-JP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514350" algn="l" rtl="0" latinLnBrk="0">
        <a:spcBef>
          <a:spcPts val="400"/>
        </a:spcBef>
        <a:buClr>
          <a:schemeClr val="tx2"/>
        </a:buClr>
        <a:buSzPct val="90000"/>
        <a:buFont typeface="+mj-lt"/>
        <a:buAutoNum type="alphaUcPeriod"/>
        <a:defRPr kumimoji="1" lang="ja-JP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136" indent="-457200" algn="l" rtl="0" latinLnBrk="0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kumimoji="1" lang="ja-JP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457200" algn="l" rtl="0" latinLnBrk="0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kumimoji="1" lang="ja-JP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457200" algn="l" rtl="0" latinLnBrk="0">
        <a:spcBef>
          <a:spcPts val="400"/>
        </a:spcBef>
        <a:buClr>
          <a:schemeClr val="tx2"/>
        </a:buClr>
        <a:buSzPct val="100000"/>
        <a:buFont typeface="+mj-lt"/>
        <a:buAutoNum type="alphaUcPeriod"/>
        <a:defRPr kumimoji="1" lang="ja-JP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540764" indent="-342900" algn="l" rtl="0" latinLnBrk="0">
        <a:spcBef>
          <a:spcPts val="400"/>
        </a:spcBef>
        <a:buClr>
          <a:schemeClr val="tx2"/>
        </a:buClr>
        <a:buFont typeface="+mj-lt"/>
        <a:buAutoNum type="alphaUcPeriod"/>
        <a:defRPr kumimoji="1" lang="ja-JP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23644" indent="-342900" algn="l" rtl="0" latinLnBrk="0">
        <a:spcBef>
          <a:spcPts val="400"/>
        </a:spcBef>
        <a:buClr>
          <a:schemeClr val="tx2"/>
        </a:buClr>
        <a:buFont typeface="+mj-lt"/>
        <a:buAutoNum type="alphaUcPeriod"/>
        <a:defRPr kumimoji="1" lang="ja-JP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06524" indent="-342900" algn="l" rtl="0" latinLnBrk="0">
        <a:spcBef>
          <a:spcPts val="400"/>
        </a:spcBef>
        <a:buClr>
          <a:schemeClr val="tx2"/>
        </a:buClr>
        <a:buFont typeface="+mj-lt"/>
        <a:buAutoNum type="alphaUcPeriod"/>
        <a:defRPr kumimoji="1" lang="ja-JP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9404" indent="-342900" algn="l" rtl="0" latinLnBrk="0">
        <a:spcBef>
          <a:spcPts val="400"/>
        </a:spcBef>
        <a:buClr>
          <a:schemeClr val="tx2"/>
        </a:buClr>
        <a:buFont typeface="+mj-lt"/>
        <a:buAutoNum type="alphaUcPeriod"/>
        <a:defRPr kumimoji="1" lang="ja-JP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latinLnBrk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umimoji="1" lang="ja-JP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dirty="0"/>
              <a:t>[あなたの研究対象] についてのクイズ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dirty="0"/>
              <a:t>[あなたの名前]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>
          <a:xfrm>
            <a:off x="7010400" y="6509004"/>
            <a:ext cx="1676400" cy="274320"/>
          </a:xfrm>
        </p:spPr>
        <p:txBody>
          <a:bodyPr/>
          <a:lstStyle/>
          <a:p>
            <a:fld id="{56DB7B69-FFE4-40BB-B3FF-3221349674E4}" type="datetime4">
              <a:rPr/>
              <a:pPr/>
              <a:t>2006 年 9 月 5 日</a:t>
            </a:fld>
            <a:endParaRPr kumimoji="1" 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dirty="0"/>
              <a:t>クイズの終了</a:t>
            </a:r>
          </a:p>
        </p:txBody>
      </p:sp>
      <p:sp>
        <p:nvSpPr>
          <p:cNvPr id="8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dirty="0"/>
              <a:t>次に正解を示します。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dirty="0"/>
              <a:t>解答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kumimoji="1" lang="ja-JP" dirty="0"/>
              <a:t>D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D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B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A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B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D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C</a:t>
            </a:r>
          </a:p>
          <a:p>
            <a:pPr>
              <a:buFont typeface="+mj-lt"/>
              <a:buAutoNum type="arabicPeriod"/>
            </a:pPr>
            <a:r>
              <a:rPr kumimoji="1" lang="ja-JP" dirty="0"/>
              <a:t>ボーナス クイズの正解 -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spc="-140" dirty="0"/>
              <a:t>1. [</a:t>
            </a:r>
            <a:r>
              <a:rPr kumimoji="1" lang="ja-JP" i="1" spc="-14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あなたの研究対象</a:t>
            </a:r>
            <a:r>
              <a:rPr kumimoji="1" lang="ja-JP" spc="-140" dirty="0"/>
              <a:t>] に関して正しいのは: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lphaUcPeriod"/>
            </a:pPr>
            <a:r>
              <a:rPr kumimoji="1" lang="ja-JP" dirty="0"/>
              <a:t>[間違った答えを記入してください]</a:t>
            </a:r>
          </a:p>
          <a:p>
            <a:pPr>
              <a:buFont typeface="+mj-lt"/>
              <a:buAutoNum type="alphaUcPeriod"/>
            </a:pPr>
            <a:r>
              <a:rPr kumimoji="1" lang="ja-JP" dirty="0"/>
              <a:t>[間違った答えを記入してください]</a:t>
            </a:r>
          </a:p>
          <a:p>
            <a:pPr>
              <a:buFont typeface="+mj-lt"/>
              <a:buAutoNum type="alphaUcPeriod" startAt="3"/>
            </a:pPr>
            <a:r>
              <a:rPr kumimoji="1" lang="ja-JP" dirty="0"/>
              <a:t>[間違った答えを記入してください]</a:t>
            </a:r>
          </a:p>
          <a:p>
            <a:pPr>
              <a:buFont typeface="+mj-lt"/>
              <a:buAutoNum type="alphaUcPeriod" startAt="3"/>
            </a:pPr>
            <a:r>
              <a:rPr kumimoji="1" lang="ja-JP" dirty="0"/>
              <a:t>[正しい答えを記入してください]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dirty="0"/>
              <a:t>2.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を分類すると: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[正しい答えを記入してください]</a:t>
            </a:r>
          </a:p>
          <a:p>
            <a:pPr>
              <a:buNone/>
            </a:pPr>
            <a:endParaRPr kumimoji="1"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dirty="0"/>
              <a:t>3. どこで [</a:t>
            </a:r>
            <a:r>
              <a:rPr kumimoji="1" lang="ja-JP" i="1" dirty="0"/>
              <a:t>あなたの研究対象</a:t>
            </a:r>
            <a:r>
              <a:rPr kumimoji="1" lang="ja-JP" dirty="0"/>
              <a:t>] を見つけられますか?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[正しい答えを記入してください]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pPr>
              <a:buNone/>
            </a:pPr>
            <a:endParaRPr kumimoji="1"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dirty="0"/>
              <a:t>4.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は、主に何を食べますか?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[正しい答えを記入してください]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dirty="0"/>
              <a:t>5.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は、どれくらいの期間母親のお腹の中ですごしますか?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[正しい答えを記入してください]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dirty="0"/>
              <a:t>6.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の天敵は: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[正しい答えを記入してください]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dirty="0"/>
              <a:t>7.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の推定個体数は: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[正しい答えを記入してください]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dirty="0"/>
              <a:t>8. [</a:t>
            </a:r>
            <a:r>
              <a:rPr kumimoji="1" lang="ja-JP" i="1" dirty="0"/>
              <a:t>あなたの研究対象</a:t>
            </a:r>
            <a:r>
              <a:rPr kumimoji="1" lang="ja-JP" dirty="0"/>
              <a:t>] の興味深い点は:</a:t>
            </a:r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dirty="0"/>
              <a:t>[正しい答えを記入してください]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  <a:p>
            <a:r>
              <a:rPr kumimoji="1" lang="ja-JP" dirty="0"/>
              <a:t>[間違った答えを記入してください]</a:t>
            </a: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5638800" y="5638802"/>
            <a:ext cx="3048000" cy="930275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lang="ja-JP"/>
            </a:pPr>
            <a:r>
              <a:rPr kumimoji="1" lang="ja-JP" sz="1600" b="0" u="none" strike="noStrike" kern="1200" cap="all" spc="100" normalizeH="0" baseline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ボーナス クイズ</a:t>
            </a:r>
            <a:endParaRPr kumimoji="1" lang="ja-JP" sz="6000" b="0" i="0" u="none" strike="noStrike" kern="1200" cap="none" spc="0" normalizeH="0" baseline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4">
      <a:majorFont>
        <a:latin typeface="ＭＳ Ｐ明朝"/>
        <a:ea typeface="ＭＳ Ｐ明朝"/>
        <a:cs typeface=""/>
      </a:majorFont>
      <a:minorFont>
        <a:latin typeface="ＭＳ Ｐ明朝"/>
        <a:ea typeface="ＭＳ Ｐ明朝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140000" t="120000" r="105000" b="15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6E1CA76AAD4564AAF106FC3CFA868360400186944AA932D8046A3B88E9B37BEBDF5" ma:contentTypeVersion="57" ma:contentTypeDescription="Create a new document." ma:contentTypeScope="" ma:versionID="99516f8994b63f46a279aa564b61ee37">
  <xsd:schema xmlns:xsd="http://www.w3.org/2001/XMLSchema" xmlns:xs="http://www.w3.org/2001/XMLSchema" xmlns:p="http://schemas.microsoft.com/office/2006/metadata/properties" xmlns:ns2="1119c2e5-8fb9-4d5f-baf1-202c530f2c34" targetNamespace="http://schemas.microsoft.com/office/2006/metadata/properties" ma:root="true" ma:fieldsID="4ccc0999b57010467b6aff3ba0e15941" ns2:_="">
    <xsd:import namespace="1119c2e5-8fb9-4d5f-baf1-202c530f2c34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19c2e5-8fb9-4d5f-baf1-202c530f2c34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04032b9e-8ee6-4e89-b9db-4ffff205d025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388FC2BA-F530-4FF7-911A-621CAE6AFBD3}" ma:internalName="CSXSubmissionMarket" ma:readOnly="false" ma:showField="MarketName" ma:web="1119c2e5-8fb9-4d5f-baf1-202c530f2c34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dcf7547-996b-4a0e-b7d1-0f761d14131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4D83B164-8C00-474C-8363-38E0B8FF22E3}" ma:internalName="InProjectListLookup" ma:readOnly="true" ma:showField="InProjectLis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e5aec8e1-0842-4156-acaa-2defcf90540a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4D83B164-8C00-474C-8363-38E0B8FF22E3}" ma:internalName="LastCompleteVersionLookup" ma:readOnly="true" ma:showField="LastComplete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4D83B164-8C00-474C-8363-38E0B8FF22E3}" ma:internalName="LastPreviewErrorLookup" ma:readOnly="true" ma:showField="LastPreview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4D83B164-8C00-474C-8363-38E0B8FF22E3}" ma:internalName="LastPreviewResultLookup" ma:readOnly="true" ma:showField="LastPreview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4D83B164-8C00-474C-8363-38E0B8FF22E3}" ma:internalName="LastPreviewAttemptDateLookup" ma:readOnly="true" ma:showField="LastPreview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4D83B164-8C00-474C-8363-38E0B8FF22E3}" ma:internalName="LastPreviewedByLookup" ma:readOnly="true" ma:showField="LastPreview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4D83B164-8C00-474C-8363-38E0B8FF22E3}" ma:internalName="LastPreviewTimeLookup" ma:readOnly="true" ma:showField="LastPreview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4D83B164-8C00-474C-8363-38E0B8FF22E3}" ma:internalName="LastPreviewVersionLookup" ma:readOnly="true" ma:showField="LastPreview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4D83B164-8C00-474C-8363-38E0B8FF22E3}" ma:internalName="LastPublishErrorLookup" ma:readOnly="true" ma:showField="LastPublish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4D83B164-8C00-474C-8363-38E0B8FF22E3}" ma:internalName="LastPublishResultLookup" ma:readOnly="true" ma:showField="LastPublish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4D83B164-8C00-474C-8363-38E0B8FF22E3}" ma:internalName="LastPublishAttemptDateLookup" ma:readOnly="true" ma:showField="LastPublish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4D83B164-8C00-474C-8363-38E0B8FF22E3}" ma:internalName="LastPublishedByLookup" ma:readOnly="true" ma:showField="LastPublish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4D83B164-8C00-474C-8363-38E0B8FF22E3}" ma:internalName="LastPublishTimeLookup" ma:readOnly="true" ma:showField="LastPublish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4D83B164-8C00-474C-8363-38E0B8FF22E3}" ma:internalName="LastPublishVersionLookup" ma:readOnly="true" ma:showField="LastPublish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C39992D-5589-4A4E-8B38-02E0637E5C25}" ma:internalName="LocLastLocAttemptVersionLookup" ma:readOnly="false" ma:showField="LastLocAttemptVersion" ma:web="1119c2e5-8fb9-4d5f-baf1-202c530f2c34">
      <xsd:simpleType>
        <xsd:restriction base="dms:Lookup"/>
      </xsd:simpleType>
    </xsd:element>
    <xsd:element name="LocLastLocAttemptVersionTypeLookup" ma:index="72" nillable="true" ma:displayName="Loc Last Loc Attempt Version Type" ma:default="" ma:list="{BC39992D-5589-4A4E-8B38-02E0637E5C25}" ma:internalName="LocLastLocAttemptVersionTypeLookup" ma:readOnly="true" ma:showField="LastLocAttemptVersionType" ma:web="1119c2e5-8fb9-4d5f-baf1-202c530f2c34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C39992D-5589-4A4E-8B38-02E0637E5C25}" ma:internalName="LocNewPublishedVersionLookup" ma:readOnly="true" ma:showField="NewPublishedVersion" ma:web="1119c2e5-8fb9-4d5f-baf1-202c530f2c34">
      <xsd:simpleType>
        <xsd:restriction base="dms:Lookup"/>
      </xsd:simpleType>
    </xsd:element>
    <xsd:element name="LocOverallHandbackStatusLookup" ma:index="76" nillable="true" ma:displayName="Loc Overall Handback Status" ma:default="" ma:list="{BC39992D-5589-4A4E-8B38-02E0637E5C25}" ma:internalName="LocOverallHandbackStatusLookup" ma:readOnly="true" ma:showField="OverallHandbackStatus" ma:web="1119c2e5-8fb9-4d5f-baf1-202c530f2c34">
      <xsd:simpleType>
        <xsd:restriction base="dms:Lookup"/>
      </xsd:simpleType>
    </xsd:element>
    <xsd:element name="LocOverallLocStatusLookup" ma:index="77" nillable="true" ma:displayName="Loc Overall Localize Status" ma:default="" ma:list="{BC39992D-5589-4A4E-8B38-02E0637E5C25}" ma:internalName="LocOverallLocStatusLookup" ma:readOnly="true" ma:showField="OverallLocStatus" ma:web="1119c2e5-8fb9-4d5f-baf1-202c530f2c34">
      <xsd:simpleType>
        <xsd:restriction base="dms:Lookup"/>
      </xsd:simpleType>
    </xsd:element>
    <xsd:element name="LocOverallPreviewStatusLookup" ma:index="78" nillable="true" ma:displayName="Loc Overall Preview Status" ma:default="" ma:list="{BC39992D-5589-4A4E-8B38-02E0637E5C25}" ma:internalName="LocOverallPreviewStatusLookup" ma:readOnly="true" ma:showField="OverallPreviewStatus" ma:web="1119c2e5-8fb9-4d5f-baf1-202c530f2c34">
      <xsd:simpleType>
        <xsd:restriction base="dms:Lookup"/>
      </xsd:simpleType>
    </xsd:element>
    <xsd:element name="LocOverallPublishStatusLookup" ma:index="79" nillable="true" ma:displayName="Loc Overall Publish Status" ma:default="" ma:list="{BC39992D-5589-4A4E-8B38-02E0637E5C25}" ma:internalName="LocOverallPublishStatusLookup" ma:readOnly="true" ma:showField="OverallPublishStatus" ma:web="1119c2e5-8fb9-4d5f-baf1-202c530f2c34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C39992D-5589-4A4E-8B38-02E0637E5C25}" ma:internalName="LocProcessedForHandoffsLookup" ma:readOnly="true" ma:showField="ProcessedForHandoffs" ma:web="1119c2e5-8fb9-4d5f-baf1-202c530f2c34">
      <xsd:simpleType>
        <xsd:restriction base="dms:Lookup"/>
      </xsd:simpleType>
    </xsd:element>
    <xsd:element name="LocProcessedForMarketsLookup" ma:index="82" nillable="true" ma:displayName="Loc Processed For Markets" ma:default="" ma:list="{BC39992D-5589-4A4E-8B38-02E0637E5C25}" ma:internalName="LocProcessedForMarketsLookup" ma:readOnly="true" ma:showField="ProcessedForMarkets" ma:web="1119c2e5-8fb9-4d5f-baf1-202c530f2c34">
      <xsd:simpleType>
        <xsd:restriction base="dms:Lookup"/>
      </xsd:simpleType>
    </xsd:element>
    <xsd:element name="LocPublishedDependentAssetsLookup" ma:index="83" nillable="true" ma:displayName="Loc Published Dependent Assets" ma:default="" ma:list="{BC39992D-5589-4A4E-8B38-02E0637E5C25}" ma:internalName="LocPublishedDependentAssetsLookup" ma:readOnly="true" ma:showField="PublishedDependentAssets" ma:web="1119c2e5-8fb9-4d5f-baf1-202c530f2c34">
      <xsd:simpleType>
        <xsd:restriction base="dms:Lookup"/>
      </xsd:simpleType>
    </xsd:element>
    <xsd:element name="LocPublishedLinkedAssetsLookup" ma:index="84" nillable="true" ma:displayName="Loc Published Linked Assets" ma:default="" ma:list="{BC39992D-5589-4A4E-8B38-02E0637E5C25}" ma:internalName="LocPublishedLinkedAssetsLookup" ma:readOnly="true" ma:showField="PublishedLinkedAssets" ma:web="1119c2e5-8fb9-4d5f-baf1-202c530f2c34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28ca5b26-415b-4822-b35b-d9a845b1b83b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388FC2BA-F530-4FF7-911A-621CAE6AFBD3}" ma:internalName="Markets" ma:readOnly="false" ma:showField="MarketNa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4D83B164-8C00-474C-8363-38E0B8FF22E3}" ma:internalName="NumOfRatingsLookup" ma:readOnly="true" ma:showField="NumOfRating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4D83B164-8C00-474C-8363-38E0B8FF22E3}" ma:internalName="PublishStatusLookup" ma:readOnly="false" ma:showField="PublishStatu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1c8e7b99-44ca-46c8-84b8-12cd8d7cf8ee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c59171da-55f1-4c8b-8421-0d1d3f99d741}" ma:internalName="TaxCatchAll" ma:showField="CatchAllData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c59171da-55f1-4c8b-8421-0d1d3f99d741}" ma:internalName="TaxCatchAllLabel" ma:readOnly="true" ma:showField="CatchAllDataLabel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1119c2e5-8fb9-4d5f-baf1-202c530f2c34">english</DirectSourceMarket>
    <ApprovalStatus xmlns="1119c2e5-8fb9-4d5f-baf1-202c530f2c34">InProgress</ApprovalStatus>
    <MarketSpecific xmlns="1119c2e5-8fb9-4d5f-baf1-202c530f2c34" xsi:nil="true"/>
    <PrimaryImageGen xmlns="1119c2e5-8fb9-4d5f-baf1-202c530f2c34">true</PrimaryImageGen>
    <ThumbnailAssetId xmlns="1119c2e5-8fb9-4d5f-baf1-202c530f2c34" xsi:nil="true"/>
    <TPFriendlyName xmlns="1119c2e5-8fb9-4d5f-baf1-202c530f2c34">Multiple-choice test or survey (4-answer)</TPFriendlyName>
    <NumericId xmlns="1119c2e5-8fb9-4d5f-baf1-202c530f2c34">-1</NumericId>
    <BusinessGroup xmlns="1119c2e5-8fb9-4d5f-baf1-202c530f2c34" xsi:nil="true"/>
    <SourceTitle xmlns="1119c2e5-8fb9-4d5f-baf1-202c530f2c34">Multiple-choice test or survey (4-answer)</SourceTitle>
    <APEditor xmlns="1119c2e5-8fb9-4d5f-baf1-202c530f2c34">
      <UserInfo>
        <DisplayName>REDMOND\v-luannv</DisplayName>
        <AccountId>22</AccountId>
        <AccountType/>
      </UserInfo>
    </APEditor>
    <OpenTemplate xmlns="1119c2e5-8fb9-4d5f-baf1-202c530f2c34">true</OpenTemplate>
    <UALocComments xmlns="1119c2e5-8fb9-4d5f-baf1-202c530f2c34" xsi:nil="true"/>
    <ParentAssetId xmlns="1119c2e5-8fb9-4d5f-baf1-202c530f2c34" xsi:nil="true"/>
    <IntlLangReviewDate xmlns="1119c2e5-8fb9-4d5f-baf1-202c530f2c34" xsi:nil="true"/>
    <PublishStatusLookup xmlns="1119c2e5-8fb9-4d5f-baf1-202c530f2c34">
      <Value>100494</Value>
      <Value>446442</Value>
    </PublishStatusLookup>
    <MachineTranslated xmlns="1119c2e5-8fb9-4d5f-baf1-202c530f2c34">false</MachineTranslated>
    <OriginalSourceMarket xmlns="1119c2e5-8fb9-4d5f-baf1-202c530f2c34">english</OriginalSourceMarket>
    <TPInstallLocation xmlns="1119c2e5-8fb9-4d5f-baf1-202c530f2c34">{My Templates}</TPInstallLocation>
    <APDescription xmlns="1119c2e5-8fb9-4d5f-baf1-202c530f2c34" xsi:nil="true"/>
    <ClipArtFilename xmlns="1119c2e5-8fb9-4d5f-baf1-202c530f2c34" xsi:nil="true"/>
    <ContentItem xmlns="1119c2e5-8fb9-4d5f-baf1-202c530f2c34" xsi:nil="true"/>
    <PublishTargets xmlns="1119c2e5-8fb9-4d5f-baf1-202c530f2c34">OfficeOnline</PublishTargets>
    <TimesCloned xmlns="1119c2e5-8fb9-4d5f-baf1-202c530f2c34" xsi:nil="true"/>
    <Provider xmlns="1119c2e5-8fb9-4d5f-baf1-202c530f2c34">EY006220130</Provider>
    <LastHandOff xmlns="1119c2e5-8fb9-4d5f-baf1-202c530f2c34" xsi:nil="true"/>
    <AssetStart xmlns="1119c2e5-8fb9-4d5f-baf1-202c530f2c34">2009-07-10T05:35:11+00:00</AssetStart>
    <AcquiredFrom xmlns="1119c2e5-8fb9-4d5f-baf1-202c530f2c34" xsi:nil="true"/>
    <TPClientViewer xmlns="1119c2e5-8fb9-4d5f-baf1-202c530f2c34">Microsoft Office PowerPoint</TPClientViewer>
    <IsDeleted xmlns="1119c2e5-8fb9-4d5f-baf1-202c530f2c34">false</IsDeleted>
    <TemplateStatus xmlns="1119c2e5-8fb9-4d5f-baf1-202c530f2c34" xsi:nil="true"/>
    <SubmitterId xmlns="1119c2e5-8fb9-4d5f-baf1-202c530f2c34" xsi:nil="true"/>
    <TPExecutable xmlns="1119c2e5-8fb9-4d5f-baf1-202c530f2c34" xsi:nil="true"/>
    <AssetType xmlns="1119c2e5-8fb9-4d5f-baf1-202c530f2c34">TP</AssetType>
    <CSXUpdate xmlns="1119c2e5-8fb9-4d5f-baf1-202c530f2c34">false</CSXUpdate>
    <ApprovalLog xmlns="1119c2e5-8fb9-4d5f-baf1-202c530f2c34" xsi:nil="true"/>
    <CSXSubmissionDate xmlns="1119c2e5-8fb9-4d5f-baf1-202c530f2c34" xsi:nil="true"/>
    <BugNumber xmlns="1119c2e5-8fb9-4d5f-baf1-202c530f2c34" xsi:nil="true"/>
    <Milestone xmlns="1119c2e5-8fb9-4d5f-baf1-202c530f2c34" xsi:nil="true"/>
    <OriginAsset xmlns="1119c2e5-8fb9-4d5f-baf1-202c530f2c34" xsi:nil="true"/>
    <TPComponent xmlns="1119c2e5-8fb9-4d5f-baf1-202c530f2c34">PPTFiles</TPComponent>
    <AssetId xmlns="1119c2e5-8fb9-4d5f-baf1-202c530f2c34">TP010165953</AssetId>
    <TPLaunchHelpLink xmlns="1119c2e5-8fb9-4d5f-baf1-202c530f2c34" xsi:nil="true"/>
    <TPApplication xmlns="1119c2e5-8fb9-4d5f-baf1-202c530f2c34">PowerPoint</TPApplication>
    <IntlLocPriority xmlns="1119c2e5-8fb9-4d5f-baf1-202c530f2c34" xsi:nil="true"/>
    <IntlLangReviewer xmlns="1119c2e5-8fb9-4d5f-baf1-202c530f2c34" xsi:nil="true"/>
    <HandoffToMSDN xmlns="1119c2e5-8fb9-4d5f-baf1-202c530f2c34" xsi:nil="true"/>
    <PlannedPubDate xmlns="1119c2e5-8fb9-4d5f-baf1-202c530f2c34" xsi:nil="true"/>
    <CrawlForDependencies xmlns="1119c2e5-8fb9-4d5f-baf1-202c530f2c34">false</CrawlForDependencies>
    <TrustLevel xmlns="1119c2e5-8fb9-4d5f-baf1-202c530f2c34">1 Microsoft Managed Content</TrustLevel>
    <IsSearchable xmlns="1119c2e5-8fb9-4d5f-baf1-202c530f2c34">false</IsSearchable>
    <TPNamespace xmlns="1119c2e5-8fb9-4d5f-baf1-202c530f2c34">POWERPNT</TPNamespace>
    <Markets xmlns="1119c2e5-8fb9-4d5f-baf1-202c530f2c34"/>
    <IntlLangReview xmlns="1119c2e5-8fb9-4d5f-baf1-202c530f2c34" xsi:nil="true"/>
    <AverageRating xmlns="1119c2e5-8fb9-4d5f-baf1-202c530f2c34" xsi:nil="true"/>
    <UAProjectedTotalWords xmlns="1119c2e5-8fb9-4d5f-baf1-202c530f2c34" xsi:nil="true"/>
    <OutputCachingOn xmlns="1119c2e5-8fb9-4d5f-baf1-202c530f2c34">false</OutputCachingOn>
    <TPCommandLine xmlns="1119c2e5-8fb9-4d5f-baf1-202c530f2c34">{PP} /n {FilePath}</TPCommandLine>
    <TPAppVersion xmlns="1119c2e5-8fb9-4d5f-baf1-202c530f2c34">12</TPAppVersion>
    <APAuthor xmlns="1119c2e5-8fb9-4d5f-baf1-202c530f2c34">
      <UserInfo>
        <DisplayName>REDMOND\cynvey</DisplayName>
        <AccountId>21</AccountId>
        <AccountType/>
      </UserInfo>
    </APAuthor>
    <EditorialStatus xmlns="1119c2e5-8fb9-4d5f-baf1-202c530f2c34" xsi:nil="true"/>
    <TPLaunchHelpLinkType xmlns="1119c2e5-8fb9-4d5f-baf1-202c530f2c34">Template</TPLaunchHelpLinkType>
    <LastModifiedDateTime xmlns="1119c2e5-8fb9-4d5f-baf1-202c530f2c34" xsi:nil="true"/>
    <UACurrentWords xmlns="1119c2e5-8fb9-4d5f-baf1-202c530f2c34">0</UACurrentWords>
    <UALocRecommendation xmlns="1119c2e5-8fb9-4d5f-baf1-202c530f2c34">Localize</UALocRecommendation>
    <ArtSampleDocs xmlns="1119c2e5-8fb9-4d5f-baf1-202c530f2c34" xsi:nil="true"/>
    <UANotes xmlns="1119c2e5-8fb9-4d5f-baf1-202c530f2c34">online only. SEO Pilot 2008, seasonal</UANotes>
    <ShowIn xmlns="1119c2e5-8fb9-4d5f-baf1-202c530f2c34" xsi:nil="true"/>
    <CSXHash xmlns="1119c2e5-8fb9-4d5f-baf1-202c530f2c34" xsi:nil="true"/>
    <VoteCount xmlns="1119c2e5-8fb9-4d5f-baf1-202c530f2c34" xsi:nil="true"/>
    <DSATActionTaken xmlns="1119c2e5-8fb9-4d5f-baf1-202c530f2c34" xsi:nil="true"/>
    <AssetExpire xmlns="1119c2e5-8fb9-4d5f-baf1-202c530f2c34">2100-01-01T00:00:00+00:00</AssetExpire>
    <CSXSubmissionMarket xmlns="1119c2e5-8fb9-4d5f-baf1-202c530f2c34" xsi:nil="true"/>
    <LastPublishResultLookup xmlns="1119c2e5-8fb9-4d5f-baf1-202c530f2c34" xsi:nil="true"/>
    <Manager xmlns="1119c2e5-8fb9-4d5f-baf1-202c530f2c34" xsi:nil="true"/>
    <OOCacheId xmlns="1119c2e5-8fb9-4d5f-baf1-202c530f2c34" xsi:nil="true"/>
    <EditorialTags xmlns="1119c2e5-8fb9-4d5f-baf1-202c530f2c34" xsi:nil="true"/>
    <LegacyData xmlns="1119c2e5-8fb9-4d5f-baf1-202c530f2c34" xsi:nil="true"/>
    <Providers xmlns="1119c2e5-8fb9-4d5f-baf1-202c530f2c34" xsi:nil="true"/>
    <TemplateTemplateType xmlns="1119c2e5-8fb9-4d5f-baf1-202c530f2c34">PowerPoint 12 Default</TemplateTemplateType>
    <PolicheckWords xmlns="1119c2e5-8fb9-4d5f-baf1-202c530f2c34" xsi:nil="true"/>
    <FriendlyTitle xmlns="1119c2e5-8fb9-4d5f-baf1-202c530f2c34" xsi:nil="true"/>
    <Downloads xmlns="1119c2e5-8fb9-4d5f-baf1-202c530f2c34">0</Downloads>
    <LocPublishedDependentAssetsLookup xmlns="1119c2e5-8fb9-4d5f-baf1-202c530f2c34" xsi:nil="true"/>
    <FeatureTagsTaxHTField0 xmlns="1119c2e5-8fb9-4d5f-baf1-202c530f2c34">
      <Terms xmlns="http://schemas.microsoft.com/office/infopath/2007/PartnerControls"/>
    </FeatureTagsTaxHTField0>
    <TaxCatchAll xmlns="1119c2e5-8fb9-4d5f-baf1-202c530f2c34"/>
    <LocComments xmlns="1119c2e5-8fb9-4d5f-baf1-202c530f2c34" xsi:nil="true"/>
    <LocProcessedForMarketsLookup xmlns="1119c2e5-8fb9-4d5f-baf1-202c530f2c34" xsi:nil="true"/>
    <RecommendationsModifier xmlns="1119c2e5-8fb9-4d5f-baf1-202c530f2c34" xsi:nil="true"/>
    <LocOverallHandbackStatusLookup xmlns="1119c2e5-8fb9-4d5f-baf1-202c530f2c34" xsi:nil="true"/>
    <LocNewPublishedVersionLookup xmlns="1119c2e5-8fb9-4d5f-baf1-202c530f2c34" xsi:nil="true"/>
    <BlockPublish xmlns="1119c2e5-8fb9-4d5f-baf1-202c530f2c34" xsi:nil="true"/>
    <ScenarioTagsTaxHTField0 xmlns="1119c2e5-8fb9-4d5f-baf1-202c530f2c34">
      <Terms xmlns="http://schemas.microsoft.com/office/infopath/2007/PartnerControls"/>
    </ScenarioTagsTaxHTField0>
    <LocOverallLocStatusLookup xmlns="1119c2e5-8fb9-4d5f-baf1-202c530f2c34" xsi:nil="true"/>
    <LocOverallPreviewStatusLookup xmlns="1119c2e5-8fb9-4d5f-baf1-202c530f2c34" xsi:nil="true"/>
    <LocManualTestRequired xmlns="1119c2e5-8fb9-4d5f-baf1-202c530f2c34" xsi:nil="true"/>
    <LocOverallPublishStatusLookup xmlns="1119c2e5-8fb9-4d5f-baf1-202c530f2c34" xsi:nil="true"/>
    <LocPublishedLinkedAssetsLookup xmlns="1119c2e5-8fb9-4d5f-baf1-202c530f2c34" xsi:nil="true"/>
    <InternalTagsTaxHTField0 xmlns="1119c2e5-8fb9-4d5f-baf1-202c530f2c34">
      <Terms xmlns="http://schemas.microsoft.com/office/infopath/2007/PartnerControls"/>
    </InternalTagsTaxHTField0>
    <LocProcessedForHandoffsLookup xmlns="1119c2e5-8fb9-4d5f-baf1-202c530f2c34" xsi:nil="true"/>
    <LocalizationTagsTaxHTField0 xmlns="1119c2e5-8fb9-4d5f-baf1-202c530f2c34">
      <Terms xmlns="http://schemas.microsoft.com/office/infopath/2007/PartnerControls"/>
    </LocalizationTagsTaxHTField0>
    <CampaignTagsTaxHTField0 xmlns="1119c2e5-8fb9-4d5f-baf1-202c530f2c34">
      <Terms xmlns="http://schemas.microsoft.com/office/infopath/2007/PartnerControls"/>
    </CampaignTagsTaxHTField0>
    <LocLastLocAttemptVersionLookup xmlns="1119c2e5-8fb9-4d5f-baf1-202c530f2c34">39249</LocLastLocAttemptVersionLookup>
    <LocLastLocAttemptVersionTypeLookup xmlns="1119c2e5-8fb9-4d5f-baf1-202c530f2c34" xsi:nil="true"/>
    <LocRecommendedHandoff xmlns="1119c2e5-8fb9-4d5f-baf1-202c530f2c34" xsi:nil="true"/>
    <OriginalRelease xmlns="1119c2e5-8fb9-4d5f-baf1-202c530f2c34">14</OriginalRelease>
    <LocMarketGroupTiers2 xmlns="1119c2e5-8fb9-4d5f-baf1-202c530f2c34" xsi:nil="true"/>
  </documentManagement>
</p:properties>
</file>

<file path=customXml/itemProps1.xml><?xml version="1.0" encoding="utf-8"?>
<ds:datastoreItem xmlns:ds="http://schemas.openxmlformats.org/officeDocument/2006/customXml" ds:itemID="{3D66640B-F2C9-42D5-8C44-FC0404504A2E}"/>
</file>

<file path=customXml/itemProps2.xml><?xml version="1.0" encoding="utf-8"?>
<ds:datastoreItem xmlns:ds="http://schemas.openxmlformats.org/officeDocument/2006/customXml" ds:itemID="{FB058C2B-D2A2-4E0D-94F9-99F38A799EA8}"/>
</file>

<file path=customXml/itemProps3.xml><?xml version="1.0" encoding="utf-8"?>
<ds:datastoreItem xmlns:ds="http://schemas.openxmlformats.org/officeDocument/2006/customXml" ds:itemID="{BDBE9B84-37C7-461F-A794-6C02AE9AD93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</Words>
  <Application>Microsoft Office PowerPoint</Application>
  <PresentationFormat>画面に合わせる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Foundry</vt:lpstr>
      <vt:lpstr>[あなたの研究対象] についてのクイズ</vt:lpstr>
      <vt:lpstr>1. [あなたの研究対象] に関して正しいのは:</vt:lpstr>
      <vt:lpstr>2. [あなたの研究対象] を分類すると:</vt:lpstr>
      <vt:lpstr>3. どこで [あなたの研究対象] を見つけられますか?</vt:lpstr>
      <vt:lpstr>4. [あなたの研究対象] は、主に何を食べますか?</vt:lpstr>
      <vt:lpstr>5. [あなたの研究対象] は、どれくらいの期間母親のお腹の中ですごしますか?</vt:lpstr>
      <vt:lpstr>6. [あなたの研究対象] の天敵は:</vt:lpstr>
      <vt:lpstr>7. [あなたの研究対象] の推定個体数は:</vt:lpstr>
      <vt:lpstr>8. [あなたの研究対象] の興味深い点は:</vt:lpstr>
      <vt:lpstr>クイズの終了</vt:lpstr>
      <vt:lpstr>解答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Multiple-choice test or survey (4-answer)</dc:title>
  <dc:subject> </dc:subject>
  <dc:creator>Microsoft Corporation</dc:creator>
  <cp:keywords> </cp:keywords>
  <dc:description> </dc:description>
  <cp:lastModifiedBy/>
  <cp:revision>1</cp:revision>
  <dcterms:created xsi:type="dcterms:W3CDTF">2006-09-01T21:11:55Z</dcterms:created>
  <dcterms:modified xsi:type="dcterms:W3CDTF">2007-01-15T05:49:26Z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8" name="ContentTypeId">
    <vt:lpwstr>0x010100F6E1CA76AAD4564AAF106FC3CFA868360400186944AA932D8046A3B88E9B37BEBDF5</vt:lpwstr>
  </property>
  <property fmtid="{D5CDD505-2E9C-101B-9397-08002B2CF9AE}" pid="11" name="ImageGenCounter">
    <vt:i4>0</vt:i4>
  </property>
  <property fmtid="{D5CDD505-2E9C-101B-9397-08002B2CF9AE}" pid="13" name="ViolationReportStatus">
    <vt:lpwstr>None</vt:lpwstr>
  </property>
  <property fmtid="{D5CDD505-2E9C-101B-9397-08002B2CF9AE}" pid="16" name="ImageGenStatus">
    <vt:i4>0</vt:i4>
  </property>
  <property fmtid="{D5CDD505-2E9C-101B-9397-08002B2CF9AE}" pid="17" name="Applications">
    <vt:lpwstr>1665;#Template 12;#1324;#PowerPoint 12;#1317;#PowerPoint 14</vt:lpwstr>
  </property>
  <property fmtid="{D5CDD505-2E9C-101B-9397-08002B2CF9AE}" pid="19" name="PolicheckCounter">
    <vt:i4>0</vt:i4>
  </property>
  <property fmtid="{D5CDD505-2E9C-101B-9397-08002B2CF9AE}" pid="36" name="PolicheckStatus">
    <vt:i4>0</vt:i4>
  </property>
  <property fmtid="{D5CDD505-2E9C-101B-9397-08002B2CF9AE}" pid="37" name="APTrustLevel">
    <vt:r8>1</vt:r8>
  </property>
  <property fmtid="{D5CDD505-2E9C-101B-9397-08002B2CF9AE}" pid="38" name="Order">
    <vt:r8>10176300</vt:r8>
  </property>
</Properties>
</file>